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hlW9kWy5AhzfCC8d4s0PiCEuf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780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88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92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951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23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84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83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032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692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214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38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77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213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456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343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0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5863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876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750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956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16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941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05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256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20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898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654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954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74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576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60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s-CL"/>
              <a:t>MATERIAL COMPLEMENTARIO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1187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s-CL">
                <a:solidFill>
                  <a:srgbClr val="FF0000"/>
                </a:solidFill>
              </a:rPr>
              <a:t>PROYECCIONES RADIOLÓGICAS DE PELVIS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" descr="IMG-67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0"/>
          <p:cNvSpPr txBox="1"/>
          <p:nvPr/>
        </p:nvSpPr>
        <p:spPr>
          <a:xfrm>
            <a:off x="348792" y="791852"/>
            <a:ext cx="215507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1" descr="export--1917139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163" y="0"/>
            <a:ext cx="8320087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1"/>
          <p:cNvCxnSpPr/>
          <p:nvPr/>
        </p:nvCxnSpPr>
        <p:spPr>
          <a:xfrm>
            <a:off x="5377070" y="1739348"/>
            <a:ext cx="104104" cy="2153102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11"/>
          <p:cNvCxnSpPr/>
          <p:nvPr/>
        </p:nvCxnSpPr>
        <p:spPr>
          <a:xfrm>
            <a:off x="5455148" y="4134678"/>
            <a:ext cx="52052" cy="672172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p11"/>
          <p:cNvSpPr/>
          <p:nvPr/>
        </p:nvSpPr>
        <p:spPr>
          <a:xfrm>
            <a:off x="4579619" y="4188460"/>
            <a:ext cx="419301" cy="671010"/>
          </a:xfrm>
          <a:custGeom>
            <a:avLst/>
            <a:gdLst/>
            <a:ahLst/>
            <a:cxnLst/>
            <a:rect l="l" t="t" r="r" b="b"/>
            <a:pathLst>
              <a:path w="441766" h="691330" extrusionOk="0">
                <a:moveTo>
                  <a:pt x="27545" y="27940"/>
                </a:moveTo>
                <a:lnTo>
                  <a:pt x="27545" y="27940"/>
                </a:lnTo>
                <a:cubicBezTo>
                  <a:pt x="34318" y="92287"/>
                  <a:pt x="43927" y="156398"/>
                  <a:pt x="47865" y="220980"/>
                </a:cubicBezTo>
                <a:cubicBezTo>
                  <a:pt x="48211" y="226649"/>
                  <a:pt x="43003" y="231255"/>
                  <a:pt x="40245" y="236220"/>
                </a:cubicBezTo>
                <a:cubicBezTo>
                  <a:pt x="32039" y="250992"/>
                  <a:pt x="37570" y="236625"/>
                  <a:pt x="32625" y="251460"/>
                </a:cubicBezTo>
                <a:cubicBezTo>
                  <a:pt x="33472" y="292100"/>
                  <a:pt x="33970" y="332749"/>
                  <a:pt x="35165" y="373380"/>
                </a:cubicBezTo>
                <a:cubicBezTo>
                  <a:pt x="35488" y="384350"/>
                  <a:pt x="35669" y="421117"/>
                  <a:pt x="40245" y="439420"/>
                </a:cubicBezTo>
                <a:cubicBezTo>
                  <a:pt x="41544" y="444615"/>
                  <a:pt x="43854" y="449511"/>
                  <a:pt x="45325" y="454660"/>
                </a:cubicBezTo>
                <a:cubicBezTo>
                  <a:pt x="47018" y="460587"/>
                  <a:pt x="48299" y="466647"/>
                  <a:pt x="50405" y="472440"/>
                </a:cubicBezTo>
                <a:cubicBezTo>
                  <a:pt x="68108" y="521124"/>
                  <a:pt x="41334" y="437607"/>
                  <a:pt x="60565" y="495300"/>
                </a:cubicBezTo>
                <a:cubicBezTo>
                  <a:pt x="61669" y="498612"/>
                  <a:pt x="62146" y="502103"/>
                  <a:pt x="63105" y="505460"/>
                </a:cubicBezTo>
                <a:cubicBezTo>
                  <a:pt x="65447" y="513656"/>
                  <a:pt x="71782" y="529377"/>
                  <a:pt x="75805" y="533400"/>
                </a:cubicBezTo>
                <a:lnTo>
                  <a:pt x="83425" y="541020"/>
                </a:lnTo>
                <a:cubicBezTo>
                  <a:pt x="95626" y="571523"/>
                  <a:pt x="81720" y="537777"/>
                  <a:pt x="93585" y="563880"/>
                </a:cubicBezTo>
                <a:cubicBezTo>
                  <a:pt x="96253" y="569750"/>
                  <a:pt x="98537" y="575790"/>
                  <a:pt x="101205" y="581660"/>
                </a:cubicBezTo>
                <a:cubicBezTo>
                  <a:pt x="102772" y="585107"/>
                  <a:pt x="104793" y="588340"/>
                  <a:pt x="106285" y="591820"/>
                </a:cubicBezTo>
                <a:cubicBezTo>
                  <a:pt x="107340" y="594281"/>
                  <a:pt x="106932" y="597547"/>
                  <a:pt x="108825" y="599440"/>
                </a:cubicBezTo>
                <a:cubicBezTo>
                  <a:pt x="112316" y="602931"/>
                  <a:pt x="117292" y="604520"/>
                  <a:pt x="121525" y="607060"/>
                </a:cubicBezTo>
                <a:cubicBezTo>
                  <a:pt x="123218" y="609600"/>
                  <a:pt x="125090" y="612030"/>
                  <a:pt x="126605" y="614680"/>
                </a:cubicBezTo>
                <a:cubicBezTo>
                  <a:pt x="128484" y="617968"/>
                  <a:pt x="129221" y="621965"/>
                  <a:pt x="131685" y="624840"/>
                </a:cubicBezTo>
                <a:cubicBezTo>
                  <a:pt x="134440" y="628054"/>
                  <a:pt x="138631" y="629705"/>
                  <a:pt x="141845" y="632460"/>
                </a:cubicBezTo>
                <a:cubicBezTo>
                  <a:pt x="144572" y="634798"/>
                  <a:pt x="146762" y="637715"/>
                  <a:pt x="149465" y="640080"/>
                </a:cubicBezTo>
                <a:cubicBezTo>
                  <a:pt x="153545" y="643650"/>
                  <a:pt x="158085" y="646670"/>
                  <a:pt x="162165" y="650240"/>
                </a:cubicBezTo>
                <a:cubicBezTo>
                  <a:pt x="180845" y="666585"/>
                  <a:pt x="156301" y="648818"/>
                  <a:pt x="182485" y="665480"/>
                </a:cubicBezTo>
                <a:cubicBezTo>
                  <a:pt x="187636" y="668758"/>
                  <a:pt x="192056" y="673373"/>
                  <a:pt x="197725" y="675640"/>
                </a:cubicBezTo>
                <a:cubicBezTo>
                  <a:pt x="204973" y="678539"/>
                  <a:pt x="212965" y="679027"/>
                  <a:pt x="220585" y="680720"/>
                </a:cubicBezTo>
                <a:cubicBezTo>
                  <a:pt x="223125" y="682413"/>
                  <a:pt x="225415" y="684560"/>
                  <a:pt x="228205" y="685800"/>
                </a:cubicBezTo>
                <a:cubicBezTo>
                  <a:pt x="249008" y="695046"/>
                  <a:pt x="250777" y="690356"/>
                  <a:pt x="279005" y="688340"/>
                </a:cubicBezTo>
                <a:cubicBezTo>
                  <a:pt x="303576" y="678512"/>
                  <a:pt x="280015" y="689360"/>
                  <a:pt x="304405" y="673100"/>
                </a:cubicBezTo>
                <a:cubicBezTo>
                  <a:pt x="313144" y="667274"/>
                  <a:pt x="314762" y="669621"/>
                  <a:pt x="322185" y="662940"/>
                </a:cubicBezTo>
                <a:cubicBezTo>
                  <a:pt x="328415" y="657333"/>
                  <a:pt x="333420" y="650396"/>
                  <a:pt x="339965" y="645160"/>
                </a:cubicBezTo>
                <a:cubicBezTo>
                  <a:pt x="344198" y="641773"/>
                  <a:pt x="348832" y="638833"/>
                  <a:pt x="352665" y="635000"/>
                </a:cubicBezTo>
                <a:cubicBezTo>
                  <a:pt x="354824" y="632841"/>
                  <a:pt x="355838" y="629764"/>
                  <a:pt x="357745" y="627380"/>
                </a:cubicBezTo>
                <a:cubicBezTo>
                  <a:pt x="362621" y="621285"/>
                  <a:pt x="368109" y="615695"/>
                  <a:pt x="372985" y="609600"/>
                </a:cubicBezTo>
                <a:cubicBezTo>
                  <a:pt x="374892" y="607216"/>
                  <a:pt x="375906" y="604139"/>
                  <a:pt x="378065" y="601980"/>
                </a:cubicBezTo>
                <a:cubicBezTo>
                  <a:pt x="380224" y="599821"/>
                  <a:pt x="383403" y="598928"/>
                  <a:pt x="385685" y="596900"/>
                </a:cubicBezTo>
                <a:cubicBezTo>
                  <a:pt x="391055" y="592127"/>
                  <a:pt x="395845" y="586740"/>
                  <a:pt x="400925" y="581660"/>
                </a:cubicBezTo>
                <a:cubicBezTo>
                  <a:pt x="403465" y="579120"/>
                  <a:pt x="406390" y="576914"/>
                  <a:pt x="408545" y="574040"/>
                </a:cubicBezTo>
                <a:cubicBezTo>
                  <a:pt x="418320" y="561006"/>
                  <a:pt x="413172" y="566873"/>
                  <a:pt x="423785" y="556260"/>
                </a:cubicBezTo>
                <a:cubicBezTo>
                  <a:pt x="429742" y="532433"/>
                  <a:pt x="421390" y="561648"/>
                  <a:pt x="433945" y="533400"/>
                </a:cubicBezTo>
                <a:cubicBezTo>
                  <a:pt x="435966" y="528853"/>
                  <a:pt x="438520" y="511031"/>
                  <a:pt x="439025" y="508000"/>
                </a:cubicBezTo>
                <a:cubicBezTo>
                  <a:pt x="442392" y="464226"/>
                  <a:pt x="442958" y="474730"/>
                  <a:pt x="439025" y="421640"/>
                </a:cubicBezTo>
                <a:cubicBezTo>
                  <a:pt x="438645" y="416504"/>
                  <a:pt x="437602" y="411427"/>
                  <a:pt x="436485" y="406400"/>
                </a:cubicBezTo>
                <a:cubicBezTo>
                  <a:pt x="430196" y="378099"/>
                  <a:pt x="438043" y="424024"/>
                  <a:pt x="431405" y="388620"/>
                </a:cubicBezTo>
                <a:cubicBezTo>
                  <a:pt x="429507" y="378496"/>
                  <a:pt x="427853" y="368326"/>
                  <a:pt x="426325" y="358140"/>
                </a:cubicBezTo>
                <a:cubicBezTo>
                  <a:pt x="425312" y="351389"/>
                  <a:pt x="425944" y="344296"/>
                  <a:pt x="423785" y="337820"/>
                </a:cubicBezTo>
                <a:cubicBezTo>
                  <a:pt x="421626" y="331344"/>
                  <a:pt x="416678" y="326145"/>
                  <a:pt x="413625" y="320040"/>
                </a:cubicBezTo>
                <a:cubicBezTo>
                  <a:pt x="411586" y="315962"/>
                  <a:pt x="410728" y="311343"/>
                  <a:pt x="408545" y="307340"/>
                </a:cubicBezTo>
                <a:cubicBezTo>
                  <a:pt x="405621" y="301980"/>
                  <a:pt x="401772" y="297180"/>
                  <a:pt x="398385" y="292100"/>
                </a:cubicBezTo>
                <a:lnTo>
                  <a:pt x="393305" y="284480"/>
                </a:lnTo>
                <a:cubicBezTo>
                  <a:pt x="392458" y="281093"/>
                  <a:pt x="391389" y="277755"/>
                  <a:pt x="390765" y="274320"/>
                </a:cubicBezTo>
                <a:cubicBezTo>
                  <a:pt x="389694" y="268430"/>
                  <a:pt x="389945" y="262274"/>
                  <a:pt x="388225" y="256540"/>
                </a:cubicBezTo>
                <a:cubicBezTo>
                  <a:pt x="387348" y="253616"/>
                  <a:pt x="384919" y="251404"/>
                  <a:pt x="383145" y="248920"/>
                </a:cubicBezTo>
                <a:cubicBezTo>
                  <a:pt x="381227" y="246235"/>
                  <a:pt x="372440" y="235131"/>
                  <a:pt x="370445" y="231140"/>
                </a:cubicBezTo>
                <a:cubicBezTo>
                  <a:pt x="369248" y="228745"/>
                  <a:pt x="369390" y="225748"/>
                  <a:pt x="367905" y="223520"/>
                </a:cubicBezTo>
                <a:cubicBezTo>
                  <a:pt x="350276" y="197076"/>
                  <a:pt x="371092" y="240053"/>
                  <a:pt x="352665" y="203200"/>
                </a:cubicBezTo>
                <a:cubicBezTo>
                  <a:pt x="350626" y="199122"/>
                  <a:pt x="349931" y="194410"/>
                  <a:pt x="347585" y="190500"/>
                </a:cubicBezTo>
                <a:cubicBezTo>
                  <a:pt x="344796" y="185851"/>
                  <a:pt x="340678" y="182137"/>
                  <a:pt x="337425" y="177800"/>
                </a:cubicBezTo>
                <a:cubicBezTo>
                  <a:pt x="335593" y="175358"/>
                  <a:pt x="334504" y="172339"/>
                  <a:pt x="332345" y="170180"/>
                </a:cubicBezTo>
                <a:cubicBezTo>
                  <a:pt x="329352" y="167187"/>
                  <a:pt x="325349" y="165372"/>
                  <a:pt x="322185" y="162560"/>
                </a:cubicBezTo>
                <a:cubicBezTo>
                  <a:pt x="317710" y="158583"/>
                  <a:pt x="313490" y="154310"/>
                  <a:pt x="309485" y="149860"/>
                </a:cubicBezTo>
                <a:cubicBezTo>
                  <a:pt x="301251" y="140711"/>
                  <a:pt x="300396" y="136782"/>
                  <a:pt x="291705" y="129540"/>
                </a:cubicBezTo>
                <a:cubicBezTo>
                  <a:pt x="289360" y="127586"/>
                  <a:pt x="286625" y="126153"/>
                  <a:pt x="284085" y="124460"/>
                </a:cubicBezTo>
                <a:cubicBezTo>
                  <a:pt x="282392" y="120227"/>
                  <a:pt x="281421" y="115626"/>
                  <a:pt x="279005" y="111760"/>
                </a:cubicBezTo>
                <a:cubicBezTo>
                  <a:pt x="277101" y="108714"/>
                  <a:pt x="273750" y="106843"/>
                  <a:pt x="271385" y="104140"/>
                </a:cubicBezTo>
                <a:cubicBezTo>
                  <a:pt x="267815" y="100060"/>
                  <a:pt x="264612" y="95673"/>
                  <a:pt x="261225" y="91440"/>
                </a:cubicBezTo>
                <a:cubicBezTo>
                  <a:pt x="258295" y="82651"/>
                  <a:pt x="259514" y="84078"/>
                  <a:pt x="253605" y="76200"/>
                </a:cubicBezTo>
                <a:cubicBezTo>
                  <a:pt x="247813" y="68477"/>
                  <a:pt x="241711" y="60992"/>
                  <a:pt x="235825" y="53340"/>
                </a:cubicBezTo>
                <a:cubicBezTo>
                  <a:pt x="229349" y="44921"/>
                  <a:pt x="228399" y="42258"/>
                  <a:pt x="220585" y="35560"/>
                </a:cubicBezTo>
                <a:cubicBezTo>
                  <a:pt x="217371" y="32805"/>
                  <a:pt x="213870" y="30401"/>
                  <a:pt x="210425" y="27940"/>
                </a:cubicBezTo>
                <a:cubicBezTo>
                  <a:pt x="204951" y="24030"/>
                  <a:pt x="196769" y="18469"/>
                  <a:pt x="190105" y="17780"/>
                </a:cubicBezTo>
                <a:cubicBezTo>
                  <a:pt x="169875" y="15687"/>
                  <a:pt x="149453" y="16338"/>
                  <a:pt x="129145" y="15240"/>
                </a:cubicBezTo>
                <a:cubicBezTo>
                  <a:pt x="118122" y="14644"/>
                  <a:pt x="107138" y="13460"/>
                  <a:pt x="96125" y="12700"/>
                </a:cubicBezTo>
                <a:lnTo>
                  <a:pt x="55485" y="10160"/>
                </a:lnTo>
                <a:cubicBezTo>
                  <a:pt x="52945" y="9313"/>
                  <a:pt x="50479" y="8201"/>
                  <a:pt x="47865" y="7620"/>
                </a:cubicBezTo>
                <a:cubicBezTo>
                  <a:pt x="36817" y="5165"/>
                  <a:pt x="25986" y="4566"/>
                  <a:pt x="14845" y="2540"/>
                </a:cubicBezTo>
                <a:cubicBezTo>
                  <a:pt x="11410" y="1916"/>
                  <a:pt x="8072" y="847"/>
                  <a:pt x="4685" y="0"/>
                </a:cubicBezTo>
                <a:cubicBezTo>
                  <a:pt x="-12732" y="6967"/>
                  <a:pt x="23735" y="23283"/>
                  <a:pt x="27545" y="27940"/>
                </a:cubicBezTo>
                <a:close/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6059646" y="4241800"/>
            <a:ext cx="419894" cy="671010"/>
          </a:xfrm>
          <a:custGeom>
            <a:avLst/>
            <a:gdLst/>
            <a:ahLst/>
            <a:cxnLst/>
            <a:rect l="l" t="t" r="r" b="b"/>
            <a:pathLst>
              <a:path w="441766" h="691330" extrusionOk="0">
                <a:moveTo>
                  <a:pt x="27545" y="27940"/>
                </a:moveTo>
                <a:lnTo>
                  <a:pt x="27545" y="27940"/>
                </a:lnTo>
                <a:cubicBezTo>
                  <a:pt x="34318" y="92287"/>
                  <a:pt x="43927" y="156398"/>
                  <a:pt x="47865" y="220980"/>
                </a:cubicBezTo>
                <a:cubicBezTo>
                  <a:pt x="48211" y="226649"/>
                  <a:pt x="43003" y="231255"/>
                  <a:pt x="40245" y="236220"/>
                </a:cubicBezTo>
                <a:cubicBezTo>
                  <a:pt x="32039" y="250992"/>
                  <a:pt x="37570" y="236625"/>
                  <a:pt x="32625" y="251460"/>
                </a:cubicBezTo>
                <a:cubicBezTo>
                  <a:pt x="33472" y="292100"/>
                  <a:pt x="33970" y="332749"/>
                  <a:pt x="35165" y="373380"/>
                </a:cubicBezTo>
                <a:cubicBezTo>
                  <a:pt x="35488" y="384350"/>
                  <a:pt x="35669" y="421117"/>
                  <a:pt x="40245" y="439420"/>
                </a:cubicBezTo>
                <a:cubicBezTo>
                  <a:pt x="41544" y="444615"/>
                  <a:pt x="43854" y="449511"/>
                  <a:pt x="45325" y="454660"/>
                </a:cubicBezTo>
                <a:cubicBezTo>
                  <a:pt x="47018" y="460587"/>
                  <a:pt x="48299" y="466647"/>
                  <a:pt x="50405" y="472440"/>
                </a:cubicBezTo>
                <a:cubicBezTo>
                  <a:pt x="68108" y="521124"/>
                  <a:pt x="41334" y="437607"/>
                  <a:pt x="60565" y="495300"/>
                </a:cubicBezTo>
                <a:cubicBezTo>
                  <a:pt x="61669" y="498612"/>
                  <a:pt x="62146" y="502103"/>
                  <a:pt x="63105" y="505460"/>
                </a:cubicBezTo>
                <a:cubicBezTo>
                  <a:pt x="65447" y="513656"/>
                  <a:pt x="71782" y="529377"/>
                  <a:pt x="75805" y="533400"/>
                </a:cubicBezTo>
                <a:lnTo>
                  <a:pt x="83425" y="541020"/>
                </a:lnTo>
                <a:cubicBezTo>
                  <a:pt x="95626" y="571523"/>
                  <a:pt x="81720" y="537777"/>
                  <a:pt x="93585" y="563880"/>
                </a:cubicBezTo>
                <a:cubicBezTo>
                  <a:pt x="96253" y="569750"/>
                  <a:pt x="98537" y="575790"/>
                  <a:pt x="101205" y="581660"/>
                </a:cubicBezTo>
                <a:cubicBezTo>
                  <a:pt x="102772" y="585107"/>
                  <a:pt x="104793" y="588340"/>
                  <a:pt x="106285" y="591820"/>
                </a:cubicBezTo>
                <a:cubicBezTo>
                  <a:pt x="107340" y="594281"/>
                  <a:pt x="106932" y="597547"/>
                  <a:pt x="108825" y="599440"/>
                </a:cubicBezTo>
                <a:cubicBezTo>
                  <a:pt x="112316" y="602931"/>
                  <a:pt x="117292" y="604520"/>
                  <a:pt x="121525" y="607060"/>
                </a:cubicBezTo>
                <a:cubicBezTo>
                  <a:pt x="123218" y="609600"/>
                  <a:pt x="125090" y="612030"/>
                  <a:pt x="126605" y="614680"/>
                </a:cubicBezTo>
                <a:cubicBezTo>
                  <a:pt x="128484" y="617968"/>
                  <a:pt x="129221" y="621965"/>
                  <a:pt x="131685" y="624840"/>
                </a:cubicBezTo>
                <a:cubicBezTo>
                  <a:pt x="134440" y="628054"/>
                  <a:pt x="138631" y="629705"/>
                  <a:pt x="141845" y="632460"/>
                </a:cubicBezTo>
                <a:cubicBezTo>
                  <a:pt x="144572" y="634798"/>
                  <a:pt x="146762" y="637715"/>
                  <a:pt x="149465" y="640080"/>
                </a:cubicBezTo>
                <a:cubicBezTo>
                  <a:pt x="153545" y="643650"/>
                  <a:pt x="158085" y="646670"/>
                  <a:pt x="162165" y="650240"/>
                </a:cubicBezTo>
                <a:cubicBezTo>
                  <a:pt x="180845" y="666585"/>
                  <a:pt x="156301" y="648818"/>
                  <a:pt x="182485" y="665480"/>
                </a:cubicBezTo>
                <a:cubicBezTo>
                  <a:pt x="187636" y="668758"/>
                  <a:pt x="192056" y="673373"/>
                  <a:pt x="197725" y="675640"/>
                </a:cubicBezTo>
                <a:cubicBezTo>
                  <a:pt x="204973" y="678539"/>
                  <a:pt x="212965" y="679027"/>
                  <a:pt x="220585" y="680720"/>
                </a:cubicBezTo>
                <a:cubicBezTo>
                  <a:pt x="223125" y="682413"/>
                  <a:pt x="225415" y="684560"/>
                  <a:pt x="228205" y="685800"/>
                </a:cubicBezTo>
                <a:cubicBezTo>
                  <a:pt x="249008" y="695046"/>
                  <a:pt x="250777" y="690356"/>
                  <a:pt x="279005" y="688340"/>
                </a:cubicBezTo>
                <a:cubicBezTo>
                  <a:pt x="303576" y="678512"/>
                  <a:pt x="280015" y="689360"/>
                  <a:pt x="304405" y="673100"/>
                </a:cubicBezTo>
                <a:cubicBezTo>
                  <a:pt x="313144" y="667274"/>
                  <a:pt x="314762" y="669621"/>
                  <a:pt x="322185" y="662940"/>
                </a:cubicBezTo>
                <a:cubicBezTo>
                  <a:pt x="328415" y="657333"/>
                  <a:pt x="333420" y="650396"/>
                  <a:pt x="339965" y="645160"/>
                </a:cubicBezTo>
                <a:cubicBezTo>
                  <a:pt x="344198" y="641773"/>
                  <a:pt x="348832" y="638833"/>
                  <a:pt x="352665" y="635000"/>
                </a:cubicBezTo>
                <a:cubicBezTo>
                  <a:pt x="354824" y="632841"/>
                  <a:pt x="355838" y="629764"/>
                  <a:pt x="357745" y="627380"/>
                </a:cubicBezTo>
                <a:cubicBezTo>
                  <a:pt x="362621" y="621285"/>
                  <a:pt x="368109" y="615695"/>
                  <a:pt x="372985" y="609600"/>
                </a:cubicBezTo>
                <a:cubicBezTo>
                  <a:pt x="374892" y="607216"/>
                  <a:pt x="375906" y="604139"/>
                  <a:pt x="378065" y="601980"/>
                </a:cubicBezTo>
                <a:cubicBezTo>
                  <a:pt x="380224" y="599821"/>
                  <a:pt x="383403" y="598928"/>
                  <a:pt x="385685" y="596900"/>
                </a:cubicBezTo>
                <a:cubicBezTo>
                  <a:pt x="391055" y="592127"/>
                  <a:pt x="395845" y="586740"/>
                  <a:pt x="400925" y="581660"/>
                </a:cubicBezTo>
                <a:cubicBezTo>
                  <a:pt x="403465" y="579120"/>
                  <a:pt x="406390" y="576914"/>
                  <a:pt x="408545" y="574040"/>
                </a:cubicBezTo>
                <a:cubicBezTo>
                  <a:pt x="418320" y="561006"/>
                  <a:pt x="413172" y="566873"/>
                  <a:pt x="423785" y="556260"/>
                </a:cubicBezTo>
                <a:cubicBezTo>
                  <a:pt x="429742" y="532433"/>
                  <a:pt x="421390" y="561648"/>
                  <a:pt x="433945" y="533400"/>
                </a:cubicBezTo>
                <a:cubicBezTo>
                  <a:pt x="435966" y="528853"/>
                  <a:pt x="438520" y="511031"/>
                  <a:pt x="439025" y="508000"/>
                </a:cubicBezTo>
                <a:cubicBezTo>
                  <a:pt x="442392" y="464226"/>
                  <a:pt x="442958" y="474730"/>
                  <a:pt x="439025" y="421640"/>
                </a:cubicBezTo>
                <a:cubicBezTo>
                  <a:pt x="438645" y="416504"/>
                  <a:pt x="437602" y="411427"/>
                  <a:pt x="436485" y="406400"/>
                </a:cubicBezTo>
                <a:cubicBezTo>
                  <a:pt x="430196" y="378099"/>
                  <a:pt x="438043" y="424024"/>
                  <a:pt x="431405" y="388620"/>
                </a:cubicBezTo>
                <a:cubicBezTo>
                  <a:pt x="429507" y="378496"/>
                  <a:pt x="427853" y="368326"/>
                  <a:pt x="426325" y="358140"/>
                </a:cubicBezTo>
                <a:cubicBezTo>
                  <a:pt x="425312" y="351389"/>
                  <a:pt x="425944" y="344296"/>
                  <a:pt x="423785" y="337820"/>
                </a:cubicBezTo>
                <a:cubicBezTo>
                  <a:pt x="421626" y="331344"/>
                  <a:pt x="416678" y="326145"/>
                  <a:pt x="413625" y="320040"/>
                </a:cubicBezTo>
                <a:cubicBezTo>
                  <a:pt x="411586" y="315962"/>
                  <a:pt x="410728" y="311343"/>
                  <a:pt x="408545" y="307340"/>
                </a:cubicBezTo>
                <a:cubicBezTo>
                  <a:pt x="405621" y="301980"/>
                  <a:pt x="401772" y="297180"/>
                  <a:pt x="398385" y="292100"/>
                </a:cubicBezTo>
                <a:lnTo>
                  <a:pt x="393305" y="284480"/>
                </a:lnTo>
                <a:cubicBezTo>
                  <a:pt x="392458" y="281093"/>
                  <a:pt x="391389" y="277755"/>
                  <a:pt x="390765" y="274320"/>
                </a:cubicBezTo>
                <a:cubicBezTo>
                  <a:pt x="389694" y="268430"/>
                  <a:pt x="389945" y="262274"/>
                  <a:pt x="388225" y="256540"/>
                </a:cubicBezTo>
                <a:cubicBezTo>
                  <a:pt x="387348" y="253616"/>
                  <a:pt x="384919" y="251404"/>
                  <a:pt x="383145" y="248920"/>
                </a:cubicBezTo>
                <a:cubicBezTo>
                  <a:pt x="381227" y="246235"/>
                  <a:pt x="372440" y="235131"/>
                  <a:pt x="370445" y="231140"/>
                </a:cubicBezTo>
                <a:cubicBezTo>
                  <a:pt x="369248" y="228745"/>
                  <a:pt x="369390" y="225748"/>
                  <a:pt x="367905" y="223520"/>
                </a:cubicBezTo>
                <a:cubicBezTo>
                  <a:pt x="350276" y="197076"/>
                  <a:pt x="371092" y="240053"/>
                  <a:pt x="352665" y="203200"/>
                </a:cubicBezTo>
                <a:cubicBezTo>
                  <a:pt x="350626" y="199122"/>
                  <a:pt x="349931" y="194410"/>
                  <a:pt x="347585" y="190500"/>
                </a:cubicBezTo>
                <a:cubicBezTo>
                  <a:pt x="344796" y="185851"/>
                  <a:pt x="340678" y="182137"/>
                  <a:pt x="337425" y="177800"/>
                </a:cubicBezTo>
                <a:cubicBezTo>
                  <a:pt x="335593" y="175358"/>
                  <a:pt x="334504" y="172339"/>
                  <a:pt x="332345" y="170180"/>
                </a:cubicBezTo>
                <a:cubicBezTo>
                  <a:pt x="329352" y="167187"/>
                  <a:pt x="325349" y="165372"/>
                  <a:pt x="322185" y="162560"/>
                </a:cubicBezTo>
                <a:cubicBezTo>
                  <a:pt x="317710" y="158583"/>
                  <a:pt x="313490" y="154310"/>
                  <a:pt x="309485" y="149860"/>
                </a:cubicBezTo>
                <a:cubicBezTo>
                  <a:pt x="301251" y="140711"/>
                  <a:pt x="300396" y="136782"/>
                  <a:pt x="291705" y="129540"/>
                </a:cubicBezTo>
                <a:cubicBezTo>
                  <a:pt x="289360" y="127586"/>
                  <a:pt x="286625" y="126153"/>
                  <a:pt x="284085" y="124460"/>
                </a:cubicBezTo>
                <a:cubicBezTo>
                  <a:pt x="282392" y="120227"/>
                  <a:pt x="281421" y="115626"/>
                  <a:pt x="279005" y="111760"/>
                </a:cubicBezTo>
                <a:cubicBezTo>
                  <a:pt x="277101" y="108714"/>
                  <a:pt x="273750" y="106843"/>
                  <a:pt x="271385" y="104140"/>
                </a:cubicBezTo>
                <a:cubicBezTo>
                  <a:pt x="267815" y="100060"/>
                  <a:pt x="264612" y="95673"/>
                  <a:pt x="261225" y="91440"/>
                </a:cubicBezTo>
                <a:cubicBezTo>
                  <a:pt x="258295" y="82651"/>
                  <a:pt x="259514" y="84078"/>
                  <a:pt x="253605" y="76200"/>
                </a:cubicBezTo>
                <a:cubicBezTo>
                  <a:pt x="247813" y="68477"/>
                  <a:pt x="241711" y="60992"/>
                  <a:pt x="235825" y="53340"/>
                </a:cubicBezTo>
                <a:cubicBezTo>
                  <a:pt x="229349" y="44921"/>
                  <a:pt x="228399" y="42258"/>
                  <a:pt x="220585" y="35560"/>
                </a:cubicBezTo>
                <a:cubicBezTo>
                  <a:pt x="217371" y="32805"/>
                  <a:pt x="213870" y="30401"/>
                  <a:pt x="210425" y="27940"/>
                </a:cubicBezTo>
                <a:cubicBezTo>
                  <a:pt x="204951" y="24030"/>
                  <a:pt x="196769" y="18469"/>
                  <a:pt x="190105" y="17780"/>
                </a:cubicBezTo>
                <a:cubicBezTo>
                  <a:pt x="169875" y="15687"/>
                  <a:pt x="149453" y="16338"/>
                  <a:pt x="129145" y="15240"/>
                </a:cubicBezTo>
                <a:cubicBezTo>
                  <a:pt x="118122" y="14644"/>
                  <a:pt x="107138" y="13460"/>
                  <a:pt x="96125" y="12700"/>
                </a:cubicBezTo>
                <a:lnTo>
                  <a:pt x="55485" y="10160"/>
                </a:lnTo>
                <a:cubicBezTo>
                  <a:pt x="52945" y="9313"/>
                  <a:pt x="50479" y="8201"/>
                  <a:pt x="47865" y="7620"/>
                </a:cubicBezTo>
                <a:cubicBezTo>
                  <a:pt x="36817" y="5165"/>
                  <a:pt x="25986" y="4566"/>
                  <a:pt x="14845" y="2540"/>
                </a:cubicBezTo>
                <a:cubicBezTo>
                  <a:pt x="11410" y="1916"/>
                  <a:pt x="8072" y="847"/>
                  <a:pt x="4685" y="0"/>
                </a:cubicBezTo>
                <a:cubicBezTo>
                  <a:pt x="-12732" y="6967"/>
                  <a:pt x="23735" y="23283"/>
                  <a:pt x="27545" y="27940"/>
                </a:cubicBezTo>
                <a:close/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1"/>
          <p:cNvSpPr txBox="1"/>
          <p:nvPr/>
        </p:nvSpPr>
        <p:spPr>
          <a:xfrm>
            <a:off x="9624767" y="791852"/>
            <a:ext cx="243021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PLANO SAGITAL OK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ANGULACIÓN CRANEO-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CAUDAL OK</a:t>
            </a:r>
            <a:endParaRPr/>
          </a:p>
        </p:txBody>
      </p:sp>
      <p:cxnSp>
        <p:nvCxnSpPr>
          <p:cNvPr id="157" name="Google Shape;157;p11"/>
          <p:cNvCxnSpPr/>
          <p:nvPr/>
        </p:nvCxnSpPr>
        <p:spPr>
          <a:xfrm rot="10800000">
            <a:off x="5301169" y="4970680"/>
            <a:ext cx="456228" cy="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8" name="Google Shape;158;p11"/>
          <p:cNvCxnSpPr/>
          <p:nvPr/>
        </p:nvCxnSpPr>
        <p:spPr>
          <a:xfrm rot="10800000">
            <a:off x="5247057" y="4179470"/>
            <a:ext cx="456228" cy="0"/>
          </a:xfrm>
          <a:prstGeom prst="straightConnector1">
            <a:avLst/>
          </a:prstGeom>
          <a:noFill/>
          <a:ln w="412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9" name="Google Shape;159;p11"/>
          <p:cNvCxnSpPr/>
          <p:nvPr/>
        </p:nvCxnSpPr>
        <p:spPr>
          <a:xfrm rot="10800000">
            <a:off x="5301169" y="3794660"/>
            <a:ext cx="456228" cy="0"/>
          </a:xfrm>
          <a:prstGeom prst="straightConnector1">
            <a:avLst/>
          </a:prstGeom>
          <a:noFill/>
          <a:ln w="412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/>
          <p:nvPr/>
        </p:nvSpPr>
        <p:spPr>
          <a:xfrm>
            <a:off x="838200" y="365125"/>
            <a:ext cx="112440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OBLICUA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(ESTA PROYECCIÓN NO EXISTE, ES UNA FORMA DE REALIZAR PROYECCIÓN ALAR Y OBTURATRIZ SIMULTÁNEAMENTE)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 descr="export--1917139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348792" y="791852"/>
            <a:ext cx="4423775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OBLICUA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ALAR IZQ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OBTURATRIZ DER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AGUJERO OBTURADOR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ABIERTO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FALTA SUPERPOSICION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ALA ILIACA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ANGULACION PLANO SAGITAL INSUFICIENTE</a:t>
            </a: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2651760" y="96520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5631292" y="96520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6236233" y="4228225"/>
            <a:ext cx="796574" cy="138684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/>
          <p:nvPr/>
        </p:nvSpPr>
        <p:spPr>
          <a:xfrm>
            <a:off x="2992675" y="1510337"/>
            <a:ext cx="1959541" cy="1979623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2278390" y="6309323"/>
            <a:ext cx="5645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4" descr="export--1917139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/>
        </p:nvSpPr>
        <p:spPr>
          <a:xfrm>
            <a:off x="348792" y="791852"/>
            <a:ext cx="4295343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OBLICUA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ALAR IZQ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OBTURATRIZ DER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SUPERPOSICION COLUMNA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SOBRE ALA ILIACA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INADECUADA EVALUACION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AGUJERO OBTURADOR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ANGULACION PLANO SAGITAL EXAGERADA</a:t>
            </a: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3510486" y="149352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5098509" y="149352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4"/>
          <p:cNvSpPr/>
          <p:nvPr/>
        </p:nvSpPr>
        <p:spPr>
          <a:xfrm>
            <a:off x="5653134" y="2112638"/>
            <a:ext cx="885731" cy="1905642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5238035" y="4290848"/>
            <a:ext cx="1959541" cy="1979623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2278390" y="6553163"/>
            <a:ext cx="5645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5" descr="export--1917139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5"/>
          <p:cNvSpPr/>
          <p:nvPr/>
        </p:nvSpPr>
        <p:spPr>
          <a:xfrm>
            <a:off x="3510486" y="149352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5"/>
          <p:cNvSpPr/>
          <p:nvPr/>
        </p:nvSpPr>
        <p:spPr>
          <a:xfrm>
            <a:off x="5098509" y="1493520"/>
            <a:ext cx="3779520" cy="5049520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5"/>
          <p:cNvSpPr txBox="1"/>
          <p:nvPr/>
        </p:nvSpPr>
        <p:spPr>
          <a:xfrm>
            <a:off x="348792" y="791852"/>
            <a:ext cx="4190763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OBLICUA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ALAR IZQ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OBTURATRIZ DER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ANGULACION PLANO SAGITAL ADECUADA</a:t>
            </a:r>
            <a:endParaRPr/>
          </a:p>
        </p:txBody>
      </p:sp>
      <p:sp>
        <p:nvSpPr>
          <p:cNvPr id="195" name="Google Shape;195;p15"/>
          <p:cNvSpPr/>
          <p:nvPr/>
        </p:nvSpPr>
        <p:spPr>
          <a:xfrm>
            <a:off x="2278390" y="6492203"/>
            <a:ext cx="5645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/>
          <p:nvPr/>
        </p:nvSpPr>
        <p:spPr>
          <a:xfrm>
            <a:off x="838200" y="365125"/>
            <a:ext cx="112440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 txBox="1"/>
          <p:nvPr/>
        </p:nvSpPr>
        <p:spPr>
          <a:xfrm>
            <a:off x="838200" y="365125"/>
            <a:ext cx="112440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VERDADERA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8" descr="IMG-67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8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9" descr="IMG-67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01624" y="2675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/>
              <a:t>MATERIAL COMPLEMENTARIO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s-CL"/>
              <a:t>Imágenes tomadas con fantoma de pelvis disponible en el servicio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s-CL"/>
              <a:t>Fact. Exp.: 70 kVp – 10 mAs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s-CL"/>
              <a:t>Por tratarse de fantoma, sin bucky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s-CL"/>
              <a:t>En pacientes reales siempre usar sistema antidifusor</a:t>
            </a: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838200" y="6455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RADIOLOGIA DE PELVIS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0" descr="IMG-67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 descr="IMG-67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2" descr="IMG-6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 descr="IMG-67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693175" y="4059936"/>
            <a:ext cx="1253523" cy="1154176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4" descr="export--1917139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702" y="0"/>
            <a:ext cx="83185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4"/>
          <p:cNvGrpSpPr/>
          <p:nvPr/>
        </p:nvGrpSpPr>
        <p:grpSpPr>
          <a:xfrm>
            <a:off x="4706112" y="2987040"/>
            <a:ext cx="1816608" cy="2523744"/>
            <a:chOff x="2804160" y="2987040"/>
            <a:chExt cx="1816608" cy="2523744"/>
          </a:xfrm>
        </p:grpSpPr>
        <p:sp>
          <p:nvSpPr>
            <p:cNvPr id="249" name="Google Shape;249;p24"/>
            <p:cNvSpPr/>
            <p:nvPr/>
          </p:nvSpPr>
          <p:spPr>
            <a:xfrm>
              <a:off x="2804160" y="3840480"/>
              <a:ext cx="1804416" cy="1670304"/>
            </a:xfrm>
            <a:custGeom>
              <a:avLst/>
              <a:gdLst/>
              <a:ahLst/>
              <a:cxnLst/>
              <a:rect l="l" t="t" r="r" b="b"/>
              <a:pathLst>
                <a:path w="1804416" h="1670304" extrusionOk="0">
                  <a:moveTo>
                    <a:pt x="646176" y="0"/>
                  </a:moveTo>
                  <a:lnTo>
                    <a:pt x="646176" y="0"/>
                  </a:lnTo>
                  <a:cubicBezTo>
                    <a:pt x="694375" y="34428"/>
                    <a:pt x="732039" y="54268"/>
                    <a:pt x="768096" y="97536"/>
                  </a:cubicBezTo>
                  <a:cubicBezTo>
                    <a:pt x="777477" y="108793"/>
                    <a:pt x="782119" y="123751"/>
                    <a:pt x="792480" y="134112"/>
                  </a:cubicBezTo>
                  <a:cubicBezTo>
                    <a:pt x="802841" y="144473"/>
                    <a:pt x="817799" y="149115"/>
                    <a:pt x="829056" y="158496"/>
                  </a:cubicBezTo>
                  <a:cubicBezTo>
                    <a:pt x="842302" y="169534"/>
                    <a:pt x="853440" y="182880"/>
                    <a:pt x="865632" y="195072"/>
                  </a:cubicBezTo>
                  <a:cubicBezTo>
                    <a:pt x="894650" y="282125"/>
                    <a:pt x="868630" y="253967"/>
                    <a:pt x="926592" y="292608"/>
                  </a:cubicBezTo>
                  <a:cubicBezTo>
                    <a:pt x="951244" y="341912"/>
                    <a:pt x="945186" y="342647"/>
                    <a:pt x="987552" y="377952"/>
                  </a:cubicBezTo>
                  <a:cubicBezTo>
                    <a:pt x="998809" y="387333"/>
                    <a:pt x="1013767" y="391975"/>
                    <a:pt x="1024128" y="402336"/>
                  </a:cubicBezTo>
                  <a:cubicBezTo>
                    <a:pt x="1038496" y="416704"/>
                    <a:pt x="1046336" y="436736"/>
                    <a:pt x="1060704" y="451104"/>
                  </a:cubicBezTo>
                  <a:cubicBezTo>
                    <a:pt x="1066227" y="456627"/>
                    <a:pt x="1132203" y="505141"/>
                    <a:pt x="1146048" y="512064"/>
                  </a:cubicBezTo>
                  <a:cubicBezTo>
                    <a:pt x="1157543" y="517811"/>
                    <a:pt x="1170692" y="519483"/>
                    <a:pt x="1182624" y="524256"/>
                  </a:cubicBezTo>
                  <a:cubicBezTo>
                    <a:pt x="1211361" y="535751"/>
                    <a:pt x="1240797" y="546011"/>
                    <a:pt x="1267968" y="560832"/>
                  </a:cubicBezTo>
                  <a:cubicBezTo>
                    <a:pt x="1285807" y="570562"/>
                    <a:pt x="1298561" y="588321"/>
                    <a:pt x="1316736" y="597408"/>
                  </a:cubicBezTo>
                  <a:cubicBezTo>
                    <a:pt x="1457354" y="667717"/>
                    <a:pt x="1323278" y="565738"/>
                    <a:pt x="1463040" y="670560"/>
                  </a:cubicBezTo>
                  <a:cubicBezTo>
                    <a:pt x="1479296" y="682752"/>
                    <a:pt x="1493969" y="697406"/>
                    <a:pt x="1511808" y="707136"/>
                  </a:cubicBezTo>
                  <a:cubicBezTo>
                    <a:pt x="1538979" y="721957"/>
                    <a:pt x="1568415" y="732217"/>
                    <a:pt x="1597152" y="743712"/>
                  </a:cubicBezTo>
                  <a:cubicBezTo>
                    <a:pt x="1609084" y="748485"/>
                    <a:pt x="1622494" y="749663"/>
                    <a:pt x="1633728" y="755904"/>
                  </a:cubicBezTo>
                  <a:cubicBezTo>
                    <a:pt x="1659346" y="770136"/>
                    <a:pt x="1706880" y="804672"/>
                    <a:pt x="1706880" y="804672"/>
                  </a:cubicBezTo>
                  <a:cubicBezTo>
                    <a:pt x="1723136" y="829056"/>
                    <a:pt x="1746381" y="850022"/>
                    <a:pt x="1755648" y="877824"/>
                  </a:cubicBezTo>
                  <a:cubicBezTo>
                    <a:pt x="1759712" y="890016"/>
                    <a:pt x="1759812" y="904365"/>
                    <a:pt x="1767840" y="914400"/>
                  </a:cubicBezTo>
                  <a:cubicBezTo>
                    <a:pt x="1776994" y="925842"/>
                    <a:pt x="1792224" y="930656"/>
                    <a:pt x="1804416" y="938784"/>
                  </a:cubicBezTo>
                  <a:cubicBezTo>
                    <a:pt x="1796288" y="1052576"/>
                    <a:pt x="1790680" y="1166576"/>
                    <a:pt x="1780032" y="1280160"/>
                  </a:cubicBezTo>
                  <a:cubicBezTo>
                    <a:pt x="1777277" y="1309543"/>
                    <a:pt x="1760316" y="1354092"/>
                    <a:pt x="1743456" y="1377696"/>
                  </a:cubicBezTo>
                  <a:cubicBezTo>
                    <a:pt x="1733434" y="1391726"/>
                    <a:pt x="1716902" y="1400242"/>
                    <a:pt x="1706880" y="1414272"/>
                  </a:cubicBezTo>
                  <a:cubicBezTo>
                    <a:pt x="1646720" y="1498496"/>
                    <a:pt x="1727596" y="1431350"/>
                    <a:pt x="1633728" y="1511808"/>
                  </a:cubicBezTo>
                  <a:cubicBezTo>
                    <a:pt x="1622603" y="1521344"/>
                    <a:pt x="1609076" y="1527675"/>
                    <a:pt x="1597152" y="1536192"/>
                  </a:cubicBezTo>
                  <a:cubicBezTo>
                    <a:pt x="1589735" y="1541490"/>
                    <a:pt x="1527019" y="1590391"/>
                    <a:pt x="1511808" y="1597152"/>
                  </a:cubicBezTo>
                  <a:cubicBezTo>
                    <a:pt x="1488320" y="1607591"/>
                    <a:pt x="1463592" y="1615302"/>
                    <a:pt x="1438656" y="1621536"/>
                  </a:cubicBezTo>
                  <a:cubicBezTo>
                    <a:pt x="1406144" y="1629664"/>
                    <a:pt x="1374177" y="1640411"/>
                    <a:pt x="1341120" y="1645920"/>
                  </a:cubicBezTo>
                  <a:cubicBezTo>
                    <a:pt x="1247528" y="1661519"/>
                    <a:pt x="1292208" y="1653264"/>
                    <a:pt x="1207008" y="1670304"/>
                  </a:cubicBezTo>
                  <a:cubicBezTo>
                    <a:pt x="1201779" y="1669955"/>
                    <a:pt x="1030090" y="1669376"/>
                    <a:pt x="975360" y="1645920"/>
                  </a:cubicBezTo>
                  <a:cubicBezTo>
                    <a:pt x="961892" y="1640148"/>
                    <a:pt x="951648" y="1628553"/>
                    <a:pt x="938784" y="1621536"/>
                  </a:cubicBezTo>
                  <a:cubicBezTo>
                    <a:pt x="843572" y="1569602"/>
                    <a:pt x="868532" y="1579589"/>
                    <a:pt x="792480" y="1560576"/>
                  </a:cubicBezTo>
                  <a:cubicBezTo>
                    <a:pt x="780288" y="1552448"/>
                    <a:pt x="769624" y="1541337"/>
                    <a:pt x="755904" y="1536192"/>
                  </a:cubicBezTo>
                  <a:cubicBezTo>
                    <a:pt x="736501" y="1528916"/>
                    <a:pt x="715048" y="1529026"/>
                    <a:pt x="694944" y="1524000"/>
                  </a:cubicBezTo>
                  <a:cubicBezTo>
                    <a:pt x="682476" y="1520883"/>
                    <a:pt x="670890" y="1514698"/>
                    <a:pt x="658368" y="1511808"/>
                  </a:cubicBezTo>
                  <a:cubicBezTo>
                    <a:pt x="617985" y="1502489"/>
                    <a:pt x="576655" y="1497476"/>
                    <a:pt x="536448" y="1487424"/>
                  </a:cubicBezTo>
                  <a:cubicBezTo>
                    <a:pt x="503936" y="1479296"/>
                    <a:pt x="471244" y="1471858"/>
                    <a:pt x="438912" y="1463040"/>
                  </a:cubicBezTo>
                  <a:cubicBezTo>
                    <a:pt x="399310" y="1452239"/>
                    <a:pt x="398023" y="1445242"/>
                    <a:pt x="353568" y="1438656"/>
                  </a:cubicBezTo>
                  <a:cubicBezTo>
                    <a:pt x="260322" y="1424842"/>
                    <a:pt x="73152" y="1402080"/>
                    <a:pt x="73152" y="1402080"/>
                  </a:cubicBezTo>
                  <a:cubicBezTo>
                    <a:pt x="28865" y="1387318"/>
                    <a:pt x="49427" y="1389888"/>
                    <a:pt x="12192" y="1389888"/>
                  </a:cubicBezTo>
                  <a:lnTo>
                    <a:pt x="0" y="1353312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3681984" y="2987040"/>
              <a:ext cx="938784" cy="2121408"/>
            </a:xfrm>
            <a:custGeom>
              <a:avLst/>
              <a:gdLst/>
              <a:ahLst/>
              <a:cxnLst/>
              <a:rect l="l" t="t" r="r" b="b"/>
              <a:pathLst>
                <a:path w="938784" h="2121408" extrusionOk="0">
                  <a:moveTo>
                    <a:pt x="0" y="0"/>
                  </a:moveTo>
                  <a:lnTo>
                    <a:pt x="0" y="0"/>
                  </a:lnTo>
                  <a:cubicBezTo>
                    <a:pt x="52832" y="97536"/>
                    <a:pt x="108889" y="193393"/>
                    <a:pt x="158496" y="292608"/>
                  </a:cubicBezTo>
                  <a:cubicBezTo>
                    <a:pt x="169991" y="315597"/>
                    <a:pt x="174752" y="341376"/>
                    <a:pt x="182880" y="365760"/>
                  </a:cubicBezTo>
                  <a:cubicBezTo>
                    <a:pt x="205670" y="434129"/>
                    <a:pt x="191955" y="389868"/>
                    <a:pt x="219456" y="499872"/>
                  </a:cubicBezTo>
                  <a:cubicBezTo>
                    <a:pt x="243664" y="741954"/>
                    <a:pt x="218588" y="531238"/>
                    <a:pt x="243840" y="682752"/>
                  </a:cubicBezTo>
                  <a:cubicBezTo>
                    <a:pt x="258843" y="772770"/>
                    <a:pt x="247682" y="759412"/>
                    <a:pt x="280416" y="841248"/>
                  </a:cubicBezTo>
                  <a:cubicBezTo>
                    <a:pt x="297834" y="884793"/>
                    <a:pt x="306403" y="911109"/>
                    <a:pt x="329184" y="950976"/>
                  </a:cubicBezTo>
                  <a:cubicBezTo>
                    <a:pt x="336454" y="963698"/>
                    <a:pt x="344187" y="976295"/>
                    <a:pt x="353568" y="987552"/>
                  </a:cubicBezTo>
                  <a:cubicBezTo>
                    <a:pt x="364606" y="1000798"/>
                    <a:pt x="377952" y="1011936"/>
                    <a:pt x="390144" y="1024128"/>
                  </a:cubicBezTo>
                  <a:cubicBezTo>
                    <a:pt x="394208" y="1040384"/>
                    <a:pt x="394023" y="1058347"/>
                    <a:pt x="402336" y="1072896"/>
                  </a:cubicBezTo>
                  <a:cubicBezTo>
                    <a:pt x="416778" y="1098170"/>
                    <a:pt x="452181" y="1118318"/>
                    <a:pt x="475488" y="1133856"/>
                  </a:cubicBezTo>
                  <a:cubicBezTo>
                    <a:pt x="565976" y="1284669"/>
                    <a:pt x="449060" y="1105846"/>
                    <a:pt x="573024" y="1243584"/>
                  </a:cubicBezTo>
                  <a:cubicBezTo>
                    <a:pt x="592629" y="1265367"/>
                    <a:pt x="597408" y="1300480"/>
                    <a:pt x="621792" y="1316736"/>
                  </a:cubicBezTo>
                  <a:lnTo>
                    <a:pt x="694944" y="1365504"/>
                  </a:lnTo>
                  <a:cubicBezTo>
                    <a:pt x="707136" y="1373632"/>
                    <a:pt x="716980" y="1388071"/>
                    <a:pt x="731520" y="1389888"/>
                  </a:cubicBezTo>
                  <a:lnTo>
                    <a:pt x="829056" y="1402080"/>
                  </a:lnTo>
                  <a:cubicBezTo>
                    <a:pt x="833120" y="1418336"/>
                    <a:pt x="836433" y="1434798"/>
                    <a:pt x="841248" y="1450848"/>
                  </a:cubicBezTo>
                  <a:cubicBezTo>
                    <a:pt x="848634" y="1475467"/>
                    <a:pt x="858869" y="1499203"/>
                    <a:pt x="865632" y="1524000"/>
                  </a:cubicBezTo>
                  <a:cubicBezTo>
                    <a:pt x="871084" y="1543992"/>
                    <a:pt x="872372" y="1564968"/>
                    <a:pt x="877824" y="1584960"/>
                  </a:cubicBezTo>
                  <a:cubicBezTo>
                    <a:pt x="884587" y="1609757"/>
                    <a:pt x="894822" y="1633493"/>
                    <a:pt x="902208" y="1658112"/>
                  </a:cubicBezTo>
                  <a:cubicBezTo>
                    <a:pt x="948135" y="1811201"/>
                    <a:pt x="885618" y="1620535"/>
                    <a:pt x="926592" y="1743456"/>
                  </a:cubicBezTo>
                  <a:lnTo>
                    <a:pt x="938784" y="1901952"/>
                  </a:lnTo>
                  <a:lnTo>
                    <a:pt x="926592" y="2121408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4"/>
          <p:cNvSpPr txBox="1"/>
          <p:nvPr/>
        </p:nvSpPr>
        <p:spPr>
          <a:xfrm>
            <a:off x="348792" y="791852"/>
            <a:ext cx="525676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AXIAL VERDADERA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90°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SUPERPOSICIÓN PARCIAL RAMAS ISQUION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TROCÁNTER MAYOR PARCIALMENTE </a:t>
            </a: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TRAS EL CUELLO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FEMORAL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4"/>
          <p:cNvSpPr/>
          <p:nvPr/>
        </p:nvSpPr>
        <p:spPr>
          <a:xfrm>
            <a:off x="6937248" y="3791713"/>
            <a:ext cx="451104" cy="1170753"/>
          </a:xfrm>
          <a:custGeom>
            <a:avLst/>
            <a:gdLst/>
            <a:ahLst/>
            <a:cxnLst/>
            <a:rect l="l" t="t" r="r" b="b"/>
            <a:pathLst>
              <a:path w="451104" h="1170753" extrusionOk="0">
                <a:moveTo>
                  <a:pt x="451104" y="24383"/>
                </a:moveTo>
                <a:lnTo>
                  <a:pt x="451104" y="24383"/>
                </a:lnTo>
                <a:cubicBezTo>
                  <a:pt x="370707" y="8304"/>
                  <a:pt x="338902" y="-14313"/>
                  <a:pt x="268224" y="12191"/>
                </a:cubicBezTo>
                <a:cubicBezTo>
                  <a:pt x="254504" y="17336"/>
                  <a:pt x="243840" y="28447"/>
                  <a:pt x="231648" y="36575"/>
                </a:cubicBezTo>
                <a:cubicBezTo>
                  <a:pt x="223520" y="52831"/>
                  <a:pt x="216281" y="69563"/>
                  <a:pt x="207264" y="85343"/>
                </a:cubicBezTo>
                <a:cubicBezTo>
                  <a:pt x="199994" y="98065"/>
                  <a:pt x="184004" y="107309"/>
                  <a:pt x="182880" y="121919"/>
                </a:cubicBezTo>
                <a:cubicBezTo>
                  <a:pt x="171655" y="267848"/>
                  <a:pt x="181116" y="414843"/>
                  <a:pt x="170688" y="560831"/>
                </a:cubicBezTo>
                <a:cubicBezTo>
                  <a:pt x="168857" y="586469"/>
                  <a:pt x="159528" y="611943"/>
                  <a:pt x="146304" y="633983"/>
                </a:cubicBezTo>
                <a:cubicBezTo>
                  <a:pt x="134112" y="654303"/>
                  <a:pt x="120326" y="673748"/>
                  <a:pt x="109728" y="694943"/>
                </a:cubicBezTo>
                <a:cubicBezTo>
                  <a:pt x="94931" y="724538"/>
                  <a:pt x="93691" y="761873"/>
                  <a:pt x="85344" y="792479"/>
                </a:cubicBezTo>
                <a:cubicBezTo>
                  <a:pt x="78581" y="817276"/>
                  <a:pt x="69088" y="841247"/>
                  <a:pt x="60960" y="865631"/>
                </a:cubicBezTo>
                <a:cubicBezTo>
                  <a:pt x="56896" y="877823"/>
                  <a:pt x="54515" y="890712"/>
                  <a:pt x="48768" y="902207"/>
                </a:cubicBezTo>
                <a:cubicBezTo>
                  <a:pt x="40640" y="918463"/>
                  <a:pt x="31134" y="934100"/>
                  <a:pt x="24384" y="950975"/>
                </a:cubicBezTo>
                <a:cubicBezTo>
                  <a:pt x="14838" y="974840"/>
                  <a:pt x="0" y="1024127"/>
                  <a:pt x="0" y="1024127"/>
                </a:cubicBezTo>
                <a:cubicBezTo>
                  <a:pt x="4064" y="1056639"/>
                  <a:pt x="-1366" y="1091835"/>
                  <a:pt x="12192" y="1121663"/>
                </a:cubicBezTo>
                <a:cubicBezTo>
                  <a:pt x="20600" y="1140162"/>
                  <a:pt x="41863" y="1151295"/>
                  <a:pt x="60960" y="1158239"/>
                </a:cubicBezTo>
                <a:cubicBezTo>
                  <a:pt x="103971" y="1173879"/>
                  <a:pt x="173970" y="1170431"/>
                  <a:pt x="219456" y="1170431"/>
                </a:cubicBezTo>
                <a:lnTo>
                  <a:pt x="243840" y="1146047"/>
                </a:lnTo>
              </a:path>
            </a:pathLst>
          </a:cu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6473952" y="3377184"/>
            <a:ext cx="865632" cy="292608"/>
          </a:xfrm>
          <a:custGeom>
            <a:avLst/>
            <a:gdLst/>
            <a:ahLst/>
            <a:cxnLst/>
            <a:rect l="l" t="t" r="r" b="b"/>
            <a:pathLst>
              <a:path w="865632" h="292608" extrusionOk="0">
                <a:moveTo>
                  <a:pt x="0" y="0"/>
                </a:moveTo>
                <a:lnTo>
                  <a:pt x="0" y="0"/>
                </a:lnTo>
                <a:cubicBezTo>
                  <a:pt x="69088" y="40640"/>
                  <a:pt x="136261" y="84728"/>
                  <a:pt x="207264" y="121920"/>
                </a:cubicBezTo>
                <a:cubicBezTo>
                  <a:pt x="222107" y="129695"/>
                  <a:pt x="239920" y="129509"/>
                  <a:pt x="256032" y="134112"/>
                </a:cubicBezTo>
                <a:cubicBezTo>
                  <a:pt x="284184" y="142155"/>
                  <a:pt x="330379" y="160382"/>
                  <a:pt x="353568" y="170688"/>
                </a:cubicBezTo>
                <a:cubicBezTo>
                  <a:pt x="370176" y="178069"/>
                  <a:pt x="386556" y="186055"/>
                  <a:pt x="402336" y="195072"/>
                </a:cubicBezTo>
                <a:cubicBezTo>
                  <a:pt x="451122" y="222950"/>
                  <a:pt x="441107" y="233703"/>
                  <a:pt x="512064" y="243840"/>
                </a:cubicBezTo>
                <a:cubicBezTo>
                  <a:pt x="645686" y="262929"/>
                  <a:pt x="568671" y="256032"/>
                  <a:pt x="743712" y="256032"/>
                </a:cubicBezTo>
                <a:lnTo>
                  <a:pt x="865632" y="292608"/>
                </a:lnTo>
              </a:path>
            </a:pathLst>
          </a:cu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4"/>
          <p:cNvSpPr/>
          <p:nvPr/>
        </p:nvSpPr>
        <p:spPr>
          <a:xfrm>
            <a:off x="6217920" y="4443992"/>
            <a:ext cx="950976" cy="213352"/>
          </a:xfrm>
          <a:custGeom>
            <a:avLst/>
            <a:gdLst/>
            <a:ahLst/>
            <a:cxnLst/>
            <a:rect l="l" t="t" r="r" b="b"/>
            <a:pathLst>
              <a:path w="950976" h="213352" extrusionOk="0">
                <a:moveTo>
                  <a:pt x="950976" y="213352"/>
                </a:moveTo>
                <a:lnTo>
                  <a:pt x="950976" y="213352"/>
                </a:lnTo>
                <a:cubicBezTo>
                  <a:pt x="922528" y="172712"/>
                  <a:pt x="899153" y="128000"/>
                  <a:pt x="865632" y="91432"/>
                </a:cubicBezTo>
                <a:cubicBezTo>
                  <a:pt x="848189" y="72403"/>
                  <a:pt x="803828" y="64945"/>
                  <a:pt x="780288" y="54856"/>
                </a:cubicBezTo>
                <a:cubicBezTo>
                  <a:pt x="619083" y="-14232"/>
                  <a:pt x="884620" y="36851"/>
                  <a:pt x="438912" y="18280"/>
                </a:cubicBezTo>
                <a:cubicBezTo>
                  <a:pt x="277189" y="-4823"/>
                  <a:pt x="296369" y="-7334"/>
                  <a:pt x="48768" y="18280"/>
                </a:cubicBezTo>
                <a:cubicBezTo>
                  <a:pt x="30690" y="20150"/>
                  <a:pt x="0" y="42664"/>
                  <a:pt x="0" y="42664"/>
                </a:cubicBezTo>
                <a:lnTo>
                  <a:pt x="0" y="42664"/>
                </a:lnTo>
              </a:path>
            </a:pathLst>
          </a:cu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5" descr="IMG-67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/>
          <p:nvPr/>
        </p:nvSpPr>
        <p:spPr>
          <a:xfrm>
            <a:off x="315330" y="220718"/>
            <a:ext cx="275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 VERDADERA</a:t>
            </a:r>
            <a:endParaRPr/>
          </a:p>
        </p:txBody>
      </p:sp>
      <p:sp>
        <p:nvSpPr>
          <p:cNvPr id="261" name="Google Shape;261;p25"/>
          <p:cNvSpPr/>
          <p:nvPr/>
        </p:nvSpPr>
        <p:spPr>
          <a:xfrm rot="514204">
            <a:off x="1802903" y="1658112"/>
            <a:ext cx="1253523" cy="1154176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522594" y="5670542"/>
            <a:ext cx="115352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SE REALIZA PROYECCION CON ANGULACION DE 20° A CAUDAL, DE MANERA DE COMPENSAR IMPOSIBILIDAD DE REALIZAR ROTACIÓN INTERNA EN FANTOMA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Google Shape;267;p26"/>
          <p:cNvGraphicFramePr/>
          <p:nvPr/>
        </p:nvGraphicFramePr>
        <p:xfrm>
          <a:off x="2061401" y="1353312"/>
          <a:ext cx="8162245" cy="471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8162245" imgH="4710875" progId="PBrush">
                  <p:embed/>
                </p:oleObj>
              </mc:Choice>
              <mc:Fallback>
                <p:oleObj r:id="rId4" imgW="8162245" imgH="4710875" progId="PBrush">
                  <p:embed/>
                  <p:pic>
                    <p:nvPicPr>
                      <p:cNvPr id="267" name="Google Shape;267;p2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061401" y="1353312"/>
                        <a:ext cx="8162245" cy="471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" name="Google Shape;268;p26"/>
          <p:cNvSpPr/>
          <p:nvPr/>
        </p:nvSpPr>
        <p:spPr>
          <a:xfrm rot="10800000">
            <a:off x="2061401" y="3500294"/>
            <a:ext cx="3450336" cy="4169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1180962" y="3447139"/>
            <a:ext cx="6719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90°</a:t>
            </a:r>
            <a:endParaRPr/>
          </a:p>
        </p:txBody>
      </p:sp>
      <p:sp>
        <p:nvSpPr>
          <p:cNvPr id="270" name="Google Shape;270;p26"/>
          <p:cNvSpPr/>
          <p:nvPr/>
        </p:nvSpPr>
        <p:spPr>
          <a:xfrm rot="9332133">
            <a:off x="1842499" y="3489788"/>
            <a:ext cx="3316867" cy="4169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6"/>
          <p:cNvSpPr/>
          <p:nvPr/>
        </p:nvSpPr>
        <p:spPr>
          <a:xfrm>
            <a:off x="1180962" y="3917204"/>
            <a:ext cx="6735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70°</a:t>
            </a:r>
            <a:endParaRPr/>
          </a:p>
        </p:txBody>
      </p:sp>
      <p:cxnSp>
        <p:nvCxnSpPr>
          <p:cNvPr id="272" name="Google Shape;272;p26"/>
          <p:cNvCxnSpPr/>
          <p:nvPr/>
        </p:nvCxnSpPr>
        <p:spPr>
          <a:xfrm rot="10800000" flipH="1">
            <a:off x="2471782" y="3533808"/>
            <a:ext cx="2550556" cy="1133175"/>
          </a:xfrm>
          <a:prstGeom prst="straightConnector1">
            <a:avLst/>
          </a:prstGeom>
          <a:noFill/>
          <a:ln w="508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26"/>
          <p:cNvCxnSpPr/>
          <p:nvPr/>
        </p:nvCxnSpPr>
        <p:spPr>
          <a:xfrm rot="10800000" flipH="1">
            <a:off x="2056842" y="2559149"/>
            <a:ext cx="2550556" cy="1133175"/>
          </a:xfrm>
          <a:prstGeom prst="straightConnector1">
            <a:avLst/>
          </a:prstGeom>
          <a:noFill/>
          <a:ln w="508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74" name="Google Shape;274;p26"/>
          <p:cNvSpPr/>
          <p:nvPr/>
        </p:nvSpPr>
        <p:spPr>
          <a:xfrm>
            <a:off x="1385540" y="5720588"/>
            <a:ext cx="6407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 // A LA DIRECCIÓN DEL CUELLO DEL FÉMUR.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 EN PACIENTES, SE COMPENSA REALIZANDO ROTACIÓN INTERNA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7" descr="export--1917139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1237" y="0"/>
            <a:ext cx="8640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7"/>
          <p:cNvSpPr txBox="1"/>
          <p:nvPr/>
        </p:nvSpPr>
        <p:spPr>
          <a:xfrm>
            <a:off x="348792" y="791852"/>
            <a:ext cx="4711418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AXIAL VERDADERA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90°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SUPERPOSICIÓN RAMAS ISQUION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TROCÁNTER MAYOR </a:t>
            </a: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TRAS EL CUELLO FEMORAL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5169408" y="3706368"/>
            <a:ext cx="1694688" cy="1877568"/>
          </a:xfrm>
          <a:custGeom>
            <a:avLst/>
            <a:gdLst/>
            <a:ahLst/>
            <a:cxnLst/>
            <a:rect l="l" t="t" r="r" b="b"/>
            <a:pathLst>
              <a:path w="1694688" h="1877568" extrusionOk="0">
                <a:moveTo>
                  <a:pt x="646176" y="0"/>
                </a:moveTo>
                <a:lnTo>
                  <a:pt x="646176" y="0"/>
                </a:lnTo>
                <a:cubicBezTo>
                  <a:pt x="662432" y="32512"/>
                  <a:pt x="674099" y="67757"/>
                  <a:pt x="694944" y="97536"/>
                </a:cubicBezTo>
                <a:cubicBezTo>
                  <a:pt x="703347" y="109540"/>
                  <a:pt x="720263" y="112539"/>
                  <a:pt x="731520" y="121920"/>
                </a:cubicBezTo>
                <a:cubicBezTo>
                  <a:pt x="744766" y="132958"/>
                  <a:pt x="757058" y="145250"/>
                  <a:pt x="768096" y="158496"/>
                </a:cubicBezTo>
                <a:cubicBezTo>
                  <a:pt x="777477" y="169753"/>
                  <a:pt x="781038" y="185918"/>
                  <a:pt x="792480" y="195072"/>
                </a:cubicBezTo>
                <a:cubicBezTo>
                  <a:pt x="802515" y="203100"/>
                  <a:pt x="817561" y="201517"/>
                  <a:pt x="829056" y="207264"/>
                </a:cubicBezTo>
                <a:cubicBezTo>
                  <a:pt x="842901" y="214187"/>
                  <a:pt x="908877" y="262701"/>
                  <a:pt x="914400" y="268224"/>
                </a:cubicBezTo>
                <a:cubicBezTo>
                  <a:pt x="924761" y="278585"/>
                  <a:pt x="930656" y="292608"/>
                  <a:pt x="938784" y="304800"/>
                </a:cubicBezTo>
                <a:cubicBezTo>
                  <a:pt x="942848" y="337312"/>
                  <a:pt x="939779" y="371544"/>
                  <a:pt x="950976" y="402336"/>
                </a:cubicBezTo>
                <a:cubicBezTo>
                  <a:pt x="956868" y="418540"/>
                  <a:pt x="976514" y="425666"/>
                  <a:pt x="987552" y="438912"/>
                </a:cubicBezTo>
                <a:cubicBezTo>
                  <a:pt x="996933" y="450169"/>
                  <a:pt x="1005383" y="462382"/>
                  <a:pt x="1011936" y="475488"/>
                </a:cubicBezTo>
                <a:cubicBezTo>
                  <a:pt x="1039429" y="530475"/>
                  <a:pt x="1004836" y="496229"/>
                  <a:pt x="1048512" y="548640"/>
                </a:cubicBezTo>
                <a:cubicBezTo>
                  <a:pt x="1072788" y="577771"/>
                  <a:pt x="1126869" y="623527"/>
                  <a:pt x="1158240" y="633984"/>
                </a:cubicBezTo>
                <a:cubicBezTo>
                  <a:pt x="1170432" y="638048"/>
                  <a:pt x="1183321" y="640429"/>
                  <a:pt x="1194816" y="646176"/>
                </a:cubicBezTo>
                <a:cubicBezTo>
                  <a:pt x="1216011" y="656774"/>
                  <a:pt x="1233506" y="674654"/>
                  <a:pt x="1255776" y="682752"/>
                </a:cubicBezTo>
                <a:cubicBezTo>
                  <a:pt x="1279008" y="691200"/>
                  <a:pt x="1304796" y="689581"/>
                  <a:pt x="1328928" y="694944"/>
                </a:cubicBezTo>
                <a:cubicBezTo>
                  <a:pt x="1384089" y="707202"/>
                  <a:pt x="1349471" y="705215"/>
                  <a:pt x="1402080" y="731520"/>
                </a:cubicBezTo>
                <a:cubicBezTo>
                  <a:pt x="1413575" y="737267"/>
                  <a:pt x="1426623" y="739200"/>
                  <a:pt x="1438656" y="743712"/>
                </a:cubicBezTo>
                <a:cubicBezTo>
                  <a:pt x="1459148" y="751396"/>
                  <a:pt x="1479048" y="760617"/>
                  <a:pt x="1499616" y="768096"/>
                </a:cubicBezTo>
                <a:cubicBezTo>
                  <a:pt x="1523772" y="776880"/>
                  <a:pt x="1572768" y="792480"/>
                  <a:pt x="1572768" y="792480"/>
                </a:cubicBezTo>
                <a:cubicBezTo>
                  <a:pt x="1593088" y="812800"/>
                  <a:pt x="1610739" y="836198"/>
                  <a:pt x="1633728" y="853440"/>
                </a:cubicBezTo>
                <a:cubicBezTo>
                  <a:pt x="1712248" y="912330"/>
                  <a:pt x="1631202" y="806978"/>
                  <a:pt x="1694688" y="902208"/>
                </a:cubicBezTo>
                <a:cubicBezTo>
                  <a:pt x="1686560" y="1028192"/>
                  <a:pt x="1681400" y="1154403"/>
                  <a:pt x="1670304" y="1280160"/>
                </a:cubicBezTo>
                <a:cubicBezTo>
                  <a:pt x="1669174" y="1292962"/>
                  <a:pt x="1666339" y="1306863"/>
                  <a:pt x="1658112" y="1316736"/>
                </a:cubicBezTo>
                <a:cubicBezTo>
                  <a:pt x="1645103" y="1332346"/>
                  <a:pt x="1624772" y="1340088"/>
                  <a:pt x="1609344" y="1353312"/>
                </a:cubicBezTo>
                <a:cubicBezTo>
                  <a:pt x="1596253" y="1364533"/>
                  <a:pt x="1584960" y="1377696"/>
                  <a:pt x="1572768" y="1389888"/>
                </a:cubicBezTo>
                <a:cubicBezTo>
                  <a:pt x="1530996" y="1515204"/>
                  <a:pt x="1577613" y="1421619"/>
                  <a:pt x="1499616" y="1499616"/>
                </a:cubicBezTo>
                <a:cubicBezTo>
                  <a:pt x="1396839" y="1602393"/>
                  <a:pt x="1542368" y="1473607"/>
                  <a:pt x="1463040" y="1572768"/>
                </a:cubicBezTo>
                <a:cubicBezTo>
                  <a:pt x="1453886" y="1584210"/>
                  <a:pt x="1438656" y="1589024"/>
                  <a:pt x="1426464" y="1597152"/>
                </a:cubicBezTo>
                <a:cubicBezTo>
                  <a:pt x="1405649" y="1659596"/>
                  <a:pt x="1428027" y="1615597"/>
                  <a:pt x="1365504" y="1670304"/>
                </a:cubicBezTo>
                <a:cubicBezTo>
                  <a:pt x="1270897" y="1753085"/>
                  <a:pt x="1358477" y="1691245"/>
                  <a:pt x="1280160" y="1743456"/>
                </a:cubicBezTo>
                <a:cubicBezTo>
                  <a:pt x="1272032" y="1755648"/>
                  <a:pt x="1267033" y="1770651"/>
                  <a:pt x="1255776" y="1780032"/>
                </a:cubicBezTo>
                <a:cubicBezTo>
                  <a:pt x="1241814" y="1791667"/>
                  <a:pt x="1223713" y="1797257"/>
                  <a:pt x="1207008" y="1804416"/>
                </a:cubicBezTo>
                <a:cubicBezTo>
                  <a:pt x="1158172" y="1825346"/>
                  <a:pt x="1161580" y="1812725"/>
                  <a:pt x="1097280" y="1828800"/>
                </a:cubicBezTo>
                <a:cubicBezTo>
                  <a:pt x="1072344" y="1835034"/>
                  <a:pt x="1049332" y="1848143"/>
                  <a:pt x="1024128" y="1853184"/>
                </a:cubicBezTo>
                <a:cubicBezTo>
                  <a:pt x="946737" y="1868662"/>
                  <a:pt x="983272" y="1860350"/>
                  <a:pt x="914400" y="1877568"/>
                </a:cubicBezTo>
                <a:cubicBezTo>
                  <a:pt x="902208" y="1873504"/>
                  <a:pt x="886911" y="1874463"/>
                  <a:pt x="877824" y="1865376"/>
                </a:cubicBezTo>
                <a:cubicBezTo>
                  <a:pt x="868737" y="1856289"/>
                  <a:pt x="872008" y="1839958"/>
                  <a:pt x="865632" y="1828800"/>
                </a:cubicBezTo>
                <a:cubicBezTo>
                  <a:pt x="855550" y="1811157"/>
                  <a:pt x="841248" y="1796288"/>
                  <a:pt x="829056" y="1780032"/>
                </a:cubicBezTo>
                <a:cubicBezTo>
                  <a:pt x="819729" y="1742724"/>
                  <a:pt x="820546" y="1722754"/>
                  <a:pt x="792480" y="1694688"/>
                </a:cubicBezTo>
                <a:cubicBezTo>
                  <a:pt x="782119" y="1684327"/>
                  <a:pt x="766265" y="1680665"/>
                  <a:pt x="755904" y="1670304"/>
                </a:cubicBezTo>
                <a:cubicBezTo>
                  <a:pt x="733460" y="1647860"/>
                  <a:pt x="720947" y="1615354"/>
                  <a:pt x="694944" y="1597152"/>
                </a:cubicBezTo>
                <a:cubicBezTo>
                  <a:pt x="677968" y="1585268"/>
                  <a:pt x="653976" y="1590412"/>
                  <a:pt x="633984" y="1584960"/>
                </a:cubicBezTo>
                <a:cubicBezTo>
                  <a:pt x="609187" y="1578197"/>
                  <a:pt x="585451" y="1567962"/>
                  <a:pt x="560832" y="1560576"/>
                </a:cubicBezTo>
                <a:cubicBezTo>
                  <a:pt x="544782" y="1555761"/>
                  <a:pt x="528320" y="1552448"/>
                  <a:pt x="512064" y="1548384"/>
                </a:cubicBezTo>
                <a:cubicBezTo>
                  <a:pt x="341381" y="1552651"/>
                  <a:pt x="170736" y="1560576"/>
                  <a:pt x="0" y="1560576"/>
                </a:cubicBezTo>
                <a:lnTo>
                  <a:pt x="60960" y="1560576"/>
                </a:ln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7266432" y="2852928"/>
            <a:ext cx="573024" cy="1219200"/>
          </a:xfrm>
          <a:custGeom>
            <a:avLst/>
            <a:gdLst/>
            <a:ahLst/>
            <a:cxnLst/>
            <a:rect l="l" t="t" r="r" b="b"/>
            <a:pathLst>
              <a:path w="573024" h="1219200" extrusionOk="0">
                <a:moveTo>
                  <a:pt x="268224" y="1219200"/>
                </a:moveTo>
                <a:lnTo>
                  <a:pt x="268224" y="1219200"/>
                </a:lnTo>
                <a:cubicBezTo>
                  <a:pt x="177757" y="1173966"/>
                  <a:pt x="183432" y="1179921"/>
                  <a:pt x="109728" y="1133856"/>
                </a:cubicBezTo>
                <a:cubicBezTo>
                  <a:pt x="97302" y="1126090"/>
                  <a:pt x="84409" y="1118853"/>
                  <a:pt x="73152" y="1109472"/>
                </a:cubicBezTo>
                <a:cubicBezTo>
                  <a:pt x="37949" y="1080136"/>
                  <a:pt x="36168" y="1072284"/>
                  <a:pt x="12192" y="1036320"/>
                </a:cubicBezTo>
                <a:cubicBezTo>
                  <a:pt x="8128" y="1020064"/>
                  <a:pt x="0" y="1004308"/>
                  <a:pt x="0" y="987552"/>
                </a:cubicBezTo>
                <a:cubicBezTo>
                  <a:pt x="0" y="910229"/>
                  <a:pt x="5192" y="832909"/>
                  <a:pt x="12192" y="755904"/>
                </a:cubicBezTo>
                <a:cubicBezTo>
                  <a:pt x="14436" y="731216"/>
                  <a:pt x="33881" y="700617"/>
                  <a:pt x="48768" y="682752"/>
                </a:cubicBezTo>
                <a:cubicBezTo>
                  <a:pt x="59806" y="669506"/>
                  <a:pt x="75322" y="660206"/>
                  <a:pt x="85344" y="646176"/>
                </a:cubicBezTo>
                <a:cubicBezTo>
                  <a:pt x="95908" y="631387"/>
                  <a:pt x="102347" y="614016"/>
                  <a:pt x="109728" y="597408"/>
                </a:cubicBezTo>
                <a:cubicBezTo>
                  <a:pt x="120034" y="574219"/>
                  <a:pt x="138261" y="528024"/>
                  <a:pt x="146304" y="499872"/>
                </a:cubicBezTo>
                <a:cubicBezTo>
                  <a:pt x="163215" y="440682"/>
                  <a:pt x="157624" y="447627"/>
                  <a:pt x="170688" y="377952"/>
                </a:cubicBezTo>
                <a:cubicBezTo>
                  <a:pt x="178326" y="337217"/>
                  <a:pt x="172083" y="290516"/>
                  <a:pt x="195072" y="256032"/>
                </a:cubicBezTo>
                <a:lnTo>
                  <a:pt x="219456" y="219456"/>
                </a:lnTo>
                <a:cubicBezTo>
                  <a:pt x="244244" y="95518"/>
                  <a:pt x="218847" y="209397"/>
                  <a:pt x="243840" y="121920"/>
                </a:cubicBezTo>
                <a:cubicBezTo>
                  <a:pt x="245872" y="114807"/>
                  <a:pt x="260916" y="47538"/>
                  <a:pt x="268224" y="36576"/>
                </a:cubicBezTo>
                <a:cubicBezTo>
                  <a:pt x="277788" y="22230"/>
                  <a:pt x="292608" y="12192"/>
                  <a:pt x="304800" y="0"/>
                </a:cubicBezTo>
                <a:cubicBezTo>
                  <a:pt x="341376" y="4064"/>
                  <a:pt x="378544" y="4481"/>
                  <a:pt x="414528" y="12192"/>
                </a:cubicBezTo>
                <a:cubicBezTo>
                  <a:pt x="435928" y="16778"/>
                  <a:pt x="454726" y="29655"/>
                  <a:pt x="475488" y="36576"/>
                </a:cubicBezTo>
                <a:cubicBezTo>
                  <a:pt x="491384" y="41875"/>
                  <a:pt x="508000" y="44704"/>
                  <a:pt x="524256" y="48768"/>
                </a:cubicBezTo>
                <a:cubicBezTo>
                  <a:pt x="553781" y="107817"/>
                  <a:pt x="535789" y="84685"/>
                  <a:pt x="573024" y="121920"/>
                </a:cubicBezTo>
                <a:lnTo>
                  <a:pt x="573024" y="121920"/>
                </a:lnTo>
              </a:path>
            </a:pathLst>
          </a:cu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7"/>
          <p:cNvSpPr/>
          <p:nvPr/>
        </p:nvSpPr>
        <p:spPr>
          <a:xfrm>
            <a:off x="6559296" y="2523744"/>
            <a:ext cx="963168" cy="369080"/>
          </a:xfrm>
          <a:custGeom>
            <a:avLst/>
            <a:gdLst/>
            <a:ahLst/>
            <a:cxnLst/>
            <a:rect l="l" t="t" r="r" b="b"/>
            <a:pathLst>
              <a:path w="963168" h="369080" extrusionOk="0">
                <a:moveTo>
                  <a:pt x="0" y="0"/>
                </a:moveTo>
                <a:lnTo>
                  <a:pt x="0" y="0"/>
                </a:lnTo>
                <a:cubicBezTo>
                  <a:pt x="8128" y="36576"/>
                  <a:pt x="12536" y="74183"/>
                  <a:pt x="24384" y="109728"/>
                </a:cubicBezTo>
                <a:cubicBezTo>
                  <a:pt x="42429" y="163864"/>
                  <a:pt x="56029" y="136728"/>
                  <a:pt x="97536" y="170688"/>
                </a:cubicBezTo>
                <a:cubicBezTo>
                  <a:pt x="147184" y="211309"/>
                  <a:pt x="166180" y="253778"/>
                  <a:pt x="219456" y="280416"/>
                </a:cubicBezTo>
                <a:cubicBezTo>
                  <a:pt x="230951" y="286163"/>
                  <a:pt x="243840" y="288544"/>
                  <a:pt x="256032" y="292608"/>
                </a:cubicBezTo>
                <a:cubicBezTo>
                  <a:pt x="320219" y="356795"/>
                  <a:pt x="260127" y="310229"/>
                  <a:pt x="353568" y="341376"/>
                </a:cubicBezTo>
                <a:cubicBezTo>
                  <a:pt x="370810" y="347123"/>
                  <a:pt x="384176" y="365034"/>
                  <a:pt x="402336" y="365760"/>
                </a:cubicBezTo>
                <a:cubicBezTo>
                  <a:pt x="589131" y="373232"/>
                  <a:pt x="776224" y="365760"/>
                  <a:pt x="963168" y="365760"/>
                </a:cubicBezTo>
                <a:lnTo>
                  <a:pt x="963168" y="365760"/>
                </a:lnTo>
              </a:path>
            </a:pathLst>
          </a:cu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7"/>
          <p:cNvSpPr/>
          <p:nvPr/>
        </p:nvSpPr>
        <p:spPr>
          <a:xfrm>
            <a:off x="6376416" y="3803904"/>
            <a:ext cx="1011936" cy="219456"/>
          </a:xfrm>
          <a:custGeom>
            <a:avLst/>
            <a:gdLst/>
            <a:ahLst/>
            <a:cxnLst/>
            <a:rect l="l" t="t" r="r" b="b"/>
            <a:pathLst>
              <a:path w="1011936" h="219456" extrusionOk="0">
                <a:moveTo>
                  <a:pt x="0" y="109728"/>
                </a:moveTo>
                <a:lnTo>
                  <a:pt x="0" y="109728"/>
                </a:lnTo>
                <a:cubicBezTo>
                  <a:pt x="283971" y="6466"/>
                  <a:pt x="175929" y="35266"/>
                  <a:pt x="316992" y="0"/>
                </a:cubicBezTo>
                <a:cubicBezTo>
                  <a:pt x="447040" y="4064"/>
                  <a:pt x="577225" y="4975"/>
                  <a:pt x="707136" y="12192"/>
                </a:cubicBezTo>
                <a:cubicBezTo>
                  <a:pt x="723867" y="13121"/>
                  <a:pt x="740503" y="17783"/>
                  <a:pt x="755904" y="24384"/>
                </a:cubicBezTo>
                <a:cubicBezTo>
                  <a:pt x="769372" y="30156"/>
                  <a:pt x="780288" y="40640"/>
                  <a:pt x="792480" y="48768"/>
                </a:cubicBezTo>
                <a:cubicBezTo>
                  <a:pt x="800608" y="65024"/>
                  <a:pt x="805229" y="83574"/>
                  <a:pt x="816864" y="97536"/>
                </a:cubicBezTo>
                <a:cubicBezTo>
                  <a:pt x="839021" y="124124"/>
                  <a:pt x="871657" y="126474"/>
                  <a:pt x="902208" y="134112"/>
                </a:cubicBezTo>
                <a:cubicBezTo>
                  <a:pt x="993019" y="194653"/>
                  <a:pt x="881486" y="116843"/>
                  <a:pt x="975360" y="195072"/>
                </a:cubicBezTo>
                <a:cubicBezTo>
                  <a:pt x="986617" y="204453"/>
                  <a:pt x="1011936" y="219456"/>
                  <a:pt x="1011936" y="219456"/>
                </a:cubicBezTo>
                <a:lnTo>
                  <a:pt x="1011936" y="219456"/>
                </a:lnTo>
              </a:path>
            </a:pathLst>
          </a:custGeom>
          <a:noFill/>
          <a:ln w="508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/>
          <p:nvPr/>
        </p:nvSpPr>
        <p:spPr>
          <a:xfrm>
            <a:off x="838200" y="365125"/>
            <a:ext cx="112440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CADERA AXIAL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s-C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FRIEDMANN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9" descr="export--191713929"/>
          <p:cNvPicPr preferRelativeResize="0"/>
          <p:nvPr/>
        </p:nvPicPr>
        <p:blipFill rotWithShape="1">
          <a:blip r:embed="rId3">
            <a:alphaModFix/>
          </a:blip>
          <a:srcRect l="8941" t="6755" r="29374" b="4711"/>
          <a:stretch/>
        </p:blipFill>
        <p:spPr>
          <a:xfrm>
            <a:off x="6266688" y="463296"/>
            <a:ext cx="4096512" cy="607161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/>
          <p:nvPr/>
        </p:nvSpPr>
        <p:spPr>
          <a:xfrm>
            <a:off x="348792" y="791852"/>
            <a:ext cx="4947316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AXIAL FRIEDMANN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30-35°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PLANO SAGITAL 35-40°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LEVANTANDO LADO CONTRARIO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(IMPOSIBILIDAD DE ROTAR INTERNO)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EVALUACIÓN ADECUADA CUELLO FEMORAL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ELONGACIÓN DE ESTRUCTURAS POR ANGULACIÓN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9"/>
          <p:cNvSpPr/>
          <p:nvPr/>
        </p:nvSpPr>
        <p:spPr>
          <a:xfrm rot="-1772811">
            <a:off x="8046719" y="2857603"/>
            <a:ext cx="914400" cy="1499616"/>
          </a:xfrm>
          <a:prstGeom prst="roundRect">
            <a:avLst>
              <a:gd name="adj" fmla="val 16667"/>
            </a:avLst>
          </a:prstGeom>
          <a:solidFill>
            <a:srgbClr val="FF0000">
              <a:alpha val="2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/>
              <a:t>PELVIS AP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 descr="export--191713929"/>
          <p:cNvPicPr preferRelativeResize="0"/>
          <p:nvPr/>
        </p:nvPicPr>
        <p:blipFill rotWithShape="1">
          <a:blip r:embed="rId3">
            <a:alphaModFix/>
          </a:blip>
          <a:srcRect l="8941" t="17599" r="29374" b="12000"/>
          <a:stretch/>
        </p:blipFill>
        <p:spPr>
          <a:xfrm>
            <a:off x="1585035" y="454676"/>
            <a:ext cx="4486581" cy="528775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/>
          <p:nvPr/>
        </p:nvSpPr>
        <p:spPr>
          <a:xfrm>
            <a:off x="2205746" y="0"/>
            <a:ext cx="2611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AXIAL FRIEDMANN</a:t>
            </a:r>
            <a:endParaRPr/>
          </a:p>
        </p:txBody>
      </p:sp>
      <p:pic>
        <p:nvPicPr>
          <p:cNvPr id="303" name="Google Shape;303;p30" descr="export--191713931"/>
          <p:cNvPicPr preferRelativeResize="0"/>
          <p:nvPr/>
        </p:nvPicPr>
        <p:blipFill rotWithShape="1">
          <a:blip r:embed="rId4">
            <a:alphaModFix/>
          </a:blip>
          <a:srcRect l="7157" t="14222" r="30500" b="12889"/>
          <a:stretch/>
        </p:blipFill>
        <p:spPr>
          <a:xfrm rot="5400000">
            <a:off x="6320473" y="797131"/>
            <a:ext cx="5104876" cy="473695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0"/>
          <p:cNvSpPr/>
          <p:nvPr/>
        </p:nvSpPr>
        <p:spPr>
          <a:xfrm>
            <a:off x="7484882" y="0"/>
            <a:ext cx="25932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AXIAL VERDADERA</a:t>
            </a:r>
            <a:endParaRPr/>
          </a:p>
        </p:txBody>
      </p:sp>
      <p:sp>
        <p:nvSpPr>
          <p:cNvPr id="305" name="Google Shape;305;p30"/>
          <p:cNvSpPr/>
          <p:nvPr/>
        </p:nvSpPr>
        <p:spPr>
          <a:xfrm rot="-1378585">
            <a:off x="3646028" y="2348745"/>
            <a:ext cx="914400" cy="1499616"/>
          </a:xfrm>
          <a:prstGeom prst="roundRect">
            <a:avLst>
              <a:gd name="adj" fmla="val 16667"/>
            </a:avLst>
          </a:prstGeom>
          <a:solidFill>
            <a:srgbClr val="FF0000">
              <a:alpha val="2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0"/>
          <p:cNvSpPr/>
          <p:nvPr/>
        </p:nvSpPr>
        <p:spPr>
          <a:xfrm rot="329223">
            <a:off x="8522827" y="2415800"/>
            <a:ext cx="914400" cy="1499616"/>
          </a:xfrm>
          <a:prstGeom prst="roundRect">
            <a:avLst>
              <a:gd name="adj" fmla="val 16667"/>
            </a:avLst>
          </a:prstGeom>
          <a:solidFill>
            <a:srgbClr val="FF0000">
              <a:alpha val="2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0"/>
          <p:cNvSpPr/>
          <p:nvPr/>
        </p:nvSpPr>
        <p:spPr>
          <a:xfrm>
            <a:off x="608594" y="5827776"/>
            <a:ext cx="108031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AMBAS PROYECCIONES PERMITEN EVALUACIÓN DE FRACTURAS Y FRAGMENTOS EN SENTIDO ANTERO-POSTERIOR,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PERO MEJOR EVALUACIÓN EN PROYECCIÓN AXIAL VERDADERA QUE EN AXIAL DE FRIEDMANN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 descr="export--191713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348792" y="791852"/>
            <a:ext cx="204491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9624767" y="791852"/>
            <a:ext cx="255756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ROTADO PLANO SAGITAL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ANGULACIÓN CRANEO-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CAUDAL INAPROPIADA</a:t>
            </a:r>
            <a:endParaRPr/>
          </a:p>
        </p:txBody>
      </p:sp>
      <p:cxnSp>
        <p:nvCxnSpPr>
          <p:cNvPr id="105" name="Google Shape;105;p4"/>
          <p:cNvCxnSpPr/>
          <p:nvPr/>
        </p:nvCxnSpPr>
        <p:spPr>
          <a:xfrm>
            <a:off x="5891753" y="1036948"/>
            <a:ext cx="56560" cy="2139885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" name="Google Shape;106;p4"/>
          <p:cNvCxnSpPr/>
          <p:nvPr/>
        </p:nvCxnSpPr>
        <p:spPr>
          <a:xfrm flipH="1">
            <a:off x="6136911" y="3709694"/>
            <a:ext cx="73892" cy="611674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" name="Google Shape;107;p4"/>
          <p:cNvSpPr/>
          <p:nvPr/>
        </p:nvSpPr>
        <p:spPr>
          <a:xfrm>
            <a:off x="5116830" y="3752850"/>
            <a:ext cx="548640" cy="902970"/>
          </a:xfrm>
          <a:custGeom>
            <a:avLst/>
            <a:gdLst/>
            <a:ahLst/>
            <a:cxnLst/>
            <a:rect l="l" t="t" r="r" b="b"/>
            <a:pathLst>
              <a:path w="548640" h="902970" extrusionOk="0">
                <a:moveTo>
                  <a:pt x="38100" y="369570"/>
                </a:moveTo>
                <a:lnTo>
                  <a:pt x="0" y="45720"/>
                </a:lnTo>
                <a:lnTo>
                  <a:pt x="49530" y="0"/>
                </a:lnTo>
                <a:lnTo>
                  <a:pt x="190500" y="19050"/>
                </a:lnTo>
                <a:lnTo>
                  <a:pt x="320040" y="133350"/>
                </a:lnTo>
                <a:lnTo>
                  <a:pt x="483870" y="320040"/>
                </a:lnTo>
                <a:lnTo>
                  <a:pt x="548640" y="468630"/>
                </a:lnTo>
                <a:lnTo>
                  <a:pt x="533400" y="571500"/>
                </a:lnTo>
                <a:lnTo>
                  <a:pt x="449580" y="712470"/>
                </a:lnTo>
                <a:lnTo>
                  <a:pt x="232410" y="902970"/>
                </a:lnTo>
                <a:lnTo>
                  <a:pt x="182880" y="864870"/>
                </a:lnTo>
                <a:lnTo>
                  <a:pt x="83820" y="754380"/>
                </a:lnTo>
                <a:lnTo>
                  <a:pt x="38100" y="369570"/>
                </a:lnTo>
                <a:close/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6640830" y="3836670"/>
            <a:ext cx="373380" cy="865311"/>
          </a:xfrm>
          <a:custGeom>
            <a:avLst/>
            <a:gdLst/>
            <a:ahLst/>
            <a:cxnLst/>
            <a:rect l="l" t="t" r="r" b="b"/>
            <a:pathLst>
              <a:path w="419100" h="865311" extrusionOk="0">
                <a:moveTo>
                  <a:pt x="3810" y="571500"/>
                </a:moveTo>
                <a:lnTo>
                  <a:pt x="0" y="464820"/>
                </a:lnTo>
                <a:lnTo>
                  <a:pt x="45720" y="358140"/>
                </a:lnTo>
                <a:lnTo>
                  <a:pt x="198120" y="167640"/>
                </a:lnTo>
                <a:lnTo>
                  <a:pt x="266700" y="80010"/>
                </a:lnTo>
                <a:lnTo>
                  <a:pt x="323850" y="57150"/>
                </a:lnTo>
                <a:lnTo>
                  <a:pt x="396240" y="0"/>
                </a:lnTo>
                <a:lnTo>
                  <a:pt x="419100" y="53340"/>
                </a:lnTo>
                <a:lnTo>
                  <a:pt x="415290" y="255270"/>
                </a:lnTo>
                <a:lnTo>
                  <a:pt x="403860" y="346710"/>
                </a:lnTo>
                <a:lnTo>
                  <a:pt x="388620" y="457200"/>
                </a:lnTo>
                <a:lnTo>
                  <a:pt x="350520" y="659130"/>
                </a:lnTo>
                <a:lnTo>
                  <a:pt x="274320" y="815340"/>
                </a:lnTo>
                <a:lnTo>
                  <a:pt x="232410" y="857250"/>
                </a:lnTo>
                <a:cubicBezTo>
                  <a:pt x="220980" y="859790"/>
                  <a:pt x="209794" y="863972"/>
                  <a:pt x="198120" y="864870"/>
                </a:cubicBezTo>
                <a:cubicBezTo>
                  <a:pt x="181648" y="866137"/>
                  <a:pt x="182880" y="864990"/>
                  <a:pt x="182880" y="857250"/>
                </a:cubicBezTo>
                <a:lnTo>
                  <a:pt x="182880" y="857250"/>
                </a:lnTo>
                <a:lnTo>
                  <a:pt x="64770" y="777240"/>
                </a:lnTo>
                <a:lnTo>
                  <a:pt x="3810" y="571500"/>
                </a:lnTo>
                <a:close/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" name="Google Shape;109;p4"/>
          <p:cNvCxnSpPr/>
          <p:nvPr/>
        </p:nvCxnSpPr>
        <p:spPr>
          <a:xfrm>
            <a:off x="5665470" y="3552242"/>
            <a:ext cx="975360" cy="74878"/>
          </a:xfrm>
          <a:prstGeom prst="straightConnector1">
            <a:avLst/>
          </a:prstGeom>
          <a:noFill/>
          <a:ln w="349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4"/>
          <p:cNvCxnSpPr/>
          <p:nvPr/>
        </p:nvCxnSpPr>
        <p:spPr>
          <a:xfrm>
            <a:off x="5672343" y="4213781"/>
            <a:ext cx="476250" cy="15879"/>
          </a:xfrm>
          <a:prstGeom prst="straightConnector1">
            <a:avLst/>
          </a:prstGeom>
          <a:noFill/>
          <a:ln w="349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 descr="IMG-67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41600" y="863600"/>
            <a:ext cx="69088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348792" y="791852"/>
            <a:ext cx="204491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12 ° CAUDAL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6" descr="export--1917139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/>
          <p:nvPr/>
        </p:nvSpPr>
        <p:spPr>
          <a:xfrm>
            <a:off x="4710260" y="2599441"/>
            <a:ext cx="2771480" cy="1659118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348792" y="791852"/>
            <a:ext cx="204491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12 ° CRANEAL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 descr="export--1917139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3" y="0"/>
            <a:ext cx="834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/>
          <p:nvPr/>
        </p:nvSpPr>
        <p:spPr>
          <a:xfrm>
            <a:off x="4809651" y="3727173"/>
            <a:ext cx="2771480" cy="74185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9" descr="IMG-67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9"/>
          <p:cNvSpPr txBox="1"/>
          <p:nvPr/>
        </p:nvSpPr>
        <p:spPr>
          <a:xfrm>
            <a:off x="348792" y="791852"/>
            <a:ext cx="215507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FANTOMA PELVIS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PELVIS AP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RC 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APOYOS RADIO-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TRANSPARENTES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Panorámica</PresentationFormat>
  <Paragraphs>183</Paragraphs>
  <Slides>30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de Office</vt:lpstr>
      <vt:lpstr>MATERIAL COMPLEMENTARIO</vt:lpstr>
      <vt:lpstr>MATERIAL COMPLEMENTARIO</vt:lpstr>
      <vt:lpstr>PELVIS 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COMPLEMENTARIO</dc:title>
  <dc:creator>Daniel Rojas</dc:creator>
  <cp:lastModifiedBy>Alex I. Zelaya Ahumada</cp:lastModifiedBy>
  <cp:revision>1</cp:revision>
  <dcterms:created xsi:type="dcterms:W3CDTF">2020-04-28T03:28:18Z</dcterms:created>
  <dcterms:modified xsi:type="dcterms:W3CDTF">2021-05-25T13:42:22Z</dcterms:modified>
</cp:coreProperties>
</file>