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A6DE"/>
    <a:srgbClr val="BB87D3"/>
    <a:srgbClr val="A866C6"/>
    <a:srgbClr val="FFA7A7"/>
    <a:srgbClr val="FF8989"/>
    <a:srgbClr val="FF6D6D"/>
    <a:srgbClr val="FF4F4F"/>
    <a:srgbClr val="FFD653"/>
    <a:srgbClr val="FFEEB7"/>
    <a:srgbClr val="C3EA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F4B0C-B476-4EC7-9E8E-5A052A562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D23E0A-C647-4C80-9B2A-CFA9E762A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983780-0A04-4277-B021-749BE8F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B0D1-B1F7-453E-B0C9-FB87F95C32CE}" type="datetimeFigureOut">
              <a:rPr lang="es-CL" smtClean="0"/>
              <a:t>12-05-21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5FB607-BDAD-42A1-8B11-F27EF005A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61D57C-3B53-40E7-8E04-7A3451739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83CC-0647-467D-97B6-A2EA4CBA05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09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7E6AE-539D-492E-8A35-6E8E4861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955796-33DD-413E-8D53-20088F595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498FA4-D3A0-4367-B74E-31A38F642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B0D1-B1F7-453E-B0C9-FB87F95C32CE}" type="datetimeFigureOut">
              <a:rPr lang="es-CL" smtClean="0"/>
              <a:t>12-05-21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1622AC-581E-44DA-8165-356622F37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D8F579-68E0-4BE5-B274-E1A4919BC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83CC-0647-467D-97B6-A2EA4CBA05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954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2F7734B-2E8F-44D3-AC80-B61BDE7C1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67AF87-58B5-430C-A515-9BFF3E7FB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DC25D1-60DF-4454-9E5F-3753E815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B0D1-B1F7-453E-B0C9-FB87F95C32CE}" type="datetimeFigureOut">
              <a:rPr lang="es-CL" smtClean="0"/>
              <a:t>12-05-21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396FE2-F26B-4B51-91D7-24DD332F0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DA2AEC-4935-4AEC-A467-3D501113D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83CC-0647-467D-97B6-A2EA4CBA05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697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B83C7B-C0B9-45C2-AF05-8564D7C57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F9E53E-6C03-4FAA-9883-45FAF6FA9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A3A93E-3164-4907-98C6-6480BE9C1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B0D1-B1F7-453E-B0C9-FB87F95C32CE}" type="datetimeFigureOut">
              <a:rPr lang="es-CL" smtClean="0"/>
              <a:t>12-05-21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F38174-9D93-4F43-A1ED-DDDCE381E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98A517-1F27-4915-95B9-D4DB9423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83CC-0647-467D-97B6-A2EA4CBA05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122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4F5047-7568-466D-8D0D-37505A654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06F52-190F-43E7-BEA0-831249C88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3C00ED-D4CD-4BC6-945C-93668BEC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B0D1-B1F7-453E-B0C9-FB87F95C32CE}" type="datetimeFigureOut">
              <a:rPr lang="es-CL" smtClean="0"/>
              <a:t>12-05-21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717EE7-B354-48E8-8C96-64391A98C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B4E2A8-360A-4068-A9B8-5887FF282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83CC-0647-467D-97B6-A2EA4CBA05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691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82DCF-1E08-4278-AF43-6B5BA7C7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79E10A-A1E2-485E-9B0B-EA0689A87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965914-A2F1-4690-8E7D-5709DC213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617B0C-C7C8-41AF-88DC-FB90D69FD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B0D1-B1F7-453E-B0C9-FB87F95C32CE}" type="datetimeFigureOut">
              <a:rPr lang="es-CL" smtClean="0"/>
              <a:t>12-05-21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F94179-9890-44DA-B88C-62A1FC325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682E0D-EB93-4EBB-A0F4-D46660AC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83CC-0647-467D-97B6-A2EA4CBA05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590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A5F2E0-9FE7-4B58-ABF7-91C7211B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EA487F-B815-485A-9EB8-9D49C7802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AF0E12-8C22-4486-AB5E-3694D4449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3C4A542-51AF-4692-A28A-769C423A8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0D74E1-B63B-4F7D-A919-06ABAE9B20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28D7292-22E6-4333-B8AE-24CD1961C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B0D1-B1F7-453E-B0C9-FB87F95C32CE}" type="datetimeFigureOut">
              <a:rPr lang="es-CL" smtClean="0"/>
              <a:t>12-05-21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F85885-31A5-4140-88C5-77744C013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0C29FE2-F2D7-4FEE-8AA0-75E5F2592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83CC-0647-467D-97B6-A2EA4CBA05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797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2F655-C34A-4FDE-BA3D-89ADD39BD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C0BD54D-08C2-4A8F-8FC0-743A9467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B0D1-B1F7-453E-B0C9-FB87F95C32CE}" type="datetimeFigureOut">
              <a:rPr lang="es-CL" smtClean="0"/>
              <a:t>12-05-21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44ED7C-0415-413F-856B-2392AE717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561302E-602D-4E4E-8789-DE48DF877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83CC-0647-467D-97B6-A2EA4CBA05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249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766733A-CC1A-4004-998A-F0E4E02D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B0D1-B1F7-453E-B0C9-FB87F95C32CE}" type="datetimeFigureOut">
              <a:rPr lang="es-CL" smtClean="0"/>
              <a:t>12-05-21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507D8B2-6ED6-4858-ABCD-59703B013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62B599-A1E7-4468-824F-3C06A576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83CC-0647-467D-97B6-A2EA4CBA05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595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88F44-1E4A-46EB-88D8-D8D549DF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6C6D55-0540-4F40-B5D3-C70B2CCD9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C77B0E-137D-425D-ADD0-F6FF98D97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744E6F-AA1D-49D6-8E9D-9D6485503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B0D1-B1F7-453E-B0C9-FB87F95C32CE}" type="datetimeFigureOut">
              <a:rPr lang="es-CL" smtClean="0"/>
              <a:t>12-05-21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EC9449-59BD-40AA-8399-9BB47CF26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4A6EF6-2144-4835-ADAC-84EC41B3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83CC-0647-467D-97B6-A2EA4CBA05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82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EFAC8-A176-42DF-B47C-B0A311CDC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3E5443-B3BE-4CC3-BAF5-5622278C4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A79142-952B-4A86-B779-0C70AF1A0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0F1904-77BF-434C-A96C-CA44CB3EC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B0D1-B1F7-453E-B0C9-FB87F95C32CE}" type="datetimeFigureOut">
              <a:rPr lang="es-CL" smtClean="0"/>
              <a:t>12-05-21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F8C6E6-F28D-4263-BD8F-A19B81862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D8D288-E0FB-4621-8558-C73EBAC9B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83CC-0647-467D-97B6-A2EA4CBA05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174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7BFA258-4621-4E20-AB6F-60F951CF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D575AC-A7F4-45F0-A159-49525FB95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5F6893-9BBC-4082-B6C7-B955A4235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1B0D1-B1F7-453E-B0C9-FB87F95C32CE}" type="datetimeFigureOut">
              <a:rPr lang="es-CL" smtClean="0"/>
              <a:t>12-05-21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7FE801-7DB4-4455-AB56-14E05C35C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C0B48F-3EDF-440F-B817-4B2273B6E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483CC-0647-467D-97B6-A2EA4CBA05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946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arma, humo&#10;&#10;Descripción generada automáticamente">
            <a:extLst>
              <a:ext uri="{FF2B5EF4-FFF2-40B4-BE49-F238E27FC236}">
                <a16:creationId xmlns:a16="http://schemas.microsoft.com/office/drawing/2014/main" id="{3829C30B-9707-4926-AEB1-3154FAD22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84" y="19422"/>
            <a:ext cx="9499486" cy="6327933"/>
          </a:xfrm>
          <a:prstGeom prst="rect">
            <a:avLst/>
          </a:prstGeom>
        </p:spPr>
      </p:pic>
      <p:pic>
        <p:nvPicPr>
          <p:cNvPr id="5" name="Imagen 4" descr="Imagen que contiene pájaro&#10;&#10;Descripción generada automáticamente">
            <a:extLst>
              <a:ext uri="{FF2B5EF4-FFF2-40B4-BE49-F238E27FC236}">
                <a16:creationId xmlns:a16="http://schemas.microsoft.com/office/drawing/2014/main" id="{200ACD8B-6F48-450F-B525-0539D4F780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2" t="18980" r="14774" b="74589"/>
          <a:stretch/>
        </p:blipFill>
        <p:spPr>
          <a:xfrm>
            <a:off x="2793403" y="6397515"/>
            <a:ext cx="6605195" cy="44106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254C4A0-B195-4F8F-BF28-1FAF8CDFB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0470" y="1858454"/>
            <a:ext cx="9144000" cy="2387600"/>
          </a:xfrm>
        </p:spPr>
        <p:txBody>
          <a:bodyPr>
            <a:normAutofit/>
          </a:bodyPr>
          <a:lstStyle/>
          <a:p>
            <a:r>
              <a:rPr lang="es-CL" sz="8000" b="1" dirty="0">
                <a:latin typeface="Ink Free" panose="03080402000500000000" pitchFamily="66" charset="0"/>
              </a:rPr>
              <a:t>Mapa conceptual </a:t>
            </a:r>
            <a:br>
              <a:rPr lang="es-CL" sz="8000" b="1" dirty="0">
                <a:latin typeface="Ink Free" panose="03080402000500000000" pitchFamily="66" charset="0"/>
              </a:rPr>
            </a:br>
            <a:r>
              <a:rPr lang="es-CL" sz="3600" b="1" dirty="0">
                <a:latin typeface="Ink Free" panose="03080402000500000000" pitchFamily="66" charset="0"/>
              </a:rPr>
              <a:t>Educación en salud I</a:t>
            </a:r>
            <a:endParaRPr lang="es-CL" sz="8000" b="1" dirty="0">
              <a:latin typeface="Ink Free" panose="03080402000500000000" pitchFamily="66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8C5DB57-B985-4034-8A07-2331E39E887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4" y="231023"/>
            <a:ext cx="1267926" cy="1047194"/>
          </a:xfrm>
          <a:prstGeom prst="rect">
            <a:avLst/>
          </a:prstGeom>
        </p:spPr>
      </p:pic>
      <p:sp>
        <p:nvSpPr>
          <p:cNvPr id="6" name="Subtítulo 5">
            <a:extLst>
              <a:ext uri="{FF2B5EF4-FFF2-40B4-BE49-F238E27FC236}">
                <a16:creationId xmlns:a16="http://schemas.microsoft.com/office/drawing/2014/main" id="{A2C941B7-25AC-9743-90A9-800CF3244E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5744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n 89" descr="Imagen que contiene texto&#10;&#10;Descripción generada automáticamente">
            <a:extLst>
              <a:ext uri="{FF2B5EF4-FFF2-40B4-BE49-F238E27FC236}">
                <a16:creationId xmlns:a16="http://schemas.microsoft.com/office/drawing/2014/main" id="{3085B26B-DC2C-4AD0-A765-5F58C3E95A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72" b="57402" l="667" r="23000">
                        <a14:foregroundMark x1="19111" y1="55211" x2="10111" y2="55211"/>
                        <a14:foregroundMark x1="10111" y1="55211" x2="8556" y2="55287"/>
                        <a14:foregroundMark x1="18556" y1="56042" x2="14222" y2="56042"/>
                        <a14:foregroundMark x1="14222" y1="56042" x2="9889" y2="56193"/>
                        <a14:foregroundMark x1="9889" y1="56193" x2="9889" y2="56193"/>
                        <a14:foregroundMark x1="5556" y1="55136" x2="3889" y2="50000"/>
                        <a14:foregroundMark x1="2889" y1="51737" x2="3000" y2="42825"/>
                        <a14:foregroundMark x1="3000" y1="42825" x2="3000" y2="42825"/>
                        <a14:foregroundMark x1="4556" y1="50529" x2="4222" y2="42976"/>
                        <a14:foregroundMark x1="19556" y1="54985" x2="11333" y2="54985"/>
                        <a14:foregroundMark x1="11333" y1="54985" x2="19222" y2="54230"/>
                        <a14:foregroundMark x1="23111" y1="55287" x2="19000" y2="54758"/>
                        <a14:foregroundMark x1="19000" y1="54758" x2="15000" y2="54909"/>
                        <a14:foregroundMark x1="15000" y1="54909" x2="10889" y2="54305"/>
                        <a14:foregroundMark x1="10889" y1="54305" x2="10222" y2="54532"/>
                        <a14:foregroundMark x1="15667" y1="56571" x2="11556" y2="56949"/>
                        <a14:foregroundMark x1="11556" y1="56949" x2="10889" y2="56798"/>
                        <a14:foregroundMark x1="15333" y1="56949" x2="12444" y2="57402"/>
                        <a14:foregroundMark x1="18000" y1="54381" x2="13667" y2="53927"/>
                        <a14:foregroundMark x1="13667" y1="53927" x2="9556" y2="55060"/>
                        <a14:foregroundMark x1="9556" y1="55060" x2="8333" y2="56118"/>
                        <a14:foregroundMark x1="6778" y1="55287" x2="3222" y2="53248"/>
                        <a14:foregroundMark x1="3222" y1="53248" x2="1667" y2="47961"/>
                        <a14:foregroundMark x1="1667" y1="47961" x2="1000" y2="47432"/>
                        <a14:foregroundMark x1="10000" y1="54683" x2="5333" y2="54003"/>
                        <a14:foregroundMark x1="5333" y1="54003" x2="8556" y2="55514"/>
                        <a14:foregroundMark x1="8556" y1="55514" x2="4444" y2="54003"/>
                        <a14:foregroundMark x1="4444" y1="54003" x2="8000" y2="55211"/>
                        <a14:foregroundMark x1="8000" y1="55211" x2="3889" y2="55740"/>
                        <a14:foregroundMark x1="3889" y1="55740" x2="8333" y2="56118"/>
                        <a14:foregroundMark x1="8333" y1="56118" x2="12222" y2="54683"/>
                        <a14:foregroundMark x1="12222" y1="54683" x2="7889" y2="54305"/>
                        <a14:foregroundMark x1="7889" y1="54305" x2="5556" y2="51435"/>
                        <a14:foregroundMark x1="5556" y1="51435" x2="4444" y2="42825"/>
                        <a14:foregroundMark x1="4444" y1="42825" x2="1778" y2="45619"/>
                        <a14:foregroundMark x1="1778" y1="45619" x2="4778" y2="43580"/>
                        <a14:foregroundMark x1="4778" y1="43580" x2="5222" y2="46526"/>
                        <a14:foregroundMark x1="5222" y1="46526" x2="3889" y2="43580"/>
                        <a14:foregroundMark x1="3889" y1="43580" x2="4000" y2="46299"/>
                        <a14:foregroundMark x1="4000" y1="46299" x2="4000" y2="44109"/>
                        <a14:foregroundMark x1="4333" y1="44109" x2="4556" y2="42372"/>
                        <a14:foregroundMark x1="23111" y1="55136" x2="20222" y2="55363"/>
                        <a14:foregroundMark x1="21111" y1="54532" x2="21778" y2="55060"/>
                        <a14:foregroundMark x1="20333" y1="54230" x2="21778" y2="54305"/>
                        <a14:foregroundMark x1="20778" y1="54381" x2="22111" y2="55287"/>
                        <a14:foregroundMark x1="22556" y1="54607" x2="21778" y2="54985"/>
                        <a14:foregroundMark x1="2556" y1="44637" x2="1667" y2="47885"/>
                        <a14:foregroundMark x1="1667" y1="47885" x2="667" y2="45091"/>
                        <a14:foregroundMark x1="667" y1="45091" x2="3000" y2="42825"/>
                        <a14:foregroundMark x1="3000" y1="42825" x2="2333" y2="47432"/>
                        <a14:foregroundMark x1="2111" y1="47054" x2="1556" y2="44109"/>
                        <a14:foregroundMark x1="1556" y1="44109" x2="1778" y2="47432"/>
                        <a14:foregroundMark x1="4667" y1="42976" x2="4222" y2="42523"/>
                        <a14:foregroundMark x1="3889" y1="42372" x2="3556" y2="42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28" t="41474" r="75350" b="42291"/>
          <a:stretch/>
        </p:blipFill>
        <p:spPr>
          <a:xfrm>
            <a:off x="-14168" y="3957110"/>
            <a:ext cx="3021624" cy="2877641"/>
          </a:xfrm>
          <a:prstGeom prst="rect">
            <a:avLst/>
          </a:prstGeom>
        </p:spPr>
      </p:pic>
      <p:pic>
        <p:nvPicPr>
          <p:cNvPr id="88" name="Imagen 87" descr="Imagen que contiene texto&#10;&#10;Descripción generada automáticamente">
            <a:extLst>
              <a:ext uri="{FF2B5EF4-FFF2-40B4-BE49-F238E27FC236}">
                <a16:creationId xmlns:a16="http://schemas.microsoft.com/office/drawing/2014/main" id="{88732372-372B-4C17-B909-DC16965ADC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72" b="57402" l="667" r="23000">
                        <a14:foregroundMark x1="19111" y1="55211" x2="10111" y2="55211"/>
                        <a14:foregroundMark x1="10111" y1="55211" x2="8556" y2="55287"/>
                        <a14:foregroundMark x1="18556" y1="56042" x2="14222" y2="56042"/>
                        <a14:foregroundMark x1="14222" y1="56042" x2="9889" y2="56193"/>
                        <a14:foregroundMark x1="9889" y1="56193" x2="9889" y2="56193"/>
                        <a14:foregroundMark x1="5556" y1="55136" x2="3889" y2="50000"/>
                        <a14:foregroundMark x1="2889" y1="51737" x2="3000" y2="42825"/>
                        <a14:foregroundMark x1="3000" y1="42825" x2="3000" y2="42825"/>
                        <a14:foregroundMark x1="4556" y1="50529" x2="4222" y2="42976"/>
                        <a14:foregroundMark x1="19556" y1="54985" x2="11333" y2="54985"/>
                        <a14:foregroundMark x1="11333" y1="54985" x2="19222" y2="54230"/>
                        <a14:foregroundMark x1="23111" y1="55287" x2="19000" y2="54758"/>
                        <a14:foregroundMark x1="19000" y1="54758" x2="15000" y2="54909"/>
                        <a14:foregroundMark x1="15000" y1="54909" x2="10889" y2="54305"/>
                        <a14:foregroundMark x1="10889" y1="54305" x2="10222" y2="54532"/>
                        <a14:foregroundMark x1="15667" y1="56571" x2="11556" y2="56949"/>
                        <a14:foregroundMark x1="11556" y1="56949" x2="10889" y2="56798"/>
                        <a14:foregroundMark x1="15333" y1="56949" x2="12444" y2="57402"/>
                        <a14:foregroundMark x1="18000" y1="54381" x2="13667" y2="53927"/>
                        <a14:foregroundMark x1="13667" y1="53927" x2="9556" y2="55060"/>
                        <a14:foregroundMark x1="9556" y1="55060" x2="8333" y2="56118"/>
                        <a14:foregroundMark x1="6778" y1="55287" x2="3222" y2="53248"/>
                        <a14:foregroundMark x1="3222" y1="53248" x2="1667" y2="47961"/>
                        <a14:foregroundMark x1="1667" y1="47961" x2="1000" y2="47432"/>
                        <a14:foregroundMark x1="10000" y1="54683" x2="5333" y2="54003"/>
                        <a14:foregroundMark x1="5333" y1="54003" x2="8556" y2="55514"/>
                        <a14:foregroundMark x1="8556" y1="55514" x2="4444" y2="54003"/>
                        <a14:foregroundMark x1="4444" y1="54003" x2="8000" y2="55211"/>
                        <a14:foregroundMark x1="8000" y1="55211" x2="3889" y2="55740"/>
                        <a14:foregroundMark x1="3889" y1="55740" x2="8333" y2="56118"/>
                        <a14:foregroundMark x1="8333" y1="56118" x2="12222" y2="54683"/>
                        <a14:foregroundMark x1="12222" y1="54683" x2="7889" y2="54305"/>
                        <a14:foregroundMark x1="7889" y1="54305" x2="5556" y2="51435"/>
                        <a14:foregroundMark x1="5556" y1="51435" x2="4444" y2="42825"/>
                        <a14:foregroundMark x1="4444" y1="42825" x2="1778" y2="45619"/>
                        <a14:foregroundMark x1="1778" y1="45619" x2="4778" y2="43580"/>
                        <a14:foregroundMark x1="4778" y1="43580" x2="5222" y2="46526"/>
                        <a14:foregroundMark x1="5222" y1="46526" x2="3889" y2="43580"/>
                        <a14:foregroundMark x1="3889" y1="43580" x2="4000" y2="46299"/>
                        <a14:foregroundMark x1="4000" y1="46299" x2="4000" y2="44109"/>
                        <a14:foregroundMark x1="4333" y1="44109" x2="4556" y2="42372"/>
                        <a14:foregroundMark x1="23111" y1="55136" x2="20222" y2="55363"/>
                        <a14:foregroundMark x1="21111" y1="54532" x2="21778" y2="55060"/>
                        <a14:foregroundMark x1="20333" y1="54230" x2="21778" y2="54305"/>
                        <a14:foregroundMark x1="20778" y1="54381" x2="22111" y2="55287"/>
                        <a14:foregroundMark x1="22556" y1="54607" x2="21778" y2="54985"/>
                        <a14:foregroundMark x1="2556" y1="44637" x2="1667" y2="47885"/>
                        <a14:foregroundMark x1="1667" y1="47885" x2="667" y2="45091"/>
                        <a14:foregroundMark x1="667" y1="45091" x2="3000" y2="42825"/>
                        <a14:foregroundMark x1="3000" y1="42825" x2="2333" y2="47432"/>
                        <a14:foregroundMark x1="2111" y1="47054" x2="1556" y2="44109"/>
                        <a14:foregroundMark x1="1556" y1="44109" x2="1778" y2="47432"/>
                        <a14:foregroundMark x1="4667" y1="42976" x2="4222" y2="42523"/>
                        <a14:foregroundMark x1="3889" y1="42372" x2="3556" y2="42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28" t="41474" r="75350" b="42291"/>
          <a:stretch/>
        </p:blipFill>
        <p:spPr>
          <a:xfrm rot="10800000">
            <a:off x="9218056" y="-11046"/>
            <a:ext cx="3021624" cy="2877641"/>
          </a:xfrm>
          <a:prstGeom prst="rect">
            <a:avLst/>
          </a:prstGeom>
        </p:spPr>
      </p:pic>
      <p:pic>
        <p:nvPicPr>
          <p:cNvPr id="81" name="Imagen 80" descr="Un texto con letras negras&#10;&#10;Descripción generada automáticamente">
            <a:extLst>
              <a:ext uri="{FF2B5EF4-FFF2-40B4-BE49-F238E27FC236}">
                <a16:creationId xmlns:a16="http://schemas.microsoft.com/office/drawing/2014/main" id="{38CD454C-E1A0-4FE9-B6BF-38E9CAE4CB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2" t="66549" r="127" b="29382"/>
          <a:stretch/>
        </p:blipFill>
        <p:spPr>
          <a:xfrm rot="16200000">
            <a:off x="9563641" y="5476395"/>
            <a:ext cx="1605081" cy="211142"/>
          </a:xfrm>
          <a:prstGeom prst="rect">
            <a:avLst/>
          </a:prstGeom>
        </p:spPr>
      </p:pic>
      <p:pic>
        <p:nvPicPr>
          <p:cNvPr id="79" name="Imagen 78" descr="Imagen que contiene hombre, animal, ola, grande&#10;&#10;Descripción generada automáticamente">
            <a:extLst>
              <a:ext uri="{FF2B5EF4-FFF2-40B4-BE49-F238E27FC236}">
                <a16:creationId xmlns:a16="http://schemas.microsoft.com/office/drawing/2014/main" id="{AB06C70A-AD5C-4A3B-9C4C-929CD9E00B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76" y="3968714"/>
            <a:ext cx="1702230" cy="981004"/>
          </a:xfrm>
          <a:prstGeom prst="rect">
            <a:avLst/>
          </a:prstGeom>
        </p:spPr>
      </p:pic>
      <p:pic>
        <p:nvPicPr>
          <p:cNvPr id="3" name="Imagen 2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E633CCA7-963B-46BF-AE1C-672E1A3E65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5"/>
          <a:stretch/>
        </p:blipFill>
        <p:spPr>
          <a:xfrm>
            <a:off x="5323892" y="96253"/>
            <a:ext cx="1731855" cy="69735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919122-9943-4231-96C2-FD976A58DA89}"/>
              </a:ext>
            </a:extLst>
          </p:cNvPr>
          <p:cNvSpPr txBox="1"/>
          <p:nvPr/>
        </p:nvSpPr>
        <p:spPr>
          <a:xfrm>
            <a:off x="151717" y="3603778"/>
            <a:ext cx="878193" cy="400110"/>
          </a:xfrm>
          <a:prstGeom prst="rect">
            <a:avLst/>
          </a:prstGeom>
          <a:solidFill>
            <a:srgbClr val="FFD65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latin typeface="Ink Free" panose="03080402000500000000" pitchFamily="66" charset="0"/>
              </a:rPr>
              <a:t>Factores ambientales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C6F6D7-4DE6-43C9-8522-15792C4C6D88}"/>
              </a:ext>
            </a:extLst>
          </p:cNvPr>
          <p:cNvSpPr txBox="1"/>
          <p:nvPr/>
        </p:nvSpPr>
        <p:spPr>
          <a:xfrm>
            <a:off x="5130222" y="762097"/>
            <a:ext cx="2179267" cy="246221"/>
          </a:xfrm>
          <a:prstGeom prst="rect">
            <a:avLst/>
          </a:prstGeom>
          <a:solidFill>
            <a:srgbClr val="57C5D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latin typeface="Ink Free" panose="03080402000500000000" pitchFamily="66" charset="0"/>
              </a:rPr>
              <a:t>Conocimientos en Educación en salud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9CF3D6-9AA9-43D0-9B7F-C6386DEDBC06}"/>
              </a:ext>
            </a:extLst>
          </p:cNvPr>
          <p:cNvSpPr txBox="1"/>
          <p:nvPr/>
        </p:nvSpPr>
        <p:spPr>
          <a:xfrm>
            <a:off x="7135318" y="1384174"/>
            <a:ext cx="1295400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latin typeface="Ink Free" panose="03080402000500000000" pitchFamily="66" charset="0"/>
              </a:rPr>
              <a:t>Promoción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DCC0753-AE9E-4E95-A33E-E0442DF767CA}"/>
              </a:ext>
            </a:extLst>
          </p:cNvPr>
          <p:cNvSpPr txBox="1"/>
          <p:nvPr/>
        </p:nvSpPr>
        <p:spPr>
          <a:xfrm>
            <a:off x="4599260" y="2976833"/>
            <a:ext cx="854438" cy="253455"/>
          </a:xfrm>
          <a:prstGeom prst="rect">
            <a:avLst/>
          </a:prstGeom>
          <a:solidFill>
            <a:srgbClr val="C3EAF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latin typeface="Ink Free" panose="03080402000500000000" pitchFamily="66" charset="0"/>
              </a:rPr>
              <a:t>Estrategias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20719F3-16F5-4E43-859D-157D64968724}"/>
              </a:ext>
            </a:extLst>
          </p:cNvPr>
          <p:cNvSpPr txBox="1"/>
          <p:nvPr/>
        </p:nvSpPr>
        <p:spPr>
          <a:xfrm>
            <a:off x="4188065" y="1390796"/>
            <a:ext cx="969326" cy="246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latin typeface="Ink Free" panose="03080402000500000000" pitchFamily="66" charset="0"/>
              </a:rPr>
              <a:t>Prevención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3C643C2-41A8-4C17-A6B2-B84DF7FDBE57}"/>
              </a:ext>
            </a:extLst>
          </p:cNvPr>
          <p:cNvSpPr txBox="1"/>
          <p:nvPr/>
        </p:nvSpPr>
        <p:spPr>
          <a:xfrm>
            <a:off x="3261073" y="2988560"/>
            <a:ext cx="854438" cy="246221"/>
          </a:xfrm>
          <a:prstGeom prst="rect">
            <a:avLst/>
          </a:prstGeom>
          <a:solidFill>
            <a:srgbClr val="C3EAF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latin typeface="Ink Free" panose="03080402000500000000" pitchFamily="66" charset="0"/>
              </a:rPr>
              <a:t>Prioridades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18D3C87-378F-4618-A324-9A74E7E81888}"/>
              </a:ext>
            </a:extLst>
          </p:cNvPr>
          <p:cNvSpPr txBox="1"/>
          <p:nvPr/>
        </p:nvSpPr>
        <p:spPr>
          <a:xfrm>
            <a:off x="1268390" y="2976834"/>
            <a:ext cx="1037493" cy="253455"/>
          </a:xfrm>
          <a:prstGeom prst="rect">
            <a:avLst/>
          </a:prstGeom>
          <a:solidFill>
            <a:srgbClr val="C3EAF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latin typeface="Ink Free" panose="03080402000500000000" pitchFamily="66" charset="0"/>
              </a:rPr>
              <a:t>Condicionantes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A8744BC-D41C-4120-BC1D-C969E34C9F31}"/>
              </a:ext>
            </a:extLst>
          </p:cNvPr>
          <p:cNvSpPr txBox="1"/>
          <p:nvPr/>
        </p:nvSpPr>
        <p:spPr>
          <a:xfrm>
            <a:off x="7178513" y="4076033"/>
            <a:ext cx="1210507" cy="246221"/>
          </a:xfrm>
          <a:prstGeom prst="rect">
            <a:avLst/>
          </a:prstGeom>
          <a:solidFill>
            <a:srgbClr val="FF6D6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latin typeface="Ink Free" panose="03080402000500000000" pitchFamily="66" charset="0"/>
              </a:rPr>
              <a:t>Proceso educativo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10DEC2E-702C-4E2A-A44B-9278C66B48DA}"/>
              </a:ext>
            </a:extLst>
          </p:cNvPr>
          <p:cNvSpPr txBox="1"/>
          <p:nvPr/>
        </p:nvSpPr>
        <p:spPr>
          <a:xfrm>
            <a:off x="5552487" y="325064"/>
            <a:ext cx="1334738" cy="261610"/>
          </a:xfrm>
          <a:prstGeom prst="rect">
            <a:avLst/>
          </a:prstGeom>
          <a:solidFill>
            <a:srgbClr val="FF4F4F"/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latin typeface="Ink Free" panose="03080402000500000000" pitchFamily="66" charset="0"/>
              </a:rPr>
              <a:t>Matrón/a integral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999E10D9-60F0-4EAC-BE30-885E1E836976}"/>
              </a:ext>
            </a:extLst>
          </p:cNvPr>
          <p:cNvCxnSpPr>
            <a:cxnSpLocks/>
          </p:cNvCxnSpPr>
          <p:nvPr/>
        </p:nvCxnSpPr>
        <p:spPr>
          <a:xfrm>
            <a:off x="6199662" y="578980"/>
            <a:ext cx="0" cy="1744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D1DCE849-9E41-4C0A-9870-FB227575C02F}"/>
              </a:ext>
            </a:extLst>
          </p:cNvPr>
          <p:cNvCxnSpPr>
            <a:cxnSpLocks/>
          </p:cNvCxnSpPr>
          <p:nvPr/>
        </p:nvCxnSpPr>
        <p:spPr>
          <a:xfrm>
            <a:off x="4671596" y="1265907"/>
            <a:ext cx="31155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5302172E-4BE2-4C7D-AC91-AC560053A484}"/>
              </a:ext>
            </a:extLst>
          </p:cNvPr>
          <p:cNvCxnSpPr>
            <a:cxnSpLocks/>
          </p:cNvCxnSpPr>
          <p:nvPr/>
        </p:nvCxnSpPr>
        <p:spPr>
          <a:xfrm>
            <a:off x="6207875" y="1008886"/>
            <a:ext cx="0" cy="2764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FAE361F-1EC3-4983-A90B-73D1F523E6CD}"/>
              </a:ext>
            </a:extLst>
          </p:cNvPr>
          <p:cNvSpPr txBox="1"/>
          <p:nvPr/>
        </p:nvSpPr>
        <p:spPr>
          <a:xfrm>
            <a:off x="5736476" y="1976367"/>
            <a:ext cx="926372" cy="245011"/>
          </a:xfrm>
          <a:prstGeom prst="rect">
            <a:avLst/>
          </a:prstGeom>
          <a:solidFill>
            <a:srgbClr val="6FCDE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latin typeface="Ink Free" panose="03080402000500000000" pitchFamily="66" charset="0"/>
              </a:rPr>
              <a:t>Diagnóstico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2BCD000-3210-4B46-885F-96C94835860C}"/>
              </a:ext>
            </a:extLst>
          </p:cNvPr>
          <p:cNvSpPr txBox="1"/>
          <p:nvPr/>
        </p:nvSpPr>
        <p:spPr>
          <a:xfrm>
            <a:off x="6911251" y="4941160"/>
            <a:ext cx="1212046" cy="246221"/>
          </a:xfrm>
          <a:prstGeom prst="rect">
            <a:avLst/>
          </a:prstGeom>
          <a:solidFill>
            <a:srgbClr val="FFA7A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latin typeface="Ink Free" panose="03080402000500000000" pitchFamily="66" charset="0"/>
              </a:rPr>
              <a:t>Proceso horizontal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292C794-7F26-45EE-891D-CA35927516CE}"/>
              </a:ext>
            </a:extLst>
          </p:cNvPr>
          <p:cNvSpPr txBox="1"/>
          <p:nvPr/>
        </p:nvSpPr>
        <p:spPr>
          <a:xfrm>
            <a:off x="5323893" y="4927240"/>
            <a:ext cx="1442340" cy="246221"/>
          </a:xfrm>
          <a:prstGeom prst="rect">
            <a:avLst/>
          </a:prstGeom>
          <a:solidFill>
            <a:srgbClr val="FFA7A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latin typeface="Ink Free" panose="03080402000500000000" pitchFamily="66" charset="0"/>
              </a:rPr>
              <a:t>Procesos participativos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95AD5CED-AAEC-4BF8-A7B5-2E9E44E4B77B}"/>
              </a:ext>
            </a:extLst>
          </p:cNvPr>
          <p:cNvSpPr txBox="1"/>
          <p:nvPr/>
        </p:nvSpPr>
        <p:spPr>
          <a:xfrm>
            <a:off x="3319937" y="2563273"/>
            <a:ext cx="706808" cy="246221"/>
          </a:xfrm>
          <a:prstGeom prst="rect">
            <a:avLst/>
          </a:prstGeom>
          <a:solidFill>
            <a:srgbClr val="88D6E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latin typeface="Ink Free" panose="03080402000500000000" pitchFamily="66" charset="0"/>
              </a:rPr>
              <a:t>Planificar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CFF2699A-9652-45B6-8720-846997AC05DF}"/>
              </a:ext>
            </a:extLst>
          </p:cNvPr>
          <p:cNvSpPr txBox="1"/>
          <p:nvPr/>
        </p:nvSpPr>
        <p:spPr>
          <a:xfrm>
            <a:off x="5453698" y="4083352"/>
            <a:ext cx="633249" cy="246221"/>
          </a:xfrm>
          <a:prstGeom prst="rect">
            <a:avLst/>
          </a:prstGeom>
          <a:solidFill>
            <a:srgbClr val="FF6D6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latin typeface="Ink Free" panose="03080402000500000000" pitchFamily="66" charset="0"/>
              </a:rPr>
              <a:t>Medio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C335C674-B17A-4CC9-B4F6-364A5170BB4A}"/>
              </a:ext>
            </a:extLst>
          </p:cNvPr>
          <p:cNvSpPr txBox="1"/>
          <p:nvPr/>
        </p:nvSpPr>
        <p:spPr>
          <a:xfrm>
            <a:off x="5134641" y="4452712"/>
            <a:ext cx="1338840" cy="246221"/>
          </a:xfrm>
          <a:prstGeom prst="rect">
            <a:avLst/>
          </a:prstGeom>
          <a:solidFill>
            <a:srgbClr val="FF898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latin typeface="Ink Free" panose="03080402000500000000" pitchFamily="66" charset="0"/>
              </a:rPr>
              <a:t>Medios publicitarios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9BEC37A3-A1B1-488D-A4F5-246F5EAE9CB5}"/>
              </a:ext>
            </a:extLst>
          </p:cNvPr>
          <p:cNvSpPr txBox="1"/>
          <p:nvPr/>
        </p:nvSpPr>
        <p:spPr>
          <a:xfrm>
            <a:off x="9913156" y="4325402"/>
            <a:ext cx="7782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latin typeface="Ink Free" panose="03080402000500000000" pitchFamily="66" charset="0"/>
              </a:rPr>
              <a:t>Meta</a:t>
            </a:r>
            <a:endParaRPr lang="es-CL" sz="1000" b="1" dirty="0">
              <a:latin typeface="Ink Free" panose="03080402000500000000" pitchFamily="66" charset="0"/>
            </a:endParaRPr>
          </a:p>
        </p:txBody>
      </p: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364C4601-436B-4236-9A6B-D639B9EA1FBA}"/>
              </a:ext>
            </a:extLst>
          </p:cNvPr>
          <p:cNvCxnSpPr>
            <a:cxnSpLocks/>
          </p:cNvCxnSpPr>
          <p:nvPr/>
        </p:nvCxnSpPr>
        <p:spPr>
          <a:xfrm flipV="1">
            <a:off x="4682353" y="1792675"/>
            <a:ext cx="3111251" cy="13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FC986D24-FB32-4C07-8F3C-922C5E8D46A3}"/>
              </a:ext>
            </a:extLst>
          </p:cNvPr>
          <p:cNvCxnSpPr>
            <a:cxnSpLocks/>
          </p:cNvCxnSpPr>
          <p:nvPr/>
        </p:nvCxnSpPr>
        <p:spPr>
          <a:xfrm>
            <a:off x="3671634" y="2367000"/>
            <a:ext cx="6476072" cy="35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59">
            <a:extLst>
              <a:ext uri="{FF2B5EF4-FFF2-40B4-BE49-F238E27FC236}">
                <a16:creationId xmlns:a16="http://schemas.microsoft.com/office/drawing/2014/main" id="{F23FE881-A982-489F-848B-B150460134E9}"/>
              </a:ext>
            </a:extLst>
          </p:cNvPr>
          <p:cNvSpPr txBox="1"/>
          <p:nvPr/>
        </p:nvSpPr>
        <p:spPr>
          <a:xfrm>
            <a:off x="7074869" y="6098047"/>
            <a:ext cx="1314151" cy="246221"/>
          </a:xfrm>
          <a:prstGeom prst="rect">
            <a:avLst/>
          </a:prstGeom>
          <a:solidFill>
            <a:srgbClr val="CDA6D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latin typeface="Ink Free" panose="03080402000500000000" pitchFamily="66" charset="0"/>
              </a:rPr>
              <a:t>Cambio de conducta</a:t>
            </a:r>
          </a:p>
        </p:txBody>
      </p: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8AE93D55-698A-4C44-8602-1E595668A46E}"/>
              </a:ext>
            </a:extLst>
          </p:cNvPr>
          <p:cNvCxnSpPr>
            <a:cxnSpLocks/>
          </p:cNvCxnSpPr>
          <p:nvPr/>
        </p:nvCxnSpPr>
        <p:spPr>
          <a:xfrm>
            <a:off x="4957555" y="3221023"/>
            <a:ext cx="0" cy="169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71C1DD6C-8501-4B69-B60D-2698C9DED9D5}"/>
              </a:ext>
            </a:extLst>
          </p:cNvPr>
          <p:cNvCxnSpPr>
            <a:cxnSpLocks/>
          </p:cNvCxnSpPr>
          <p:nvPr/>
        </p:nvCxnSpPr>
        <p:spPr>
          <a:xfrm flipH="1">
            <a:off x="1969637" y="3352102"/>
            <a:ext cx="8196796" cy="2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uadroTexto 72">
            <a:extLst>
              <a:ext uri="{FF2B5EF4-FFF2-40B4-BE49-F238E27FC236}">
                <a16:creationId xmlns:a16="http://schemas.microsoft.com/office/drawing/2014/main" id="{AA2A27A1-8AB0-475B-BBF5-F6CFAAFF6620}"/>
              </a:ext>
            </a:extLst>
          </p:cNvPr>
          <p:cNvSpPr txBox="1"/>
          <p:nvPr/>
        </p:nvSpPr>
        <p:spPr>
          <a:xfrm>
            <a:off x="9696277" y="2608800"/>
            <a:ext cx="916554" cy="246221"/>
          </a:xfrm>
          <a:prstGeom prst="rect">
            <a:avLst/>
          </a:prstGeom>
          <a:solidFill>
            <a:srgbClr val="88D6E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latin typeface="Ink Free" panose="03080402000500000000" pitchFamily="66" charset="0"/>
              </a:rPr>
              <a:t>Necesidades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FECAB242-B6F6-44E9-8879-36AFE24D3844}"/>
              </a:ext>
            </a:extLst>
          </p:cNvPr>
          <p:cNvSpPr txBox="1"/>
          <p:nvPr/>
        </p:nvSpPr>
        <p:spPr>
          <a:xfrm>
            <a:off x="6303419" y="3496777"/>
            <a:ext cx="1504657" cy="246221"/>
          </a:xfrm>
          <a:prstGeom prst="rect">
            <a:avLst/>
          </a:prstGeom>
          <a:solidFill>
            <a:srgbClr val="FF4F4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latin typeface="Ink Free" panose="03080402000500000000" pitchFamily="66" charset="0"/>
              </a:rPr>
              <a:t>Intervenciones en salud</a:t>
            </a:r>
          </a:p>
        </p:txBody>
      </p: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8956415F-9587-43C1-9FE5-87A0FCAB4227}"/>
              </a:ext>
            </a:extLst>
          </p:cNvPr>
          <p:cNvCxnSpPr>
            <a:cxnSpLocks/>
          </p:cNvCxnSpPr>
          <p:nvPr/>
        </p:nvCxnSpPr>
        <p:spPr>
          <a:xfrm>
            <a:off x="7063210" y="3359500"/>
            <a:ext cx="0" cy="1441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14FF894F-F483-4940-89B5-67950F41001C}"/>
              </a:ext>
            </a:extLst>
          </p:cNvPr>
          <p:cNvCxnSpPr>
            <a:cxnSpLocks/>
          </p:cNvCxnSpPr>
          <p:nvPr/>
        </p:nvCxnSpPr>
        <p:spPr>
          <a:xfrm>
            <a:off x="3688292" y="3169161"/>
            <a:ext cx="0" cy="182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uadroTexto 86">
            <a:extLst>
              <a:ext uri="{FF2B5EF4-FFF2-40B4-BE49-F238E27FC236}">
                <a16:creationId xmlns:a16="http://schemas.microsoft.com/office/drawing/2014/main" id="{918ACFA5-18F8-46EA-A3FD-67F89D1B5391}"/>
              </a:ext>
            </a:extLst>
          </p:cNvPr>
          <p:cNvSpPr txBox="1"/>
          <p:nvPr/>
        </p:nvSpPr>
        <p:spPr>
          <a:xfrm>
            <a:off x="6988977" y="6422938"/>
            <a:ext cx="1158564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latin typeface="Ink Free" panose="03080402000500000000" pitchFamily="66" charset="0"/>
              </a:rPr>
              <a:t>Empoderamiento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9C8D4A51-6322-49A0-A496-A0587860E2D2}"/>
              </a:ext>
            </a:extLst>
          </p:cNvPr>
          <p:cNvSpPr txBox="1"/>
          <p:nvPr/>
        </p:nvSpPr>
        <p:spPr>
          <a:xfrm>
            <a:off x="9305216" y="6431908"/>
            <a:ext cx="1721103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latin typeface="Ink Free" panose="03080402000500000000" pitchFamily="66" charset="0"/>
              </a:rPr>
              <a:t>Mejorar la situación de salud</a:t>
            </a:r>
          </a:p>
        </p:txBody>
      </p:sp>
      <p:cxnSp>
        <p:nvCxnSpPr>
          <p:cNvPr id="95" name="Conector recto 94">
            <a:extLst>
              <a:ext uri="{FF2B5EF4-FFF2-40B4-BE49-F238E27FC236}">
                <a16:creationId xmlns:a16="http://schemas.microsoft.com/office/drawing/2014/main" id="{A930691D-FC44-4FAE-A93A-119BAB23158F}"/>
              </a:ext>
            </a:extLst>
          </p:cNvPr>
          <p:cNvCxnSpPr>
            <a:cxnSpLocks/>
          </p:cNvCxnSpPr>
          <p:nvPr/>
        </p:nvCxnSpPr>
        <p:spPr>
          <a:xfrm>
            <a:off x="1787136" y="3216721"/>
            <a:ext cx="0" cy="286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cto 98">
            <a:extLst>
              <a:ext uri="{FF2B5EF4-FFF2-40B4-BE49-F238E27FC236}">
                <a16:creationId xmlns:a16="http://schemas.microsoft.com/office/drawing/2014/main" id="{FD4E4F73-0813-411C-B418-E8EA44BEE628}"/>
              </a:ext>
            </a:extLst>
          </p:cNvPr>
          <p:cNvCxnSpPr>
            <a:cxnSpLocks/>
          </p:cNvCxnSpPr>
          <p:nvPr/>
        </p:nvCxnSpPr>
        <p:spPr>
          <a:xfrm>
            <a:off x="1969637" y="3230121"/>
            <a:ext cx="0" cy="151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cto 105">
            <a:extLst>
              <a:ext uri="{FF2B5EF4-FFF2-40B4-BE49-F238E27FC236}">
                <a16:creationId xmlns:a16="http://schemas.microsoft.com/office/drawing/2014/main" id="{1D5024D8-1DC3-4D22-BCB4-9C8CD8FF8F75}"/>
              </a:ext>
            </a:extLst>
          </p:cNvPr>
          <p:cNvCxnSpPr>
            <a:cxnSpLocks/>
          </p:cNvCxnSpPr>
          <p:nvPr/>
        </p:nvCxnSpPr>
        <p:spPr>
          <a:xfrm>
            <a:off x="5792661" y="4328973"/>
            <a:ext cx="0" cy="1333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id="{31BEA67E-4D87-48EB-BD3A-74A04D6892E3}"/>
              </a:ext>
            </a:extLst>
          </p:cNvPr>
          <p:cNvCxnSpPr>
            <a:cxnSpLocks/>
          </p:cNvCxnSpPr>
          <p:nvPr/>
        </p:nvCxnSpPr>
        <p:spPr>
          <a:xfrm>
            <a:off x="5804061" y="3936696"/>
            <a:ext cx="2033226" cy="48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37CBB0E7-431E-4D7D-8300-AF533C8E9647}"/>
              </a:ext>
            </a:extLst>
          </p:cNvPr>
          <p:cNvSpPr txBox="1"/>
          <p:nvPr/>
        </p:nvSpPr>
        <p:spPr>
          <a:xfrm>
            <a:off x="2040730" y="3626264"/>
            <a:ext cx="878196" cy="246221"/>
          </a:xfrm>
          <a:prstGeom prst="rect">
            <a:avLst/>
          </a:prstGeom>
          <a:solidFill>
            <a:srgbClr val="FFD65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latin typeface="Ink Free" panose="03080402000500000000" pitchFamily="66" charset="0"/>
              </a:rPr>
              <a:t>Autoestima</a:t>
            </a:r>
          </a:p>
        </p:txBody>
      </p: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52928DC3-8759-49BA-B91C-08A16CBCB4A8}"/>
              </a:ext>
            </a:extLst>
          </p:cNvPr>
          <p:cNvSpPr txBox="1"/>
          <p:nvPr/>
        </p:nvSpPr>
        <p:spPr>
          <a:xfrm>
            <a:off x="3001516" y="3635861"/>
            <a:ext cx="799227" cy="246221"/>
          </a:xfrm>
          <a:prstGeom prst="rect">
            <a:avLst/>
          </a:prstGeom>
          <a:solidFill>
            <a:srgbClr val="FFD65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latin typeface="Ink Free" panose="03080402000500000000" pitchFamily="66" charset="0"/>
              </a:rPr>
              <a:t>Motivación</a:t>
            </a:r>
          </a:p>
        </p:txBody>
      </p:sp>
      <p:sp>
        <p:nvSpPr>
          <p:cNvPr id="120" name="CuadroTexto 119">
            <a:extLst>
              <a:ext uri="{FF2B5EF4-FFF2-40B4-BE49-F238E27FC236}">
                <a16:creationId xmlns:a16="http://schemas.microsoft.com/office/drawing/2014/main" id="{9D78BA23-B12D-48A2-A571-81403F9AFB73}"/>
              </a:ext>
            </a:extLst>
          </p:cNvPr>
          <p:cNvSpPr txBox="1"/>
          <p:nvPr/>
        </p:nvSpPr>
        <p:spPr>
          <a:xfrm>
            <a:off x="3883334" y="3626264"/>
            <a:ext cx="799221" cy="400110"/>
          </a:xfrm>
          <a:prstGeom prst="rect">
            <a:avLst/>
          </a:prstGeom>
          <a:solidFill>
            <a:srgbClr val="FFD65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latin typeface="Ink Free" panose="03080402000500000000" pitchFamily="66" charset="0"/>
              </a:rPr>
              <a:t>Estilos de aprendizaje</a:t>
            </a:r>
          </a:p>
        </p:txBody>
      </p:sp>
      <p:sp>
        <p:nvSpPr>
          <p:cNvPr id="124" name="CuadroTexto 123">
            <a:extLst>
              <a:ext uri="{FF2B5EF4-FFF2-40B4-BE49-F238E27FC236}">
                <a16:creationId xmlns:a16="http://schemas.microsoft.com/office/drawing/2014/main" id="{8F940B76-05CC-4F2A-89BA-EEAF669F990F}"/>
              </a:ext>
            </a:extLst>
          </p:cNvPr>
          <p:cNvSpPr txBox="1"/>
          <p:nvPr/>
        </p:nvSpPr>
        <p:spPr>
          <a:xfrm>
            <a:off x="7300989" y="5798232"/>
            <a:ext cx="822308" cy="246221"/>
          </a:xfrm>
          <a:prstGeom prst="rect">
            <a:avLst/>
          </a:prstGeom>
          <a:solidFill>
            <a:srgbClr val="BB87D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latin typeface="Ink Free" panose="03080402000500000000" pitchFamily="66" charset="0"/>
              </a:rPr>
              <a:t>Conciencia</a:t>
            </a:r>
          </a:p>
        </p:txBody>
      </p:sp>
      <p:sp>
        <p:nvSpPr>
          <p:cNvPr id="126" name="CuadroTexto 125">
            <a:extLst>
              <a:ext uri="{FF2B5EF4-FFF2-40B4-BE49-F238E27FC236}">
                <a16:creationId xmlns:a16="http://schemas.microsoft.com/office/drawing/2014/main" id="{591C1E2C-A981-43DF-A543-E7120E2BDB96}"/>
              </a:ext>
            </a:extLst>
          </p:cNvPr>
          <p:cNvSpPr txBox="1"/>
          <p:nvPr/>
        </p:nvSpPr>
        <p:spPr>
          <a:xfrm>
            <a:off x="7178513" y="4459216"/>
            <a:ext cx="1375109" cy="253916"/>
          </a:xfrm>
          <a:prstGeom prst="rect">
            <a:avLst/>
          </a:prstGeom>
          <a:solidFill>
            <a:srgbClr val="FF898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latin typeface="Ink Free" panose="03080402000500000000" pitchFamily="66" charset="0"/>
              </a:rPr>
              <a:t>Educación libertadora</a:t>
            </a:r>
          </a:p>
        </p:txBody>
      </p:sp>
      <p:cxnSp>
        <p:nvCxnSpPr>
          <p:cNvPr id="134" name="Conector recto 133">
            <a:extLst>
              <a:ext uri="{FF2B5EF4-FFF2-40B4-BE49-F238E27FC236}">
                <a16:creationId xmlns:a16="http://schemas.microsoft.com/office/drawing/2014/main" id="{6D9EC66E-FE9E-4000-B72B-3275B6FB006A}"/>
              </a:ext>
            </a:extLst>
          </p:cNvPr>
          <p:cNvCxnSpPr>
            <a:cxnSpLocks/>
          </p:cNvCxnSpPr>
          <p:nvPr/>
        </p:nvCxnSpPr>
        <p:spPr>
          <a:xfrm>
            <a:off x="7657071" y="5641181"/>
            <a:ext cx="0" cy="1493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CuadroTexto 135">
            <a:extLst>
              <a:ext uri="{FF2B5EF4-FFF2-40B4-BE49-F238E27FC236}">
                <a16:creationId xmlns:a16="http://schemas.microsoft.com/office/drawing/2014/main" id="{039CF212-16AF-4AF7-85EF-AA51DBB8AC4A}"/>
              </a:ext>
            </a:extLst>
          </p:cNvPr>
          <p:cNvSpPr txBox="1"/>
          <p:nvPr/>
        </p:nvSpPr>
        <p:spPr>
          <a:xfrm>
            <a:off x="8246357" y="4927239"/>
            <a:ext cx="753992" cy="246221"/>
          </a:xfrm>
          <a:prstGeom prst="rect">
            <a:avLst/>
          </a:prstGeom>
          <a:solidFill>
            <a:srgbClr val="FFA7A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latin typeface="Ink Free" panose="03080402000500000000" pitchFamily="66" charset="0"/>
              </a:rPr>
              <a:t>Empatía</a:t>
            </a:r>
          </a:p>
        </p:txBody>
      </p:sp>
      <p:sp>
        <p:nvSpPr>
          <p:cNvPr id="138" name="CuadroTexto 137">
            <a:extLst>
              <a:ext uri="{FF2B5EF4-FFF2-40B4-BE49-F238E27FC236}">
                <a16:creationId xmlns:a16="http://schemas.microsoft.com/office/drawing/2014/main" id="{374EC0D1-B501-4079-81D6-5691E62BACBA}"/>
              </a:ext>
            </a:extLst>
          </p:cNvPr>
          <p:cNvSpPr txBox="1"/>
          <p:nvPr/>
        </p:nvSpPr>
        <p:spPr>
          <a:xfrm>
            <a:off x="9144551" y="4930019"/>
            <a:ext cx="753992" cy="246221"/>
          </a:xfrm>
          <a:prstGeom prst="rect">
            <a:avLst/>
          </a:prstGeom>
          <a:solidFill>
            <a:srgbClr val="FFA7A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latin typeface="Ink Free" panose="03080402000500000000" pitchFamily="66" charset="0"/>
              </a:rPr>
              <a:t>Respeto</a:t>
            </a:r>
          </a:p>
        </p:txBody>
      </p:sp>
      <p:sp>
        <p:nvSpPr>
          <p:cNvPr id="142" name="CuadroTexto 141">
            <a:extLst>
              <a:ext uri="{FF2B5EF4-FFF2-40B4-BE49-F238E27FC236}">
                <a16:creationId xmlns:a16="http://schemas.microsoft.com/office/drawing/2014/main" id="{4E288C9F-E655-468C-8FD5-43A6E1BB4F69}"/>
              </a:ext>
            </a:extLst>
          </p:cNvPr>
          <p:cNvSpPr txBox="1"/>
          <p:nvPr/>
        </p:nvSpPr>
        <p:spPr>
          <a:xfrm>
            <a:off x="6922467" y="5387265"/>
            <a:ext cx="1721102" cy="253916"/>
          </a:xfrm>
          <a:prstGeom prst="rect">
            <a:avLst/>
          </a:prstGeom>
          <a:solidFill>
            <a:srgbClr val="A866C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latin typeface="Ink Free" panose="03080402000500000000" pitchFamily="66" charset="0"/>
              </a:rPr>
              <a:t>Aprendizaje significativo</a:t>
            </a:r>
          </a:p>
        </p:txBody>
      </p:sp>
      <p:cxnSp>
        <p:nvCxnSpPr>
          <p:cNvPr id="158" name="Conector recto 157">
            <a:extLst>
              <a:ext uri="{FF2B5EF4-FFF2-40B4-BE49-F238E27FC236}">
                <a16:creationId xmlns:a16="http://schemas.microsoft.com/office/drawing/2014/main" id="{12D6B09A-E528-4846-AAD6-58306E9DD6FF}"/>
              </a:ext>
            </a:extLst>
          </p:cNvPr>
          <p:cNvCxnSpPr>
            <a:cxnSpLocks/>
          </p:cNvCxnSpPr>
          <p:nvPr/>
        </p:nvCxnSpPr>
        <p:spPr>
          <a:xfrm flipH="1">
            <a:off x="7074869" y="3749375"/>
            <a:ext cx="1339" cy="173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recto 163">
            <a:extLst>
              <a:ext uri="{FF2B5EF4-FFF2-40B4-BE49-F238E27FC236}">
                <a16:creationId xmlns:a16="http://schemas.microsoft.com/office/drawing/2014/main" id="{C4ED664D-F1A7-40BD-AF31-9F468130B43A}"/>
              </a:ext>
            </a:extLst>
          </p:cNvPr>
          <p:cNvCxnSpPr>
            <a:cxnSpLocks/>
          </p:cNvCxnSpPr>
          <p:nvPr/>
        </p:nvCxnSpPr>
        <p:spPr>
          <a:xfrm>
            <a:off x="5810296" y="3910743"/>
            <a:ext cx="0" cy="165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ector recto 167">
            <a:extLst>
              <a:ext uri="{FF2B5EF4-FFF2-40B4-BE49-F238E27FC236}">
                <a16:creationId xmlns:a16="http://schemas.microsoft.com/office/drawing/2014/main" id="{593C7D37-6423-45EB-8827-2B5677CFE6AE}"/>
              </a:ext>
            </a:extLst>
          </p:cNvPr>
          <p:cNvCxnSpPr>
            <a:cxnSpLocks/>
          </p:cNvCxnSpPr>
          <p:nvPr/>
        </p:nvCxnSpPr>
        <p:spPr>
          <a:xfrm flipH="1">
            <a:off x="7814867" y="3940936"/>
            <a:ext cx="670" cy="1245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ector recto 169">
            <a:extLst>
              <a:ext uri="{FF2B5EF4-FFF2-40B4-BE49-F238E27FC236}">
                <a16:creationId xmlns:a16="http://schemas.microsoft.com/office/drawing/2014/main" id="{96A66761-59AA-4638-8A3C-1ABD9951306D}"/>
              </a:ext>
            </a:extLst>
          </p:cNvPr>
          <p:cNvCxnSpPr>
            <a:cxnSpLocks/>
          </p:cNvCxnSpPr>
          <p:nvPr/>
        </p:nvCxnSpPr>
        <p:spPr>
          <a:xfrm>
            <a:off x="7783020" y="1633183"/>
            <a:ext cx="531" cy="1733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ector recto 181">
            <a:extLst>
              <a:ext uri="{FF2B5EF4-FFF2-40B4-BE49-F238E27FC236}">
                <a16:creationId xmlns:a16="http://schemas.microsoft.com/office/drawing/2014/main" id="{5520EBEC-8E5B-4D38-8F8C-35C7BD2E8115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672728" y="1268339"/>
            <a:ext cx="0" cy="1224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ector recto 187">
            <a:extLst>
              <a:ext uri="{FF2B5EF4-FFF2-40B4-BE49-F238E27FC236}">
                <a16:creationId xmlns:a16="http://schemas.microsoft.com/office/drawing/2014/main" id="{39C80803-20FE-4611-9F29-CCAC9C23151C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7783018" y="1274853"/>
            <a:ext cx="4082" cy="1093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 recto 190">
            <a:extLst>
              <a:ext uri="{FF2B5EF4-FFF2-40B4-BE49-F238E27FC236}">
                <a16:creationId xmlns:a16="http://schemas.microsoft.com/office/drawing/2014/main" id="{1755F1A0-336A-4661-9D76-D1C1893E668D}"/>
              </a:ext>
            </a:extLst>
          </p:cNvPr>
          <p:cNvCxnSpPr>
            <a:cxnSpLocks/>
          </p:cNvCxnSpPr>
          <p:nvPr/>
        </p:nvCxnSpPr>
        <p:spPr>
          <a:xfrm flipH="1">
            <a:off x="4682354" y="1637016"/>
            <a:ext cx="1" cy="1694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ector recto 205">
            <a:extLst>
              <a:ext uri="{FF2B5EF4-FFF2-40B4-BE49-F238E27FC236}">
                <a16:creationId xmlns:a16="http://schemas.microsoft.com/office/drawing/2014/main" id="{ED271D9F-94FF-4BAA-A3AF-4BAE8A496F37}"/>
              </a:ext>
            </a:extLst>
          </p:cNvPr>
          <p:cNvCxnSpPr>
            <a:cxnSpLocks/>
          </p:cNvCxnSpPr>
          <p:nvPr/>
        </p:nvCxnSpPr>
        <p:spPr>
          <a:xfrm flipH="1">
            <a:off x="6206027" y="1794148"/>
            <a:ext cx="1" cy="2097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ector recto 235">
            <a:extLst>
              <a:ext uri="{FF2B5EF4-FFF2-40B4-BE49-F238E27FC236}">
                <a16:creationId xmlns:a16="http://schemas.microsoft.com/office/drawing/2014/main" id="{A61CB04C-B0F4-46BC-B58D-86CB9437C05F}"/>
              </a:ext>
            </a:extLst>
          </p:cNvPr>
          <p:cNvCxnSpPr>
            <a:cxnSpLocks/>
          </p:cNvCxnSpPr>
          <p:nvPr/>
        </p:nvCxnSpPr>
        <p:spPr>
          <a:xfrm flipH="1">
            <a:off x="6219855" y="2208945"/>
            <a:ext cx="1" cy="2097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ector recto 236">
            <a:extLst>
              <a:ext uri="{FF2B5EF4-FFF2-40B4-BE49-F238E27FC236}">
                <a16:creationId xmlns:a16="http://schemas.microsoft.com/office/drawing/2014/main" id="{34A3E83A-99D6-4355-86E4-44FC75421BCA}"/>
              </a:ext>
            </a:extLst>
          </p:cNvPr>
          <p:cNvCxnSpPr>
            <a:cxnSpLocks/>
          </p:cNvCxnSpPr>
          <p:nvPr/>
        </p:nvCxnSpPr>
        <p:spPr>
          <a:xfrm flipH="1">
            <a:off x="3673341" y="2359489"/>
            <a:ext cx="1" cy="2097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ector recto 237">
            <a:extLst>
              <a:ext uri="{FF2B5EF4-FFF2-40B4-BE49-F238E27FC236}">
                <a16:creationId xmlns:a16="http://schemas.microsoft.com/office/drawing/2014/main" id="{5E7841F5-3A64-459D-AB10-11163DDF1451}"/>
              </a:ext>
            </a:extLst>
          </p:cNvPr>
          <p:cNvCxnSpPr>
            <a:cxnSpLocks/>
          </p:cNvCxnSpPr>
          <p:nvPr/>
        </p:nvCxnSpPr>
        <p:spPr>
          <a:xfrm flipH="1">
            <a:off x="10166959" y="2392348"/>
            <a:ext cx="1" cy="2097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8" name="Conector recto 247">
            <a:extLst>
              <a:ext uri="{FF2B5EF4-FFF2-40B4-BE49-F238E27FC236}">
                <a16:creationId xmlns:a16="http://schemas.microsoft.com/office/drawing/2014/main" id="{008532D5-58C8-4696-ADCA-E415E15A45CD}"/>
              </a:ext>
            </a:extLst>
          </p:cNvPr>
          <p:cNvCxnSpPr>
            <a:cxnSpLocks/>
          </p:cNvCxnSpPr>
          <p:nvPr/>
        </p:nvCxnSpPr>
        <p:spPr>
          <a:xfrm flipH="1">
            <a:off x="3671634" y="2804772"/>
            <a:ext cx="1" cy="2097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ector recto 248">
            <a:extLst>
              <a:ext uri="{FF2B5EF4-FFF2-40B4-BE49-F238E27FC236}">
                <a16:creationId xmlns:a16="http://schemas.microsoft.com/office/drawing/2014/main" id="{B42915FD-7CE7-4389-B396-3DDD219BCCE6}"/>
              </a:ext>
            </a:extLst>
          </p:cNvPr>
          <p:cNvCxnSpPr>
            <a:cxnSpLocks/>
          </p:cNvCxnSpPr>
          <p:nvPr/>
        </p:nvCxnSpPr>
        <p:spPr>
          <a:xfrm>
            <a:off x="10165768" y="2824008"/>
            <a:ext cx="665" cy="5354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CuadroTexto 263">
            <a:extLst>
              <a:ext uri="{FF2B5EF4-FFF2-40B4-BE49-F238E27FC236}">
                <a16:creationId xmlns:a16="http://schemas.microsoft.com/office/drawing/2014/main" id="{2E1C41DE-75CA-4480-AAA3-71A01A4EA03D}"/>
              </a:ext>
            </a:extLst>
          </p:cNvPr>
          <p:cNvSpPr txBox="1"/>
          <p:nvPr/>
        </p:nvSpPr>
        <p:spPr>
          <a:xfrm>
            <a:off x="283381" y="4554171"/>
            <a:ext cx="630688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latin typeface="Ink Free" panose="03080402000500000000" pitchFamily="66" charset="0"/>
              </a:rPr>
              <a:t>Entorno próximo</a:t>
            </a:r>
          </a:p>
        </p:txBody>
      </p:sp>
      <p:sp>
        <p:nvSpPr>
          <p:cNvPr id="266" name="CuadroTexto 265">
            <a:extLst>
              <a:ext uri="{FF2B5EF4-FFF2-40B4-BE49-F238E27FC236}">
                <a16:creationId xmlns:a16="http://schemas.microsoft.com/office/drawing/2014/main" id="{442836CF-98B1-459E-BC2F-3633036F19C2}"/>
              </a:ext>
            </a:extLst>
          </p:cNvPr>
          <p:cNvSpPr txBox="1"/>
          <p:nvPr/>
        </p:nvSpPr>
        <p:spPr>
          <a:xfrm>
            <a:off x="265262" y="4066321"/>
            <a:ext cx="61629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latin typeface="Ink Free" panose="03080402000500000000" pitchFamily="66" charset="0"/>
              </a:rPr>
              <a:t>Entorno social</a:t>
            </a:r>
          </a:p>
        </p:txBody>
      </p:sp>
      <p:sp>
        <p:nvSpPr>
          <p:cNvPr id="277" name="CuadroTexto 276">
            <a:extLst>
              <a:ext uri="{FF2B5EF4-FFF2-40B4-BE49-F238E27FC236}">
                <a16:creationId xmlns:a16="http://schemas.microsoft.com/office/drawing/2014/main" id="{4A2E9CA7-9335-47E8-A15E-0DE005AFD1FF}"/>
              </a:ext>
            </a:extLst>
          </p:cNvPr>
          <p:cNvSpPr txBox="1"/>
          <p:nvPr/>
        </p:nvSpPr>
        <p:spPr>
          <a:xfrm>
            <a:off x="1177420" y="3609158"/>
            <a:ext cx="779174" cy="400110"/>
          </a:xfrm>
          <a:prstGeom prst="rect">
            <a:avLst/>
          </a:prstGeom>
          <a:solidFill>
            <a:srgbClr val="FFD65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latin typeface="Ink Free" panose="03080402000500000000" pitchFamily="66" charset="0"/>
              </a:rPr>
              <a:t>Factores Personales</a:t>
            </a:r>
          </a:p>
        </p:txBody>
      </p:sp>
      <p:sp>
        <p:nvSpPr>
          <p:cNvPr id="279" name="CuadroTexto 278">
            <a:extLst>
              <a:ext uri="{FF2B5EF4-FFF2-40B4-BE49-F238E27FC236}">
                <a16:creationId xmlns:a16="http://schemas.microsoft.com/office/drawing/2014/main" id="{419E234C-8D54-46F4-B799-14E12E085B84}"/>
              </a:ext>
            </a:extLst>
          </p:cNvPr>
          <p:cNvSpPr txBox="1"/>
          <p:nvPr/>
        </p:nvSpPr>
        <p:spPr>
          <a:xfrm>
            <a:off x="1278565" y="4062228"/>
            <a:ext cx="691072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latin typeface="Ink Free" panose="03080402000500000000" pitchFamily="66" charset="0"/>
              </a:rPr>
              <a:t>Área cognitiva</a:t>
            </a:r>
          </a:p>
        </p:txBody>
      </p:sp>
      <p:sp>
        <p:nvSpPr>
          <p:cNvPr id="281" name="CuadroTexto 280">
            <a:extLst>
              <a:ext uri="{FF2B5EF4-FFF2-40B4-BE49-F238E27FC236}">
                <a16:creationId xmlns:a16="http://schemas.microsoft.com/office/drawing/2014/main" id="{7E8E1D1E-AD02-4AAB-9891-39E5EE63ED36}"/>
              </a:ext>
            </a:extLst>
          </p:cNvPr>
          <p:cNvSpPr txBox="1"/>
          <p:nvPr/>
        </p:nvSpPr>
        <p:spPr>
          <a:xfrm>
            <a:off x="1276945" y="4524572"/>
            <a:ext cx="799226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latin typeface="Ink Free" panose="03080402000500000000" pitchFamily="66" charset="0"/>
              </a:rPr>
              <a:t>Área emocional</a:t>
            </a:r>
          </a:p>
        </p:txBody>
      </p:sp>
      <p:cxnSp>
        <p:nvCxnSpPr>
          <p:cNvPr id="290" name="Conector recto 289">
            <a:extLst>
              <a:ext uri="{FF2B5EF4-FFF2-40B4-BE49-F238E27FC236}">
                <a16:creationId xmlns:a16="http://schemas.microsoft.com/office/drawing/2014/main" id="{627633B9-EB4C-4A8B-9C59-6743FD322D23}"/>
              </a:ext>
            </a:extLst>
          </p:cNvPr>
          <p:cNvCxnSpPr>
            <a:cxnSpLocks/>
          </p:cNvCxnSpPr>
          <p:nvPr/>
        </p:nvCxnSpPr>
        <p:spPr>
          <a:xfrm flipV="1">
            <a:off x="722875" y="3496210"/>
            <a:ext cx="353365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Conector recto 304">
            <a:extLst>
              <a:ext uri="{FF2B5EF4-FFF2-40B4-BE49-F238E27FC236}">
                <a16:creationId xmlns:a16="http://schemas.microsoft.com/office/drawing/2014/main" id="{2FD6E821-410A-4F87-AC70-F237960EA004}"/>
              </a:ext>
            </a:extLst>
          </p:cNvPr>
          <p:cNvCxnSpPr>
            <a:cxnSpLocks/>
          </p:cNvCxnSpPr>
          <p:nvPr/>
        </p:nvCxnSpPr>
        <p:spPr>
          <a:xfrm flipH="1">
            <a:off x="7807637" y="4303681"/>
            <a:ext cx="1" cy="1589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ector recto 311">
            <a:extLst>
              <a:ext uri="{FF2B5EF4-FFF2-40B4-BE49-F238E27FC236}">
                <a16:creationId xmlns:a16="http://schemas.microsoft.com/office/drawing/2014/main" id="{6956C24B-748A-4E37-A04B-509EA33BA25B}"/>
              </a:ext>
            </a:extLst>
          </p:cNvPr>
          <p:cNvCxnSpPr>
            <a:cxnSpLocks/>
          </p:cNvCxnSpPr>
          <p:nvPr/>
        </p:nvCxnSpPr>
        <p:spPr>
          <a:xfrm>
            <a:off x="7837287" y="4724627"/>
            <a:ext cx="0" cy="2296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Conector recto 315">
            <a:extLst>
              <a:ext uri="{FF2B5EF4-FFF2-40B4-BE49-F238E27FC236}">
                <a16:creationId xmlns:a16="http://schemas.microsoft.com/office/drawing/2014/main" id="{482EB231-2429-45E6-977F-A27040AAEBC5}"/>
              </a:ext>
            </a:extLst>
          </p:cNvPr>
          <p:cNvCxnSpPr>
            <a:cxnSpLocks/>
          </p:cNvCxnSpPr>
          <p:nvPr/>
        </p:nvCxnSpPr>
        <p:spPr>
          <a:xfrm>
            <a:off x="6068035" y="4839994"/>
            <a:ext cx="34535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Conector recto 319">
            <a:extLst>
              <a:ext uri="{FF2B5EF4-FFF2-40B4-BE49-F238E27FC236}">
                <a16:creationId xmlns:a16="http://schemas.microsoft.com/office/drawing/2014/main" id="{819016E4-F297-4041-9F21-B74576EC0DFB}"/>
              </a:ext>
            </a:extLst>
          </p:cNvPr>
          <p:cNvCxnSpPr>
            <a:cxnSpLocks/>
          </p:cNvCxnSpPr>
          <p:nvPr/>
        </p:nvCxnSpPr>
        <p:spPr>
          <a:xfrm>
            <a:off x="6078981" y="5310448"/>
            <a:ext cx="34626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Conector recto 320">
            <a:extLst>
              <a:ext uri="{FF2B5EF4-FFF2-40B4-BE49-F238E27FC236}">
                <a16:creationId xmlns:a16="http://schemas.microsoft.com/office/drawing/2014/main" id="{3DEAE396-B62D-474B-A851-9AAA97E35828}"/>
              </a:ext>
            </a:extLst>
          </p:cNvPr>
          <p:cNvCxnSpPr>
            <a:cxnSpLocks/>
          </p:cNvCxnSpPr>
          <p:nvPr/>
        </p:nvCxnSpPr>
        <p:spPr>
          <a:xfrm flipH="1">
            <a:off x="6078981" y="5169593"/>
            <a:ext cx="1" cy="128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Conector recto 328">
            <a:extLst>
              <a:ext uri="{FF2B5EF4-FFF2-40B4-BE49-F238E27FC236}">
                <a16:creationId xmlns:a16="http://schemas.microsoft.com/office/drawing/2014/main" id="{0AAF5E87-7F56-4F93-ACEF-3D51E51D04F8}"/>
              </a:ext>
            </a:extLst>
          </p:cNvPr>
          <p:cNvCxnSpPr>
            <a:cxnSpLocks/>
          </p:cNvCxnSpPr>
          <p:nvPr/>
        </p:nvCxnSpPr>
        <p:spPr>
          <a:xfrm>
            <a:off x="7655490" y="5134264"/>
            <a:ext cx="0" cy="2720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Conector recto 333">
            <a:extLst>
              <a:ext uri="{FF2B5EF4-FFF2-40B4-BE49-F238E27FC236}">
                <a16:creationId xmlns:a16="http://schemas.microsoft.com/office/drawing/2014/main" id="{ECD48DC5-BBB8-48CD-A3D0-FE0512901D5A}"/>
              </a:ext>
            </a:extLst>
          </p:cNvPr>
          <p:cNvCxnSpPr>
            <a:cxnSpLocks/>
          </p:cNvCxnSpPr>
          <p:nvPr/>
        </p:nvCxnSpPr>
        <p:spPr>
          <a:xfrm>
            <a:off x="8633924" y="5147936"/>
            <a:ext cx="0" cy="1523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Conector recto 339">
            <a:extLst>
              <a:ext uri="{FF2B5EF4-FFF2-40B4-BE49-F238E27FC236}">
                <a16:creationId xmlns:a16="http://schemas.microsoft.com/office/drawing/2014/main" id="{53686331-02A4-4CF2-BCFB-87B2CFF597F2}"/>
              </a:ext>
            </a:extLst>
          </p:cNvPr>
          <p:cNvCxnSpPr>
            <a:cxnSpLocks/>
          </p:cNvCxnSpPr>
          <p:nvPr/>
        </p:nvCxnSpPr>
        <p:spPr>
          <a:xfrm>
            <a:off x="9515732" y="5181894"/>
            <a:ext cx="0" cy="1285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Conector recto 344">
            <a:extLst>
              <a:ext uri="{FF2B5EF4-FFF2-40B4-BE49-F238E27FC236}">
                <a16:creationId xmlns:a16="http://schemas.microsoft.com/office/drawing/2014/main" id="{5007D307-25FB-4559-884D-E86F122AAC68}"/>
              </a:ext>
            </a:extLst>
          </p:cNvPr>
          <p:cNvCxnSpPr>
            <a:cxnSpLocks/>
          </p:cNvCxnSpPr>
          <p:nvPr/>
        </p:nvCxnSpPr>
        <p:spPr>
          <a:xfrm flipH="1">
            <a:off x="7653026" y="6034508"/>
            <a:ext cx="1" cy="1153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Conector recto 348">
            <a:extLst>
              <a:ext uri="{FF2B5EF4-FFF2-40B4-BE49-F238E27FC236}">
                <a16:creationId xmlns:a16="http://schemas.microsoft.com/office/drawing/2014/main" id="{2FB0FC25-0D35-42B8-B92F-C9E5E0048CAB}"/>
              </a:ext>
            </a:extLst>
          </p:cNvPr>
          <p:cNvCxnSpPr>
            <a:cxnSpLocks/>
          </p:cNvCxnSpPr>
          <p:nvPr/>
        </p:nvCxnSpPr>
        <p:spPr>
          <a:xfrm flipH="1">
            <a:off x="7653025" y="6319357"/>
            <a:ext cx="1" cy="128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Conector recto 349">
            <a:extLst>
              <a:ext uri="{FF2B5EF4-FFF2-40B4-BE49-F238E27FC236}">
                <a16:creationId xmlns:a16="http://schemas.microsoft.com/office/drawing/2014/main" id="{DD08F300-8BE1-4FCA-9DF0-EDCFDB775EE5}"/>
              </a:ext>
            </a:extLst>
          </p:cNvPr>
          <p:cNvCxnSpPr>
            <a:cxnSpLocks/>
          </p:cNvCxnSpPr>
          <p:nvPr/>
        </p:nvCxnSpPr>
        <p:spPr>
          <a:xfrm flipH="1">
            <a:off x="6086947" y="4828690"/>
            <a:ext cx="1" cy="128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Conector recto 350">
            <a:extLst>
              <a:ext uri="{FF2B5EF4-FFF2-40B4-BE49-F238E27FC236}">
                <a16:creationId xmlns:a16="http://schemas.microsoft.com/office/drawing/2014/main" id="{C5D091B8-F6E4-4675-95FE-BA0FFB5E8F40}"/>
              </a:ext>
            </a:extLst>
          </p:cNvPr>
          <p:cNvCxnSpPr>
            <a:cxnSpLocks/>
          </p:cNvCxnSpPr>
          <p:nvPr/>
        </p:nvCxnSpPr>
        <p:spPr>
          <a:xfrm flipH="1">
            <a:off x="9514447" y="4818174"/>
            <a:ext cx="1" cy="128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ector recto 352">
            <a:extLst>
              <a:ext uri="{FF2B5EF4-FFF2-40B4-BE49-F238E27FC236}">
                <a16:creationId xmlns:a16="http://schemas.microsoft.com/office/drawing/2014/main" id="{00C955F4-8D95-4851-9CB7-406EA0EAD3D2}"/>
              </a:ext>
            </a:extLst>
          </p:cNvPr>
          <p:cNvCxnSpPr>
            <a:cxnSpLocks/>
            <a:endCxn id="89" idx="1"/>
          </p:cNvCxnSpPr>
          <p:nvPr/>
        </p:nvCxnSpPr>
        <p:spPr>
          <a:xfrm>
            <a:off x="8147541" y="6546048"/>
            <a:ext cx="1157675" cy="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Conector recto 359">
            <a:extLst>
              <a:ext uri="{FF2B5EF4-FFF2-40B4-BE49-F238E27FC236}">
                <a16:creationId xmlns:a16="http://schemas.microsoft.com/office/drawing/2014/main" id="{985D3993-2359-4D07-BB5D-CCDB46F38995}"/>
              </a:ext>
            </a:extLst>
          </p:cNvPr>
          <p:cNvCxnSpPr>
            <a:cxnSpLocks/>
          </p:cNvCxnSpPr>
          <p:nvPr/>
        </p:nvCxnSpPr>
        <p:spPr>
          <a:xfrm flipH="1">
            <a:off x="722875" y="3496339"/>
            <a:ext cx="1557" cy="1074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Conector recto 361">
            <a:extLst>
              <a:ext uri="{FF2B5EF4-FFF2-40B4-BE49-F238E27FC236}">
                <a16:creationId xmlns:a16="http://schemas.microsoft.com/office/drawing/2014/main" id="{52C9729C-8DE3-4E6D-962C-988F3F2AAF53}"/>
              </a:ext>
            </a:extLst>
          </p:cNvPr>
          <p:cNvCxnSpPr>
            <a:cxnSpLocks/>
            <a:endCxn id="277" idx="0"/>
          </p:cNvCxnSpPr>
          <p:nvPr/>
        </p:nvCxnSpPr>
        <p:spPr>
          <a:xfrm flipH="1">
            <a:off x="1567007" y="3485932"/>
            <a:ext cx="1132" cy="1232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Conector recto 363">
            <a:extLst>
              <a:ext uri="{FF2B5EF4-FFF2-40B4-BE49-F238E27FC236}">
                <a16:creationId xmlns:a16="http://schemas.microsoft.com/office/drawing/2014/main" id="{A028C8EB-2479-4CA6-8356-7458BE7D578E}"/>
              </a:ext>
            </a:extLst>
          </p:cNvPr>
          <p:cNvCxnSpPr>
            <a:cxnSpLocks/>
            <a:endCxn id="120" idx="0"/>
          </p:cNvCxnSpPr>
          <p:nvPr/>
        </p:nvCxnSpPr>
        <p:spPr>
          <a:xfrm>
            <a:off x="4282347" y="3495744"/>
            <a:ext cx="598" cy="130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Conector recto 366">
            <a:extLst>
              <a:ext uri="{FF2B5EF4-FFF2-40B4-BE49-F238E27FC236}">
                <a16:creationId xmlns:a16="http://schemas.microsoft.com/office/drawing/2014/main" id="{03FE5CAB-EEB4-46A6-8528-4554D29E0D50}"/>
              </a:ext>
            </a:extLst>
          </p:cNvPr>
          <p:cNvCxnSpPr>
            <a:cxnSpLocks/>
            <a:endCxn id="115" idx="0"/>
          </p:cNvCxnSpPr>
          <p:nvPr/>
        </p:nvCxnSpPr>
        <p:spPr>
          <a:xfrm>
            <a:off x="3401130" y="3503511"/>
            <a:ext cx="0" cy="132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Conector recto 372">
            <a:extLst>
              <a:ext uri="{FF2B5EF4-FFF2-40B4-BE49-F238E27FC236}">
                <a16:creationId xmlns:a16="http://schemas.microsoft.com/office/drawing/2014/main" id="{AA1CF996-C7BB-4D1C-8B0E-DC9DDD4D3C2B}"/>
              </a:ext>
            </a:extLst>
          </p:cNvPr>
          <p:cNvCxnSpPr>
            <a:cxnSpLocks/>
            <a:endCxn id="113" idx="0"/>
          </p:cNvCxnSpPr>
          <p:nvPr/>
        </p:nvCxnSpPr>
        <p:spPr>
          <a:xfrm>
            <a:off x="2479828" y="3503602"/>
            <a:ext cx="0" cy="122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Conector recto 376">
            <a:extLst>
              <a:ext uri="{FF2B5EF4-FFF2-40B4-BE49-F238E27FC236}">
                <a16:creationId xmlns:a16="http://schemas.microsoft.com/office/drawing/2014/main" id="{CAEADCD1-FF01-4514-9802-9A13CBF76A77}"/>
              </a:ext>
            </a:extLst>
          </p:cNvPr>
          <p:cNvCxnSpPr>
            <a:cxnSpLocks/>
          </p:cNvCxnSpPr>
          <p:nvPr/>
        </p:nvCxnSpPr>
        <p:spPr>
          <a:xfrm>
            <a:off x="165966" y="3978574"/>
            <a:ext cx="0" cy="746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Conector recto 379">
            <a:extLst>
              <a:ext uri="{FF2B5EF4-FFF2-40B4-BE49-F238E27FC236}">
                <a16:creationId xmlns:a16="http://schemas.microsoft.com/office/drawing/2014/main" id="{9BA65A5C-F8FC-4459-9E16-7E2D5E4386D3}"/>
              </a:ext>
            </a:extLst>
          </p:cNvPr>
          <p:cNvCxnSpPr>
            <a:cxnSpLocks/>
          </p:cNvCxnSpPr>
          <p:nvPr/>
        </p:nvCxnSpPr>
        <p:spPr>
          <a:xfrm>
            <a:off x="1177420" y="4003888"/>
            <a:ext cx="0" cy="746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Conector recto 380">
            <a:extLst>
              <a:ext uri="{FF2B5EF4-FFF2-40B4-BE49-F238E27FC236}">
                <a16:creationId xmlns:a16="http://schemas.microsoft.com/office/drawing/2014/main" id="{659CEE75-C65D-46CC-89C1-91EDDD7E9E42}"/>
              </a:ext>
            </a:extLst>
          </p:cNvPr>
          <p:cNvCxnSpPr>
            <a:cxnSpLocks/>
            <a:endCxn id="266" idx="1"/>
          </p:cNvCxnSpPr>
          <p:nvPr/>
        </p:nvCxnSpPr>
        <p:spPr>
          <a:xfrm>
            <a:off x="146461" y="4266376"/>
            <a:ext cx="1188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Conector recto 386">
            <a:extLst>
              <a:ext uri="{FF2B5EF4-FFF2-40B4-BE49-F238E27FC236}">
                <a16:creationId xmlns:a16="http://schemas.microsoft.com/office/drawing/2014/main" id="{1D31C901-D593-4396-8235-40591BA8BD12}"/>
              </a:ext>
            </a:extLst>
          </p:cNvPr>
          <p:cNvCxnSpPr>
            <a:cxnSpLocks/>
          </p:cNvCxnSpPr>
          <p:nvPr/>
        </p:nvCxnSpPr>
        <p:spPr>
          <a:xfrm flipV="1">
            <a:off x="171265" y="4724627"/>
            <a:ext cx="14967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Conector recto 390">
            <a:extLst>
              <a:ext uri="{FF2B5EF4-FFF2-40B4-BE49-F238E27FC236}">
                <a16:creationId xmlns:a16="http://schemas.microsoft.com/office/drawing/2014/main" id="{ED8EF139-AB74-4EDA-BB95-BB39078F4BC6}"/>
              </a:ext>
            </a:extLst>
          </p:cNvPr>
          <p:cNvCxnSpPr>
            <a:cxnSpLocks/>
          </p:cNvCxnSpPr>
          <p:nvPr/>
        </p:nvCxnSpPr>
        <p:spPr>
          <a:xfrm>
            <a:off x="1177420" y="4743162"/>
            <a:ext cx="143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Conector recto 392">
            <a:extLst>
              <a:ext uri="{FF2B5EF4-FFF2-40B4-BE49-F238E27FC236}">
                <a16:creationId xmlns:a16="http://schemas.microsoft.com/office/drawing/2014/main" id="{2ACE33C5-4421-4F4B-AED6-2E3D9C5DE19E}"/>
              </a:ext>
            </a:extLst>
          </p:cNvPr>
          <p:cNvCxnSpPr>
            <a:cxnSpLocks/>
          </p:cNvCxnSpPr>
          <p:nvPr/>
        </p:nvCxnSpPr>
        <p:spPr>
          <a:xfrm>
            <a:off x="1191099" y="4262283"/>
            <a:ext cx="1158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28FFDAD-E180-4D30-B5FD-4CC2B5F73580}"/>
              </a:ext>
            </a:extLst>
          </p:cNvPr>
          <p:cNvSpPr txBox="1"/>
          <p:nvPr/>
        </p:nvSpPr>
        <p:spPr>
          <a:xfrm>
            <a:off x="5464002" y="519330"/>
            <a:ext cx="870187" cy="2485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000" dirty="0">
                <a:latin typeface="Ink Free" panose="03080402000500000000" pitchFamily="66" charset="0"/>
              </a:rPr>
              <a:t>Debe  tener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F550C88-DDDE-4487-B782-60797117C4AF}"/>
              </a:ext>
            </a:extLst>
          </p:cNvPr>
          <p:cNvSpPr txBox="1"/>
          <p:nvPr/>
        </p:nvSpPr>
        <p:spPr>
          <a:xfrm>
            <a:off x="5461518" y="1054842"/>
            <a:ext cx="80864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000" dirty="0">
                <a:latin typeface="Ink Free" panose="03080402000500000000" pitchFamily="66" charset="0"/>
              </a:rPr>
              <a:t>Basados en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752965C-97B3-442C-A3F8-010E9983DFD5}"/>
              </a:ext>
            </a:extLst>
          </p:cNvPr>
          <p:cNvSpPr txBox="1"/>
          <p:nvPr/>
        </p:nvSpPr>
        <p:spPr>
          <a:xfrm>
            <a:off x="5939984" y="1583695"/>
            <a:ext cx="57944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000" dirty="0">
                <a:latin typeface="Ink Free" panose="03080402000500000000" pitchFamily="66" charset="0"/>
              </a:rPr>
              <a:t>Previo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F5D08CB-BB58-413E-A1CF-0FAA30B9953E}"/>
              </a:ext>
            </a:extLst>
          </p:cNvPr>
          <p:cNvSpPr txBox="1"/>
          <p:nvPr/>
        </p:nvSpPr>
        <p:spPr>
          <a:xfrm>
            <a:off x="3097769" y="2325354"/>
            <a:ext cx="80864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000" dirty="0">
                <a:latin typeface="Ink Free" panose="03080402000500000000" pitchFamily="66" charset="0"/>
              </a:rPr>
              <a:t>Permite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C4510F4-72FE-4450-B1C0-4EA489BD78AD}"/>
              </a:ext>
            </a:extLst>
          </p:cNvPr>
          <p:cNvSpPr txBox="1"/>
          <p:nvPr/>
        </p:nvSpPr>
        <p:spPr>
          <a:xfrm>
            <a:off x="1969637" y="2660713"/>
            <a:ext cx="88829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000" dirty="0">
                <a:latin typeface="Ink Free" panose="03080402000500000000" pitchFamily="66" charset="0"/>
              </a:rPr>
              <a:t>Considerando</a:t>
            </a:r>
          </a:p>
        </p:txBody>
      </p:sp>
      <p:cxnSp>
        <p:nvCxnSpPr>
          <p:cNvPr id="116" name="Conector recto 115">
            <a:extLst>
              <a:ext uri="{FF2B5EF4-FFF2-40B4-BE49-F238E27FC236}">
                <a16:creationId xmlns:a16="http://schemas.microsoft.com/office/drawing/2014/main" id="{D5932617-3D5C-4FE6-9D5A-52EE8D331D40}"/>
              </a:ext>
            </a:extLst>
          </p:cNvPr>
          <p:cNvCxnSpPr>
            <a:cxnSpLocks/>
          </p:cNvCxnSpPr>
          <p:nvPr/>
        </p:nvCxnSpPr>
        <p:spPr>
          <a:xfrm>
            <a:off x="1787024" y="2878143"/>
            <a:ext cx="3170531" cy="1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cto 116">
            <a:extLst>
              <a:ext uri="{FF2B5EF4-FFF2-40B4-BE49-F238E27FC236}">
                <a16:creationId xmlns:a16="http://schemas.microsoft.com/office/drawing/2014/main" id="{02A63937-AE33-4954-9A47-FB55791AF126}"/>
              </a:ext>
            </a:extLst>
          </p:cNvPr>
          <p:cNvCxnSpPr>
            <a:cxnSpLocks/>
          </p:cNvCxnSpPr>
          <p:nvPr/>
        </p:nvCxnSpPr>
        <p:spPr>
          <a:xfrm>
            <a:off x="1787024" y="2897650"/>
            <a:ext cx="0" cy="6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recto 120">
            <a:extLst>
              <a:ext uri="{FF2B5EF4-FFF2-40B4-BE49-F238E27FC236}">
                <a16:creationId xmlns:a16="http://schemas.microsoft.com/office/drawing/2014/main" id="{78482411-91C8-433A-A2BE-C3EDC702040E}"/>
              </a:ext>
            </a:extLst>
          </p:cNvPr>
          <p:cNvCxnSpPr>
            <a:cxnSpLocks/>
          </p:cNvCxnSpPr>
          <p:nvPr/>
        </p:nvCxnSpPr>
        <p:spPr>
          <a:xfrm>
            <a:off x="4957555" y="2897650"/>
            <a:ext cx="0" cy="922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F04D39C-AB40-4981-BA25-061B09CC94F8}"/>
              </a:ext>
            </a:extLst>
          </p:cNvPr>
          <p:cNvSpPr txBox="1"/>
          <p:nvPr/>
        </p:nvSpPr>
        <p:spPr>
          <a:xfrm>
            <a:off x="4116489" y="2603089"/>
            <a:ext cx="96554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000" dirty="0">
                <a:latin typeface="Ink Free" panose="03080402000500000000" pitchFamily="66" charset="0"/>
              </a:rPr>
              <a:t>Estableciendo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14621FD0-8E3E-4BB2-86C7-CDB5CDFDB78E}"/>
              </a:ext>
            </a:extLst>
          </p:cNvPr>
          <p:cNvSpPr txBox="1"/>
          <p:nvPr/>
        </p:nvSpPr>
        <p:spPr>
          <a:xfrm>
            <a:off x="6226818" y="3131680"/>
            <a:ext cx="130465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000" dirty="0">
                <a:latin typeface="Ink Free" panose="03080402000500000000" pitchFamily="66" charset="0"/>
              </a:rPr>
              <a:t>Para llevar a cabo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583EE7A9-B63C-458A-9AFB-300A740351EC}"/>
              </a:ext>
            </a:extLst>
          </p:cNvPr>
          <p:cNvSpPr txBox="1"/>
          <p:nvPr/>
        </p:nvSpPr>
        <p:spPr>
          <a:xfrm>
            <a:off x="5598508" y="3703112"/>
            <a:ext cx="89335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000" dirty="0">
                <a:latin typeface="Ink Free" panose="03080402000500000000" pitchFamily="66" charset="0"/>
              </a:rPr>
              <a:t>Determinar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07332FC-3983-4A51-BD18-C915FF75B4B9}"/>
              </a:ext>
            </a:extLst>
          </p:cNvPr>
          <p:cNvSpPr txBox="1"/>
          <p:nvPr/>
        </p:nvSpPr>
        <p:spPr>
          <a:xfrm>
            <a:off x="4838510" y="4253803"/>
            <a:ext cx="87819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000" dirty="0">
                <a:latin typeface="Ink Free" panose="03080402000500000000" pitchFamily="66" charset="0"/>
              </a:rPr>
              <a:t>Destacando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03F44784-5E20-4A5B-8036-50657EBB4E59}"/>
              </a:ext>
            </a:extLst>
          </p:cNvPr>
          <p:cNvSpPr txBox="1"/>
          <p:nvPr/>
        </p:nvSpPr>
        <p:spPr>
          <a:xfrm>
            <a:off x="7437711" y="3735942"/>
            <a:ext cx="80864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000" dirty="0">
                <a:latin typeface="Ink Free" panose="03080402000500000000" pitchFamily="66" charset="0"/>
              </a:rPr>
              <a:t>Precisando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85DD52C3-8A3B-4FCD-836A-A5D8DA0379FC}"/>
              </a:ext>
            </a:extLst>
          </p:cNvPr>
          <p:cNvSpPr txBox="1"/>
          <p:nvPr/>
        </p:nvSpPr>
        <p:spPr>
          <a:xfrm>
            <a:off x="8159326" y="4263847"/>
            <a:ext cx="106438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000" dirty="0">
                <a:latin typeface="Ink Free" panose="03080402000500000000" pitchFamily="66" charset="0"/>
              </a:rPr>
              <a:t>Apoyado en una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D27AFFF-F3D2-4D9A-A71C-1476466A21C5}"/>
              </a:ext>
            </a:extLst>
          </p:cNvPr>
          <p:cNvSpPr txBox="1"/>
          <p:nvPr/>
        </p:nvSpPr>
        <p:spPr>
          <a:xfrm>
            <a:off x="6347684" y="4650501"/>
            <a:ext cx="130465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000" dirty="0">
                <a:latin typeface="Ink Free" panose="03080402000500000000" pitchFamily="66" charset="0"/>
              </a:rPr>
              <a:t>Que consta de</a:t>
            </a:r>
          </a:p>
        </p:txBody>
      </p:sp>
      <p:cxnSp>
        <p:nvCxnSpPr>
          <p:cNvPr id="154" name="Conector recto 153">
            <a:extLst>
              <a:ext uri="{FF2B5EF4-FFF2-40B4-BE49-F238E27FC236}">
                <a16:creationId xmlns:a16="http://schemas.microsoft.com/office/drawing/2014/main" id="{471A2219-EDCB-4C0F-9C50-ACF4CBCA6123}"/>
              </a:ext>
            </a:extLst>
          </p:cNvPr>
          <p:cNvCxnSpPr>
            <a:cxnSpLocks/>
            <a:endCxn id="136" idx="0"/>
          </p:cNvCxnSpPr>
          <p:nvPr/>
        </p:nvCxnSpPr>
        <p:spPr>
          <a:xfrm>
            <a:off x="8623353" y="4809629"/>
            <a:ext cx="0" cy="117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uadroTexto 68">
            <a:extLst>
              <a:ext uri="{FF2B5EF4-FFF2-40B4-BE49-F238E27FC236}">
                <a16:creationId xmlns:a16="http://schemas.microsoft.com/office/drawing/2014/main" id="{24DB5BD1-B600-482B-BF32-D614E1619188}"/>
              </a:ext>
            </a:extLst>
          </p:cNvPr>
          <p:cNvSpPr txBox="1"/>
          <p:nvPr/>
        </p:nvSpPr>
        <p:spPr>
          <a:xfrm>
            <a:off x="6630876" y="5139711"/>
            <a:ext cx="106469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000" dirty="0">
                <a:latin typeface="Ink Free" panose="03080402000500000000" pitchFamily="66" charset="0"/>
              </a:rPr>
              <a:t>Facilitando un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8F8DC530-275E-403C-8439-B0D35E8C1458}"/>
              </a:ext>
            </a:extLst>
          </p:cNvPr>
          <p:cNvSpPr txBox="1"/>
          <p:nvPr/>
        </p:nvSpPr>
        <p:spPr>
          <a:xfrm>
            <a:off x="6818785" y="5607242"/>
            <a:ext cx="89335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000" dirty="0">
                <a:latin typeface="Ink Free" panose="03080402000500000000" pitchFamily="66" charset="0"/>
              </a:rPr>
              <a:t>Dotando de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7FB2DEDD-9729-435C-A4CD-452050E61F22}"/>
              </a:ext>
            </a:extLst>
          </p:cNvPr>
          <p:cNvSpPr txBox="1"/>
          <p:nvPr/>
        </p:nvSpPr>
        <p:spPr>
          <a:xfrm>
            <a:off x="8167666" y="6359644"/>
            <a:ext cx="118363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000" dirty="0">
                <a:latin typeface="Ink Free" panose="03080402000500000000" pitchFamily="66" charset="0"/>
              </a:rPr>
              <a:t>Contribuyendo en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1EBDBFD9-3CB2-4EF3-B1DB-1DC07DA14A5B}"/>
              </a:ext>
            </a:extLst>
          </p:cNvPr>
          <p:cNvSpPr txBox="1"/>
          <p:nvPr/>
        </p:nvSpPr>
        <p:spPr>
          <a:xfrm>
            <a:off x="9436942" y="5777207"/>
            <a:ext cx="825027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000" dirty="0">
                <a:latin typeface="Ink Free" panose="03080402000500000000" pitchFamily="66" charset="0"/>
              </a:rPr>
              <a:t>Siendo esta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56BD61F4-5A53-494C-90A8-F49354B4ED89}"/>
              </a:ext>
            </a:extLst>
          </p:cNvPr>
          <p:cNvSpPr txBox="1"/>
          <p:nvPr/>
        </p:nvSpPr>
        <p:spPr>
          <a:xfrm>
            <a:off x="10127296" y="2392348"/>
            <a:ext cx="70680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000" dirty="0">
                <a:latin typeface="Ink Free" panose="03080402000500000000" pitchFamily="66" charset="0"/>
              </a:rPr>
              <a:t>Visualizar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4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66050">
        <p14:ripple/>
      </p:transition>
    </mc:Choice>
    <mc:Fallback xmlns="">
      <p:transition spd="slow" advTm="2660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100</Words>
  <Application>Microsoft Macintosh PowerPoint</Application>
  <PresentationFormat>Panorámica</PresentationFormat>
  <Paragraphs>52</Paragraphs>
  <Slides>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Ink Free</vt:lpstr>
      <vt:lpstr>Tema de Office</vt:lpstr>
      <vt:lpstr>Mapa conceptual  Educación en salud 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Ignacia Concha Merino (daniela.concha.m)</dc:creator>
  <cp:lastModifiedBy>Francisco Javier Bustamante (franciscobt)</cp:lastModifiedBy>
  <cp:revision>49</cp:revision>
  <dcterms:created xsi:type="dcterms:W3CDTF">2020-08-04T00:16:40Z</dcterms:created>
  <dcterms:modified xsi:type="dcterms:W3CDTF">2021-05-12T17:12:52Z</dcterms:modified>
</cp:coreProperties>
</file>