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76"/>
  </p:notesMasterIdLst>
  <p:sldIdLst>
    <p:sldId id="256" r:id="rId2"/>
    <p:sldId id="257" r:id="rId3"/>
    <p:sldId id="258" r:id="rId4"/>
    <p:sldId id="262" r:id="rId5"/>
    <p:sldId id="263" r:id="rId6"/>
    <p:sldId id="264" r:id="rId7"/>
    <p:sldId id="266" r:id="rId8"/>
    <p:sldId id="268" r:id="rId9"/>
    <p:sldId id="321" r:id="rId10"/>
    <p:sldId id="325" r:id="rId11"/>
    <p:sldId id="304" r:id="rId12"/>
    <p:sldId id="307" r:id="rId13"/>
    <p:sldId id="308" r:id="rId14"/>
    <p:sldId id="326" r:id="rId15"/>
    <p:sldId id="319" r:id="rId16"/>
    <p:sldId id="285" r:id="rId17"/>
    <p:sldId id="286" r:id="rId18"/>
    <p:sldId id="287" r:id="rId19"/>
    <p:sldId id="289" r:id="rId20"/>
    <p:sldId id="290" r:id="rId21"/>
    <p:sldId id="292" r:id="rId22"/>
    <p:sldId id="294" r:id="rId23"/>
    <p:sldId id="320" r:id="rId24"/>
    <p:sldId id="295" r:id="rId25"/>
    <p:sldId id="296" r:id="rId26"/>
    <p:sldId id="297" r:id="rId27"/>
    <p:sldId id="305" r:id="rId28"/>
    <p:sldId id="306" r:id="rId29"/>
    <p:sldId id="298" r:id="rId30"/>
    <p:sldId id="299" r:id="rId31"/>
    <p:sldId id="300" r:id="rId32"/>
    <p:sldId id="301" r:id="rId33"/>
    <p:sldId id="302" r:id="rId34"/>
    <p:sldId id="303" r:id="rId35"/>
    <p:sldId id="269" r:id="rId36"/>
    <p:sldId id="318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322" r:id="rId53"/>
    <p:sldId id="309" r:id="rId54"/>
    <p:sldId id="311" r:id="rId55"/>
    <p:sldId id="313" r:id="rId56"/>
    <p:sldId id="314" r:id="rId57"/>
    <p:sldId id="312" r:id="rId58"/>
    <p:sldId id="310" r:id="rId59"/>
    <p:sldId id="315" r:id="rId60"/>
    <p:sldId id="316" r:id="rId61"/>
    <p:sldId id="317" r:id="rId62"/>
    <p:sldId id="323" r:id="rId63"/>
    <p:sldId id="324" r:id="rId64"/>
    <p:sldId id="337" r:id="rId65"/>
    <p:sldId id="328" r:id="rId66"/>
    <p:sldId id="327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01CDC-B24F-4629-BE90-7EEEA76B4036}" v="194" dt="2021-10-26T19:25:49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Zapata" userId="6ea5d3a48c7d9653" providerId="LiveId" clId="{AF001CDC-B24F-4629-BE90-7EEEA76B4036}"/>
    <pc:docChg chg="custSel addSld delSld modSld">
      <pc:chgData name="Carla Zapata" userId="6ea5d3a48c7d9653" providerId="LiveId" clId="{AF001CDC-B24F-4629-BE90-7EEEA76B4036}" dt="2021-10-26T19:25:19.892" v="4965" actId="478"/>
      <pc:docMkLst>
        <pc:docMk/>
      </pc:docMkLst>
      <pc:sldChg chg="delSp modSp mod">
        <pc:chgData name="Carla Zapata" userId="6ea5d3a48c7d9653" providerId="LiveId" clId="{AF001CDC-B24F-4629-BE90-7EEEA76B4036}" dt="2021-10-18T22:39:54.589" v="26" actId="20577"/>
        <pc:sldMkLst>
          <pc:docMk/>
          <pc:sldMk cId="2684633598" sldId="262"/>
        </pc:sldMkLst>
        <pc:spChg chg="mod">
          <ac:chgData name="Carla Zapata" userId="6ea5d3a48c7d9653" providerId="LiveId" clId="{AF001CDC-B24F-4629-BE90-7EEEA76B4036}" dt="2021-10-18T22:39:54.589" v="26" actId="20577"/>
          <ac:spMkLst>
            <pc:docMk/>
            <pc:sldMk cId="2684633598" sldId="262"/>
            <ac:spMk id="3" creationId="{00000000-0000-0000-0000-000000000000}"/>
          </ac:spMkLst>
        </pc:spChg>
        <pc:spChg chg="del">
          <ac:chgData name="Carla Zapata" userId="6ea5d3a48c7d9653" providerId="LiveId" clId="{AF001CDC-B24F-4629-BE90-7EEEA76B4036}" dt="2021-10-18T22:38:07.801" v="3" actId="478"/>
          <ac:spMkLst>
            <pc:docMk/>
            <pc:sldMk cId="2684633598" sldId="262"/>
            <ac:spMk id="4" creationId="{00000000-0000-0000-0000-000000000000}"/>
          </ac:spMkLst>
        </pc:spChg>
        <pc:spChg chg="del">
          <ac:chgData name="Carla Zapata" userId="6ea5d3a48c7d9653" providerId="LiveId" clId="{AF001CDC-B24F-4629-BE90-7EEEA76B4036}" dt="2021-10-18T22:38:18.582" v="5" actId="478"/>
          <ac:spMkLst>
            <pc:docMk/>
            <pc:sldMk cId="2684633598" sldId="262"/>
            <ac:spMk id="5" creationId="{00000000-0000-0000-0000-000000000000}"/>
          </ac:spMkLst>
        </pc:spChg>
      </pc:sldChg>
      <pc:sldChg chg="modSp mod">
        <pc:chgData name="Carla Zapata" userId="6ea5d3a48c7d9653" providerId="LiveId" clId="{AF001CDC-B24F-4629-BE90-7EEEA76B4036}" dt="2021-10-18T22:41:58.037" v="48" actId="20577"/>
        <pc:sldMkLst>
          <pc:docMk/>
          <pc:sldMk cId="3578667203" sldId="263"/>
        </pc:sldMkLst>
        <pc:spChg chg="mod">
          <ac:chgData name="Carla Zapata" userId="6ea5d3a48c7d9653" providerId="LiveId" clId="{AF001CDC-B24F-4629-BE90-7EEEA76B4036}" dt="2021-10-18T22:41:58.037" v="48" actId="20577"/>
          <ac:spMkLst>
            <pc:docMk/>
            <pc:sldMk cId="3578667203" sldId="263"/>
            <ac:spMk id="3" creationId="{00000000-0000-0000-0000-000000000000}"/>
          </ac:spMkLst>
        </pc:spChg>
      </pc:sldChg>
      <pc:sldChg chg="modSp mod">
        <pc:chgData name="Carla Zapata" userId="6ea5d3a48c7d9653" providerId="LiveId" clId="{AF001CDC-B24F-4629-BE90-7EEEA76B4036}" dt="2021-10-18T22:43:11.080" v="71" actId="1076"/>
        <pc:sldMkLst>
          <pc:docMk/>
          <pc:sldMk cId="2003469160" sldId="268"/>
        </pc:sldMkLst>
        <pc:spChg chg="mod">
          <ac:chgData name="Carla Zapata" userId="6ea5d3a48c7d9653" providerId="LiveId" clId="{AF001CDC-B24F-4629-BE90-7EEEA76B4036}" dt="2021-10-18T22:42:58.662" v="70" actId="20577"/>
          <ac:spMkLst>
            <pc:docMk/>
            <pc:sldMk cId="2003469160" sldId="268"/>
            <ac:spMk id="3" creationId="{00000000-0000-0000-0000-000000000000}"/>
          </ac:spMkLst>
        </pc:spChg>
        <pc:picChg chg="mod">
          <ac:chgData name="Carla Zapata" userId="6ea5d3a48c7d9653" providerId="LiveId" clId="{AF001CDC-B24F-4629-BE90-7EEEA76B4036}" dt="2021-10-18T22:43:11.080" v="71" actId="1076"/>
          <ac:picMkLst>
            <pc:docMk/>
            <pc:sldMk cId="2003469160" sldId="268"/>
            <ac:picMk id="7" creationId="{00000000-0000-0000-0000-000000000000}"/>
          </ac:picMkLst>
        </pc:picChg>
      </pc:sldChg>
      <pc:sldChg chg="modSp">
        <pc:chgData name="Carla Zapata" userId="6ea5d3a48c7d9653" providerId="LiveId" clId="{AF001CDC-B24F-4629-BE90-7EEEA76B4036}" dt="2021-10-19T19:54:43.826" v="1260"/>
        <pc:sldMkLst>
          <pc:docMk/>
          <pc:sldMk cId="4092328273" sldId="279"/>
        </pc:sldMkLst>
        <pc:graphicFrameChg chg="mod">
          <ac:chgData name="Carla Zapata" userId="6ea5d3a48c7d9653" providerId="LiveId" clId="{AF001CDC-B24F-4629-BE90-7EEEA76B4036}" dt="2021-10-19T19:54:43.826" v="1260"/>
          <ac:graphicFrameMkLst>
            <pc:docMk/>
            <pc:sldMk cId="4092328273" sldId="279"/>
            <ac:graphicFrameMk id="2" creationId="{00000000-0000-0000-0000-000000000000}"/>
          </ac:graphicFrameMkLst>
        </pc:graphicFrameChg>
      </pc:sldChg>
      <pc:sldChg chg="modSp mod">
        <pc:chgData name="Carla Zapata" userId="6ea5d3a48c7d9653" providerId="LiveId" clId="{AF001CDC-B24F-4629-BE90-7EEEA76B4036}" dt="2021-10-18T23:05:32.658" v="152" actId="27636"/>
        <pc:sldMkLst>
          <pc:docMk/>
          <pc:sldMk cId="455610826" sldId="285"/>
        </pc:sldMkLst>
        <pc:spChg chg="mod">
          <ac:chgData name="Carla Zapata" userId="6ea5d3a48c7d9653" providerId="LiveId" clId="{AF001CDC-B24F-4629-BE90-7EEEA76B4036}" dt="2021-10-18T23:05:32.658" v="152" actId="27636"/>
          <ac:spMkLst>
            <pc:docMk/>
            <pc:sldMk cId="455610826" sldId="285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8T22:58:48.791" v="122" actId="2696"/>
        <pc:sldMkLst>
          <pc:docMk/>
          <pc:sldMk cId="3894007675" sldId="285"/>
        </pc:sldMkLst>
      </pc:sldChg>
      <pc:sldChg chg="delSp modSp mod delAnim">
        <pc:chgData name="Carla Zapata" userId="6ea5d3a48c7d9653" providerId="LiveId" clId="{AF001CDC-B24F-4629-BE90-7EEEA76B4036}" dt="2021-10-19T18:44:27.294" v="896" actId="1076"/>
        <pc:sldMkLst>
          <pc:docMk/>
          <pc:sldMk cId="1841834607" sldId="286"/>
        </pc:sldMkLst>
        <pc:picChg chg="del mod">
          <ac:chgData name="Carla Zapata" userId="6ea5d3a48c7d9653" providerId="LiveId" clId="{AF001CDC-B24F-4629-BE90-7EEEA76B4036}" dt="2021-10-19T18:44:23.435" v="895" actId="478"/>
          <ac:picMkLst>
            <pc:docMk/>
            <pc:sldMk cId="1841834607" sldId="286"/>
            <ac:picMk id="3" creationId="{00000000-0000-0000-0000-000000000000}"/>
          </ac:picMkLst>
        </pc:picChg>
        <pc:picChg chg="del">
          <ac:chgData name="Carla Zapata" userId="6ea5d3a48c7d9653" providerId="LiveId" clId="{AF001CDC-B24F-4629-BE90-7EEEA76B4036}" dt="2021-10-19T18:32:55.849" v="888" actId="478"/>
          <ac:picMkLst>
            <pc:docMk/>
            <pc:sldMk cId="1841834607" sldId="286"/>
            <ac:picMk id="5" creationId="{C3F3A5C7-C53A-4797-8AEE-E3096D899081}"/>
          </ac:picMkLst>
        </pc:picChg>
        <pc:picChg chg="del">
          <ac:chgData name="Carla Zapata" userId="6ea5d3a48c7d9653" providerId="LiveId" clId="{AF001CDC-B24F-4629-BE90-7EEEA76B4036}" dt="2021-10-19T18:34:22.514" v="889" actId="478"/>
          <ac:picMkLst>
            <pc:docMk/>
            <pc:sldMk cId="1841834607" sldId="286"/>
            <ac:picMk id="6" creationId="{6E37596C-BF62-4C16-A46F-F39EC9D1ACC3}"/>
          </ac:picMkLst>
        </pc:picChg>
        <pc:picChg chg="del">
          <ac:chgData name="Carla Zapata" userId="6ea5d3a48c7d9653" providerId="LiveId" clId="{AF001CDC-B24F-4629-BE90-7EEEA76B4036}" dt="2021-10-19T18:38:42.840" v="890" actId="478"/>
          <ac:picMkLst>
            <pc:docMk/>
            <pc:sldMk cId="1841834607" sldId="286"/>
            <ac:picMk id="7" creationId="{E59052DD-7365-44BE-9862-E0421964A104}"/>
          </ac:picMkLst>
        </pc:picChg>
        <pc:picChg chg="del">
          <ac:chgData name="Carla Zapata" userId="6ea5d3a48c7d9653" providerId="LiveId" clId="{AF001CDC-B24F-4629-BE90-7EEEA76B4036}" dt="2021-10-19T18:41:25.518" v="893" actId="478"/>
          <ac:picMkLst>
            <pc:docMk/>
            <pc:sldMk cId="1841834607" sldId="286"/>
            <ac:picMk id="8" creationId="{29A6172B-D0BF-48FD-8E29-877BAA473D07}"/>
          </ac:picMkLst>
        </pc:picChg>
        <pc:picChg chg="del">
          <ac:chgData name="Carla Zapata" userId="6ea5d3a48c7d9653" providerId="LiveId" clId="{AF001CDC-B24F-4629-BE90-7EEEA76B4036}" dt="2021-10-19T18:42:48.564" v="894" actId="478"/>
          <ac:picMkLst>
            <pc:docMk/>
            <pc:sldMk cId="1841834607" sldId="286"/>
            <ac:picMk id="9" creationId="{A696D865-4327-41B8-818B-2456B42B8DD0}"/>
          </ac:picMkLst>
        </pc:picChg>
        <pc:picChg chg="mod">
          <ac:chgData name="Carla Zapata" userId="6ea5d3a48c7d9653" providerId="LiveId" clId="{AF001CDC-B24F-4629-BE90-7EEEA76B4036}" dt="2021-10-19T18:44:27.294" v="896" actId="1076"/>
          <ac:picMkLst>
            <pc:docMk/>
            <pc:sldMk cId="1841834607" sldId="286"/>
            <ac:picMk id="10" creationId="{AA97D2E0-0084-4552-AA94-B512B82D4390}"/>
          </ac:picMkLst>
        </pc:picChg>
      </pc:sldChg>
      <pc:sldChg chg="del">
        <pc:chgData name="Carla Zapata" userId="6ea5d3a48c7d9653" providerId="LiveId" clId="{AF001CDC-B24F-4629-BE90-7EEEA76B4036}" dt="2021-10-18T22:59:14.606" v="123" actId="2696"/>
        <pc:sldMkLst>
          <pc:docMk/>
          <pc:sldMk cId="4090369786" sldId="286"/>
        </pc:sldMkLst>
      </pc:sldChg>
      <pc:sldChg chg="del">
        <pc:chgData name="Carla Zapata" userId="6ea5d3a48c7d9653" providerId="LiveId" clId="{AF001CDC-B24F-4629-BE90-7EEEA76B4036}" dt="2021-10-18T22:59:39.893" v="124" actId="2696"/>
        <pc:sldMkLst>
          <pc:docMk/>
          <pc:sldMk cId="1965756933" sldId="287"/>
        </pc:sldMkLst>
      </pc:sldChg>
      <pc:sldChg chg="modSp mod">
        <pc:chgData name="Carla Zapata" userId="6ea5d3a48c7d9653" providerId="LiveId" clId="{AF001CDC-B24F-4629-BE90-7EEEA76B4036}" dt="2021-10-19T18:40:14.767" v="892" actId="20577"/>
        <pc:sldMkLst>
          <pc:docMk/>
          <pc:sldMk cId="2566340089" sldId="287"/>
        </pc:sldMkLst>
        <pc:spChg chg="mod">
          <ac:chgData name="Carla Zapata" userId="6ea5d3a48c7d9653" providerId="LiveId" clId="{AF001CDC-B24F-4629-BE90-7EEEA76B4036}" dt="2021-10-19T18:40:14.767" v="892" actId="20577"/>
          <ac:spMkLst>
            <pc:docMk/>
            <pc:sldMk cId="2566340089" sldId="287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8T22:59:58.759" v="125" actId="2696"/>
        <pc:sldMkLst>
          <pc:docMk/>
          <pc:sldMk cId="831937975" sldId="289"/>
        </pc:sldMkLst>
      </pc:sldChg>
      <pc:sldChg chg="delSp modSp mod delAnim">
        <pc:chgData name="Carla Zapata" userId="6ea5d3a48c7d9653" providerId="LiveId" clId="{AF001CDC-B24F-4629-BE90-7EEEA76B4036}" dt="2021-10-19T18:57:41.920" v="947" actId="1076"/>
        <pc:sldMkLst>
          <pc:docMk/>
          <pc:sldMk cId="1174701142" sldId="290"/>
        </pc:sldMkLst>
        <pc:spChg chg="mod">
          <ac:chgData name="Carla Zapata" userId="6ea5d3a48c7d9653" providerId="LiveId" clId="{AF001CDC-B24F-4629-BE90-7EEEA76B4036}" dt="2021-10-19T18:48:20.432" v="944" actId="20577"/>
          <ac:spMkLst>
            <pc:docMk/>
            <pc:sldMk cId="1174701142" sldId="290"/>
            <ac:spMk id="3" creationId="{00000000-0000-0000-0000-000000000000}"/>
          </ac:spMkLst>
        </pc:spChg>
        <pc:picChg chg="mod">
          <ac:chgData name="Carla Zapata" userId="6ea5d3a48c7d9653" providerId="LiveId" clId="{AF001CDC-B24F-4629-BE90-7EEEA76B4036}" dt="2021-10-19T18:57:41.920" v="947" actId="1076"/>
          <ac:picMkLst>
            <pc:docMk/>
            <pc:sldMk cId="1174701142" sldId="290"/>
            <ac:picMk id="4" creationId="{DF4B22F6-34FE-414A-BEDD-F2D554A090C8}"/>
          </ac:picMkLst>
        </pc:picChg>
        <pc:picChg chg="del mod">
          <ac:chgData name="Carla Zapata" userId="6ea5d3a48c7d9653" providerId="LiveId" clId="{AF001CDC-B24F-4629-BE90-7EEEA76B4036}" dt="2021-10-19T18:57:38.824" v="946" actId="478"/>
          <ac:picMkLst>
            <pc:docMk/>
            <pc:sldMk cId="1174701142" sldId="290"/>
            <ac:picMk id="5" creationId="{00000000-0000-0000-0000-000000000000}"/>
          </ac:picMkLst>
        </pc:picChg>
      </pc:sldChg>
      <pc:sldChg chg="del">
        <pc:chgData name="Carla Zapata" userId="6ea5d3a48c7d9653" providerId="LiveId" clId="{AF001CDC-B24F-4629-BE90-7EEEA76B4036}" dt="2021-10-18T23:00:20.659" v="126" actId="2696"/>
        <pc:sldMkLst>
          <pc:docMk/>
          <pc:sldMk cId="2931092215" sldId="290"/>
        </pc:sldMkLst>
      </pc:sldChg>
      <pc:sldChg chg="del">
        <pc:chgData name="Carla Zapata" userId="6ea5d3a48c7d9653" providerId="LiveId" clId="{AF001CDC-B24F-4629-BE90-7EEEA76B4036}" dt="2021-10-18T23:00:43.284" v="127" actId="2696"/>
        <pc:sldMkLst>
          <pc:docMk/>
          <pc:sldMk cId="296742534" sldId="292"/>
        </pc:sldMkLst>
      </pc:sldChg>
      <pc:sldChg chg="modSp mod">
        <pc:chgData name="Carla Zapata" userId="6ea5d3a48c7d9653" providerId="LiveId" clId="{AF001CDC-B24F-4629-BE90-7EEEA76B4036}" dt="2021-10-19T19:01:16.341" v="956" actId="27636"/>
        <pc:sldMkLst>
          <pc:docMk/>
          <pc:sldMk cId="1567425917" sldId="292"/>
        </pc:sldMkLst>
        <pc:spChg chg="mod">
          <ac:chgData name="Carla Zapata" userId="6ea5d3a48c7d9653" providerId="LiveId" clId="{AF001CDC-B24F-4629-BE90-7EEEA76B4036}" dt="2021-10-19T19:01:16.341" v="956" actId="27636"/>
          <ac:spMkLst>
            <pc:docMk/>
            <pc:sldMk cId="1567425917" sldId="292"/>
            <ac:spMk id="3" creationId="{00000000-0000-0000-0000-000000000000}"/>
          </ac:spMkLst>
        </pc:spChg>
      </pc:sldChg>
      <pc:sldChg chg="delSp modSp mod delAnim">
        <pc:chgData name="Carla Zapata" userId="6ea5d3a48c7d9653" providerId="LiveId" clId="{AF001CDC-B24F-4629-BE90-7EEEA76B4036}" dt="2021-10-19T19:19:18.661" v="1184" actId="478"/>
        <pc:sldMkLst>
          <pc:docMk/>
          <pc:sldMk cId="245594334" sldId="294"/>
        </pc:sldMkLst>
        <pc:spChg chg="mod">
          <ac:chgData name="Carla Zapata" userId="6ea5d3a48c7d9653" providerId="LiveId" clId="{AF001CDC-B24F-4629-BE90-7EEEA76B4036}" dt="2021-10-19T19:16:36.470" v="1180" actId="313"/>
          <ac:spMkLst>
            <pc:docMk/>
            <pc:sldMk cId="245594334" sldId="294"/>
            <ac:spMk id="3" creationId="{00000000-0000-0000-0000-000000000000}"/>
          </ac:spMkLst>
        </pc:spChg>
        <pc:spChg chg="mod">
          <ac:chgData name="Carla Zapata" userId="6ea5d3a48c7d9653" providerId="LiveId" clId="{AF001CDC-B24F-4629-BE90-7EEEA76B4036}" dt="2021-10-19T19:11:31.619" v="1091" actId="27636"/>
          <ac:spMkLst>
            <pc:docMk/>
            <pc:sldMk cId="245594334" sldId="294"/>
            <ac:spMk id="4" creationId="{00000000-0000-0000-0000-000000000000}"/>
          </ac:spMkLst>
        </pc:spChg>
        <pc:picChg chg="mod">
          <ac:chgData name="Carla Zapata" userId="6ea5d3a48c7d9653" providerId="LiveId" clId="{AF001CDC-B24F-4629-BE90-7EEEA76B4036}" dt="2021-10-19T19:17:32.777" v="1182" actId="1076"/>
          <ac:picMkLst>
            <pc:docMk/>
            <pc:sldMk cId="245594334" sldId="294"/>
            <ac:picMk id="5" creationId="{44A283B3-8BB4-45A3-81FF-ADE2DB25E41A}"/>
          </ac:picMkLst>
        </pc:picChg>
        <pc:picChg chg="del mod">
          <ac:chgData name="Carla Zapata" userId="6ea5d3a48c7d9653" providerId="LiveId" clId="{AF001CDC-B24F-4629-BE90-7EEEA76B4036}" dt="2021-10-19T19:19:18.661" v="1184" actId="478"/>
          <ac:picMkLst>
            <pc:docMk/>
            <pc:sldMk cId="245594334" sldId="294"/>
            <ac:picMk id="6" creationId="{00000000-0000-0000-0000-000000000000}"/>
          </ac:picMkLst>
        </pc:picChg>
      </pc:sldChg>
      <pc:sldChg chg="del">
        <pc:chgData name="Carla Zapata" userId="6ea5d3a48c7d9653" providerId="LiveId" clId="{AF001CDC-B24F-4629-BE90-7EEEA76B4036}" dt="2021-10-18T23:02:09.943" v="128" actId="2696"/>
        <pc:sldMkLst>
          <pc:docMk/>
          <pc:sldMk cId="3009722981" sldId="294"/>
        </pc:sldMkLst>
      </pc:sldChg>
      <pc:sldChg chg="modSp mod">
        <pc:chgData name="Carla Zapata" userId="6ea5d3a48c7d9653" providerId="LiveId" clId="{AF001CDC-B24F-4629-BE90-7EEEA76B4036}" dt="2021-10-19T19:19:11.914" v="1183" actId="20577"/>
        <pc:sldMkLst>
          <pc:docMk/>
          <pc:sldMk cId="1739864048" sldId="295"/>
        </pc:sldMkLst>
        <pc:spChg chg="mod">
          <ac:chgData name="Carla Zapata" userId="6ea5d3a48c7d9653" providerId="LiveId" clId="{AF001CDC-B24F-4629-BE90-7EEEA76B4036}" dt="2021-10-19T19:19:11.914" v="1183" actId="20577"/>
          <ac:spMkLst>
            <pc:docMk/>
            <pc:sldMk cId="1739864048" sldId="295"/>
            <ac:spMk id="6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9T17:58:17.354" v="840" actId="2696"/>
        <pc:sldMkLst>
          <pc:docMk/>
          <pc:sldMk cId="1941391325" sldId="295"/>
        </pc:sldMkLst>
      </pc:sldChg>
      <pc:sldChg chg="modSp mod">
        <pc:chgData name="Carla Zapata" userId="6ea5d3a48c7d9653" providerId="LiveId" clId="{AF001CDC-B24F-4629-BE90-7EEEA76B4036}" dt="2021-10-19T19:23:27.027" v="1194" actId="12"/>
        <pc:sldMkLst>
          <pc:docMk/>
          <pc:sldMk cId="409007909" sldId="296"/>
        </pc:sldMkLst>
        <pc:spChg chg="mod">
          <ac:chgData name="Carla Zapata" userId="6ea5d3a48c7d9653" providerId="LiveId" clId="{AF001CDC-B24F-4629-BE90-7EEEA76B4036}" dt="2021-10-19T19:23:27.027" v="1194" actId="12"/>
          <ac:spMkLst>
            <pc:docMk/>
            <pc:sldMk cId="409007909" sldId="296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9T17:58:36.499" v="841" actId="2696"/>
        <pc:sldMkLst>
          <pc:docMk/>
          <pc:sldMk cId="4020529059" sldId="296"/>
        </pc:sldMkLst>
      </pc:sldChg>
      <pc:sldChg chg="del">
        <pc:chgData name="Carla Zapata" userId="6ea5d3a48c7d9653" providerId="LiveId" clId="{AF001CDC-B24F-4629-BE90-7EEEA76B4036}" dt="2021-10-19T17:58:58.045" v="842" actId="2696"/>
        <pc:sldMkLst>
          <pc:docMk/>
          <pc:sldMk cId="3296040019" sldId="297"/>
        </pc:sldMkLst>
      </pc:sldChg>
      <pc:sldChg chg="del">
        <pc:chgData name="Carla Zapata" userId="6ea5d3a48c7d9653" providerId="LiveId" clId="{AF001CDC-B24F-4629-BE90-7EEEA76B4036}" dt="2021-10-19T18:00:05.036" v="845" actId="2696"/>
        <pc:sldMkLst>
          <pc:docMk/>
          <pc:sldMk cId="1023679678" sldId="298"/>
        </pc:sldMkLst>
      </pc:sldChg>
      <pc:sldChg chg="modSp mod">
        <pc:chgData name="Carla Zapata" userId="6ea5d3a48c7d9653" providerId="LiveId" clId="{AF001CDC-B24F-4629-BE90-7EEEA76B4036}" dt="2021-10-19T19:43:55.559" v="1221" actId="27636"/>
        <pc:sldMkLst>
          <pc:docMk/>
          <pc:sldMk cId="1777927253" sldId="299"/>
        </pc:sldMkLst>
        <pc:spChg chg="mod">
          <ac:chgData name="Carla Zapata" userId="6ea5d3a48c7d9653" providerId="LiveId" clId="{AF001CDC-B24F-4629-BE90-7EEEA76B4036}" dt="2021-10-19T19:43:55.559" v="1221" actId="27636"/>
          <ac:spMkLst>
            <pc:docMk/>
            <pc:sldMk cId="1777927253" sldId="299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9T18:00:24.277" v="846" actId="2696"/>
        <pc:sldMkLst>
          <pc:docMk/>
          <pc:sldMk cId="2815305848" sldId="299"/>
        </pc:sldMkLst>
      </pc:sldChg>
      <pc:sldChg chg="del">
        <pc:chgData name="Carla Zapata" userId="6ea5d3a48c7d9653" providerId="LiveId" clId="{AF001CDC-B24F-4629-BE90-7EEEA76B4036}" dt="2021-10-19T18:00:43.724" v="847" actId="2696"/>
        <pc:sldMkLst>
          <pc:docMk/>
          <pc:sldMk cId="2157193811" sldId="300"/>
        </pc:sldMkLst>
      </pc:sldChg>
      <pc:sldChg chg="modSp mod">
        <pc:chgData name="Carla Zapata" userId="6ea5d3a48c7d9653" providerId="LiveId" clId="{AF001CDC-B24F-4629-BE90-7EEEA76B4036}" dt="2021-10-19T19:46:39.492" v="1228" actId="20577"/>
        <pc:sldMkLst>
          <pc:docMk/>
          <pc:sldMk cId="4179800031" sldId="300"/>
        </pc:sldMkLst>
        <pc:spChg chg="mod">
          <ac:chgData name="Carla Zapata" userId="6ea5d3a48c7d9653" providerId="LiveId" clId="{AF001CDC-B24F-4629-BE90-7EEEA76B4036}" dt="2021-10-19T19:46:39.492" v="1228" actId="20577"/>
          <ac:spMkLst>
            <pc:docMk/>
            <pc:sldMk cId="4179800031" sldId="300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9T18:01:01.842" v="848" actId="2696"/>
        <pc:sldMkLst>
          <pc:docMk/>
          <pc:sldMk cId="4259903796" sldId="301"/>
        </pc:sldMkLst>
      </pc:sldChg>
      <pc:sldChg chg="del">
        <pc:chgData name="Carla Zapata" userId="6ea5d3a48c7d9653" providerId="LiveId" clId="{AF001CDC-B24F-4629-BE90-7EEEA76B4036}" dt="2021-10-19T18:01:20.937" v="849" actId="2696"/>
        <pc:sldMkLst>
          <pc:docMk/>
          <pc:sldMk cId="1454856199" sldId="302"/>
        </pc:sldMkLst>
      </pc:sldChg>
      <pc:sldChg chg="modSp mod">
        <pc:chgData name="Carla Zapata" userId="6ea5d3a48c7d9653" providerId="LiveId" clId="{AF001CDC-B24F-4629-BE90-7EEEA76B4036}" dt="2021-10-19T19:48:40.198" v="1256" actId="14100"/>
        <pc:sldMkLst>
          <pc:docMk/>
          <pc:sldMk cId="3033996957" sldId="302"/>
        </pc:sldMkLst>
        <pc:spChg chg="mod">
          <ac:chgData name="Carla Zapata" userId="6ea5d3a48c7d9653" providerId="LiveId" clId="{AF001CDC-B24F-4629-BE90-7EEEA76B4036}" dt="2021-10-19T19:48:20.497" v="1255" actId="20577"/>
          <ac:spMkLst>
            <pc:docMk/>
            <pc:sldMk cId="3033996957" sldId="302"/>
            <ac:spMk id="3" creationId="{00000000-0000-0000-0000-000000000000}"/>
          </ac:spMkLst>
        </pc:spChg>
        <pc:spChg chg="mod">
          <ac:chgData name="Carla Zapata" userId="6ea5d3a48c7d9653" providerId="LiveId" clId="{AF001CDC-B24F-4629-BE90-7EEEA76B4036}" dt="2021-10-19T19:48:40.198" v="1256" actId="14100"/>
          <ac:spMkLst>
            <pc:docMk/>
            <pc:sldMk cId="3033996957" sldId="302"/>
            <ac:spMk id="5" creationId="{00000000-0000-0000-0000-000000000000}"/>
          </ac:spMkLst>
        </pc:spChg>
      </pc:sldChg>
      <pc:sldChg chg="modSp mod">
        <pc:chgData name="Carla Zapata" userId="6ea5d3a48c7d9653" providerId="LiveId" clId="{AF001CDC-B24F-4629-BE90-7EEEA76B4036}" dt="2021-10-19T18:05:52.461" v="879" actId="20577"/>
        <pc:sldMkLst>
          <pc:docMk/>
          <pc:sldMk cId="3791942929" sldId="303"/>
        </pc:sldMkLst>
        <pc:spChg chg="mod">
          <ac:chgData name="Carla Zapata" userId="6ea5d3a48c7d9653" providerId="LiveId" clId="{AF001CDC-B24F-4629-BE90-7EEEA76B4036}" dt="2021-10-19T18:05:52.461" v="879" actId="20577"/>
          <ac:spMkLst>
            <pc:docMk/>
            <pc:sldMk cId="3791942929" sldId="303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9T18:01:46.790" v="850" actId="2696"/>
        <pc:sldMkLst>
          <pc:docMk/>
          <pc:sldMk cId="4165987936" sldId="303"/>
        </pc:sldMkLst>
      </pc:sldChg>
      <pc:sldChg chg="modSp add mod">
        <pc:chgData name="Carla Zapata" userId="6ea5d3a48c7d9653" providerId="LiveId" clId="{AF001CDC-B24F-4629-BE90-7EEEA76B4036}" dt="2021-10-18T22:46:53.509" v="82" actId="27636"/>
        <pc:sldMkLst>
          <pc:docMk/>
          <pc:sldMk cId="421858371" sldId="304"/>
        </pc:sldMkLst>
        <pc:spChg chg="mod">
          <ac:chgData name="Carla Zapata" userId="6ea5d3a48c7d9653" providerId="LiveId" clId="{AF001CDC-B24F-4629-BE90-7EEEA76B4036}" dt="2021-10-18T22:46:53.509" v="82" actId="27636"/>
          <ac:spMkLst>
            <pc:docMk/>
            <pc:sldMk cId="421858371" sldId="304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8T22:45:03.737" v="74" actId="2696"/>
        <pc:sldMkLst>
          <pc:docMk/>
          <pc:sldMk cId="1210185500" sldId="304"/>
        </pc:sldMkLst>
      </pc:sldChg>
      <pc:sldChg chg="del">
        <pc:chgData name="Carla Zapata" userId="6ea5d3a48c7d9653" providerId="LiveId" clId="{AF001CDC-B24F-4629-BE90-7EEEA76B4036}" dt="2021-10-19T17:59:20.077" v="843" actId="2696"/>
        <pc:sldMkLst>
          <pc:docMk/>
          <pc:sldMk cId="29598410" sldId="305"/>
        </pc:sldMkLst>
      </pc:sldChg>
      <pc:sldChg chg="delSp modSp mod delAnim">
        <pc:chgData name="Carla Zapata" userId="6ea5d3a48c7d9653" providerId="LiveId" clId="{AF001CDC-B24F-4629-BE90-7EEEA76B4036}" dt="2021-10-19T19:39:33.219" v="1200" actId="1076"/>
        <pc:sldMkLst>
          <pc:docMk/>
          <pc:sldMk cId="712652663" sldId="305"/>
        </pc:sldMkLst>
        <pc:picChg chg="del">
          <ac:chgData name="Carla Zapata" userId="6ea5d3a48c7d9653" providerId="LiveId" clId="{AF001CDC-B24F-4629-BE90-7EEEA76B4036}" dt="2021-10-19T19:31:50.375" v="1196" actId="478"/>
          <ac:picMkLst>
            <pc:docMk/>
            <pc:sldMk cId="712652663" sldId="305"/>
            <ac:picMk id="2" creationId="{5C449E51-2FA6-4BF1-8387-2D0BD52A3E2A}"/>
          </ac:picMkLst>
        </pc:picChg>
        <pc:picChg chg="del mod">
          <ac:chgData name="Carla Zapata" userId="6ea5d3a48c7d9653" providerId="LiveId" clId="{AF001CDC-B24F-4629-BE90-7EEEA76B4036}" dt="2021-10-19T19:35:52.495" v="1197" actId="478"/>
          <ac:picMkLst>
            <pc:docMk/>
            <pc:sldMk cId="712652663" sldId="305"/>
            <ac:picMk id="4" creationId="{00000000-0000-0000-0000-000000000000}"/>
          </ac:picMkLst>
        </pc:picChg>
        <pc:picChg chg="del mod">
          <ac:chgData name="Carla Zapata" userId="6ea5d3a48c7d9653" providerId="LiveId" clId="{AF001CDC-B24F-4629-BE90-7EEEA76B4036}" dt="2021-10-19T19:39:29.068" v="1199" actId="478"/>
          <ac:picMkLst>
            <pc:docMk/>
            <pc:sldMk cId="712652663" sldId="305"/>
            <ac:picMk id="5" creationId="{830D695D-9557-4562-A4BB-CCEDCDAF7AB4}"/>
          </ac:picMkLst>
        </pc:picChg>
        <pc:picChg chg="mod">
          <ac:chgData name="Carla Zapata" userId="6ea5d3a48c7d9653" providerId="LiveId" clId="{AF001CDC-B24F-4629-BE90-7EEEA76B4036}" dt="2021-10-19T19:39:33.219" v="1200" actId="1076"/>
          <ac:picMkLst>
            <pc:docMk/>
            <pc:sldMk cId="712652663" sldId="305"/>
            <ac:picMk id="6" creationId="{D12FEC29-6A1F-48B0-8503-2E29B2B54232}"/>
          </ac:picMkLst>
        </pc:picChg>
      </pc:sldChg>
      <pc:sldChg chg="del">
        <pc:chgData name="Carla Zapata" userId="6ea5d3a48c7d9653" providerId="LiveId" clId="{AF001CDC-B24F-4629-BE90-7EEEA76B4036}" dt="2021-10-19T17:59:45.698" v="844" actId="2696"/>
        <pc:sldMkLst>
          <pc:docMk/>
          <pc:sldMk cId="135580614" sldId="306"/>
        </pc:sldMkLst>
      </pc:sldChg>
      <pc:sldChg chg="del">
        <pc:chgData name="Carla Zapata" userId="6ea5d3a48c7d9653" providerId="LiveId" clId="{AF001CDC-B24F-4629-BE90-7EEEA76B4036}" dt="2021-10-18T22:45:29.662" v="76" actId="2696"/>
        <pc:sldMkLst>
          <pc:docMk/>
          <pc:sldMk cId="1108745376" sldId="307"/>
        </pc:sldMkLst>
      </pc:sldChg>
      <pc:sldChg chg="modSp mod">
        <pc:chgData name="Carla Zapata" userId="6ea5d3a48c7d9653" providerId="LiveId" clId="{AF001CDC-B24F-4629-BE90-7EEEA76B4036}" dt="2021-10-18T22:55:53.885" v="115" actId="20577"/>
        <pc:sldMkLst>
          <pc:docMk/>
          <pc:sldMk cId="3095366239" sldId="307"/>
        </pc:sldMkLst>
        <pc:spChg chg="mod">
          <ac:chgData name="Carla Zapata" userId="6ea5d3a48c7d9653" providerId="LiveId" clId="{AF001CDC-B24F-4629-BE90-7EEEA76B4036}" dt="2021-10-18T22:55:53.885" v="115" actId="20577"/>
          <ac:spMkLst>
            <pc:docMk/>
            <pc:sldMk cId="3095366239" sldId="307"/>
            <ac:spMk id="3" creationId="{00000000-0000-0000-0000-000000000000}"/>
          </ac:spMkLst>
        </pc:spChg>
      </pc:sldChg>
      <pc:sldChg chg="modSp mod">
        <pc:chgData name="Carla Zapata" userId="6ea5d3a48c7d9653" providerId="LiveId" clId="{AF001CDC-B24F-4629-BE90-7EEEA76B4036}" dt="2021-10-18T22:57:18.461" v="120" actId="27636"/>
        <pc:sldMkLst>
          <pc:docMk/>
          <pc:sldMk cId="3985432701" sldId="308"/>
        </pc:sldMkLst>
        <pc:spChg chg="mod">
          <ac:chgData name="Carla Zapata" userId="6ea5d3a48c7d9653" providerId="LiveId" clId="{AF001CDC-B24F-4629-BE90-7EEEA76B4036}" dt="2021-10-18T22:57:18.461" v="120" actId="27636"/>
          <ac:spMkLst>
            <pc:docMk/>
            <pc:sldMk cId="3985432701" sldId="308"/>
            <ac:spMk id="3" creationId="{00000000-0000-0000-0000-000000000000}"/>
          </ac:spMkLst>
        </pc:spChg>
      </pc:sldChg>
      <pc:sldChg chg="del">
        <pc:chgData name="Carla Zapata" userId="6ea5d3a48c7d9653" providerId="LiveId" clId="{AF001CDC-B24F-4629-BE90-7EEEA76B4036}" dt="2021-10-18T22:46:04.619" v="77" actId="2696"/>
        <pc:sldMkLst>
          <pc:docMk/>
          <pc:sldMk cId="4052822929" sldId="308"/>
        </pc:sldMkLst>
      </pc:sldChg>
      <pc:sldChg chg="delSp modSp mod delAnim">
        <pc:chgData name="Carla Zapata" userId="6ea5d3a48c7d9653" providerId="LiveId" clId="{AF001CDC-B24F-4629-BE90-7EEEA76B4036}" dt="2021-10-20T20:19:04.578" v="4156" actId="1076"/>
        <pc:sldMkLst>
          <pc:docMk/>
          <pc:sldMk cId="905639309" sldId="319"/>
        </pc:sldMkLst>
        <pc:picChg chg="del">
          <ac:chgData name="Carla Zapata" userId="6ea5d3a48c7d9653" providerId="LiveId" clId="{AF001CDC-B24F-4629-BE90-7EEEA76B4036}" dt="2021-10-19T18:27:58.917" v="886" actId="478"/>
          <ac:picMkLst>
            <pc:docMk/>
            <pc:sldMk cId="905639309" sldId="319"/>
            <ac:picMk id="2" creationId="{00000000-0000-0000-0000-000000000000}"/>
          </ac:picMkLst>
        </pc:picChg>
        <pc:picChg chg="mod">
          <ac:chgData name="Carla Zapata" userId="6ea5d3a48c7d9653" providerId="LiveId" clId="{AF001CDC-B24F-4629-BE90-7EEEA76B4036}" dt="2021-10-20T20:19:04.578" v="4156" actId="1076"/>
          <ac:picMkLst>
            <pc:docMk/>
            <pc:sldMk cId="905639309" sldId="319"/>
            <ac:picMk id="2" creationId="{2FF5DA29-33DD-44F0-9A2B-7759F3807804}"/>
          </ac:picMkLst>
        </pc:picChg>
      </pc:sldChg>
      <pc:sldChg chg="del">
        <pc:chgData name="Carla Zapata" userId="6ea5d3a48c7d9653" providerId="LiveId" clId="{AF001CDC-B24F-4629-BE90-7EEEA76B4036}" dt="2021-10-18T22:58:25.743" v="121" actId="2696"/>
        <pc:sldMkLst>
          <pc:docMk/>
          <pc:sldMk cId="3848233772" sldId="319"/>
        </pc:sldMkLst>
      </pc:sldChg>
      <pc:sldChg chg="del">
        <pc:chgData name="Carla Zapata" userId="6ea5d3a48c7d9653" providerId="LiveId" clId="{AF001CDC-B24F-4629-BE90-7EEEA76B4036}" dt="2021-10-19T17:57:50.012" v="839" actId="2696"/>
        <pc:sldMkLst>
          <pc:docMk/>
          <pc:sldMk cId="3205252640" sldId="320"/>
        </pc:sldMkLst>
      </pc:sldChg>
      <pc:sldChg chg="del">
        <pc:chgData name="Carla Zapata" userId="6ea5d3a48c7d9653" providerId="LiveId" clId="{AF001CDC-B24F-4629-BE90-7EEEA76B4036}" dt="2021-10-18T22:44:15.930" v="72" actId="2696"/>
        <pc:sldMkLst>
          <pc:docMk/>
          <pc:sldMk cId="2001422959" sldId="321"/>
        </pc:sldMkLst>
      </pc:sldChg>
      <pc:sldChg chg="add">
        <pc:chgData name="Carla Zapata" userId="6ea5d3a48c7d9653" providerId="LiveId" clId="{AF001CDC-B24F-4629-BE90-7EEEA76B4036}" dt="2021-10-18T22:44:46.520" v="73"/>
        <pc:sldMkLst>
          <pc:docMk/>
          <pc:sldMk cId="3918379933" sldId="321"/>
        </pc:sldMkLst>
      </pc:sldChg>
      <pc:sldChg chg="addSp delSp modSp new mod modTransition modClrScheme delAnim chgLayout">
        <pc:chgData name="Carla Zapata" userId="6ea5d3a48c7d9653" providerId="LiveId" clId="{AF001CDC-B24F-4629-BE90-7EEEA76B4036}" dt="2021-10-20T20:11:30.227" v="4155"/>
        <pc:sldMkLst>
          <pc:docMk/>
          <pc:sldMk cId="2506860504" sldId="325"/>
        </pc:sldMkLst>
        <pc:spChg chg="del mod ord">
          <ac:chgData name="Carla Zapata" userId="6ea5d3a48c7d9653" providerId="LiveId" clId="{AF001CDC-B24F-4629-BE90-7EEEA76B4036}" dt="2021-10-18T23:15:05.002" v="175" actId="700"/>
          <ac:spMkLst>
            <pc:docMk/>
            <pc:sldMk cId="2506860504" sldId="325"/>
            <ac:spMk id="2" creationId="{01194150-5658-4366-A3AB-5E282204B31C}"/>
          </ac:spMkLst>
        </pc:spChg>
        <pc:spChg chg="del">
          <ac:chgData name="Carla Zapata" userId="6ea5d3a48c7d9653" providerId="LiveId" clId="{AF001CDC-B24F-4629-BE90-7EEEA76B4036}" dt="2021-10-18T23:15:05.002" v="175" actId="700"/>
          <ac:spMkLst>
            <pc:docMk/>
            <pc:sldMk cId="2506860504" sldId="325"/>
            <ac:spMk id="3" creationId="{C9E95942-5F2C-414C-B30A-6420843C5A79}"/>
          </ac:spMkLst>
        </pc:spChg>
        <pc:spChg chg="add mod ord">
          <ac:chgData name="Carla Zapata" userId="6ea5d3a48c7d9653" providerId="LiveId" clId="{AF001CDC-B24F-4629-BE90-7EEEA76B4036}" dt="2021-10-18T23:15:42.096" v="181" actId="700"/>
          <ac:spMkLst>
            <pc:docMk/>
            <pc:sldMk cId="2506860504" sldId="325"/>
            <ac:spMk id="4" creationId="{13D5A0F9-5BDD-49BD-A94C-536063315182}"/>
          </ac:spMkLst>
        </pc:spChg>
        <pc:spChg chg="add mod ord">
          <ac:chgData name="Carla Zapata" userId="6ea5d3a48c7d9653" providerId="LiveId" clId="{AF001CDC-B24F-4629-BE90-7EEEA76B4036}" dt="2021-10-19T17:54:59.075" v="838" actId="20577"/>
          <ac:spMkLst>
            <pc:docMk/>
            <pc:sldMk cId="2506860504" sldId="325"/>
            <ac:spMk id="5" creationId="{72CE0F77-C336-4325-81FF-EED81AAD9098}"/>
          </ac:spMkLst>
        </pc:spChg>
        <pc:picChg chg="del mod">
          <ac:chgData name="Carla Zapata" userId="6ea5d3a48c7d9653" providerId="LiveId" clId="{AF001CDC-B24F-4629-BE90-7EEEA76B4036}" dt="2021-10-19T18:18:47.266" v="881" actId="478"/>
          <ac:picMkLst>
            <pc:docMk/>
            <pc:sldMk cId="2506860504" sldId="325"/>
            <ac:picMk id="2" creationId="{52DD2DE5-6F06-45BD-AC51-4D568F39FA66}"/>
          </ac:picMkLst>
        </pc:picChg>
        <pc:picChg chg="mod">
          <ac:chgData name="Carla Zapata" userId="6ea5d3a48c7d9653" providerId="LiveId" clId="{AF001CDC-B24F-4629-BE90-7EEEA76B4036}" dt="2021-10-19T18:21:02.926" v="882" actId="1076"/>
          <ac:picMkLst>
            <pc:docMk/>
            <pc:sldMk cId="2506860504" sldId="325"/>
            <ac:picMk id="3" creationId="{4D56B9C4-B8E6-44A2-938D-CD1852ACE09B}"/>
          </ac:picMkLst>
        </pc:picChg>
      </pc:sldChg>
      <pc:sldChg chg="addSp delSp modSp new mod delAnim">
        <pc:chgData name="Carla Zapata" userId="6ea5d3a48c7d9653" providerId="LiveId" clId="{AF001CDC-B24F-4629-BE90-7EEEA76B4036}" dt="2021-10-19T18:26:07.849" v="885" actId="1076"/>
        <pc:sldMkLst>
          <pc:docMk/>
          <pc:sldMk cId="3877310969" sldId="326"/>
        </pc:sldMkLst>
        <pc:spChg chg="mod">
          <ac:chgData name="Carla Zapata" userId="6ea5d3a48c7d9653" providerId="LiveId" clId="{AF001CDC-B24F-4629-BE90-7EEEA76B4036}" dt="2021-10-18T23:30:10.163" v="592" actId="20577"/>
          <ac:spMkLst>
            <pc:docMk/>
            <pc:sldMk cId="3877310969" sldId="326"/>
            <ac:spMk id="2" creationId="{D9B1289F-1294-468A-8422-99113F9C8CBB}"/>
          </ac:spMkLst>
        </pc:spChg>
        <pc:spChg chg="mod">
          <ac:chgData name="Carla Zapata" userId="6ea5d3a48c7d9653" providerId="LiveId" clId="{AF001CDC-B24F-4629-BE90-7EEEA76B4036}" dt="2021-10-18T23:40:33.514" v="837" actId="5793"/>
          <ac:spMkLst>
            <pc:docMk/>
            <pc:sldMk cId="3877310969" sldId="326"/>
            <ac:spMk id="3" creationId="{70FDB324-5513-4058-9921-B1B7003813FB}"/>
          </ac:spMkLst>
        </pc:spChg>
        <pc:spChg chg="add del mod">
          <ac:chgData name="Carla Zapata" userId="6ea5d3a48c7d9653" providerId="LiveId" clId="{AF001CDC-B24F-4629-BE90-7EEEA76B4036}" dt="2021-10-18T23:32:03.653" v="620" actId="478"/>
          <ac:spMkLst>
            <pc:docMk/>
            <pc:sldMk cId="3877310969" sldId="326"/>
            <ac:spMk id="4" creationId="{B66FBF63-EEB5-49A6-ADB9-DFD65B2152B7}"/>
          </ac:spMkLst>
        </pc:spChg>
        <pc:graphicFrameChg chg="add mod modGraphic">
          <ac:chgData name="Carla Zapata" userId="6ea5d3a48c7d9653" providerId="LiveId" clId="{AF001CDC-B24F-4629-BE90-7EEEA76B4036}" dt="2021-10-18T23:40:20.852" v="835" actId="20577"/>
          <ac:graphicFrameMkLst>
            <pc:docMk/>
            <pc:sldMk cId="3877310969" sldId="326"/>
            <ac:graphicFrameMk id="5" creationId="{3E9A6E25-7F89-4052-8EF0-40603C52C9EE}"/>
          </ac:graphicFrameMkLst>
        </pc:graphicFrameChg>
        <pc:picChg chg="del mod">
          <ac:chgData name="Carla Zapata" userId="6ea5d3a48c7d9653" providerId="LiveId" clId="{AF001CDC-B24F-4629-BE90-7EEEA76B4036}" dt="2021-10-19T18:24:14.301" v="884" actId="478"/>
          <ac:picMkLst>
            <pc:docMk/>
            <pc:sldMk cId="3877310969" sldId="326"/>
            <ac:picMk id="4" creationId="{432D78F3-418C-4B5E-B223-56AABA88E43C}"/>
          </ac:picMkLst>
        </pc:picChg>
        <pc:picChg chg="mod">
          <ac:chgData name="Carla Zapata" userId="6ea5d3a48c7d9653" providerId="LiveId" clId="{AF001CDC-B24F-4629-BE90-7EEEA76B4036}" dt="2021-10-19T18:26:07.849" v="885" actId="1076"/>
          <ac:picMkLst>
            <pc:docMk/>
            <pc:sldMk cId="3877310969" sldId="326"/>
            <ac:picMk id="6" creationId="{0A51460D-59EC-4016-BBD0-3A6A7D0C3AA5}"/>
          </ac:picMkLst>
        </pc:picChg>
      </pc:sldChg>
      <pc:sldChg chg="modSp new del mod">
        <pc:chgData name="Carla Zapata" userId="6ea5d3a48c7d9653" providerId="LiveId" clId="{AF001CDC-B24F-4629-BE90-7EEEA76B4036}" dt="2021-10-19T20:05:46.530" v="1276" actId="2696"/>
        <pc:sldMkLst>
          <pc:docMk/>
          <pc:sldMk cId="862400785" sldId="327"/>
        </pc:sldMkLst>
        <pc:spChg chg="mod">
          <ac:chgData name="Carla Zapata" userId="6ea5d3a48c7d9653" providerId="LiveId" clId="{AF001CDC-B24F-4629-BE90-7EEEA76B4036}" dt="2021-10-19T20:03:34.806" v="1275" actId="20577"/>
          <ac:spMkLst>
            <pc:docMk/>
            <pc:sldMk cId="862400785" sldId="327"/>
            <ac:spMk id="2" creationId="{160B6771-1F03-41CD-891A-92E65E794A84}"/>
          </ac:spMkLst>
        </pc:spChg>
      </pc:sldChg>
      <pc:sldChg chg="modSp new mod">
        <pc:chgData name="Carla Zapata" userId="6ea5d3a48c7d9653" providerId="LiveId" clId="{AF001CDC-B24F-4629-BE90-7EEEA76B4036}" dt="2021-10-19T20:17:38.386" v="2055" actId="20577"/>
        <pc:sldMkLst>
          <pc:docMk/>
          <pc:sldMk cId="3187804205" sldId="327"/>
        </pc:sldMkLst>
        <pc:spChg chg="mod">
          <ac:chgData name="Carla Zapata" userId="6ea5d3a48c7d9653" providerId="LiveId" clId="{AF001CDC-B24F-4629-BE90-7EEEA76B4036}" dt="2021-10-19T20:12:18.660" v="1692" actId="20577"/>
          <ac:spMkLst>
            <pc:docMk/>
            <pc:sldMk cId="3187804205" sldId="327"/>
            <ac:spMk id="2" creationId="{935D8789-F206-433D-9B31-37B3750E4EC1}"/>
          </ac:spMkLst>
        </pc:spChg>
        <pc:spChg chg="mod">
          <ac:chgData name="Carla Zapata" userId="6ea5d3a48c7d9653" providerId="LiveId" clId="{AF001CDC-B24F-4629-BE90-7EEEA76B4036}" dt="2021-10-19T20:17:38.386" v="2055" actId="20577"/>
          <ac:spMkLst>
            <pc:docMk/>
            <pc:sldMk cId="3187804205" sldId="327"/>
            <ac:spMk id="3" creationId="{8FCB35B4-6D12-4F41-9972-765F34ED5BAA}"/>
          </ac:spMkLst>
        </pc:spChg>
      </pc:sldChg>
      <pc:sldChg chg="modSp mod">
        <pc:chgData name="Carla Zapata" userId="6ea5d3a48c7d9653" providerId="LiveId" clId="{AF001CDC-B24F-4629-BE90-7EEEA76B4036}" dt="2021-10-20T20:48:24.907" v="4159" actId="20577"/>
        <pc:sldMkLst>
          <pc:docMk/>
          <pc:sldMk cId="3399847094" sldId="328"/>
        </pc:sldMkLst>
        <pc:spChg chg="mod">
          <ac:chgData name="Carla Zapata" userId="6ea5d3a48c7d9653" providerId="LiveId" clId="{AF001CDC-B24F-4629-BE90-7EEEA76B4036}" dt="2021-10-20T20:48:24.907" v="4159" actId="20577"/>
          <ac:spMkLst>
            <pc:docMk/>
            <pc:sldMk cId="3399847094" sldId="328"/>
            <ac:spMk id="3" creationId="{E381128A-7065-4D24-8E54-CF3E146D251F}"/>
          </ac:spMkLst>
        </pc:spChg>
      </pc:sldChg>
      <pc:sldChg chg="modSp new mod chgLayout">
        <pc:chgData name="Carla Zapata" userId="6ea5d3a48c7d9653" providerId="LiveId" clId="{AF001CDC-B24F-4629-BE90-7EEEA76B4036}" dt="2021-10-19T20:24:12.110" v="2411" actId="700"/>
        <pc:sldMkLst>
          <pc:docMk/>
          <pc:sldMk cId="3835337309" sldId="329"/>
        </pc:sldMkLst>
        <pc:spChg chg="mod ord">
          <ac:chgData name="Carla Zapata" userId="6ea5d3a48c7d9653" providerId="LiveId" clId="{AF001CDC-B24F-4629-BE90-7EEEA76B4036}" dt="2021-10-19T20:24:12.110" v="2411" actId="700"/>
          <ac:spMkLst>
            <pc:docMk/>
            <pc:sldMk cId="3835337309" sldId="329"/>
            <ac:spMk id="2" creationId="{8DB35D19-DDB4-4892-8A83-26CA19B197D6}"/>
          </ac:spMkLst>
        </pc:spChg>
        <pc:spChg chg="mod ord">
          <ac:chgData name="Carla Zapata" userId="6ea5d3a48c7d9653" providerId="LiveId" clId="{AF001CDC-B24F-4629-BE90-7EEEA76B4036}" dt="2021-10-19T20:24:12.110" v="2411" actId="700"/>
          <ac:spMkLst>
            <pc:docMk/>
            <pc:sldMk cId="3835337309" sldId="329"/>
            <ac:spMk id="3" creationId="{5911A6D7-192E-4F14-8327-8360F96E25F2}"/>
          </ac:spMkLst>
        </pc:spChg>
      </pc:sldChg>
      <pc:sldChg chg="modSp new mod">
        <pc:chgData name="Carla Zapata" userId="6ea5d3a48c7d9653" providerId="LiveId" clId="{AF001CDC-B24F-4629-BE90-7EEEA76B4036}" dt="2021-10-19T20:34:22.253" v="2695" actId="20577"/>
        <pc:sldMkLst>
          <pc:docMk/>
          <pc:sldMk cId="1668801601" sldId="330"/>
        </pc:sldMkLst>
        <pc:spChg chg="mod">
          <ac:chgData name="Carla Zapata" userId="6ea5d3a48c7d9653" providerId="LiveId" clId="{AF001CDC-B24F-4629-BE90-7EEEA76B4036}" dt="2021-10-19T20:24:22.593" v="2419" actId="20577"/>
          <ac:spMkLst>
            <pc:docMk/>
            <pc:sldMk cId="1668801601" sldId="330"/>
            <ac:spMk id="2" creationId="{281887ED-0214-4969-8531-22DFAD0861A8}"/>
          </ac:spMkLst>
        </pc:spChg>
        <pc:spChg chg="mod">
          <ac:chgData name="Carla Zapata" userId="6ea5d3a48c7d9653" providerId="LiveId" clId="{AF001CDC-B24F-4629-BE90-7EEEA76B4036}" dt="2021-10-19T20:34:22.253" v="2695" actId="20577"/>
          <ac:spMkLst>
            <pc:docMk/>
            <pc:sldMk cId="1668801601" sldId="330"/>
            <ac:spMk id="3" creationId="{2D47B6E5-E311-404A-BC63-38A9CF1D50D8}"/>
          </ac:spMkLst>
        </pc:spChg>
      </pc:sldChg>
      <pc:sldChg chg="modSp new mod">
        <pc:chgData name="Carla Zapata" userId="6ea5d3a48c7d9653" providerId="LiveId" clId="{AF001CDC-B24F-4629-BE90-7EEEA76B4036}" dt="2021-10-19T20:45:44.867" v="3293" actId="20577"/>
        <pc:sldMkLst>
          <pc:docMk/>
          <pc:sldMk cId="3679398828" sldId="331"/>
        </pc:sldMkLst>
        <pc:spChg chg="mod">
          <ac:chgData name="Carla Zapata" userId="6ea5d3a48c7d9653" providerId="LiveId" clId="{AF001CDC-B24F-4629-BE90-7EEEA76B4036}" dt="2021-10-19T20:36:09.629" v="2703" actId="20577"/>
          <ac:spMkLst>
            <pc:docMk/>
            <pc:sldMk cId="3679398828" sldId="331"/>
            <ac:spMk id="2" creationId="{5ACE2514-9314-4E0A-B102-83FA81941A42}"/>
          </ac:spMkLst>
        </pc:spChg>
        <pc:spChg chg="mod">
          <ac:chgData name="Carla Zapata" userId="6ea5d3a48c7d9653" providerId="LiveId" clId="{AF001CDC-B24F-4629-BE90-7EEEA76B4036}" dt="2021-10-19T20:45:44.867" v="3293" actId="20577"/>
          <ac:spMkLst>
            <pc:docMk/>
            <pc:sldMk cId="3679398828" sldId="331"/>
            <ac:spMk id="3" creationId="{228C87FF-098F-45AE-90CE-D40EE183D0A2}"/>
          </ac:spMkLst>
        </pc:spChg>
      </pc:sldChg>
      <pc:sldChg chg="modSp new mod">
        <pc:chgData name="Carla Zapata" userId="6ea5d3a48c7d9653" providerId="LiveId" clId="{AF001CDC-B24F-4629-BE90-7EEEA76B4036}" dt="2021-10-19T20:51:28.006" v="3696" actId="20577"/>
        <pc:sldMkLst>
          <pc:docMk/>
          <pc:sldMk cId="70231619" sldId="332"/>
        </pc:sldMkLst>
        <pc:spChg chg="mod">
          <ac:chgData name="Carla Zapata" userId="6ea5d3a48c7d9653" providerId="LiveId" clId="{AF001CDC-B24F-4629-BE90-7EEEA76B4036}" dt="2021-10-19T20:46:05.122" v="3302" actId="20577"/>
          <ac:spMkLst>
            <pc:docMk/>
            <pc:sldMk cId="70231619" sldId="332"/>
            <ac:spMk id="2" creationId="{2709573E-54A4-40FE-BAEA-93A4CB9E7D21}"/>
          </ac:spMkLst>
        </pc:spChg>
        <pc:spChg chg="mod">
          <ac:chgData name="Carla Zapata" userId="6ea5d3a48c7d9653" providerId="LiveId" clId="{AF001CDC-B24F-4629-BE90-7EEEA76B4036}" dt="2021-10-19T20:51:28.006" v="3696" actId="20577"/>
          <ac:spMkLst>
            <pc:docMk/>
            <pc:sldMk cId="70231619" sldId="332"/>
            <ac:spMk id="3" creationId="{BDA0AB37-27AE-492D-BB41-85B9E4AD9198}"/>
          </ac:spMkLst>
        </pc:spChg>
      </pc:sldChg>
      <pc:sldChg chg="modSp new mod">
        <pc:chgData name="Carla Zapata" userId="6ea5d3a48c7d9653" providerId="LiveId" clId="{AF001CDC-B24F-4629-BE90-7EEEA76B4036}" dt="2021-10-20T20:50:57.007" v="4194" actId="20577"/>
        <pc:sldMkLst>
          <pc:docMk/>
          <pc:sldMk cId="3337674239" sldId="333"/>
        </pc:sldMkLst>
        <pc:spChg chg="mod">
          <ac:chgData name="Carla Zapata" userId="6ea5d3a48c7d9653" providerId="LiveId" clId="{AF001CDC-B24F-4629-BE90-7EEEA76B4036}" dt="2021-10-19T20:51:51.443" v="3704" actId="20577"/>
          <ac:spMkLst>
            <pc:docMk/>
            <pc:sldMk cId="3337674239" sldId="333"/>
            <ac:spMk id="2" creationId="{9A06409B-DDFF-4AAB-905D-21591CF4DFFA}"/>
          </ac:spMkLst>
        </pc:spChg>
        <pc:spChg chg="mod">
          <ac:chgData name="Carla Zapata" userId="6ea5d3a48c7d9653" providerId="LiveId" clId="{AF001CDC-B24F-4629-BE90-7EEEA76B4036}" dt="2021-10-20T20:50:57.007" v="4194" actId="20577"/>
          <ac:spMkLst>
            <pc:docMk/>
            <pc:sldMk cId="3337674239" sldId="333"/>
            <ac:spMk id="3" creationId="{CD59BAAF-F681-4287-B59F-675B517A7CBD}"/>
          </ac:spMkLst>
        </pc:spChg>
      </pc:sldChg>
      <pc:sldChg chg="modSp new mod">
        <pc:chgData name="Carla Zapata" userId="6ea5d3a48c7d9653" providerId="LiveId" clId="{AF001CDC-B24F-4629-BE90-7EEEA76B4036}" dt="2021-10-19T21:00:42.488" v="4154" actId="20577"/>
        <pc:sldMkLst>
          <pc:docMk/>
          <pc:sldMk cId="3203472214" sldId="334"/>
        </pc:sldMkLst>
        <pc:spChg chg="mod">
          <ac:chgData name="Carla Zapata" userId="6ea5d3a48c7d9653" providerId="LiveId" clId="{AF001CDC-B24F-4629-BE90-7EEEA76B4036}" dt="2021-10-19T20:58:34.396" v="3928" actId="20577"/>
          <ac:spMkLst>
            <pc:docMk/>
            <pc:sldMk cId="3203472214" sldId="334"/>
            <ac:spMk id="2" creationId="{E9667994-AC34-44E2-929D-07C6B68CA273}"/>
          </ac:spMkLst>
        </pc:spChg>
        <pc:spChg chg="mod">
          <ac:chgData name="Carla Zapata" userId="6ea5d3a48c7d9653" providerId="LiveId" clId="{AF001CDC-B24F-4629-BE90-7EEEA76B4036}" dt="2021-10-19T21:00:42.488" v="4154" actId="20577"/>
          <ac:spMkLst>
            <pc:docMk/>
            <pc:sldMk cId="3203472214" sldId="334"/>
            <ac:spMk id="3" creationId="{9F7C82C7-147E-49BB-A448-86299DF29B41}"/>
          </ac:spMkLst>
        </pc:spChg>
      </pc:sldChg>
      <pc:sldChg chg="modSp new mod">
        <pc:chgData name="Carla Zapata" userId="6ea5d3a48c7d9653" providerId="LiveId" clId="{AF001CDC-B24F-4629-BE90-7EEEA76B4036}" dt="2021-10-20T21:00:38.733" v="4926" actId="15"/>
        <pc:sldMkLst>
          <pc:docMk/>
          <pc:sldMk cId="4069140038" sldId="335"/>
        </pc:sldMkLst>
        <pc:spChg chg="mod">
          <ac:chgData name="Carla Zapata" userId="6ea5d3a48c7d9653" providerId="LiveId" clId="{AF001CDC-B24F-4629-BE90-7EEEA76B4036}" dt="2021-10-20T20:51:35.898" v="4202" actId="20577"/>
          <ac:spMkLst>
            <pc:docMk/>
            <pc:sldMk cId="4069140038" sldId="335"/>
            <ac:spMk id="2" creationId="{A9A3EB98-938B-473D-9752-D49EC2DD0715}"/>
          </ac:spMkLst>
        </pc:spChg>
        <pc:spChg chg="mod">
          <ac:chgData name="Carla Zapata" userId="6ea5d3a48c7d9653" providerId="LiveId" clId="{AF001CDC-B24F-4629-BE90-7EEEA76B4036}" dt="2021-10-20T21:00:38.733" v="4926" actId="15"/>
          <ac:spMkLst>
            <pc:docMk/>
            <pc:sldMk cId="4069140038" sldId="335"/>
            <ac:spMk id="3" creationId="{041CC457-768D-442A-840A-2EFDE69CD6E8}"/>
          </ac:spMkLst>
        </pc:spChg>
      </pc:sldChg>
      <pc:sldChg chg="modSp new mod">
        <pc:chgData name="Carla Zapata" userId="6ea5d3a48c7d9653" providerId="LiveId" clId="{AF001CDC-B24F-4629-BE90-7EEEA76B4036}" dt="2021-10-20T21:00:57.141" v="4949" actId="15"/>
        <pc:sldMkLst>
          <pc:docMk/>
          <pc:sldMk cId="2024500462" sldId="336"/>
        </pc:sldMkLst>
        <pc:spChg chg="mod">
          <ac:chgData name="Carla Zapata" userId="6ea5d3a48c7d9653" providerId="LiveId" clId="{AF001CDC-B24F-4629-BE90-7EEEA76B4036}" dt="2021-10-20T20:57:23.215" v="4598" actId="20577"/>
          <ac:spMkLst>
            <pc:docMk/>
            <pc:sldMk cId="2024500462" sldId="336"/>
            <ac:spMk id="2" creationId="{2F7CF198-C975-4DCD-B73D-5910D2186907}"/>
          </ac:spMkLst>
        </pc:spChg>
        <pc:spChg chg="mod">
          <ac:chgData name="Carla Zapata" userId="6ea5d3a48c7d9653" providerId="LiveId" clId="{AF001CDC-B24F-4629-BE90-7EEEA76B4036}" dt="2021-10-20T21:00:57.141" v="4949" actId="15"/>
          <ac:spMkLst>
            <pc:docMk/>
            <pc:sldMk cId="2024500462" sldId="336"/>
            <ac:spMk id="3" creationId="{901C5792-B1A5-4A57-A823-0D69DF94255E}"/>
          </ac:spMkLst>
        </pc:spChg>
      </pc:sldChg>
      <pc:sldChg chg="delSp modSp new mod delAnim">
        <pc:chgData name="Carla Zapata" userId="6ea5d3a48c7d9653" providerId="LiveId" clId="{AF001CDC-B24F-4629-BE90-7EEEA76B4036}" dt="2021-10-26T19:25:19.892" v="4965" actId="478"/>
        <pc:sldMkLst>
          <pc:docMk/>
          <pc:sldMk cId="1381033187" sldId="337"/>
        </pc:sldMkLst>
        <pc:spChg chg="mod">
          <ac:chgData name="Carla Zapata" userId="6ea5d3a48c7d9653" providerId="LiveId" clId="{AF001CDC-B24F-4629-BE90-7EEEA76B4036}" dt="2021-10-26T19:23:28.357" v="4964" actId="20577"/>
          <ac:spMkLst>
            <pc:docMk/>
            <pc:sldMk cId="1381033187" sldId="337"/>
            <ac:spMk id="2" creationId="{E9A83632-5283-40D4-8A90-BDF2F889A6B3}"/>
          </ac:spMkLst>
        </pc:spChg>
        <pc:picChg chg="del">
          <ac:chgData name="Carla Zapata" userId="6ea5d3a48c7d9653" providerId="LiveId" clId="{AF001CDC-B24F-4629-BE90-7EEEA76B4036}" dt="2021-10-26T19:25:19.892" v="4965" actId="478"/>
          <ac:picMkLst>
            <pc:docMk/>
            <pc:sldMk cId="1381033187" sldId="337"/>
            <ac:picMk id="3" creationId="{01D56A97-6153-48DB-B25D-3C19BE8295B5}"/>
          </ac:picMkLst>
        </pc:pic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474D4-A71F-41CF-80C5-02ED843F5D5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E8CB0ED9-2B48-4517-B29B-5A7AA858644F}">
      <dgm:prSet phldrT="[Texto]"/>
      <dgm:spPr/>
      <dgm:t>
        <a:bodyPr/>
        <a:lstStyle/>
        <a:p>
          <a:r>
            <a:rPr lang="es-MX" dirty="0"/>
            <a:t>Situación estrés</a:t>
          </a:r>
          <a:endParaRPr lang="es-CL" dirty="0"/>
        </a:p>
      </dgm:t>
    </dgm:pt>
    <dgm:pt modelId="{1B91CF9F-8228-4BA2-B55A-F23893806833}" type="parTrans" cxnId="{963B8108-EA56-4801-8FDA-E3AC2B0CE5ED}">
      <dgm:prSet/>
      <dgm:spPr/>
      <dgm:t>
        <a:bodyPr/>
        <a:lstStyle/>
        <a:p>
          <a:endParaRPr lang="es-CL"/>
        </a:p>
      </dgm:t>
    </dgm:pt>
    <dgm:pt modelId="{56501C44-9B79-4D4E-8878-16CE46F6A4D5}" type="sibTrans" cxnId="{963B8108-EA56-4801-8FDA-E3AC2B0CE5ED}">
      <dgm:prSet/>
      <dgm:spPr/>
      <dgm:t>
        <a:bodyPr/>
        <a:lstStyle/>
        <a:p>
          <a:endParaRPr lang="es-CL"/>
        </a:p>
      </dgm:t>
    </dgm:pt>
    <dgm:pt modelId="{3D29C47A-3D08-4D10-9AF2-2F6B755BFCDD}">
      <dgm:prSet phldrT="[Texto]"/>
      <dgm:spPr/>
      <dgm:t>
        <a:bodyPr/>
        <a:lstStyle/>
        <a:p>
          <a:r>
            <a:rPr lang="es-MX" dirty="0"/>
            <a:t>Conectar figura apego</a:t>
          </a:r>
          <a:endParaRPr lang="es-CL" dirty="0"/>
        </a:p>
      </dgm:t>
    </dgm:pt>
    <dgm:pt modelId="{1C428F73-9E18-47B4-8D6B-481A4396983B}" type="parTrans" cxnId="{80FDAB37-9140-4054-BA6D-B1B97F88A59A}">
      <dgm:prSet/>
      <dgm:spPr/>
      <dgm:t>
        <a:bodyPr/>
        <a:lstStyle/>
        <a:p>
          <a:endParaRPr lang="es-CL"/>
        </a:p>
      </dgm:t>
    </dgm:pt>
    <dgm:pt modelId="{2502190D-8459-4BE0-A881-F4FF9A94EBB7}" type="sibTrans" cxnId="{80FDAB37-9140-4054-BA6D-B1B97F88A59A}">
      <dgm:prSet/>
      <dgm:spPr/>
      <dgm:t>
        <a:bodyPr/>
        <a:lstStyle/>
        <a:p>
          <a:endParaRPr lang="es-CL"/>
        </a:p>
      </dgm:t>
    </dgm:pt>
    <dgm:pt modelId="{E3959357-DF95-41DE-999F-3CFA1821E524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/>
            <a:t>No validar – No atender</a:t>
          </a:r>
          <a:endParaRPr lang="es-CL" dirty="0"/>
        </a:p>
        <a:p>
          <a:pPr marL="0" lvl="0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dirty="0"/>
        </a:p>
      </dgm:t>
    </dgm:pt>
    <dgm:pt modelId="{531C30A9-353B-4A74-93D5-0C5D1A83155C}" type="parTrans" cxnId="{0DF3A370-D019-43D6-80CA-F14F75F7E51B}">
      <dgm:prSet/>
      <dgm:spPr/>
      <dgm:t>
        <a:bodyPr/>
        <a:lstStyle/>
        <a:p>
          <a:endParaRPr lang="es-CL"/>
        </a:p>
      </dgm:t>
    </dgm:pt>
    <dgm:pt modelId="{D6837891-A987-475E-B56A-E4CEAFBFC4B0}" type="sibTrans" cxnId="{0DF3A370-D019-43D6-80CA-F14F75F7E51B}">
      <dgm:prSet/>
      <dgm:spPr/>
      <dgm:t>
        <a:bodyPr/>
        <a:lstStyle/>
        <a:p>
          <a:endParaRPr lang="es-CL"/>
        </a:p>
      </dgm:t>
    </dgm:pt>
    <dgm:pt modelId="{E9A854CD-F75A-457A-9C94-E0422B6EDC3D}">
      <dgm:prSet phldrT="[Texto]"/>
      <dgm:spPr/>
      <dgm:t>
        <a:bodyPr/>
        <a:lstStyle/>
        <a:p>
          <a:r>
            <a:rPr lang="es-MX" dirty="0"/>
            <a:t>Angustia</a:t>
          </a:r>
          <a:endParaRPr lang="es-CL" dirty="0"/>
        </a:p>
      </dgm:t>
    </dgm:pt>
    <dgm:pt modelId="{58A24BEA-4DF4-4CA4-B8C7-A39C5C9B46D2}" type="parTrans" cxnId="{BB407803-6599-4FBD-A78E-29AF3E311B75}">
      <dgm:prSet/>
      <dgm:spPr/>
      <dgm:t>
        <a:bodyPr/>
        <a:lstStyle/>
        <a:p>
          <a:endParaRPr lang="es-CL"/>
        </a:p>
      </dgm:t>
    </dgm:pt>
    <dgm:pt modelId="{5C35DB02-C849-45E4-9C4C-B03958EFEEC2}" type="sibTrans" cxnId="{BB407803-6599-4FBD-A78E-29AF3E311B75}">
      <dgm:prSet/>
      <dgm:spPr/>
      <dgm:t>
        <a:bodyPr/>
        <a:lstStyle/>
        <a:p>
          <a:endParaRPr lang="es-CL"/>
        </a:p>
      </dgm:t>
    </dgm:pt>
    <dgm:pt modelId="{D88164BE-DEB9-4130-A2D7-6D384E47FF47}">
      <dgm:prSet phldrT="[Texto]"/>
      <dgm:spPr/>
      <dgm:t>
        <a:bodyPr/>
        <a:lstStyle/>
        <a:p>
          <a:r>
            <a:rPr lang="es-MX" dirty="0"/>
            <a:t>Apego inseguro</a:t>
          </a:r>
        </a:p>
      </dgm:t>
    </dgm:pt>
    <dgm:pt modelId="{7A442CBB-ECBD-41A3-BA0E-55866A901FE2}" type="parTrans" cxnId="{F7F676D3-C7F3-4F37-8A14-1C42F1EA6167}">
      <dgm:prSet/>
      <dgm:spPr/>
      <dgm:t>
        <a:bodyPr/>
        <a:lstStyle/>
        <a:p>
          <a:endParaRPr lang="es-CL"/>
        </a:p>
      </dgm:t>
    </dgm:pt>
    <dgm:pt modelId="{3DA31E56-FDE9-40F7-9F52-097A9D3E3B25}" type="sibTrans" cxnId="{F7F676D3-C7F3-4F37-8A14-1C42F1EA6167}">
      <dgm:prSet/>
      <dgm:spPr/>
      <dgm:t>
        <a:bodyPr/>
        <a:lstStyle/>
        <a:p>
          <a:endParaRPr lang="es-CL"/>
        </a:p>
      </dgm:t>
    </dgm:pt>
    <dgm:pt modelId="{96340570-5B35-4E2F-930A-438C0ABE5A1C}" type="pres">
      <dgm:prSet presAssocID="{A8C474D4-A71F-41CF-80C5-02ED843F5D5D}" presName="outerComposite" presStyleCnt="0">
        <dgm:presLayoutVars>
          <dgm:chMax val="5"/>
          <dgm:dir/>
          <dgm:resizeHandles val="exact"/>
        </dgm:presLayoutVars>
      </dgm:prSet>
      <dgm:spPr/>
    </dgm:pt>
    <dgm:pt modelId="{6ED9CB67-1052-44B5-AF1C-A51D0ED91953}" type="pres">
      <dgm:prSet presAssocID="{A8C474D4-A71F-41CF-80C5-02ED843F5D5D}" presName="dummyMaxCanvas" presStyleCnt="0">
        <dgm:presLayoutVars/>
      </dgm:prSet>
      <dgm:spPr/>
    </dgm:pt>
    <dgm:pt modelId="{4B2697F3-B0CB-4BF6-A5BD-EBE1BBA8C054}" type="pres">
      <dgm:prSet presAssocID="{A8C474D4-A71F-41CF-80C5-02ED843F5D5D}" presName="FiveNodes_1" presStyleLbl="node1" presStyleIdx="0" presStyleCnt="5">
        <dgm:presLayoutVars>
          <dgm:bulletEnabled val="1"/>
        </dgm:presLayoutVars>
      </dgm:prSet>
      <dgm:spPr/>
    </dgm:pt>
    <dgm:pt modelId="{188BB944-07BF-4220-97F3-02E8E589D56D}" type="pres">
      <dgm:prSet presAssocID="{A8C474D4-A71F-41CF-80C5-02ED843F5D5D}" presName="FiveNodes_2" presStyleLbl="node1" presStyleIdx="1" presStyleCnt="5">
        <dgm:presLayoutVars>
          <dgm:bulletEnabled val="1"/>
        </dgm:presLayoutVars>
      </dgm:prSet>
      <dgm:spPr/>
    </dgm:pt>
    <dgm:pt modelId="{95E6B070-73B3-478A-A159-3761E2CDFD6D}" type="pres">
      <dgm:prSet presAssocID="{A8C474D4-A71F-41CF-80C5-02ED843F5D5D}" presName="FiveNodes_3" presStyleLbl="node1" presStyleIdx="2" presStyleCnt="5">
        <dgm:presLayoutVars>
          <dgm:bulletEnabled val="1"/>
        </dgm:presLayoutVars>
      </dgm:prSet>
      <dgm:spPr/>
    </dgm:pt>
    <dgm:pt modelId="{8E1696E9-2E2C-443F-8B68-66898D30D4D6}" type="pres">
      <dgm:prSet presAssocID="{A8C474D4-A71F-41CF-80C5-02ED843F5D5D}" presName="FiveNodes_4" presStyleLbl="node1" presStyleIdx="3" presStyleCnt="5">
        <dgm:presLayoutVars>
          <dgm:bulletEnabled val="1"/>
        </dgm:presLayoutVars>
      </dgm:prSet>
      <dgm:spPr/>
    </dgm:pt>
    <dgm:pt modelId="{B120675F-B0E9-4208-AC9B-9554678BDE5F}" type="pres">
      <dgm:prSet presAssocID="{A8C474D4-A71F-41CF-80C5-02ED843F5D5D}" presName="FiveNodes_5" presStyleLbl="node1" presStyleIdx="4" presStyleCnt="5">
        <dgm:presLayoutVars>
          <dgm:bulletEnabled val="1"/>
        </dgm:presLayoutVars>
      </dgm:prSet>
      <dgm:spPr/>
    </dgm:pt>
    <dgm:pt modelId="{68EF35D6-1E86-4C60-A3F1-FD49AC88077C}" type="pres">
      <dgm:prSet presAssocID="{A8C474D4-A71F-41CF-80C5-02ED843F5D5D}" presName="FiveConn_1-2" presStyleLbl="fgAccFollowNode1" presStyleIdx="0" presStyleCnt="4">
        <dgm:presLayoutVars>
          <dgm:bulletEnabled val="1"/>
        </dgm:presLayoutVars>
      </dgm:prSet>
      <dgm:spPr/>
    </dgm:pt>
    <dgm:pt modelId="{2F1A4212-19DD-4373-B377-FC12940E6AE6}" type="pres">
      <dgm:prSet presAssocID="{A8C474D4-A71F-41CF-80C5-02ED843F5D5D}" presName="FiveConn_2-3" presStyleLbl="fgAccFollowNode1" presStyleIdx="1" presStyleCnt="4">
        <dgm:presLayoutVars>
          <dgm:bulletEnabled val="1"/>
        </dgm:presLayoutVars>
      </dgm:prSet>
      <dgm:spPr/>
    </dgm:pt>
    <dgm:pt modelId="{20DE194D-4D85-4C6D-BBD1-4E20E265055D}" type="pres">
      <dgm:prSet presAssocID="{A8C474D4-A71F-41CF-80C5-02ED843F5D5D}" presName="FiveConn_3-4" presStyleLbl="fgAccFollowNode1" presStyleIdx="2" presStyleCnt="4">
        <dgm:presLayoutVars>
          <dgm:bulletEnabled val="1"/>
        </dgm:presLayoutVars>
      </dgm:prSet>
      <dgm:spPr/>
    </dgm:pt>
    <dgm:pt modelId="{D163C5D8-0A05-4083-A10B-786A7F57CB7B}" type="pres">
      <dgm:prSet presAssocID="{A8C474D4-A71F-41CF-80C5-02ED843F5D5D}" presName="FiveConn_4-5" presStyleLbl="fgAccFollowNode1" presStyleIdx="3" presStyleCnt="4">
        <dgm:presLayoutVars>
          <dgm:bulletEnabled val="1"/>
        </dgm:presLayoutVars>
      </dgm:prSet>
      <dgm:spPr/>
    </dgm:pt>
    <dgm:pt modelId="{E36E2A56-C637-49E3-9227-DE3EFF09B5DD}" type="pres">
      <dgm:prSet presAssocID="{A8C474D4-A71F-41CF-80C5-02ED843F5D5D}" presName="FiveNodes_1_text" presStyleLbl="node1" presStyleIdx="4" presStyleCnt="5">
        <dgm:presLayoutVars>
          <dgm:bulletEnabled val="1"/>
        </dgm:presLayoutVars>
      </dgm:prSet>
      <dgm:spPr/>
    </dgm:pt>
    <dgm:pt modelId="{8FA7E22E-119E-4DBD-A411-A7759C163DE9}" type="pres">
      <dgm:prSet presAssocID="{A8C474D4-A71F-41CF-80C5-02ED843F5D5D}" presName="FiveNodes_2_text" presStyleLbl="node1" presStyleIdx="4" presStyleCnt="5">
        <dgm:presLayoutVars>
          <dgm:bulletEnabled val="1"/>
        </dgm:presLayoutVars>
      </dgm:prSet>
      <dgm:spPr/>
    </dgm:pt>
    <dgm:pt modelId="{21AF1ECF-B5F1-48BD-B7FD-7228496C530C}" type="pres">
      <dgm:prSet presAssocID="{A8C474D4-A71F-41CF-80C5-02ED843F5D5D}" presName="FiveNodes_3_text" presStyleLbl="node1" presStyleIdx="4" presStyleCnt="5">
        <dgm:presLayoutVars>
          <dgm:bulletEnabled val="1"/>
        </dgm:presLayoutVars>
      </dgm:prSet>
      <dgm:spPr/>
    </dgm:pt>
    <dgm:pt modelId="{0C94B5FF-C64A-4B23-B251-1B7C54AA5E6F}" type="pres">
      <dgm:prSet presAssocID="{A8C474D4-A71F-41CF-80C5-02ED843F5D5D}" presName="FiveNodes_4_text" presStyleLbl="node1" presStyleIdx="4" presStyleCnt="5">
        <dgm:presLayoutVars>
          <dgm:bulletEnabled val="1"/>
        </dgm:presLayoutVars>
      </dgm:prSet>
      <dgm:spPr/>
    </dgm:pt>
    <dgm:pt modelId="{A54D2885-2BF3-4741-BB15-B0BF383DB7CA}" type="pres">
      <dgm:prSet presAssocID="{A8C474D4-A71F-41CF-80C5-02ED843F5D5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B407803-6599-4FBD-A78E-29AF3E311B75}" srcId="{A8C474D4-A71F-41CF-80C5-02ED843F5D5D}" destId="{E9A854CD-F75A-457A-9C94-E0422B6EDC3D}" srcOrd="3" destOrd="0" parTransId="{58A24BEA-4DF4-4CA4-B8C7-A39C5C9B46D2}" sibTransId="{5C35DB02-C849-45E4-9C4C-B03958EFEEC2}"/>
    <dgm:cxn modelId="{963B8108-EA56-4801-8FDA-E3AC2B0CE5ED}" srcId="{A8C474D4-A71F-41CF-80C5-02ED843F5D5D}" destId="{E8CB0ED9-2B48-4517-B29B-5A7AA858644F}" srcOrd="0" destOrd="0" parTransId="{1B91CF9F-8228-4BA2-B55A-F23893806833}" sibTransId="{56501C44-9B79-4D4E-8878-16CE46F6A4D5}"/>
    <dgm:cxn modelId="{8D754D27-5FE3-4230-999E-29B18C144315}" type="presOf" srcId="{E9A854CD-F75A-457A-9C94-E0422B6EDC3D}" destId="{8E1696E9-2E2C-443F-8B68-66898D30D4D6}" srcOrd="0" destOrd="0" presId="urn:microsoft.com/office/officeart/2005/8/layout/vProcess5"/>
    <dgm:cxn modelId="{80FDAB37-9140-4054-BA6D-B1B97F88A59A}" srcId="{A8C474D4-A71F-41CF-80C5-02ED843F5D5D}" destId="{3D29C47A-3D08-4D10-9AF2-2F6B755BFCDD}" srcOrd="1" destOrd="0" parTransId="{1C428F73-9E18-47B4-8D6B-481A4396983B}" sibTransId="{2502190D-8459-4BE0-A881-F4FF9A94EBB7}"/>
    <dgm:cxn modelId="{3D99F037-A55D-40D1-AB04-91454090E6DE}" type="presOf" srcId="{E3959357-DF95-41DE-999F-3CFA1821E524}" destId="{21AF1ECF-B5F1-48BD-B7FD-7228496C530C}" srcOrd="1" destOrd="0" presId="urn:microsoft.com/office/officeart/2005/8/layout/vProcess5"/>
    <dgm:cxn modelId="{F29AF15C-C5E8-4D9C-B542-DD4D338F6E0A}" type="presOf" srcId="{A8C474D4-A71F-41CF-80C5-02ED843F5D5D}" destId="{96340570-5B35-4E2F-930A-438C0ABE5A1C}" srcOrd="0" destOrd="0" presId="urn:microsoft.com/office/officeart/2005/8/layout/vProcess5"/>
    <dgm:cxn modelId="{E12C7565-50F6-4D94-87A4-FE341AF8D35F}" type="presOf" srcId="{E8CB0ED9-2B48-4517-B29B-5A7AA858644F}" destId="{4B2697F3-B0CB-4BF6-A5BD-EBE1BBA8C054}" srcOrd="0" destOrd="0" presId="urn:microsoft.com/office/officeart/2005/8/layout/vProcess5"/>
    <dgm:cxn modelId="{AB463E49-29BD-449E-AB14-7E7449B18C65}" type="presOf" srcId="{E9A854CD-F75A-457A-9C94-E0422B6EDC3D}" destId="{0C94B5FF-C64A-4B23-B251-1B7C54AA5E6F}" srcOrd="1" destOrd="0" presId="urn:microsoft.com/office/officeart/2005/8/layout/vProcess5"/>
    <dgm:cxn modelId="{783B326C-8C00-4AEC-9D14-20A011CE1FC7}" type="presOf" srcId="{2502190D-8459-4BE0-A881-F4FF9A94EBB7}" destId="{2F1A4212-19DD-4373-B377-FC12940E6AE6}" srcOrd="0" destOrd="0" presId="urn:microsoft.com/office/officeart/2005/8/layout/vProcess5"/>
    <dgm:cxn modelId="{0DF3A370-D019-43D6-80CA-F14F75F7E51B}" srcId="{A8C474D4-A71F-41CF-80C5-02ED843F5D5D}" destId="{E3959357-DF95-41DE-999F-3CFA1821E524}" srcOrd="2" destOrd="0" parTransId="{531C30A9-353B-4A74-93D5-0C5D1A83155C}" sibTransId="{D6837891-A987-475E-B56A-E4CEAFBFC4B0}"/>
    <dgm:cxn modelId="{97A6F371-0E52-4341-B310-987139473A0F}" type="presOf" srcId="{E3959357-DF95-41DE-999F-3CFA1821E524}" destId="{95E6B070-73B3-478A-A159-3761E2CDFD6D}" srcOrd="0" destOrd="0" presId="urn:microsoft.com/office/officeart/2005/8/layout/vProcess5"/>
    <dgm:cxn modelId="{B9AD9C96-F731-42CE-92A6-2FDD53D77E66}" type="presOf" srcId="{E8CB0ED9-2B48-4517-B29B-5A7AA858644F}" destId="{E36E2A56-C637-49E3-9227-DE3EFF09B5DD}" srcOrd="1" destOrd="0" presId="urn:microsoft.com/office/officeart/2005/8/layout/vProcess5"/>
    <dgm:cxn modelId="{EE21A1A0-7167-472D-A47C-E08EA3C782F6}" type="presOf" srcId="{56501C44-9B79-4D4E-8878-16CE46F6A4D5}" destId="{68EF35D6-1E86-4C60-A3F1-FD49AC88077C}" srcOrd="0" destOrd="0" presId="urn:microsoft.com/office/officeart/2005/8/layout/vProcess5"/>
    <dgm:cxn modelId="{51FAA3C0-F0DE-420F-8C0D-8C0573F9F75F}" type="presOf" srcId="{5C35DB02-C849-45E4-9C4C-B03958EFEEC2}" destId="{D163C5D8-0A05-4083-A10B-786A7F57CB7B}" srcOrd="0" destOrd="0" presId="urn:microsoft.com/office/officeart/2005/8/layout/vProcess5"/>
    <dgm:cxn modelId="{11C97CC8-E028-4E0E-8ECE-511B33A0081B}" type="presOf" srcId="{D88164BE-DEB9-4130-A2D7-6D384E47FF47}" destId="{A54D2885-2BF3-4741-BB15-B0BF383DB7CA}" srcOrd="1" destOrd="0" presId="urn:microsoft.com/office/officeart/2005/8/layout/vProcess5"/>
    <dgm:cxn modelId="{28FC08CE-4B65-4C7C-A004-01B64484E133}" type="presOf" srcId="{3D29C47A-3D08-4D10-9AF2-2F6B755BFCDD}" destId="{8FA7E22E-119E-4DBD-A411-A7759C163DE9}" srcOrd="1" destOrd="0" presId="urn:microsoft.com/office/officeart/2005/8/layout/vProcess5"/>
    <dgm:cxn modelId="{F7F676D3-C7F3-4F37-8A14-1C42F1EA6167}" srcId="{A8C474D4-A71F-41CF-80C5-02ED843F5D5D}" destId="{D88164BE-DEB9-4130-A2D7-6D384E47FF47}" srcOrd="4" destOrd="0" parTransId="{7A442CBB-ECBD-41A3-BA0E-55866A901FE2}" sibTransId="{3DA31E56-FDE9-40F7-9F52-097A9D3E3B25}"/>
    <dgm:cxn modelId="{3EA21ED9-5BCD-4298-98F1-EC448432395A}" type="presOf" srcId="{D6837891-A987-475E-B56A-E4CEAFBFC4B0}" destId="{20DE194D-4D85-4C6D-BBD1-4E20E265055D}" srcOrd="0" destOrd="0" presId="urn:microsoft.com/office/officeart/2005/8/layout/vProcess5"/>
    <dgm:cxn modelId="{271BAEDE-F64C-4446-BD51-7414C8B385A3}" type="presOf" srcId="{3D29C47A-3D08-4D10-9AF2-2F6B755BFCDD}" destId="{188BB944-07BF-4220-97F3-02E8E589D56D}" srcOrd="0" destOrd="0" presId="urn:microsoft.com/office/officeart/2005/8/layout/vProcess5"/>
    <dgm:cxn modelId="{23A6B5F5-561F-4C8E-9BA6-56F01B2827F5}" type="presOf" srcId="{D88164BE-DEB9-4130-A2D7-6D384E47FF47}" destId="{B120675F-B0E9-4208-AC9B-9554678BDE5F}" srcOrd="0" destOrd="0" presId="urn:microsoft.com/office/officeart/2005/8/layout/vProcess5"/>
    <dgm:cxn modelId="{0E5933B1-3323-4069-87A1-ED63E4F76930}" type="presParOf" srcId="{96340570-5B35-4E2F-930A-438C0ABE5A1C}" destId="{6ED9CB67-1052-44B5-AF1C-A51D0ED91953}" srcOrd="0" destOrd="0" presId="urn:microsoft.com/office/officeart/2005/8/layout/vProcess5"/>
    <dgm:cxn modelId="{47AD9386-9CB8-41E9-965E-4597281D7DDA}" type="presParOf" srcId="{96340570-5B35-4E2F-930A-438C0ABE5A1C}" destId="{4B2697F3-B0CB-4BF6-A5BD-EBE1BBA8C054}" srcOrd="1" destOrd="0" presId="urn:microsoft.com/office/officeart/2005/8/layout/vProcess5"/>
    <dgm:cxn modelId="{3D31EF83-18CE-4706-9F70-4E767C353E7C}" type="presParOf" srcId="{96340570-5B35-4E2F-930A-438C0ABE5A1C}" destId="{188BB944-07BF-4220-97F3-02E8E589D56D}" srcOrd="2" destOrd="0" presId="urn:microsoft.com/office/officeart/2005/8/layout/vProcess5"/>
    <dgm:cxn modelId="{0FEA45E2-05F8-434A-97AA-57A47404E128}" type="presParOf" srcId="{96340570-5B35-4E2F-930A-438C0ABE5A1C}" destId="{95E6B070-73B3-478A-A159-3761E2CDFD6D}" srcOrd="3" destOrd="0" presId="urn:microsoft.com/office/officeart/2005/8/layout/vProcess5"/>
    <dgm:cxn modelId="{0F6FFD00-22C1-4210-815F-905EB5630455}" type="presParOf" srcId="{96340570-5B35-4E2F-930A-438C0ABE5A1C}" destId="{8E1696E9-2E2C-443F-8B68-66898D30D4D6}" srcOrd="4" destOrd="0" presId="urn:microsoft.com/office/officeart/2005/8/layout/vProcess5"/>
    <dgm:cxn modelId="{62F71E55-ACB9-4F60-B579-0CBC68ADC875}" type="presParOf" srcId="{96340570-5B35-4E2F-930A-438C0ABE5A1C}" destId="{B120675F-B0E9-4208-AC9B-9554678BDE5F}" srcOrd="5" destOrd="0" presId="urn:microsoft.com/office/officeart/2005/8/layout/vProcess5"/>
    <dgm:cxn modelId="{FEAB063B-149D-4868-A34D-3B888376FF88}" type="presParOf" srcId="{96340570-5B35-4E2F-930A-438C0ABE5A1C}" destId="{68EF35D6-1E86-4C60-A3F1-FD49AC88077C}" srcOrd="6" destOrd="0" presId="urn:microsoft.com/office/officeart/2005/8/layout/vProcess5"/>
    <dgm:cxn modelId="{0FA9BBAF-AB1E-4449-B0AF-FF0A7D08BEBF}" type="presParOf" srcId="{96340570-5B35-4E2F-930A-438C0ABE5A1C}" destId="{2F1A4212-19DD-4373-B377-FC12940E6AE6}" srcOrd="7" destOrd="0" presId="urn:microsoft.com/office/officeart/2005/8/layout/vProcess5"/>
    <dgm:cxn modelId="{A6CB2B1F-9702-4418-9720-EE09F345AFAC}" type="presParOf" srcId="{96340570-5B35-4E2F-930A-438C0ABE5A1C}" destId="{20DE194D-4D85-4C6D-BBD1-4E20E265055D}" srcOrd="8" destOrd="0" presId="urn:microsoft.com/office/officeart/2005/8/layout/vProcess5"/>
    <dgm:cxn modelId="{B305AA43-1744-4D73-BC34-698B7BBF2468}" type="presParOf" srcId="{96340570-5B35-4E2F-930A-438C0ABE5A1C}" destId="{D163C5D8-0A05-4083-A10B-786A7F57CB7B}" srcOrd="9" destOrd="0" presId="urn:microsoft.com/office/officeart/2005/8/layout/vProcess5"/>
    <dgm:cxn modelId="{60D9107D-FE7B-4A4F-8544-9F37010AF795}" type="presParOf" srcId="{96340570-5B35-4E2F-930A-438C0ABE5A1C}" destId="{E36E2A56-C637-49E3-9227-DE3EFF09B5DD}" srcOrd="10" destOrd="0" presId="urn:microsoft.com/office/officeart/2005/8/layout/vProcess5"/>
    <dgm:cxn modelId="{3AF359AF-ABDB-4326-A0E4-3AE3F38E7B57}" type="presParOf" srcId="{96340570-5B35-4E2F-930A-438C0ABE5A1C}" destId="{8FA7E22E-119E-4DBD-A411-A7759C163DE9}" srcOrd="11" destOrd="0" presId="urn:microsoft.com/office/officeart/2005/8/layout/vProcess5"/>
    <dgm:cxn modelId="{B8A41215-BA02-4E19-9C13-9C1DE9AE9335}" type="presParOf" srcId="{96340570-5B35-4E2F-930A-438C0ABE5A1C}" destId="{21AF1ECF-B5F1-48BD-B7FD-7228496C530C}" srcOrd="12" destOrd="0" presId="urn:microsoft.com/office/officeart/2005/8/layout/vProcess5"/>
    <dgm:cxn modelId="{154BCC58-51A6-4E4E-B8BB-7AA2CB37FD8C}" type="presParOf" srcId="{96340570-5B35-4E2F-930A-438C0ABE5A1C}" destId="{0C94B5FF-C64A-4B23-B251-1B7C54AA5E6F}" srcOrd="13" destOrd="0" presId="urn:microsoft.com/office/officeart/2005/8/layout/vProcess5"/>
    <dgm:cxn modelId="{AE348848-9FC2-4BCC-AA31-8D09B87F29C8}" type="presParOf" srcId="{96340570-5B35-4E2F-930A-438C0ABE5A1C}" destId="{A54D2885-2BF3-4741-BB15-B0BF383DB7C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2812F-6B55-497C-8DE6-7BA0651DAE05}" type="doc">
      <dgm:prSet loTypeId="urn:microsoft.com/office/officeart/2005/8/layout/defaul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1E832F2-11EB-458B-9F9F-E89E22991A76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CO" b="1" dirty="0"/>
            <a:t>Reprobar</a:t>
          </a:r>
          <a:r>
            <a:rPr lang="es-CO" dirty="0"/>
            <a:t> siempre acciones incorrectas</a:t>
          </a:r>
          <a:endParaRPr lang="es-ES" dirty="0"/>
        </a:p>
      </dgm:t>
    </dgm:pt>
    <dgm:pt modelId="{D8958262-CEA6-4D74-B7CE-7AA52836A4B1}" type="parTrans" cxnId="{7F272F01-175D-4BE1-A934-99CE4ABBFE74}">
      <dgm:prSet/>
      <dgm:spPr/>
      <dgm:t>
        <a:bodyPr/>
        <a:lstStyle/>
        <a:p>
          <a:endParaRPr lang="es-ES"/>
        </a:p>
      </dgm:t>
    </dgm:pt>
    <dgm:pt modelId="{3793C4E7-7523-4A4B-B0A7-6B606C54B017}" type="sibTrans" cxnId="{7F272F01-175D-4BE1-A934-99CE4ABBFE74}">
      <dgm:prSet/>
      <dgm:spPr/>
      <dgm:t>
        <a:bodyPr/>
        <a:lstStyle/>
        <a:p>
          <a:endParaRPr lang="es-ES"/>
        </a:p>
      </dgm:t>
    </dgm:pt>
    <dgm:pt modelId="{6612888C-B3D3-4D02-94BF-E9B279157031}">
      <dgm:prSet/>
      <dgm:spPr/>
      <dgm:t>
        <a:bodyPr/>
        <a:lstStyle/>
        <a:p>
          <a:pPr rtl="0"/>
          <a:r>
            <a:rPr lang="es-CO"/>
            <a:t>Hacerle saber que acciones </a:t>
          </a:r>
          <a:r>
            <a:rPr lang="es-CO" b="1"/>
            <a:t>son adecuadas </a:t>
          </a:r>
          <a:r>
            <a:rPr lang="es-CO"/>
            <a:t>con hechos y palabras.</a:t>
          </a:r>
          <a:endParaRPr lang="es-ES"/>
        </a:p>
      </dgm:t>
    </dgm:pt>
    <dgm:pt modelId="{DEC49A8E-74CC-4B0D-B028-975944CABFF9}" type="parTrans" cxnId="{3DE77F5A-2FDF-4EBC-B090-AB3018A376A0}">
      <dgm:prSet/>
      <dgm:spPr/>
      <dgm:t>
        <a:bodyPr/>
        <a:lstStyle/>
        <a:p>
          <a:endParaRPr lang="es-ES"/>
        </a:p>
      </dgm:t>
    </dgm:pt>
    <dgm:pt modelId="{333186FB-C02C-479A-9D5A-4010B39603E5}" type="sibTrans" cxnId="{3DE77F5A-2FDF-4EBC-B090-AB3018A376A0}">
      <dgm:prSet/>
      <dgm:spPr/>
      <dgm:t>
        <a:bodyPr/>
        <a:lstStyle/>
        <a:p>
          <a:endParaRPr lang="es-ES"/>
        </a:p>
      </dgm:t>
    </dgm:pt>
    <dgm:pt modelId="{B1119202-EEF8-400F-B6B8-986CFA757E7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CO" dirty="0"/>
            <a:t>Padres </a:t>
          </a:r>
          <a:r>
            <a:rPr lang="es-CO" b="1" dirty="0"/>
            <a:t>NO deben desautorizarse</a:t>
          </a:r>
          <a:r>
            <a:rPr lang="es-CO" dirty="0"/>
            <a:t> delante del niño.</a:t>
          </a:r>
          <a:endParaRPr lang="es-ES" dirty="0"/>
        </a:p>
      </dgm:t>
    </dgm:pt>
    <dgm:pt modelId="{4D067535-52A2-4738-9F3F-0F7E5337B871}" type="parTrans" cxnId="{E36836F2-901D-467B-B6BD-1634937CE573}">
      <dgm:prSet/>
      <dgm:spPr/>
      <dgm:t>
        <a:bodyPr/>
        <a:lstStyle/>
        <a:p>
          <a:endParaRPr lang="es-ES"/>
        </a:p>
      </dgm:t>
    </dgm:pt>
    <dgm:pt modelId="{C03EA004-C1BE-4C75-8CC6-24C883298FD0}" type="sibTrans" cxnId="{E36836F2-901D-467B-B6BD-1634937CE573}">
      <dgm:prSet/>
      <dgm:spPr/>
      <dgm:t>
        <a:bodyPr/>
        <a:lstStyle/>
        <a:p>
          <a:endParaRPr lang="es-ES"/>
        </a:p>
      </dgm:t>
    </dgm:pt>
    <dgm:pt modelId="{F0648BA3-813A-48EB-BBDC-1D694E30E2AA}">
      <dgm:prSet/>
      <dgm:spPr/>
      <dgm:t>
        <a:bodyPr/>
        <a:lstStyle/>
        <a:p>
          <a:pPr rtl="0"/>
          <a:r>
            <a:rPr lang="es-CO" b="1"/>
            <a:t>Padres</a:t>
          </a:r>
          <a:r>
            <a:rPr lang="es-CO" b="1">
              <a:sym typeface="Wingdings"/>
            </a:rPr>
            <a:t></a:t>
          </a:r>
          <a:r>
            <a:rPr lang="es-CO" b="1"/>
            <a:t> </a:t>
          </a:r>
          <a:r>
            <a:rPr lang="es-CO"/>
            <a:t>personas mas importantes</a:t>
          </a:r>
          <a:endParaRPr lang="es-ES"/>
        </a:p>
      </dgm:t>
    </dgm:pt>
    <dgm:pt modelId="{11A7E0A4-17BF-4B3B-A33B-BDF97AA0E67F}" type="parTrans" cxnId="{F1D54138-2C86-4CA6-99A2-99204AE6CD75}">
      <dgm:prSet/>
      <dgm:spPr/>
      <dgm:t>
        <a:bodyPr/>
        <a:lstStyle/>
        <a:p>
          <a:endParaRPr lang="es-ES"/>
        </a:p>
      </dgm:t>
    </dgm:pt>
    <dgm:pt modelId="{32D75247-6BF6-44AF-A537-DDAE21A4EC4A}" type="sibTrans" cxnId="{F1D54138-2C86-4CA6-99A2-99204AE6CD75}">
      <dgm:prSet/>
      <dgm:spPr/>
      <dgm:t>
        <a:bodyPr/>
        <a:lstStyle/>
        <a:p>
          <a:endParaRPr lang="es-ES"/>
        </a:p>
      </dgm:t>
    </dgm:pt>
    <dgm:pt modelId="{C61BF751-68D6-4295-92EC-6352630B460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CO" dirty="0"/>
            <a:t>Aprende por </a:t>
          </a:r>
          <a:r>
            <a:rPr lang="es-CO" b="1" dirty="0"/>
            <a:t>imitación y amor</a:t>
          </a:r>
          <a:endParaRPr lang="es-ES" dirty="0"/>
        </a:p>
      </dgm:t>
    </dgm:pt>
    <dgm:pt modelId="{A673AA15-5849-454B-8CA1-FBAA06B50DA4}" type="parTrans" cxnId="{7139BAF6-CFEC-42B8-AE70-935B8871E9E4}">
      <dgm:prSet/>
      <dgm:spPr/>
      <dgm:t>
        <a:bodyPr/>
        <a:lstStyle/>
        <a:p>
          <a:endParaRPr lang="es-ES"/>
        </a:p>
      </dgm:t>
    </dgm:pt>
    <dgm:pt modelId="{FA7D8C06-7E84-4049-B583-DEBA272FD8FA}" type="sibTrans" cxnId="{7139BAF6-CFEC-42B8-AE70-935B8871E9E4}">
      <dgm:prSet/>
      <dgm:spPr/>
      <dgm:t>
        <a:bodyPr/>
        <a:lstStyle/>
        <a:p>
          <a:endParaRPr lang="es-ES"/>
        </a:p>
      </dgm:t>
    </dgm:pt>
    <dgm:pt modelId="{E5B7703D-EB6E-4CCB-B030-D277174DFEEB}">
      <dgm:prSet/>
      <dgm:spPr/>
      <dgm:t>
        <a:bodyPr/>
        <a:lstStyle/>
        <a:p>
          <a:pPr rtl="0"/>
          <a:r>
            <a:rPr lang="es-CO"/>
            <a:t>¿</a:t>
          </a:r>
          <a:r>
            <a:rPr lang="es-CO" b="1"/>
            <a:t>Por qué</a:t>
          </a:r>
          <a:r>
            <a:rPr lang="es-CO"/>
            <a:t>?, R/ deben ser coherentes, precisas y seguras: Niño lo aceptara</a:t>
          </a:r>
          <a:endParaRPr lang="es-ES"/>
        </a:p>
      </dgm:t>
    </dgm:pt>
    <dgm:pt modelId="{CE68538D-644E-482D-8393-89A01775D69F}" type="parTrans" cxnId="{5D8F5CC9-F26B-4F28-A02E-2CD89D98AED2}">
      <dgm:prSet/>
      <dgm:spPr/>
      <dgm:t>
        <a:bodyPr/>
        <a:lstStyle/>
        <a:p>
          <a:endParaRPr lang="es-ES"/>
        </a:p>
      </dgm:t>
    </dgm:pt>
    <dgm:pt modelId="{33417783-B606-47FD-8C82-A70707A08C1B}" type="sibTrans" cxnId="{5D8F5CC9-F26B-4F28-A02E-2CD89D98AED2}">
      <dgm:prSet/>
      <dgm:spPr/>
      <dgm:t>
        <a:bodyPr/>
        <a:lstStyle/>
        <a:p>
          <a:endParaRPr lang="es-ES"/>
        </a:p>
      </dgm:t>
    </dgm:pt>
    <dgm:pt modelId="{4FB32E7F-DCC4-4D0D-BC39-5BE8565979AB}">
      <dgm:prSet/>
      <dgm:spPr/>
      <dgm:t>
        <a:bodyPr/>
        <a:lstStyle/>
        <a:p>
          <a:pPr rtl="0"/>
          <a:r>
            <a:rPr lang="es-CO"/>
            <a:t>El </a:t>
          </a:r>
          <a:r>
            <a:rPr lang="es-CO" b="1"/>
            <a:t>respeto de los niños se gana (</a:t>
          </a:r>
          <a:r>
            <a:rPr lang="es-CO"/>
            <a:t>No con fuerza o imposición: </a:t>
          </a:r>
          <a:r>
            <a:rPr lang="es-CO" i="1"/>
            <a:t>Represión</a:t>
          </a:r>
          <a:r>
            <a:rPr lang="es-CO"/>
            <a:t>)</a:t>
          </a:r>
          <a:endParaRPr lang="es-ES"/>
        </a:p>
      </dgm:t>
    </dgm:pt>
    <dgm:pt modelId="{5AE7FFCE-36EA-4A53-AC95-733E80D020D4}" type="parTrans" cxnId="{FD232469-F59B-4CD5-A2C7-741AA9501BE8}">
      <dgm:prSet/>
      <dgm:spPr/>
      <dgm:t>
        <a:bodyPr/>
        <a:lstStyle/>
        <a:p>
          <a:endParaRPr lang="es-ES"/>
        </a:p>
      </dgm:t>
    </dgm:pt>
    <dgm:pt modelId="{EE654A0B-9266-49B0-985F-14539DC1C145}" type="sibTrans" cxnId="{FD232469-F59B-4CD5-A2C7-741AA9501BE8}">
      <dgm:prSet/>
      <dgm:spPr/>
      <dgm:t>
        <a:bodyPr/>
        <a:lstStyle/>
        <a:p>
          <a:endParaRPr lang="es-ES"/>
        </a:p>
      </dgm:t>
    </dgm:pt>
    <dgm:pt modelId="{73092F4E-BEB2-4DF1-82DD-02302616A409}" type="pres">
      <dgm:prSet presAssocID="{ECF2812F-6B55-497C-8DE6-7BA0651DAE05}" presName="diagram" presStyleCnt="0">
        <dgm:presLayoutVars>
          <dgm:dir/>
          <dgm:resizeHandles val="exact"/>
        </dgm:presLayoutVars>
      </dgm:prSet>
      <dgm:spPr/>
    </dgm:pt>
    <dgm:pt modelId="{C65A3D56-7429-4FAB-97B1-2BE036D1EE2E}" type="pres">
      <dgm:prSet presAssocID="{21E832F2-11EB-458B-9F9F-E89E22991A76}" presName="node" presStyleLbl="node1" presStyleIdx="0" presStyleCnt="7">
        <dgm:presLayoutVars>
          <dgm:bulletEnabled val="1"/>
        </dgm:presLayoutVars>
      </dgm:prSet>
      <dgm:spPr/>
    </dgm:pt>
    <dgm:pt modelId="{F927222E-17E7-41CC-A9A6-F3BF6A4AC8EC}" type="pres">
      <dgm:prSet presAssocID="{3793C4E7-7523-4A4B-B0A7-6B606C54B017}" presName="sibTrans" presStyleCnt="0"/>
      <dgm:spPr/>
    </dgm:pt>
    <dgm:pt modelId="{6E64E198-C387-4790-887A-D5F849B2CD4E}" type="pres">
      <dgm:prSet presAssocID="{6612888C-B3D3-4D02-94BF-E9B279157031}" presName="node" presStyleLbl="node1" presStyleIdx="1" presStyleCnt="7">
        <dgm:presLayoutVars>
          <dgm:bulletEnabled val="1"/>
        </dgm:presLayoutVars>
      </dgm:prSet>
      <dgm:spPr/>
    </dgm:pt>
    <dgm:pt modelId="{D2069531-7057-480F-ACB8-7502D5615A73}" type="pres">
      <dgm:prSet presAssocID="{333186FB-C02C-479A-9D5A-4010B39603E5}" presName="sibTrans" presStyleCnt="0"/>
      <dgm:spPr/>
    </dgm:pt>
    <dgm:pt modelId="{78B3B0BF-01C1-4EF5-AAAB-DAB345791A1B}" type="pres">
      <dgm:prSet presAssocID="{B1119202-EEF8-400F-B6B8-986CFA757E7A}" presName="node" presStyleLbl="node1" presStyleIdx="2" presStyleCnt="7">
        <dgm:presLayoutVars>
          <dgm:bulletEnabled val="1"/>
        </dgm:presLayoutVars>
      </dgm:prSet>
      <dgm:spPr/>
    </dgm:pt>
    <dgm:pt modelId="{12CAFC83-2E34-43B2-9320-F9708843DACD}" type="pres">
      <dgm:prSet presAssocID="{C03EA004-C1BE-4C75-8CC6-24C883298FD0}" presName="sibTrans" presStyleCnt="0"/>
      <dgm:spPr/>
    </dgm:pt>
    <dgm:pt modelId="{1144ED99-798B-4FC0-9DCD-554D088303AB}" type="pres">
      <dgm:prSet presAssocID="{F0648BA3-813A-48EB-BBDC-1D694E30E2AA}" presName="node" presStyleLbl="node1" presStyleIdx="3" presStyleCnt="7">
        <dgm:presLayoutVars>
          <dgm:bulletEnabled val="1"/>
        </dgm:presLayoutVars>
      </dgm:prSet>
      <dgm:spPr/>
    </dgm:pt>
    <dgm:pt modelId="{D4712124-7629-4255-BE05-8A4833EC9CC0}" type="pres">
      <dgm:prSet presAssocID="{32D75247-6BF6-44AF-A537-DDAE21A4EC4A}" presName="sibTrans" presStyleCnt="0"/>
      <dgm:spPr/>
    </dgm:pt>
    <dgm:pt modelId="{53D2FE13-64C2-40FA-A8B9-6789B8183DDE}" type="pres">
      <dgm:prSet presAssocID="{C61BF751-68D6-4295-92EC-6352630B460A}" presName="node" presStyleLbl="node1" presStyleIdx="4" presStyleCnt="7">
        <dgm:presLayoutVars>
          <dgm:bulletEnabled val="1"/>
        </dgm:presLayoutVars>
      </dgm:prSet>
      <dgm:spPr/>
    </dgm:pt>
    <dgm:pt modelId="{AFBC42E0-CFA8-4A8F-A85D-FC38407228EC}" type="pres">
      <dgm:prSet presAssocID="{FA7D8C06-7E84-4049-B583-DEBA272FD8FA}" presName="sibTrans" presStyleCnt="0"/>
      <dgm:spPr/>
    </dgm:pt>
    <dgm:pt modelId="{CA116DEB-C3CD-423B-90A5-2A548FF24A81}" type="pres">
      <dgm:prSet presAssocID="{E5B7703D-EB6E-4CCB-B030-D277174DFEEB}" presName="node" presStyleLbl="node1" presStyleIdx="5" presStyleCnt="7">
        <dgm:presLayoutVars>
          <dgm:bulletEnabled val="1"/>
        </dgm:presLayoutVars>
      </dgm:prSet>
      <dgm:spPr/>
    </dgm:pt>
    <dgm:pt modelId="{24252A87-B0E8-4A89-8C5C-CDC240C52881}" type="pres">
      <dgm:prSet presAssocID="{33417783-B606-47FD-8C82-A70707A08C1B}" presName="sibTrans" presStyleCnt="0"/>
      <dgm:spPr/>
    </dgm:pt>
    <dgm:pt modelId="{610EB7D4-3C82-4D89-9050-B19B887D39FF}" type="pres">
      <dgm:prSet presAssocID="{4FB32E7F-DCC4-4D0D-BC39-5BE8565979AB}" presName="node" presStyleLbl="node1" presStyleIdx="6" presStyleCnt="7">
        <dgm:presLayoutVars>
          <dgm:bulletEnabled val="1"/>
        </dgm:presLayoutVars>
      </dgm:prSet>
      <dgm:spPr/>
    </dgm:pt>
  </dgm:ptLst>
  <dgm:cxnLst>
    <dgm:cxn modelId="{7F272F01-175D-4BE1-A934-99CE4ABBFE74}" srcId="{ECF2812F-6B55-497C-8DE6-7BA0651DAE05}" destId="{21E832F2-11EB-458B-9F9F-E89E22991A76}" srcOrd="0" destOrd="0" parTransId="{D8958262-CEA6-4D74-B7CE-7AA52836A4B1}" sibTransId="{3793C4E7-7523-4A4B-B0A7-6B606C54B017}"/>
    <dgm:cxn modelId="{CAD3CE04-06CD-442F-B146-36D043842C58}" type="presOf" srcId="{4FB32E7F-DCC4-4D0D-BC39-5BE8565979AB}" destId="{610EB7D4-3C82-4D89-9050-B19B887D39FF}" srcOrd="0" destOrd="0" presId="urn:microsoft.com/office/officeart/2005/8/layout/default"/>
    <dgm:cxn modelId="{FA202B06-27EF-4B73-AFF7-4AA87F445CD7}" type="presOf" srcId="{E5B7703D-EB6E-4CCB-B030-D277174DFEEB}" destId="{CA116DEB-C3CD-423B-90A5-2A548FF24A81}" srcOrd="0" destOrd="0" presId="urn:microsoft.com/office/officeart/2005/8/layout/default"/>
    <dgm:cxn modelId="{F1D54138-2C86-4CA6-99A2-99204AE6CD75}" srcId="{ECF2812F-6B55-497C-8DE6-7BA0651DAE05}" destId="{F0648BA3-813A-48EB-BBDC-1D694E30E2AA}" srcOrd="3" destOrd="0" parTransId="{11A7E0A4-17BF-4B3B-A33B-BDF97AA0E67F}" sibTransId="{32D75247-6BF6-44AF-A537-DDAE21A4EC4A}"/>
    <dgm:cxn modelId="{8D4DC73D-0BA6-4151-AB32-26B827971E1C}" type="presOf" srcId="{21E832F2-11EB-458B-9F9F-E89E22991A76}" destId="{C65A3D56-7429-4FAB-97B1-2BE036D1EE2E}" srcOrd="0" destOrd="0" presId="urn:microsoft.com/office/officeart/2005/8/layout/default"/>
    <dgm:cxn modelId="{FD232469-F59B-4CD5-A2C7-741AA9501BE8}" srcId="{ECF2812F-6B55-497C-8DE6-7BA0651DAE05}" destId="{4FB32E7F-DCC4-4D0D-BC39-5BE8565979AB}" srcOrd="6" destOrd="0" parTransId="{5AE7FFCE-36EA-4A53-AC95-733E80D020D4}" sibTransId="{EE654A0B-9266-49B0-985F-14539DC1C145}"/>
    <dgm:cxn modelId="{3DE77F5A-2FDF-4EBC-B090-AB3018A376A0}" srcId="{ECF2812F-6B55-497C-8DE6-7BA0651DAE05}" destId="{6612888C-B3D3-4D02-94BF-E9B279157031}" srcOrd="1" destOrd="0" parTransId="{DEC49A8E-74CC-4B0D-B028-975944CABFF9}" sibTransId="{333186FB-C02C-479A-9D5A-4010B39603E5}"/>
    <dgm:cxn modelId="{BF05CD87-552B-4327-97D7-CD65DDC26F1E}" type="presOf" srcId="{B1119202-EEF8-400F-B6B8-986CFA757E7A}" destId="{78B3B0BF-01C1-4EF5-AAAB-DAB345791A1B}" srcOrd="0" destOrd="0" presId="urn:microsoft.com/office/officeart/2005/8/layout/default"/>
    <dgm:cxn modelId="{3476E587-5E75-4B9F-BA9C-2A07323B5D3F}" type="presOf" srcId="{C61BF751-68D6-4295-92EC-6352630B460A}" destId="{53D2FE13-64C2-40FA-A8B9-6789B8183DDE}" srcOrd="0" destOrd="0" presId="urn:microsoft.com/office/officeart/2005/8/layout/default"/>
    <dgm:cxn modelId="{5D8F5CC9-F26B-4F28-A02E-2CD89D98AED2}" srcId="{ECF2812F-6B55-497C-8DE6-7BA0651DAE05}" destId="{E5B7703D-EB6E-4CCB-B030-D277174DFEEB}" srcOrd="5" destOrd="0" parTransId="{CE68538D-644E-482D-8393-89A01775D69F}" sibTransId="{33417783-B606-47FD-8C82-A70707A08C1B}"/>
    <dgm:cxn modelId="{8DB834D3-7E30-4A08-8A6B-A63ACBCB6BF8}" type="presOf" srcId="{ECF2812F-6B55-497C-8DE6-7BA0651DAE05}" destId="{73092F4E-BEB2-4DF1-82DD-02302616A409}" srcOrd="0" destOrd="0" presId="urn:microsoft.com/office/officeart/2005/8/layout/default"/>
    <dgm:cxn modelId="{CFF59AE0-570E-4EBB-92C7-487580609FD9}" type="presOf" srcId="{6612888C-B3D3-4D02-94BF-E9B279157031}" destId="{6E64E198-C387-4790-887A-D5F849B2CD4E}" srcOrd="0" destOrd="0" presId="urn:microsoft.com/office/officeart/2005/8/layout/default"/>
    <dgm:cxn modelId="{E36836F2-901D-467B-B6BD-1634937CE573}" srcId="{ECF2812F-6B55-497C-8DE6-7BA0651DAE05}" destId="{B1119202-EEF8-400F-B6B8-986CFA757E7A}" srcOrd="2" destOrd="0" parTransId="{4D067535-52A2-4738-9F3F-0F7E5337B871}" sibTransId="{C03EA004-C1BE-4C75-8CC6-24C883298FD0}"/>
    <dgm:cxn modelId="{B46323F4-1808-46B1-B83E-BBEBFF04C420}" type="presOf" srcId="{F0648BA3-813A-48EB-BBDC-1D694E30E2AA}" destId="{1144ED99-798B-4FC0-9DCD-554D088303AB}" srcOrd="0" destOrd="0" presId="urn:microsoft.com/office/officeart/2005/8/layout/default"/>
    <dgm:cxn modelId="{7139BAF6-CFEC-42B8-AE70-935B8871E9E4}" srcId="{ECF2812F-6B55-497C-8DE6-7BA0651DAE05}" destId="{C61BF751-68D6-4295-92EC-6352630B460A}" srcOrd="4" destOrd="0" parTransId="{A673AA15-5849-454B-8CA1-FBAA06B50DA4}" sibTransId="{FA7D8C06-7E84-4049-B583-DEBA272FD8FA}"/>
    <dgm:cxn modelId="{F2622F4F-772A-4C79-98D9-380DD588E56B}" type="presParOf" srcId="{73092F4E-BEB2-4DF1-82DD-02302616A409}" destId="{C65A3D56-7429-4FAB-97B1-2BE036D1EE2E}" srcOrd="0" destOrd="0" presId="urn:microsoft.com/office/officeart/2005/8/layout/default"/>
    <dgm:cxn modelId="{46426385-49C8-41C4-A0CF-A620C2451D6C}" type="presParOf" srcId="{73092F4E-BEB2-4DF1-82DD-02302616A409}" destId="{F927222E-17E7-41CC-A9A6-F3BF6A4AC8EC}" srcOrd="1" destOrd="0" presId="urn:microsoft.com/office/officeart/2005/8/layout/default"/>
    <dgm:cxn modelId="{A4B6FC8B-03CC-468D-BB48-964A7FA62391}" type="presParOf" srcId="{73092F4E-BEB2-4DF1-82DD-02302616A409}" destId="{6E64E198-C387-4790-887A-D5F849B2CD4E}" srcOrd="2" destOrd="0" presId="urn:microsoft.com/office/officeart/2005/8/layout/default"/>
    <dgm:cxn modelId="{2AB3DD72-B895-4197-8072-8E91533B939D}" type="presParOf" srcId="{73092F4E-BEB2-4DF1-82DD-02302616A409}" destId="{D2069531-7057-480F-ACB8-7502D5615A73}" srcOrd="3" destOrd="0" presId="urn:microsoft.com/office/officeart/2005/8/layout/default"/>
    <dgm:cxn modelId="{20B9C7D7-ACC8-4132-8FC1-E20FA47F3CF9}" type="presParOf" srcId="{73092F4E-BEB2-4DF1-82DD-02302616A409}" destId="{78B3B0BF-01C1-4EF5-AAAB-DAB345791A1B}" srcOrd="4" destOrd="0" presId="urn:microsoft.com/office/officeart/2005/8/layout/default"/>
    <dgm:cxn modelId="{F022F085-FA5C-482D-9137-5493688C080F}" type="presParOf" srcId="{73092F4E-BEB2-4DF1-82DD-02302616A409}" destId="{12CAFC83-2E34-43B2-9320-F9708843DACD}" srcOrd="5" destOrd="0" presId="urn:microsoft.com/office/officeart/2005/8/layout/default"/>
    <dgm:cxn modelId="{6EFF2492-61C1-448C-86DC-D061B52184C6}" type="presParOf" srcId="{73092F4E-BEB2-4DF1-82DD-02302616A409}" destId="{1144ED99-798B-4FC0-9DCD-554D088303AB}" srcOrd="6" destOrd="0" presId="urn:microsoft.com/office/officeart/2005/8/layout/default"/>
    <dgm:cxn modelId="{7EE17B4F-E9A9-4AF0-A25F-9CD0592DDC1E}" type="presParOf" srcId="{73092F4E-BEB2-4DF1-82DD-02302616A409}" destId="{D4712124-7629-4255-BE05-8A4833EC9CC0}" srcOrd="7" destOrd="0" presId="urn:microsoft.com/office/officeart/2005/8/layout/default"/>
    <dgm:cxn modelId="{2B82A015-7F5A-433C-BB4C-E02C14157E4C}" type="presParOf" srcId="{73092F4E-BEB2-4DF1-82DD-02302616A409}" destId="{53D2FE13-64C2-40FA-A8B9-6789B8183DDE}" srcOrd="8" destOrd="0" presId="urn:microsoft.com/office/officeart/2005/8/layout/default"/>
    <dgm:cxn modelId="{C93FC194-76D3-46AE-B147-3F7B009E99A4}" type="presParOf" srcId="{73092F4E-BEB2-4DF1-82DD-02302616A409}" destId="{AFBC42E0-CFA8-4A8F-A85D-FC38407228EC}" srcOrd="9" destOrd="0" presId="urn:microsoft.com/office/officeart/2005/8/layout/default"/>
    <dgm:cxn modelId="{2991E476-17A2-4DC6-8B8E-7AF795D6559F}" type="presParOf" srcId="{73092F4E-BEB2-4DF1-82DD-02302616A409}" destId="{CA116DEB-C3CD-423B-90A5-2A548FF24A81}" srcOrd="10" destOrd="0" presId="urn:microsoft.com/office/officeart/2005/8/layout/default"/>
    <dgm:cxn modelId="{68D5D66A-DB25-4B47-9988-F297EBC6D5F0}" type="presParOf" srcId="{73092F4E-BEB2-4DF1-82DD-02302616A409}" destId="{24252A87-B0E8-4A89-8C5C-CDC240C52881}" srcOrd="11" destOrd="0" presId="urn:microsoft.com/office/officeart/2005/8/layout/default"/>
    <dgm:cxn modelId="{E553490E-5621-413D-AA67-89A40FCC7177}" type="presParOf" srcId="{73092F4E-BEB2-4DF1-82DD-02302616A409}" destId="{610EB7D4-3C82-4D89-9050-B19B887D39F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E3B614-AC49-49E5-B66F-CFC5266B17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76BA8E-CAA9-45AA-8690-8A0C570A8822}">
      <dgm:prSet custT="1"/>
      <dgm:spPr>
        <a:noFill/>
      </dgm:spPr>
      <dgm:t>
        <a:bodyPr/>
        <a:lstStyle/>
        <a:p>
          <a:pPr rtl="0"/>
          <a:r>
            <a:rPr lang="es-CO" sz="2400" b="1" dirty="0"/>
            <a:t>Sanción:</a:t>
          </a:r>
          <a:r>
            <a:rPr lang="es-CO" sz="2400" dirty="0"/>
            <a:t> en el momento del acto.</a:t>
          </a:r>
          <a:endParaRPr lang="es-ES" sz="2400" dirty="0"/>
        </a:p>
      </dgm:t>
    </dgm:pt>
    <dgm:pt modelId="{680C3033-6C80-4061-9B1F-6357303F1A50}" type="parTrans" cxnId="{A61FCD07-5DF1-4C94-9B73-7FF7DB60C748}">
      <dgm:prSet/>
      <dgm:spPr/>
      <dgm:t>
        <a:bodyPr/>
        <a:lstStyle/>
        <a:p>
          <a:endParaRPr lang="es-ES" sz="2400"/>
        </a:p>
      </dgm:t>
    </dgm:pt>
    <dgm:pt modelId="{F31084CE-0AA8-4665-8717-EBDF14919151}" type="sibTrans" cxnId="{A61FCD07-5DF1-4C94-9B73-7FF7DB60C748}">
      <dgm:prSet/>
      <dgm:spPr/>
      <dgm:t>
        <a:bodyPr/>
        <a:lstStyle/>
        <a:p>
          <a:endParaRPr lang="es-ES" sz="2400"/>
        </a:p>
      </dgm:t>
    </dgm:pt>
    <dgm:pt modelId="{2A3A7B41-A500-415B-9A8F-EF09FD2C8A7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CO" sz="2400" dirty="0"/>
            <a:t>Un padre </a:t>
          </a:r>
          <a:r>
            <a:rPr lang="es-CO" sz="2400" b="1" dirty="0"/>
            <a:t>NO </a:t>
          </a:r>
          <a:r>
            <a:rPr lang="es-CO" sz="2400" dirty="0"/>
            <a:t>debe amenazar al niño con </a:t>
          </a:r>
          <a:r>
            <a:rPr lang="es-CO" sz="2400" b="1" dirty="0"/>
            <a:t>el otro </a:t>
          </a:r>
          <a:r>
            <a:rPr lang="es-CO" sz="2400" dirty="0"/>
            <a:t>para controlar la situación.</a:t>
          </a:r>
          <a:endParaRPr lang="es-ES" sz="2400" dirty="0"/>
        </a:p>
      </dgm:t>
    </dgm:pt>
    <dgm:pt modelId="{0D259638-7551-4402-AA3D-30785DA6F4AA}" type="parTrans" cxnId="{28714C10-8969-41E1-BF9C-7A628BAB6F1A}">
      <dgm:prSet/>
      <dgm:spPr/>
      <dgm:t>
        <a:bodyPr/>
        <a:lstStyle/>
        <a:p>
          <a:endParaRPr lang="es-ES" sz="2400"/>
        </a:p>
      </dgm:t>
    </dgm:pt>
    <dgm:pt modelId="{0F8BF682-CDFF-4579-9529-4B1BF70B9518}" type="sibTrans" cxnId="{28714C10-8969-41E1-BF9C-7A628BAB6F1A}">
      <dgm:prSet/>
      <dgm:spPr/>
      <dgm:t>
        <a:bodyPr/>
        <a:lstStyle/>
        <a:p>
          <a:endParaRPr lang="es-ES" sz="2400"/>
        </a:p>
      </dgm:t>
    </dgm:pt>
    <dgm:pt modelId="{C7E59D34-A953-4CB0-94F7-714B650C7572}">
      <dgm:prSet custT="1"/>
      <dgm:spPr/>
      <dgm:t>
        <a:bodyPr/>
        <a:lstStyle/>
        <a:p>
          <a:pPr rtl="0"/>
          <a:r>
            <a:rPr lang="es-CO" sz="2400" dirty="0"/>
            <a:t>Mantener el </a:t>
          </a:r>
          <a:r>
            <a:rPr lang="es-CO" sz="2400" b="1" dirty="0"/>
            <a:t>respeto, </a:t>
          </a:r>
          <a:r>
            <a:rPr lang="es-CO" sz="2400" dirty="0"/>
            <a:t>la</a:t>
          </a:r>
          <a:r>
            <a:rPr lang="es-CO" sz="2400" b="1" dirty="0"/>
            <a:t> autoridad y credibilidad.</a:t>
          </a:r>
          <a:endParaRPr lang="es-ES" sz="2400" dirty="0"/>
        </a:p>
      </dgm:t>
    </dgm:pt>
    <dgm:pt modelId="{76F26222-ED20-4651-8A38-1C7F4352EC5E}" type="parTrans" cxnId="{5D6FA201-3A94-4140-9105-05CA3C269EDD}">
      <dgm:prSet/>
      <dgm:spPr/>
      <dgm:t>
        <a:bodyPr/>
        <a:lstStyle/>
        <a:p>
          <a:endParaRPr lang="es-ES" sz="2400"/>
        </a:p>
      </dgm:t>
    </dgm:pt>
    <dgm:pt modelId="{F1CD36EA-2629-4866-84F1-50F50B0436C9}" type="sibTrans" cxnId="{5D6FA201-3A94-4140-9105-05CA3C269EDD}">
      <dgm:prSet/>
      <dgm:spPr/>
      <dgm:t>
        <a:bodyPr/>
        <a:lstStyle/>
        <a:p>
          <a:endParaRPr lang="es-ES" sz="2400"/>
        </a:p>
      </dgm:t>
    </dgm:pt>
    <dgm:pt modelId="{B8A0F79D-FB8C-4688-BC85-506300A7018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CO" sz="2400" dirty="0"/>
            <a:t>Disciplina</a:t>
          </a:r>
          <a:r>
            <a:rPr lang="es-CO" sz="2400" dirty="0">
              <a:sym typeface="Wingdings"/>
            </a:rPr>
            <a:t></a:t>
          </a:r>
          <a:r>
            <a:rPr lang="es-CO" sz="2400" dirty="0"/>
            <a:t> con </a:t>
          </a:r>
          <a:r>
            <a:rPr lang="es-CO" sz="2400" b="1" dirty="0"/>
            <a:t>estímulos y sanciones</a:t>
          </a:r>
          <a:r>
            <a:rPr lang="es-CO" sz="2400" dirty="0"/>
            <a:t> (oportunos, consecuentes, informados, concretos, sin falsas promesas, ni amenazas que no se cumplen)</a:t>
          </a:r>
          <a:endParaRPr lang="es-ES" sz="2400" dirty="0"/>
        </a:p>
      </dgm:t>
    </dgm:pt>
    <dgm:pt modelId="{88325F17-5B1B-4501-B350-8132E4EA7F4E}" type="parTrans" cxnId="{0E03A944-D510-48BB-9792-8F61C9F3579F}">
      <dgm:prSet/>
      <dgm:spPr/>
      <dgm:t>
        <a:bodyPr/>
        <a:lstStyle/>
        <a:p>
          <a:endParaRPr lang="es-ES" sz="2400"/>
        </a:p>
      </dgm:t>
    </dgm:pt>
    <dgm:pt modelId="{3C70A7C4-E70D-4255-B1C9-EA1959FD4693}" type="sibTrans" cxnId="{0E03A944-D510-48BB-9792-8F61C9F3579F}">
      <dgm:prSet/>
      <dgm:spPr/>
      <dgm:t>
        <a:bodyPr/>
        <a:lstStyle/>
        <a:p>
          <a:endParaRPr lang="es-ES" sz="2400"/>
        </a:p>
      </dgm:t>
    </dgm:pt>
    <dgm:pt modelId="{C15B946C-0C8F-43C3-B748-7B399204E94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S" sz="2400" b="1" dirty="0"/>
            <a:t>Recompensa</a:t>
          </a:r>
          <a:r>
            <a:rPr lang="es-ES" sz="2400" dirty="0"/>
            <a:t> es mucho más eficaz que el castigo. </a:t>
          </a:r>
        </a:p>
      </dgm:t>
    </dgm:pt>
    <dgm:pt modelId="{AAF08724-4152-4EAC-AA2F-FEC848C54120}" type="parTrans" cxnId="{2CA246EF-5B07-463A-82B0-9DC1B84439E6}">
      <dgm:prSet/>
      <dgm:spPr/>
      <dgm:t>
        <a:bodyPr/>
        <a:lstStyle/>
        <a:p>
          <a:endParaRPr lang="es-ES" sz="2400"/>
        </a:p>
      </dgm:t>
    </dgm:pt>
    <dgm:pt modelId="{F38C0604-D62D-4344-BBB2-594520728C55}" type="sibTrans" cxnId="{2CA246EF-5B07-463A-82B0-9DC1B84439E6}">
      <dgm:prSet/>
      <dgm:spPr/>
      <dgm:t>
        <a:bodyPr/>
        <a:lstStyle/>
        <a:p>
          <a:endParaRPr lang="es-ES" sz="2400"/>
        </a:p>
      </dgm:t>
    </dgm:pt>
    <dgm:pt modelId="{EAF6D2E7-83A3-4F6D-BB95-42FEB86D75EC}" type="pres">
      <dgm:prSet presAssocID="{2CE3B614-AC49-49E5-B66F-CFC5266B17E0}" presName="linear" presStyleCnt="0">
        <dgm:presLayoutVars>
          <dgm:animLvl val="lvl"/>
          <dgm:resizeHandles val="exact"/>
        </dgm:presLayoutVars>
      </dgm:prSet>
      <dgm:spPr/>
    </dgm:pt>
    <dgm:pt modelId="{9DB0F069-27EB-433D-94C2-18D3917721CA}" type="pres">
      <dgm:prSet presAssocID="{B8A0F79D-FB8C-4688-BC85-506300A70184}" presName="parentText" presStyleLbl="node1" presStyleIdx="0" presStyleCnt="3" custScaleY="108710" custLinFactNeighborX="1471" custLinFactNeighborY="-2478">
        <dgm:presLayoutVars>
          <dgm:chMax val="0"/>
          <dgm:bulletEnabled val="1"/>
        </dgm:presLayoutVars>
      </dgm:prSet>
      <dgm:spPr/>
    </dgm:pt>
    <dgm:pt modelId="{81B5E505-0780-4052-8E73-9746797DD920}" type="pres">
      <dgm:prSet presAssocID="{B8A0F79D-FB8C-4688-BC85-506300A70184}" presName="childText" presStyleLbl="revTx" presStyleIdx="0" presStyleCnt="2" custScaleY="67230">
        <dgm:presLayoutVars>
          <dgm:bulletEnabled val="1"/>
        </dgm:presLayoutVars>
      </dgm:prSet>
      <dgm:spPr/>
    </dgm:pt>
    <dgm:pt modelId="{7FA594FD-96B0-41AB-8AA5-31DE4CD7760C}" type="pres">
      <dgm:prSet presAssocID="{2A3A7B41-A500-415B-9A8F-EF09FD2C8A74}" presName="parentText" presStyleLbl="node1" presStyleIdx="1" presStyleCnt="3" custScaleY="76932">
        <dgm:presLayoutVars>
          <dgm:chMax val="0"/>
          <dgm:bulletEnabled val="1"/>
        </dgm:presLayoutVars>
      </dgm:prSet>
      <dgm:spPr/>
    </dgm:pt>
    <dgm:pt modelId="{16F03ADF-2769-4BCD-ACE2-8212E523FDC9}" type="pres">
      <dgm:prSet presAssocID="{2A3A7B41-A500-415B-9A8F-EF09FD2C8A74}" presName="childText" presStyleLbl="revTx" presStyleIdx="1" presStyleCnt="2">
        <dgm:presLayoutVars>
          <dgm:bulletEnabled val="1"/>
        </dgm:presLayoutVars>
      </dgm:prSet>
      <dgm:spPr/>
    </dgm:pt>
    <dgm:pt modelId="{07C8BBAB-42D6-4A56-9FED-9EEE9314728C}" type="pres">
      <dgm:prSet presAssocID="{C15B946C-0C8F-43C3-B748-7B399204E941}" presName="parentText" presStyleLbl="node1" presStyleIdx="2" presStyleCnt="3" custScaleY="63102" custLinFactNeighborY="-8543">
        <dgm:presLayoutVars>
          <dgm:chMax val="0"/>
          <dgm:bulletEnabled val="1"/>
        </dgm:presLayoutVars>
      </dgm:prSet>
      <dgm:spPr/>
    </dgm:pt>
  </dgm:ptLst>
  <dgm:cxnLst>
    <dgm:cxn modelId="{5D6FA201-3A94-4140-9105-05CA3C269EDD}" srcId="{2A3A7B41-A500-415B-9A8F-EF09FD2C8A74}" destId="{C7E59D34-A953-4CB0-94F7-714B650C7572}" srcOrd="0" destOrd="0" parTransId="{76F26222-ED20-4651-8A38-1C7F4352EC5E}" sibTransId="{F1CD36EA-2629-4866-84F1-50F50B0436C9}"/>
    <dgm:cxn modelId="{A61FCD07-5DF1-4C94-9B73-7FF7DB60C748}" srcId="{B8A0F79D-FB8C-4688-BC85-506300A70184}" destId="{AF76BA8E-CAA9-45AA-8690-8A0C570A8822}" srcOrd="0" destOrd="0" parTransId="{680C3033-6C80-4061-9B1F-6357303F1A50}" sibTransId="{F31084CE-0AA8-4665-8717-EBDF14919151}"/>
    <dgm:cxn modelId="{28714C10-8969-41E1-BF9C-7A628BAB6F1A}" srcId="{2CE3B614-AC49-49E5-B66F-CFC5266B17E0}" destId="{2A3A7B41-A500-415B-9A8F-EF09FD2C8A74}" srcOrd="1" destOrd="0" parTransId="{0D259638-7551-4402-AA3D-30785DA6F4AA}" sibTransId="{0F8BF682-CDFF-4579-9529-4B1BF70B9518}"/>
    <dgm:cxn modelId="{3DA07426-3319-46FD-9735-0B2C614D33BA}" type="presOf" srcId="{B8A0F79D-FB8C-4688-BC85-506300A70184}" destId="{9DB0F069-27EB-433D-94C2-18D3917721CA}" srcOrd="0" destOrd="0" presId="urn:microsoft.com/office/officeart/2005/8/layout/vList2"/>
    <dgm:cxn modelId="{0E03A944-D510-48BB-9792-8F61C9F3579F}" srcId="{2CE3B614-AC49-49E5-B66F-CFC5266B17E0}" destId="{B8A0F79D-FB8C-4688-BC85-506300A70184}" srcOrd="0" destOrd="0" parTransId="{88325F17-5B1B-4501-B350-8132E4EA7F4E}" sibTransId="{3C70A7C4-E70D-4255-B1C9-EA1959FD4693}"/>
    <dgm:cxn modelId="{A27BA089-06C5-4F4D-8AD1-5E803B00EBDC}" type="presOf" srcId="{2CE3B614-AC49-49E5-B66F-CFC5266B17E0}" destId="{EAF6D2E7-83A3-4F6D-BB95-42FEB86D75EC}" srcOrd="0" destOrd="0" presId="urn:microsoft.com/office/officeart/2005/8/layout/vList2"/>
    <dgm:cxn modelId="{E642F499-0FA3-497D-85D4-BFA221DE056B}" type="presOf" srcId="{2A3A7B41-A500-415B-9A8F-EF09FD2C8A74}" destId="{7FA594FD-96B0-41AB-8AA5-31DE4CD7760C}" srcOrd="0" destOrd="0" presId="urn:microsoft.com/office/officeart/2005/8/layout/vList2"/>
    <dgm:cxn modelId="{DCB8FBA5-1140-4C62-8947-8F5246B382FF}" type="presOf" srcId="{C7E59D34-A953-4CB0-94F7-714B650C7572}" destId="{16F03ADF-2769-4BCD-ACE2-8212E523FDC9}" srcOrd="0" destOrd="0" presId="urn:microsoft.com/office/officeart/2005/8/layout/vList2"/>
    <dgm:cxn modelId="{DEC8B6CC-38A6-4E30-9698-5FD376F05A5E}" type="presOf" srcId="{C15B946C-0C8F-43C3-B748-7B399204E941}" destId="{07C8BBAB-42D6-4A56-9FED-9EEE9314728C}" srcOrd="0" destOrd="0" presId="urn:microsoft.com/office/officeart/2005/8/layout/vList2"/>
    <dgm:cxn modelId="{C5E63ECD-0E4F-4443-AB09-CCA12A0AC89D}" type="presOf" srcId="{AF76BA8E-CAA9-45AA-8690-8A0C570A8822}" destId="{81B5E505-0780-4052-8E73-9746797DD920}" srcOrd="0" destOrd="0" presId="urn:microsoft.com/office/officeart/2005/8/layout/vList2"/>
    <dgm:cxn modelId="{2CA246EF-5B07-463A-82B0-9DC1B84439E6}" srcId="{2CE3B614-AC49-49E5-B66F-CFC5266B17E0}" destId="{C15B946C-0C8F-43C3-B748-7B399204E941}" srcOrd="2" destOrd="0" parTransId="{AAF08724-4152-4EAC-AA2F-FEC848C54120}" sibTransId="{F38C0604-D62D-4344-BBB2-594520728C55}"/>
    <dgm:cxn modelId="{5D7D7BAA-BD64-47F0-A93B-5F16CE7CF40A}" type="presParOf" srcId="{EAF6D2E7-83A3-4F6D-BB95-42FEB86D75EC}" destId="{9DB0F069-27EB-433D-94C2-18D3917721CA}" srcOrd="0" destOrd="0" presId="urn:microsoft.com/office/officeart/2005/8/layout/vList2"/>
    <dgm:cxn modelId="{2E735CFF-DA00-4D9F-ADAC-D18BAEA7B69F}" type="presParOf" srcId="{EAF6D2E7-83A3-4F6D-BB95-42FEB86D75EC}" destId="{81B5E505-0780-4052-8E73-9746797DD920}" srcOrd="1" destOrd="0" presId="urn:microsoft.com/office/officeart/2005/8/layout/vList2"/>
    <dgm:cxn modelId="{B165C4BB-F90D-42BD-9A0F-FED590D3F025}" type="presParOf" srcId="{EAF6D2E7-83A3-4F6D-BB95-42FEB86D75EC}" destId="{7FA594FD-96B0-41AB-8AA5-31DE4CD7760C}" srcOrd="2" destOrd="0" presId="urn:microsoft.com/office/officeart/2005/8/layout/vList2"/>
    <dgm:cxn modelId="{44F3E4E4-1A2B-4E9D-9F6B-68C306AF3CB4}" type="presParOf" srcId="{EAF6D2E7-83A3-4F6D-BB95-42FEB86D75EC}" destId="{16F03ADF-2769-4BCD-ACE2-8212E523FDC9}" srcOrd="3" destOrd="0" presId="urn:microsoft.com/office/officeart/2005/8/layout/vList2"/>
    <dgm:cxn modelId="{91CB5502-904F-4D37-B1C2-AD1064EF4112}" type="presParOf" srcId="{EAF6D2E7-83A3-4F6D-BB95-42FEB86D75EC}" destId="{07C8BBAB-42D6-4A56-9FED-9EEE931472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8976BC-00DA-4FA1-8DB0-BD3F655E072F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235B460A-DEFD-47FE-ACBC-1A8D9A58AD3A}">
      <dgm:prSet phldrT="[Texto]" custT="1"/>
      <dgm:spPr>
        <a:solidFill>
          <a:schemeClr val="accent1">
            <a:lumMod val="40000"/>
            <a:lumOff val="60000"/>
          </a:schemeClr>
        </a:solidFill>
        <a:effectLst/>
      </dgm:spPr>
      <dgm:t>
        <a:bodyPr/>
        <a:lstStyle/>
        <a:p>
          <a:r>
            <a:rPr lang="es-ES" sz="2400" dirty="0">
              <a:solidFill>
                <a:schemeClr val="tx1"/>
              </a:solidFill>
              <a:latin typeface="+mj-lt"/>
            </a:rPr>
            <a:t>Les gusta jugar solo </a:t>
          </a:r>
          <a:endParaRPr lang="es-CO" sz="2400" dirty="0">
            <a:solidFill>
              <a:schemeClr val="tx1"/>
            </a:solidFill>
            <a:latin typeface="+mj-lt"/>
          </a:endParaRPr>
        </a:p>
      </dgm:t>
    </dgm:pt>
    <dgm:pt modelId="{2F05BD66-947B-470E-A6D1-E9F0A6D2C0A4}" type="parTrans" cxnId="{98B5CF12-F92F-4D1E-9C15-050E14CAA805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F8D45AE0-EC27-483E-8142-362B0B97E109}" type="sibTrans" cxnId="{98B5CF12-F92F-4D1E-9C15-050E14CAA805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BBD96527-0939-4237-BA61-0DFF0EAAF048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+mj-lt"/>
            </a:rPr>
            <a:t>No es capaz de compartir sus juguetes  ni su  juego</a:t>
          </a:r>
          <a:endParaRPr lang="es-CO" dirty="0">
            <a:solidFill>
              <a:schemeClr val="tx1"/>
            </a:solidFill>
            <a:latin typeface="+mj-lt"/>
          </a:endParaRPr>
        </a:p>
      </dgm:t>
    </dgm:pt>
    <dgm:pt modelId="{9DD0F9BD-7ACE-4F0C-930B-221A3132233C}" type="parTrans" cxnId="{5306BCDC-4EE7-4BD4-8AB3-8AC8F538E180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0795938F-F6FF-460D-9BE5-2A4662373958}" type="sibTrans" cxnId="{5306BCDC-4EE7-4BD4-8AB3-8AC8F538E180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C2156E58-D4B5-4333-8C38-4BE36021EAC4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+mj-lt"/>
            </a:rPr>
            <a:t>Disfruta saltar, correr, moverse, tapar y destapar cajas</a:t>
          </a:r>
          <a:endParaRPr lang="es-CO" dirty="0">
            <a:solidFill>
              <a:schemeClr val="tx1"/>
            </a:solidFill>
            <a:latin typeface="+mj-lt"/>
          </a:endParaRPr>
        </a:p>
      </dgm:t>
    </dgm:pt>
    <dgm:pt modelId="{63F599A8-94A9-4A29-9CC3-28D2B385CD4D}" type="parTrans" cxnId="{7D47E851-E206-474E-B830-802999F08C51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86CA9DC7-1EDD-4807-9F30-6D5F375ED9AD}" type="sibTrans" cxnId="{7D47E851-E206-474E-B830-802999F08C51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B85ECDBA-F76B-4720-8E8A-D54ACED3FC97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+mj-lt"/>
            </a:rPr>
            <a:t>jugar con agua, tierra y arena</a:t>
          </a:r>
          <a:endParaRPr lang="es-CO" dirty="0">
            <a:solidFill>
              <a:schemeClr val="tx1"/>
            </a:solidFill>
            <a:latin typeface="+mj-lt"/>
          </a:endParaRPr>
        </a:p>
      </dgm:t>
    </dgm:pt>
    <dgm:pt modelId="{B605D665-1390-442F-86D2-1A36108B2C00}" type="parTrans" cxnId="{FEB314F4-A3C0-4B9A-92B1-D6F087862730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A51896DC-754F-40FB-9762-31397F5E744C}" type="sibTrans" cxnId="{FEB314F4-A3C0-4B9A-92B1-D6F087862730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6A255E65-7B0C-4442-82F3-D137B6A515E3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CO" sz="2000" dirty="0">
              <a:solidFill>
                <a:schemeClr val="tx1"/>
              </a:solidFill>
              <a:latin typeface="+mj-lt"/>
            </a:rPr>
            <a:t>Mantiene el equilibrio del cuerpo: patear una pelota, alternas los pies (pedalear un triciclo)</a:t>
          </a:r>
        </a:p>
      </dgm:t>
    </dgm:pt>
    <dgm:pt modelId="{D6A0EB6D-B688-43C4-A5DB-867BAB90F68D}" type="parTrans" cxnId="{9C797130-48C5-4EF6-9214-5906394CE342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69D826FB-41DF-449E-8B1D-EBC44FA43155}" type="sibTrans" cxnId="{9C797130-48C5-4EF6-9214-5906394CE342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3875D9F4-433A-4618-ACA8-4F3D68BC3FAA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CO" sz="2400" dirty="0">
              <a:solidFill>
                <a:schemeClr val="tx1"/>
              </a:solidFill>
              <a:latin typeface="+mj-lt"/>
            </a:rPr>
            <a:t>Capacidad de compartir sus juguetes</a:t>
          </a:r>
        </a:p>
      </dgm:t>
    </dgm:pt>
    <dgm:pt modelId="{FFB4BFE1-814D-4F1D-9F39-EA1191D39CAD}" type="parTrans" cxnId="{875FBC85-D65F-482D-8FE5-58DF240BC64C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27064C80-C104-4F3E-B95A-6155EAD6FD7B}" type="sibTrans" cxnId="{875FBC85-D65F-482D-8FE5-58DF240BC64C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EBC1A41E-7344-4ADC-BE87-E5C9A0BCB4F4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CO" sz="2400" strike="noStrike" dirty="0">
              <a:solidFill>
                <a:schemeClr val="tx1"/>
              </a:solidFill>
              <a:latin typeface="+mj-lt"/>
            </a:rPr>
            <a:t>Imitan  roles sociales</a:t>
          </a:r>
        </a:p>
      </dgm:t>
    </dgm:pt>
    <dgm:pt modelId="{AC526815-8D02-460D-8E88-33432DDCBAC5}" type="parTrans" cxnId="{67289B70-D7C5-48A9-A96B-AA7262687467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D0AD77A3-B7CE-4661-B368-54649DD785DC}" type="sibTrans" cxnId="{67289B70-D7C5-48A9-A96B-AA7262687467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BF9E0194-13A1-44B3-AB39-E0C51A82E59C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CO" sz="2000" dirty="0">
              <a:solidFill>
                <a:schemeClr val="tx1"/>
              </a:solidFill>
              <a:latin typeface="+mj-lt"/>
            </a:rPr>
            <a:t>Combina sus logros motores con el pensamiento y el lenguaje </a:t>
          </a:r>
        </a:p>
      </dgm:t>
    </dgm:pt>
    <dgm:pt modelId="{5F9C8E16-0484-443B-A0D8-FF7871A2672C}" type="parTrans" cxnId="{5A5C94C4-F9AA-4481-BC71-F4C25FE07E0B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90839B4F-06DC-4A9C-A910-6226D9044118}" type="sibTrans" cxnId="{5A5C94C4-F9AA-4481-BC71-F4C25FE07E0B}">
      <dgm:prSet/>
      <dgm:spPr/>
      <dgm:t>
        <a:bodyPr/>
        <a:lstStyle/>
        <a:p>
          <a:endParaRPr lang="es-CO" sz="2400">
            <a:solidFill>
              <a:schemeClr val="tx2"/>
            </a:solidFill>
            <a:latin typeface="+mj-lt"/>
          </a:endParaRPr>
        </a:p>
      </dgm:t>
    </dgm:pt>
    <dgm:pt modelId="{2F190864-2A2B-4426-BE6B-5F48E0825C14}" type="pres">
      <dgm:prSet presAssocID="{438976BC-00DA-4FA1-8DB0-BD3F655E072F}" presName="Name0" presStyleCnt="0">
        <dgm:presLayoutVars>
          <dgm:dir/>
          <dgm:resizeHandles/>
        </dgm:presLayoutVars>
      </dgm:prSet>
      <dgm:spPr/>
    </dgm:pt>
    <dgm:pt modelId="{827B3272-B6C3-401E-A4B1-D8C0EB1BA89C}" type="pres">
      <dgm:prSet presAssocID="{235B460A-DEFD-47FE-ACBC-1A8D9A58AD3A}" presName="compNode" presStyleCnt="0"/>
      <dgm:spPr/>
    </dgm:pt>
    <dgm:pt modelId="{2F1C6CC1-F5FE-4B6B-A40F-234FD3376F8A}" type="pres">
      <dgm:prSet presAssocID="{235B460A-DEFD-47FE-ACBC-1A8D9A58AD3A}" presName="dummyConnPt" presStyleCnt="0"/>
      <dgm:spPr/>
    </dgm:pt>
    <dgm:pt modelId="{D7CC734A-F004-4119-9875-334E37983639}" type="pres">
      <dgm:prSet presAssocID="{235B460A-DEFD-47FE-ACBC-1A8D9A58AD3A}" presName="node" presStyleLbl="node1" presStyleIdx="0" presStyleCnt="8" custScaleY="122800" custLinFactNeighborX="7064" custLinFactNeighborY="-4179">
        <dgm:presLayoutVars>
          <dgm:bulletEnabled val="1"/>
        </dgm:presLayoutVars>
      </dgm:prSet>
      <dgm:spPr/>
    </dgm:pt>
    <dgm:pt modelId="{21D763EF-FF0E-43FE-8E49-B1F710CF704A}" type="pres">
      <dgm:prSet presAssocID="{F8D45AE0-EC27-483E-8142-362B0B97E109}" presName="sibTrans" presStyleLbl="bgSibTrans2D1" presStyleIdx="0" presStyleCnt="7" custLinFactNeighborX="22334" custLinFactNeighborY="59741"/>
      <dgm:spPr/>
    </dgm:pt>
    <dgm:pt modelId="{1592B5B4-F339-4413-ABD0-BC4C4216ED29}" type="pres">
      <dgm:prSet presAssocID="{BBD96527-0939-4237-BA61-0DFF0EAAF048}" presName="compNode" presStyleCnt="0"/>
      <dgm:spPr/>
    </dgm:pt>
    <dgm:pt modelId="{ADF1F859-C2C9-467B-BEEE-D5055879D06A}" type="pres">
      <dgm:prSet presAssocID="{BBD96527-0939-4237-BA61-0DFF0EAAF048}" presName="dummyConnPt" presStyleCnt="0"/>
      <dgm:spPr/>
    </dgm:pt>
    <dgm:pt modelId="{C1635F98-7146-47D5-9733-AC66F7530CCA}" type="pres">
      <dgm:prSet presAssocID="{BBD96527-0939-4237-BA61-0DFF0EAAF048}" presName="node" presStyleLbl="node1" presStyleIdx="1" presStyleCnt="8">
        <dgm:presLayoutVars>
          <dgm:bulletEnabled val="1"/>
        </dgm:presLayoutVars>
      </dgm:prSet>
      <dgm:spPr/>
    </dgm:pt>
    <dgm:pt modelId="{CA60B976-B9BD-49D2-898F-6EAF83F5EAA2}" type="pres">
      <dgm:prSet presAssocID="{0795938F-F6FF-460D-9BE5-2A4662373958}" presName="sibTrans" presStyleLbl="bgSibTrans2D1" presStyleIdx="1" presStyleCnt="7" custLinFactNeighborX="23527" custLinFactNeighborY="41787"/>
      <dgm:spPr/>
    </dgm:pt>
    <dgm:pt modelId="{2FEEF501-7160-4684-8DAF-317EBDB10B50}" type="pres">
      <dgm:prSet presAssocID="{C2156E58-D4B5-4333-8C38-4BE36021EAC4}" presName="compNode" presStyleCnt="0"/>
      <dgm:spPr/>
    </dgm:pt>
    <dgm:pt modelId="{BE5ED78E-F01D-43F3-9267-485E929B66C9}" type="pres">
      <dgm:prSet presAssocID="{C2156E58-D4B5-4333-8C38-4BE36021EAC4}" presName="dummyConnPt" presStyleCnt="0"/>
      <dgm:spPr/>
    </dgm:pt>
    <dgm:pt modelId="{D90F598E-B811-474A-895B-93580B6B347F}" type="pres">
      <dgm:prSet presAssocID="{C2156E58-D4B5-4333-8C38-4BE36021EAC4}" presName="node" presStyleLbl="node1" presStyleIdx="2" presStyleCnt="8">
        <dgm:presLayoutVars>
          <dgm:bulletEnabled val="1"/>
        </dgm:presLayoutVars>
      </dgm:prSet>
      <dgm:spPr/>
    </dgm:pt>
    <dgm:pt modelId="{1C0C616C-3EA8-4922-B91E-C96DEE5482AC}" type="pres">
      <dgm:prSet presAssocID="{86CA9DC7-1EDD-4807-9F30-6D5F375ED9AD}" presName="sibTrans" presStyleLbl="bgSibTrans2D1" presStyleIdx="2" presStyleCnt="7" custFlipHor="0" custScaleX="61777" custScaleY="175592" custLinFactY="100000" custLinFactNeighborX="4952" custLinFactNeighborY="126066"/>
      <dgm:spPr/>
    </dgm:pt>
    <dgm:pt modelId="{1D704EBC-70D4-4DFE-B5D0-4DCC5E32CA81}" type="pres">
      <dgm:prSet presAssocID="{B85ECDBA-F76B-4720-8E8A-D54ACED3FC97}" presName="compNode" presStyleCnt="0"/>
      <dgm:spPr/>
    </dgm:pt>
    <dgm:pt modelId="{0E64AD08-333A-434F-9D69-FF8B1591F288}" type="pres">
      <dgm:prSet presAssocID="{B85ECDBA-F76B-4720-8E8A-D54ACED3FC97}" presName="dummyConnPt" presStyleCnt="0"/>
      <dgm:spPr/>
    </dgm:pt>
    <dgm:pt modelId="{431D96AC-DEBC-4D35-9E7F-3B8B7BC9EBE7}" type="pres">
      <dgm:prSet presAssocID="{B85ECDBA-F76B-4720-8E8A-D54ACED3FC97}" presName="node" presStyleLbl="node1" presStyleIdx="3" presStyleCnt="8" custScaleY="95537">
        <dgm:presLayoutVars>
          <dgm:bulletEnabled val="1"/>
        </dgm:presLayoutVars>
      </dgm:prSet>
      <dgm:spPr/>
    </dgm:pt>
    <dgm:pt modelId="{C582BFF4-F540-47F0-9DFE-8CBB304B05FA}" type="pres">
      <dgm:prSet presAssocID="{A51896DC-754F-40FB-9762-31397F5E744C}" presName="sibTrans" presStyleLbl="bgSibTrans2D1" presStyleIdx="3" presStyleCnt="7" custLinFactNeighborX="37600" custLinFactNeighborY="20893"/>
      <dgm:spPr/>
    </dgm:pt>
    <dgm:pt modelId="{52C3BFCA-7133-454E-B786-47F711DF202C}" type="pres">
      <dgm:prSet presAssocID="{6A255E65-7B0C-4442-82F3-D137B6A515E3}" presName="compNode" presStyleCnt="0"/>
      <dgm:spPr/>
    </dgm:pt>
    <dgm:pt modelId="{6E773C7C-8A9B-4160-A9E7-CEEFF3395812}" type="pres">
      <dgm:prSet presAssocID="{6A255E65-7B0C-4442-82F3-D137B6A515E3}" presName="dummyConnPt" presStyleCnt="0"/>
      <dgm:spPr/>
    </dgm:pt>
    <dgm:pt modelId="{1FF01776-8B38-4187-B0B3-74253E39838E}" type="pres">
      <dgm:prSet presAssocID="{6A255E65-7B0C-4442-82F3-D137B6A515E3}" presName="node" presStyleLbl="node1" presStyleIdx="4" presStyleCnt="8" custScaleX="121294">
        <dgm:presLayoutVars>
          <dgm:bulletEnabled val="1"/>
        </dgm:presLayoutVars>
      </dgm:prSet>
      <dgm:spPr/>
    </dgm:pt>
    <dgm:pt modelId="{2D5269D0-1A53-44C1-89C0-4EF206C7E224}" type="pres">
      <dgm:prSet presAssocID="{69D826FB-41DF-449E-8B1D-EBC44FA43155}" presName="sibTrans" presStyleLbl="bgSibTrans2D1" presStyleIdx="4" presStyleCnt="7" custLinFactNeighborX="31575" custLinFactNeighborY="34183"/>
      <dgm:spPr/>
    </dgm:pt>
    <dgm:pt modelId="{80D5276A-B47F-4598-B455-F21C1CFE38AC}" type="pres">
      <dgm:prSet presAssocID="{3875D9F4-433A-4618-ACA8-4F3D68BC3FAA}" presName="compNode" presStyleCnt="0"/>
      <dgm:spPr/>
    </dgm:pt>
    <dgm:pt modelId="{58EEDAFE-A1DE-4FCD-95AA-6EF3857ED722}" type="pres">
      <dgm:prSet presAssocID="{3875D9F4-433A-4618-ACA8-4F3D68BC3FAA}" presName="dummyConnPt" presStyleCnt="0"/>
      <dgm:spPr/>
    </dgm:pt>
    <dgm:pt modelId="{DA431383-4F9E-4BE2-82BA-8A3D688517C3}" type="pres">
      <dgm:prSet presAssocID="{3875D9F4-433A-4618-ACA8-4F3D68BC3FAA}" presName="node" presStyleLbl="node1" presStyleIdx="5" presStyleCnt="8" custScaleY="122800">
        <dgm:presLayoutVars>
          <dgm:bulletEnabled val="1"/>
        </dgm:presLayoutVars>
      </dgm:prSet>
      <dgm:spPr/>
    </dgm:pt>
    <dgm:pt modelId="{27472D11-F4F4-4D07-9A62-28C22054A33E}" type="pres">
      <dgm:prSet presAssocID="{27064C80-C104-4F3E-B95A-6155EAD6FD7B}" presName="sibTrans" presStyleLbl="bgSibTrans2D1" presStyleIdx="5" presStyleCnt="7"/>
      <dgm:spPr/>
    </dgm:pt>
    <dgm:pt modelId="{F42B4041-D99A-4ED1-B701-FC14710079B5}" type="pres">
      <dgm:prSet presAssocID="{EBC1A41E-7344-4ADC-BE87-E5C9A0BCB4F4}" presName="compNode" presStyleCnt="0"/>
      <dgm:spPr/>
    </dgm:pt>
    <dgm:pt modelId="{11C63E72-520D-4D05-B682-2F0B14CA2C25}" type="pres">
      <dgm:prSet presAssocID="{EBC1A41E-7344-4ADC-BE87-E5C9A0BCB4F4}" presName="dummyConnPt" presStyleCnt="0"/>
      <dgm:spPr/>
    </dgm:pt>
    <dgm:pt modelId="{A85119E0-0957-4F51-8D40-8B476E79C750}" type="pres">
      <dgm:prSet presAssocID="{EBC1A41E-7344-4ADC-BE87-E5C9A0BCB4F4}" presName="node" presStyleLbl="node1" presStyleIdx="6" presStyleCnt="8">
        <dgm:presLayoutVars>
          <dgm:bulletEnabled val="1"/>
        </dgm:presLayoutVars>
      </dgm:prSet>
      <dgm:spPr/>
    </dgm:pt>
    <dgm:pt modelId="{20A399A4-6080-4541-8856-92EB9FBCDEB6}" type="pres">
      <dgm:prSet presAssocID="{D0AD77A3-B7CE-4661-B368-54649DD785DC}" presName="sibTrans" presStyleLbl="bgSibTrans2D1" presStyleIdx="6" presStyleCnt="7" custLinFactNeighborX="34629" custLinFactNeighborY="6965"/>
      <dgm:spPr/>
    </dgm:pt>
    <dgm:pt modelId="{CE2988B4-750E-405A-BECE-59372AADB245}" type="pres">
      <dgm:prSet presAssocID="{BF9E0194-13A1-44B3-AB39-E0C51A82E59C}" presName="compNode" presStyleCnt="0"/>
      <dgm:spPr/>
    </dgm:pt>
    <dgm:pt modelId="{D4F96153-5DCE-485B-94E8-5FBB0DBC1D72}" type="pres">
      <dgm:prSet presAssocID="{BF9E0194-13A1-44B3-AB39-E0C51A82E59C}" presName="dummyConnPt" presStyleCnt="0"/>
      <dgm:spPr/>
    </dgm:pt>
    <dgm:pt modelId="{35CFD2DE-853E-4D79-92EE-C5D29CE8F9DD}" type="pres">
      <dgm:prSet presAssocID="{BF9E0194-13A1-44B3-AB39-E0C51A82E59C}" presName="node" presStyleLbl="node1" presStyleIdx="7" presStyleCnt="8" custScaleX="114351" custScaleY="135041">
        <dgm:presLayoutVars>
          <dgm:bulletEnabled val="1"/>
        </dgm:presLayoutVars>
      </dgm:prSet>
      <dgm:spPr/>
    </dgm:pt>
  </dgm:ptLst>
  <dgm:cxnLst>
    <dgm:cxn modelId="{D08B6502-11E5-4779-9B23-030A9FC4C58F}" type="presOf" srcId="{A51896DC-754F-40FB-9762-31397F5E744C}" destId="{C582BFF4-F540-47F0-9DFE-8CBB304B05FA}" srcOrd="0" destOrd="0" presId="urn:microsoft.com/office/officeart/2005/8/layout/bProcess4"/>
    <dgm:cxn modelId="{62C6550E-E256-496B-BFF4-E40AA7C4B184}" type="presOf" srcId="{B85ECDBA-F76B-4720-8E8A-D54ACED3FC97}" destId="{431D96AC-DEBC-4D35-9E7F-3B8B7BC9EBE7}" srcOrd="0" destOrd="0" presId="urn:microsoft.com/office/officeart/2005/8/layout/bProcess4"/>
    <dgm:cxn modelId="{6969A510-7BE2-479F-9039-5F4ABFD35F1D}" type="presOf" srcId="{27064C80-C104-4F3E-B95A-6155EAD6FD7B}" destId="{27472D11-F4F4-4D07-9A62-28C22054A33E}" srcOrd="0" destOrd="0" presId="urn:microsoft.com/office/officeart/2005/8/layout/bProcess4"/>
    <dgm:cxn modelId="{98B5CF12-F92F-4D1E-9C15-050E14CAA805}" srcId="{438976BC-00DA-4FA1-8DB0-BD3F655E072F}" destId="{235B460A-DEFD-47FE-ACBC-1A8D9A58AD3A}" srcOrd="0" destOrd="0" parTransId="{2F05BD66-947B-470E-A6D1-E9F0A6D2C0A4}" sibTransId="{F8D45AE0-EC27-483E-8142-362B0B97E109}"/>
    <dgm:cxn modelId="{8E961A1F-B580-4D1D-8407-36259E58EB23}" type="presOf" srcId="{BF9E0194-13A1-44B3-AB39-E0C51A82E59C}" destId="{35CFD2DE-853E-4D79-92EE-C5D29CE8F9DD}" srcOrd="0" destOrd="0" presId="urn:microsoft.com/office/officeart/2005/8/layout/bProcess4"/>
    <dgm:cxn modelId="{9C797130-48C5-4EF6-9214-5906394CE342}" srcId="{438976BC-00DA-4FA1-8DB0-BD3F655E072F}" destId="{6A255E65-7B0C-4442-82F3-D137B6A515E3}" srcOrd="4" destOrd="0" parTransId="{D6A0EB6D-B688-43C4-A5DB-867BAB90F68D}" sibTransId="{69D826FB-41DF-449E-8B1D-EBC44FA43155}"/>
    <dgm:cxn modelId="{069C4A36-E5DA-4948-8E13-E7F81741B24A}" type="presOf" srcId="{235B460A-DEFD-47FE-ACBC-1A8D9A58AD3A}" destId="{D7CC734A-F004-4119-9875-334E37983639}" srcOrd="0" destOrd="0" presId="urn:microsoft.com/office/officeart/2005/8/layout/bProcess4"/>
    <dgm:cxn modelId="{4E373740-4DD2-47BB-AA0A-08A0B5D95BD3}" type="presOf" srcId="{69D826FB-41DF-449E-8B1D-EBC44FA43155}" destId="{2D5269D0-1A53-44C1-89C0-4EF206C7E224}" srcOrd="0" destOrd="0" presId="urn:microsoft.com/office/officeart/2005/8/layout/bProcess4"/>
    <dgm:cxn modelId="{67289B70-D7C5-48A9-A96B-AA7262687467}" srcId="{438976BC-00DA-4FA1-8DB0-BD3F655E072F}" destId="{EBC1A41E-7344-4ADC-BE87-E5C9A0BCB4F4}" srcOrd="6" destOrd="0" parTransId="{AC526815-8D02-460D-8E88-33432DDCBAC5}" sibTransId="{D0AD77A3-B7CE-4661-B368-54649DD785DC}"/>
    <dgm:cxn modelId="{7D47E851-E206-474E-B830-802999F08C51}" srcId="{438976BC-00DA-4FA1-8DB0-BD3F655E072F}" destId="{C2156E58-D4B5-4333-8C38-4BE36021EAC4}" srcOrd="2" destOrd="0" parTransId="{63F599A8-94A9-4A29-9CC3-28D2B385CD4D}" sibTransId="{86CA9DC7-1EDD-4807-9F30-6D5F375ED9AD}"/>
    <dgm:cxn modelId="{875FBC85-D65F-482D-8FE5-58DF240BC64C}" srcId="{438976BC-00DA-4FA1-8DB0-BD3F655E072F}" destId="{3875D9F4-433A-4618-ACA8-4F3D68BC3FAA}" srcOrd="5" destOrd="0" parTransId="{FFB4BFE1-814D-4F1D-9F39-EA1191D39CAD}" sibTransId="{27064C80-C104-4F3E-B95A-6155EAD6FD7B}"/>
    <dgm:cxn modelId="{3D20E98A-6E73-4031-9E4E-2A686ED7C512}" type="presOf" srcId="{6A255E65-7B0C-4442-82F3-D137B6A515E3}" destId="{1FF01776-8B38-4187-B0B3-74253E39838E}" srcOrd="0" destOrd="0" presId="urn:microsoft.com/office/officeart/2005/8/layout/bProcess4"/>
    <dgm:cxn modelId="{F6B73B9E-DD1A-4A2E-9CBC-1DFC678D99E7}" type="presOf" srcId="{C2156E58-D4B5-4333-8C38-4BE36021EAC4}" destId="{D90F598E-B811-474A-895B-93580B6B347F}" srcOrd="0" destOrd="0" presId="urn:microsoft.com/office/officeart/2005/8/layout/bProcess4"/>
    <dgm:cxn modelId="{CF6D69A0-5135-41BF-BDAD-707C8CD5085E}" type="presOf" srcId="{0795938F-F6FF-460D-9BE5-2A4662373958}" destId="{CA60B976-B9BD-49D2-898F-6EAF83F5EAA2}" srcOrd="0" destOrd="0" presId="urn:microsoft.com/office/officeart/2005/8/layout/bProcess4"/>
    <dgm:cxn modelId="{AE3598AB-4903-4FBF-AB51-57AA2AF13DCF}" type="presOf" srcId="{BBD96527-0939-4237-BA61-0DFF0EAAF048}" destId="{C1635F98-7146-47D5-9733-AC66F7530CCA}" srcOrd="0" destOrd="0" presId="urn:microsoft.com/office/officeart/2005/8/layout/bProcess4"/>
    <dgm:cxn modelId="{645965B5-88AF-45C3-834E-67327EFFD63A}" type="presOf" srcId="{D0AD77A3-B7CE-4661-B368-54649DD785DC}" destId="{20A399A4-6080-4541-8856-92EB9FBCDEB6}" srcOrd="0" destOrd="0" presId="urn:microsoft.com/office/officeart/2005/8/layout/bProcess4"/>
    <dgm:cxn modelId="{5A5C94C4-F9AA-4481-BC71-F4C25FE07E0B}" srcId="{438976BC-00DA-4FA1-8DB0-BD3F655E072F}" destId="{BF9E0194-13A1-44B3-AB39-E0C51A82E59C}" srcOrd="7" destOrd="0" parTransId="{5F9C8E16-0484-443B-A0D8-FF7871A2672C}" sibTransId="{90839B4F-06DC-4A9C-A910-6226D9044118}"/>
    <dgm:cxn modelId="{78C83FCE-CB89-4F59-874F-D0E8B0E898FF}" type="presOf" srcId="{F8D45AE0-EC27-483E-8142-362B0B97E109}" destId="{21D763EF-FF0E-43FE-8E49-B1F710CF704A}" srcOrd="0" destOrd="0" presId="urn:microsoft.com/office/officeart/2005/8/layout/bProcess4"/>
    <dgm:cxn modelId="{06805FD0-614D-49A8-BA3A-03E9181A1824}" type="presOf" srcId="{3875D9F4-433A-4618-ACA8-4F3D68BC3FAA}" destId="{DA431383-4F9E-4BE2-82BA-8A3D688517C3}" srcOrd="0" destOrd="0" presId="urn:microsoft.com/office/officeart/2005/8/layout/bProcess4"/>
    <dgm:cxn modelId="{19083CD6-AA8D-42FE-BF99-CBC563B691B3}" type="presOf" srcId="{438976BC-00DA-4FA1-8DB0-BD3F655E072F}" destId="{2F190864-2A2B-4426-BE6B-5F48E0825C14}" srcOrd="0" destOrd="0" presId="urn:microsoft.com/office/officeart/2005/8/layout/bProcess4"/>
    <dgm:cxn modelId="{5306BCDC-4EE7-4BD4-8AB3-8AC8F538E180}" srcId="{438976BC-00DA-4FA1-8DB0-BD3F655E072F}" destId="{BBD96527-0939-4237-BA61-0DFF0EAAF048}" srcOrd="1" destOrd="0" parTransId="{9DD0F9BD-7ACE-4F0C-930B-221A3132233C}" sibTransId="{0795938F-F6FF-460D-9BE5-2A4662373958}"/>
    <dgm:cxn modelId="{2AB32BF0-8B2C-4AAD-97BA-B167A3EECACB}" type="presOf" srcId="{EBC1A41E-7344-4ADC-BE87-E5C9A0BCB4F4}" destId="{A85119E0-0957-4F51-8D40-8B476E79C750}" srcOrd="0" destOrd="0" presId="urn:microsoft.com/office/officeart/2005/8/layout/bProcess4"/>
    <dgm:cxn modelId="{FEB314F4-A3C0-4B9A-92B1-D6F087862730}" srcId="{438976BC-00DA-4FA1-8DB0-BD3F655E072F}" destId="{B85ECDBA-F76B-4720-8E8A-D54ACED3FC97}" srcOrd="3" destOrd="0" parTransId="{B605D665-1390-442F-86D2-1A36108B2C00}" sibTransId="{A51896DC-754F-40FB-9762-31397F5E744C}"/>
    <dgm:cxn modelId="{BC542AFD-06E7-4C67-8F4C-16B899FEC05F}" type="presOf" srcId="{86CA9DC7-1EDD-4807-9F30-6D5F375ED9AD}" destId="{1C0C616C-3EA8-4922-B91E-C96DEE5482AC}" srcOrd="0" destOrd="0" presId="urn:microsoft.com/office/officeart/2005/8/layout/bProcess4"/>
    <dgm:cxn modelId="{FD30FC6E-7AB5-4EA7-BCE3-93A86D28EA22}" type="presParOf" srcId="{2F190864-2A2B-4426-BE6B-5F48E0825C14}" destId="{827B3272-B6C3-401E-A4B1-D8C0EB1BA89C}" srcOrd="0" destOrd="0" presId="urn:microsoft.com/office/officeart/2005/8/layout/bProcess4"/>
    <dgm:cxn modelId="{14439B9E-E228-42E7-A380-6D9E36256863}" type="presParOf" srcId="{827B3272-B6C3-401E-A4B1-D8C0EB1BA89C}" destId="{2F1C6CC1-F5FE-4B6B-A40F-234FD3376F8A}" srcOrd="0" destOrd="0" presId="urn:microsoft.com/office/officeart/2005/8/layout/bProcess4"/>
    <dgm:cxn modelId="{A3EAB994-4B06-4908-B79A-2B1B170AE1F2}" type="presParOf" srcId="{827B3272-B6C3-401E-A4B1-D8C0EB1BA89C}" destId="{D7CC734A-F004-4119-9875-334E37983639}" srcOrd="1" destOrd="0" presId="urn:microsoft.com/office/officeart/2005/8/layout/bProcess4"/>
    <dgm:cxn modelId="{DFDE981D-4F5A-4EC0-AF28-C0A7235998BA}" type="presParOf" srcId="{2F190864-2A2B-4426-BE6B-5F48E0825C14}" destId="{21D763EF-FF0E-43FE-8E49-B1F710CF704A}" srcOrd="1" destOrd="0" presId="urn:microsoft.com/office/officeart/2005/8/layout/bProcess4"/>
    <dgm:cxn modelId="{9AF68351-395E-4C26-A4EA-60D6A575D669}" type="presParOf" srcId="{2F190864-2A2B-4426-BE6B-5F48E0825C14}" destId="{1592B5B4-F339-4413-ABD0-BC4C4216ED29}" srcOrd="2" destOrd="0" presId="urn:microsoft.com/office/officeart/2005/8/layout/bProcess4"/>
    <dgm:cxn modelId="{960D3CAF-B89E-479B-BCC1-7F820AA00156}" type="presParOf" srcId="{1592B5B4-F339-4413-ABD0-BC4C4216ED29}" destId="{ADF1F859-C2C9-467B-BEEE-D5055879D06A}" srcOrd="0" destOrd="0" presId="urn:microsoft.com/office/officeart/2005/8/layout/bProcess4"/>
    <dgm:cxn modelId="{6507A98E-62C0-49F5-96D8-0E657859FEF9}" type="presParOf" srcId="{1592B5B4-F339-4413-ABD0-BC4C4216ED29}" destId="{C1635F98-7146-47D5-9733-AC66F7530CCA}" srcOrd="1" destOrd="0" presId="urn:microsoft.com/office/officeart/2005/8/layout/bProcess4"/>
    <dgm:cxn modelId="{30464316-9F76-40A0-A04B-814D7B0D7DEE}" type="presParOf" srcId="{2F190864-2A2B-4426-BE6B-5F48E0825C14}" destId="{CA60B976-B9BD-49D2-898F-6EAF83F5EAA2}" srcOrd="3" destOrd="0" presId="urn:microsoft.com/office/officeart/2005/8/layout/bProcess4"/>
    <dgm:cxn modelId="{E48C748E-7A35-4220-8DB2-26E165CB747D}" type="presParOf" srcId="{2F190864-2A2B-4426-BE6B-5F48E0825C14}" destId="{2FEEF501-7160-4684-8DAF-317EBDB10B50}" srcOrd="4" destOrd="0" presId="urn:microsoft.com/office/officeart/2005/8/layout/bProcess4"/>
    <dgm:cxn modelId="{7A8C7792-96E1-47EE-8AF8-1B5774E6EAB7}" type="presParOf" srcId="{2FEEF501-7160-4684-8DAF-317EBDB10B50}" destId="{BE5ED78E-F01D-43F3-9267-485E929B66C9}" srcOrd="0" destOrd="0" presId="urn:microsoft.com/office/officeart/2005/8/layout/bProcess4"/>
    <dgm:cxn modelId="{ED1AD9C7-7CB0-41B2-AFFD-1F4C2CD8F433}" type="presParOf" srcId="{2FEEF501-7160-4684-8DAF-317EBDB10B50}" destId="{D90F598E-B811-474A-895B-93580B6B347F}" srcOrd="1" destOrd="0" presId="urn:microsoft.com/office/officeart/2005/8/layout/bProcess4"/>
    <dgm:cxn modelId="{7C801AD4-5366-404E-92BB-91F42E6579AE}" type="presParOf" srcId="{2F190864-2A2B-4426-BE6B-5F48E0825C14}" destId="{1C0C616C-3EA8-4922-B91E-C96DEE5482AC}" srcOrd="5" destOrd="0" presId="urn:microsoft.com/office/officeart/2005/8/layout/bProcess4"/>
    <dgm:cxn modelId="{ECD961DA-A870-4A87-ADA7-2AE1FCA35DFE}" type="presParOf" srcId="{2F190864-2A2B-4426-BE6B-5F48E0825C14}" destId="{1D704EBC-70D4-4DFE-B5D0-4DCC5E32CA81}" srcOrd="6" destOrd="0" presId="urn:microsoft.com/office/officeart/2005/8/layout/bProcess4"/>
    <dgm:cxn modelId="{4DF2D95D-34AE-4E50-A073-4F79CE8BDA41}" type="presParOf" srcId="{1D704EBC-70D4-4DFE-B5D0-4DCC5E32CA81}" destId="{0E64AD08-333A-434F-9D69-FF8B1591F288}" srcOrd="0" destOrd="0" presId="urn:microsoft.com/office/officeart/2005/8/layout/bProcess4"/>
    <dgm:cxn modelId="{E743046F-87DC-4ADE-9E58-5B704D152175}" type="presParOf" srcId="{1D704EBC-70D4-4DFE-B5D0-4DCC5E32CA81}" destId="{431D96AC-DEBC-4D35-9E7F-3B8B7BC9EBE7}" srcOrd="1" destOrd="0" presId="urn:microsoft.com/office/officeart/2005/8/layout/bProcess4"/>
    <dgm:cxn modelId="{2C828591-71B7-4D40-9301-B9EF88B0582F}" type="presParOf" srcId="{2F190864-2A2B-4426-BE6B-5F48E0825C14}" destId="{C582BFF4-F540-47F0-9DFE-8CBB304B05FA}" srcOrd="7" destOrd="0" presId="urn:microsoft.com/office/officeart/2005/8/layout/bProcess4"/>
    <dgm:cxn modelId="{133DFCAE-BEFE-4953-AC21-DA398BDFE404}" type="presParOf" srcId="{2F190864-2A2B-4426-BE6B-5F48E0825C14}" destId="{52C3BFCA-7133-454E-B786-47F711DF202C}" srcOrd="8" destOrd="0" presId="urn:microsoft.com/office/officeart/2005/8/layout/bProcess4"/>
    <dgm:cxn modelId="{5DB03836-01ED-416B-8095-FBA9B40ED87C}" type="presParOf" srcId="{52C3BFCA-7133-454E-B786-47F711DF202C}" destId="{6E773C7C-8A9B-4160-A9E7-CEEFF3395812}" srcOrd="0" destOrd="0" presId="urn:microsoft.com/office/officeart/2005/8/layout/bProcess4"/>
    <dgm:cxn modelId="{57D84957-A092-40BA-93A7-FF5947840FCD}" type="presParOf" srcId="{52C3BFCA-7133-454E-B786-47F711DF202C}" destId="{1FF01776-8B38-4187-B0B3-74253E39838E}" srcOrd="1" destOrd="0" presId="urn:microsoft.com/office/officeart/2005/8/layout/bProcess4"/>
    <dgm:cxn modelId="{60A93A63-C137-4C80-84F1-6976244D2442}" type="presParOf" srcId="{2F190864-2A2B-4426-BE6B-5F48E0825C14}" destId="{2D5269D0-1A53-44C1-89C0-4EF206C7E224}" srcOrd="9" destOrd="0" presId="urn:microsoft.com/office/officeart/2005/8/layout/bProcess4"/>
    <dgm:cxn modelId="{DD2F31AE-9286-4F65-B218-AFCFF48B82CA}" type="presParOf" srcId="{2F190864-2A2B-4426-BE6B-5F48E0825C14}" destId="{80D5276A-B47F-4598-B455-F21C1CFE38AC}" srcOrd="10" destOrd="0" presId="urn:microsoft.com/office/officeart/2005/8/layout/bProcess4"/>
    <dgm:cxn modelId="{7374AD2D-15C4-419C-9743-773FC910415F}" type="presParOf" srcId="{80D5276A-B47F-4598-B455-F21C1CFE38AC}" destId="{58EEDAFE-A1DE-4FCD-95AA-6EF3857ED722}" srcOrd="0" destOrd="0" presId="urn:microsoft.com/office/officeart/2005/8/layout/bProcess4"/>
    <dgm:cxn modelId="{125DB14C-77B3-45F2-8A4E-0F0F60AAF780}" type="presParOf" srcId="{80D5276A-B47F-4598-B455-F21C1CFE38AC}" destId="{DA431383-4F9E-4BE2-82BA-8A3D688517C3}" srcOrd="1" destOrd="0" presId="urn:microsoft.com/office/officeart/2005/8/layout/bProcess4"/>
    <dgm:cxn modelId="{37F021FE-CF83-4C96-8995-A54BADA6247F}" type="presParOf" srcId="{2F190864-2A2B-4426-BE6B-5F48E0825C14}" destId="{27472D11-F4F4-4D07-9A62-28C22054A33E}" srcOrd="11" destOrd="0" presId="urn:microsoft.com/office/officeart/2005/8/layout/bProcess4"/>
    <dgm:cxn modelId="{D5730581-260E-4C05-AB95-B16E54F13297}" type="presParOf" srcId="{2F190864-2A2B-4426-BE6B-5F48E0825C14}" destId="{F42B4041-D99A-4ED1-B701-FC14710079B5}" srcOrd="12" destOrd="0" presId="urn:microsoft.com/office/officeart/2005/8/layout/bProcess4"/>
    <dgm:cxn modelId="{5703E62D-239F-44B2-B7CE-AD42682A9DEE}" type="presParOf" srcId="{F42B4041-D99A-4ED1-B701-FC14710079B5}" destId="{11C63E72-520D-4D05-B682-2F0B14CA2C25}" srcOrd="0" destOrd="0" presId="urn:microsoft.com/office/officeart/2005/8/layout/bProcess4"/>
    <dgm:cxn modelId="{EEABD842-AD17-4681-A547-57476D5E0118}" type="presParOf" srcId="{F42B4041-D99A-4ED1-B701-FC14710079B5}" destId="{A85119E0-0957-4F51-8D40-8B476E79C750}" srcOrd="1" destOrd="0" presId="urn:microsoft.com/office/officeart/2005/8/layout/bProcess4"/>
    <dgm:cxn modelId="{DCB126CC-16D2-447B-82DC-C2B0F127827D}" type="presParOf" srcId="{2F190864-2A2B-4426-BE6B-5F48E0825C14}" destId="{20A399A4-6080-4541-8856-92EB9FBCDEB6}" srcOrd="13" destOrd="0" presId="urn:microsoft.com/office/officeart/2005/8/layout/bProcess4"/>
    <dgm:cxn modelId="{2DA41772-D74B-45CD-ADA7-6D0858D4BF46}" type="presParOf" srcId="{2F190864-2A2B-4426-BE6B-5F48E0825C14}" destId="{CE2988B4-750E-405A-BECE-59372AADB245}" srcOrd="14" destOrd="0" presId="urn:microsoft.com/office/officeart/2005/8/layout/bProcess4"/>
    <dgm:cxn modelId="{7DF8CBE1-4F92-4915-A372-75E4C28FB92D}" type="presParOf" srcId="{CE2988B4-750E-405A-BECE-59372AADB245}" destId="{D4F96153-5DCE-485B-94E8-5FBB0DBC1D72}" srcOrd="0" destOrd="0" presId="urn:microsoft.com/office/officeart/2005/8/layout/bProcess4"/>
    <dgm:cxn modelId="{4D10298D-0CFA-4CCF-90F7-AC5807462266}" type="presParOf" srcId="{CE2988B4-750E-405A-BECE-59372AADB245}" destId="{35CFD2DE-853E-4D79-92EE-C5D29CE8F9D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878999-85A8-4D12-A8CB-E701BB88CCD4}" type="doc">
      <dgm:prSet loTypeId="urn:microsoft.com/office/officeart/2011/layout/CircleProcess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FC2A3CCB-E8D5-40EB-A268-1C1CB4AA9FAA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kumimoji="0" lang="es-CO" sz="2000" b="1" i="0" u="none" strike="noStrike" cap="none" spc="0" normalizeH="0" baseline="0" noProof="0" dirty="0">
              <a:ln/>
              <a:effectLst/>
              <a:uLnTx/>
              <a:uFillTx/>
              <a:latin typeface="+mj-lt"/>
            </a:rPr>
            <a:t>Salta y corre y se frena más, se trepa, da vueltas, sube escaleras</a:t>
          </a:r>
          <a:endParaRPr lang="es-CO" sz="2000" b="1" dirty="0">
            <a:latin typeface="+mj-lt"/>
          </a:endParaRPr>
        </a:p>
      </dgm:t>
    </dgm:pt>
    <dgm:pt modelId="{556E0D0E-0CFA-41B6-B5DB-CEF56BC400D6}" type="parTrans" cxnId="{20FF4A4B-5F5F-4D36-BB4F-DE69D8B609CC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D9815DAF-9988-44BB-869E-A8C384B9BE1C}" type="sibTrans" cxnId="{20FF4A4B-5F5F-4D36-BB4F-DE69D8B609CC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AE6AB525-FA57-4391-BFA5-4C8BA910CB0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kumimoji="0" lang="es-CO" sz="2000" b="1" i="0" u="none" strike="noStrike" cap="none" spc="0" normalizeH="0" baseline="0" noProof="0" dirty="0">
              <a:ln/>
              <a:effectLst/>
              <a:uLnTx/>
              <a:uFillTx/>
              <a:latin typeface="+mj-lt"/>
            </a:rPr>
            <a:t>Compartes juegos y juguetes</a:t>
          </a:r>
          <a:endParaRPr lang="es-CO" sz="2000" b="1" dirty="0">
            <a:latin typeface="+mj-lt"/>
          </a:endParaRPr>
        </a:p>
      </dgm:t>
    </dgm:pt>
    <dgm:pt modelId="{C77A10CD-C71A-46DD-8CAE-1436B85D73E1}" type="parTrans" cxnId="{F911329A-CCE4-461B-93FE-CB180B3ABF4B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6E631E4C-1B89-4BB8-9CB8-3409BB2297E4}" type="sibTrans" cxnId="{F911329A-CCE4-461B-93FE-CB180B3ABF4B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3810F990-4F08-4F88-B188-E682FD6706E7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0" lang="es-CO" sz="2000" b="1" i="0" u="none" strike="noStrike" cap="none" spc="0" normalizeH="0" baseline="0" noProof="0" dirty="0">
              <a:ln/>
              <a:effectLst/>
              <a:uLnTx/>
              <a:uFillTx/>
              <a:latin typeface="+mj-lt"/>
            </a:rPr>
            <a:t>Ayuda a las tareas domesticas</a:t>
          </a:r>
          <a:endParaRPr lang="es-CO" sz="2000" b="1" dirty="0">
            <a:latin typeface="+mj-lt"/>
          </a:endParaRPr>
        </a:p>
      </dgm:t>
    </dgm:pt>
    <dgm:pt modelId="{48ECD015-8AE5-49C0-BAFA-48B37F8FB6DC}" type="parTrans" cxnId="{3B62490C-9C65-4055-9E01-64993ED0BCC2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188C806E-2B3A-48FB-94D3-2FB46B6002F9}" type="sibTrans" cxnId="{3B62490C-9C65-4055-9E01-64993ED0BCC2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5688B820-54D8-4786-8861-3A1A8D9585BE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0" lang="es-CO" sz="2000" b="1" i="0" u="none" strike="noStrike" cap="none" spc="0" normalizeH="0" baseline="0" noProof="0" dirty="0">
              <a:ln/>
              <a:effectLst/>
              <a:uLnTx/>
              <a:uFillTx/>
              <a:latin typeface="+mj-lt"/>
            </a:rPr>
            <a:t>Dramatiza e imita, el elige su papel.</a:t>
          </a:r>
          <a:endParaRPr lang="es-CO" sz="2000" b="1" dirty="0">
            <a:latin typeface="+mj-lt"/>
          </a:endParaRPr>
        </a:p>
      </dgm:t>
    </dgm:pt>
    <dgm:pt modelId="{FC7B68DF-F652-4955-9A56-72EB29ADC00A}" type="parTrans" cxnId="{91FA325D-1DA4-4412-BF79-A59A4D09F4CC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61C5DC7C-00DD-45D4-8DC1-C182D151A43A}" type="sibTrans" cxnId="{91FA325D-1DA4-4412-BF79-A59A4D09F4CC}">
      <dgm:prSet/>
      <dgm:spPr/>
      <dgm:t>
        <a:bodyPr/>
        <a:lstStyle/>
        <a:p>
          <a:endParaRPr lang="es-CO" sz="2000" b="1">
            <a:latin typeface="+mj-lt"/>
          </a:endParaRPr>
        </a:p>
      </dgm:t>
    </dgm:pt>
    <dgm:pt modelId="{8F9DF281-DB0F-438E-9647-023BBC94BB6C}" type="pres">
      <dgm:prSet presAssocID="{D1878999-85A8-4D12-A8CB-E701BB88CCD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E1FAB1D-60AA-46AA-A0CA-1D0A149908CB}" type="pres">
      <dgm:prSet presAssocID="{5688B820-54D8-4786-8861-3A1A8D9585BE}" presName="Accent4" presStyleCnt="0"/>
      <dgm:spPr/>
    </dgm:pt>
    <dgm:pt modelId="{CEE4248C-87D8-4504-B068-4A94E03F0A6E}" type="pres">
      <dgm:prSet presAssocID="{5688B820-54D8-4786-8861-3A1A8D9585BE}" presName="Accent" presStyleLbl="node1" presStyleIdx="0" presStyleCnt="4"/>
      <dgm:spPr/>
    </dgm:pt>
    <dgm:pt modelId="{5A575863-8286-4AE7-9EDD-91E8C8714532}" type="pres">
      <dgm:prSet presAssocID="{5688B820-54D8-4786-8861-3A1A8D9585BE}" presName="ParentBackground4" presStyleCnt="0"/>
      <dgm:spPr/>
    </dgm:pt>
    <dgm:pt modelId="{CDE94657-05FE-4FFF-BE37-CB327DB9034F}" type="pres">
      <dgm:prSet presAssocID="{5688B820-54D8-4786-8861-3A1A8D9585BE}" presName="ParentBackground" presStyleLbl="fgAcc1" presStyleIdx="0" presStyleCnt="4" custScaleX="137254" custScaleY="79762"/>
      <dgm:spPr/>
    </dgm:pt>
    <dgm:pt modelId="{247C2C52-C077-4C49-B9F5-08D34078446F}" type="pres">
      <dgm:prSet presAssocID="{5688B820-54D8-4786-8861-3A1A8D9585BE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743D77-0AA2-4133-BE8B-E655AB8ACFA2}" type="pres">
      <dgm:prSet presAssocID="{3810F990-4F08-4F88-B188-E682FD6706E7}" presName="Accent3" presStyleCnt="0"/>
      <dgm:spPr/>
    </dgm:pt>
    <dgm:pt modelId="{F63004AB-3BE1-44B1-83A4-262707969A44}" type="pres">
      <dgm:prSet presAssocID="{3810F990-4F08-4F88-B188-E682FD6706E7}" presName="Accent" presStyleLbl="node1" presStyleIdx="1" presStyleCnt="4" custScaleX="90983" custScaleY="82543"/>
      <dgm:spPr/>
    </dgm:pt>
    <dgm:pt modelId="{062272AE-8055-4BDF-A44B-08AF5885FCBA}" type="pres">
      <dgm:prSet presAssocID="{3810F990-4F08-4F88-B188-E682FD6706E7}" presName="ParentBackground3" presStyleCnt="0"/>
      <dgm:spPr/>
    </dgm:pt>
    <dgm:pt modelId="{4CC2CA91-A92E-423F-A80A-1E8729C4F08C}" type="pres">
      <dgm:prSet presAssocID="{3810F990-4F08-4F88-B188-E682FD6706E7}" presName="ParentBackground" presStyleLbl="fgAcc1" presStyleIdx="1" presStyleCnt="4"/>
      <dgm:spPr/>
    </dgm:pt>
    <dgm:pt modelId="{ECB8FEB6-24BC-4866-B8B3-C8DCF3373F15}" type="pres">
      <dgm:prSet presAssocID="{3810F990-4F08-4F88-B188-E682FD6706E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FE755FA-97EE-4EE8-AA59-3924D87B17FD}" type="pres">
      <dgm:prSet presAssocID="{AE6AB525-FA57-4391-BFA5-4C8BA910CB00}" presName="Accent2" presStyleCnt="0"/>
      <dgm:spPr/>
    </dgm:pt>
    <dgm:pt modelId="{16407C04-3DE7-424E-8A92-12D112F42342}" type="pres">
      <dgm:prSet presAssocID="{AE6AB525-FA57-4391-BFA5-4C8BA910CB00}" presName="Accent" presStyleLbl="node1" presStyleIdx="2" presStyleCnt="4"/>
      <dgm:spPr/>
    </dgm:pt>
    <dgm:pt modelId="{CEC36530-E5CE-473F-A134-DCEF38F3F611}" type="pres">
      <dgm:prSet presAssocID="{AE6AB525-FA57-4391-BFA5-4C8BA910CB00}" presName="ParentBackground2" presStyleCnt="0"/>
      <dgm:spPr/>
    </dgm:pt>
    <dgm:pt modelId="{E34741BC-8FAF-48CD-8FEB-2FE700F4DD6D}" type="pres">
      <dgm:prSet presAssocID="{AE6AB525-FA57-4391-BFA5-4C8BA910CB00}" presName="ParentBackground" presStyleLbl="fgAcc1" presStyleIdx="2" presStyleCnt="4"/>
      <dgm:spPr/>
    </dgm:pt>
    <dgm:pt modelId="{ECD0AC73-CE9E-4A2F-AE87-1A047BD2399C}" type="pres">
      <dgm:prSet presAssocID="{AE6AB525-FA57-4391-BFA5-4C8BA910CB00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9F653E7-057C-48A7-9F99-46AC8EC5E7AE}" type="pres">
      <dgm:prSet presAssocID="{FC2A3CCB-E8D5-40EB-A268-1C1CB4AA9FAA}" presName="Accent1" presStyleCnt="0"/>
      <dgm:spPr/>
    </dgm:pt>
    <dgm:pt modelId="{E1D3C379-AD9C-4771-BCA5-598697CBA682}" type="pres">
      <dgm:prSet presAssocID="{FC2A3CCB-E8D5-40EB-A268-1C1CB4AA9FAA}" presName="Accent" presStyleLbl="node1" presStyleIdx="3" presStyleCnt="4" custLinFactNeighborX="-7318" custLinFactNeighborY="-944"/>
      <dgm:spPr/>
    </dgm:pt>
    <dgm:pt modelId="{5961DABE-3C15-4689-AC2D-82D797F11BA8}" type="pres">
      <dgm:prSet presAssocID="{FC2A3CCB-E8D5-40EB-A268-1C1CB4AA9FAA}" presName="ParentBackground1" presStyleCnt="0"/>
      <dgm:spPr/>
    </dgm:pt>
    <dgm:pt modelId="{1E78B993-B712-4BFA-8488-5691009475AA}" type="pres">
      <dgm:prSet presAssocID="{FC2A3CCB-E8D5-40EB-A268-1C1CB4AA9FAA}" presName="ParentBackground" presStyleLbl="fgAcc1" presStyleIdx="3" presStyleCnt="4" custScaleX="122563" custScaleY="97693" custLinFactNeighborX="-12355" custLinFactNeighborY="-1084"/>
      <dgm:spPr/>
    </dgm:pt>
    <dgm:pt modelId="{108A0A9E-4E80-432E-957B-F6DCAB8329AF}" type="pres">
      <dgm:prSet presAssocID="{FC2A3CCB-E8D5-40EB-A268-1C1CB4AA9FA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B62490C-9C65-4055-9E01-64993ED0BCC2}" srcId="{D1878999-85A8-4D12-A8CB-E701BB88CCD4}" destId="{3810F990-4F08-4F88-B188-E682FD6706E7}" srcOrd="2" destOrd="0" parTransId="{48ECD015-8AE5-49C0-BAFA-48B37F8FB6DC}" sibTransId="{188C806E-2B3A-48FB-94D3-2FB46B6002F9}"/>
    <dgm:cxn modelId="{91FA325D-1DA4-4412-BF79-A59A4D09F4CC}" srcId="{D1878999-85A8-4D12-A8CB-E701BB88CCD4}" destId="{5688B820-54D8-4786-8861-3A1A8D9585BE}" srcOrd="3" destOrd="0" parTransId="{FC7B68DF-F652-4955-9A56-72EB29ADC00A}" sibTransId="{61C5DC7C-00DD-45D4-8DC1-C182D151A43A}"/>
    <dgm:cxn modelId="{59F99063-6D9E-4F15-8599-701D2B38CD55}" type="presOf" srcId="{5688B820-54D8-4786-8861-3A1A8D9585BE}" destId="{CDE94657-05FE-4FFF-BE37-CB327DB9034F}" srcOrd="0" destOrd="0" presId="urn:microsoft.com/office/officeart/2011/layout/CircleProcess"/>
    <dgm:cxn modelId="{20FF4A4B-5F5F-4D36-BB4F-DE69D8B609CC}" srcId="{D1878999-85A8-4D12-A8CB-E701BB88CCD4}" destId="{FC2A3CCB-E8D5-40EB-A268-1C1CB4AA9FAA}" srcOrd="0" destOrd="0" parTransId="{556E0D0E-0CFA-41B6-B5DB-CEF56BC400D6}" sibTransId="{D9815DAF-9988-44BB-869E-A8C384B9BE1C}"/>
    <dgm:cxn modelId="{EC8DE071-150A-4AD8-B753-A09F1852C914}" type="presOf" srcId="{AE6AB525-FA57-4391-BFA5-4C8BA910CB00}" destId="{ECD0AC73-CE9E-4A2F-AE87-1A047BD2399C}" srcOrd="1" destOrd="0" presId="urn:microsoft.com/office/officeart/2011/layout/CircleProcess"/>
    <dgm:cxn modelId="{C3FD397D-66DD-472C-A065-C2FC786B7182}" type="presOf" srcId="{5688B820-54D8-4786-8861-3A1A8D9585BE}" destId="{247C2C52-C077-4C49-B9F5-08D34078446F}" srcOrd="1" destOrd="0" presId="urn:microsoft.com/office/officeart/2011/layout/CircleProcess"/>
    <dgm:cxn modelId="{E8254684-13D2-4F65-82F3-2CE2654254E6}" type="presOf" srcId="{AE6AB525-FA57-4391-BFA5-4C8BA910CB00}" destId="{E34741BC-8FAF-48CD-8FEB-2FE700F4DD6D}" srcOrd="0" destOrd="0" presId="urn:microsoft.com/office/officeart/2011/layout/CircleProcess"/>
    <dgm:cxn modelId="{F911329A-CCE4-461B-93FE-CB180B3ABF4B}" srcId="{D1878999-85A8-4D12-A8CB-E701BB88CCD4}" destId="{AE6AB525-FA57-4391-BFA5-4C8BA910CB00}" srcOrd="1" destOrd="0" parTransId="{C77A10CD-C71A-46DD-8CAE-1436B85D73E1}" sibTransId="{6E631E4C-1B89-4BB8-9CB8-3409BB2297E4}"/>
    <dgm:cxn modelId="{A46EEEB5-61F8-4CCB-8FC1-B186A1E66977}" type="presOf" srcId="{3810F990-4F08-4F88-B188-E682FD6706E7}" destId="{ECB8FEB6-24BC-4866-B8B3-C8DCF3373F15}" srcOrd="1" destOrd="0" presId="urn:microsoft.com/office/officeart/2011/layout/CircleProcess"/>
    <dgm:cxn modelId="{2E1CA7BD-04A2-4AAA-837B-F1D0F52BFFB4}" type="presOf" srcId="{D1878999-85A8-4D12-A8CB-E701BB88CCD4}" destId="{8F9DF281-DB0F-438E-9647-023BBC94BB6C}" srcOrd="0" destOrd="0" presId="urn:microsoft.com/office/officeart/2011/layout/CircleProcess"/>
    <dgm:cxn modelId="{16780FD4-764F-4635-92F7-E8D1E81D6D14}" type="presOf" srcId="{FC2A3CCB-E8D5-40EB-A268-1C1CB4AA9FAA}" destId="{1E78B993-B712-4BFA-8488-5691009475AA}" srcOrd="0" destOrd="0" presId="urn:microsoft.com/office/officeart/2011/layout/CircleProcess"/>
    <dgm:cxn modelId="{5BDCD6E1-26DE-466A-BEAB-77AB71A0CE09}" type="presOf" srcId="{FC2A3CCB-E8D5-40EB-A268-1C1CB4AA9FAA}" destId="{108A0A9E-4E80-432E-957B-F6DCAB8329AF}" srcOrd="1" destOrd="0" presId="urn:microsoft.com/office/officeart/2011/layout/CircleProcess"/>
    <dgm:cxn modelId="{1D044AF9-78E5-481A-BE2E-F6235A638791}" type="presOf" srcId="{3810F990-4F08-4F88-B188-E682FD6706E7}" destId="{4CC2CA91-A92E-423F-A80A-1E8729C4F08C}" srcOrd="0" destOrd="0" presId="urn:microsoft.com/office/officeart/2011/layout/CircleProcess"/>
    <dgm:cxn modelId="{B4113ABF-7102-4296-B3AA-84CACBA297A8}" type="presParOf" srcId="{8F9DF281-DB0F-438E-9647-023BBC94BB6C}" destId="{BE1FAB1D-60AA-46AA-A0CA-1D0A149908CB}" srcOrd="0" destOrd="0" presId="urn:microsoft.com/office/officeart/2011/layout/CircleProcess"/>
    <dgm:cxn modelId="{CAEAE8EB-AB6E-486F-9ADF-43EFC01E2EFB}" type="presParOf" srcId="{BE1FAB1D-60AA-46AA-A0CA-1D0A149908CB}" destId="{CEE4248C-87D8-4504-B068-4A94E03F0A6E}" srcOrd="0" destOrd="0" presId="urn:microsoft.com/office/officeart/2011/layout/CircleProcess"/>
    <dgm:cxn modelId="{96AD172B-AB28-4287-97DB-0A6AD644E4A2}" type="presParOf" srcId="{8F9DF281-DB0F-438E-9647-023BBC94BB6C}" destId="{5A575863-8286-4AE7-9EDD-91E8C8714532}" srcOrd="1" destOrd="0" presId="urn:microsoft.com/office/officeart/2011/layout/CircleProcess"/>
    <dgm:cxn modelId="{527831E5-6C1B-4855-B1C1-D67EE6C83295}" type="presParOf" srcId="{5A575863-8286-4AE7-9EDD-91E8C8714532}" destId="{CDE94657-05FE-4FFF-BE37-CB327DB9034F}" srcOrd="0" destOrd="0" presId="urn:microsoft.com/office/officeart/2011/layout/CircleProcess"/>
    <dgm:cxn modelId="{405ACDCD-F217-456F-96D1-60DC0B829168}" type="presParOf" srcId="{8F9DF281-DB0F-438E-9647-023BBC94BB6C}" destId="{247C2C52-C077-4C49-B9F5-08D34078446F}" srcOrd="2" destOrd="0" presId="urn:microsoft.com/office/officeart/2011/layout/CircleProcess"/>
    <dgm:cxn modelId="{FE177AD6-7036-4554-8110-E839DAD6AC33}" type="presParOf" srcId="{8F9DF281-DB0F-438E-9647-023BBC94BB6C}" destId="{A8743D77-0AA2-4133-BE8B-E655AB8ACFA2}" srcOrd="3" destOrd="0" presId="urn:microsoft.com/office/officeart/2011/layout/CircleProcess"/>
    <dgm:cxn modelId="{8BCDC2B9-3080-4BC7-8260-E1EA53E3F7F0}" type="presParOf" srcId="{A8743D77-0AA2-4133-BE8B-E655AB8ACFA2}" destId="{F63004AB-3BE1-44B1-83A4-262707969A44}" srcOrd="0" destOrd="0" presId="urn:microsoft.com/office/officeart/2011/layout/CircleProcess"/>
    <dgm:cxn modelId="{7A0B8A9B-88DC-4273-A7F5-EED9E9745A18}" type="presParOf" srcId="{8F9DF281-DB0F-438E-9647-023BBC94BB6C}" destId="{062272AE-8055-4BDF-A44B-08AF5885FCBA}" srcOrd="4" destOrd="0" presId="urn:microsoft.com/office/officeart/2011/layout/CircleProcess"/>
    <dgm:cxn modelId="{DC0F2040-C27B-4001-A7C6-23D4EB4B3885}" type="presParOf" srcId="{062272AE-8055-4BDF-A44B-08AF5885FCBA}" destId="{4CC2CA91-A92E-423F-A80A-1E8729C4F08C}" srcOrd="0" destOrd="0" presId="urn:microsoft.com/office/officeart/2011/layout/CircleProcess"/>
    <dgm:cxn modelId="{FE36AB1C-2597-4988-A794-A2304C9C1F81}" type="presParOf" srcId="{8F9DF281-DB0F-438E-9647-023BBC94BB6C}" destId="{ECB8FEB6-24BC-4866-B8B3-C8DCF3373F15}" srcOrd="5" destOrd="0" presId="urn:microsoft.com/office/officeart/2011/layout/CircleProcess"/>
    <dgm:cxn modelId="{9AC31E61-2E33-40CF-A76A-BCBF405940F7}" type="presParOf" srcId="{8F9DF281-DB0F-438E-9647-023BBC94BB6C}" destId="{2FE755FA-97EE-4EE8-AA59-3924D87B17FD}" srcOrd="6" destOrd="0" presId="urn:microsoft.com/office/officeart/2011/layout/CircleProcess"/>
    <dgm:cxn modelId="{EA680775-D4E8-427E-B40F-D9A275827E5C}" type="presParOf" srcId="{2FE755FA-97EE-4EE8-AA59-3924D87B17FD}" destId="{16407C04-3DE7-424E-8A92-12D112F42342}" srcOrd="0" destOrd="0" presId="urn:microsoft.com/office/officeart/2011/layout/CircleProcess"/>
    <dgm:cxn modelId="{E491AE8C-258D-48E6-B0B7-5A54D1C3BA75}" type="presParOf" srcId="{8F9DF281-DB0F-438E-9647-023BBC94BB6C}" destId="{CEC36530-E5CE-473F-A134-DCEF38F3F611}" srcOrd="7" destOrd="0" presId="urn:microsoft.com/office/officeart/2011/layout/CircleProcess"/>
    <dgm:cxn modelId="{4FCBBBB7-33CD-41D4-9A60-EDC8BDA39186}" type="presParOf" srcId="{CEC36530-E5CE-473F-A134-DCEF38F3F611}" destId="{E34741BC-8FAF-48CD-8FEB-2FE700F4DD6D}" srcOrd="0" destOrd="0" presId="urn:microsoft.com/office/officeart/2011/layout/CircleProcess"/>
    <dgm:cxn modelId="{AA816634-0690-424A-8671-00C33038DDB9}" type="presParOf" srcId="{8F9DF281-DB0F-438E-9647-023BBC94BB6C}" destId="{ECD0AC73-CE9E-4A2F-AE87-1A047BD2399C}" srcOrd="8" destOrd="0" presId="urn:microsoft.com/office/officeart/2011/layout/CircleProcess"/>
    <dgm:cxn modelId="{4268D047-9D0D-4944-B457-98B36E3B1970}" type="presParOf" srcId="{8F9DF281-DB0F-438E-9647-023BBC94BB6C}" destId="{09F653E7-057C-48A7-9F99-46AC8EC5E7AE}" srcOrd="9" destOrd="0" presId="urn:microsoft.com/office/officeart/2011/layout/CircleProcess"/>
    <dgm:cxn modelId="{227EA362-05C0-44C8-8FB5-10778A580D64}" type="presParOf" srcId="{09F653E7-057C-48A7-9F99-46AC8EC5E7AE}" destId="{E1D3C379-AD9C-4771-BCA5-598697CBA682}" srcOrd="0" destOrd="0" presId="urn:microsoft.com/office/officeart/2011/layout/CircleProcess"/>
    <dgm:cxn modelId="{8250EC9A-B44D-4BD0-BFA3-3DBA896BB5AB}" type="presParOf" srcId="{8F9DF281-DB0F-438E-9647-023BBC94BB6C}" destId="{5961DABE-3C15-4689-AC2D-82D797F11BA8}" srcOrd="10" destOrd="0" presId="urn:microsoft.com/office/officeart/2011/layout/CircleProcess"/>
    <dgm:cxn modelId="{FCD0F5B5-77B0-477C-9F03-ABB6B26D3A87}" type="presParOf" srcId="{5961DABE-3C15-4689-AC2D-82D797F11BA8}" destId="{1E78B993-B712-4BFA-8488-5691009475AA}" srcOrd="0" destOrd="0" presId="urn:microsoft.com/office/officeart/2011/layout/CircleProcess"/>
    <dgm:cxn modelId="{133E3CE8-7711-4B22-A142-EDB06B9D12D0}" type="presParOf" srcId="{8F9DF281-DB0F-438E-9647-023BBC94BB6C}" destId="{108A0A9E-4E80-432E-957B-F6DCAB8329AF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152025-6DB2-494B-B674-EA1A6F003D95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5DB822D4-B8C5-4014-BAD9-DDF28E2E9D55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CO" b="0" dirty="0">
              <a:solidFill>
                <a:schemeClr val="tx1"/>
              </a:solidFill>
              <a:latin typeface="+mj-lt"/>
            </a:rPr>
            <a:t>Alterna juegos </a:t>
          </a:r>
          <a:r>
            <a:rPr lang="es-CO" dirty="0">
              <a:solidFill>
                <a:schemeClr val="tx1"/>
              </a:solidFill>
              <a:latin typeface="+mj-lt"/>
            </a:rPr>
            <a:t>de gran movimientos con otros sedentarios.</a:t>
          </a:r>
        </a:p>
      </dgm:t>
    </dgm:pt>
    <dgm:pt modelId="{CF32828E-85D1-46D2-8027-3823AEF51053}" type="parTrans" cxnId="{DB051F9E-5DD7-4A1B-BD1A-1951BAA8D34A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4654F79E-36C4-48E3-B794-9C5D91513C83}" type="sibTrans" cxnId="{DB051F9E-5DD7-4A1B-BD1A-1951BAA8D34A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FE971DDF-86D9-4CC1-8A7F-C088C735F0C7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CO" dirty="0">
              <a:solidFill>
                <a:schemeClr val="tx1"/>
              </a:solidFill>
              <a:latin typeface="+mj-lt"/>
            </a:rPr>
            <a:t>Gusta colorear, pintar, recortar y pegar , juega con pelota, escondidas, carreras</a:t>
          </a:r>
        </a:p>
      </dgm:t>
    </dgm:pt>
    <dgm:pt modelId="{ED9B9EEF-41E7-4EF2-9BBA-13511AB3972C}" type="parTrans" cxnId="{FF033D17-43C8-407A-B06B-D493BC1CBC42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1E49D411-1650-4268-BAF2-359C147F0B46}" type="sibTrans" cxnId="{FF033D17-43C8-407A-B06B-D493BC1CBC42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5D8A4E59-C650-40B4-9522-1E21F614FEF6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CO" b="0" dirty="0">
              <a:solidFill>
                <a:schemeClr val="tx1"/>
              </a:solidFill>
              <a:latin typeface="+mj-lt"/>
            </a:rPr>
            <a:t>Organiza juegos y tolera las condiciones de ellos.</a:t>
          </a:r>
        </a:p>
      </dgm:t>
    </dgm:pt>
    <dgm:pt modelId="{D345D7FF-5D82-4523-BE89-695237C96347}" type="parTrans" cxnId="{38D89EC9-7A38-4DA9-82A1-5E36374853F1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53C313A5-FF81-4A2F-A859-5543D77A7ED0}" type="sibTrans" cxnId="{38D89EC9-7A38-4DA9-82A1-5E36374853F1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0C9AF61D-85B4-4DE4-A89E-313DA3161B82}" type="pres">
      <dgm:prSet presAssocID="{61152025-6DB2-494B-B674-EA1A6F003D95}" presName="CompostProcess" presStyleCnt="0">
        <dgm:presLayoutVars>
          <dgm:dir/>
          <dgm:resizeHandles val="exact"/>
        </dgm:presLayoutVars>
      </dgm:prSet>
      <dgm:spPr/>
    </dgm:pt>
    <dgm:pt modelId="{307878D1-A828-4652-92AE-11FA578C8380}" type="pres">
      <dgm:prSet presAssocID="{61152025-6DB2-494B-B674-EA1A6F003D95}" presName="arrow" presStyleLbl="bgShp" presStyleIdx="0" presStyleCnt="1"/>
      <dgm:spPr/>
    </dgm:pt>
    <dgm:pt modelId="{D2CEF353-B8B4-49A0-AE04-FF67228755D4}" type="pres">
      <dgm:prSet presAssocID="{61152025-6DB2-494B-B674-EA1A6F003D95}" presName="linearProcess" presStyleCnt="0"/>
      <dgm:spPr/>
    </dgm:pt>
    <dgm:pt modelId="{66AAB5AF-F076-428B-8FBE-EEE54E0DFAF2}" type="pres">
      <dgm:prSet presAssocID="{5DB822D4-B8C5-4014-BAD9-DDF28E2E9D55}" presName="textNode" presStyleLbl="node1" presStyleIdx="0" presStyleCnt="3">
        <dgm:presLayoutVars>
          <dgm:bulletEnabled val="1"/>
        </dgm:presLayoutVars>
      </dgm:prSet>
      <dgm:spPr/>
    </dgm:pt>
    <dgm:pt modelId="{0066F5B8-C25C-4BEF-A4ED-33FB50C02EBD}" type="pres">
      <dgm:prSet presAssocID="{4654F79E-36C4-48E3-B794-9C5D91513C83}" presName="sibTrans" presStyleCnt="0"/>
      <dgm:spPr/>
    </dgm:pt>
    <dgm:pt modelId="{DBB50721-8E15-4C7D-B0AD-7C2246AC370A}" type="pres">
      <dgm:prSet presAssocID="{FE971DDF-86D9-4CC1-8A7F-C088C735F0C7}" presName="textNode" presStyleLbl="node1" presStyleIdx="1" presStyleCnt="3">
        <dgm:presLayoutVars>
          <dgm:bulletEnabled val="1"/>
        </dgm:presLayoutVars>
      </dgm:prSet>
      <dgm:spPr/>
    </dgm:pt>
    <dgm:pt modelId="{C835404D-A982-4254-B1AC-9A0C670D89D7}" type="pres">
      <dgm:prSet presAssocID="{1E49D411-1650-4268-BAF2-359C147F0B46}" presName="sibTrans" presStyleCnt="0"/>
      <dgm:spPr/>
    </dgm:pt>
    <dgm:pt modelId="{8449DDE8-7B8D-431D-AF90-2F4B8AF9FC24}" type="pres">
      <dgm:prSet presAssocID="{5D8A4E59-C650-40B4-9522-1E21F614FEF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F033D17-43C8-407A-B06B-D493BC1CBC42}" srcId="{61152025-6DB2-494B-B674-EA1A6F003D95}" destId="{FE971DDF-86D9-4CC1-8A7F-C088C735F0C7}" srcOrd="1" destOrd="0" parTransId="{ED9B9EEF-41E7-4EF2-9BBA-13511AB3972C}" sibTransId="{1E49D411-1650-4268-BAF2-359C147F0B46}"/>
    <dgm:cxn modelId="{4D4FCF3B-51C7-4000-8408-EA1543172426}" type="presOf" srcId="{5D8A4E59-C650-40B4-9522-1E21F614FEF6}" destId="{8449DDE8-7B8D-431D-AF90-2F4B8AF9FC24}" srcOrd="0" destOrd="0" presId="urn:microsoft.com/office/officeart/2005/8/layout/hProcess9"/>
    <dgm:cxn modelId="{DB051F9E-5DD7-4A1B-BD1A-1951BAA8D34A}" srcId="{61152025-6DB2-494B-B674-EA1A6F003D95}" destId="{5DB822D4-B8C5-4014-BAD9-DDF28E2E9D55}" srcOrd="0" destOrd="0" parTransId="{CF32828E-85D1-46D2-8027-3823AEF51053}" sibTransId="{4654F79E-36C4-48E3-B794-9C5D91513C83}"/>
    <dgm:cxn modelId="{161592AA-515A-45F1-B053-4D8EFEEFA409}" type="presOf" srcId="{FE971DDF-86D9-4CC1-8A7F-C088C735F0C7}" destId="{DBB50721-8E15-4C7D-B0AD-7C2246AC370A}" srcOrd="0" destOrd="0" presId="urn:microsoft.com/office/officeart/2005/8/layout/hProcess9"/>
    <dgm:cxn modelId="{E03601B7-A8A1-4B13-A44A-497B40037E55}" type="presOf" srcId="{61152025-6DB2-494B-B674-EA1A6F003D95}" destId="{0C9AF61D-85B4-4DE4-A89E-313DA3161B82}" srcOrd="0" destOrd="0" presId="urn:microsoft.com/office/officeart/2005/8/layout/hProcess9"/>
    <dgm:cxn modelId="{550E09C6-9B52-4804-86D3-7A42518D3193}" type="presOf" srcId="{5DB822D4-B8C5-4014-BAD9-DDF28E2E9D55}" destId="{66AAB5AF-F076-428B-8FBE-EEE54E0DFAF2}" srcOrd="0" destOrd="0" presId="urn:microsoft.com/office/officeart/2005/8/layout/hProcess9"/>
    <dgm:cxn modelId="{38D89EC9-7A38-4DA9-82A1-5E36374853F1}" srcId="{61152025-6DB2-494B-B674-EA1A6F003D95}" destId="{5D8A4E59-C650-40B4-9522-1E21F614FEF6}" srcOrd="2" destOrd="0" parTransId="{D345D7FF-5D82-4523-BE89-695237C96347}" sibTransId="{53C313A5-FF81-4A2F-A859-5543D77A7ED0}"/>
    <dgm:cxn modelId="{93CA84D7-9E84-495B-AF87-BD897598D5B4}" type="presParOf" srcId="{0C9AF61D-85B4-4DE4-A89E-313DA3161B82}" destId="{307878D1-A828-4652-92AE-11FA578C8380}" srcOrd="0" destOrd="0" presId="urn:microsoft.com/office/officeart/2005/8/layout/hProcess9"/>
    <dgm:cxn modelId="{B18175F8-8A3D-4FB3-A662-1A4B6D7DB096}" type="presParOf" srcId="{0C9AF61D-85B4-4DE4-A89E-313DA3161B82}" destId="{D2CEF353-B8B4-49A0-AE04-FF67228755D4}" srcOrd="1" destOrd="0" presId="urn:microsoft.com/office/officeart/2005/8/layout/hProcess9"/>
    <dgm:cxn modelId="{22612E94-8D94-4AA0-83B1-246B53CCB64C}" type="presParOf" srcId="{D2CEF353-B8B4-49A0-AE04-FF67228755D4}" destId="{66AAB5AF-F076-428B-8FBE-EEE54E0DFAF2}" srcOrd="0" destOrd="0" presId="urn:microsoft.com/office/officeart/2005/8/layout/hProcess9"/>
    <dgm:cxn modelId="{34447DE1-34EC-44B0-9596-073F1A329406}" type="presParOf" srcId="{D2CEF353-B8B4-49A0-AE04-FF67228755D4}" destId="{0066F5B8-C25C-4BEF-A4ED-33FB50C02EBD}" srcOrd="1" destOrd="0" presId="urn:microsoft.com/office/officeart/2005/8/layout/hProcess9"/>
    <dgm:cxn modelId="{770C2594-B8C4-452F-87D9-F676C4422C1F}" type="presParOf" srcId="{D2CEF353-B8B4-49A0-AE04-FF67228755D4}" destId="{DBB50721-8E15-4C7D-B0AD-7C2246AC370A}" srcOrd="2" destOrd="0" presId="urn:microsoft.com/office/officeart/2005/8/layout/hProcess9"/>
    <dgm:cxn modelId="{E04FF5B1-3A75-4235-B286-0BAD4839E424}" type="presParOf" srcId="{D2CEF353-B8B4-49A0-AE04-FF67228755D4}" destId="{C835404D-A982-4254-B1AC-9A0C670D89D7}" srcOrd="3" destOrd="0" presId="urn:microsoft.com/office/officeart/2005/8/layout/hProcess9"/>
    <dgm:cxn modelId="{596DD77A-6CA0-4E7A-A894-031FEC4CE9DE}" type="presParOf" srcId="{D2CEF353-B8B4-49A0-AE04-FF67228755D4}" destId="{8449DDE8-7B8D-431D-AF90-2F4B8AF9FC2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4C7611-35C9-4332-8AE9-9B2F33F3D380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</dgm:pt>
    <dgm:pt modelId="{D35E7761-7722-4D02-8DE6-D041BA9B553B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CO" sz="2400" b="0" dirty="0">
              <a:solidFill>
                <a:schemeClr val="tx1"/>
              </a:solidFill>
              <a:latin typeface="+mj-lt"/>
            </a:rPr>
            <a:t>Le gusta disfrutar de juegos grupales</a:t>
          </a:r>
        </a:p>
      </dgm:t>
    </dgm:pt>
    <dgm:pt modelId="{7CF049CE-1703-4680-9C40-9F7C92D07639}" type="parTrans" cxnId="{534BBF07-D1E4-461D-9A3A-951ABB74DBB7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0C85DB2B-A6E4-4C61-85B0-11355318300A}" type="sibTrans" cxnId="{534BBF07-D1E4-461D-9A3A-951ABB74DBB7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62E97157-7451-40FD-BAB3-EE5D500F6D99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CO" sz="2400" b="0" dirty="0">
              <a:solidFill>
                <a:schemeClr val="tx1"/>
              </a:solidFill>
              <a:latin typeface="+mj-lt"/>
            </a:rPr>
            <a:t>La niña todavía disfruta de jugar con muñecas y los niños con carros pero con menos fervor que antes</a:t>
          </a:r>
        </a:p>
      </dgm:t>
    </dgm:pt>
    <dgm:pt modelId="{5BC1B479-389A-46F7-9141-2A4516221F54}" type="parTrans" cxnId="{8FC7616B-4F54-4B6A-A214-F7954F9D78E6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A14BE4CB-E5C9-4C68-9509-75A7679FF42C}" type="sibTrans" cxnId="{8FC7616B-4F54-4B6A-A214-F7954F9D78E6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57DC3312-7EAB-4033-BF6A-6C092F5636CE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CO" sz="2400" b="0" dirty="0">
              <a:solidFill>
                <a:schemeClr val="tx1"/>
              </a:solidFill>
              <a:latin typeface="+mj-lt"/>
            </a:rPr>
            <a:t>Es muy activo, posee gran agilidad y dominio corporal</a:t>
          </a:r>
        </a:p>
      </dgm:t>
    </dgm:pt>
    <dgm:pt modelId="{A3DB4685-95D6-466F-8E23-98D4C24F39A6}" type="parTrans" cxnId="{421096ED-5B97-4578-A71A-94FF02DB9B40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47AA1883-5B23-4422-9FD3-B64877570F19}" type="sibTrans" cxnId="{421096ED-5B97-4578-A71A-94FF02DB9B40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FE63646E-6F74-4325-8AD2-A143652902CC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CO" sz="2400" b="0" dirty="0">
              <a:solidFill>
                <a:schemeClr val="tx1"/>
              </a:solidFill>
              <a:latin typeface="+mj-lt"/>
            </a:rPr>
            <a:t>Muestra mucho interés por su grupo de amigos, e inclusive por pertenecer a uno organizado</a:t>
          </a:r>
        </a:p>
      </dgm:t>
    </dgm:pt>
    <dgm:pt modelId="{30D53883-B516-4DDB-9E03-2E24F35B4DD0}" type="parTrans" cxnId="{E85D4514-E599-477D-9476-E3087B1A294B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A58B8416-D7DA-4998-A24A-5D26F5772D39}" type="sibTrans" cxnId="{E85D4514-E599-477D-9476-E3087B1A294B}">
      <dgm:prSet/>
      <dgm:spPr/>
      <dgm:t>
        <a:bodyPr/>
        <a:lstStyle/>
        <a:p>
          <a:endParaRPr lang="es-CO" sz="2400" b="1">
            <a:solidFill>
              <a:schemeClr val="bg1"/>
            </a:solidFill>
            <a:latin typeface="+mj-lt"/>
          </a:endParaRPr>
        </a:p>
      </dgm:t>
    </dgm:pt>
    <dgm:pt modelId="{3082C63D-B79C-4485-AF51-06F234E49347}" type="pres">
      <dgm:prSet presAssocID="{404C7611-35C9-4332-8AE9-9B2F33F3D380}" presName="linearFlow" presStyleCnt="0">
        <dgm:presLayoutVars>
          <dgm:dir/>
          <dgm:resizeHandles val="exact"/>
        </dgm:presLayoutVars>
      </dgm:prSet>
      <dgm:spPr/>
    </dgm:pt>
    <dgm:pt modelId="{39560439-4A5B-44C6-BA76-52CCA5E0274F}" type="pres">
      <dgm:prSet presAssocID="{D35E7761-7722-4D02-8DE6-D041BA9B553B}" presName="composite" presStyleCnt="0"/>
      <dgm:spPr/>
    </dgm:pt>
    <dgm:pt modelId="{8DC59B0A-8881-4165-82F7-2B457B397F0E}" type="pres">
      <dgm:prSet presAssocID="{D35E7761-7722-4D02-8DE6-D041BA9B553B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9B6A72-E6EE-4368-A00E-73C0F0517B62}" type="pres">
      <dgm:prSet presAssocID="{D35E7761-7722-4D02-8DE6-D041BA9B553B}" presName="txShp" presStyleLbl="node1" presStyleIdx="0" presStyleCnt="4">
        <dgm:presLayoutVars>
          <dgm:bulletEnabled val="1"/>
        </dgm:presLayoutVars>
      </dgm:prSet>
      <dgm:spPr/>
    </dgm:pt>
    <dgm:pt modelId="{4DBAA534-A7A9-465C-861B-66F2111E7623}" type="pres">
      <dgm:prSet presAssocID="{0C85DB2B-A6E4-4C61-85B0-11355318300A}" presName="spacing" presStyleCnt="0"/>
      <dgm:spPr/>
    </dgm:pt>
    <dgm:pt modelId="{9044D672-0F6C-47EA-B235-60A946C9A56A}" type="pres">
      <dgm:prSet presAssocID="{62E97157-7451-40FD-BAB3-EE5D500F6D99}" presName="composite" presStyleCnt="0"/>
      <dgm:spPr/>
    </dgm:pt>
    <dgm:pt modelId="{170026EC-5E6A-48A3-921D-5C0CFF6313B1}" type="pres">
      <dgm:prSet presAssocID="{62E97157-7451-40FD-BAB3-EE5D500F6D99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711B4B9-0D11-4B42-97D3-896049D2C1F4}" type="pres">
      <dgm:prSet presAssocID="{62E97157-7451-40FD-BAB3-EE5D500F6D99}" presName="txShp" presStyleLbl="node1" presStyleIdx="1" presStyleCnt="4">
        <dgm:presLayoutVars>
          <dgm:bulletEnabled val="1"/>
        </dgm:presLayoutVars>
      </dgm:prSet>
      <dgm:spPr/>
    </dgm:pt>
    <dgm:pt modelId="{E786268B-D47E-45D7-8E74-67B61C896FFA}" type="pres">
      <dgm:prSet presAssocID="{A14BE4CB-E5C9-4C68-9509-75A7679FF42C}" presName="spacing" presStyleCnt="0"/>
      <dgm:spPr/>
    </dgm:pt>
    <dgm:pt modelId="{7A7B79F0-81E8-4DD8-BAEB-35B28E4A833D}" type="pres">
      <dgm:prSet presAssocID="{57DC3312-7EAB-4033-BF6A-6C092F5636CE}" presName="composite" presStyleCnt="0"/>
      <dgm:spPr/>
    </dgm:pt>
    <dgm:pt modelId="{1DB37416-7819-42AA-ABC4-AC0A1E85EBE4}" type="pres">
      <dgm:prSet presAssocID="{57DC3312-7EAB-4033-BF6A-6C092F5636CE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744094A-1DD6-405C-855A-AF52CD148670}" type="pres">
      <dgm:prSet presAssocID="{57DC3312-7EAB-4033-BF6A-6C092F5636CE}" presName="txShp" presStyleLbl="node1" presStyleIdx="2" presStyleCnt="4">
        <dgm:presLayoutVars>
          <dgm:bulletEnabled val="1"/>
        </dgm:presLayoutVars>
      </dgm:prSet>
      <dgm:spPr/>
    </dgm:pt>
    <dgm:pt modelId="{FF1891F3-2D9E-4F10-9121-16EA11AC8486}" type="pres">
      <dgm:prSet presAssocID="{47AA1883-5B23-4422-9FD3-B64877570F19}" presName="spacing" presStyleCnt="0"/>
      <dgm:spPr/>
    </dgm:pt>
    <dgm:pt modelId="{E90EC68E-AE31-4800-AC68-F111835222C2}" type="pres">
      <dgm:prSet presAssocID="{FE63646E-6F74-4325-8AD2-A143652902CC}" presName="composite" presStyleCnt="0"/>
      <dgm:spPr/>
    </dgm:pt>
    <dgm:pt modelId="{4060FFA4-7C9B-4AB8-9B6E-3215D33E434A}" type="pres">
      <dgm:prSet presAssocID="{FE63646E-6F74-4325-8AD2-A143652902CC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01247E0-5E86-4DFA-B01F-CD6C4DED5E52}" type="pres">
      <dgm:prSet presAssocID="{FE63646E-6F74-4325-8AD2-A143652902CC}" presName="txShp" presStyleLbl="node1" presStyleIdx="3" presStyleCnt="4">
        <dgm:presLayoutVars>
          <dgm:bulletEnabled val="1"/>
        </dgm:presLayoutVars>
      </dgm:prSet>
      <dgm:spPr/>
    </dgm:pt>
  </dgm:ptLst>
  <dgm:cxnLst>
    <dgm:cxn modelId="{534BBF07-D1E4-461D-9A3A-951ABB74DBB7}" srcId="{404C7611-35C9-4332-8AE9-9B2F33F3D380}" destId="{D35E7761-7722-4D02-8DE6-D041BA9B553B}" srcOrd="0" destOrd="0" parTransId="{7CF049CE-1703-4680-9C40-9F7C92D07639}" sibTransId="{0C85DB2B-A6E4-4C61-85B0-11355318300A}"/>
    <dgm:cxn modelId="{E85D4514-E599-477D-9476-E3087B1A294B}" srcId="{404C7611-35C9-4332-8AE9-9B2F33F3D380}" destId="{FE63646E-6F74-4325-8AD2-A143652902CC}" srcOrd="3" destOrd="0" parTransId="{30D53883-B516-4DDB-9E03-2E24F35B4DD0}" sibTransId="{A58B8416-D7DA-4998-A24A-5D26F5772D39}"/>
    <dgm:cxn modelId="{9DBB6B20-5AFA-465C-9A56-94A3481EE631}" type="presOf" srcId="{62E97157-7451-40FD-BAB3-EE5D500F6D99}" destId="{9711B4B9-0D11-4B42-97D3-896049D2C1F4}" srcOrd="0" destOrd="0" presId="urn:microsoft.com/office/officeart/2005/8/layout/vList3"/>
    <dgm:cxn modelId="{65101E42-C2EA-4494-AF8D-2382B147439B}" type="presOf" srcId="{57DC3312-7EAB-4033-BF6A-6C092F5636CE}" destId="{B744094A-1DD6-405C-855A-AF52CD148670}" srcOrd="0" destOrd="0" presId="urn:microsoft.com/office/officeart/2005/8/layout/vList3"/>
    <dgm:cxn modelId="{A72ABF6A-F31C-4641-BFCE-DEAB3E73EC4B}" type="presOf" srcId="{404C7611-35C9-4332-8AE9-9B2F33F3D380}" destId="{3082C63D-B79C-4485-AF51-06F234E49347}" srcOrd="0" destOrd="0" presId="urn:microsoft.com/office/officeart/2005/8/layout/vList3"/>
    <dgm:cxn modelId="{8FC7616B-4F54-4B6A-A214-F7954F9D78E6}" srcId="{404C7611-35C9-4332-8AE9-9B2F33F3D380}" destId="{62E97157-7451-40FD-BAB3-EE5D500F6D99}" srcOrd="1" destOrd="0" parTransId="{5BC1B479-389A-46F7-9141-2A4516221F54}" sibTransId="{A14BE4CB-E5C9-4C68-9509-75A7679FF42C}"/>
    <dgm:cxn modelId="{2C805D55-AAA4-4BB0-AD6D-B9AB08F5A7D6}" type="presOf" srcId="{FE63646E-6F74-4325-8AD2-A143652902CC}" destId="{601247E0-5E86-4DFA-B01F-CD6C4DED5E52}" srcOrd="0" destOrd="0" presId="urn:microsoft.com/office/officeart/2005/8/layout/vList3"/>
    <dgm:cxn modelId="{A7EBE683-8177-4FAC-8092-103E778AD973}" type="presOf" srcId="{D35E7761-7722-4D02-8DE6-D041BA9B553B}" destId="{529B6A72-E6EE-4368-A00E-73C0F0517B62}" srcOrd="0" destOrd="0" presId="urn:microsoft.com/office/officeart/2005/8/layout/vList3"/>
    <dgm:cxn modelId="{421096ED-5B97-4578-A71A-94FF02DB9B40}" srcId="{404C7611-35C9-4332-8AE9-9B2F33F3D380}" destId="{57DC3312-7EAB-4033-BF6A-6C092F5636CE}" srcOrd="2" destOrd="0" parTransId="{A3DB4685-95D6-466F-8E23-98D4C24F39A6}" sibTransId="{47AA1883-5B23-4422-9FD3-B64877570F19}"/>
    <dgm:cxn modelId="{76F11C96-6C75-4F4C-82FA-E5333BA82971}" type="presParOf" srcId="{3082C63D-B79C-4485-AF51-06F234E49347}" destId="{39560439-4A5B-44C6-BA76-52CCA5E0274F}" srcOrd="0" destOrd="0" presId="urn:microsoft.com/office/officeart/2005/8/layout/vList3"/>
    <dgm:cxn modelId="{E573F477-B93A-4CE7-8EF3-9216F5E1BF5A}" type="presParOf" srcId="{39560439-4A5B-44C6-BA76-52CCA5E0274F}" destId="{8DC59B0A-8881-4165-82F7-2B457B397F0E}" srcOrd="0" destOrd="0" presId="urn:microsoft.com/office/officeart/2005/8/layout/vList3"/>
    <dgm:cxn modelId="{DBDAA7F1-20FD-450D-ABD2-191CE3D7FBA2}" type="presParOf" srcId="{39560439-4A5B-44C6-BA76-52CCA5E0274F}" destId="{529B6A72-E6EE-4368-A00E-73C0F0517B62}" srcOrd="1" destOrd="0" presId="urn:microsoft.com/office/officeart/2005/8/layout/vList3"/>
    <dgm:cxn modelId="{823C8299-ADFA-40CF-BCAC-464E5233F32B}" type="presParOf" srcId="{3082C63D-B79C-4485-AF51-06F234E49347}" destId="{4DBAA534-A7A9-465C-861B-66F2111E7623}" srcOrd="1" destOrd="0" presId="urn:microsoft.com/office/officeart/2005/8/layout/vList3"/>
    <dgm:cxn modelId="{1B563CA1-728F-4ECB-85C7-05804EB24CFE}" type="presParOf" srcId="{3082C63D-B79C-4485-AF51-06F234E49347}" destId="{9044D672-0F6C-47EA-B235-60A946C9A56A}" srcOrd="2" destOrd="0" presId="urn:microsoft.com/office/officeart/2005/8/layout/vList3"/>
    <dgm:cxn modelId="{136B417E-C39C-43CF-A7A0-E24AF8EE308B}" type="presParOf" srcId="{9044D672-0F6C-47EA-B235-60A946C9A56A}" destId="{170026EC-5E6A-48A3-921D-5C0CFF6313B1}" srcOrd="0" destOrd="0" presId="urn:microsoft.com/office/officeart/2005/8/layout/vList3"/>
    <dgm:cxn modelId="{7640B537-2B19-4A9E-BA05-4646A7A6D044}" type="presParOf" srcId="{9044D672-0F6C-47EA-B235-60A946C9A56A}" destId="{9711B4B9-0D11-4B42-97D3-896049D2C1F4}" srcOrd="1" destOrd="0" presId="urn:microsoft.com/office/officeart/2005/8/layout/vList3"/>
    <dgm:cxn modelId="{AFB36BA5-56E0-4D35-A0EE-058047AA9442}" type="presParOf" srcId="{3082C63D-B79C-4485-AF51-06F234E49347}" destId="{E786268B-D47E-45D7-8E74-67B61C896FFA}" srcOrd="3" destOrd="0" presId="urn:microsoft.com/office/officeart/2005/8/layout/vList3"/>
    <dgm:cxn modelId="{2A6FD32A-DCC9-44A7-B580-D17D015D20AB}" type="presParOf" srcId="{3082C63D-B79C-4485-AF51-06F234E49347}" destId="{7A7B79F0-81E8-4DD8-BAEB-35B28E4A833D}" srcOrd="4" destOrd="0" presId="urn:microsoft.com/office/officeart/2005/8/layout/vList3"/>
    <dgm:cxn modelId="{1C357095-C231-42C6-A685-7927DC0F99B7}" type="presParOf" srcId="{7A7B79F0-81E8-4DD8-BAEB-35B28E4A833D}" destId="{1DB37416-7819-42AA-ABC4-AC0A1E85EBE4}" srcOrd="0" destOrd="0" presId="urn:microsoft.com/office/officeart/2005/8/layout/vList3"/>
    <dgm:cxn modelId="{C1F0095A-8EC6-4DC9-AFD0-31E636B5A6D0}" type="presParOf" srcId="{7A7B79F0-81E8-4DD8-BAEB-35B28E4A833D}" destId="{B744094A-1DD6-405C-855A-AF52CD148670}" srcOrd="1" destOrd="0" presId="urn:microsoft.com/office/officeart/2005/8/layout/vList3"/>
    <dgm:cxn modelId="{18381D25-9C15-4241-9F58-6D692A8C3740}" type="presParOf" srcId="{3082C63D-B79C-4485-AF51-06F234E49347}" destId="{FF1891F3-2D9E-4F10-9121-16EA11AC8486}" srcOrd="5" destOrd="0" presId="urn:microsoft.com/office/officeart/2005/8/layout/vList3"/>
    <dgm:cxn modelId="{7B226BB8-4CFE-481F-ACE9-2317D0C5F0E4}" type="presParOf" srcId="{3082C63D-B79C-4485-AF51-06F234E49347}" destId="{E90EC68E-AE31-4800-AC68-F111835222C2}" srcOrd="6" destOrd="0" presId="urn:microsoft.com/office/officeart/2005/8/layout/vList3"/>
    <dgm:cxn modelId="{DBCFB05B-E85D-41B0-B3CA-C7AFF1C4541C}" type="presParOf" srcId="{E90EC68E-AE31-4800-AC68-F111835222C2}" destId="{4060FFA4-7C9B-4AB8-9B6E-3215D33E434A}" srcOrd="0" destOrd="0" presId="urn:microsoft.com/office/officeart/2005/8/layout/vList3"/>
    <dgm:cxn modelId="{BFEE1BBB-5910-4E43-9A7D-8C14E57A4886}" type="presParOf" srcId="{E90EC68E-AE31-4800-AC68-F111835222C2}" destId="{601247E0-5E86-4DFA-B01F-CD6C4DED5E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697F3-B0CB-4BF6-A5BD-EBE1BBA8C054}">
      <dsp:nvSpPr>
        <dsp:cNvPr id="0" name=""/>
        <dsp:cNvSpPr/>
      </dsp:nvSpPr>
      <dsp:spPr>
        <a:xfrm>
          <a:off x="0" y="0"/>
          <a:ext cx="6258560" cy="811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Situación estrés</a:t>
          </a:r>
          <a:endParaRPr lang="es-CL" sz="2200" kern="1200" dirty="0"/>
        </a:p>
      </dsp:txBody>
      <dsp:txXfrm>
        <a:off x="23764" y="23764"/>
        <a:ext cx="5288122" cy="763821"/>
      </dsp:txXfrm>
    </dsp:sp>
    <dsp:sp modelId="{188BB944-07BF-4220-97F3-02E8E589D56D}">
      <dsp:nvSpPr>
        <dsp:cNvPr id="0" name=""/>
        <dsp:cNvSpPr/>
      </dsp:nvSpPr>
      <dsp:spPr>
        <a:xfrm>
          <a:off x="467360" y="924036"/>
          <a:ext cx="6258560" cy="811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Conectar figura apego</a:t>
          </a:r>
          <a:endParaRPr lang="es-CL" sz="2200" kern="1200" dirty="0"/>
        </a:p>
      </dsp:txBody>
      <dsp:txXfrm>
        <a:off x="491124" y="947800"/>
        <a:ext cx="5216294" cy="763821"/>
      </dsp:txXfrm>
    </dsp:sp>
    <dsp:sp modelId="{95E6B070-73B3-478A-A159-3761E2CDFD6D}">
      <dsp:nvSpPr>
        <dsp:cNvPr id="0" name=""/>
        <dsp:cNvSpPr/>
      </dsp:nvSpPr>
      <dsp:spPr>
        <a:xfrm>
          <a:off x="934719" y="1848073"/>
          <a:ext cx="6258560" cy="811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200" kern="1200" dirty="0"/>
            <a:t>No validar – No atender</a:t>
          </a:r>
          <a:endParaRPr lang="es-CL" sz="2200" kern="1200" dirty="0"/>
        </a:p>
        <a:p>
          <a:pPr marL="0"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 dirty="0"/>
        </a:p>
      </dsp:txBody>
      <dsp:txXfrm>
        <a:off x="958483" y="1871837"/>
        <a:ext cx="5216294" cy="763821"/>
      </dsp:txXfrm>
    </dsp:sp>
    <dsp:sp modelId="{8E1696E9-2E2C-443F-8B68-66898D30D4D6}">
      <dsp:nvSpPr>
        <dsp:cNvPr id="0" name=""/>
        <dsp:cNvSpPr/>
      </dsp:nvSpPr>
      <dsp:spPr>
        <a:xfrm>
          <a:off x="1402079" y="2772110"/>
          <a:ext cx="6258560" cy="811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Angustia</a:t>
          </a:r>
          <a:endParaRPr lang="es-CL" sz="2200" kern="1200" dirty="0"/>
        </a:p>
      </dsp:txBody>
      <dsp:txXfrm>
        <a:off x="1425843" y="2795874"/>
        <a:ext cx="5216294" cy="763821"/>
      </dsp:txXfrm>
    </dsp:sp>
    <dsp:sp modelId="{B120675F-B0E9-4208-AC9B-9554678BDE5F}">
      <dsp:nvSpPr>
        <dsp:cNvPr id="0" name=""/>
        <dsp:cNvSpPr/>
      </dsp:nvSpPr>
      <dsp:spPr>
        <a:xfrm>
          <a:off x="1869439" y="3696146"/>
          <a:ext cx="6258560" cy="811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Apego inseguro</a:t>
          </a:r>
        </a:p>
      </dsp:txBody>
      <dsp:txXfrm>
        <a:off x="1893203" y="3719910"/>
        <a:ext cx="5216294" cy="763821"/>
      </dsp:txXfrm>
    </dsp:sp>
    <dsp:sp modelId="{68EF35D6-1E86-4C60-A3F1-FD49AC88077C}">
      <dsp:nvSpPr>
        <dsp:cNvPr id="0" name=""/>
        <dsp:cNvSpPr/>
      </dsp:nvSpPr>
      <dsp:spPr>
        <a:xfrm>
          <a:off x="5731182" y="592735"/>
          <a:ext cx="527377" cy="5273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600" kern="1200"/>
        </a:p>
      </dsp:txBody>
      <dsp:txXfrm>
        <a:off x="5849842" y="592735"/>
        <a:ext cx="290057" cy="396851"/>
      </dsp:txXfrm>
    </dsp:sp>
    <dsp:sp modelId="{2F1A4212-19DD-4373-B377-FC12940E6AE6}">
      <dsp:nvSpPr>
        <dsp:cNvPr id="0" name=""/>
        <dsp:cNvSpPr/>
      </dsp:nvSpPr>
      <dsp:spPr>
        <a:xfrm>
          <a:off x="6198542" y="1516772"/>
          <a:ext cx="527377" cy="5273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600" kern="1200"/>
        </a:p>
      </dsp:txBody>
      <dsp:txXfrm>
        <a:off x="6317202" y="1516772"/>
        <a:ext cx="290057" cy="396851"/>
      </dsp:txXfrm>
    </dsp:sp>
    <dsp:sp modelId="{20DE194D-4D85-4C6D-BBD1-4E20E265055D}">
      <dsp:nvSpPr>
        <dsp:cNvPr id="0" name=""/>
        <dsp:cNvSpPr/>
      </dsp:nvSpPr>
      <dsp:spPr>
        <a:xfrm>
          <a:off x="6665902" y="2427286"/>
          <a:ext cx="527377" cy="5273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600" kern="1200"/>
        </a:p>
      </dsp:txBody>
      <dsp:txXfrm>
        <a:off x="6784562" y="2427286"/>
        <a:ext cx="290057" cy="396851"/>
      </dsp:txXfrm>
    </dsp:sp>
    <dsp:sp modelId="{D163C5D8-0A05-4083-A10B-786A7F57CB7B}">
      <dsp:nvSpPr>
        <dsp:cNvPr id="0" name=""/>
        <dsp:cNvSpPr/>
      </dsp:nvSpPr>
      <dsp:spPr>
        <a:xfrm>
          <a:off x="7133262" y="3360338"/>
          <a:ext cx="527377" cy="5273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600" kern="1200"/>
        </a:p>
      </dsp:txBody>
      <dsp:txXfrm>
        <a:off x="7251922" y="3360338"/>
        <a:ext cx="290057" cy="396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A3D56-7429-4FAB-97B1-2BE036D1EE2E}">
      <dsp:nvSpPr>
        <dsp:cNvPr id="0" name=""/>
        <dsp:cNvSpPr/>
      </dsp:nvSpPr>
      <dsp:spPr>
        <a:xfrm>
          <a:off x="0" y="344573"/>
          <a:ext cx="2571749" cy="154305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Reprobar</a:t>
          </a:r>
          <a:r>
            <a:rPr lang="es-CO" sz="2200" kern="1200" dirty="0"/>
            <a:t> siempre acciones incorrectas</a:t>
          </a:r>
          <a:endParaRPr lang="es-ES" sz="2200" kern="1200" dirty="0"/>
        </a:p>
      </dsp:txBody>
      <dsp:txXfrm>
        <a:off x="0" y="344573"/>
        <a:ext cx="2571749" cy="1543050"/>
      </dsp:txXfrm>
    </dsp:sp>
    <dsp:sp modelId="{6E64E198-C387-4790-887A-D5F849B2CD4E}">
      <dsp:nvSpPr>
        <dsp:cNvPr id="0" name=""/>
        <dsp:cNvSpPr/>
      </dsp:nvSpPr>
      <dsp:spPr>
        <a:xfrm>
          <a:off x="2828925" y="344573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-235699"/>
                <a:satOff val="1071"/>
                <a:lumOff val="-124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-235699"/>
                <a:satOff val="1071"/>
                <a:lumOff val="-124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-235699"/>
                <a:satOff val="1071"/>
                <a:lumOff val="-124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/>
            <a:t>Hacerle saber que acciones </a:t>
          </a:r>
          <a:r>
            <a:rPr lang="es-CO" sz="2200" b="1" kern="1200"/>
            <a:t>son adecuadas </a:t>
          </a:r>
          <a:r>
            <a:rPr lang="es-CO" sz="2200" kern="1200"/>
            <a:t>con hechos y palabras.</a:t>
          </a:r>
          <a:endParaRPr lang="es-ES" sz="2200" kern="1200"/>
        </a:p>
      </dsp:txBody>
      <dsp:txXfrm>
        <a:off x="2828925" y="344573"/>
        <a:ext cx="2571749" cy="1543050"/>
      </dsp:txXfrm>
    </dsp:sp>
    <dsp:sp modelId="{78B3B0BF-01C1-4EF5-AAAB-DAB345791A1B}">
      <dsp:nvSpPr>
        <dsp:cNvPr id="0" name=""/>
        <dsp:cNvSpPr/>
      </dsp:nvSpPr>
      <dsp:spPr>
        <a:xfrm>
          <a:off x="5657849" y="344573"/>
          <a:ext cx="2571749" cy="154305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Padres </a:t>
          </a:r>
          <a:r>
            <a:rPr lang="es-CO" sz="2200" b="1" kern="1200" dirty="0"/>
            <a:t>NO deben desautorizarse</a:t>
          </a:r>
          <a:r>
            <a:rPr lang="es-CO" sz="2200" kern="1200" dirty="0"/>
            <a:t> delante del niño.</a:t>
          </a:r>
          <a:endParaRPr lang="es-ES" sz="2200" kern="1200" dirty="0"/>
        </a:p>
      </dsp:txBody>
      <dsp:txXfrm>
        <a:off x="5657849" y="344573"/>
        <a:ext cx="2571749" cy="1543050"/>
      </dsp:txXfrm>
    </dsp:sp>
    <dsp:sp modelId="{1144ED99-798B-4FC0-9DCD-554D088303AB}">
      <dsp:nvSpPr>
        <dsp:cNvPr id="0" name=""/>
        <dsp:cNvSpPr/>
      </dsp:nvSpPr>
      <dsp:spPr>
        <a:xfrm>
          <a:off x="0" y="2144798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-707096"/>
                <a:satOff val="3212"/>
                <a:lumOff val="-372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-707096"/>
                <a:satOff val="3212"/>
                <a:lumOff val="-372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-707096"/>
                <a:satOff val="3212"/>
                <a:lumOff val="-372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/>
            <a:t>Padres</a:t>
          </a:r>
          <a:r>
            <a:rPr lang="es-CO" sz="2200" b="1" kern="1200">
              <a:sym typeface="Wingdings"/>
            </a:rPr>
            <a:t></a:t>
          </a:r>
          <a:r>
            <a:rPr lang="es-CO" sz="2200" b="1" kern="1200"/>
            <a:t> </a:t>
          </a:r>
          <a:r>
            <a:rPr lang="es-CO" sz="2200" kern="1200"/>
            <a:t>personas mas importantes</a:t>
          </a:r>
          <a:endParaRPr lang="es-ES" sz="2200" kern="1200"/>
        </a:p>
      </dsp:txBody>
      <dsp:txXfrm>
        <a:off x="0" y="2144798"/>
        <a:ext cx="2571749" cy="1543050"/>
      </dsp:txXfrm>
    </dsp:sp>
    <dsp:sp modelId="{53D2FE13-64C2-40FA-A8B9-6789B8183DDE}">
      <dsp:nvSpPr>
        <dsp:cNvPr id="0" name=""/>
        <dsp:cNvSpPr/>
      </dsp:nvSpPr>
      <dsp:spPr>
        <a:xfrm>
          <a:off x="2828925" y="2144798"/>
          <a:ext cx="2571749" cy="154305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Aprende por </a:t>
          </a:r>
          <a:r>
            <a:rPr lang="es-CO" sz="2200" b="1" kern="1200" dirty="0"/>
            <a:t>imitación y amor</a:t>
          </a:r>
          <a:endParaRPr lang="es-ES" sz="2200" kern="1200" dirty="0"/>
        </a:p>
      </dsp:txBody>
      <dsp:txXfrm>
        <a:off x="2828925" y="2144798"/>
        <a:ext cx="2571749" cy="1543050"/>
      </dsp:txXfrm>
    </dsp:sp>
    <dsp:sp modelId="{CA116DEB-C3CD-423B-90A5-2A548FF24A81}">
      <dsp:nvSpPr>
        <dsp:cNvPr id="0" name=""/>
        <dsp:cNvSpPr/>
      </dsp:nvSpPr>
      <dsp:spPr>
        <a:xfrm>
          <a:off x="5657849" y="2144798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-1178493"/>
                <a:satOff val="5354"/>
                <a:lumOff val="-6209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-1178493"/>
                <a:satOff val="5354"/>
                <a:lumOff val="-6209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-1178493"/>
                <a:satOff val="5354"/>
                <a:lumOff val="-6209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/>
            <a:t>¿</a:t>
          </a:r>
          <a:r>
            <a:rPr lang="es-CO" sz="2200" b="1" kern="1200"/>
            <a:t>Por qué</a:t>
          </a:r>
          <a:r>
            <a:rPr lang="es-CO" sz="2200" kern="1200"/>
            <a:t>?, R/ deben ser coherentes, precisas y seguras: Niño lo aceptara</a:t>
          </a:r>
          <a:endParaRPr lang="es-ES" sz="2200" kern="1200"/>
        </a:p>
      </dsp:txBody>
      <dsp:txXfrm>
        <a:off x="5657849" y="2144798"/>
        <a:ext cx="2571749" cy="1543050"/>
      </dsp:txXfrm>
    </dsp:sp>
    <dsp:sp modelId="{610EB7D4-3C82-4D89-9050-B19B887D39FF}">
      <dsp:nvSpPr>
        <dsp:cNvPr id="0" name=""/>
        <dsp:cNvSpPr/>
      </dsp:nvSpPr>
      <dsp:spPr>
        <a:xfrm>
          <a:off x="2828925" y="3945024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-1414192"/>
                <a:satOff val="6425"/>
                <a:lumOff val="-745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-1414192"/>
                <a:satOff val="6425"/>
                <a:lumOff val="-745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-1414192"/>
                <a:satOff val="6425"/>
                <a:lumOff val="-745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/>
            <a:t>El </a:t>
          </a:r>
          <a:r>
            <a:rPr lang="es-CO" sz="2200" b="1" kern="1200"/>
            <a:t>respeto de los niños se gana (</a:t>
          </a:r>
          <a:r>
            <a:rPr lang="es-CO" sz="2200" kern="1200"/>
            <a:t>No con fuerza o imposición: </a:t>
          </a:r>
          <a:r>
            <a:rPr lang="es-CO" sz="2200" i="1" kern="1200"/>
            <a:t>Represión</a:t>
          </a:r>
          <a:r>
            <a:rPr lang="es-CO" sz="2200" kern="1200"/>
            <a:t>)</a:t>
          </a:r>
          <a:endParaRPr lang="es-ES" sz="2200" kern="1200"/>
        </a:p>
      </dsp:txBody>
      <dsp:txXfrm>
        <a:off x="2828925" y="3945024"/>
        <a:ext cx="2571749" cy="1543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0F069-27EB-433D-94C2-18D3917721CA}">
      <dsp:nvSpPr>
        <dsp:cNvPr id="0" name=""/>
        <dsp:cNvSpPr/>
      </dsp:nvSpPr>
      <dsp:spPr>
        <a:xfrm>
          <a:off x="0" y="0"/>
          <a:ext cx="5328591" cy="168273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Disciplina</a:t>
          </a:r>
          <a:r>
            <a:rPr lang="es-CO" sz="2400" kern="1200" dirty="0">
              <a:sym typeface="Wingdings"/>
            </a:rPr>
            <a:t></a:t>
          </a:r>
          <a:r>
            <a:rPr lang="es-CO" sz="2400" kern="1200" dirty="0"/>
            <a:t> con </a:t>
          </a:r>
          <a:r>
            <a:rPr lang="es-CO" sz="2400" b="1" kern="1200" dirty="0"/>
            <a:t>estímulos y sanciones</a:t>
          </a:r>
          <a:r>
            <a:rPr lang="es-CO" sz="2400" kern="1200" dirty="0"/>
            <a:t> (oportunos, consecuentes, informados, concretos, sin falsas promesas, ni amenazas que no se cumplen)</a:t>
          </a:r>
          <a:endParaRPr lang="es-ES" sz="2400" kern="1200" dirty="0"/>
        </a:p>
      </dsp:txBody>
      <dsp:txXfrm>
        <a:off x="82144" y="82144"/>
        <a:ext cx="5164303" cy="1518444"/>
      </dsp:txXfrm>
    </dsp:sp>
    <dsp:sp modelId="{81B5E505-0780-4052-8E73-9746797DD920}">
      <dsp:nvSpPr>
        <dsp:cNvPr id="0" name=""/>
        <dsp:cNvSpPr/>
      </dsp:nvSpPr>
      <dsp:spPr>
        <a:xfrm>
          <a:off x="0" y="1693539"/>
          <a:ext cx="5328591" cy="701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O" sz="2400" b="1" kern="1200" dirty="0"/>
            <a:t>Sanción:</a:t>
          </a:r>
          <a:r>
            <a:rPr lang="es-CO" sz="2400" kern="1200" dirty="0"/>
            <a:t> en el momento del acto.</a:t>
          </a:r>
          <a:endParaRPr lang="es-ES" sz="2400" kern="1200" dirty="0"/>
        </a:p>
      </dsp:txBody>
      <dsp:txXfrm>
        <a:off x="0" y="1693539"/>
        <a:ext cx="5328591" cy="701397"/>
      </dsp:txXfrm>
    </dsp:sp>
    <dsp:sp modelId="{7FA594FD-96B0-41AB-8AA5-31DE4CD7760C}">
      <dsp:nvSpPr>
        <dsp:cNvPr id="0" name=""/>
        <dsp:cNvSpPr/>
      </dsp:nvSpPr>
      <dsp:spPr>
        <a:xfrm>
          <a:off x="0" y="2394936"/>
          <a:ext cx="5328591" cy="119083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Un padre </a:t>
          </a:r>
          <a:r>
            <a:rPr lang="es-CO" sz="2400" b="1" kern="1200" dirty="0"/>
            <a:t>NO </a:t>
          </a:r>
          <a:r>
            <a:rPr lang="es-CO" sz="2400" kern="1200" dirty="0"/>
            <a:t>debe amenazar al niño con </a:t>
          </a:r>
          <a:r>
            <a:rPr lang="es-CO" sz="2400" b="1" kern="1200" dirty="0"/>
            <a:t>el otro </a:t>
          </a:r>
          <a:r>
            <a:rPr lang="es-CO" sz="2400" kern="1200" dirty="0"/>
            <a:t>para controlar la situación.</a:t>
          </a:r>
          <a:endParaRPr lang="es-ES" sz="2400" kern="1200" dirty="0"/>
        </a:p>
      </dsp:txBody>
      <dsp:txXfrm>
        <a:off x="58132" y="2453068"/>
        <a:ext cx="5212327" cy="1074574"/>
      </dsp:txXfrm>
    </dsp:sp>
    <dsp:sp modelId="{16F03ADF-2769-4BCD-ACE2-8212E523FDC9}">
      <dsp:nvSpPr>
        <dsp:cNvPr id="0" name=""/>
        <dsp:cNvSpPr/>
      </dsp:nvSpPr>
      <dsp:spPr>
        <a:xfrm>
          <a:off x="0" y="3585775"/>
          <a:ext cx="5328591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O" sz="2400" kern="1200" dirty="0"/>
            <a:t>Mantener el </a:t>
          </a:r>
          <a:r>
            <a:rPr lang="es-CO" sz="2400" b="1" kern="1200" dirty="0"/>
            <a:t>respeto, </a:t>
          </a:r>
          <a:r>
            <a:rPr lang="es-CO" sz="2400" kern="1200" dirty="0"/>
            <a:t>la</a:t>
          </a:r>
          <a:r>
            <a:rPr lang="es-CO" sz="2400" b="1" kern="1200" dirty="0"/>
            <a:t> autoridad y credibilidad.</a:t>
          </a:r>
          <a:endParaRPr lang="es-ES" sz="2400" kern="1200" dirty="0"/>
        </a:p>
      </dsp:txBody>
      <dsp:txXfrm>
        <a:off x="0" y="3585775"/>
        <a:ext cx="5328591" cy="1043280"/>
      </dsp:txXfrm>
    </dsp:sp>
    <dsp:sp modelId="{07C8BBAB-42D6-4A56-9FED-9EEE9314728C}">
      <dsp:nvSpPr>
        <dsp:cNvPr id="0" name=""/>
        <dsp:cNvSpPr/>
      </dsp:nvSpPr>
      <dsp:spPr>
        <a:xfrm>
          <a:off x="0" y="4539927"/>
          <a:ext cx="5328591" cy="97676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Recompensa</a:t>
          </a:r>
          <a:r>
            <a:rPr lang="es-ES" sz="2400" kern="1200" dirty="0"/>
            <a:t> es mucho más eficaz que el castigo. </a:t>
          </a:r>
        </a:p>
      </dsp:txBody>
      <dsp:txXfrm>
        <a:off x="47682" y="4587609"/>
        <a:ext cx="5233227" cy="881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763EF-FF0E-43FE-8E49-B1F710CF704A}">
      <dsp:nvSpPr>
        <dsp:cNvPr id="0" name=""/>
        <dsp:cNvSpPr/>
      </dsp:nvSpPr>
      <dsp:spPr>
        <a:xfrm rot="5688775">
          <a:off x="13276" y="2008268"/>
          <a:ext cx="1860997" cy="1989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C734A-F004-4119-9875-334E37983639}">
      <dsp:nvSpPr>
        <dsp:cNvPr id="0" name=""/>
        <dsp:cNvSpPr/>
      </dsp:nvSpPr>
      <dsp:spPr>
        <a:xfrm>
          <a:off x="159653" y="579996"/>
          <a:ext cx="2210397" cy="162862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+mj-lt"/>
            </a:rPr>
            <a:t>Les gusta jugar solo </a:t>
          </a:r>
          <a:endParaRPr lang="es-CO" sz="2400" kern="1200" dirty="0">
            <a:solidFill>
              <a:schemeClr val="tx1"/>
            </a:solidFill>
            <a:latin typeface="+mj-lt"/>
          </a:endParaRPr>
        </a:p>
      </dsp:txBody>
      <dsp:txXfrm>
        <a:off x="207354" y="627697"/>
        <a:ext cx="2114995" cy="1533218"/>
      </dsp:txXfrm>
    </dsp:sp>
    <dsp:sp modelId="{CA60B976-B9BD-49D2-898F-6EAF83F5EAA2}">
      <dsp:nvSpPr>
        <dsp:cNvPr id="0" name=""/>
        <dsp:cNvSpPr/>
      </dsp:nvSpPr>
      <dsp:spPr>
        <a:xfrm rot="5400000">
          <a:off x="13570" y="3733147"/>
          <a:ext cx="1648842" cy="1989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35F98-7146-47D5-9733-AC66F7530CCA}">
      <dsp:nvSpPr>
        <dsp:cNvPr id="0" name=""/>
        <dsp:cNvSpPr/>
      </dsp:nvSpPr>
      <dsp:spPr>
        <a:xfrm>
          <a:off x="3511" y="2595600"/>
          <a:ext cx="2210397" cy="132623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chemeClr val="tx1"/>
              </a:solidFill>
              <a:latin typeface="+mj-lt"/>
            </a:rPr>
            <a:t>No es capaz de compartir sus juguetes  ni su  juego</a:t>
          </a:r>
          <a:endParaRPr lang="es-CO" sz="2100" kern="1200" dirty="0">
            <a:solidFill>
              <a:schemeClr val="tx1"/>
            </a:solidFill>
            <a:latin typeface="+mj-lt"/>
          </a:endParaRPr>
        </a:p>
      </dsp:txBody>
      <dsp:txXfrm>
        <a:off x="42355" y="2634444"/>
        <a:ext cx="2132709" cy="1248550"/>
      </dsp:txXfrm>
    </dsp:sp>
    <dsp:sp modelId="{1C0C616C-3EA8-4922-B91E-C96DEE5482AC}">
      <dsp:nvSpPr>
        <dsp:cNvPr id="0" name=""/>
        <dsp:cNvSpPr/>
      </dsp:nvSpPr>
      <dsp:spPr>
        <a:xfrm rot="27232">
          <a:off x="1213022" y="4870489"/>
          <a:ext cx="1958819" cy="349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F598E-B811-474A-895B-93580B6B347F}">
      <dsp:nvSpPr>
        <dsp:cNvPr id="0" name=""/>
        <dsp:cNvSpPr/>
      </dsp:nvSpPr>
      <dsp:spPr>
        <a:xfrm>
          <a:off x="3511" y="4253399"/>
          <a:ext cx="2210397" cy="132623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chemeClr val="tx1"/>
              </a:solidFill>
              <a:latin typeface="+mj-lt"/>
            </a:rPr>
            <a:t>Disfruta saltar, correr, moverse, tapar y destapar cajas</a:t>
          </a:r>
          <a:endParaRPr lang="es-CO" sz="2100" kern="1200" dirty="0">
            <a:solidFill>
              <a:schemeClr val="tx1"/>
            </a:solidFill>
            <a:latin typeface="+mj-lt"/>
          </a:endParaRPr>
        </a:p>
      </dsp:txBody>
      <dsp:txXfrm>
        <a:off x="42355" y="4292243"/>
        <a:ext cx="2132709" cy="1248550"/>
      </dsp:txXfrm>
    </dsp:sp>
    <dsp:sp modelId="{C582BFF4-F540-47F0-9DFE-8CBB304B05FA}">
      <dsp:nvSpPr>
        <dsp:cNvPr id="0" name=""/>
        <dsp:cNvSpPr/>
      </dsp:nvSpPr>
      <dsp:spPr>
        <a:xfrm rot="16200000">
          <a:off x="3424427" y="3736073"/>
          <a:ext cx="1619446" cy="198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D96AC-DEBC-4D35-9E7F-3B8B7BC9EBE7}">
      <dsp:nvSpPr>
        <dsp:cNvPr id="0" name=""/>
        <dsp:cNvSpPr/>
      </dsp:nvSpPr>
      <dsp:spPr>
        <a:xfrm>
          <a:off x="3178681" y="4312589"/>
          <a:ext cx="2210397" cy="126704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chemeClr val="tx1"/>
              </a:solidFill>
              <a:latin typeface="+mj-lt"/>
            </a:rPr>
            <a:t>jugar con agua, tierra y arena</a:t>
          </a:r>
          <a:endParaRPr lang="es-CO" sz="2100" kern="1200" dirty="0">
            <a:solidFill>
              <a:schemeClr val="tx1"/>
            </a:solidFill>
            <a:latin typeface="+mj-lt"/>
          </a:endParaRPr>
        </a:p>
      </dsp:txBody>
      <dsp:txXfrm>
        <a:off x="3215792" y="4349700"/>
        <a:ext cx="2136175" cy="1192826"/>
      </dsp:txXfrm>
    </dsp:sp>
    <dsp:sp modelId="{2D5269D0-1A53-44C1-89C0-4EF206C7E224}">
      <dsp:nvSpPr>
        <dsp:cNvPr id="0" name=""/>
        <dsp:cNvSpPr/>
      </dsp:nvSpPr>
      <dsp:spPr>
        <a:xfrm rot="16200000">
          <a:off x="3293770" y="2044326"/>
          <a:ext cx="1799012" cy="1989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01776-8B38-4187-B0B3-74253E39838E}">
      <dsp:nvSpPr>
        <dsp:cNvPr id="0" name=""/>
        <dsp:cNvSpPr/>
      </dsp:nvSpPr>
      <dsp:spPr>
        <a:xfrm>
          <a:off x="2943340" y="2654790"/>
          <a:ext cx="2681079" cy="132623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chemeClr val="tx1"/>
              </a:solidFill>
              <a:latin typeface="+mj-lt"/>
            </a:rPr>
            <a:t>Mantiene el equilibrio del cuerpo: patear una pelota, alternas los pies (pedalear un triciclo)</a:t>
          </a:r>
        </a:p>
      </dsp:txBody>
      <dsp:txXfrm>
        <a:off x="2982184" y="2693634"/>
        <a:ext cx="2603391" cy="1248550"/>
      </dsp:txXfrm>
    </dsp:sp>
    <dsp:sp modelId="{27472D11-F4F4-4D07-9A62-28C22054A33E}">
      <dsp:nvSpPr>
        <dsp:cNvPr id="0" name=""/>
        <dsp:cNvSpPr/>
      </dsp:nvSpPr>
      <dsp:spPr>
        <a:xfrm rot="21454469">
          <a:off x="3623743" y="995213"/>
          <a:ext cx="3336766" cy="1989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31383-4F9E-4BE2-82BA-8A3D688517C3}">
      <dsp:nvSpPr>
        <dsp:cNvPr id="0" name=""/>
        <dsp:cNvSpPr/>
      </dsp:nvSpPr>
      <dsp:spPr>
        <a:xfrm>
          <a:off x="3178681" y="694610"/>
          <a:ext cx="2210397" cy="162862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  <a:latin typeface="+mj-lt"/>
            </a:rPr>
            <a:t>Capacidad de compartir sus juguetes</a:t>
          </a:r>
        </a:p>
      </dsp:txBody>
      <dsp:txXfrm>
        <a:off x="3226382" y="742311"/>
        <a:ext cx="2114995" cy="1533218"/>
      </dsp:txXfrm>
    </dsp:sp>
    <dsp:sp modelId="{20A399A4-6080-4541-8856-92EB9FBCDEB6}">
      <dsp:nvSpPr>
        <dsp:cNvPr id="0" name=""/>
        <dsp:cNvSpPr/>
      </dsp:nvSpPr>
      <dsp:spPr>
        <a:xfrm rot="5400000">
          <a:off x="6670096" y="1878280"/>
          <a:ext cx="1879636" cy="1989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119E0-0957-4F51-8D40-8B476E79C750}">
      <dsp:nvSpPr>
        <dsp:cNvPr id="0" name=""/>
        <dsp:cNvSpPr/>
      </dsp:nvSpPr>
      <dsp:spPr>
        <a:xfrm>
          <a:off x="6512458" y="694610"/>
          <a:ext cx="2210397" cy="1326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strike="noStrike" kern="1200" dirty="0">
              <a:solidFill>
                <a:schemeClr val="tx1"/>
              </a:solidFill>
              <a:latin typeface="+mj-lt"/>
            </a:rPr>
            <a:t>Imitan  roles sociales</a:t>
          </a:r>
        </a:p>
      </dsp:txBody>
      <dsp:txXfrm>
        <a:off x="6551302" y="733454"/>
        <a:ext cx="2132709" cy="1248550"/>
      </dsp:txXfrm>
    </dsp:sp>
    <dsp:sp modelId="{35CFD2DE-853E-4D79-92EE-C5D29CE8F9DD}">
      <dsp:nvSpPr>
        <dsp:cNvPr id="0" name=""/>
        <dsp:cNvSpPr/>
      </dsp:nvSpPr>
      <dsp:spPr>
        <a:xfrm>
          <a:off x="6353850" y="2352408"/>
          <a:ext cx="2527611" cy="179096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chemeClr val="tx1"/>
              </a:solidFill>
              <a:latin typeface="+mj-lt"/>
            </a:rPr>
            <a:t>Combina sus logros motores con el pensamiento y el lenguaje </a:t>
          </a:r>
        </a:p>
      </dsp:txBody>
      <dsp:txXfrm>
        <a:off x="6406306" y="2404864"/>
        <a:ext cx="2422699" cy="16860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4248C-87D8-4504-B068-4A94E03F0A6E}">
      <dsp:nvSpPr>
        <dsp:cNvPr id="0" name=""/>
        <dsp:cNvSpPr/>
      </dsp:nvSpPr>
      <dsp:spPr>
        <a:xfrm>
          <a:off x="6742859" y="788696"/>
          <a:ext cx="2067886" cy="20679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E94657-05FE-4FFF-BE37-CB327DB9034F}">
      <dsp:nvSpPr>
        <dsp:cNvPr id="0" name=""/>
        <dsp:cNvSpPr/>
      </dsp:nvSpPr>
      <dsp:spPr>
        <a:xfrm>
          <a:off x="6452442" y="1052948"/>
          <a:ext cx="2649608" cy="1539488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2000" b="1" i="0" u="none" strike="noStrike" kern="1200" cap="none" spc="0" normalizeH="0" baseline="0" noProof="0" dirty="0">
              <a:ln/>
              <a:effectLst/>
              <a:uLnTx/>
              <a:uFillTx/>
              <a:latin typeface="+mj-lt"/>
            </a:rPr>
            <a:t>Dramatiza e imita, el elige su papel.</a:t>
          </a:r>
          <a:endParaRPr lang="es-CO" sz="2000" b="1" kern="1200" dirty="0">
            <a:latin typeface="+mj-lt"/>
          </a:endParaRPr>
        </a:p>
      </dsp:txBody>
      <dsp:txXfrm>
        <a:off x="6830958" y="1272917"/>
        <a:ext cx="1892577" cy="1099551"/>
      </dsp:txXfrm>
    </dsp:sp>
    <dsp:sp modelId="{F63004AB-3BE1-44B1-83A4-262707969A44}">
      <dsp:nvSpPr>
        <dsp:cNvPr id="0" name=""/>
        <dsp:cNvSpPr/>
      </dsp:nvSpPr>
      <dsp:spPr>
        <a:xfrm rot="2700000">
          <a:off x="4777349" y="968977"/>
          <a:ext cx="1707067" cy="1707067"/>
        </a:xfrm>
        <a:prstGeom prst="teardrop">
          <a:avLst>
            <a:gd name="adj" fmla="val 100000"/>
          </a:avLst>
        </a:prstGeom>
        <a:solidFill>
          <a:schemeClr val="accent5">
            <a:hueOff val="-7107707"/>
            <a:satOff val="4040"/>
            <a:lumOff val="-333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C2CA91-A92E-423F-A80A-1E8729C4F08C}">
      <dsp:nvSpPr>
        <dsp:cNvPr id="0" name=""/>
        <dsp:cNvSpPr/>
      </dsp:nvSpPr>
      <dsp:spPr>
        <a:xfrm>
          <a:off x="4674973" y="857641"/>
          <a:ext cx="1930441" cy="1930102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accent5">
              <a:hueOff val="-7107707"/>
              <a:satOff val="4040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2000" b="1" i="0" u="none" strike="noStrike" kern="1200" cap="none" spc="0" normalizeH="0" baseline="0" noProof="0" dirty="0">
              <a:ln/>
              <a:effectLst/>
              <a:uLnTx/>
              <a:uFillTx/>
              <a:latin typeface="+mj-lt"/>
            </a:rPr>
            <a:t>Ayuda a las tareas domesticas</a:t>
          </a:r>
          <a:endParaRPr lang="es-CO" sz="2000" b="1" kern="1200" dirty="0">
            <a:latin typeface="+mj-lt"/>
          </a:endParaRPr>
        </a:p>
      </dsp:txBody>
      <dsp:txXfrm>
        <a:off x="4950750" y="1133422"/>
        <a:ext cx="1378886" cy="1378540"/>
      </dsp:txXfrm>
    </dsp:sp>
    <dsp:sp modelId="{16407C04-3DE7-424E-8A92-12D112F42342}">
      <dsp:nvSpPr>
        <dsp:cNvPr id="0" name=""/>
        <dsp:cNvSpPr/>
      </dsp:nvSpPr>
      <dsp:spPr>
        <a:xfrm rot="2700000">
          <a:off x="2468737" y="788551"/>
          <a:ext cx="2067920" cy="2067920"/>
        </a:xfrm>
        <a:prstGeom prst="teardrop">
          <a:avLst>
            <a:gd name="adj" fmla="val 100000"/>
          </a:avLst>
        </a:prstGeom>
        <a:solidFill>
          <a:schemeClr val="accent5">
            <a:hueOff val="-14215414"/>
            <a:satOff val="8079"/>
            <a:lumOff val="-666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4741BC-8FAF-48CD-8FEB-2FE700F4DD6D}">
      <dsp:nvSpPr>
        <dsp:cNvPr id="0" name=""/>
        <dsp:cNvSpPr/>
      </dsp:nvSpPr>
      <dsp:spPr>
        <a:xfrm>
          <a:off x="2537920" y="857641"/>
          <a:ext cx="1930441" cy="1930102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accent5">
              <a:hueOff val="-14215414"/>
              <a:satOff val="8079"/>
              <a:lumOff val="-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2000" b="1" i="0" u="none" strike="noStrike" kern="1200" cap="none" spc="0" normalizeH="0" baseline="0" noProof="0" dirty="0">
              <a:ln/>
              <a:effectLst/>
              <a:uLnTx/>
              <a:uFillTx/>
              <a:latin typeface="+mj-lt"/>
            </a:rPr>
            <a:t>Compartes juegos y juguetes</a:t>
          </a:r>
          <a:endParaRPr lang="es-CO" sz="2000" b="1" kern="1200" dirty="0">
            <a:latin typeface="+mj-lt"/>
          </a:endParaRPr>
        </a:p>
      </dsp:txBody>
      <dsp:txXfrm>
        <a:off x="2813697" y="1133422"/>
        <a:ext cx="1378886" cy="1378540"/>
      </dsp:txXfrm>
    </dsp:sp>
    <dsp:sp modelId="{E1D3C379-AD9C-4771-BCA5-598697CBA682}">
      <dsp:nvSpPr>
        <dsp:cNvPr id="0" name=""/>
        <dsp:cNvSpPr/>
      </dsp:nvSpPr>
      <dsp:spPr>
        <a:xfrm rot="2700000">
          <a:off x="331684" y="760941"/>
          <a:ext cx="2067920" cy="2067920"/>
        </a:xfrm>
        <a:prstGeom prst="teardrop">
          <a:avLst>
            <a:gd name="adj" fmla="val 100000"/>
          </a:avLst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78B993-B712-4BFA-8488-5691009475AA}">
      <dsp:nvSpPr>
        <dsp:cNvPr id="0" name=""/>
        <dsp:cNvSpPr/>
      </dsp:nvSpPr>
      <dsp:spPr>
        <a:xfrm>
          <a:off x="0" y="858983"/>
          <a:ext cx="2366007" cy="188557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accent5">
              <a:hueOff val="-21323121"/>
              <a:satOff val="12119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2000" b="1" i="0" u="none" strike="noStrike" kern="1200" cap="none" spc="0" normalizeH="0" baseline="0" noProof="0" dirty="0">
              <a:ln/>
              <a:effectLst/>
              <a:uLnTx/>
              <a:uFillTx/>
              <a:latin typeface="+mj-lt"/>
            </a:rPr>
            <a:t>Salta y corre y se frena más, se trepa, da vueltas, sube escaleras</a:t>
          </a:r>
          <a:endParaRPr lang="es-CO" sz="2000" b="1" kern="1200" dirty="0">
            <a:latin typeface="+mj-lt"/>
          </a:endParaRPr>
        </a:p>
      </dsp:txBody>
      <dsp:txXfrm>
        <a:off x="338001" y="1128401"/>
        <a:ext cx="1690005" cy="13467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878D1-A828-4652-92AE-11FA578C8380}">
      <dsp:nvSpPr>
        <dsp:cNvPr id="0" name=""/>
        <dsp:cNvSpPr/>
      </dsp:nvSpPr>
      <dsp:spPr>
        <a:xfrm>
          <a:off x="564380" y="0"/>
          <a:ext cx="6396315" cy="3405196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AB5AF-F076-428B-8FBE-EEE54E0DFAF2}">
      <dsp:nvSpPr>
        <dsp:cNvPr id="0" name=""/>
        <dsp:cNvSpPr/>
      </dsp:nvSpPr>
      <dsp:spPr>
        <a:xfrm>
          <a:off x="8083" y="1021558"/>
          <a:ext cx="2422134" cy="136207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+mj-lt"/>
            </a:rPr>
            <a:t>Alterna juegos </a:t>
          </a:r>
          <a:r>
            <a:rPr lang="es-CO" sz="1800" kern="1200" dirty="0">
              <a:solidFill>
                <a:schemeClr val="tx1"/>
              </a:solidFill>
              <a:latin typeface="+mj-lt"/>
            </a:rPr>
            <a:t>de gran movimientos con otros sedentarios.</a:t>
          </a:r>
        </a:p>
      </dsp:txBody>
      <dsp:txXfrm>
        <a:off x="74574" y="1088049"/>
        <a:ext cx="2289152" cy="1229096"/>
      </dsp:txXfrm>
    </dsp:sp>
    <dsp:sp modelId="{DBB50721-8E15-4C7D-B0AD-7C2246AC370A}">
      <dsp:nvSpPr>
        <dsp:cNvPr id="0" name=""/>
        <dsp:cNvSpPr/>
      </dsp:nvSpPr>
      <dsp:spPr>
        <a:xfrm>
          <a:off x="2551471" y="1021558"/>
          <a:ext cx="2422134" cy="136207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tx1"/>
              </a:solidFill>
              <a:latin typeface="+mj-lt"/>
            </a:rPr>
            <a:t>Gusta colorear, pintar, recortar y pegar , juega con pelota, escondidas, carreras</a:t>
          </a:r>
        </a:p>
      </dsp:txBody>
      <dsp:txXfrm>
        <a:off x="2617962" y="1088049"/>
        <a:ext cx="2289152" cy="1229096"/>
      </dsp:txXfrm>
    </dsp:sp>
    <dsp:sp modelId="{8449DDE8-7B8D-431D-AF90-2F4B8AF9FC24}">
      <dsp:nvSpPr>
        <dsp:cNvPr id="0" name=""/>
        <dsp:cNvSpPr/>
      </dsp:nvSpPr>
      <dsp:spPr>
        <a:xfrm>
          <a:off x="5094859" y="1021558"/>
          <a:ext cx="2422134" cy="136207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+mj-lt"/>
            </a:rPr>
            <a:t>Organiza juegos y tolera las condiciones de ellos.</a:t>
          </a:r>
        </a:p>
      </dsp:txBody>
      <dsp:txXfrm>
        <a:off x="5161350" y="1088049"/>
        <a:ext cx="2289152" cy="12290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B6A72-E6EE-4368-A00E-73C0F0517B62}">
      <dsp:nvSpPr>
        <dsp:cNvPr id="0" name=""/>
        <dsp:cNvSpPr/>
      </dsp:nvSpPr>
      <dsp:spPr>
        <a:xfrm rot="10800000">
          <a:off x="1586142" y="1920"/>
          <a:ext cx="5027958" cy="127880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9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+mj-lt"/>
            </a:rPr>
            <a:t>Le gusta disfrutar de juegos grupales</a:t>
          </a:r>
        </a:p>
      </dsp:txBody>
      <dsp:txXfrm rot="10800000">
        <a:off x="1905844" y="1920"/>
        <a:ext cx="4708256" cy="1278808"/>
      </dsp:txXfrm>
    </dsp:sp>
    <dsp:sp modelId="{8DC59B0A-8881-4165-82F7-2B457B397F0E}">
      <dsp:nvSpPr>
        <dsp:cNvPr id="0" name=""/>
        <dsp:cNvSpPr/>
      </dsp:nvSpPr>
      <dsp:spPr>
        <a:xfrm>
          <a:off x="946738" y="1920"/>
          <a:ext cx="1278808" cy="127880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11B4B9-0D11-4B42-97D3-896049D2C1F4}">
      <dsp:nvSpPr>
        <dsp:cNvPr id="0" name=""/>
        <dsp:cNvSpPr/>
      </dsp:nvSpPr>
      <dsp:spPr>
        <a:xfrm rot="10800000">
          <a:off x="1586142" y="1662462"/>
          <a:ext cx="5027958" cy="127880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9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+mj-lt"/>
            </a:rPr>
            <a:t>La niña todavía disfruta de jugar con muñecas y los niños con carros pero con menos fervor que antes</a:t>
          </a:r>
        </a:p>
      </dsp:txBody>
      <dsp:txXfrm rot="10800000">
        <a:off x="1905844" y="1662462"/>
        <a:ext cx="4708256" cy="1278808"/>
      </dsp:txXfrm>
    </dsp:sp>
    <dsp:sp modelId="{170026EC-5E6A-48A3-921D-5C0CFF6313B1}">
      <dsp:nvSpPr>
        <dsp:cNvPr id="0" name=""/>
        <dsp:cNvSpPr/>
      </dsp:nvSpPr>
      <dsp:spPr>
        <a:xfrm>
          <a:off x="946738" y="1662462"/>
          <a:ext cx="1278808" cy="127880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744094A-1DD6-405C-855A-AF52CD148670}">
      <dsp:nvSpPr>
        <dsp:cNvPr id="0" name=""/>
        <dsp:cNvSpPr/>
      </dsp:nvSpPr>
      <dsp:spPr>
        <a:xfrm rot="10800000">
          <a:off x="1586142" y="3323004"/>
          <a:ext cx="5027958" cy="127880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9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+mj-lt"/>
            </a:rPr>
            <a:t>Es muy activo, posee gran agilidad y dominio corporal</a:t>
          </a:r>
        </a:p>
      </dsp:txBody>
      <dsp:txXfrm rot="10800000">
        <a:off x="1905844" y="3323004"/>
        <a:ext cx="4708256" cy="1278808"/>
      </dsp:txXfrm>
    </dsp:sp>
    <dsp:sp modelId="{1DB37416-7819-42AA-ABC4-AC0A1E85EBE4}">
      <dsp:nvSpPr>
        <dsp:cNvPr id="0" name=""/>
        <dsp:cNvSpPr/>
      </dsp:nvSpPr>
      <dsp:spPr>
        <a:xfrm>
          <a:off x="946738" y="3323004"/>
          <a:ext cx="1278808" cy="127880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01247E0-5E86-4DFA-B01F-CD6C4DED5E52}">
      <dsp:nvSpPr>
        <dsp:cNvPr id="0" name=""/>
        <dsp:cNvSpPr/>
      </dsp:nvSpPr>
      <dsp:spPr>
        <a:xfrm rot="10800000">
          <a:off x="1586142" y="4983546"/>
          <a:ext cx="5027958" cy="1278808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391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+mj-lt"/>
            </a:rPr>
            <a:t>Muestra mucho interés por su grupo de amigos, e inclusive por pertenecer a uno organizado</a:t>
          </a:r>
        </a:p>
      </dsp:txBody>
      <dsp:txXfrm rot="10800000">
        <a:off x="1905844" y="4983546"/>
        <a:ext cx="4708256" cy="1278808"/>
      </dsp:txXfrm>
    </dsp:sp>
    <dsp:sp modelId="{4060FFA4-7C9B-4AB8-9B6E-3215D33E434A}">
      <dsp:nvSpPr>
        <dsp:cNvPr id="0" name=""/>
        <dsp:cNvSpPr/>
      </dsp:nvSpPr>
      <dsp:spPr>
        <a:xfrm>
          <a:off x="946738" y="4983546"/>
          <a:ext cx="1278808" cy="127880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o de círculos"/>
  <dgm:desc val="Se usa para mostrar pasos secuenciales en un proceso. Se limita a once formas de Nivel 1 con un número ilimitado de formas de Nivel 2. Funciona mejor con poco texto. No aparece texto sin utilizar, pero queda disponible si cambia entre diseño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65CD3-4263-426C-AD88-977E26B8FC99}" type="datetimeFigureOut">
              <a:rPr lang="es-CL" smtClean="0"/>
              <a:t>26-10-2021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60EEF-DEA8-4E87-AFA6-E2ED26909A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026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258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59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807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71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204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91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166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448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163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85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473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46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042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0EEF-DEA8-4E87-AFA6-E2ED26909A40}" type="slidenum">
              <a:rPr lang="es-CL" smtClean="0"/>
              <a:t>47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901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2ECF-6331-4098-84B5-ACEDE779D4BD}" type="datetime1">
              <a:rPr lang="es-ES" smtClean="0"/>
              <a:t>26/10/2021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622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0A81-9FDB-4222-AE46-DA6E254EC81C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275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EAC3-41E1-4C10-8AB9-6C686F2BB01A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444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9F935-2B7D-4C82-97B3-02A9CDD225A6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58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465A-39EB-4BB9-A14C-C9B20D1488CF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813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F261-95F1-40ED-82F9-4C7B0C268B49}" type="datetime1">
              <a:rPr lang="es-ES" smtClean="0"/>
              <a:t>26/10/2021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0991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24BF-407A-4F53-973C-5C98C88D91E3}" type="datetime1">
              <a:rPr lang="es-ES" smtClean="0"/>
              <a:t>26/10/2021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585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234-113B-4AE8-885F-CBF1487B0F83}" type="datetime1">
              <a:rPr lang="es-ES" smtClean="0"/>
              <a:t>26/10/2021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9126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DB0-81A8-4FC3-B164-D3756FFEF968}" type="datetime1">
              <a:rPr lang="es-ES" smtClean="0"/>
              <a:t>26/10/2021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1082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8A056-CCA5-4ACD-B6BF-43F0D99AB04B}" type="datetime1">
              <a:rPr lang="es-ES" smtClean="0"/>
              <a:t>26/10/2021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E3C15-0B53-45C5-B0D3-440AD5858C5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591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2501-8B33-422A-8D47-D9668C059B59}" type="datetime1">
              <a:rPr lang="es-ES" smtClean="0"/>
              <a:t>26/10/2021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958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52A4-05C3-4F36-B05C-1F4717626AD0}" type="datetime1">
              <a:rPr lang="es-ES" smtClean="0"/>
              <a:t>26/10/2021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574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2E62-839B-4CD6-9B38-AF3E26A0FDF1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387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B39F-AC47-4DF7-8617-D7AEB2973845}" type="datetime1">
              <a:rPr lang="es-ES" smtClean="0"/>
              <a:t>26/10/2021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400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DDEA-244D-483E-AA83-EAEF10FE8F47}" type="datetime1">
              <a:rPr lang="es-ES" smtClean="0"/>
              <a:t>26/10/2021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493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C285-2C1D-454C-845E-8080E37DF0BD}" type="datetime1">
              <a:rPr lang="es-ES" smtClean="0"/>
              <a:t>26/10/2021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007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C485-DB6E-463D-9F5D-245FBB289C32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23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B92-9A0C-462A-9A9B-DC76CEB2E3A7}" type="datetime1">
              <a:rPr lang="es-ES" smtClean="0"/>
              <a:t>26/10/2021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007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D75DBE-1218-4D63-9374-DDD8B062A19B}" type="datetime1">
              <a:rPr lang="es-ES" smtClean="0"/>
              <a:t>26/10/2021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5B6CDDD-685F-448B-B11B-50D21771A7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934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2.xml"/><Relationship Id="rId9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2.png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5.png"/><Relationship Id="rId5" Type="http://schemas.openxmlformats.org/officeDocument/2006/relationships/diagramData" Target="../diagrams/data4.xml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diagramLayout" Target="../diagrams/layout5.xml"/><Relationship Id="rId11" Type="http://schemas.openxmlformats.org/officeDocument/2006/relationships/image" Target="../media/image5.png"/><Relationship Id="rId5" Type="http://schemas.openxmlformats.org/officeDocument/2006/relationships/diagramData" Target="../diagrams/data5.xml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18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diagramData" Target="../diagrams/data6.xml"/><Relationship Id="rId11" Type="http://schemas.openxmlformats.org/officeDocument/2006/relationships/image" Target="../media/image5.png"/><Relationship Id="rId5" Type="http://schemas.openxmlformats.org/officeDocument/2006/relationships/image" Target="../media/image32.jpeg"/><Relationship Id="rId10" Type="http://schemas.microsoft.com/office/2007/relationships/diagramDrawing" Target="../diagrams/drawing6.xml"/><Relationship Id="rId4" Type="http://schemas.openxmlformats.org/officeDocument/2006/relationships/image" Target="../media/image31.jpeg"/><Relationship Id="rId9" Type="http://schemas.openxmlformats.org/officeDocument/2006/relationships/diagramColors" Target="../diagrams/colors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5.png"/><Relationship Id="rId4" Type="http://schemas.openxmlformats.org/officeDocument/2006/relationships/diagramData" Target="../diagrams/data7.xml"/><Relationship Id="rId9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5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CL" b="1" dirty="0"/>
              <a:t>PUERICULTURA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/>
              <a:t>Dra. Carla Zapata García</a:t>
            </a:r>
          </a:p>
          <a:p>
            <a:r>
              <a:rPr lang="es-CL" dirty="0"/>
              <a:t> Departamento de pediatría y cirugía infantil </a:t>
            </a:r>
          </a:p>
          <a:p>
            <a:r>
              <a:rPr lang="es-CL" dirty="0"/>
              <a:t>Universidad de chile de Chile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00" y="391147"/>
            <a:ext cx="2619375" cy="17430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7"/>
    </mc:Choice>
    <mc:Fallback xmlns="">
      <p:transition spd="slow" advTm="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D5A0F9-5BDD-49BD-A94C-53606331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APEGO</a:t>
            </a:r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CE0F77-C336-4325-81FF-EED81AAD90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Es la necesidad innata de buscar contención, protección ante una situación de estrés y la capacidad que tenemos los adultos de para contener en forma adecuada y oportuna</a:t>
            </a:r>
          </a:p>
          <a:p>
            <a:r>
              <a:rPr lang="es-MX" dirty="0"/>
              <a:t>Niños no saben como regularse, requieren que su cuidador lo haga por ellos</a:t>
            </a:r>
          </a:p>
          <a:p>
            <a:r>
              <a:rPr lang="es-MX" dirty="0"/>
              <a:t>Pueden ser necesidades fisiológicas o afectivas </a:t>
            </a:r>
          </a:p>
          <a:p>
            <a:r>
              <a:rPr lang="es-MX" dirty="0"/>
              <a:t>Pueden tener mas de una figura de apego, esto continúa mas allá del periodo de lactante</a:t>
            </a:r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D56B9C4-B8E6-44A2-938D-CD1852ACE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9064" y="5547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APEGO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Buen apego favorece lazos afectivos entre madre e hijo y se relaciona con mayor duración y calidad de LM</a:t>
            </a:r>
          </a:p>
          <a:p>
            <a:pPr marL="0" indent="0">
              <a:buNone/>
            </a:pPr>
            <a:r>
              <a:rPr lang="es-CL" b="1" dirty="0"/>
              <a:t>Como favorecer el apego</a:t>
            </a:r>
          </a:p>
          <a:p>
            <a:pPr lvl="1"/>
            <a:r>
              <a:rPr lang="es-CL" dirty="0"/>
              <a:t>Preparar a las niñas y niños desde pequeños para la maternidad y paternidad</a:t>
            </a:r>
          </a:p>
          <a:p>
            <a:pPr lvl="1"/>
            <a:r>
              <a:rPr lang="es-CL" dirty="0"/>
              <a:t>Transmitiendo experiencias positivas en relación al tema</a:t>
            </a:r>
          </a:p>
          <a:p>
            <a:pPr lvl="1"/>
            <a:r>
              <a:rPr lang="es-CL" dirty="0"/>
              <a:t>Educar durante el embarazo las bondades del apego y lactancia materna exclusiva                                                                                      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7"/>
    </mc:Choice>
    <mc:Fallback xmlns="">
      <p:transition spd="slow" advTm="5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CL" dirty="0"/>
            </a:br>
            <a:r>
              <a:rPr lang="es-CL" dirty="0"/>
              <a:t>APEGO: favorecer apego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/>
            <a:r>
              <a:rPr lang="es-CL" dirty="0"/>
              <a:t>Enseñar que los RN ven y escuchan</a:t>
            </a:r>
          </a:p>
          <a:p>
            <a:pPr lvl="1"/>
            <a:r>
              <a:rPr lang="es-CL" dirty="0"/>
              <a:t>que se comunicara con un lenguaje </a:t>
            </a:r>
            <a:r>
              <a:rPr lang="es-CL" dirty="0" err="1"/>
              <a:t>mimico</a:t>
            </a:r>
            <a:r>
              <a:rPr lang="es-CL" dirty="0"/>
              <a:t>-gestual</a:t>
            </a:r>
          </a:p>
          <a:p>
            <a:pPr lvl="1"/>
            <a:r>
              <a:rPr lang="es-CL" dirty="0"/>
              <a:t>Favorecer la presencia del padre durante el parto</a:t>
            </a:r>
          </a:p>
          <a:p>
            <a:pPr lvl="1"/>
            <a:r>
              <a:rPr lang="es-CL" dirty="0"/>
              <a:t>Permitir que la madre permanezca las primeras 3 horas en contacto intimo con su hijo</a:t>
            </a:r>
          </a:p>
          <a:p>
            <a:pPr lvl="1"/>
            <a:r>
              <a:rPr lang="es-CL" dirty="0"/>
              <a:t>Permitir que el RN succione el pezón para estimulación de prolactina y </a:t>
            </a:r>
            <a:r>
              <a:rPr lang="es-CL" dirty="0" err="1"/>
              <a:t>ocitocina</a:t>
            </a:r>
            <a:endParaRPr lang="es-CL" dirty="0"/>
          </a:p>
          <a:p>
            <a:pPr lvl="1"/>
            <a:r>
              <a:rPr lang="es-CL" dirty="0"/>
              <a:t>restringir visitas, para permitir un ajuste progresivo en la lactancia y apego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6"/>
    </mc:Choice>
    <mc:Fallback xmlns="">
      <p:transition spd="slow" advTm="65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DISFUNCION APEGO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57665"/>
            <a:ext cx="10363826" cy="34241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L" dirty="0"/>
              <a:t>Madre: tensa y angustiada, no entiende sus claves comunicacionales, no discrimina el llanto</a:t>
            </a:r>
          </a:p>
          <a:p>
            <a:pPr marL="457200" lvl="1" indent="0">
              <a:buNone/>
            </a:pPr>
            <a:endParaRPr lang="es-CL" dirty="0"/>
          </a:p>
          <a:p>
            <a:pPr marL="457200" lvl="1" indent="0">
              <a:buNone/>
            </a:pPr>
            <a:endParaRPr lang="es-CL" dirty="0"/>
          </a:p>
          <a:p>
            <a:pPr marL="457200" lvl="1" indent="0">
              <a:buNone/>
            </a:pPr>
            <a:r>
              <a:rPr lang="es-CL" dirty="0"/>
              <a:t>Genera angustia                Depresión                perdida lactancia, amor, en casos extremos el maltrato</a:t>
            </a:r>
          </a:p>
          <a:p>
            <a:pPr marL="457200" lvl="1" indent="0">
              <a:buNone/>
            </a:pPr>
            <a:endParaRPr lang="es-CL" sz="2800" dirty="0"/>
          </a:p>
          <a:p>
            <a:pPr marL="457200" lvl="1" indent="0">
              <a:buNone/>
            </a:pPr>
            <a:endParaRPr lang="es-CL" sz="2800" dirty="0"/>
          </a:p>
          <a:p>
            <a:pPr marL="457200" lvl="1" indent="0">
              <a:buNone/>
            </a:pPr>
            <a:r>
              <a:rPr lang="es-CL" sz="2300" dirty="0"/>
              <a:t>RN /Lactante: tenso, comprende que algo no funciona bien, no es entendido en sus demandas, altera su ritmo de sueño y alimentación, padece aerofagia y cólicos, rechazo al exceso de la alimentación, llantos excesivos e incontrolables, confunde mas a su madre y crea un circulo vicioso</a:t>
            </a:r>
          </a:p>
        </p:txBody>
      </p:sp>
      <p:sp>
        <p:nvSpPr>
          <p:cNvPr id="4" name="Flecha derecha 3"/>
          <p:cNvSpPr/>
          <p:nvPr/>
        </p:nvSpPr>
        <p:spPr>
          <a:xfrm>
            <a:off x="3144982" y="3214253"/>
            <a:ext cx="526473" cy="325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>
            <a:off x="4835237" y="3214252"/>
            <a:ext cx="609600" cy="325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21"/>
    </mc:Choice>
    <mc:Fallback xmlns="">
      <p:transition spd="slow" advTm="6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1289F-1294-468A-8422-99113F9C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APEGO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FDB324-5513-4058-9921-B1B7003813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E9A6E25-7F89-4052-8EF0-40603C52C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596775"/>
              </p:ext>
            </p:extLst>
          </p:nvPr>
        </p:nvGraphicFramePr>
        <p:xfrm>
          <a:off x="2032000" y="1630837"/>
          <a:ext cx="8128000" cy="450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A51460D-59EC-4016-BBD0-3A6A7D0C3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2288" y="5995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>
                <a:latin typeface="Castellar" panose="020A0402060406010301" pitchFamily="18" charset="0"/>
              </a:rPr>
              <a:t>SUEÑO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4" y="3657457"/>
            <a:ext cx="3532908" cy="2410834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FF5DA29-33DD-44F0-9A2B-7759F3807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9919" y="5824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"/>
    </mc:Choice>
    <mc:Fallback xmlns="">
      <p:transition spd="slow" advTm="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SUEÑO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38200" y="183948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s-CL" dirty="0"/>
              <a:t>los patrones de sueño para dormir se desarrolla en un camino predictible</a:t>
            </a:r>
          </a:p>
          <a:p>
            <a:r>
              <a:rPr lang="es-CL" dirty="0"/>
              <a:t>El sueño ejerce gran influencia en los niveles de satisfacción de los padres especialmente en los primeros años de vida</a:t>
            </a:r>
          </a:p>
          <a:p>
            <a:endParaRPr lang="es-CL" dirty="0"/>
          </a:p>
          <a:p>
            <a:r>
              <a:rPr lang="es-CL" dirty="0"/>
              <a:t>Estructura sueño normal adulto: 7 a 8 horas, sin siesta, durante este periodo se repiten 3 a 4 ciclos de sueño. Cada ciclo comienza con sueño NREM que tiene 4 etapas con características particulares, luego sueño REM o sueño activo ( sueños)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en el niño de termino el sueño comienza con REM que ocupa el 50% del total, esto explica por que se despiertan con facilidad, 1/3 del sueño no esta bien definido y el sueño NREM no se diferencian las 4 etapas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7"/>
    </mc:Choice>
    <mc:Fallback xmlns="">
      <p:transition spd="slow" advTm="6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401783"/>
            <a:ext cx="10364451" cy="1565562"/>
          </a:xfrm>
        </p:spPr>
        <p:txBody>
          <a:bodyPr/>
          <a:lstStyle/>
          <a:p>
            <a:r>
              <a:rPr lang="es-CL" dirty="0"/>
              <a:t>Sueño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0145"/>
            <a:ext cx="9759927" cy="4666818"/>
          </a:xfrm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97D2E0-0084-4552-AA94-B512B82D4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0813" y="5572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73"/>
    </mc:Choice>
    <mc:Fallback xmlns="">
      <p:transition spd="slow" advTm="3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Sueño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El RN duerme en total 16 a 18 horas, en periodos que duras 2,5 a 4 horas</a:t>
            </a:r>
          </a:p>
          <a:p>
            <a:r>
              <a:rPr lang="es-CL" dirty="0"/>
              <a:t> 3 ms el sueño se inicia en REM, se comienza a estructurar el ritmo circadiano. La proporción de sueño REM </a:t>
            </a:r>
            <a:r>
              <a:rPr lang="es-CL" dirty="0" err="1"/>
              <a:t>eS</a:t>
            </a:r>
            <a:r>
              <a:rPr lang="es-CL" dirty="0"/>
              <a:t> menor y hay 30% se sueño no bien diferenciado. </a:t>
            </a:r>
          </a:p>
          <a:p>
            <a:r>
              <a:rPr lang="es-CL" dirty="0"/>
              <a:t>6 ms el sueño comienza en NREM , con estructura similar al adulto. sueño REM es mayor que en etapas posteriores. Durante la noche puede tener 2 periodos largos de sueño de 6 horas, en el día hay periodos mas largos de vigilia interrumpidos por siestas cortas.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4"/>
    </mc:Choice>
    <mc:Fallback xmlns="">
      <p:transition spd="slow" advTm="5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Sueño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CL" dirty="0"/>
              <a:t>Estos cambios son modulados desde el punto de vista endógeno por el núcleo </a:t>
            </a:r>
            <a:r>
              <a:rPr lang="es-CL" dirty="0" err="1"/>
              <a:t>supraquiasmatico</a:t>
            </a:r>
            <a:r>
              <a:rPr lang="es-CL" dirty="0"/>
              <a:t> del hipotálamo ( reloj biológico), que a su vez necesita referencias externas:</a:t>
            </a:r>
          </a:p>
          <a:p>
            <a:pPr marL="457200" lvl="1" indent="0" algn="ctr">
              <a:buNone/>
            </a:pPr>
            <a:endParaRPr lang="es-CL" dirty="0"/>
          </a:p>
          <a:p>
            <a:pPr marL="457200" lvl="1" indent="0" algn="ctr">
              <a:buNone/>
            </a:pPr>
            <a:r>
              <a:rPr lang="es-CL" dirty="0"/>
              <a:t>Luz / oscuridad</a:t>
            </a:r>
          </a:p>
          <a:p>
            <a:pPr marL="457200" lvl="1" indent="0" algn="ctr">
              <a:buNone/>
            </a:pPr>
            <a:r>
              <a:rPr lang="es-CL" dirty="0"/>
              <a:t>Ruido / silencio</a:t>
            </a:r>
          </a:p>
          <a:p>
            <a:pPr marL="457200" lvl="1" indent="0" algn="ctr">
              <a:buNone/>
            </a:pPr>
            <a:r>
              <a:rPr lang="es-CL" dirty="0"/>
              <a:t>Horario de comidas</a:t>
            </a:r>
          </a:p>
          <a:p>
            <a:pPr marL="457200" lvl="1" indent="0" algn="ctr">
              <a:buNone/>
            </a:pPr>
            <a:r>
              <a:rPr lang="es-CL" dirty="0"/>
              <a:t>Hábitos de sueño</a:t>
            </a:r>
          </a:p>
        </p:txBody>
      </p:sp>
      <p:sp>
        <p:nvSpPr>
          <p:cNvPr id="4" name="Elipse 3"/>
          <p:cNvSpPr/>
          <p:nvPr/>
        </p:nvSpPr>
        <p:spPr>
          <a:xfrm>
            <a:off x="4655126" y="3574474"/>
            <a:ext cx="3269673" cy="23829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0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3"/>
    </mc:Choice>
    <mc:Fallback xmlns="">
      <p:transition spd="slow" advTm="2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Disciplina que se preocupa del niño sano y del fomento de su salud</a:t>
            </a:r>
          </a:p>
          <a:p>
            <a:r>
              <a:rPr lang="es-CL" dirty="0"/>
              <a:t> Se compone de dos vocablos del latín: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err="1"/>
              <a:t>Puer</a:t>
            </a:r>
            <a:r>
              <a:rPr lang="es-CL" dirty="0"/>
              <a:t> : que significa 'niño‘</a:t>
            </a:r>
          </a:p>
          <a:p>
            <a:pPr marL="0" indent="0">
              <a:buNone/>
            </a:pPr>
            <a:r>
              <a:rPr lang="es-CL" dirty="0"/>
              <a:t>Cultura: que traduce 'cultivo', 'crianza‘</a:t>
            </a:r>
          </a:p>
          <a:p>
            <a:r>
              <a:rPr lang="es-CL" dirty="0"/>
              <a:t>A través de la puericultura, se busca que el niño crezca sano y adquiera las herramientas necesarias para integrarse con éxito a la sociedad.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9"/>
    </mc:Choice>
    <mc:Fallback xmlns="">
      <p:transition spd="slow" advTm="3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Hábitos de sueño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El  habito del sueño tiene elementos externos y elementos propios de los padres</a:t>
            </a:r>
          </a:p>
          <a:p>
            <a:pPr marL="0" indent="0">
              <a:buNone/>
            </a:pPr>
            <a:r>
              <a:rPr lang="es-CL" b="1" dirty="0"/>
              <a:t>Elementos externos favorables</a:t>
            </a:r>
          </a:p>
          <a:p>
            <a:pPr lvl="1"/>
            <a:r>
              <a:rPr lang="es-CL" dirty="0"/>
              <a:t>Cuna y ambiente acogedor</a:t>
            </a:r>
          </a:p>
          <a:p>
            <a:pPr lvl="1"/>
            <a:r>
              <a:rPr lang="es-CL" dirty="0"/>
              <a:t>tutos: objetos de transición</a:t>
            </a:r>
          </a:p>
          <a:p>
            <a:pPr lvl="1"/>
            <a:r>
              <a:rPr lang="es-CL" dirty="0"/>
              <a:t>Chupete </a:t>
            </a:r>
          </a:p>
          <a:p>
            <a:pPr lvl="1"/>
            <a:r>
              <a:rPr lang="es-CL" dirty="0"/>
              <a:t>Fundamental ser constantes a través de la noche y el tiempo, no cambiar de estrategia, dado que aumenta la ansiedad ( </a:t>
            </a:r>
            <a:r>
              <a:rPr lang="es-CL" dirty="0" err="1"/>
              <a:t>ej</a:t>
            </a:r>
            <a:r>
              <a:rPr lang="es-CL" dirty="0"/>
              <a:t> mecerlo en brazos, pasarlo a la cama, darle pecho </a:t>
            </a:r>
            <a:r>
              <a:rPr lang="es-CL" dirty="0" err="1"/>
              <a:t>etc</a:t>
            </a:r>
            <a:r>
              <a:rPr lang="es-CL" dirty="0"/>
              <a:t>)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F4B22F6-34FE-414A-BEDD-F2D554A09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8725" y="5805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58"/>
    </mc:Choice>
    <mc:Fallback xmlns="">
      <p:transition spd="slow" advTm="9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Hábitos de sueño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b="1" dirty="0"/>
              <a:t>Elementos de los padres</a:t>
            </a:r>
          </a:p>
          <a:p>
            <a:pPr lvl="1"/>
            <a:r>
              <a:rPr lang="es-CL" dirty="0"/>
              <a:t>ansiedad, inseguridad</a:t>
            </a:r>
          </a:p>
          <a:p>
            <a:pPr lvl="1"/>
            <a:r>
              <a:rPr lang="es-CL" dirty="0"/>
              <a:t>Conductas:  el aprendizaje de hábitos y conductas se observa desde la primeras semanas, algunas se fijan con mucha facilidad, estar atento a que el habito que se esta formando no sea disruptivo para los padres.</a:t>
            </a:r>
          </a:p>
          <a:p>
            <a:pPr lvl="1"/>
            <a:endParaRPr lang="es-CL" dirty="0"/>
          </a:p>
          <a:p>
            <a:pPr marL="457200" lvl="1" indent="0">
              <a:buNone/>
            </a:pPr>
            <a:r>
              <a:rPr lang="es-CL" b="1" dirty="0"/>
              <a:t>Hábitos aconsejables</a:t>
            </a:r>
            <a:r>
              <a:rPr lang="es-CL" dirty="0"/>
              <a:t>: objetos de transición, contar una historia al acostarlos en preescolares, leer o escuchar música en escolares.</a:t>
            </a:r>
          </a:p>
          <a:p>
            <a:pPr marL="457200" lvl="1" indent="0">
              <a:buNone/>
            </a:pPr>
            <a:r>
              <a:rPr lang="es-CL" dirty="0"/>
              <a:t>Desde los 4 ms se pueden empezar a formar rutinas: El baño, colocar pijama, cantarle, acunarle mientras le habla, bajar los estímulos, alimentarlo, cuando son mas grandes leerles un cuento, idealmente fuera de la habitación.</a:t>
            </a:r>
          </a:p>
          <a:p>
            <a:pPr marL="457200" lvl="1" indent="0">
              <a:buNone/>
            </a:pPr>
            <a:endParaRPr lang="es-CL" dirty="0"/>
          </a:p>
        </p:txBody>
      </p:sp>
      <p:sp>
        <p:nvSpPr>
          <p:cNvPr id="5" name="Rectángulo redondeado 4"/>
          <p:cNvSpPr/>
          <p:nvPr/>
        </p:nvSpPr>
        <p:spPr>
          <a:xfrm>
            <a:off x="1163783" y="4073237"/>
            <a:ext cx="10377054" cy="18703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70"/>
    </mc:Choice>
    <mc:Fallback xmlns="">
      <p:transition spd="slow" advTm="10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CONSEJOS PARA UN BUEN DORMIR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lvl="0"/>
            <a:r>
              <a:rPr lang="es-CL" dirty="0"/>
              <a:t>Trasmitir tranquilidad y seguridad: establecerse una rutina para preparar y conciliar el sueño</a:t>
            </a:r>
          </a:p>
          <a:p>
            <a:pPr lvl="0"/>
            <a:r>
              <a:rPr lang="es-CL" dirty="0"/>
              <a:t>Amamantar: triptófano de LM</a:t>
            </a:r>
          </a:p>
          <a:p>
            <a:pPr lvl="0"/>
            <a:r>
              <a:rPr lang="es-CL" dirty="0"/>
              <a:t>Tenerlo en brazos o acostarse a su lado</a:t>
            </a:r>
          </a:p>
          <a:p>
            <a:pPr lvl="0"/>
            <a:r>
              <a:rPr lang="es-ES" dirty="0"/>
              <a:t>Objetos de transición </a:t>
            </a:r>
          </a:p>
          <a:p>
            <a:pPr lvl="0"/>
            <a:r>
              <a:rPr lang="es-ES" dirty="0"/>
              <a:t>Calma su llanto: estrés</a:t>
            </a:r>
          </a:p>
          <a:p>
            <a:pPr lvl="0"/>
            <a:r>
              <a:rPr lang="es-ES" dirty="0"/>
              <a:t>Autocuidado </a:t>
            </a:r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lvl="0"/>
            <a:r>
              <a:rPr lang="es-ES" dirty="0"/>
              <a:t>Bajar los estímulos durante la noche</a:t>
            </a:r>
          </a:p>
          <a:p>
            <a:r>
              <a:rPr lang="es-CL" dirty="0"/>
              <a:t>Ambiente acogedor del dormitorio, evitar estímulos externos perturbadores</a:t>
            </a:r>
          </a:p>
          <a:p>
            <a:r>
              <a:rPr lang="es-CL" dirty="0"/>
              <a:t>Acostarse a la hora que generalmente le da sueño</a:t>
            </a:r>
          </a:p>
          <a:p>
            <a:r>
              <a:rPr lang="es-ES" dirty="0"/>
              <a:t>Mantener una hora regular para acostarse y levantarse ( siendo flexibles)</a:t>
            </a:r>
          </a:p>
          <a:p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4A283B3-8BB4-45A3-81FF-ADE2DB25E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2657" y="5699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1"/>
    </mc:Choice>
    <mc:Fallback xmlns="">
      <p:transition spd="slow" advTm="6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1782115"/>
          </a:xfrm>
        </p:spPr>
        <p:txBody>
          <a:bodyPr>
            <a:normAutofit/>
          </a:bodyPr>
          <a:lstStyle/>
          <a:p>
            <a:r>
              <a:rPr lang="es-CL" sz="4000" dirty="0">
                <a:latin typeface="Castellar" panose="020A0402060406010301" pitchFamily="18" charset="0"/>
              </a:rPr>
              <a:t>DICIPLINA Y FORMACIÓN DE HABITOS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4361119"/>
            <a:ext cx="3096924" cy="19704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"/>
    </mc:Choice>
    <mc:Fallback xmlns="">
      <p:transition spd="slow" advTm="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DISCIPLINA y FORMACION DE HABITOS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formar buenos hábitos con disciplina y amor es parte importante de la crianza de los niños.</a:t>
            </a:r>
          </a:p>
          <a:p>
            <a:r>
              <a:rPr lang="es-CL" dirty="0"/>
              <a:t>Debe entenderse por correcta formación de  hábitos a pautas que guían vías flexibles que pueden cambiarse o desaparecer según el crecimiento y desarrollo del niño y la familia</a:t>
            </a:r>
          </a:p>
          <a:p>
            <a:r>
              <a:rPr lang="es-CL" dirty="0"/>
              <a:t>La disciplina y formación de buenos hábitos constituye parte de los factores protectores de la resiliencia en los niños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2"/>
    </mc:Choice>
    <mc:Fallback xmlns="">
      <p:transition spd="slow" advTm="4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DISCIPLINA y FORMACION DE HABITOS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363826" cy="357650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s-CL" sz="4300" b="1" dirty="0"/>
              <a:t>Condiciones generales y esenciales de una disciplina correcta</a:t>
            </a:r>
            <a:r>
              <a:rPr lang="es-CL" sz="43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CL" sz="4300" dirty="0"/>
              <a:t>Demostrar un amor a toda prueba al niño en el momento que se esta aplicando la medida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CL" sz="4300" dirty="0"/>
              <a:t>Tener presente que el ejemplo es el método principal de enseñanza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CL" sz="4300" dirty="0"/>
              <a:t>Considerar que el niño que esta sometido al proceso disciplinario es una persona irrepetible, diferente a otros miembros de la familia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CL" sz="4300" dirty="0"/>
              <a:t>No olvidar el desarrollo del niño antes de pedirle o esperar una respuesta a los requerimientos que se le hacen</a:t>
            </a:r>
          </a:p>
          <a:p>
            <a:pPr marL="457200" lvl="1" indent="0">
              <a:buNone/>
            </a:pPr>
            <a:endParaRPr lang="es-CL" sz="2500" dirty="0"/>
          </a:p>
          <a:p>
            <a:pPr marL="457200" lvl="1" indent="0">
              <a:buNone/>
            </a:pPr>
            <a:endParaRPr lang="es-CL" sz="2500" dirty="0"/>
          </a:p>
          <a:p>
            <a:pPr marL="457200" lvl="1" indent="0">
              <a:buNone/>
            </a:pPr>
            <a:endParaRPr lang="es-CL" sz="2800" dirty="0"/>
          </a:p>
          <a:p>
            <a:pPr marL="457200" lvl="1" indent="0">
              <a:buNone/>
            </a:pPr>
            <a:r>
              <a:rPr lang="es-CL" sz="4900" b="1" dirty="0"/>
              <a:t>tener en cuenta: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4900" dirty="0"/>
              <a:t>la consistencia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4900" dirty="0"/>
              <a:t>Las normas deben ser claras, conocidas y enseñadas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913149" y="2175165"/>
            <a:ext cx="10440652" cy="20781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49"/>
    </mc:Choice>
    <mc:Fallback xmlns="">
      <p:transition spd="slow" advTm="11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DISCIPLINA y FORMACION DE HABITOS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Como actuar en la practica</a:t>
            </a:r>
          </a:p>
          <a:p>
            <a:r>
              <a:rPr lang="es-CL" dirty="0"/>
              <a:t>Hay que considerar el contexto</a:t>
            </a:r>
          </a:p>
          <a:p>
            <a:r>
              <a:rPr lang="es-CL" dirty="0"/>
              <a:t>Respetar los estilos personales de los padres, familia o cuidadores</a:t>
            </a:r>
          </a:p>
          <a:p>
            <a:r>
              <a:rPr lang="es-CL" dirty="0"/>
              <a:t>Cuidar la adquisición de autonomía para evitar </a:t>
            </a:r>
            <a:r>
              <a:rPr lang="es-CL" dirty="0" err="1"/>
              <a:t>oposicionismo</a:t>
            </a:r>
            <a:endParaRPr lang="es-CL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6"/>
    </mc:Choice>
    <mc:Fallback xmlns="">
      <p:transition spd="slow" advTm="3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65379" y="27856"/>
            <a:ext cx="8229600" cy="1143000"/>
          </a:xfrm>
        </p:spPr>
        <p:txBody>
          <a:bodyPr/>
          <a:lstStyle/>
          <a:p>
            <a:r>
              <a:rPr lang="es-CO" b="1" dirty="0"/>
              <a:t>DISCIPLINA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sz="quarter" idx="13"/>
          </p:nvPr>
        </p:nvGraphicFramePr>
        <p:xfrm>
          <a:off x="1981200" y="980728"/>
          <a:ext cx="82296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410" name="Picture 2" descr="http://nuestroshijos.cafeversatil.com/wp-content/uploads/2010/08/12554769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74" y="4882590"/>
            <a:ext cx="2592288" cy="19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bebes.net/wp-content/uploads/2009/10/madre-hijo-disciplin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2514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12FEC29-6A1F-48B0-8503-2E29B2B54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085" y="5614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3"/>
    </mc:Choice>
    <mc:Fallback xmlns="">
      <p:transition spd="slow" advTm="5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9192" y="-41054"/>
            <a:ext cx="8229600" cy="760161"/>
          </a:xfrm>
        </p:spPr>
        <p:txBody>
          <a:bodyPr/>
          <a:lstStyle/>
          <a:p>
            <a:r>
              <a:rPr lang="es-CO" b="1" dirty="0"/>
              <a:t>DISCIPLINA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sz="quarter" idx="13"/>
          </p:nvPr>
        </p:nvGraphicFramePr>
        <p:xfrm>
          <a:off x="5015880" y="972648"/>
          <a:ext cx="53285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97" y="4283579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196753"/>
            <a:ext cx="3032745" cy="30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0"/>
    </mc:Choice>
    <mc:Fallback xmlns="">
      <p:transition spd="slow" advTm="4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2618"/>
            <a:ext cx="9317182" cy="609600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8"/>
    </mc:Choice>
    <mc:Fallback xmlns="">
      <p:transition spd="slow" advTm="108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 La puericultura se basa en el cuidado del niño tanto en su aspecto físico, psíquico y social durante los primeros años de la vida hasta la adolescencia.</a:t>
            </a:r>
          </a:p>
          <a:p>
            <a:r>
              <a:rPr lang="es-CL" dirty="0"/>
              <a:t>Da a conocer y se pone en práctica todas las reglas/normas para poder prevenir las enfermedades y asegurarse del perfecto desarrollo orgánico, vital funcional y somático de un niño.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/>
              <a:t>Es un tema que debe manejar toda persona que  se relaciona y trabaja con niños y adolescentes.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913775" y="4724400"/>
            <a:ext cx="10059025" cy="1288473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0"/>
    </mc:Choice>
    <mc:Fallback xmlns="">
      <p:transition spd="slow" advTm="3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DISCIPLINA y FORMACION DE HABITOS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105892"/>
            <a:ext cx="10363826" cy="3934690"/>
          </a:xfrm>
        </p:spPr>
        <p:txBody>
          <a:bodyPr>
            <a:normAutofit fontScale="85000" lnSpcReduction="20000"/>
          </a:bodyPr>
          <a:lstStyle/>
          <a:p>
            <a:r>
              <a:rPr lang="es-CL" dirty="0"/>
              <a:t>los padres funcionan como agentes de socialización de sus hijos</a:t>
            </a:r>
          </a:p>
          <a:p>
            <a:r>
              <a:rPr lang="es-CL" dirty="0"/>
              <a:t> La familia socializa al niño permitiéndole interiorizar normas, valores culturales y desarrollando las bases de su personalidad. </a:t>
            </a:r>
          </a:p>
          <a:p>
            <a:pPr marL="0" indent="0">
              <a:buNone/>
            </a:pPr>
            <a:r>
              <a:rPr lang="es-CL" dirty="0"/>
              <a:t>El proceso de socialización se caracteriza por cuatro aspectos básicos </a:t>
            </a:r>
          </a:p>
          <a:p>
            <a:pPr marL="0" indent="0">
              <a:buNone/>
            </a:pPr>
            <a:r>
              <a:rPr lang="es-CL" dirty="0"/>
              <a:t>1. Es continuo.</a:t>
            </a:r>
          </a:p>
          <a:p>
            <a:pPr marL="0" indent="0">
              <a:buNone/>
            </a:pPr>
            <a:r>
              <a:rPr lang="es-CL" dirty="0"/>
              <a:t>2. Es interactivo</a:t>
            </a:r>
          </a:p>
          <a:p>
            <a:pPr marL="0" indent="0">
              <a:buNone/>
            </a:pPr>
            <a:r>
              <a:rPr lang="es-CL" dirty="0"/>
              <a:t>3. Posibilita el desarrollo de la identidad personal y social del individuo.</a:t>
            </a:r>
          </a:p>
          <a:p>
            <a:pPr marL="0" indent="0">
              <a:buNone/>
            </a:pPr>
            <a:r>
              <a:rPr lang="es-CL" dirty="0"/>
              <a:t>4. Le permite al individuo internalizar las normas, los valores y las reglas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La socialización de los niños se produce a través de las prácticas de crianza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2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6"/>
    </mc:Choice>
    <mc:Fallback xmlns="">
      <p:transition spd="slow" advTm="6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PATALETAS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/>
              <a:t>Entre los 2 y 4 años son </a:t>
            </a:r>
            <a:r>
              <a:rPr lang="es-CL" b="1" dirty="0"/>
              <a:t>frecuente, normal y esperable,</a:t>
            </a:r>
            <a:r>
              <a:rPr lang="es-CL" dirty="0"/>
              <a:t> frente a situaciones que les provocan rabia o frustración.</a:t>
            </a:r>
          </a:p>
          <a:p>
            <a:pPr marL="0" indent="0">
              <a:buNone/>
            </a:pPr>
            <a:r>
              <a:rPr lang="es-CL" dirty="0"/>
              <a:t> </a:t>
            </a:r>
          </a:p>
          <a:p>
            <a:r>
              <a:rPr lang="es-CL" dirty="0"/>
              <a:t>Suele ser muy desgastante para los adultos pero es una etapa muy importante para el desarrollo de los niños, a través de la cual van aprendiendo a identificar estas emociones y conocer las mejores maneras para expresarlas.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Los niños/as </a:t>
            </a:r>
            <a:r>
              <a:rPr lang="es-CL" b="1" dirty="0"/>
              <a:t>no generan pataletas con intenciones de dañar o molestar</a:t>
            </a:r>
            <a:r>
              <a:rPr lang="es-CL" dirty="0"/>
              <a:t> a los adultos sino que son parte de su proceso de desarrollo y adaptación. </a:t>
            </a:r>
          </a:p>
          <a:p>
            <a:r>
              <a:rPr lang="es-CL" dirty="0"/>
              <a:t>pueden gatillarse por diferentes razones: frustración cuando algo no les resulta, sentirse no escuchados o incomprendidos, expresión de algún malestar, entre otros.</a:t>
            </a:r>
          </a:p>
          <a:p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2951019" y="6228773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Chile crece contigo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5"/>
    </mc:Choice>
    <mc:Fallback xmlns="">
      <p:transition spd="slow" advTm="5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PATALETAS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 </a:t>
            </a:r>
            <a:r>
              <a:rPr lang="es-CL" b="1" dirty="0"/>
              <a:t>mantener la calma</a:t>
            </a:r>
            <a:endParaRPr lang="es-CL" dirty="0"/>
          </a:p>
          <a:p>
            <a:r>
              <a:rPr lang="es-CL" b="1" dirty="0"/>
              <a:t> atmósfera tranquila ayuda a recuperar el control</a:t>
            </a:r>
            <a:r>
              <a:rPr lang="es-CL" dirty="0"/>
              <a:t>; y tomarle, abrazarle u ofrecerle una actividad que le distraiga, pueden atenuar o evitar una gran pataleta.</a:t>
            </a:r>
          </a:p>
          <a:p>
            <a:r>
              <a:rPr lang="es-CL" dirty="0"/>
              <a:t>Intenta entender cuál fue el </a:t>
            </a:r>
            <a:r>
              <a:rPr lang="es-CL" b="1" dirty="0" err="1"/>
              <a:t>gatillante</a:t>
            </a:r>
            <a:r>
              <a:rPr lang="es-CL" dirty="0"/>
              <a:t> de la rabieta y </a:t>
            </a:r>
            <a:r>
              <a:rPr lang="es-CL" b="1" dirty="0"/>
              <a:t>ponle nombre</a:t>
            </a:r>
            <a:r>
              <a:rPr lang="es-CL" dirty="0"/>
              <a:t> a lo que crees que le está pasando.</a:t>
            </a:r>
          </a:p>
          <a:p>
            <a:r>
              <a:rPr lang="es-CL" dirty="0"/>
              <a:t>Intenta distraerlo con </a:t>
            </a:r>
            <a:r>
              <a:rPr lang="es-CL" b="1" dirty="0"/>
              <a:t>otra actividad o darle una alternativa </a:t>
            </a:r>
            <a:r>
              <a:rPr lang="es-CL" dirty="0"/>
              <a:t>que sea atractiva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16727" y="6048664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/>
              <a:t>Chile crece contigo</a:t>
            </a:r>
            <a:endParaRPr lang="es-CL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24"/>
    </mc:Choice>
    <mc:Fallback xmlns="">
      <p:transition spd="slow" advTm="4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PATALETAS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/>
              <a:t>Si lo logra: </a:t>
            </a:r>
            <a:r>
              <a:rPr lang="es-CL" b="1" dirty="0"/>
              <a:t> refuerzo positivo</a:t>
            </a:r>
            <a:r>
              <a:rPr lang="es-CL" dirty="0"/>
              <a:t> </a:t>
            </a:r>
          </a:p>
          <a:p>
            <a:r>
              <a:rPr lang="es-CL" b="1" dirty="0"/>
              <a:t>Evita </a:t>
            </a:r>
            <a:r>
              <a:rPr lang="es-CL" dirty="0"/>
              <a:t>el uso del “tiempo fuera”, dejarlo sólo “hasta que se le pase” o mandarlo a la pieza a “pensar”; No ayuda a manejar sus emociones, aumenta la rabia y pena y les enseñamos que en los momentos difíciles no cuentan contigo.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El </a:t>
            </a:r>
            <a:r>
              <a:rPr lang="es-CL" b="1" dirty="0"/>
              <a:t>sentido común, el juego y el humor </a:t>
            </a:r>
            <a:r>
              <a:rPr lang="es-CL" dirty="0"/>
              <a:t>son fundamentales para facilitar que un niño colabore con las órdenes o reglas que queremos que cumpla. Decirle “guarda tus juguetes” no es lo mismo que decirle “¿quieres ser mi ayudante especial para guardar?</a:t>
            </a:r>
          </a:p>
          <a:p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2008910" y="6044107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Chile crece contigo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913775" y="4318000"/>
            <a:ext cx="10364451" cy="137621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5"/>
    </mc:Choice>
    <mc:Fallback xmlns="">
      <p:transition spd="slow" advTm="54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PATALETAS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38200" y="1839480"/>
            <a:ext cx="10515600" cy="4351338"/>
          </a:xfrm>
        </p:spPr>
        <p:txBody>
          <a:bodyPr>
            <a:normAutofit/>
          </a:bodyPr>
          <a:lstStyle/>
          <a:p>
            <a:r>
              <a:rPr lang="es-CL" dirty="0"/>
              <a:t>Evita explicaciones largas y complicadas </a:t>
            </a:r>
          </a:p>
          <a:p>
            <a:endParaRPr lang="es-CL" dirty="0"/>
          </a:p>
          <a:p>
            <a:r>
              <a:rPr lang="es-CL" dirty="0"/>
              <a:t>Manejar respetuosamente una pataleta no significa entregarle todo lo que pide o dejarle hacer lo que quiera. </a:t>
            </a:r>
          </a:p>
          <a:p>
            <a:endParaRPr lang="es-CL" dirty="0"/>
          </a:p>
          <a:p>
            <a:r>
              <a:rPr lang="es-CL" dirty="0"/>
              <a:t>Lo importante es </a:t>
            </a:r>
            <a:r>
              <a:rPr lang="es-CL" b="1" dirty="0"/>
              <a:t>darse cuenta</a:t>
            </a:r>
            <a:r>
              <a:rPr lang="es-CL" dirty="0"/>
              <a:t> cuando una situación le genera rabia, pena, frustración, </a:t>
            </a:r>
            <a:r>
              <a:rPr lang="es-CL" b="1" dirty="0"/>
              <a:t>entender</a:t>
            </a:r>
            <a:r>
              <a:rPr lang="es-CL" dirty="0"/>
              <a:t> que este sentimiento es natural, </a:t>
            </a:r>
            <a:r>
              <a:rPr lang="es-CL" b="1" dirty="0"/>
              <a:t>acogerlo y ayudarlo</a:t>
            </a:r>
            <a:r>
              <a:rPr lang="es-CL" dirty="0"/>
              <a:t> a sentirse mejor nuevamente.</a:t>
            </a:r>
          </a:p>
          <a:p>
            <a:r>
              <a:rPr lang="es-CL" dirty="0"/>
              <a:t>Video chile crece contigo: https://youtu.be/CNNhg37RqlY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07673" y="6190818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Chile crece contigo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3"/>
    </mc:Choice>
    <mc:Fallback xmlns="">
      <p:transition spd="slow" advTm="4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Juegos y juguetes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Jugar es parte del desarrollo humano integral y se ejecuta casi toda la vida</a:t>
            </a:r>
          </a:p>
          <a:p>
            <a:r>
              <a:rPr lang="es-CL" dirty="0"/>
              <a:t>Exige usar la imaginación, los conocimientos, las habilidades y muchas otras capacidades, que a su vez se van perfeccionando y es una instancia considerada generalmente agradable</a:t>
            </a:r>
          </a:p>
          <a:p>
            <a:pPr marL="0" indent="0">
              <a:buNone/>
            </a:pPr>
            <a:endParaRPr lang="es-CL" dirty="0"/>
          </a:p>
          <a:p>
            <a:pPr lvl="1"/>
            <a:endParaRPr lang="es-CL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" y="4484541"/>
            <a:ext cx="3301711" cy="198553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1"/>
    </mc:Choice>
    <mc:Fallback xmlns="">
      <p:transition spd="slow" advTm="2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37992"/>
          </a:xfrm>
        </p:spPr>
        <p:txBody>
          <a:bodyPr/>
          <a:lstStyle/>
          <a:p>
            <a:r>
              <a:rPr lang="es-CL" dirty="0"/>
              <a:t>JUEGOS Y JUGUETES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6327" y="1676400"/>
            <a:ext cx="9840327" cy="762000"/>
          </a:xfrm>
        </p:spPr>
        <p:txBody>
          <a:bodyPr/>
          <a:lstStyle/>
          <a:p>
            <a:pPr algn="ctr"/>
            <a:r>
              <a:rPr lang="es-CL" sz="2400" b="1" dirty="0"/>
              <a:t>LOS JUGUETES SON CONSIDERADOS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>
          <a:xfrm>
            <a:off x="913774" y="2563092"/>
            <a:ext cx="5106027" cy="3809999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s-CL" dirty="0"/>
              <a:t>Potenciadores y desarrolladores de la fantasía, creatividad, exploración, descubrimiento así como de la imaginación, abstracción, planeamiento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dirty="0"/>
              <a:t>Desencadenantes de aprendizajes relevantes y significativos: cognitiva, destrezas, actitudes y afectos, en especial en la aplicación de valores</a:t>
            </a:r>
          </a:p>
          <a:p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>
          <a:xfrm>
            <a:off x="6172200" y="2563092"/>
            <a:ext cx="5105401" cy="3809999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s-CL" sz="2900" dirty="0"/>
              <a:t>Elementos necesarios para desarrollar y aprender roles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2900" dirty="0"/>
              <a:t>socializadores por naturaleza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2900" dirty="0"/>
              <a:t>Vehículo de expresión de sueños y frustraciones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2900" dirty="0"/>
              <a:t> indispensables para el desarrollo psicomotor fino y grueso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2900" dirty="0"/>
              <a:t>Favorece la interacción del niño con sus padres y pares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sz="2900" dirty="0"/>
              <a:t>útiles para el diagnostico de salud mental</a:t>
            </a:r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4"/>
    </mc:Choice>
    <mc:Fallback xmlns="">
      <p:transition spd="slow" advTm="5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Juegos y juguetes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7011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CL" sz="2600" dirty="0"/>
          </a:p>
          <a:p>
            <a:pPr lvl="1"/>
            <a:r>
              <a:rPr lang="es-CL" sz="2400" dirty="0"/>
              <a:t>Cualquier elemento puede ser un juguete</a:t>
            </a:r>
          </a:p>
          <a:p>
            <a:pPr marL="457200" lvl="1" indent="0">
              <a:buNone/>
            </a:pPr>
            <a:endParaRPr lang="es-CL" sz="2400" dirty="0"/>
          </a:p>
          <a:p>
            <a:pPr lvl="1"/>
            <a:r>
              <a:rPr lang="es-CL" sz="2400" dirty="0"/>
              <a:t>Revisión literatura no aporta trabajos que prueben que el uso de juguetes violentos desarrolle tolerancia a la violencia. </a:t>
            </a:r>
          </a:p>
          <a:p>
            <a:pPr lvl="1"/>
            <a:endParaRPr lang="es-CL" sz="3400" dirty="0"/>
          </a:p>
          <a:p>
            <a:pPr lvl="1"/>
            <a:endParaRPr lang="es-CL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789709"/>
            <a:ext cx="2857500" cy="18184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3"/>
    </mc:Choice>
    <mc:Fallback xmlns="">
      <p:transition spd="slow" advTm="3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Juegos y juguetes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CL" dirty="0"/>
              <a:t>Es imposible que un solo juguete cumpla con todas las características, es necesario que tenga mas juguetes, pero su abundancia disminuye el valor que se le atribuye.</a:t>
            </a:r>
          </a:p>
          <a:p>
            <a:r>
              <a:rPr lang="es-CL" dirty="0"/>
              <a:t>Muchos tipos de juguetes fomentan mas la competencia que la cooperación y el individualismo mas que el altruismo y la integración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7" y="4557713"/>
            <a:ext cx="2828925" cy="18707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8"/>
    </mc:Choice>
    <mc:Fallback xmlns="">
      <p:transition spd="slow" advTm="36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Recomendación para juguetes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s-CL" dirty="0"/>
              <a:t>Seguridad: no tóxicos, no produzcan sofocación, cortes o quemaduras</a:t>
            </a:r>
          </a:p>
          <a:p>
            <a:r>
              <a:rPr lang="es-CL" dirty="0"/>
              <a:t>estimular el desarrollo el lenguaje, la interacción y conductas colaborativas: juguetes para jugar en grupos</a:t>
            </a:r>
          </a:p>
          <a:p>
            <a:r>
              <a:rPr lang="es-CL" dirty="0"/>
              <a:t>ser adecuados a la fase psicomotora del niño</a:t>
            </a:r>
          </a:p>
          <a:p>
            <a:r>
              <a:rPr lang="es-CL" dirty="0"/>
              <a:t>estimular el ejercicio físico y deporte</a:t>
            </a:r>
          </a:p>
          <a:p>
            <a:r>
              <a:rPr lang="es-CL" dirty="0"/>
              <a:t>enseñar y educar en conductas, </a:t>
            </a:r>
            <a:r>
              <a:rPr lang="es-CL" dirty="0" err="1"/>
              <a:t>ej</a:t>
            </a:r>
            <a:r>
              <a:rPr lang="es-CL" dirty="0"/>
              <a:t> juguetes que permitan construir</a:t>
            </a:r>
          </a:p>
          <a:p>
            <a:r>
              <a:rPr lang="es-CL" dirty="0"/>
              <a:t>tener contenido valórico; evitar discriminación, violencia, protección de naturaleza y medio ambiente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7"/>
    </mc:Choice>
    <mc:Fallback xmlns="">
      <p:transition spd="slow" advTm="4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PUERICULTURA SIGLO XXI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Objetivos: 	Vida Feliz / adulto sano</a:t>
            </a:r>
          </a:p>
          <a:p>
            <a:pPr marL="0" indent="0">
              <a:buNone/>
            </a:pPr>
            <a:r>
              <a:rPr lang="es-CL" dirty="0"/>
              <a:t>		Prevenir sobrepeso/obesidad</a:t>
            </a:r>
          </a:p>
          <a:p>
            <a:pPr marL="0" indent="0">
              <a:buNone/>
            </a:pPr>
            <a:r>
              <a:rPr lang="es-CL" dirty="0"/>
              <a:t>Cambios tipo de familia</a:t>
            </a:r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7"/>
    </mc:Choice>
    <mc:Fallback xmlns="">
      <p:transition spd="slow" advTm="8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Recomendación para juguetes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784326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s-CL" dirty="0"/>
              <a:t>incentivar obtener logros, enfrentar desafíos y perseguir metas</a:t>
            </a:r>
          </a:p>
          <a:p>
            <a:r>
              <a:rPr lang="es-CL" dirty="0"/>
              <a:t>favorecer el desarrollo de la resiliencia. Adquirir juguetes que dejen claro que un fracaso no impide conseguir logros</a:t>
            </a:r>
          </a:p>
          <a:p>
            <a:r>
              <a:rPr lang="es-CL" dirty="0"/>
              <a:t>ser lavables y durables</a:t>
            </a:r>
          </a:p>
          <a:p>
            <a:r>
              <a:rPr lang="es-CL" dirty="0"/>
              <a:t>tener colores vivos, figuras positivas y tamaño variado</a:t>
            </a:r>
          </a:p>
          <a:p>
            <a:r>
              <a:rPr lang="es-CL" dirty="0"/>
              <a:t>permitir el juego de roles</a:t>
            </a:r>
          </a:p>
          <a:p>
            <a:r>
              <a:rPr lang="es-CL" dirty="0"/>
              <a:t>ser motivantes para el niño</a:t>
            </a:r>
          </a:p>
          <a:p>
            <a:r>
              <a:rPr lang="es-CL" dirty="0"/>
              <a:t>No deben fomentar el belicismo y promover la violencia</a:t>
            </a:r>
          </a:p>
          <a:p>
            <a:r>
              <a:rPr lang="es-CL" dirty="0"/>
              <a:t>Su fabricación no debe dañar la naturaleza y su diseño o idea central no debe atentar contra el cuidado de esta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Recomendación para juguetes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s-CL" dirty="0"/>
              <a:t>No deben limitar la creatividad, por ser repetitivos en la acción que proponen o ejecutan</a:t>
            </a:r>
          </a:p>
          <a:p>
            <a:r>
              <a:rPr lang="es-CL" dirty="0"/>
              <a:t>Idealmente que no sean actuados electrónicamente</a:t>
            </a:r>
          </a:p>
          <a:p>
            <a:r>
              <a:rPr lang="es-CL" dirty="0"/>
              <a:t>No deben ser excesivamente competitivos</a:t>
            </a:r>
          </a:p>
          <a:p>
            <a:r>
              <a:rPr lang="es-CL" dirty="0"/>
              <a:t>No deben estimular el desarrollo o refuerzo de estereotipos o roles estereotipados</a:t>
            </a:r>
          </a:p>
          <a:p>
            <a:r>
              <a:rPr lang="es-CL" dirty="0"/>
              <a:t>No deben promover el aislamiento social, pasividad o individualismo ( TV, celular, Play..)</a:t>
            </a:r>
          </a:p>
          <a:p>
            <a:r>
              <a:rPr lang="es-CL" dirty="0"/>
              <a:t>Cosas muy baratas o simples pueden ser un juguete</a:t>
            </a:r>
          </a:p>
          <a:p>
            <a:r>
              <a:rPr lang="es-CL" dirty="0"/>
              <a:t>Un niño necesita mas de un juguete… Ojo: guardar por un tiempo y sacar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81"/>
    </mc:Choice>
    <mc:Fallback xmlns="">
      <p:transition spd="slow" advTm="7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Uso de tiempo libre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Extensa oferta de actividades para usar el tiempo libre en la vida moderna, buscar el equilibrio entre aportes y problemas de cada una de ellas</a:t>
            </a:r>
          </a:p>
          <a:p>
            <a:pPr marL="0" indent="0">
              <a:buNone/>
            </a:pPr>
            <a:r>
              <a:rPr lang="es-CL" dirty="0"/>
              <a:t>     Juegos con pantalla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dirty="0"/>
              <a:t>Fomenta motricidad fina y dan acceso a cantidades enormes de información, parte de la cual debe ser supervisada por un adulto.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 dirty="0"/>
              <a:t>Aíslan al individuo de la interacción directa de los que lo rodean, favorecen el sedentarismo y obesidad</a:t>
            </a:r>
          </a:p>
          <a:p>
            <a:pPr lvl="1"/>
            <a:endParaRPr lang="es-CL" sz="2800" dirty="0"/>
          </a:p>
          <a:p>
            <a:pPr marL="457200" lvl="1" indent="0">
              <a:buNone/>
            </a:pPr>
            <a:r>
              <a:rPr lang="es-CL" sz="2100" dirty="0"/>
              <a:t>Deporte: con su liberación de endorfinas el beneficioso para la salud biológica y psicológica, pero tiene mas riesgo de accidentes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5"/>
    </mc:Choice>
    <mc:Fallback xmlns="">
      <p:transition spd="slow" advTm="4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Uso pantallas: Tiempo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L" b="1" dirty="0"/>
              <a:t>Academia Americana de Pediatría</a:t>
            </a:r>
            <a:r>
              <a:rPr lang="es-CL" dirty="0"/>
              <a:t>, el “</a:t>
            </a:r>
            <a:r>
              <a:rPr lang="es-CL" dirty="0" err="1"/>
              <a:t>screen</a:t>
            </a:r>
            <a:r>
              <a:rPr lang="es-CL" dirty="0"/>
              <a:t> time” o tiempo de pantallas </a:t>
            </a:r>
          </a:p>
          <a:p>
            <a:pPr marL="0" indent="0">
              <a:buNone/>
            </a:pPr>
            <a:r>
              <a:rPr lang="es-CL" dirty="0"/>
              <a:t>0 – 2 años: Nada de pantallas</a:t>
            </a:r>
          </a:p>
          <a:p>
            <a:pPr marL="0" indent="0">
              <a:buNone/>
            </a:pPr>
            <a:r>
              <a:rPr lang="es-CL" dirty="0"/>
              <a:t>2 – 5 años: Entre media y una hora al día</a:t>
            </a:r>
          </a:p>
          <a:p>
            <a:pPr marL="0" indent="0">
              <a:buNone/>
            </a:pPr>
            <a:r>
              <a:rPr lang="es-CL" dirty="0"/>
              <a:t>7 – 12 años: una hora con un adulto delante. Nunca en horas de comidas</a:t>
            </a:r>
          </a:p>
          <a:p>
            <a:pPr marL="0" indent="0">
              <a:buNone/>
            </a:pPr>
            <a:r>
              <a:rPr lang="es-CL" dirty="0"/>
              <a:t>12 – 15 años: Una hora y media. Mucho cuidado con las redes sociales</a:t>
            </a:r>
          </a:p>
          <a:p>
            <a:pPr marL="0" indent="0">
              <a:buNone/>
            </a:pPr>
            <a:r>
              <a:rPr lang="es-CL" dirty="0"/>
              <a:t>+ de 16 años: Dos horas. Los dormitorios no deben tener pantallas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Lo más importante es que las pantallas no interfieran en la vida normal de los niños, el tiempo en familia, el ejercicio o las horas de sueño.</a:t>
            </a:r>
          </a:p>
          <a:p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706583" y="2729346"/>
            <a:ext cx="9005454" cy="22167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6"/>
    </mc:Choice>
    <mc:Fallback xmlns="">
      <p:transition spd="slow" advTm="5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Uso pantallas: momentos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1856510"/>
            <a:ext cx="10363826" cy="4835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1800" dirty="0"/>
              <a:t>es muy importante crear rutinas desde pequeños y que estas normas se verbalicen o estén visibles claramente para los niños de la familia.</a:t>
            </a:r>
          </a:p>
          <a:p>
            <a:pPr marL="0" indent="0">
              <a:buNone/>
            </a:pPr>
            <a:r>
              <a:rPr lang="es-CL" sz="1800" dirty="0"/>
              <a:t>No usar móviles o pantallas una hora antes de ir a dormir</a:t>
            </a:r>
          </a:p>
          <a:p>
            <a:pPr marL="0" indent="0">
              <a:buNone/>
            </a:pPr>
            <a:r>
              <a:rPr lang="es-CL" sz="1800" dirty="0"/>
              <a:t>No usar móviles o tabletas a la hora de comer</a:t>
            </a:r>
          </a:p>
          <a:p>
            <a:pPr marL="0" indent="0">
              <a:buNone/>
            </a:pPr>
            <a:r>
              <a:rPr lang="es-CL" sz="1800" dirty="0"/>
              <a:t>Marcar un “tiempo en familia” en el que ningún miembro de la familia los usa</a:t>
            </a:r>
          </a:p>
          <a:p>
            <a:pPr marL="0" indent="0">
              <a:buNone/>
            </a:pPr>
            <a:r>
              <a:rPr lang="es-CL" sz="1800" dirty="0"/>
              <a:t> Mientras se hacen tareas escolares</a:t>
            </a:r>
          </a:p>
          <a:p>
            <a:pPr marL="0" indent="0">
              <a:buNone/>
            </a:pPr>
            <a:r>
              <a:rPr lang="es-CL" sz="1800" dirty="0"/>
              <a:t>Mientras se está en la escuela</a:t>
            </a:r>
          </a:p>
          <a:p>
            <a:pPr marL="0" indent="0">
              <a:buNone/>
            </a:pPr>
            <a:r>
              <a:rPr lang="es-CL" sz="1800" dirty="0"/>
              <a:t>Mientras se está cruzando la calle</a:t>
            </a:r>
          </a:p>
          <a:p>
            <a:pPr marL="0" indent="0">
              <a:buNone/>
            </a:pPr>
            <a:r>
              <a:rPr lang="es-CL" sz="1800" dirty="0"/>
              <a:t>En el automóvil (excepto en viajes largos)</a:t>
            </a:r>
          </a:p>
          <a:p>
            <a:pPr marL="0" indent="0">
              <a:buNone/>
            </a:pPr>
            <a:r>
              <a:rPr lang="es-CL" sz="1800" dirty="0"/>
              <a:t>No usar móviles en el cochecito o silla de paseo</a:t>
            </a:r>
          </a:p>
          <a:p>
            <a:endParaRPr lang="es-CL" sz="18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678873" y="2646218"/>
            <a:ext cx="10599353" cy="361603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4"/>
    </mc:Choice>
    <mc:Fallback xmlns="">
      <p:transition spd="slow" advTm="6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Uso pantallas: contenido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 los menores no pueden descargar contenido sin autorización de un adulto y hacer respetar las edades recomendadas para el contenido que se descarga.</a:t>
            </a:r>
          </a:p>
          <a:p>
            <a:r>
              <a:rPr lang="es-CL" dirty="0"/>
              <a:t>Ver juntos contenido; promueve la interacción y la discusión y aprenden mejor de programas y vídeos educativos cuando los ven junto a un adulto</a:t>
            </a:r>
          </a:p>
          <a:p>
            <a:r>
              <a:rPr lang="es-CL" dirty="0"/>
              <a:t>Jugar juntos a un videojuego; ayuda a los padres a conectar con sus hijos adolescentes, permite una mejor idea de cómo los hijos pasan el tiempo</a:t>
            </a:r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0"/>
    </mc:Choice>
    <mc:Fallback xmlns="">
      <p:transition spd="slow" advTm="4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Estrella de 12 puntas"/>
          <p:cNvSpPr/>
          <p:nvPr/>
        </p:nvSpPr>
        <p:spPr>
          <a:xfrm rot="20802261">
            <a:off x="1459963" y="270677"/>
            <a:ext cx="2428892" cy="642942"/>
          </a:xfrm>
          <a:prstGeom prst="star1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2 a 3 años</a:t>
            </a:r>
            <a:endParaRPr lang="es-CO" sz="20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Footlight MT Light" pitchFamily="18" charset="0"/>
            </a:endParaRPr>
          </a:p>
        </p:txBody>
      </p:sp>
      <p:sp>
        <p:nvSpPr>
          <p:cNvPr id="11" name="10 Estrella de 12 puntas"/>
          <p:cNvSpPr/>
          <p:nvPr/>
        </p:nvSpPr>
        <p:spPr>
          <a:xfrm>
            <a:off x="4935488" y="321472"/>
            <a:ext cx="2428892" cy="642942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Footlight MT Light" pitchFamily="18" charset="0"/>
              </a:rPr>
              <a:t>3 años</a:t>
            </a:r>
            <a:endParaRPr lang="es-CO" sz="20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Footlight MT Light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36115908"/>
              </p:ext>
            </p:extLst>
          </p:nvPr>
        </p:nvGraphicFramePr>
        <p:xfrm>
          <a:off x="1603514" y="642943"/>
          <a:ext cx="8884974" cy="6215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://3.bp.blogspot.com/_2UIenx5zw0M/TVG2a_OWfTI/AAAAAAAAABM/l-WAN0NIoY8/s400/elefantito-de-playskoo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22" y="4946074"/>
            <a:ext cx="2437967" cy="177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31"/>
    </mc:Choice>
    <mc:Fallback xmlns="">
      <p:transition spd="slow" advTm="5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43771408"/>
              </p:ext>
            </p:extLst>
          </p:nvPr>
        </p:nvGraphicFramePr>
        <p:xfrm>
          <a:off x="1524000" y="1"/>
          <a:ext cx="9005455" cy="364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8" name="Picture 6" descr="http://t0.gstatic.com/images?q=tbn:ANd9GcSj-9UhjxJ5DmgxRBOZSq_yGJJWeQB6bymbLWn4a6w--fxpDd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2928327"/>
            <a:ext cx="2822883" cy="38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855528" y="4296727"/>
            <a:ext cx="22582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 años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4"/>
    </mc:Choice>
    <mc:Fallback xmlns="">
      <p:transition spd="slow" advTm="3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991545" y="548680"/>
            <a:ext cx="7474672" cy="2312086"/>
          </a:xfrm>
          <a:prstGeom prst="roundRect">
            <a:avLst>
              <a:gd name="adj" fmla="val 209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v"/>
            </a:pPr>
            <a:r>
              <a:rPr lang="es-CO" sz="2400" dirty="0">
                <a:latin typeface="+mj-lt"/>
              </a:rPr>
              <a:t>Hace </a:t>
            </a:r>
            <a:r>
              <a:rPr lang="es-CO" sz="2400" b="1" dirty="0">
                <a:latin typeface="+mj-lt"/>
              </a:rPr>
              <a:t>estructuras complejas</a:t>
            </a:r>
            <a:r>
              <a:rPr lang="es-CO" sz="2400" dirty="0">
                <a:latin typeface="+mj-lt"/>
              </a:rPr>
              <a:t> con bloques.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CO" sz="2400" b="1" dirty="0">
                <a:latin typeface="+mj-lt"/>
              </a:rPr>
              <a:t>Comparte</a:t>
            </a:r>
            <a:r>
              <a:rPr lang="es-CO" sz="2400" dirty="0">
                <a:latin typeface="+mj-lt"/>
              </a:rPr>
              <a:t> con otros niños.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CO" sz="2400" dirty="0">
                <a:latin typeface="+mj-lt"/>
              </a:rPr>
              <a:t>Manipula herramientas.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CO" sz="2400" dirty="0">
                <a:latin typeface="+mj-lt"/>
              </a:rPr>
              <a:t>Acopla su juego a la realidad.</a:t>
            </a:r>
          </a:p>
        </p:txBody>
      </p:sp>
      <p:pic>
        <p:nvPicPr>
          <p:cNvPr id="4098" name="Picture 2" descr="http://delokos.files.wordpress.com/2011/08/5.jpg?w=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90924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2.gstatic.com/images?q=tbn:ANd9GcQPGRSfkT-Gqz3B2PzyATsKmd4bMm0QyRhi7_QHqiHioaha2cKF7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6" y="3212976"/>
            <a:ext cx="399430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8"/>
    </mc:Choice>
    <mc:Fallback xmlns="">
      <p:transition spd="slow" advTm="1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7" descr="http://www.healthsystem.virginia.edu/uvahealth/adult_men_sp/images/up_0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577" y="2852936"/>
            <a:ext cx="2667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http://t0.gstatic.com/images?q=tbn:ANd9GcS5jOMUU3GrnAlz6-0oRdweT4lCB6MbosD2dRNGfywwRXVTP4J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429000"/>
            <a:ext cx="288032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04763873"/>
              </p:ext>
            </p:extLst>
          </p:nvPr>
        </p:nvGraphicFramePr>
        <p:xfrm>
          <a:off x="1739276" y="23804"/>
          <a:ext cx="7525077" cy="3405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2"/>
    </mc:Choice>
    <mc:Fallback xmlns="">
      <p:transition spd="slow" advTm="3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PUERICULTURA SIGLO XXI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dirty="0"/>
              <a:t>La menor estabilidad de la familia y sus nuevas características: tensionan lazos entre padres e hijos </a:t>
            </a:r>
          </a:p>
          <a:p>
            <a:r>
              <a:rPr lang="es-CL" dirty="0"/>
              <a:t>control por instituciones tradicionales se ha debilitado</a:t>
            </a:r>
          </a:p>
          <a:p>
            <a:pPr marL="0" indent="0">
              <a:buNone/>
            </a:pPr>
            <a:r>
              <a:rPr lang="es-CL" b="1" dirty="0"/>
              <a:t>Anticipación</a:t>
            </a:r>
          </a:p>
          <a:p>
            <a:r>
              <a:rPr lang="es-CL" dirty="0"/>
              <a:t>Pediatra/medico:   guías para padres para sugerir conductas y normas de crianza y para niños, con fomento de habilidades para la vida, hábitos saludables, responsabilidad, desarrollo de capacidades sociales y estimulo a la interacción con la comunidad.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3"/>
    </mc:Choice>
    <mc:Fallback xmlns="">
      <p:transition spd="slow" advTm="7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1" dirty="0"/>
              <a:t>JUEGO EN EL ESCOLAR</a:t>
            </a:r>
            <a:endParaRPr lang="es-E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3"/>
          </p:nvPr>
        </p:nvSpPr>
        <p:spPr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CO" dirty="0">
                <a:latin typeface="+mj-lt"/>
              </a:rPr>
              <a:t>Característica: Aceptación de las </a:t>
            </a:r>
            <a:r>
              <a:rPr lang="es-CO" b="1" dirty="0">
                <a:latin typeface="+mj-lt"/>
              </a:rPr>
              <a:t>reglas</a:t>
            </a:r>
            <a:r>
              <a:rPr lang="es-CO" dirty="0">
                <a:latin typeface="+mj-lt"/>
              </a:rPr>
              <a:t>, </a:t>
            </a:r>
            <a:r>
              <a:rPr lang="es-CO" b="1" dirty="0">
                <a:latin typeface="+mj-lt"/>
              </a:rPr>
              <a:t>triunfos y derrotas, </a:t>
            </a:r>
            <a:r>
              <a:rPr lang="es-CO" dirty="0">
                <a:latin typeface="+mj-lt"/>
              </a:rPr>
              <a:t>juega con niños de su </a:t>
            </a:r>
            <a:r>
              <a:rPr lang="es-CO" b="1" dirty="0">
                <a:latin typeface="+mj-lt"/>
              </a:rPr>
              <a:t>misma edad y genero</a:t>
            </a:r>
          </a:p>
        </p:txBody>
      </p:sp>
      <p:pic>
        <p:nvPicPr>
          <p:cNvPr id="6146" name="Picture 2" descr="http://t2.gstatic.com/images?q=tbn:ANd9GcQfxvDLLr3HAlqCtkQpbFiW1IakdjfJMA-yEKPVrymOKFZufGn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068960"/>
            <a:ext cx="501732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2.gstatic.com/images?q=tbn:ANd9GcSp5qDMFQoeO_Jhzb00geASbIbKTMHIKuIFF3iYAq9BPMhixJwb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26" y="3356992"/>
            <a:ext cx="33555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5"/>
    </mc:Choice>
    <mc:Fallback xmlns="">
      <p:transition spd="slow" advTm="1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861541887"/>
              </p:ext>
            </p:extLst>
          </p:nvPr>
        </p:nvGraphicFramePr>
        <p:xfrm>
          <a:off x="839416" y="457200"/>
          <a:ext cx="7560840" cy="626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Rectángulo"/>
          <p:cNvSpPr/>
          <p:nvPr/>
        </p:nvSpPr>
        <p:spPr>
          <a:xfrm>
            <a:off x="7795638" y="1041775"/>
            <a:ext cx="30633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6000" b="1" dirty="0">
                <a:solidFill>
                  <a:srgbClr val="7030A0"/>
                </a:solidFill>
              </a:rPr>
              <a:t>ESCOLAR</a:t>
            </a:r>
            <a:endParaRPr lang="es-CO" sz="44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http://t1.gstatic.com/images?q=tbn:ANd9GcSdpXkqfPOvp4mk1wSESJ9rJ1WncHZpbrAtX4HmpVB1kinhZ9f_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327564"/>
            <a:ext cx="3465774" cy="27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5"/>
    </mc:Choice>
    <mc:Fallback xmlns="">
      <p:transition spd="slow" advTm="2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3775" y="1620983"/>
            <a:ext cx="10364452" cy="2313708"/>
          </a:xfrm>
        </p:spPr>
        <p:txBody>
          <a:bodyPr>
            <a:normAutofit/>
          </a:bodyPr>
          <a:lstStyle/>
          <a:p>
            <a:r>
              <a:rPr lang="es-CL" sz="4400" dirty="0">
                <a:latin typeface="Castellar" panose="020A0402060406010301" pitchFamily="18" charset="0"/>
              </a:rPr>
              <a:t>DERECHO LABORAL DE LA MADRE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28" y="4423031"/>
            <a:ext cx="2828925" cy="17976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52" y="4677639"/>
            <a:ext cx="2952750" cy="16538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"/>
    </mc:Choice>
    <mc:Fallback xmlns="">
      <p:transition spd="slow" advTm="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DERECHO LABORAL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066363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CL" dirty="0"/>
              <a:t>Las normas de protección a la maternidad existentes en Chile establecen ciertos derechos irrenunciables, pudiendo señalarse, entre otros, el descanso previo y posterior al parto, la sala cuna, fuero, derecho para alimentar a los hijos menores de dos años y más recientemente, el permiso postnatal parental.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5"/>
    </mc:Choice>
    <mc:Fallback xmlns="">
      <p:transition spd="slow" advTm="2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DESCANSO PRE Y POST NATAL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s-CL" dirty="0"/>
              <a:t>La trabajadora tiene derecho a un descanso de maternidad de 6 semanas antes del parto (prenatal) y 12 semanas después de él (postnatal).</a:t>
            </a:r>
          </a:p>
          <a:p>
            <a:r>
              <a:rPr lang="es-CL" dirty="0"/>
              <a:t> La duración del pre natal puede verse alterada por un parto anticipado o retrasado o por la interrupción del embarazo.</a:t>
            </a:r>
          </a:p>
          <a:p>
            <a:r>
              <a:rPr lang="es-CL" dirty="0"/>
              <a:t> La duración del postnatal puede verse alterada por enfermedad derivada del alumbramiento; cuando el parto se produjere antes de iniciada la semana 33 de gestación, o si el niño al nacer pesare menos de 1.500 gramos; en caso de partos de 2 o más niños.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3"/>
    </mc:Choice>
    <mc:Fallback xmlns="">
      <p:transition spd="slow" advTm="3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POST NATAL PARENTAL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340981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s-CL" dirty="0"/>
              <a:t>El postnatal parental es un permiso de doce semanas (84 días) al que tiene derecho la trabajadora, a continuación del postnatal, con pago de subsidio que reemplaza su remuneración. </a:t>
            </a:r>
          </a:p>
          <a:p>
            <a:r>
              <a:rPr lang="es-CL" dirty="0"/>
              <a:t>Este permiso se puede usar por media jornada, donde aumenta a 18 semanas (126 días), recibiendo la mitad del subsidio señalado y a lo menos, el 50% de las remuneraciones pactadas en el contrato.</a:t>
            </a:r>
          </a:p>
          <a:p>
            <a:r>
              <a:rPr lang="es-CL" dirty="0"/>
              <a:t> Si ambos padres son trabajadores, el padre puede hacer uso de este permiso si la madre así lo decide, pero sólo a contar de la séptima semana, es decir las primeras 6 semanas, de cualquier forma le corresponden a la madre.</a:t>
            </a:r>
          </a:p>
          <a:p>
            <a:r>
              <a:rPr lang="es-CL" dirty="0"/>
              <a:t>El trabajador/a que tenga a su cuidado un menor de edad por haberse otorgado judicialmente la tuición o cuidado personal como medida de protección del menor o en virtud de su adopción también tendrá derecho al permiso postnatal parental.</a:t>
            </a:r>
          </a:p>
          <a:p>
            <a:pPr marL="0" indent="0">
              <a:buNone/>
            </a:pPr>
            <a:r>
              <a:rPr lang="es-CL" dirty="0"/>
              <a:t> </a:t>
            </a:r>
          </a:p>
          <a:p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771525" y="6008111"/>
            <a:ext cx="1091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/>
              <a:t>Código del Trabajo, artículo 197 bis y 200; Dictamen 4052/083 del 17.10.2011; Dictamen 1704/32 del 24.03.2016; Dictamen 606/10 del 31.01.2018</a:t>
            </a:r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2"/>
    </mc:Choice>
    <mc:Fallback xmlns="">
      <p:transition spd="slow" advTm="6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DESCANSO POST NATAL SUPLEMENTARIO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CL" dirty="0"/>
              <a:t>Si como consecuencia del alumbramiento se produce una enfermedad comprobada con certificado médico, que impida el regreso al trabajo por un plazo superior al descanso postnatal, el descanso puerperal o post natal se prolonga por el tiempo que determine el servicio encargado de la atención médica preventiva o curativa. 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La mujer que se encuentre en este período de descanso postnatal suplementario de maternidad tiene derecho a percibir un subsidio equivalente al promedio de la remuneración mensual neta, del subsidio o de ambos, que se hayan devengado en los tres meses calendario más próximos al mes en que se inicia la licencia.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2"/>
    </mc:Choice>
    <mc:Fallback xmlns="">
      <p:transition spd="slow" advTm="4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FUERO MATERNAL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3382544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s-CL" dirty="0"/>
              <a:t>El fuero maternal protege a la trabajadora desde el inicio del embarazo y hasta un año después de terminado el postnatal (descartando el postnatal parental). Por regla general, el fuero dura hasta cuando el hijo cumple un año y 84 días de edad, a menos que exista una licencia de descanso postnatal suplementario, la cual prolongaría el fuero maternal hasta un año después de terminado dicho descanso.</a:t>
            </a:r>
          </a:p>
          <a:p>
            <a:pPr marL="0" indent="0">
              <a:buNone/>
            </a:pPr>
            <a:r>
              <a:rPr lang="es-CL" dirty="0"/>
              <a:t> </a:t>
            </a:r>
          </a:p>
          <a:p>
            <a:pPr marL="0" indent="0">
              <a:buNone/>
            </a:pPr>
            <a:r>
              <a:rPr lang="es-CL" dirty="0"/>
              <a:t>Artículo 201 Código del Trabajo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7"/>
    </mc:Choice>
    <mc:Fallback xmlns="">
      <p:transition spd="slow" advTm="3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PERMISO DEL PADRE POR NACIMIENTO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s-CL" dirty="0"/>
              <a:t>El padre tendrá derecho a un permiso pagado de 5 días en caso de nacimiento de un hijo, el que podrá utilizar a su elección desde el momento del parto  y en este caso será de forma continua, excluyendo el descanso semanal, o distribuirlo dentro del primer mes desde la fecha de nacimiento. 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Este permiso también se otorga al padre que se encuentre en proceso de adopción y se cuenta a partir de la notificación de la resolución que otorgue el cuidado personal o acoja la adopción del menor en conformidad a los artículos 19 y 24 de la ley N° 19.620.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44"/>
    </mc:Choice>
    <mc:Fallback xmlns="">
      <p:transition spd="slow" advTm="4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SALA CUNA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CL" dirty="0"/>
              <a:t>El empleador -que ocupa 20 o más trabajadoras de cualquier edad o estado civil- puede dar cumplimiento a la obligación antes señalada a través de tres alternativas:</a:t>
            </a:r>
          </a:p>
          <a:p>
            <a:pPr marL="0" indent="0">
              <a:buNone/>
            </a:pPr>
            <a:r>
              <a:rPr lang="es-CL" dirty="0"/>
              <a:t> a) creando y manteniendo una sala cuna anexa e independiente de los lugares de trabajo</a:t>
            </a:r>
          </a:p>
          <a:p>
            <a:pPr marL="0" indent="0">
              <a:buNone/>
            </a:pPr>
            <a:r>
              <a:rPr lang="es-CL" dirty="0"/>
              <a:t> b) construyendo o habilitando y manteniendo servicios comunes de sala cuna con otros establecimientos de la misma área geográfica</a:t>
            </a:r>
          </a:p>
          <a:p>
            <a:pPr marL="0" indent="0">
              <a:buNone/>
            </a:pPr>
            <a:r>
              <a:rPr lang="es-CL" dirty="0"/>
              <a:t>c) pagando directamente los gastos de sala cuna al establecimiento que haya designado el empleador para que la trabajadora lleve a sus hijos menores de dos años.</a:t>
            </a:r>
          </a:p>
          <a:p>
            <a:pPr marL="0" indent="0">
              <a:buNone/>
            </a:pPr>
            <a:r>
              <a:rPr lang="es-CL" dirty="0"/>
              <a:t> En todos estos casos la sala cuna deberá contar con autorización de funcionamiento o reconocimiento oficial del Estado, ambos otorgados por el Ministerio de Educación.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61"/>
    </mc:Choice>
    <mc:Fallback xmlns="">
      <p:transition spd="slow" advTm="5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648075" y="549276"/>
            <a:ext cx="4535488" cy="1223963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s-ES" sz="40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Puericultura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774825" y="2493964"/>
            <a:ext cx="2592388" cy="1150937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500">
                <a:latin typeface="Arial" charset="0"/>
              </a:rPr>
              <a:t>Preconcepcional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503614" y="5086350"/>
            <a:ext cx="2016125" cy="1150938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500">
                <a:latin typeface="Arial" charset="0"/>
              </a:rPr>
              <a:t>Natal</a:t>
            </a: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4943476" y="3502025"/>
            <a:ext cx="2016125" cy="1150938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500" dirty="0">
                <a:latin typeface="Arial" charset="0"/>
              </a:rPr>
              <a:t>Concepcional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8183564" y="2493964"/>
            <a:ext cx="2016125" cy="1150937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500">
                <a:latin typeface="Arial" charset="0"/>
              </a:rPr>
              <a:t>Prenatal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6527801" y="5086350"/>
            <a:ext cx="2016125" cy="11509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500" dirty="0">
                <a:latin typeface="Arial" charset="0"/>
              </a:rPr>
              <a:t>Postnatal</a:t>
            </a:r>
          </a:p>
        </p:txBody>
      </p:sp>
      <p:sp>
        <p:nvSpPr>
          <p:cNvPr id="6152" name="Line 17"/>
          <p:cNvSpPr>
            <a:spLocks noChangeShapeType="1"/>
          </p:cNvSpPr>
          <p:nvPr/>
        </p:nvSpPr>
        <p:spPr bwMode="auto">
          <a:xfrm>
            <a:off x="5880100" y="1773238"/>
            <a:ext cx="0" cy="3603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153" name="Line 18"/>
          <p:cNvSpPr>
            <a:spLocks noChangeShapeType="1"/>
          </p:cNvSpPr>
          <p:nvPr/>
        </p:nvSpPr>
        <p:spPr bwMode="auto">
          <a:xfrm>
            <a:off x="3000375" y="2133600"/>
            <a:ext cx="6191250" cy="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154" name="Line 19"/>
          <p:cNvSpPr>
            <a:spLocks noChangeShapeType="1"/>
          </p:cNvSpPr>
          <p:nvPr/>
        </p:nvSpPr>
        <p:spPr bwMode="auto">
          <a:xfrm>
            <a:off x="3000375" y="2133601"/>
            <a:ext cx="0" cy="35877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155" name="Line 20"/>
          <p:cNvSpPr>
            <a:spLocks noChangeShapeType="1"/>
          </p:cNvSpPr>
          <p:nvPr/>
        </p:nvSpPr>
        <p:spPr bwMode="auto">
          <a:xfrm>
            <a:off x="9191625" y="2133601"/>
            <a:ext cx="0" cy="35877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156" name="Line 21"/>
          <p:cNvSpPr>
            <a:spLocks noChangeShapeType="1"/>
          </p:cNvSpPr>
          <p:nvPr/>
        </p:nvSpPr>
        <p:spPr bwMode="auto">
          <a:xfrm>
            <a:off x="5880100" y="2133600"/>
            <a:ext cx="0" cy="1366838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157" name="Line 22"/>
          <p:cNvSpPr>
            <a:spLocks noChangeShapeType="1"/>
          </p:cNvSpPr>
          <p:nvPr/>
        </p:nvSpPr>
        <p:spPr bwMode="auto">
          <a:xfrm>
            <a:off x="7535863" y="2133601"/>
            <a:ext cx="0" cy="2951163"/>
          </a:xfrm>
          <a:prstGeom prst="line">
            <a:avLst/>
          </a:prstGeom>
          <a:noFill/>
          <a:ln w="3810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158" name="Line 23"/>
          <p:cNvSpPr>
            <a:spLocks noChangeShapeType="1"/>
          </p:cNvSpPr>
          <p:nvPr/>
        </p:nvSpPr>
        <p:spPr bwMode="auto">
          <a:xfrm>
            <a:off x="4511675" y="2133601"/>
            <a:ext cx="0" cy="2951163"/>
          </a:xfrm>
          <a:prstGeom prst="line">
            <a:avLst/>
          </a:prstGeom>
          <a:noFill/>
          <a:ln w="3810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9"/>
    </mc:Choice>
    <mc:Fallback xmlns="">
      <p:transition spd="slow" advTm="1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5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DERECHO A TIEMPO DE ALIMENTACION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728908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CL" dirty="0"/>
              <a:t>De conformidad con lo establecido en el inciso 1º del artículo 206 del Código del Trabajo, las trabajadoras (o el padre trabajador que hace uso del beneficio) tienen derecho a disponer, a lo menos, de una hora al día, para dar alimento a sus hijos menores de dos años, derecho que puede ejercerse de algunas de las siguientes formas a acordar con el empleador:</a:t>
            </a:r>
          </a:p>
          <a:p>
            <a:pPr marL="0" indent="0">
              <a:buNone/>
            </a:pPr>
            <a:br>
              <a:rPr lang="es-CL" dirty="0"/>
            </a:br>
            <a:r>
              <a:rPr lang="es-CL" dirty="0"/>
              <a:t>a) en cualquier momento dentro de la jornada de trabajo</a:t>
            </a:r>
            <a:br>
              <a:rPr lang="es-CL" dirty="0"/>
            </a:br>
            <a:r>
              <a:rPr lang="es-CL" dirty="0"/>
              <a:t>b) dividiéndolo, a solicitud de la interesada, en dos porciones</a:t>
            </a:r>
            <a:br>
              <a:rPr lang="es-CL" dirty="0"/>
            </a:br>
            <a:r>
              <a:rPr lang="es-CL" dirty="0"/>
              <a:t>c) postergando o adelantando en media hora, o en una hora, el inicio o el término de la jornada de trabajo.</a:t>
            </a:r>
          </a:p>
          <a:p>
            <a:pPr marL="0" indent="0">
              <a:buNone/>
            </a:pPr>
            <a:br>
              <a:rPr lang="es-CL" dirty="0"/>
            </a:b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6"/>
    </mc:Choice>
    <mc:Fallback xmlns="">
      <p:transition spd="slow" advTm="4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dirty="0"/>
              <a:t>ENFERMEDAD GRAVE DE HIJO MENOR DE 1 AÑO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s-CL" dirty="0"/>
              <a:t>Cuando la salud de un niño menor de un año requiera la atención en el hogar con motivo de enfermedad grave, la madre trabajadora tiene derecho a un permiso y subsidio por el período que el respectivo médico determine ( Periodos de 7 días) </a:t>
            </a:r>
          </a:p>
          <a:p>
            <a:endParaRPr lang="es-CL" dirty="0"/>
          </a:p>
          <a:p>
            <a:r>
              <a:rPr lang="es-CL" dirty="0"/>
              <a:t>Si ambos padres son trabajadores, la madre puede ceder al padre el uso de tales permisos y subsidio. </a:t>
            </a:r>
          </a:p>
          <a:p>
            <a:endParaRPr lang="es-CL" dirty="0"/>
          </a:p>
          <a:p>
            <a:r>
              <a:rPr lang="es-CL" dirty="0"/>
              <a:t>Si la trabajadora o el trabajador tienen a su cuidado un menor de edad inferior a 1 año, respecto de quien se le haya otorgado judicialmente la tuición o el cuidado personal como medida de protección, también tienen los citados derechos. Este derecho se extenderá al cónyuge o conviviente civil, en los mismos términos señalados anteriormente.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5"/>
    </mc:Choice>
    <mc:Fallback xmlns="">
      <p:transition spd="slow" advTm="4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LEY SANNA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s-CL" dirty="0"/>
              <a:t>La ley </a:t>
            </a:r>
            <a:r>
              <a:rPr lang="es-CL" dirty="0" err="1"/>
              <a:t>Sanna</a:t>
            </a:r>
            <a:r>
              <a:rPr lang="es-CL" dirty="0"/>
              <a:t> es un Seguro obligatorio para los padres y madres trabajadores de niños y niñas afectados por una condición grave de salud.</a:t>
            </a:r>
          </a:p>
          <a:p>
            <a:r>
              <a:rPr lang="es-CL" dirty="0"/>
              <a:t>Son beneficiarios del SANNA los trabajadores y trabajadoras y los trabajadores temporales cesantes, que sean padre o madre de un niño o niña, que se encuentre afectado por una condición grave de salud, según lo establecido en el artículo 7° de la Ley N°21.063. </a:t>
            </a:r>
          </a:p>
          <a:p>
            <a:r>
              <a:rPr lang="es-CL" dirty="0"/>
              <a:t>También son beneficiarios del Seguro el trabajador o trabajadora y el trabajador temporal cesante afectos al Seguro, que tenga a su cargo el cuidado personal de dicho niño o niña, otorgado por resolución judicial.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6"/>
    </mc:Choice>
    <mc:Fallback xmlns="">
      <p:transition spd="slow" advTm="4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MUCHAS GRACIAS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33" y="2214695"/>
            <a:ext cx="7704533" cy="3576506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9"/>
    </mc:Choice>
    <mc:Fallback xmlns="">
      <p:transition spd="slow" advTm="1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83632-5283-40D4-8A90-BDF2F889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CASOS CLINICOS</a:t>
            </a:r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31E631-F07B-4105-A8C2-5C8EF4D83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6771-1F03-41CD-891A-92E65E79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CLINICO 1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81128A-7065-4D24-8E54-CF3E146D25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Acude a </a:t>
            </a:r>
            <a:r>
              <a:rPr lang="es-MX" dirty="0" err="1"/>
              <a:t>cesfam</a:t>
            </a:r>
            <a:r>
              <a:rPr lang="es-MX" dirty="0"/>
              <a:t> una madre con su bebe de 1 ms, preocupada por que el niño llora mucho, ella piensa que tiene cólicos, le coloca el pecho cada vez que llora, a veces se calma y cuando no se calma le da una formula de inicio. Quiere que le recete gotitas para los cólicos.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Que debe preguntar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 que evalúa en el examen físico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Que recomendaciones da a la madre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98470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D8789-F206-433D-9B31-37B3750E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clínico 2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B35B4-6D12-4F41-9972-765F34ED5BA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Se encuentra en </a:t>
            </a:r>
            <a:r>
              <a:rPr lang="es-MX" dirty="0" err="1"/>
              <a:t>cesfam</a:t>
            </a:r>
            <a:r>
              <a:rPr lang="es-MX" dirty="0"/>
              <a:t> realizando una supervisión de salud a un preescolar de 3 años y la madre le cuenta que ella trabaja y que su hijo es muy demandante. No la deja descansar cuando llega a casa, llora todo el tiempo por diferentes cosas y ella no le hace caso por que siente que es de puro regalón.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Que consejo le da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78042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35D19-DDB4-4892-8A83-26CA19B1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clínico 3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11A6D7-192E-4F14-8327-8360F96E25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Controla una madre con su bebe de 10 meses, ella trabaja y no duerme bien por que  a su hijo le cuesta quedarse dormido y  aun despierta en la madrugada. Le solicita que le de medicamentos para dormir a su hijo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/>
              <a:t> ¿que le aconseja 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353373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1887ED-0214-4969-8531-22DFAD08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4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47B6E5-E311-404A-BC63-38A9CF1D50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Una madre consulta con su hijo de 4 años por que le cuesta que se quede dormido en la noche. A veces son las doce de la noche y aun no se duerme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/>
              <a:t>Que debe preguntar para ampliar la historia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/>
              <a:t>Que recomendaciones le daría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88016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CE2514-9314-4E0A-B102-83FA8194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5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8C87FF-098F-45AE-90CE-D40EE183D0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Acuden a consulta los padres de un niño de 8 años, preocupados por que los mandaron a llamar del colegio por que su hijo es problemático, no sigue las reglas y en forma reiterada no hace caso al profesor. Ambos padres trabajan, llegan tarde a casa y los hijos quedan al cuidado de una nana, que la tienen desde que eran chicos. Ellos reconocen que no les imponen reglas y son muy liberales en la educación. No saben por el niño es así y solicitan derivación a psicología.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/>
              <a:t>¿Que recomendación les daría?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7939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://blogs.20minutos.es/salud_y_deporte/files/Ni%C3%B1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9" y="5013177"/>
            <a:ext cx="2006503" cy="1344391"/>
          </a:xfrm>
          <a:prstGeom prst="rect">
            <a:avLst/>
          </a:prstGeom>
          <a:noFill/>
        </p:spPr>
      </p:pic>
      <p:pic>
        <p:nvPicPr>
          <p:cNvPr id="10242" name="Picture 2" descr="http://www.delacasa.net/ricasfotos/images/341.jpg"/>
          <p:cNvPicPr>
            <a:picLocks noChangeAspect="1" noChangeArrowheads="1"/>
          </p:cNvPicPr>
          <p:nvPr/>
        </p:nvPicPr>
        <p:blipFill>
          <a:blip r:embed="rId5" cstate="print"/>
          <a:srcRect l="5333" t="5336" r="4001" b="3945"/>
          <a:stretch>
            <a:fillRect/>
          </a:stretch>
        </p:blipFill>
        <p:spPr bwMode="auto">
          <a:xfrm>
            <a:off x="5159896" y="1988840"/>
            <a:ext cx="2232248" cy="1674186"/>
          </a:xfrm>
          <a:prstGeom prst="rect">
            <a:avLst/>
          </a:prstGeom>
          <a:noFill/>
        </p:spPr>
      </p:pic>
      <p:pic>
        <p:nvPicPr>
          <p:cNvPr id="10248" name="Picture 8" descr="http://www.topisima.com/wp-content/uploads/2012/04/Ba%C3%B1o-reci%C3%A9n-nacid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8248" y="4005064"/>
            <a:ext cx="1728192" cy="1728192"/>
          </a:xfrm>
          <a:prstGeom prst="rect">
            <a:avLst/>
          </a:prstGeom>
          <a:noFill/>
        </p:spPr>
      </p:pic>
      <p:pic>
        <p:nvPicPr>
          <p:cNvPr id="10246" name="Picture 6" descr="http://t0.gstatic.com/images?q=tbn:ANd9GcS4YF01parEE-zv4j7wTLHZRBgs637OWTICWauJ2r3z4MzlEJXcoEJT-lPg3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0176" y="2204093"/>
            <a:ext cx="2304256" cy="1527823"/>
          </a:xfrm>
          <a:prstGeom prst="rect">
            <a:avLst/>
          </a:prstGeom>
          <a:noFill/>
        </p:spPr>
      </p:pic>
      <p:sp>
        <p:nvSpPr>
          <p:cNvPr id="30725" name="Rectangle 5"/>
          <p:cNvSpPr>
            <a:spLocks noRot="1"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s-ES" sz="4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Puericultura Postnatal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" sz="2400" b="1" dirty="0"/>
              <a:t>Evaluar el bienestar del niño: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Alimentación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El Baño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El juego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El sueño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Vinculo afectivo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La disciplina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Las inmunizaciones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Prevención de accidentes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La higiene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</a:pPr>
            <a:r>
              <a:rPr lang="es-ES" sz="2400" dirty="0"/>
              <a:t>Desarrollo humano integral</a:t>
            </a:r>
          </a:p>
        </p:txBody>
      </p:sp>
      <p:pic>
        <p:nvPicPr>
          <p:cNvPr id="10244" name="Picture 4" descr="http://www.forodefotos.com/attachments/fotos-personales-y-amigos/19372d1302493217-inocente-felicidad-ninos-estudiand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4073" y="3284984"/>
            <a:ext cx="1733525" cy="187220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9"/>
    </mc:Choice>
    <mc:Fallback xmlns="">
      <p:transition spd="slow" advTm="2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9573E-54A4-40FE-BAEA-93A4CB9E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6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0AB37-27AE-492D-BB41-85B9E4AD91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Acuden a consulta los padres de un preescolar de 3 años, muy angustiados por que su hijo presenta pataletas para conseguir todo lo que quiere, esto comenzó hace 1 año y cada vez es peor. Vive con los abuelos que le dan todo lo que pide y lo tienen mal criado.  ellos se molestan mucho con el cuando hace las pataletas y lo dejan llorar esta que se calme.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/>
              <a:t> ¿que les aconseja ?</a:t>
            </a:r>
          </a:p>
        </p:txBody>
      </p:sp>
    </p:spTree>
    <p:extLst>
      <p:ext uri="{BB962C8B-B14F-4D97-AF65-F5344CB8AC3E}">
        <p14:creationId xmlns:p14="http://schemas.microsoft.com/office/powerpoint/2010/main" val="702316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6409B-DDFF-4AAB-905D-21591CF4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7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59BAAF-F681-4287-B59F-675B517A7C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Que juguete le recomendaría a los padres de un niño de:</a:t>
            </a:r>
          </a:p>
          <a:p>
            <a:pPr lvl="1"/>
            <a:r>
              <a:rPr lang="es-MX" dirty="0"/>
              <a:t>12 meses</a:t>
            </a:r>
          </a:p>
          <a:p>
            <a:pPr lvl="1"/>
            <a:r>
              <a:rPr lang="es-MX" dirty="0"/>
              <a:t>2 – 3  años</a:t>
            </a:r>
          </a:p>
          <a:p>
            <a:pPr lvl="1"/>
            <a:r>
              <a:rPr lang="es-MX" dirty="0"/>
              <a:t>4 años</a:t>
            </a:r>
          </a:p>
          <a:p>
            <a:pPr lvl="1"/>
            <a:r>
              <a:rPr lang="es-MX" dirty="0"/>
              <a:t>Escolar </a:t>
            </a:r>
            <a:endParaRPr lang="es-CL" dirty="0"/>
          </a:p>
          <a:p>
            <a:pPr marL="457200" lvl="1" indent="0">
              <a:buNone/>
            </a:pPr>
            <a:r>
              <a:rPr lang="es-MX" dirty="0"/>
              <a:t>Justifique la elección del juguete</a:t>
            </a:r>
          </a:p>
          <a:p>
            <a:pPr marL="457200" lvl="1" indent="0">
              <a:buNone/>
            </a:pPr>
            <a:r>
              <a:rPr lang="es-MX" dirty="0"/>
              <a:t>¿Que área del desarrollo estimula el juguete elegido 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76742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67994-AC34-44E2-929D-07C6B68C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8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7C82C7-147E-49BB-A448-86299DF29B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Un padre le pregunta si le puede comprar una Tablet a su hijo de 5 años, por que desde pequeño que juega con su celular y quiere que tenga su propio dispositivo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¿Que </a:t>
            </a:r>
            <a:r>
              <a:rPr lang="es-MX"/>
              <a:t>debe recomendar?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3472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3EB98-938B-473D-9752-D49EC2DD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9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1CC457-768D-442A-840A-2EFDE69CD6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Acude una madre con su hijo de 8 meses, que se encuentra cursando una bronquitis obstructiva diagnosticada en la urgencia infantil y no pudo acudir al trabajo por que no tenía con quien dejar a su hijo enfermo y esta preocupada por que la pueden echar. El papá del bebe también trabaja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¿ que solución le sugiere?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91400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CF198-C975-4DCD-B73D-5910D2186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10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C5792-B1A5-4A57-A823-0D69DF9425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En la supervisión de salud de un lactante de 5 meses, la mamá le solicita que le de una licencia medica, por que el próximo mes debe entrar a trabajar y no tiene quien le cuide su hijo. Ella trabaja en una empresa de servicio, con un cargo administrativo.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/>
              <a:t>¿Qué le </a:t>
            </a:r>
            <a:r>
              <a:rPr lang="es-MX"/>
              <a:t>debe responder?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450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TEMAS DESARROLLAR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CL" dirty="0"/>
              <a:t>Apego</a:t>
            </a:r>
          </a:p>
          <a:p>
            <a:r>
              <a:rPr lang="es-CL" dirty="0"/>
              <a:t>Sueño</a:t>
            </a:r>
          </a:p>
          <a:p>
            <a:r>
              <a:rPr lang="es-CL" dirty="0"/>
              <a:t>Estilos de crianza/Pataletas</a:t>
            </a:r>
          </a:p>
          <a:p>
            <a:r>
              <a:rPr lang="es-CL" dirty="0"/>
              <a:t>Juegos y juguetes</a:t>
            </a:r>
          </a:p>
          <a:p>
            <a:r>
              <a:rPr lang="es-CL" dirty="0"/>
              <a:t>Derecho Laboral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44548"/>
            <a:ext cx="5105400" cy="2269066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05" y="4519612"/>
            <a:ext cx="2562225" cy="17811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39" y="1644386"/>
            <a:ext cx="2502045" cy="16649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1401714"/>
            <a:ext cx="2924175" cy="1562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8"/>
    </mc:Choice>
    <mc:Fallback xmlns="">
      <p:transition spd="slow" advTm="1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3775" y="2138722"/>
            <a:ext cx="10364452" cy="1338770"/>
          </a:xfrm>
        </p:spPr>
        <p:txBody>
          <a:bodyPr>
            <a:normAutofit/>
          </a:bodyPr>
          <a:lstStyle/>
          <a:p>
            <a:r>
              <a:rPr lang="es-CL" sz="4400" dirty="0">
                <a:latin typeface="Castellar" panose="020A0402060406010301" pitchFamily="18" charset="0"/>
              </a:rPr>
              <a:t>APEGO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5" y="4170218"/>
            <a:ext cx="3344574" cy="21890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8"/>
    </mc:Choice>
    <mc:Fallback xmlns="">
      <p:transition spd="slow" advTm="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heme/theme1.xml><?xml version="1.0" encoding="utf-8"?>
<a:theme xmlns:a="http://schemas.openxmlformats.org/drawingml/2006/main" name="Gota">
  <a:themeElements>
    <a:clrScheme name="Rojo n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1470</TotalTime>
  <Words>4859</Words>
  <Application>Microsoft Office PowerPoint</Application>
  <PresentationFormat>Panorámica</PresentationFormat>
  <Paragraphs>403</Paragraphs>
  <Slides>74</Slides>
  <Notes>11</Notes>
  <HiddenSlides>0</HiddenSlides>
  <MMClips>64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1" baseType="lpstr">
      <vt:lpstr>Arial</vt:lpstr>
      <vt:lpstr>Calibri</vt:lpstr>
      <vt:lpstr>Castellar</vt:lpstr>
      <vt:lpstr>Footlight MT Light</vt:lpstr>
      <vt:lpstr>Tw Cen MT</vt:lpstr>
      <vt:lpstr>Wingdings</vt:lpstr>
      <vt:lpstr>Gota</vt:lpstr>
      <vt:lpstr>PUERICULTURA </vt:lpstr>
      <vt:lpstr>DEFINICIÓN</vt:lpstr>
      <vt:lpstr>DEFINICIÓN</vt:lpstr>
      <vt:lpstr>PUERICULTURA SIGLO XXI</vt:lpstr>
      <vt:lpstr>PUERICULTURA SIGLO XXI</vt:lpstr>
      <vt:lpstr>Presentación de PowerPoint</vt:lpstr>
      <vt:lpstr>Presentación de PowerPoint</vt:lpstr>
      <vt:lpstr>TEMAS DESARROLLAR</vt:lpstr>
      <vt:lpstr>APEGO</vt:lpstr>
      <vt:lpstr>APEGO</vt:lpstr>
      <vt:lpstr>APEGO</vt:lpstr>
      <vt:lpstr> APEGO: favorecer apego </vt:lpstr>
      <vt:lpstr>DISFUNCION APEGO</vt:lpstr>
      <vt:lpstr>APEGO</vt:lpstr>
      <vt:lpstr>SUEÑO</vt:lpstr>
      <vt:lpstr>SUEÑO</vt:lpstr>
      <vt:lpstr>Sueño</vt:lpstr>
      <vt:lpstr>Sueño</vt:lpstr>
      <vt:lpstr>Sueño</vt:lpstr>
      <vt:lpstr>Hábitos de sueño</vt:lpstr>
      <vt:lpstr>Hábitos de sueño</vt:lpstr>
      <vt:lpstr>CONSEJOS PARA UN BUEN DORMIR</vt:lpstr>
      <vt:lpstr>DICIPLINA Y FORMACIÓN DE HABITOS</vt:lpstr>
      <vt:lpstr>DISCIPLINA y FORMACION DE HABITOS</vt:lpstr>
      <vt:lpstr>DISCIPLINA y FORMACION DE HABITOS</vt:lpstr>
      <vt:lpstr>DISCIPLINA y FORMACION DE HABITOS</vt:lpstr>
      <vt:lpstr>DISCIPLINA</vt:lpstr>
      <vt:lpstr>DISCIPLINA</vt:lpstr>
      <vt:lpstr>Presentación de PowerPoint</vt:lpstr>
      <vt:lpstr>DISCIPLINA y FORMACION DE HABITOS</vt:lpstr>
      <vt:lpstr>PATALETAS</vt:lpstr>
      <vt:lpstr>MANEJO PATALETAS</vt:lpstr>
      <vt:lpstr>MANEJO PATALETAS</vt:lpstr>
      <vt:lpstr>MANEJO PATALETAS</vt:lpstr>
      <vt:lpstr>Juegos y juguetes</vt:lpstr>
      <vt:lpstr>JUEGOS Y JUGUETES</vt:lpstr>
      <vt:lpstr>Juegos y juguetes</vt:lpstr>
      <vt:lpstr>Juegos y juguetes</vt:lpstr>
      <vt:lpstr>Recomendación para juguetes</vt:lpstr>
      <vt:lpstr>Recomendación para juguetes</vt:lpstr>
      <vt:lpstr>Recomendación para juguetes</vt:lpstr>
      <vt:lpstr>Uso de tiempo libre</vt:lpstr>
      <vt:lpstr>Uso pantallas: Tiempo</vt:lpstr>
      <vt:lpstr>Uso pantallas: momentos</vt:lpstr>
      <vt:lpstr>Uso pantallas: contenido</vt:lpstr>
      <vt:lpstr>Presentación de PowerPoint</vt:lpstr>
      <vt:lpstr>Presentación de PowerPoint</vt:lpstr>
      <vt:lpstr>Presentación de PowerPoint</vt:lpstr>
      <vt:lpstr>Presentación de PowerPoint</vt:lpstr>
      <vt:lpstr>JUEGO EN EL ESCOLAR</vt:lpstr>
      <vt:lpstr>Presentación de PowerPoint</vt:lpstr>
      <vt:lpstr>DERECHO LABORAL DE LA MADRE</vt:lpstr>
      <vt:lpstr>DERECHO LABORAL</vt:lpstr>
      <vt:lpstr>DESCANSO PRE Y POST NATAL</vt:lpstr>
      <vt:lpstr>POST NATAL PARENTAL</vt:lpstr>
      <vt:lpstr>DESCANSO POST NATAL SUPLEMENTARIO</vt:lpstr>
      <vt:lpstr>FUERO MATERNAL</vt:lpstr>
      <vt:lpstr>PERMISO DEL PADRE POR NACIMIENTO</vt:lpstr>
      <vt:lpstr>SALA CUNA</vt:lpstr>
      <vt:lpstr>DERECHO A TIEMPO DE ALIMENTACION</vt:lpstr>
      <vt:lpstr>ENFERMEDAD GRAVE DE HIJO MENOR DE 1 AÑO</vt:lpstr>
      <vt:lpstr>LEY SANNA</vt:lpstr>
      <vt:lpstr>MUCHAS GRACIAS </vt:lpstr>
      <vt:lpstr>CASOS CLINICOS</vt:lpstr>
      <vt:lpstr>CASO CLINICO 1</vt:lpstr>
      <vt:lpstr>Caso clínico 2</vt:lpstr>
      <vt:lpstr>Caso clínico 3</vt:lpstr>
      <vt:lpstr>Caso 4</vt:lpstr>
      <vt:lpstr>Caso 5</vt:lpstr>
      <vt:lpstr>Caso 6 </vt:lpstr>
      <vt:lpstr>Caso 7</vt:lpstr>
      <vt:lpstr>Caso 8</vt:lpstr>
      <vt:lpstr>Caso 9</vt:lpstr>
      <vt:lpstr>Caso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PUERICULTURA </dc:title>
  <dc:creator>User</dc:creator>
  <cp:lastModifiedBy>Carla Zapata</cp:lastModifiedBy>
  <cp:revision>95</cp:revision>
  <dcterms:created xsi:type="dcterms:W3CDTF">2019-09-27T15:55:16Z</dcterms:created>
  <dcterms:modified xsi:type="dcterms:W3CDTF">2021-10-26T19:26:09Z</dcterms:modified>
</cp:coreProperties>
</file>