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59" r:id="rId6"/>
    <p:sldId id="286" r:id="rId7"/>
    <p:sldId id="287" r:id="rId8"/>
    <p:sldId id="339" r:id="rId9"/>
    <p:sldId id="340" r:id="rId10"/>
    <p:sldId id="291" r:id="rId11"/>
    <p:sldId id="351" r:id="rId12"/>
    <p:sldId id="343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1BB62-7FEF-4460-A8E1-7BE24101FFE1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230F-6C6B-4C28-B570-088CA63E7C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86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8230F-6C6B-4C28-B570-088CA63E7C8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59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230F-6C6B-4C28-B570-088CA63E7C86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901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230F-6C6B-4C28-B570-088CA63E7C86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87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13415-0634-4EC1-B66C-7FD5E392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0B6BB0-C87D-4615-9F90-32FAAF1F1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8378E-5B74-481A-B2BA-E7EDED29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2CE924-1DC4-459D-A041-AE3A54D1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2DE99D-68F3-4343-8A0A-F2A4BD6F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02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1FFB8-CB17-4212-A2D7-C23C8E27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BF9A35-C1D9-4777-9A01-D1BC81CD2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30E646-81AF-4857-9ECD-6F1232818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E9EB85-E9E3-463B-8C6E-87B75DDF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231BA-8E84-45E3-8F0B-B2412724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19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916EDE-9A87-4859-90D0-405656D8D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05102B-8628-4C3F-B2DF-F2318AABF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F57306-4E1D-44C0-9170-8A8A00A4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999763-6E52-420B-9575-DDB08E7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243F1F-5FAA-4388-93D8-F282BCE4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54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93CDC-C436-49ED-8492-E3117AC2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BD1C72-BE88-4645-A1D8-FCFF6593E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FA2C1A-0672-45D9-A7B0-B9FF41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7CA31-2580-4C60-8548-8FF7AC5C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248009-97DC-4D43-A2E9-568929166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30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9F5D0-578E-47CA-84C5-39BA2118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DB88C-C980-4A07-AE5F-C2C571041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7C7820-D66A-4E40-A715-E068338D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4270AC-4EB3-45F3-BE7A-B5374829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C2B85-0A00-41ED-BFB2-724A7831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CBD09-F20E-44B3-824D-988307E0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8D3F-E4F4-4134-BDB5-382E150A9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98EA4D-0020-4016-8B79-EF8148429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413F0D-F52F-4280-971D-CB52DF66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A34AB3-3F92-4FED-B730-4D0D1FE2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89577C-79EF-4CAB-82CE-6639E4BD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25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A8CB1-48A2-4A30-AC3C-36032801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0868F8-D985-483F-B380-B5CCD19D8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66D0EF-56CF-4F54-A43F-1DDF4386E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90C250-725A-46A7-B1E9-CC2DAB594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9F4077-376A-4751-A78D-F75AF7DCE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31949F-64D9-4FC4-B43B-B07A304A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63FACF-92C4-4B48-88EC-B5365249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7949CF-097F-4A8E-8C3F-2E81609D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61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83C17-4085-41C7-83FC-0E8CC67D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CB3302-4D1F-46D0-B5D9-CAA02196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67C4B9-296E-4E62-9F19-F9954461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767060-F4EC-4B43-92DE-9245273F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0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75907C-274C-4377-8CC6-94A18EFC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5E0BF5-57BE-4CB9-9248-B679116E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8FB786-1C6C-4916-A7C1-2A5F0950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8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558CE-34B9-43FB-A209-B928AB32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DE279B-F465-4C9A-A988-6FA21257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946968-3C06-4BDB-93E4-B90C3E463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390902-72F6-4BFE-B981-FF6C99E7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B8D1CB-1480-41B9-BFF1-3049D192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54173F-BC58-40D9-A291-97F99C20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8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35969-13B3-4AF3-A227-C827D111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AC8BB9-BDB2-409E-9A81-7FA947DBC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949B28-B98F-4239-B007-0BA0A03E1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F4EA25-A30A-486B-BD51-0B5AFF0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9E2A25-6F16-4B04-83DD-3CA6C7F6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1FE570-18C9-4229-81F7-A2C79643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56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520A02-79A4-45C4-ACB7-2B136445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480B13-D2E1-4906-A5AA-93FFD603A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28F05-BFF5-4A8C-B419-952599221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3B33-EE83-4803-B49C-C367051A249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FC948-E78D-4B88-AB17-8D263DE15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010835-20AE-41C9-A823-ECEB4136E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ABA1-C533-431E-BB8A-8BB136BAC9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55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1BC50-51CD-483C-A0D1-8B71B4693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7107"/>
            <a:ext cx="9144000" cy="2032855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Taller Sindrome febril sin foco en el niño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9E1286-4F8D-4130-A517-5276D6A2E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s-CL" dirty="0"/>
          </a:p>
          <a:p>
            <a:endParaRPr lang="es-CL" dirty="0"/>
          </a:p>
          <a:p>
            <a:r>
              <a:rPr lang="es-CL" sz="5800" dirty="0"/>
              <a:t>Departamento de Pediatría </a:t>
            </a:r>
          </a:p>
          <a:p>
            <a:r>
              <a:rPr lang="es-CL" sz="5800" dirty="0"/>
              <a:t>Universidad de Chile</a:t>
            </a:r>
          </a:p>
          <a:p>
            <a:r>
              <a:rPr lang="es-CL" sz="5800" dirty="0"/>
              <a:t>2020</a:t>
            </a:r>
          </a:p>
        </p:txBody>
      </p:sp>
      <p:pic>
        <p:nvPicPr>
          <p:cNvPr id="1026" name="Picture 2" descr="Terapia Ocupacional (@TOuchile) | Twitter">
            <a:extLst>
              <a:ext uri="{FF2B5EF4-FFF2-40B4-BE49-F238E27FC236}">
                <a16:creationId xmlns:a16="http://schemas.microsoft.com/office/drawing/2014/main" id="{71ED8942-49C9-4E2E-9643-2DA59DC6B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263" y="4613495"/>
            <a:ext cx="1824111" cy="182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8B9F84-74C2-4F61-98D5-0FC00E50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Manejo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DFCFD1-1BD2-440E-A603-5BC376E78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José, 2 meses, sin antecedentes mórbidos de importancia, desde anoche febril, examen físico normal (sin foco), sin aspecto tóxico</a:t>
            </a:r>
          </a:p>
          <a:p>
            <a:r>
              <a:rPr lang="es-CL" dirty="0"/>
              <a:t>¿Qué hacer?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CL" dirty="0"/>
              <a:t>Tomarle exámenes en Servicio de Urgencia? ¿Qué examenes?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CL" dirty="0"/>
              <a:t>Hospitalizarlo? En qué unidad?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CL" dirty="0"/>
              <a:t>Manejo médico: Antimicrobianos? Antipiréticos?</a:t>
            </a:r>
          </a:p>
        </p:txBody>
      </p:sp>
    </p:spTree>
    <p:extLst>
      <p:ext uri="{BB962C8B-B14F-4D97-AF65-F5344CB8AC3E}">
        <p14:creationId xmlns:p14="http://schemas.microsoft.com/office/powerpoint/2010/main" val="302912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¿Cuáles son los agentes etiológicos de Bacteriemia Oculta en lactante de 2 meses?</a:t>
            </a:r>
          </a:p>
          <a:p>
            <a:pPr lvl="1"/>
            <a:r>
              <a:rPr lang="es-ES" dirty="0"/>
              <a:t>¿Etiologías bacterianas de Síndrome febril sin foco en RN?</a:t>
            </a:r>
          </a:p>
        </p:txBody>
      </p:sp>
    </p:spTree>
    <p:extLst>
      <p:ext uri="{BB962C8B-B14F-4D97-AF65-F5344CB8AC3E}">
        <p14:creationId xmlns:p14="http://schemas.microsoft.com/office/powerpoint/2010/main" val="59744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5919" y="1718528"/>
            <a:ext cx="10577216" cy="4351338"/>
          </a:xfrm>
        </p:spPr>
        <p:txBody>
          <a:bodyPr>
            <a:normAutofit/>
          </a:bodyPr>
          <a:lstStyle/>
          <a:p>
            <a:r>
              <a:rPr lang="es-CL" dirty="0"/>
              <a:t>José, 2 meses, sin antecedentes mórbidos de importancia, desde anoche febril, examen físico normal (sin foco), sin aspecto tóxico.</a:t>
            </a:r>
          </a:p>
          <a:p>
            <a:pPr lvl="1"/>
            <a:r>
              <a:rPr lang="es-CL" dirty="0"/>
              <a:t>Exámenes: Hemograma y PCR sugerentes de Infección bacteriana, Orina normal, Rx tórax normal. Pendiente Hemocultivos y Estudio del LCR</a:t>
            </a:r>
          </a:p>
          <a:p>
            <a:pPr lvl="1"/>
            <a:endParaRPr lang="es-ES" dirty="0"/>
          </a:p>
          <a:p>
            <a:pPr marL="457200" lvl="1" indent="0">
              <a:buNone/>
            </a:pPr>
            <a:r>
              <a:rPr lang="es-ES" dirty="0"/>
              <a:t>Escriba las indicaciones que dejaría en la hospitalización de José. 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s-ES" dirty="0"/>
              <a:t>Considere alimentación, hidratación, cuidados de enfermería, solicitud de exámenes, medicamentos (Nota: Peso 4,5 Kilos)</a:t>
            </a:r>
          </a:p>
        </p:txBody>
      </p:sp>
    </p:spTree>
    <p:extLst>
      <p:ext uri="{BB962C8B-B14F-4D97-AF65-F5344CB8AC3E}">
        <p14:creationId xmlns:p14="http://schemas.microsoft.com/office/powerpoint/2010/main" val="28300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DC2EE-1A10-4EEA-BB51-09A4CF9B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C76A7A-0B28-4168-AF7B-B763495A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107"/>
            <a:ext cx="10515600" cy="4075855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Aprender enfrentamiento de Sindrome Febril sin Foco en niños, de acuerdo a los distintos grupos etarios</a:t>
            </a:r>
          </a:p>
        </p:txBody>
      </p:sp>
    </p:spTree>
    <p:extLst>
      <p:ext uri="{BB962C8B-B14F-4D97-AF65-F5344CB8AC3E}">
        <p14:creationId xmlns:p14="http://schemas.microsoft.com/office/powerpoint/2010/main" val="284496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5415D-68EF-4FA7-8C71-D7EC108E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E0432-2327-4854-B4E8-BEBE0A53D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En un niño febril ser capaces de:</a:t>
            </a:r>
          </a:p>
          <a:p>
            <a:r>
              <a:rPr lang="es-CL" dirty="0"/>
              <a:t>Realizar un historia clinica completa: Amanesis próxima y remota , examen físico, estudio de laboratorio.</a:t>
            </a:r>
          </a:p>
          <a:p>
            <a:r>
              <a:rPr lang="es-CL" dirty="0"/>
              <a:t>Planteamiento: Hipótesis diagnóstica y posibles etiologías</a:t>
            </a:r>
          </a:p>
          <a:p>
            <a:r>
              <a:rPr lang="es-CL" dirty="0"/>
              <a:t>Manejo: hospitalizar y dónde , estudio, monitorización, hidratación, antipiréticos, indicación de antimicrobiano </a:t>
            </a:r>
          </a:p>
          <a:p>
            <a:r>
              <a:rPr lang="es-CL" dirty="0"/>
              <a:t>Discutir el enfrentamiento  diferencial en</a:t>
            </a:r>
          </a:p>
          <a:p>
            <a:pPr lvl="1"/>
            <a:r>
              <a:rPr lang="es-CL" dirty="0"/>
              <a:t>&lt; 28 días</a:t>
            </a:r>
          </a:p>
          <a:p>
            <a:pPr lvl="1"/>
            <a:r>
              <a:rPr lang="es-CL" dirty="0"/>
              <a:t>Lactante 1-3 meses</a:t>
            </a:r>
          </a:p>
          <a:p>
            <a:pPr lvl="1"/>
            <a:r>
              <a:rPr lang="es-CL" dirty="0"/>
              <a:t>3 meses – 3 años</a:t>
            </a:r>
          </a:p>
          <a:p>
            <a:pPr lvl="1"/>
            <a:r>
              <a:rPr lang="es-CL" dirty="0"/>
              <a:t>preescolar</a:t>
            </a:r>
            <a:endParaRPr lang="es-ES_tradn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590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8CD7C-E4BD-4193-8BFD-9441B0A1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Metodología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1D2E6E-6CD1-4A20-A862-A5394464D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Resolver el caso clínico y enviarlo en formato Word a su tutor hasta la 23:00 </a:t>
            </a:r>
            <a:r>
              <a:rPr lang="es-CL" dirty="0" err="1"/>
              <a:t>hrs</a:t>
            </a:r>
            <a:r>
              <a:rPr lang="es-CL" dirty="0"/>
              <a:t>. del día anterior a la fecha asignada al taller</a:t>
            </a:r>
          </a:p>
          <a:p>
            <a:endParaRPr lang="es-CL" dirty="0"/>
          </a:p>
          <a:p>
            <a:r>
              <a:rPr lang="es-CL" dirty="0"/>
              <a:t>Durante el taller se discutirá el caso clínico y los temas incluidos en él y se resolverán la dudas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014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F846C-7123-4425-BDE2-BEB67B3C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clínico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6E4670-3B00-4F91-8BCF-7A68B67F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José, lactante de 2 meses de edad, es traído al Servicio de Urgencia por su madre de 19 años, porque desde anoche se encuentra con fiebre 38,3 axilar, algo irritable, sin rechazo alimentario.</a:t>
            </a:r>
          </a:p>
          <a:p>
            <a:pPr lvl="1"/>
            <a:r>
              <a:rPr lang="es-CL" dirty="0"/>
              <a:t>Anamnesis próxima y remota</a:t>
            </a:r>
          </a:p>
          <a:p>
            <a:pPr lvl="1"/>
            <a:r>
              <a:rPr lang="es-CL" dirty="0"/>
              <a:t>Exámen Físico</a:t>
            </a:r>
          </a:p>
          <a:p>
            <a:pPr lvl="1"/>
            <a:r>
              <a:rPr lang="es-CL" dirty="0"/>
              <a:t>Manejo</a:t>
            </a:r>
          </a:p>
        </p:txBody>
      </p:sp>
    </p:spTree>
    <p:extLst>
      <p:ext uri="{BB962C8B-B14F-4D97-AF65-F5344CB8AC3E}">
        <p14:creationId xmlns:p14="http://schemas.microsoft.com/office/powerpoint/2010/main" val="60716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91E38-845A-4E9C-8308-E0183D74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Anamnesis: próxima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23F1E2-8613-427E-ABDD-4B534A9D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¿Qué le preguntaría a la mamá y/o papá?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164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34D76-A04B-4F57-B25B-5EF621CB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Anamnesis: remota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90EBF-A419-4865-8629-A4BCD8733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antecedentes mórbidos son importantes en un lactante de 2 meses que consulta por fiebre?</a:t>
            </a:r>
          </a:p>
        </p:txBody>
      </p:sp>
    </p:spTree>
    <p:extLst>
      <p:ext uri="{BB962C8B-B14F-4D97-AF65-F5344CB8AC3E}">
        <p14:creationId xmlns:p14="http://schemas.microsoft.com/office/powerpoint/2010/main" val="81274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Clínico: anamnesis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1" y="1600201"/>
            <a:ext cx="5698066" cy="4525963"/>
          </a:xfrm>
        </p:spPr>
        <p:txBody>
          <a:bodyPr/>
          <a:lstStyle/>
          <a:p>
            <a:r>
              <a:rPr lang="es-ES" dirty="0"/>
              <a:t>José, lactante de 2 meses por historia de fiebre hace 12 horas</a:t>
            </a:r>
          </a:p>
          <a:p>
            <a:endParaRPr lang="es-ES" dirty="0"/>
          </a:p>
          <a:p>
            <a:pPr marL="457200" lvl="1" indent="0">
              <a:buNone/>
            </a:pPr>
            <a:r>
              <a:rPr lang="es-ES" sz="2800" dirty="0"/>
              <a:t>¿Qué piensa si tiene antecedente de…?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946402" y="1862667"/>
            <a:ext cx="37651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Antecedente RVU (Reflujo </a:t>
            </a:r>
            <a:r>
              <a:rPr lang="es-ES" sz="2000" dirty="0" err="1"/>
              <a:t>vesicoureteral</a:t>
            </a:r>
            <a:r>
              <a:rPr lang="es-ES" sz="2000" dirty="0"/>
              <a:t>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946402" y="2860489"/>
            <a:ext cx="376517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Antecedente de </a:t>
            </a:r>
            <a:r>
              <a:rPr lang="es-ES" sz="2000" dirty="0" err="1"/>
              <a:t>Prematurez</a:t>
            </a:r>
            <a:r>
              <a:rPr lang="es-ES" sz="2000" dirty="0"/>
              <a:t> y DBP (Displasia broncopulmonar)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946402" y="3736291"/>
            <a:ext cx="3765177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Antecedente de madre portadora SBHGB (</a:t>
            </a:r>
            <a:r>
              <a:rPr lang="es-ES" sz="2000" dirty="0" err="1"/>
              <a:t>Stretoptococo</a:t>
            </a:r>
            <a:r>
              <a:rPr lang="es-ES" sz="2000" dirty="0"/>
              <a:t> </a:t>
            </a:r>
            <a:r>
              <a:rPr lang="el-GR" sz="2000" dirty="0"/>
              <a:t>β</a:t>
            </a:r>
            <a:r>
              <a:rPr lang="es-CL" sz="2000" dirty="0"/>
              <a:t>-</a:t>
            </a:r>
            <a:r>
              <a:rPr lang="es-ES" sz="2000" dirty="0"/>
              <a:t> hemolítico grupo B)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46402" y="4826996"/>
            <a:ext cx="376517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Sin </a:t>
            </a:r>
            <a:r>
              <a:rPr lang="es-ES" sz="2000" dirty="0" err="1"/>
              <a:t>antec</a:t>
            </a:r>
            <a:r>
              <a:rPr lang="es-ES" sz="2000" dirty="0"/>
              <a:t> mórbidos, hermanos de 1 y 2 años que van a Jardín Infantil</a:t>
            </a:r>
          </a:p>
        </p:txBody>
      </p:sp>
    </p:spTree>
    <p:extLst>
      <p:ext uri="{BB962C8B-B14F-4D97-AF65-F5344CB8AC3E}">
        <p14:creationId xmlns:p14="http://schemas.microsoft.com/office/powerpoint/2010/main" val="12710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Clínico: Examen físico José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6057899" cy="5088466"/>
          </a:xfrm>
        </p:spPr>
        <p:txBody>
          <a:bodyPr>
            <a:normAutofit/>
          </a:bodyPr>
          <a:lstStyle/>
          <a:p>
            <a:r>
              <a:rPr lang="es-ES" sz="2800" dirty="0"/>
              <a:t>¿Qué pensaría si  al examen físico encuentra……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946402" y="1862667"/>
            <a:ext cx="37651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Fimosis, signos de disrafia oculta, masa abdominal palpable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946402" y="2860489"/>
            <a:ext cx="376517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Retracciones subcostales, </a:t>
            </a:r>
            <a:r>
              <a:rPr lang="es-ES" sz="2000" dirty="0" err="1"/>
              <a:t>polipnea</a:t>
            </a:r>
            <a:r>
              <a:rPr lang="es-ES" sz="2000" dirty="0"/>
              <a:t>, </a:t>
            </a:r>
            <a:r>
              <a:rPr lang="es-ES" sz="2000" dirty="0" err="1"/>
              <a:t>crépitos</a:t>
            </a:r>
            <a:r>
              <a:rPr lang="es-ES" sz="2000" dirty="0"/>
              <a:t> </a:t>
            </a:r>
            <a:r>
              <a:rPr lang="es-ES" sz="2000" dirty="0" err="1"/>
              <a:t>bibasales</a:t>
            </a:r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46402" y="3736291"/>
            <a:ext cx="376517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Aspecto tóxico, fontanela abombada, dolor hombro derecho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46402" y="4826996"/>
            <a:ext cx="376517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Coriza, faringe eritematosa, exantema</a:t>
            </a:r>
          </a:p>
        </p:txBody>
      </p:sp>
    </p:spTree>
    <p:extLst>
      <p:ext uri="{BB962C8B-B14F-4D97-AF65-F5344CB8AC3E}">
        <p14:creationId xmlns:p14="http://schemas.microsoft.com/office/powerpoint/2010/main" val="35602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523</Words>
  <Application>Microsoft Office PowerPoint</Application>
  <PresentationFormat>Panorámica</PresentationFormat>
  <Paragraphs>64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        Taller Sindrome febril sin foco en el niño</vt:lpstr>
      <vt:lpstr>Objetivo General</vt:lpstr>
      <vt:lpstr>Objetivos Específicos</vt:lpstr>
      <vt:lpstr>Metodología </vt:lpstr>
      <vt:lpstr>Caso clínico  </vt:lpstr>
      <vt:lpstr>Anamnesis: próxima</vt:lpstr>
      <vt:lpstr>Anamnesis: remota</vt:lpstr>
      <vt:lpstr>Caso Clínico: anamnesis</vt:lpstr>
      <vt:lpstr>Caso Clínico: Examen físico José</vt:lpstr>
      <vt:lpstr>Manejo</vt:lpstr>
      <vt:lpstr>Manejo</vt:lpstr>
      <vt:lpstr>Manejo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Supervisión de Salud del Lactante</dc:title>
  <dc:creator>Cote</dc:creator>
  <cp:lastModifiedBy>Cote</cp:lastModifiedBy>
  <cp:revision>122</cp:revision>
  <dcterms:created xsi:type="dcterms:W3CDTF">2020-05-03T14:06:00Z</dcterms:created>
  <dcterms:modified xsi:type="dcterms:W3CDTF">2020-05-22T19:48:09Z</dcterms:modified>
</cp:coreProperties>
</file>