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9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7" r:id="rId2"/>
    <p:sldId id="258" r:id="rId3"/>
    <p:sldId id="285" r:id="rId4"/>
    <p:sldId id="259" r:id="rId5"/>
    <p:sldId id="292" r:id="rId6"/>
    <p:sldId id="359" r:id="rId7"/>
    <p:sldId id="294" r:id="rId8"/>
    <p:sldId id="316" r:id="rId9"/>
    <p:sldId id="293" r:id="rId10"/>
    <p:sldId id="366" r:id="rId11"/>
    <p:sldId id="317" r:id="rId12"/>
    <p:sldId id="295" r:id="rId13"/>
    <p:sldId id="296" r:id="rId14"/>
    <p:sldId id="297" r:id="rId15"/>
    <p:sldId id="321" r:id="rId16"/>
    <p:sldId id="368" r:id="rId17"/>
    <p:sldId id="369" r:id="rId18"/>
    <p:sldId id="322" r:id="rId19"/>
    <p:sldId id="299" r:id="rId20"/>
    <p:sldId id="300" r:id="rId21"/>
    <p:sldId id="323" r:id="rId22"/>
    <p:sldId id="324" r:id="rId23"/>
    <p:sldId id="303" r:id="rId24"/>
    <p:sldId id="305" r:id="rId25"/>
    <p:sldId id="304" r:id="rId26"/>
    <p:sldId id="307" r:id="rId27"/>
    <p:sldId id="308" r:id="rId28"/>
    <p:sldId id="309" r:id="rId29"/>
    <p:sldId id="310" r:id="rId30"/>
    <p:sldId id="319" r:id="rId31"/>
    <p:sldId id="301" r:id="rId32"/>
    <p:sldId id="311" r:id="rId33"/>
    <p:sldId id="312" r:id="rId34"/>
    <p:sldId id="326" r:id="rId35"/>
    <p:sldId id="314" r:id="rId36"/>
    <p:sldId id="331" r:id="rId37"/>
    <p:sldId id="332" r:id="rId38"/>
    <p:sldId id="333" r:id="rId39"/>
    <p:sldId id="306" r:id="rId40"/>
    <p:sldId id="315" r:id="rId41"/>
    <p:sldId id="334" r:id="rId42"/>
    <p:sldId id="335" r:id="rId43"/>
    <p:sldId id="367" r:id="rId44"/>
    <p:sldId id="336" r:id="rId45"/>
    <p:sldId id="337" r:id="rId46"/>
    <p:sldId id="338" r:id="rId47"/>
    <p:sldId id="281" r:id="rId48"/>
    <p:sldId id="362" r:id="rId49"/>
    <p:sldId id="339" r:id="rId50"/>
    <p:sldId id="356" r:id="rId51"/>
    <p:sldId id="355" r:id="rId52"/>
    <p:sldId id="343" r:id="rId53"/>
    <p:sldId id="344" r:id="rId54"/>
    <p:sldId id="345" r:id="rId55"/>
    <p:sldId id="346" r:id="rId56"/>
    <p:sldId id="361" r:id="rId57"/>
    <p:sldId id="348" r:id="rId58"/>
    <p:sldId id="358" r:id="rId59"/>
    <p:sldId id="349" r:id="rId60"/>
    <p:sldId id="360" r:id="rId61"/>
    <p:sldId id="351" r:id="rId62"/>
    <p:sldId id="352" r:id="rId63"/>
    <p:sldId id="353" r:id="rId64"/>
    <p:sldId id="347" r:id="rId65"/>
    <p:sldId id="363" r:id="rId66"/>
    <p:sldId id="365" r:id="rId67"/>
    <p:sldId id="282" r:id="rId68"/>
    <p:sldId id="357" r:id="rId69"/>
    <p:sldId id="370" r:id="rId7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a Balut" initials="FB" lastIdx="1" clrIdx="0">
    <p:extLst>
      <p:ext uri="{19B8F6BF-5375-455C-9EA6-DF929625EA0E}">
        <p15:presenceInfo xmlns:p15="http://schemas.microsoft.com/office/powerpoint/2012/main" userId="8b3b1d9df1a77b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21" autoAdjust="0"/>
    <p:restoredTop sz="86642" autoAdjust="0"/>
  </p:normalViewPr>
  <p:slideViewPr>
    <p:cSldViewPr snapToGrid="0">
      <p:cViewPr varScale="1">
        <p:scale>
          <a:sx n="62" d="100"/>
          <a:sy n="62" d="100"/>
        </p:scale>
        <p:origin x="1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28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6" Type="http://schemas.openxmlformats.org/officeDocument/2006/relationships/image" Target="../media/image49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70.sv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ata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ata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94.png"/><Relationship Id="rId7" Type="http://schemas.openxmlformats.org/officeDocument/2006/relationships/image" Target="../media/image34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99.svg"/><Relationship Id="rId4" Type="http://schemas.openxmlformats.org/officeDocument/2006/relationships/image" Target="../media/image95.svg"/><Relationship Id="rId9" Type="http://schemas.openxmlformats.org/officeDocument/2006/relationships/image" Target="../media/image98.pn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svg"/><Relationship Id="rId1" Type="http://schemas.openxmlformats.org/officeDocument/2006/relationships/image" Target="../media/image100.png"/><Relationship Id="rId4" Type="http://schemas.openxmlformats.org/officeDocument/2006/relationships/image" Target="../media/image103.svg"/></Relationships>
</file>

<file path=ppt/diagrams/_rels/data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6" Type="http://schemas.openxmlformats.org/officeDocument/2006/relationships/image" Target="../media/image49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70.sv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svg"/><Relationship Id="rId1" Type="http://schemas.openxmlformats.org/officeDocument/2006/relationships/image" Target="../media/image72.png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diagrams/_rels/drawing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rawing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94.png"/><Relationship Id="rId7" Type="http://schemas.openxmlformats.org/officeDocument/2006/relationships/image" Target="../media/image34.png"/><Relationship Id="rId2" Type="http://schemas.openxmlformats.org/officeDocument/2006/relationships/image" Target="../media/image93.svg"/><Relationship Id="rId1" Type="http://schemas.openxmlformats.org/officeDocument/2006/relationships/image" Target="../media/image92.png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99.svg"/><Relationship Id="rId4" Type="http://schemas.openxmlformats.org/officeDocument/2006/relationships/image" Target="../media/image95.svg"/><Relationship Id="rId9" Type="http://schemas.openxmlformats.org/officeDocument/2006/relationships/image" Target="../media/image98.pn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svg"/><Relationship Id="rId1" Type="http://schemas.openxmlformats.org/officeDocument/2006/relationships/image" Target="../media/image100.png"/><Relationship Id="rId4" Type="http://schemas.openxmlformats.org/officeDocument/2006/relationships/image" Target="../media/image103.svg"/></Relationships>
</file>

<file path=ppt/diagrams/_rels/drawing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57F3B-1D0F-4E74-9105-22D85D3C93AC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CL"/>
        </a:p>
      </dgm:t>
    </dgm:pt>
    <dgm:pt modelId="{0F067CC4-0AC0-41BB-96CC-5C92CC001911}">
      <dgm:prSet/>
      <dgm:spPr/>
      <dgm:t>
        <a:bodyPr/>
        <a:lstStyle/>
        <a:p>
          <a:pPr rtl="0"/>
          <a:r>
            <a:rPr lang="es-CL"/>
            <a:t>Crecimiento del perímetro cefálico</a:t>
          </a:r>
        </a:p>
      </dgm:t>
    </dgm:pt>
    <dgm:pt modelId="{D2FC98B9-6867-455B-B014-83F337ED8E62}" type="parTrans" cxnId="{BBB56C8E-1B64-4639-8307-9DD5C5D016AC}">
      <dgm:prSet/>
      <dgm:spPr/>
      <dgm:t>
        <a:bodyPr/>
        <a:lstStyle/>
        <a:p>
          <a:endParaRPr lang="es-CL"/>
        </a:p>
      </dgm:t>
    </dgm:pt>
    <dgm:pt modelId="{BCB6D879-3F95-4F88-A5B7-214ADEAB47FE}" type="sibTrans" cxnId="{BBB56C8E-1B64-4639-8307-9DD5C5D016AC}">
      <dgm:prSet/>
      <dgm:spPr/>
      <dgm:t>
        <a:bodyPr/>
        <a:lstStyle/>
        <a:p>
          <a:endParaRPr lang="es-CL"/>
        </a:p>
      </dgm:t>
    </dgm:pt>
    <dgm:pt modelId="{D303ED9E-0F12-4306-8F31-7ECF755AD11D}">
      <dgm:prSet/>
      <dgm:spPr/>
      <dgm:t>
        <a:bodyPr/>
        <a:lstStyle/>
        <a:p>
          <a:pPr rtl="0"/>
          <a:r>
            <a:rPr lang="es-CL"/>
            <a:t>Refleja crecimiento del encéfalo </a:t>
          </a:r>
        </a:p>
      </dgm:t>
    </dgm:pt>
    <dgm:pt modelId="{89EE01F9-1610-4991-A8CA-CA3A007C162E}" type="parTrans" cxnId="{F80F7395-C8C4-482C-90AA-F5B2DBA93E45}">
      <dgm:prSet/>
      <dgm:spPr/>
      <dgm:t>
        <a:bodyPr/>
        <a:lstStyle/>
        <a:p>
          <a:endParaRPr lang="es-CL"/>
        </a:p>
      </dgm:t>
    </dgm:pt>
    <dgm:pt modelId="{A6071FD9-F822-45D6-A188-A42F16B79B4E}" type="sibTrans" cxnId="{F80F7395-C8C4-482C-90AA-F5B2DBA93E45}">
      <dgm:prSet/>
      <dgm:spPr/>
      <dgm:t>
        <a:bodyPr/>
        <a:lstStyle/>
        <a:p>
          <a:endParaRPr lang="es-CL"/>
        </a:p>
      </dgm:t>
    </dgm:pt>
    <dgm:pt modelId="{D66F559F-EA97-4497-8E80-17BE61C13165}" type="pres">
      <dgm:prSet presAssocID="{AE857F3B-1D0F-4E74-9105-22D85D3C93A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AD1E114-6E64-4CC8-86E4-BF54A2DAAB44}" type="pres">
      <dgm:prSet presAssocID="{0F067CC4-0AC0-41BB-96CC-5C92CC001911}" presName="horFlow" presStyleCnt="0"/>
      <dgm:spPr/>
    </dgm:pt>
    <dgm:pt modelId="{478A7669-D2D7-4129-A1B3-DE42CF1E2279}" type="pres">
      <dgm:prSet presAssocID="{0F067CC4-0AC0-41BB-96CC-5C92CC001911}" presName="bigChev" presStyleLbl="node1" presStyleIdx="0" presStyleCnt="1"/>
      <dgm:spPr/>
    </dgm:pt>
    <dgm:pt modelId="{8495B586-617D-435E-AD63-8E633164CB08}" type="pres">
      <dgm:prSet presAssocID="{89EE01F9-1610-4991-A8CA-CA3A007C162E}" presName="parTrans" presStyleCnt="0"/>
      <dgm:spPr/>
    </dgm:pt>
    <dgm:pt modelId="{9E8C8F94-21C2-48AD-8558-2825FEFBCF45}" type="pres">
      <dgm:prSet presAssocID="{D303ED9E-0F12-4306-8F31-7ECF755AD11D}" presName="node" presStyleLbl="alignAccFollowNode1" presStyleIdx="0" presStyleCnt="1">
        <dgm:presLayoutVars>
          <dgm:bulletEnabled val="1"/>
        </dgm:presLayoutVars>
      </dgm:prSet>
      <dgm:spPr/>
    </dgm:pt>
  </dgm:ptLst>
  <dgm:cxnLst>
    <dgm:cxn modelId="{AEE9CD48-5968-4EE7-9007-7A70626C904C}" type="presOf" srcId="{D303ED9E-0F12-4306-8F31-7ECF755AD11D}" destId="{9E8C8F94-21C2-48AD-8558-2825FEFBCF45}" srcOrd="0" destOrd="0" presId="urn:microsoft.com/office/officeart/2005/8/layout/lProcess3"/>
    <dgm:cxn modelId="{A883E54F-3390-46B4-9A97-4F4D5A6B5336}" type="presOf" srcId="{0F067CC4-0AC0-41BB-96CC-5C92CC001911}" destId="{478A7669-D2D7-4129-A1B3-DE42CF1E2279}" srcOrd="0" destOrd="0" presId="urn:microsoft.com/office/officeart/2005/8/layout/lProcess3"/>
    <dgm:cxn modelId="{BBB56C8E-1B64-4639-8307-9DD5C5D016AC}" srcId="{AE857F3B-1D0F-4E74-9105-22D85D3C93AC}" destId="{0F067CC4-0AC0-41BB-96CC-5C92CC001911}" srcOrd="0" destOrd="0" parTransId="{D2FC98B9-6867-455B-B014-83F337ED8E62}" sibTransId="{BCB6D879-3F95-4F88-A5B7-214ADEAB47FE}"/>
    <dgm:cxn modelId="{F80F7395-C8C4-482C-90AA-F5B2DBA93E45}" srcId="{0F067CC4-0AC0-41BB-96CC-5C92CC001911}" destId="{D303ED9E-0F12-4306-8F31-7ECF755AD11D}" srcOrd="0" destOrd="0" parTransId="{89EE01F9-1610-4991-A8CA-CA3A007C162E}" sibTransId="{A6071FD9-F822-45D6-A188-A42F16B79B4E}"/>
    <dgm:cxn modelId="{70C4FBB5-5C57-4990-B0B7-649EE1D6C403}" type="presOf" srcId="{AE857F3B-1D0F-4E74-9105-22D85D3C93AC}" destId="{D66F559F-EA97-4497-8E80-17BE61C13165}" srcOrd="0" destOrd="0" presId="urn:microsoft.com/office/officeart/2005/8/layout/lProcess3"/>
    <dgm:cxn modelId="{023D42DB-8ACE-4ADE-B8D4-F4685862EB48}" type="presParOf" srcId="{D66F559F-EA97-4497-8E80-17BE61C13165}" destId="{AAD1E114-6E64-4CC8-86E4-BF54A2DAAB44}" srcOrd="0" destOrd="0" presId="urn:microsoft.com/office/officeart/2005/8/layout/lProcess3"/>
    <dgm:cxn modelId="{C97DCF97-CF65-4B77-A5B7-FC14A07ACA42}" type="presParOf" srcId="{AAD1E114-6E64-4CC8-86E4-BF54A2DAAB44}" destId="{478A7669-D2D7-4129-A1B3-DE42CF1E2279}" srcOrd="0" destOrd="0" presId="urn:microsoft.com/office/officeart/2005/8/layout/lProcess3"/>
    <dgm:cxn modelId="{9D238C37-FC72-4FD9-8583-4B1C19D25FEB}" type="presParOf" srcId="{AAD1E114-6E64-4CC8-86E4-BF54A2DAAB44}" destId="{8495B586-617D-435E-AD63-8E633164CB08}" srcOrd="1" destOrd="0" presId="urn:microsoft.com/office/officeart/2005/8/layout/lProcess3"/>
    <dgm:cxn modelId="{D4F4534F-4FA8-464C-96E5-36A8FA574E68}" type="presParOf" srcId="{AAD1E114-6E64-4CC8-86E4-BF54A2DAAB44}" destId="{9E8C8F94-21C2-48AD-8558-2825FEFBCF4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BD750D-CD14-4E18-B3ED-136D9204A60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48C0AF2-615F-4E17-A8A9-EF7DA4F2F214}">
      <dgm:prSet/>
      <dgm:spPr/>
      <dgm:t>
        <a:bodyPr/>
        <a:lstStyle/>
        <a:p>
          <a:r>
            <a:rPr lang="es-CL"/>
            <a:t>Historia Clínica </a:t>
          </a:r>
          <a:endParaRPr lang="en-US"/>
        </a:p>
      </dgm:t>
    </dgm:pt>
    <dgm:pt modelId="{7F22DA90-D3E3-45D0-82D7-0E5D8A6B247F}" type="parTrans" cxnId="{E8F997A9-C00A-47E4-8B7A-38AA7CB5F1AE}">
      <dgm:prSet/>
      <dgm:spPr/>
      <dgm:t>
        <a:bodyPr/>
        <a:lstStyle/>
        <a:p>
          <a:endParaRPr lang="en-US"/>
        </a:p>
      </dgm:t>
    </dgm:pt>
    <dgm:pt modelId="{0185F1FE-DB83-40BC-BEAD-5A1CF05918E7}" type="sibTrans" cxnId="{E8F997A9-C00A-47E4-8B7A-38AA7CB5F1AE}">
      <dgm:prSet/>
      <dgm:spPr/>
      <dgm:t>
        <a:bodyPr/>
        <a:lstStyle/>
        <a:p>
          <a:endParaRPr lang="en-US"/>
        </a:p>
      </dgm:t>
    </dgm:pt>
    <dgm:pt modelId="{ADC40F40-1491-4303-A5D8-A60986CED862}">
      <dgm:prSet/>
      <dgm:spPr/>
      <dgm:t>
        <a:bodyPr/>
        <a:lstStyle/>
        <a:p>
          <a:r>
            <a:rPr lang="es-CL"/>
            <a:t>Examen físico</a:t>
          </a:r>
          <a:endParaRPr lang="en-US"/>
        </a:p>
      </dgm:t>
    </dgm:pt>
    <dgm:pt modelId="{988597B6-556B-43DA-B4B6-B7BCD154DA75}" type="parTrans" cxnId="{273A64AB-637C-4CA4-988A-1C2A2C194EF2}">
      <dgm:prSet/>
      <dgm:spPr/>
      <dgm:t>
        <a:bodyPr/>
        <a:lstStyle/>
        <a:p>
          <a:endParaRPr lang="en-US"/>
        </a:p>
      </dgm:t>
    </dgm:pt>
    <dgm:pt modelId="{AC60F486-89A5-4AAE-9144-388F491EDEF2}" type="sibTrans" cxnId="{273A64AB-637C-4CA4-988A-1C2A2C194EF2}">
      <dgm:prSet/>
      <dgm:spPr/>
      <dgm:t>
        <a:bodyPr/>
        <a:lstStyle/>
        <a:p>
          <a:endParaRPr lang="en-US"/>
        </a:p>
      </dgm:t>
    </dgm:pt>
    <dgm:pt modelId="{0F1EE318-9F0D-4CD9-B1BC-E9BB2A088D64}">
      <dgm:prSet/>
      <dgm:spPr/>
      <dgm:t>
        <a:bodyPr/>
        <a:lstStyle/>
        <a:p>
          <a:r>
            <a:rPr lang="es-CL"/>
            <a:t>Paciente</a:t>
          </a:r>
          <a:endParaRPr lang="en-US"/>
        </a:p>
      </dgm:t>
    </dgm:pt>
    <dgm:pt modelId="{140578AB-9AB4-4F2C-9F5D-24D88BF7ECB1}" type="parTrans" cxnId="{C9344204-393D-4FA3-BE71-883847D49C73}">
      <dgm:prSet/>
      <dgm:spPr/>
      <dgm:t>
        <a:bodyPr/>
        <a:lstStyle/>
        <a:p>
          <a:endParaRPr lang="en-US"/>
        </a:p>
      </dgm:t>
    </dgm:pt>
    <dgm:pt modelId="{7D98C4E9-779C-4CDE-8D21-F5AACDBDCD4D}" type="sibTrans" cxnId="{C9344204-393D-4FA3-BE71-883847D49C73}">
      <dgm:prSet/>
      <dgm:spPr/>
      <dgm:t>
        <a:bodyPr/>
        <a:lstStyle/>
        <a:p>
          <a:endParaRPr lang="en-US"/>
        </a:p>
      </dgm:t>
    </dgm:pt>
    <dgm:pt modelId="{83FB3417-AA17-4622-8A36-74376D3CBB0E}">
      <dgm:prSet/>
      <dgm:spPr/>
      <dgm:t>
        <a:bodyPr/>
        <a:lstStyle/>
        <a:p>
          <a:r>
            <a:rPr lang="es-CL"/>
            <a:t>Padres</a:t>
          </a:r>
          <a:endParaRPr lang="en-US"/>
        </a:p>
      </dgm:t>
    </dgm:pt>
    <dgm:pt modelId="{792AF709-4D9A-4CC7-B32A-1DB30E7F2805}" type="parTrans" cxnId="{B224F1BA-61F0-42FE-8F05-67D4AD7596DA}">
      <dgm:prSet/>
      <dgm:spPr/>
      <dgm:t>
        <a:bodyPr/>
        <a:lstStyle/>
        <a:p>
          <a:endParaRPr lang="en-US"/>
        </a:p>
      </dgm:t>
    </dgm:pt>
    <dgm:pt modelId="{77984CFC-7A89-4416-B066-7D6F080AAFF7}" type="sibTrans" cxnId="{B224F1BA-61F0-42FE-8F05-67D4AD7596DA}">
      <dgm:prSet/>
      <dgm:spPr/>
      <dgm:t>
        <a:bodyPr/>
        <a:lstStyle/>
        <a:p>
          <a:endParaRPr lang="en-US"/>
        </a:p>
      </dgm:t>
    </dgm:pt>
    <dgm:pt modelId="{91A4AFEE-DA34-43D0-89C5-4E0EFACD315E}">
      <dgm:prSet/>
      <dgm:spPr/>
      <dgm:t>
        <a:bodyPr/>
        <a:lstStyle/>
        <a:p>
          <a:r>
            <a:rPr lang="es-CL"/>
            <a:t>Evaluaciones adicionales (depende)</a:t>
          </a:r>
          <a:endParaRPr lang="en-US"/>
        </a:p>
      </dgm:t>
    </dgm:pt>
    <dgm:pt modelId="{71E72094-FF9D-48D9-B44B-F332CDDE6FFA}" type="parTrans" cxnId="{5C90BF7B-A8ED-4CC9-AC22-90A52CF3E751}">
      <dgm:prSet/>
      <dgm:spPr/>
      <dgm:t>
        <a:bodyPr/>
        <a:lstStyle/>
        <a:p>
          <a:endParaRPr lang="en-US"/>
        </a:p>
      </dgm:t>
    </dgm:pt>
    <dgm:pt modelId="{4625D6B6-1E6D-4E69-AE01-DE131A95ECA0}" type="sibTrans" cxnId="{5C90BF7B-A8ED-4CC9-AC22-90A52CF3E751}">
      <dgm:prSet/>
      <dgm:spPr/>
      <dgm:t>
        <a:bodyPr/>
        <a:lstStyle/>
        <a:p>
          <a:endParaRPr lang="en-US"/>
        </a:p>
      </dgm:t>
    </dgm:pt>
    <dgm:pt modelId="{1B19BF8D-049C-4C6B-A25C-9F28D7C0E551}">
      <dgm:prSet/>
      <dgm:spPr/>
      <dgm:t>
        <a:bodyPr/>
        <a:lstStyle/>
        <a:p>
          <a:r>
            <a:rPr lang="es-CL"/>
            <a:t>Neuroimagen</a:t>
          </a:r>
          <a:endParaRPr lang="en-US"/>
        </a:p>
      </dgm:t>
    </dgm:pt>
    <dgm:pt modelId="{AB2EB373-C266-4AA1-B80E-6408FB6EB035}" type="parTrans" cxnId="{1D88F09D-F651-4F84-87FE-171E6647022D}">
      <dgm:prSet/>
      <dgm:spPr/>
      <dgm:t>
        <a:bodyPr/>
        <a:lstStyle/>
        <a:p>
          <a:endParaRPr lang="en-US"/>
        </a:p>
      </dgm:t>
    </dgm:pt>
    <dgm:pt modelId="{ED4709EE-278E-4039-B115-425F19F6D4CB}" type="sibTrans" cxnId="{1D88F09D-F651-4F84-87FE-171E6647022D}">
      <dgm:prSet/>
      <dgm:spPr/>
      <dgm:t>
        <a:bodyPr/>
        <a:lstStyle/>
        <a:p>
          <a:endParaRPr lang="en-US"/>
        </a:p>
      </dgm:t>
    </dgm:pt>
    <dgm:pt modelId="{BD559EA0-4C2D-43C4-8810-598BB0E793A6}">
      <dgm:prSet/>
      <dgm:spPr/>
      <dgm:t>
        <a:bodyPr/>
        <a:lstStyle/>
        <a:p>
          <a:r>
            <a:rPr lang="es-CL"/>
            <a:t>Otros</a:t>
          </a:r>
          <a:endParaRPr lang="en-US"/>
        </a:p>
      </dgm:t>
    </dgm:pt>
    <dgm:pt modelId="{B72E5FB7-45C3-475C-80B2-31705DB090F2}" type="parTrans" cxnId="{4895BB92-3174-4DF0-A202-CED69A3B6848}">
      <dgm:prSet/>
      <dgm:spPr/>
      <dgm:t>
        <a:bodyPr/>
        <a:lstStyle/>
        <a:p>
          <a:endParaRPr lang="en-US"/>
        </a:p>
      </dgm:t>
    </dgm:pt>
    <dgm:pt modelId="{70B65CE7-7BF4-476B-8669-7AE131898014}" type="sibTrans" cxnId="{4895BB92-3174-4DF0-A202-CED69A3B6848}">
      <dgm:prSet/>
      <dgm:spPr/>
      <dgm:t>
        <a:bodyPr/>
        <a:lstStyle/>
        <a:p>
          <a:endParaRPr lang="en-US"/>
        </a:p>
      </dgm:t>
    </dgm:pt>
    <dgm:pt modelId="{DC716F5F-38E7-4484-9486-0ABA12D30094}" type="pres">
      <dgm:prSet presAssocID="{E9BD750D-CD14-4E18-B3ED-136D9204A608}" presName="linear" presStyleCnt="0">
        <dgm:presLayoutVars>
          <dgm:animLvl val="lvl"/>
          <dgm:resizeHandles val="exact"/>
        </dgm:presLayoutVars>
      </dgm:prSet>
      <dgm:spPr/>
    </dgm:pt>
    <dgm:pt modelId="{71D979C5-2613-4658-A8D7-301D53F7F70F}" type="pres">
      <dgm:prSet presAssocID="{E48C0AF2-615F-4E17-A8A9-EF7DA4F2F21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0456A52-DAFE-45EF-B440-EB3A9F6F472E}" type="pres">
      <dgm:prSet presAssocID="{0185F1FE-DB83-40BC-BEAD-5A1CF05918E7}" presName="spacer" presStyleCnt="0"/>
      <dgm:spPr/>
    </dgm:pt>
    <dgm:pt modelId="{AB27ED1A-9A9B-4120-8C14-C301F0DF0260}" type="pres">
      <dgm:prSet presAssocID="{ADC40F40-1491-4303-A5D8-A60986CED8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8BEBFDB-2AE8-436C-9EE5-1DA365D72BF4}" type="pres">
      <dgm:prSet presAssocID="{ADC40F40-1491-4303-A5D8-A60986CED862}" presName="childText" presStyleLbl="revTx" presStyleIdx="0" presStyleCnt="2">
        <dgm:presLayoutVars>
          <dgm:bulletEnabled val="1"/>
        </dgm:presLayoutVars>
      </dgm:prSet>
      <dgm:spPr/>
    </dgm:pt>
    <dgm:pt modelId="{FF010943-B1BB-44C3-83F5-29DA1756387D}" type="pres">
      <dgm:prSet presAssocID="{91A4AFEE-DA34-43D0-89C5-4E0EFACD315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D3E7A73-8E3F-4F63-8ACD-A4CBF72DB534}" type="pres">
      <dgm:prSet presAssocID="{91A4AFEE-DA34-43D0-89C5-4E0EFACD315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9344204-393D-4FA3-BE71-883847D49C73}" srcId="{ADC40F40-1491-4303-A5D8-A60986CED862}" destId="{0F1EE318-9F0D-4CD9-B1BC-E9BB2A088D64}" srcOrd="0" destOrd="0" parTransId="{140578AB-9AB4-4F2C-9F5D-24D88BF7ECB1}" sibTransId="{7D98C4E9-779C-4CDE-8D21-F5AACDBDCD4D}"/>
    <dgm:cxn modelId="{1F63B932-9F64-4E23-98D6-28159D8815D3}" type="presOf" srcId="{ADC40F40-1491-4303-A5D8-A60986CED862}" destId="{AB27ED1A-9A9B-4120-8C14-C301F0DF0260}" srcOrd="0" destOrd="0" presId="urn:microsoft.com/office/officeart/2005/8/layout/vList2"/>
    <dgm:cxn modelId="{685F7F3F-0C74-4C39-A426-B456C86E0839}" type="presOf" srcId="{91A4AFEE-DA34-43D0-89C5-4E0EFACD315E}" destId="{FF010943-B1BB-44C3-83F5-29DA1756387D}" srcOrd="0" destOrd="0" presId="urn:microsoft.com/office/officeart/2005/8/layout/vList2"/>
    <dgm:cxn modelId="{E4DE6940-14E5-4620-BA82-4248FDB3CBFB}" type="presOf" srcId="{83FB3417-AA17-4622-8A36-74376D3CBB0E}" destId="{08BEBFDB-2AE8-436C-9EE5-1DA365D72BF4}" srcOrd="0" destOrd="1" presId="urn:microsoft.com/office/officeart/2005/8/layout/vList2"/>
    <dgm:cxn modelId="{84F85642-26F9-4836-83D8-3045CEE8728E}" type="presOf" srcId="{E9BD750D-CD14-4E18-B3ED-136D9204A608}" destId="{DC716F5F-38E7-4484-9486-0ABA12D30094}" srcOrd="0" destOrd="0" presId="urn:microsoft.com/office/officeart/2005/8/layout/vList2"/>
    <dgm:cxn modelId="{5C90BF7B-A8ED-4CC9-AC22-90A52CF3E751}" srcId="{E9BD750D-CD14-4E18-B3ED-136D9204A608}" destId="{91A4AFEE-DA34-43D0-89C5-4E0EFACD315E}" srcOrd="2" destOrd="0" parTransId="{71E72094-FF9D-48D9-B44B-F332CDDE6FFA}" sibTransId="{4625D6B6-1E6D-4E69-AE01-DE131A95ECA0}"/>
    <dgm:cxn modelId="{4895BB92-3174-4DF0-A202-CED69A3B6848}" srcId="{91A4AFEE-DA34-43D0-89C5-4E0EFACD315E}" destId="{BD559EA0-4C2D-43C4-8810-598BB0E793A6}" srcOrd="1" destOrd="0" parTransId="{B72E5FB7-45C3-475C-80B2-31705DB090F2}" sibTransId="{70B65CE7-7BF4-476B-8669-7AE131898014}"/>
    <dgm:cxn modelId="{1D88F09D-F651-4F84-87FE-171E6647022D}" srcId="{91A4AFEE-DA34-43D0-89C5-4E0EFACD315E}" destId="{1B19BF8D-049C-4C6B-A25C-9F28D7C0E551}" srcOrd="0" destOrd="0" parTransId="{AB2EB373-C266-4AA1-B80E-6408FB6EB035}" sibTransId="{ED4709EE-278E-4039-B115-425F19F6D4CB}"/>
    <dgm:cxn modelId="{E8F997A9-C00A-47E4-8B7A-38AA7CB5F1AE}" srcId="{E9BD750D-CD14-4E18-B3ED-136D9204A608}" destId="{E48C0AF2-615F-4E17-A8A9-EF7DA4F2F214}" srcOrd="0" destOrd="0" parTransId="{7F22DA90-D3E3-45D0-82D7-0E5D8A6B247F}" sibTransId="{0185F1FE-DB83-40BC-BEAD-5A1CF05918E7}"/>
    <dgm:cxn modelId="{273A64AB-637C-4CA4-988A-1C2A2C194EF2}" srcId="{E9BD750D-CD14-4E18-B3ED-136D9204A608}" destId="{ADC40F40-1491-4303-A5D8-A60986CED862}" srcOrd="1" destOrd="0" parTransId="{988597B6-556B-43DA-B4B6-B7BCD154DA75}" sibTransId="{AC60F486-89A5-4AAE-9144-388F491EDEF2}"/>
    <dgm:cxn modelId="{F150F7B0-7768-45CD-89AA-C9B59461DBD0}" type="presOf" srcId="{BD559EA0-4C2D-43C4-8810-598BB0E793A6}" destId="{4D3E7A73-8E3F-4F63-8ACD-A4CBF72DB534}" srcOrd="0" destOrd="1" presId="urn:microsoft.com/office/officeart/2005/8/layout/vList2"/>
    <dgm:cxn modelId="{B224F1BA-61F0-42FE-8F05-67D4AD7596DA}" srcId="{ADC40F40-1491-4303-A5D8-A60986CED862}" destId="{83FB3417-AA17-4622-8A36-74376D3CBB0E}" srcOrd="1" destOrd="0" parTransId="{792AF709-4D9A-4CC7-B32A-1DB30E7F2805}" sibTransId="{77984CFC-7A89-4416-B066-7D6F080AAFF7}"/>
    <dgm:cxn modelId="{E13511C2-3DAF-4CF4-80A7-6F3F86449CAA}" type="presOf" srcId="{1B19BF8D-049C-4C6B-A25C-9F28D7C0E551}" destId="{4D3E7A73-8E3F-4F63-8ACD-A4CBF72DB534}" srcOrd="0" destOrd="0" presId="urn:microsoft.com/office/officeart/2005/8/layout/vList2"/>
    <dgm:cxn modelId="{D49F26D8-06DD-4CDD-9D0E-6785DD60D562}" type="presOf" srcId="{0F1EE318-9F0D-4CD9-B1BC-E9BB2A088D64}" destId="{08BEBFDB-2AE8-436C-9EE5-1DA365D72BF4}" srcOrd="0" destOrd="0" presId="urn:microsoft.com/office/officeart/2005/8/layout/vList2"/>
    <dgm:cxn modelId="{962722FB-86EB-4BBD-8755-ED70C13765B9}" type="presOf" srcId="{E48C0AF2-615F-4E17-A8A9-EF7DA4F2F214}" destId="{71D979C5-2613-4658-A8D7-301D53F7F70F}" srcOrd="0" destOrd="0" presId="urn:microsoft.com/office/officeart/2005/8/layout/vList2"/>
    <dgm:cxn modelId="{1798AFE4-DF90-4B14-98A5-C44FD7CE661C}" type="presParOf" srcId="{DC716F5F-38E7-4484-9486-0ABA12D30094}" destId="{71D979C5-2613-4658-A8D7-301D53F7F70F}" srcOrd="0" destOrd="0" presId="urn:microsoft.com/office/officeart/2005/8/layout/vList2"/>
    <dgm:cxn modelId="{E3927B8A-53E9-4EC4-828C-888535CFBEA9}" type="presParOf" srcId="{DC716F5F-38E7-4484-9486-0ABA12D30094}" destId="{70456A52-DAFE-45EF-B440-EB3A9F6F472E}" srcOrd="1" destOrd="0" presId="urn:microsoft.com/office/officeart/2005/8/layout/vList2"/>
    <dgm:cxn modelId="{200112D0-072E-441B-83F6-D49B767C15DC}" type="presParOf" srcId="{DC716F5F-38E7-4484-9486-0ABA12D30094}" destId="{AB27ED1A-9A9B-4120-8C14-C301F0DF0260}" srcOrd="2" destOrd="0" presId="urn:microsoft.com/office/officeart/2005/8/layout/vList2"/>
    <dgm:cxn modelId="{1F85F751-93B4-4DA8-995F-1CDC6273DFB2}" type="presParOf" srcId="{DC716F5F-38E7-4484-9486-0ABA12D30094}" destId="{08BEBFDB-2AE8-436C-9EE5-1DA365D72BF4}" srcOrd="3" destOrd="0" presId="urn:microsoft.com/office/officeart/2005/8/layout/vList2"/>
    <dgm:cxn modelId="{14D7F8EB-FBE7-447B-BB16-69B08B45A1D4}" type="presParOf" srcId="{DC716F5F-38E7-4484-9486-0ABA12D30094}" destId="{FF010943-B1BB-44C3-83F5-29DA1756387D}" srcOrd="4" destOrd="0" presId="urn:microsoft.com/office/officeart/2005/8/layout/vList2"/>
    <dgm:cxn modelId="{73024182-FB93-422A-B78E-D02BE4ACBF77}" type="presParOf" srcId="{DC716F5F-38E7-4484-9486-0ABA12D30094}" destId="{4D3E7A73-8E3F-4F63-8ACD-A4CBF72DB53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BE2C807-4725-4730-96D4-7108892EA98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2568F54-C447-49F2-8C96-623922F8FB7C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Antropometría al nacer</a:t>
          </a:r>
          <a:endParaRPr lang="en-US"/>
        </a:p>
      </dgm:t>
    </dgm:pt>
    <dgm:pt modelId="{8975D325-EABB-4FE2-A49C-D5EB07A7E2E6}" type="parTrans" cxnId="{01F804AB-3953-4B4C-8C4C-37CFD9E7AD04}">
      <dgm:prSet/>
      <dgm:spPr/>
      <dgm:t>
        <a:bodyPr/>
        <a:lstStyle/>
        <a:p>
          <a:endParaRPr lang="en-US"/>
        </a:p>
      </dgm:t>
    </dgm:pt>
    <dgm:pt modelId="{9153B62E-CC75-40CD-816D-D68206BCB0C0}" type="sibTrans" cxnId="{01F804AB-3953-4B4C-8C4C-37CFD9E7AD04}">
      <dgm:prSet/>
      <dgm:spPr/>
      <dgm:t>
        <a:bodyPr/>
        <a:lstStyle/>
        <a:p>
          <a:endParaRPr lang="en-US"/>
        </a:p>
      </dgm:t>
    </dgm:pt>
    <dgm:pt modelId="{83CCD2DE-EB7F-4F8C-84A6-E9CCAAD3DC89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Antecedentes perinatales: exposición a tóxicos, infecciones congénitas, ecografías prenatales, complicaciones en el parto </a:t>
          </a:r>
          <a:endParaRPr lang="en-US" dirty="0"/>
        </a:p>
      </dgm:t>
    </dgm:pt>
    <dgm:pt modelId="{8165563D-00E0-48C4-B92F-8C0F91F9521D}" type="parTrans" cxnId="{30E32327-A3C7-452E-89EF-E48524CC418F}">
      <dgm:prSet/>
      <dgm:spPr/>
      <dgm:t>
        <a:bodyPr/>
        <a:lstStyle/>
        <a:p>
          <a:endParaRPr lang="en-US"/>
        </a:p>
      </dgm:t>
    </dgm:pt>
    <dgm:pt modelId="{A248ECCB-6595-40CC-AF18-58B26316136D}" type="sibTrans" cxnId="{30E32327-A3C7-452E-89EF-E48524CC418F}">
      <dgm:prSet/>
      <dgm:spPr/>
      <dgm:t>
        <a:bodyPr/>
        <a:lstStyle/>
        <a:p>
          <a:endParaRPr lang="en-US"/>
        </a:p>
      </dgm:t>
    </dgm:pt>
    <dgm:pt modelId="{0EBAD1F4-26E3-4A0D-9657-C8A3A38A204D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Curva de CC</a:t>
          </a:r>
          <a:endParaRPr lang="en-US"/>
        </a:p>
      </dgm:t>
    </dgm:pt>
    <dgm:pt modelId="{7C0D498B-994E-4861-92BF-EDE4D5F2573B}" type="parTrans" cxnId="{5DFE2DE4-10C2-4B0D-91AE-34F7C816422D}">
      <dgm:prSet/>
      <dgm:spPr/>
      <dgm:t>
        <a:bodyPr/>
        <a:lstStyle/>
        <a:p>
          <a:endParaRPr lang="en-US"/>
        </a:p>
      </dgm:t>
    </dgm:pt>
    <dgm:pt modelId="{C1098BC2-0690-40A2-8715-F9518A3F592F}" type="sibTrans" cxnId="{5DFE2DE4-10C2-4B0D-91AE-34F7C816422D}">
      <dgm:prSet/>
      <dgm:spPr/>
      <dgm:t>
        <a:bodyPr/>
        <a:lstStyle/>
        <a:p>
          <a:endParaRPr lang="en-US"/>
        </a:p>
      </dgm:t>
    </dgm:pt>
    <dgm:pt modelId="{A50AEAAB-4907-4CDF-9882-244A315DC018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DSM, RDSM o regresión DSM </a:t>
          </a:r>
          <a:endParaRPr lang="en-US"/>
        </a:p>
      </dgm:t>
    </dgm:pt>
    <dgm:pt modelId="{B1F139D9-CDC4-4B00-8F78-01E09352E4DE}" type="parTrans" cxnId="{212AA71E-B0A8-43E8-BF8B-576046B568A5}">
      <dgm:prSet/>
      <dgm:spPr/>
      <dgm:t>
        <a:bodyPr/>
        <a:lstStyle/>
        <a:p>
          <a:endParaRPr lang="en-US"/>
        </a:p>
      </dgm:t>
    </dgm:pt>
    <dgm:pt modelId="{0622DBC2-9F2B-42D1-ACA3-62FA9FD6AEE8}" type="sibTrans" cxnId="{212AA71E-B0A8-43E8-BF8B-576046B568A5}">
      <dgm:prSet/>
      <dgm:spPr/>
      <dgm:t>
        <a:bodyPr/>
        <a:lstStyle/>
        <a:p>
          <a:endParaRPr lang="en-US"/>
        </a:p>
      </dgm:t>
    </dgm:pt>
    <dgm:pt modelId="{C4423FBF-FA1D-42BF-9942-2C961F7F4D61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Antecedente de crisis epilépticas</a:t>
          </a:r>
          <a:endParaRPr lang="en-US"/>
        </a:p>
      </dgm:t>
    </dgm:pt>
    <dgm:pt modelId="{D92DBC37-D5A8-4135-A077-AA43E46CD0D9}" type="parTrans" cxnId="{8F09680B-278E-443C-A933-21574B429A16}">
      <dgm:prSet/>
      <dgm:spPr/>
      <dgm:t>
        <a:bodyPr/>
        <a:lstStyle/>
        <a:p>
          <a:endParaRPr lang="en-US"/>
        </a:p>
      </dgm:t>
    </dgm:pt>
    <dgm:pt modelId="{D74A85BE-4FC2-4A2B-8E82-2E464B49F98C}" type="sibTrans" cxnId="{8F09680B-278E-443C-A933-21574B429A16}">
      <dgm:prSet/>
      <dgm:spPr/>
      <dgm:t>
        <a:bodyPr/>
        <a:lstStyle/>
        <a:p>
          <a:endParaRPr lang="en-US"/>
        </a:p>
      </dgm:t>
    </dgm:pt>
    <dgm:pt modelId="{D9896659-9F30-4995-BD50-1325F0C8E34F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Antecedente de factores predisponentes a hidrocefalia: Meningitis, RNPT con HIV</a:t>
          </a:r>
          <a:endParaRPr lang="en-US" dirty="0"/>
        </a:p>
      </dgm:t>
    </dgm:pt>
    <dgm:pt modelId="{755CA1FB-4EB7-418F-8513-0E058EEE1C03}" type="parTrans" cxnId="{41D69F60-2619-4087-8A14-072309614A2B}">
      <dgm:prSet/>
      <dgm:spPr/>
      <dgm:t>
        <a:bodyPr/>
        <a:lstStyle/>
        <a:p>
          <a:endParaRPr lang="en-US"/>
        </a:p>
      </dgm:t>
    </dgm:pt>
    <dgm:pt modelId="{EA04115C-F511-4AAC-9D4A-F9FC27892205}" type="sibTrans" cxnId="{41D69F60-2619-4087-8A14-072309614A2B}">
      <dgm:prSet/>
      <dgm:spPr/>
      <dgm:t>
        <a:bodyPr/>
        <a:lstStyle/>
        <a:p>
          <a:endParaRPr lang="en-US"/>
        </a:p>
      </dgm:t>
    </dgm:pt>
    <dgm:pt modelId="{6A49B9CB-5E15-46C5-BF03-D83BD9163F64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Antecedente familiar de consanguineidad, macrocefalia, síndromes neurocutáneos, trastornos metabólicos, antecedente de cáncer (síndromes PTEN)</a:t>
          </a:r>
          <a:endParaRPr lang="en-US"/>
        </a:p>
      </dgm:t>
    </dgm:pt>
    <dgm:pt modelId="{590D813B-746E-4ED1-9803-023BB311925E}" type="parTrans" cxnId="{E0B94D78-E31F-4715-B4C5-9BD9FE2620C1}">
      <dgm:prSet/>
      <dgm:spPr/>
      <dgm:t>
        <a:bodyPr/>
        <a:lstStyle/>
        <a:p>
          <a:endParaRPr lang="en-US"/>
        </a:p>
      </dgm:t>
    </dgm:pt>
    <dgm:pt modelId="{214225F2-FFE5-4ACA-BDE1-A99D118C326D}" type="sibTrans" cxnId="{E0B94D78-E31F-4715-B4C5-9BD9FE2620C1}">
      <dgm:prSet/>
      <dgm:spPr/>
      <dgm:t>
        <a:bodyPr/>
        <a:lstStyle/>
        <a:p>
          <a:endParaRPr lang="en-US"/>
        </a:p>
      </dgm:t>
    </dgm:pt>
    <dgm:pt modelId="{9A56EAF3-D717-4C1A-9479-BCB5C9E429B4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b="1" dirty="0">
              <a:solidFill>
                <a:srgbClr val="FF0000"/>
              </a:solidFill>
            </a:rPr>
            <a:t>Búsqueda dirigida de síntomas de Hipertensión Intracraneana y crisis epilépticas. </a:t>
          </a:r>
          <a:endParaRPr lang="en-US" b="1" dirty="0">
            <a:solidFill>
              <a:srgbClr val="FF0000"/>
            </a:solidFill>
          </a:endParaRPr>
        </a:p>
      </dgm:t>
    </dgm:pt>
    <dgm:pt modelId="{99450E90-6B3F-4816-8C15-61A1DF42C621}" type="parTrans" cxnId="{52022120-4F84-4851-B3C4-32BA8B072A5B}">
      <dgm:prSet/>
      <dgm:spPr/>
      <dgm:t>
        <a:bodyPr/>
        <a:lstStyle/>
        <a:p>
          <a:endParaRPr lang="en-US"/>
        </a:p>
      </dgm:t>
    </dgm:pt>
    <dgm:pt modelId="{0441BBFE-0398-4359-9E87-C2ECF4A969BF}" type="sibTrans" cxnId="{52022120-4F84-4851-B3C4-32BA8B072A5B}">
      <dgm:prSet/>
      <dgm:spPr/>
      <dgm:t>
        <a:bodyPr/>
        <a:lstStyle/>
        <a:p>
          <a:endParaRPr lang="en-US"/>
        </a:p>
      </dgm:t>
    </dgm:pt>
    <dgm:pt modelId="{65233754-2704-48F4-8258-C1ED703533B4}" type="pres">
      <dgm:prSet presAssocID="{4BE2C807-4725-4730-96D4-7108892EA98B}" presName="root" presStyleCnt="0">
        <dgm:presLayoutVars>
          <dgm:dir/>
          <dgm:resizeHandles val="exact"/>
        </dgm:presLayoutVars>
      </dgm:prSet>
      <dgm:spPr/>
    </dgm:pt>
    <dgm:pt modelId="{2DCE6C47-BCAF-4E76-8AD1-131644ECAC09}" type="pres">
      <dgm:prSet presAssocID="{32568F54-C447-49F2-8C96-623922F8FB7C}" presName="compNode" presStyleCnt="0"/>
      <dgm:spPr/>
    </dgm:pt>
    <dgm:pt modelId="{E50A8A67-75BF-4930-8D29-22ADA6B4EDDC}" type="pres">
      <dgm:prSet presAssocID="{32568F54-C447-49F2-8C96-623922F8FB7C}" presName="bgRect" presStyleLbl="bgShp" presStyleIdx="0" presStyleCnt="8"/>
      <dgm:spPr/>
    </dgm:pt>
    <dgm:pt modelId="{8E3C7184-3547-4EC7-84E2-F91597A2EE76}" type="pres">
      <dgm:prSet presAssocID="{32568F54-C447-49F2-8C96-623922F8FB7C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D48B7164-9258-4EC1-BBB4-EF4011B59A01}" type="pres">
      <dgm:prSet presAssocID="{32568F54-C447-49F2-8C96-623922F8FB7C}" presName="spaceRect" presStyleCnt="0"/>
      <dgm:spPr/>
    </dgm:pt>
    <dgm:pt modelId="{420F0709-B1AA-47CC-B0F5-48D3C2CA34C3}" type="pres">
      <dgm:prSet presAssocID="{32568F54-C447-49F2-8C96-623922F8FB7C}" presName="parTx" presStyleLbl="revTx" presStyleIdx="0" presStyleCnt="8">
        <dgm:presLayoutVars>
          <dgm:chMax val="0"/>
          <dgm:chPref val="0"/>
        </dgm:presLayoutVars>
      </dgm:prSet>
      <dgm:spPr/>
    </dgm:pt>
    <dgm:pt modelId="{9874D3DE-9495-476B-B2DB-B753F6F194EF}" type="pres">
      <dgm:prSet presAssocID="{9153B62E-CC75-40CD-816D-D68206BCB0C0}" presName="sibTrans" presStyleCnt="0"/>
      <dgm:spPr/>
    </dgm:pt>
    <dgm:pt modelId="{4B1C4A85-0597-4482-B5B8-0D90A82BA340}" type="pres">
      <dgm:prSet presAssocID="{83CCD2DE-EB7F-4F8C-84A6-E9CCAAD3DC89}" presName="compNode" presStyleCnt="0"/>
      <dgm:spPr/>
    </dgm:pt>
    <dgm:pt modelId="{CFD79C09-CED3-41AB-9253-6EDE32BE951F}" type="pres">
      <dgm:prSet presAssocID="{83CCD2DE-EB7F-4F8C-84A6-E9CCAAD3DC89}" presName="bgRect" presStyleLbl="bgShp" presStyleIdx="1" presStyleCnt="8"/>
      <dgm:spPr/>
    </dgm:pt>
    <dgm:pt modelId="{60150987-38C3-43FC-A69A-558E953FC675}" type="pres">
      <dgm:prSet presAssocID="{83CCD2DE-EB7F-4F8C-84A6-E9CCAAD3DC89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by"/>
        </a:ext>
      </dgm:extLst>
    </dgm:pt>
    <dgm:pt modelId="{9DF336B7-A451-45B4-B448-5339585ECEFA}" type="pres">
      <dgm:prSet presAssocID="{83CCD2DE-EB7F-4F8C-84A6-E9CCAAD3DC89}" presName="spaceRect" presStyleCnt="0"/>
      <dgm:spPr/>
    </dgm:pt>
    <dgm:pt modelId="{187964FA-E241-47BA-BAD8-5AD582B0AF44}" type="pres">
      <dgm:prSet presAssocID="{83CCD2DE-EB7F-4F8C-84A6-E9CCAAD3DC89}" presName="parTx" presStyleLbl="revTx" presStyleIdx="1" presStyleCnt="8">
        <dgm:presLayoutVars>
          <dgm:chMax val="0"/>
          <dgm:chPref val="0"/>
        </dgm:presLayoutVars>
      </dgm:prSet>
      <dgm:spPr/>
    </dgm:pt>
    <dgm:pt modelId="{12C5D352-D72C-4BA1-AB84-7F0B29F5F5BD}" type="pres">
      <dgm:prSet presAssocID="{A248ECCB-6595-40CC-AF18-58B26316136D}" presName="sibTrans" presStyleCnt="0"/>
      <dgm:spPr/>
    </dgm:pt>
    <dgm:pt modelId="{3835360C-006F-4A9D-BA23-688316BD8861}" type="pres">
      <dgm:prSet presAssocID="{0EBAD1F4-26E3-4A0D-9657-C8A3A38A204D}" presName="compNode" presStyleCnt="0"/>
      <dgm:spPr/>
    </dgm:pt>
    <dgm:pt modelId="{E2168D74-4CDA-4BAA-BD04-EACF33627F63}" type="pres">
      <dgm:prSet presAssocID="{0EBAD1F4-26E3-4A0D-9657-C8A3A38A204D}" presName="bgRect" presStyleLbl="bgShp" presStyleIdx="2" presStyleCnt="8"/>
      <dgm:spPr/>
    </dgm:pt>
    <dgm:pt modelId="{D984F64E-BCEF-45D2-A68A-BAFBF9F91C5B}" type="pres">
      <dgm:prSet presAssocID="{0EBAD1F4-26E3-4A0D-9657-C8A3A38A204D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áfico curvo de palo de hockey"/>
        </a:ext>
      </dgm:extLst>
    </dgm:pt>
    <dgm:pt modelId="{C48DD80E-3FCA-47B3-9E51-53E2F41C3AAF}" type="pres">
      <dgm:prSet presAssocID="{0EBAD1F4-26E3-4A0D-9657-C8A3A38A204D}" presName="spaceRect" presStyleCnt="0"/>
      <dgm:spPr/>
    </dgm:pt>
    <dgm:pt modelId="{561E7E65-7F7E-4D9B-A5CF-8F12D7C797BC}" type="pres">
      <dgm:prSet presAssocID="{0EBAD1F4-26E3-4A0D-9657-C8A3A38A204D}" presName="parTx" presStyleLbl="revTx" presStyleIdx="2" presStyleCnt="8">
        <dgm:presLayoutVars>
          <dgm:chMax val="0"/>
          <dgm:chPref val="0"/>
        </dgm:presLayoutVars>
      </dgm:prSet>
      <dgm:spPr/>
    </dgm:pt>
    <dgm:pt modelId="{635BCD80-A655-48AD-AAAB-9EF4139C1162}" type="pres">
      <dgm:prSet presAssocID="{C1098BC2-0690-40A2-8715-F9518A3F592F}" presName="sibTrans" presStyleCnt="0"/>
      <dgm:spPr/>
    </dgm:pt>
    <dgm:pt modelId="{DA1200F9-8B78-4465-8192-EAE0B56C2C6B}" type="pres">
      <dgm:prSet presAssocID="{A50AEAAB-4907-4CDF-9882-244A315DC018}" presName="compNode" presStyleCnt="0"/>
      <dgm:spPr/>
    </dgm:pt>
    <dgm:pt modelId="{B4DD5C7B-EBB5-4B06-9264-32C68E0A8FF3}" type="pres">
      <dgm:prSet presAssocID="{A50AEAAB-4907-4CDF-9882-244A315DC018}" presName="bgRect" presStyleLbl="bgShp" presStyleIdx="3" presStyleCnt="8"/>
      <dgm:spPr/>
    </dgm:pt>
    <dgm:pt modelId="{CA2A1A01-8B91-455C-9CB8-DFE59B54C43A}" type="pres">
      <dgm:prSet presAssocID="{A50AEAAB-4907-4CDF-9882-244A315DC018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bé gateando"/>
        </a:ext>
      </dgm:extLst>
    </dgm:pt>
    <dgm:pt modelId="{7D645C84-CCC0-434A-B754-FB3E28E7DF12}" type="pres">
      <dgm:prSet presAssocID="{A50AEAAB-4907-4CDF-9882-244A315DC018}" presName="spaceRect" presStyleCnt="0"/>
      <dgm:spPr/>
    </dgm:pt>
    <dgm:pt modelId="{CC8A19B6-0AE7-4838-B60A-7BDF232B441C}" type="pres">
      <dgm:prSet presAssocID="{A50AEAAB-4907-4CDF-9882-244A315DC018}" presName="parTx" presStyleLbl="revTx" presStyleIdx="3" presStyleCnt="8">
        <dgm:presLayoutVars>
          <dgm:chMax val="0"/>
          <dgm:chPref val="0"/>
        </dgm:presLayoutVars>
      </dgm:prSet>
      <dgm:spPr/>
    </dgm:pt>
    <dgm:pt modelId="{0917DF41-EEA2-4E73-9CF3-0355B74594CD}" type="pres">
      <dgm:prSet presAssocID="{0622DBC2-9F2B-42D1-ACA3-62FA9FD6AEE8}" presName="sibTrans" presStyleCnt="0"/>
      <dgm:spPr/>
    </dgm:pt>
    <dgm:pt modelId="{5C624622-BEAB-43B3-A0DD-18DD62C146B2}" type="pres">
      <dgm:prSet presAssocID="{C4423FBF-FA1D-42BF-9942-2C961F7F4D61}" presName="compNode" presStyleCnt="0"/>
      <dgm:spPr/>
    </dgm:pt>
    <dgm:pt modelId="{012AAA10-986D-4831-97FD-BCABD787FB96}" type="pres">
      <dgm:prSet presAssocID="{C4423FBF-FA1D-42BF-9942-2C961F7F4D61}" presName="bgRect" presStyleLbl="bgShp" presStyleIdx="4" presStyleCnt="8"/>
      <dgm:spPr/>
    </dgm:pt>
    <dgm:pt modelId="{C5442CDB-E331-4958-A354-2514FAB9DB68}" type="pres">
      <dgm:prSet presAssocID="{C4423FBF-FA1D-42BF-9942-2C961F7F4D61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édico"/>
        </a:ext>
      </dgm:extLst>
    </dgm:pt>
    <dgm:pt modelId="{1BFD269C-C508-4B2A-BF3E-EB774D94B841}" type="pres">
      <dgm:prSet presAssocID="{C4423FBF-FA1D-42BF-9942-2C961F7F4D61}" presName="spaceRect" presStyleCnt="0"/>
      <dgm:spPr/>
    </dgm:pt>
    <dgm:pt modelId="{F423EA24-FBA6-4C51-AAE0-583185972787}" type="pres">
      <dgm:prSet presAssocID="{C4423FBF-FA1D-42BF-9942-2C961F7F4D61}" presName="parTx" presStyleLbl="revTx" presStyleIdx="4" presStyleCnt="8">
        <dgm:presLayoutVars>
          <dgm:chMax val="0"/>
          <dgm:chPref val="0"/>
        </dgm:presLayoutVars>
      </dgm:prSet>
      <dgm:spPr/>
    </dgm:pt>
    <dgm:pt modelId="{187AA770-C67C-441A-80BA-3289C6602462}" type="pres">
      <dgm:prSet presAssocID="{D74A85BE-4FC2-4A2B-8E82-2E464B49F98C}" presName="sibTrans" presStyleCnt="0"/>
      <dgm:spPr/>
    </dgm:pt>
    <dgm:pt modelId="{151345EB-96D6-4011-8540-A4EC7C2AC080}" type="pres">
      <dgm:prSet presAssocID="{D9896659-9F30-4995-BD50-1325F0C8E34F}" presName="compNode" presStyleCnt="0"/>
      <dgm:spPr/>
    </dgm:pt>
    <dgm:pt modelId="{4F42B3C1-1D61-4143-AED9-9003C84C8590}" type="pres">
      <dgm:prSet presAssocID="{D9896659-9F30-4995-BD50-1325F0C8E34F}" presName="bgRect" presStyleLbl="bgShp" presStyleIdx="5" presStyleCnt="8"/>
      <dgm:spPr/>
    </dgm:pt>
    <dgm:pt modelId="{5B67507F-43A3-4E8D-AF75-B7254CA4C560}" type="pres">
      <dgm:prSet presAssocID="{D9896659-9F30-4995-BD50-1325F0C8E34F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3BBE6BBB-973A-4C2D-A429-902EEA9B1531}" type="pres">
      <dgm:prSet presAssocID="{D9896659-9F30-4995-BD50-1325F0C8E34F}" presName="spaceRect" presStyleCnt="0"/>
      <dgm:spPr/>
    </dgm:pt>
    <dgm:pt modelId="{7D3C347E-0A02-4490-BA2F-2A7A436E2420}" type="pres">
      <dgm:prSet presAssocID="{D9896659-9F30-4995-BD50-1325F0C8E34F}" presName="parTx" presStyleLbl="revTx" presStyleIdx="5" presStyleCnt="8">
        <dgm:presLayoutVars>
          <dgm:chMax val="0"/>
          <dgm:chPref val="0"/>
        </dgm:presLayoutVars>
      </dgm:prSet>
      <dgm:spPr/>
    </dgm:pt>
    <dgm:pt modelId="{89DD2CFF-CE6E-4490-92F5-F2E856F457A8}" type="pres">
      <dgm:prSet presAssocID="{EA04115C-F511-4AAC-9D4A-F9FC27892205}" presName="sibTrans" presStyleCnt="0"/>
      <dgm:spPr/>
    </dgm:pt>
    <dgm:pt modelId="{983DF8ED-0608-4A7C-8252-CD690D4A5283}" type="pres">
      <dgm:prSet presAssocID="{6A49B9CB-5E15-46C5-BF03-D83BD9163F64}" presName="compNode" presStyleCnt="0"/>
      <dgm:spPr/>
    </dgm:pt>
    <dgm:pt modelId="{B079099C-EE6F-4B30-A419-F5209206359F}" type="pres">
      <dgm:prSet presAssocID="{6A49B9CB-5E15-46C5-BF03-D83BD9163F64}" presName="bgRect" presStyleLbl="bgShp" presStyleIdx="6" presStyleCnt="8"/>
      <dgm:spPr/>
    </dgm:pt>
    <dgm:pt modelId="{F7369C36-0063-4D2B-A623-54BAE75EF067}" type="pres">
      <dgm:prSet presAssocID="{6A49B9CB-5E15-46C5-BF03-D83BD9163F64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B4E9815F-F849-4EC6-BF73-41F723FBAA7D}" type="pres">
      <dgm:prSet presAssocID="{6A49B9CB-5E15-46C5-BF03-D83BD9163F64}" presName="spaceRect" presStyleCnt="0"/>
      <dgm:spPr/>
    </dgm:pt>
    <dgm:pt modelId="{F47E5228-C78B-4F41-B885-F84389277AE9}" type="pres">
      <dgm:prSet presAssocID="{6A49B9CB-5E15-46C5-BF03-D83BD9163F64}" presName="parTx" presStyleLbl="revTx" presStyleIdx="6" presStyleCnt="8">
        <dgm:presLayoutVars>
          <dgm:chMax val="0"/>
          <dgm:chPref val="0"/>
        </dgm:presLayoutVars>
      </dgm:prSet>
      <dgm:spPr/>
    </dgm:pt>
    <dgm:pt modelId="{CFABB938-9028-45F4-AD84-2FFD85ED8549}" type="pres">
      <dgm:prSet presAssocID="{214225F2-FFE5-4ACA-BDE1-A99D118C326D}" presName="sibTrans" presStyleCnt="0"/>
      <dgm:spPr/>
    </dgm:pt>
    <dgm:pt modelId="{5A39BEFB-6E33-460F-8248-772A40987CCD}" type="pres">
      <dgm:prSet presAssocID="{9A56EAF3-D717-4C1A-9479-BCB5C9E429B4}" presName="compNode" presStyleCnt="0"/>
      <dgm:spPr/>
    </dgm:pt>
    <dgm:pt modelId="{0335079A-FA30-4C3C-AD8B-EEB4451F9552}" type="pres">
      <dgm:prSet presAssocID="{9A56EAF3-D717-4C1A-9479-BCB5C9E429B4}" presName="bgRect" presStyleLbl="bgShp" presStyleIdx="7" presStyleCnt="8"/>
      <dgm:spPr/>
    </dgm:pt>
    <dgm:pt modelId="{F19B9502-E75F-471B-85C7-CE882093183D}" type="pres">
      <dgm:prSet presAssocID="{9A56EAF3-D717-4C1A-9479-BCB5C9E429B4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0395134D-5BFF-4EFA-9396-29F3566F8584}" type="pres">
      <dgm:prSet presAssocID="{9A56EAF3-D717-4C1A-9479-BCB5C9E429B4}" presName="spaceRect" presStyleCnt="0"/>
      <dgm:spPr/>
    </dgm:pt>
    <dgm:pt modelId="{D01BB4F2-9795-4EE2-AFA6-E7344F3361E5}" type="pres">
      <dgm:prSet presAssocID="{9A56EAF3-D717-4C1A-9479-BCB5C9E429B4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8F09680B-278E-443C-A933-21574B429A16}" srcId="{4BE2C807-4725-4730-96D4-7108892EA98B}" destId="{C4423FBF-FA1D-42BF-9942-2C961F7F4D61}" srcOrd="4" destOrd="0" parTransId="{D92DBC37-D5A8-4135-A077-AA43E46CD0D9}" sibTransId="{D74A85BE-4FC2-4A2B-8E82-2E464B49F98C}"/>
    <dgm:cxn modelId="{212AA71E-B0A8-43E8-BF8B-576046B568A5}" srcId="{4BE2C807-4725-4730-96D4-7108892EA98B}" destId="{A50AEAAB-4907-4CDF-9882-244A315DC018}" srcOrd="3" destOrd="0" parTransId="{B1F139D9-CDC4-4B00-8F78-01E09352E4DE}" sibTransId="{0622DBC2-9F2B-42D1-ACA3-62FA9FD6AEE8}"/>
    <dgm:cxn modelId="{52022120-4F84-4851-B3C4-32BA8B072A5B}" srcId="{4BE2C807-4725-4730-96D4-7108892EA98B}" destId="{9A56EAF3-D717-4C1A-9479-BCB5C9E429B4}" srcOrd="7" destOrd="0" parTransId="{99450E90-6B3F-4816-8C15-61A1DF42C621}" sibTransId="{0441BBFE-0398-4359-9E87-C2ECF4A969BF}"/>
    <dgm:cxn modelId="{30E32327-A3C7-452E-89EF-E48524CC418F}" srcId="{4BE2C807-4725-4730-96D4-7108892EA98B}" destId="{83CCD2DE-EB7F-4F8C-84A6-E9CCAAD3DC89}" srcOrd="1" destOrd="0" parTransId="{8165563D-00E0-48C4-B92F-8C0F91F9521D}" sibTransId="{A248ECCB-6595-40CC-AF18-58B26316136D}"/>
    <dgm:cxn modelId="{41D69F60-2619-4087-8A14-072309614A2B}" srcId="{4BE2C807-4725-4730-96D4-7108892EA98B}" destId="{D9896659-9F30-4995-BD50-1325F0C8E34F}" srcOrd="5" destOrd="0" parTransId="{755CA1FB-4EB7-418F-8513-0E058EEE1C03}" sibTransId="{EA04115C-F511-4AAC-9D4A-F9FC27892205}"/>
    <dgm:cxn modelId="{ABBD6152-53B0-4A90-A3FE-FBD3907DFC08}" type="presOf" srcId="{0EBAD1F4-26E3-4A0D-9657-C8A3A38A204D}" destId="{561E7E65-7F7E-4D9B-A5CF-8F12D7C797BC}" srcOrd="0" destOrd="0" presId="urn:microsoft.com/office/officeart/2018/2/layout/IconVerticalSolidList"/>
    <dgm:cxn modelId="{F9BD8B74-D76A-4961-B21E-C91721B42EF5}" type="presOf" srcId="{9A56EAF3-D717-4C1A-9479-BCB5C9E429B4}" destId="{D01BB4F2-9795-4EE2-AFA6-E7344F3361E5}" srcOrd="0" destOrd="0" presId="urn:microsoft.com/office/officeart/2018/2/layout/IconVerticalSolidList"/>
    <dgm:cxn modelId="{E0B94D78-E31F-4715-B4C5-9BD9FE2620C1}" srcId="{4BE2C807-4725-4730-96D4-7108892EA98B}" destId="{6A49B9CB-5E15-46C5-BF03-D83BD9163F64}" srcOrd="6" destOrd="0" parTransId="{590D813B-746E-4ED1-9803-023BB311925E}" sibTransId="{214225F2-FFE5-4ACA-BDE1-A99D118C326D}"/>
    <dgm:cxn modelId="{0567D27B-60EB-4209-B2AF-C2BC88ACADFB}" type="presOf" srcId="{6A49B9CB-5E15-46C5-BF03-D83BD9163F64}" destId="{F47E5228-C78B-4F41-B885-F84389277AE9}" srcOrd="0" destOrd="0" presId="urn:microsoft.com/office/officeart/2018/2/layout/IconVerticalSolidList"/>
    <dgm:cxn modelId="{9AC74F97-F1C9-4E9F-9A5F-950E73576F9D}" type="presOf" srcId="{32568F54-C447-49F2-8C96-623922F8FB7C}" destId="{420F0709-B1AA-47CC-B0F5-48D3C2CA34C3}" srcOrd="0" destOrd="0" presId="urn:microsoft.com/office/officeart/2018/2/layout/IconVerticalSolidList"/>
    <dgm:cxn modelId="{0B7F5198-7986-4CF7-9A26-79A27E7A5AA5}" type="presOf" srcId="{D9896659-9F30-4995-BD50-1325F0C8E34F}" destId="{7D3C347E-0A02-4490-BA2F-2A7A436E2420}" srcOrd="0" destOrd="0" presId="urn:microsoft.com/office/officeart/2018/2/layout/IconVerticalSolidList"/>
    <dgm:cxn modelId="{7BE0E0A2-9507-4C1C-8157-FAFFB147574E}" type="presOf" srcId="{4BE2C807-4725-4730-96D4-7108892EA98B}" destId="{65233754-2704-48F4-8258-C1ED703533B4}" srcOrd="0" destOrd="0" presId="urn:microsoft.com/office/officeart/2018/2/layout/IconVerticalSolidList"/>
    <dgm:cxn modelId="{01F804AB-3953-4B4C-8C4C-37CFD9E7AD04}" srcId="{4BE2C807-4725-4730-96D4-7108892EA98B}" destId="{32568F54-C447-49F2-8C96-623922F8FB7C}" srcOrd="0" destOrd="0" parTransId="{8975D325-EABB-4FE2-A49C-D5EB07A7E2E6}" sibTransId="{9153B62E-CC75-40CD-816D-D68206BCB0C0}"/>
    <dgm:cxn modelId="{452351C1-E337-4E69-8F17-A57C52C59D74}" type="presOf" srcId="{C4423FBF-FA1D-42BF-9942-2C961F7F4D61}" destId="{F423EA24-FBA6-4C51-AAE0-583185972787}" srcOrd="0" destOrd="0" presId="urn:microsoft.com/office/officeart/2018/2/layout/IconVerticalSolidList"/>
    <dgm:cxn modelId="{5DFE2DE4-10C2-4B0D-91AE-34F7C816422D}" srcId="{4BE2C807-4725-4730-96D4-7108892EA98B}" destId="{0EBAD1F4-26E3-4A0D-9657-C8A3A38A204D}" srcOrd="2" destOrd="0" parTransId="{7C0D498B-994E-4861-92BF-EDE4D5F2573B}" sibTransId="{C1098BC2-0690-40A2-8715-F9518A3F592F}"/>
    <dgm:cxn modelId="{2BF852F7-C8D5-4E03-BDEA-E239CC5C9B3E}" type="presOf" srcId="{83CCD2DE-EB7F-4F8C-84A6-E9CCAAD3DC89}" destId="{187964FA-E241-47BA-BAD8-5AD582B0AF44}" srcOrd="0" destOrd="0" presId="urn:microsoft.com/office/officeart/2018/2/layout/IconVerticalSolidList"/>
    <dgm:cxn modelId="{396038FC-0CAA-4938-AFDD-C0F216249B0B}" type="presOf" srcId="{A50AEAAB-4907-4CDF-9882-244A315DC018}" destId="{CC8A19B6-0AE7-4838-B60A-7BDF232B441C}" srcOrd="0" destOrd="0" presId="urn:microsoft.com/office/officeart/2018/2/layout/IconVerticalSolidList"/>
    <dgm:cxn modelId="{7E9E9D9A-EA25-4791-91AB-CA5119A3255C}" type="presParOf" srcId="{65233754-2704-48F4-8258-C1ED703533B4}" destId="{2DCE6C47-BCAF-4E76-8AD1-131644ECAC09}" srcOrd="0" destOrd="0" presId="urn:microsoft.com/office/officeart/2018/2/layout/IconVerticalSolidList"/>
    <dgm:cxn modelId="{7F85464E-0D72-4B66-9FC5-EC446398058B}" type="presParOf" srcId="{2DCE6C47-BCAF-4E76-8AD1-131644ECAC09}" destId="{E50A8A67-75BF-4930-8D29-22ADA6B4EDDC}" srcOrd="0" destOrd="0" presId="urn:microsoft.com/office/officeart/2018/2/layout/IconVerticalSolidList"/>
    <dgm:cxn modelId="{ACCF80C8-4CAD-4F26-9C01-BC668D70D3A0}" type="presParOf" srcId="{2DCE6C47-BCAF-4E76-8AD1-131644ECAC09}" destId="{8E3C7184-3547-4EC7-84E2-F91597A2EE76}" srcOrd="1" destOrd="0" presId="urn:microsoft.com/office/officeart/2018/2/layout/IconVerticalSolidList"/>
    <dgm:cxn modelId="{61102C38-106E-487C-AF93-E52A20C192BF}" type="presParOf" srcId="{2DCE6C47-BCAF-4E76-8AD1-131644ECAC09}" destId="{D48B7164-9258-4EC1-BBB4-EF4011B59A01}" srcOrd="2" destOrd="0" presId="urn:microsoft.com/office/officeart/2018/2/layout/IconVerticalSolidList"/>
    <dgm:cxn modelId="{8E3F176A-22BE-4CC2-9F7A-BA86E7F9E913}" type="presParOf" srcId="{2DCE6C47-BCAF-4E76-8AD1-131644ECAC09}" destId="{420F0709-B1AA-47CC-B0F5-48D3C2CA34C3}" srcOrd="3" destOrd="0" presId="urn:microsoft.com/office/officeart/2018/2/layout/IconVerticalSolidList"/>
    <dgm:cxn modelId="{B88B2875-757C-491F-BD84-C120BB97638F}" type="presParOf" srcId="{65233754-2704-48F4-8258-C1ED703533B4}" destId="{9874D3DE-9495-476B-B2DB-B753F6F194EF}" srcOrd="1" destOrd="0" presId="urn:microsoft.com/office/officeart/2018/2/layout/IconVerticalSolidList"/>
    <dgm:cxn modelId="{5384B16A-F857-4ABB-BE18-76F6F9EC46C8}" type="presParOf" srcId="{65233754-2704-48F4-8258-C1ED703533B4}" destId="{4B1C4A85-0597-4482-B5B8-0D90A82BA340}" srcOrd="2" destOrd="0" presId="urn:microsoft.com/office/officeart/2018/2/layout/IconVerticalSolidList"/>
    <dgm:cxn modelId="{D15177DE-A8EE-45F8-9997-26842399B669}" type="presParOf" srcId="{4B1C4A85-0597-4482-B5B8-0D90A82BA340}" destId="{CFD79C09-CED3-41AB-9253-6EDE32BE951F}" srcOrd="0" destOrd="0" presId="urn:microsoft.com/office/officeart/2018/2/layout/IconVerticalSolidList"/>
    <dgm:cxn modelId="{708B8E6A-716E-4258-88C9-7B7301E8F378}" type="presParOf" srcId="{4B1C4A85-0597-4482-B5B8-0D90A82BA340}" destId="{60150987-38C3-43FC-A69A-558E953FC675}" srcOrd="1" destOrd="0" presId="urn:microsoft.com/office/officeart/2018/2/layout/IconVerticalSolidList"/>
    <dgm:cxn modelId="{1ECB313F-3D42-4E10-BED5-A90C8A3043BD}" type="presParOf" srcId="{4B1C4A85-0597-4482-B5B8-0D90A82BA340}" destId="{9DF336B7-A451-45B4-B448-5339585ECEFA}" srcOrd="2" destOrd="0" presId="urn:microsoft.com/office/officeart/2018/2/layout/IconVerticalSolidList"/>
    <dgm:cxn modelId="{DA86BFA4-20A1-44F5-ACC5-3DC30E872D04}" type="presParOf" srcId="{4B1C4A85-0597-4482-B5B8-0D90A82BA340}" destId="{187964FA-E241-47BA-BAD8-5AD582B0AF44}" srcOrd="3" destOrd="0" presId="urn:microsoft.com/office/officeart/2018/2/layout/IconVerticalSolidList"/>
    <dgm:cxn modelId="{8579F40A-7DF1-4B14-97D6-DF66E4BABEF9}" type="presParOf" srcId="{65233754-2704-48F4-8258-C1ED703533B4}" destId="{12C5D352-D72C-4BA1-AB84-7F0B29F5F5BD}" srcOrd="3" destOrd="0" presId="urn:microsoft.com/office/officeart/2018/2/layout/IconVerticalSolidList"/>
    <dgm:cxn modelId="{4DD486F9-FCD9-4CFA-92B9-0D48C1EEFD10}" type="presParOf" srcId="{65233754-2704-48F4-8258-C1ED703533B4}" destId="{3835360C-006F-4A9D-BA23-688316BD8861}" srcOrd="4" destOrd="0" presId="urn:microsoft.com/office/officeart/2018/2/layout/IconVerticalSolidList"/>
    <dgm:cxn modelId="{2A0F4BB3-AEF1-4D7A-97FC-6601C98DE8AA}" type="presParOf" srcId="{3835360C-006F-4A9D-BA23-688316BD8861}" destId="{E2168D74-4CDA-4BAA-BD04-EACF33627F63}" srcOrd="0" destOrd="0" presId="urn:microsoft.com/office/officeart/2018/2/layout/IconVerticalSolidList"/>
    <dgm:cxn modelId="{61C624EA-3E93-4B16-8805-C430121D1DA9}" type="presParOf" srcId="{3835360C-006F-4A9D-BA23-688316BD8861}" destId="{D984F64E-BCEF-45D2-A68A-BAFBF9F91C5B}" srcOrd="1" destOrd="0" presId="urn:microsoft.com/office/officeart/2018/2/layout/IconVerticalSolidList"/>
    <dgm:cxn modelId="{72CF3E85-9C68-4BDA-9140-51FC7C33F0CC}" type="presParOf" srcId="{3835360C-006F-4A9D-BA23-688316BD8861}" destId="{C48DD80E-3FCA-47B3-9E51-53E2F41C3AAF}" srcOrd="2" destOrd="0" presId="urn:microsoft.com/office/officeart/2018/2/layout/IconVerticalSolidList"/>
    <dgm:cxn modelId="{9A6C461F-DA39-4490-9151-6B59508E4736}" type="presParOf" srcId="{3835360C-006F-4A9D-BA23-688316BD8861}" destId="{561E7E65-7F7E-4D9B-A5CF-8F12D7C797BC}" srcOrd="3" destOrd="0" presId="urn:microsoft.com/office/officeart/2018/2/layout/IconVerticalSolidList"/>
    <dgm:cxn modelId="{1C63BB41-60BF-4B2C-BA82-FF30322D7665}" type="presParOf" srcId="{65233754-2704-48F4-8258-C1ED703533B4}" destId="{635BCD80-A655-48AD-AAAB-9EF4139C1162}" srcOrd="5" destOrd="0" presId="urn:microsoft.com/office/officeart/2018/2/layout/IconVerticalSolidList"/>
    <dgm:cxn modelId="{937C1520-FA00-44CD-ABA4-313EFCE3018F}" type="presParOf" srcId="{65233754-2704-48F4-8258-C1ED703533B4}" destId="{DA1200F9-8B78-4465-8192-EAE0B56C2C6B}" srcOrd="6" destOrd="0" presId="urn:microsoft.com/office/officeart/2018/2/layout/IconVerticalSolidList"/>
    <dgm:cxn modelId="{173873B8-B54E-4139-B136-0BAB9B5063C3}" type="presParOf" srcId="{DA1200F9-8B78-4465-8192-EAE0B56C2C6B}" destId="{B4DD5C7B-EBB5-4B06-9264-32C68E0A8FF3}" srcOrd="0" destOrd="0" presId="urn:microsoft.com/office/officeart/2018/2/layout/IconVerticalSolidList"/>
    <dgm:cxn modelId="{E56ACB7A-4D9B-4F2D-88BF-DF9BC0B06DB3}" type="presParOf" srcId="{DA1200F9-8B78-4465-8192-EAE0B56C2C6B}" destId="{CA2A1A01-8B91-455C-9CB8-DFE59B54C43A}" srcOrd="1" destOrd="0" presId="urn:microsoft.com/office/officeart/2018/2/layout/IconVerticalSolidList"/>
    <dgm:cxn modelId="{6C111F68-6BAD-463E-9550-DB23DC004AB1}" type="presParOf" srcId="{DA1200F9-8B78-4465-8192-EAE0B56C2C6B}" destId="{7D645C84-CCC0-434A-B754-FB3E28E7DF12}" srcOrd="2" destOrd="0" presId="urn:microsoft.com/office/officeart/2018/2/layout/IconVerticalSolidList"/>
    <dgm:cxn modelId="{08445BC7-1C9F-4A6D-887E-2435646EEB76}" type="presParOf" srcId="{DA1200F9-8B78-4465-8192-EAE0B56C2C6B}" destId="{CC8A19B6-0AE7-4838-B60A-7BDF232B441C}" srcOrd="3" destOrd="0" presId="urn:microsoft.com/office/officeart/2018/2/layout/IconVerticalSolidList"/>
    <dgm:cxn modelId="{F9B7FA03-72FD-4EE6-ABBA-DFE6F97D13EE}" type="presParOf" srcId="{65233754-2704-48F4-8258-C1ED703533B4}" destId="{0917DF41-EEA2-4E73-9CF3-0355B74594CD}" srcOrd="7" destOrd="0" presId="urn:microsoft.com/office/officeart/2018/2/layout/IconVerticalSolidList"/>
    <dgm:cxn modelId="{215F2CB6-29E0-4A78-A9A8-B64E06166A68}" type="presParOf" srcId="{65233754-2704-48F4-8258-C1ED703533B4}" destId="{5C624622-BEAB-43B3-A0DD-18DD62C146B2}" srcOrd="8" destOrd="0" presId="urn:microsoft.com/office/officeart/2018/2/layout/IconVerticalSolidList"/>
    <dgm:cxn modelId="{008946D9-9390-4E16-B636-E39D10312888}" type="presParOf" srcId="{5C624622-BEAB-43B3-A0DD-18DD62C146B2}" destId="{012AAA10-986D-4831-97FD-BCABD787FB96}" srcOrd="0" destOrd="0" presId="urn:microsoft.com/office/officeart/2018/2/layout/IconVerticalSolidList"/>
    <dgm:cxn modelId="{7949F8A9-C6B0-4CF7-9E40-CCC6CDC2AF80}" type="presParOf" srcId="{5C624622-BEAB-43B3-A0DD-18DD62C146B2}" destId="{C5442CDB-E331-4958-A354-2514FAB9DB68}" srcOrd="1" destOrd="0" presId="urn:microsoft.com/office/officeart/2018/2/layout/IconVerticalSolidList"/>
    <dgm:cxn modelId="{CE1D11B0-8C82-4889-BA5A-6A3C6588E985}" type="presParOf" srcId="{5C624622-BEAB-43B3-A0DD-18DD62C146B2}" destId="{1BFD269C-C508-4B2A-BF3E-EB774D94B841}" srcOrd="2" destOrd="0" presId="urn:microsoft.com/office/officeart/2018/2/layout/IconVerticalSolidList"/>
    <dgm:cxn modelId="{6FDA3522-837E-4518-BF2B-35E9346BBD01}" type="presParOf" srcId="{5C624622-BEAB-43B3-A0DD-18DD62C146B2}" destId="{F423EA24-FBA6-4C51-AAE0-583185972787}" srcOrd="3" destOrd="0" presId="urn:microsoft.com/office/officeart/2018/2/layout/IconVerticalSolidList"/>
    <dgm:cxn modelId="{B5E889F9-E6A9-43CC-ABDE-69C8E03F0647}" type="presParOf" srcId="{65233754-2704-48F4-8258-C1ED703533B4}" destId="{187AA770-C67C-441A-80BA-3289C6602462}" srcOrd="9" destOrd="0" presId="urn:microsoft.com/office/officeart/2018/2/layout/IconVerticalSolidList"/>
    <dgm:cxn modelId="{6D76FF89-3CB3-4AE5-8FCE-329F6D4495CB}" type="presParOf" srcId="{65233754-2704-48F4-8258-C1ED703533B4}" destId="{151345EB-96D6-4011-8540-A4EC7C2AC080}" srcOrd="10" destOrd="0" presId="urn:microsoft.com/office/officeart/2018/2/layout/IconVerticalSolidList"/>
    <dgm:cxn modelId="{DC9E809C-ADA7-43E4-8861-87D437C485A9}" type="presParOf" srcId="{151345EB-96D6-4011-8540-A4EC7C2AC080}" destId="{4F42B3C1-1D61-4143-AED9-9003C84C8590}" srcOrd="0" destOrd="0" presId="urn:microsoft.com/office/officeart/2018/2/layout/IconVerticalSolidList"/>
    <dgm:cxn modelId="{7D7576AC-82F1-42F1-8E8D-314DAC59C40E}" type="presParOf" srcId="{151345EB-96D6-4011-8540-A4EC7C2AC080}" destId="{5B67507F-43A3-4E8D-AF75-B7254CA4C560}" srcOrd="1" destOrd="0" presId="urn:microsoft.com/office/officeart/2018/2/layout/IconVerticalSolidList"/>
    <dgm:cxn modelId="{B109B223-F21B-4112-8DC8-3B02818FA0BD}" type="presParOf" srcId="{151345EB-96D6-4011-8540-A4EC7C2AC080}" destId="{3BBE6BBB-973A-4C2D-A429-902EEA9B1531}" srcOrd="2" destOrd="0" presId="urn:microsoft.com/office/officeart/2018/2/layout/IconVerticalSolidList"/>
    <dgm:cxn modelId="{3DDE31DE-67D7-4274-A780-A7D0339B998F}" type="presParOf" srcId="{151345EB-96D6-4011-8540-A4EC7C2AC080}" destId="{7D3C347E-0A02-4490-BA2F-2A7A436E2420}" srcOrd="3" destOrd="0" presId="urn:microsoft.com/office/officeart/2018/2/layout/IconVerticalSolidList"/>
    <dgm:cxn modelId="{0BFB00DB-D7F2-4F8C-9F76-5320A7776FFB}" type="presParOf" srcId="{65233754-2704-48F4-8258-C1ED703533B4}" destId="{89DD2CFF-CE6E-4490-92F5-F2E856F457A8}" srcOrd="11" destOrd="0" presId="urn:microsoft.com/office/officeart/2018/2/layout/IconVerticalSolidList"/>
    <dgm:cxn modelId="{55A2099F-14A7-4614-A24C-A6360312B2BD}" type="presParOf" srcId="{65233754-2704-48F4-8258-C1ED703533B4}" destId="{983DF8ED-0608-4A7C-8252-CD690D4A5283}" srcOrd="12" destOrd="0" presId="urn:microsoft.com/office/officeart/2018/2/layout/IconVerticalSolidList"/>
    <dgm:cxn modelId="{9DE7278E-5FC9-41CB-B8C2-C2D767B36602}" type="presParOf" srcId="{983DF8ED-0608-4A7C-8252-CD690D4A5283}" destId="{B079099C-EE6F-4B30-A419-F5209206359F}" srcOrd="0" destOrd="0" presId="urn:microsoft.com/office/officeart/2018/2/layout/IconVerticalSolidList"/>
    <dgm:cxn modelId="{7AF4A39C-8C17-41A2-889D-950E41556B1B}" type="presParOf" srcId="{983DF8ED-0608-4A7C-8252-CD690D4A5283}" destId="{F7369C36-0063-4D2B-A623-54BAE75EF067}" srcOrd="1" destOrd="0" presId="urn:microsoft.com/office/officeart/2018/2/layout/IconVerticalSolidList"/>
    <dgm:cxn modelId="{5633C988-0691-4716-BC0E-8D2F069C9108}" type="presParOf" srcId="{983DF8ED-0608-4A7C-8252-CD690D4A5283}" destId="{B4E9815F-F849-4EC6-BF73-41F723FBAA7D}" srcOrd="2" destOrd="0" presId="urn:microsoft.com/office/officeart/2018/2/layout/IconVerticalSolidList"/>
    <dgm:cxn modelId="{1842B532-D68C-455F-A17F-AE12F12DCCD5}" type="presParOf" srcId="{983DF8ED-0608-4A7C-8252-CD690D4A5283}" destId="{F47E5228-C78B-4F41-B885-F84389277AE9}" srcOrd="3" destOrd="0" presId="urn:microsoft.com/office/officeart/2018/2/layout/IconVerticalSolidList"/>
    <dgm:cxn modelId="{4ECA0C70-43E9-4C1E-89E9-4CB32C176B64}" type="presParOf" srcId="{65233754-2704-48F4-8258-C1ED703533B4}" destId="{CFABB938-9028-45F4-AD84-2FFD85ED8549}" srcOrd="13" destOrd="0" presId="urn:microsoft.com/office/officeart/2018/2/layout/IconVerticalSolidList"/>
    <dgm:cxn modelId="{70ED4A20-21A2-4FD1-A871-BF462BC7352D}" type="presParOf" srcId="{65233754-2704-48F4-8258-C1ED703533B4}" destId="{5A39BEFB-6E33-460F-8248-772A40987CCD}" srcOrd="14" destOrd="0" presId="urn:microsoft.com/office/officeart/2018/2/layout/IconVerticalSolidList"/>
    <dgm:cxn modelId="{059BEB1F-B8E6-406C-8B9D-6EE3400058B0}" type="presParOf" srcId="{5A39BEFB-6E33-460F-8248-772A40987CCD}" destId="{0335079A-FA30-4C3C-AD8B-EEB4451F9552}" srcOrd="0" destOrd="0" presId="urn:microsoft.com/office/officeart/2018/2/layout/IconVerticalSolidList"/>
    <dgm:cxn modelId="{8C65391D-F5FE-4887-8D03-2CBEE13915A2}" type="presParOf" srcId="{5A39BEFB-6E33-460F-8248-772A40987CCD}" destId="{F19B9502-E75F-471B-85C7-CE882093183D}" srcOrd="1" destOrd="0" presId="urn:microsoft.com/office/officeart/2018/2/layout/IconVerticalSolidList"/>
    <dgm:cxn modelId="{5355081C-E08F-4CA0-89E1-C30D463FFC2A}" type="presParOf" srcId="{5A39BEFB-6E33-460F-8248-772A40987CCD}" destId="{0395134D-5BFF-4EFA-9396-29F3566F8584}" srcOrd="2" destOrd="0" presId="urn:microsoft.com/office/officeart/2018/2/layout/IconVerticalSolidList"/>
    <dgm:cxn modelId="{83F8BF23-64E9-48E5-854F-99F0BB137D8B}" type="presParOf" srcId="{5A39BEFB-6E33-460F-8248-772A40987CCD}" destId="{D01BB4F2-9795-4EE2-AFA6-E7344F3361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282358B-A838-4A42-A1BD-C48020B40F71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77794D74-66B5-4CDE-A970-6470B36B6236}">
      <dgm:prSet/>
      <dgm:spPr/>
      <dgm:t>
        <a:bodyPr/>
        <a:lstStyle/>
        <a:p>
          <a:r>
            <a:rPr lang="es-CL"/>
            <a:t>Apariencia general</a:t>
          </a:r>
          <a:endParaRPr lang="en-US"/>
        </a:p>
      </dgm:t>
    </dgm:pt>
    <dgm:pt modelId="{E8F8E04E-1F82-40F3-8FC8-A583E3337018}" type="parTrans" cxnId="{34A1DB01-13C2-449C-99F3-FFA1611C1AB7}">
      <dgm:prSet/>
      <dgm:spPr/>
      <dgm:t>
        <a:bodyPr/>
        <a:lstStyle/>
        <a:p>
          <a:endParaRPr lang="en-US"/>
        </a:p>
      </dgm:t>
    </dgm:pt>
    <dgm:pt modelId="{AA6C58D5-9845-4FDC-8DB7-58721B1E806E}" type="sibTrans" cxnId="{34A1DB01-13C2-449C-99F3-FFA1611C1AB7}">
      <dgm:prSet/>
      <dgm:spPr/>
      <dgm:t>
        <a:bodyPr/>
        <a:lstStyle/>
        <a:p>
          <a:endParaRPr lang="en-US"/>
        </a:p>
      </dgm:t>
    </dgm:pt>
    <dgm:pt modelId="{FE0DF56E-8660-4AEC-B549-1BD113DA4A83}">
      <dgm:prSet/>
      <dgm:spPr/>
      <dgm:t>
        <a:bodyPr/>
        <a:lstStyle/>
        <a:p>
          <a:r>
            <a:rPr lang="es-CL"/>
            <a:t>Dismorfias</a:t>
          </a:r>
          <a:endParaRPr lang="en-US"/>
        </a:p>
      </dgm:t>
    </dgm:pt>
    <dgm:pt modelId="{11B8B247-2F03-48DE-967B-28ACAD672AEF}" type="parTrans" cxnId="{9EDF6632-F31B-4A8A-B221-BD5C36F13CBD}">
      <dgm:prSet/>
      <dgm:spPr/>
      <dgm:t>
        <a:bodyPr/>
        <a:lstStyle/>
        <a:p>
          <a:endParaRPr lang="en-US"/>
        </a:p>
      </dgm:t>
    </dgm:pt>
    <dgm:pt modelId="{92F451B1-DCC2-4C35-A448-71C3E390BAA3}" type="sibTrans" cxnId="{9EDF6632-F31B-4A8A-B221-BD5C36F13CBD}">
      <dgm:prSet/>
      <dgm:spPr/>
      <dgm:t>
        <a:bodyPr/>
        <a:lstStyle/>
        <a:p>
          <a:endParaRPr lang="en-US"/>
        </a:p>
      </dgm:t>
    </dgm:pt>
    <dgm:pt modelId="{522696CA-0A83-4290-B8D1-5CF0328C2B4D}">
      <dgm:prSet/>
      <dgm:spPr/>
      <dgm:t>
        <a:bodyPr/>
        <a:lstStyle/>
        <a:p>
          <a:r>
            <a:rPr lang="es-CL"/>
            <a:t>Forma del cráneo</a:t>
          </a:r>
          <a:endParaRPr lang="en-US"/>
        </a:p>
      </dgm:t>
    </dgm:pt>
    <dgm:pt modelId="{DDB5A06F-27F6-44E7-A3A4-20A2F35A316F}" type="parTrans" cxnId="{4D2FFC9D-0330-4301-BB66-04883EBB4948}">
      <dgm:prSet/>
      <dgm:spPr/>
      <dgm:t>
        <a:bodyPr/>
        <a:lstStyle/>
        <a:p>
          <a:endParaRPr lang="en-US"/>
        </a:p>
      </dgm:t>
    </dgm:pt>
    <dgm:pt modelId="{0F543E5F-3267-4081-8D2B-D87A607FF546}" type="sibTrans" cxnId="{4D2FFC9D-0330-4301-BB66-04883EBB4948}">
      <dgm:prSet/>
      <dgm:spPr/>
      <dgm:t>
        <a:bodyPr/>
        <a:lstStyle/>
        <a:p>
          <a:endParaRPr lang="en-US"/>
        </a:p>
      </dgm:t>
    </dgm:pt>
    <dgm:pt modelId="{BEA71555-7F95-4191-B6AF-9935C3E401D3}">
      <dgm:prSet/>
      <dgm:spPr/>
      <dgm:t>
        <a:bodyPr/>
        <a:lstStyle/>
        <a:p>
          <a:r>
            <a:rPr lang="es-CL"/>
            <a:t>CC</a:t>
          </a:r>
          <a:endParaRPr lang="en-US"/>
        </a:p>
      </dgm:t>
    </dgm:pt>
    <dgm:pt modelId="{E90A3CBA-ADCE-4A5E-A21D-C862B3437611}" type="parTrans" cxnId="{44ECDC12-1F55-43BA-8538-45ABE6A1EA2D}">
      <dgm:prSet/>
      <dgm:spPr/>
      <dgm:t>
        <a:bodyPr/>
        <a:lstStyle/>
        <a:p>
          <a:endParaRPr lang="en-US"/>
        </a:p>
      </dgm:t>
    </dgm:pt>
    <dgm:pt modelId="{E187F362-CA99-41C6-82B4-B25FB2470BB5}" type="sibTrans" cxnId="{44ECDC12-1F55-43BA-8538-45ABE6A1EA2D}">
      <dgm:prSet/>
      <dgm:spPr/>
      <dgm:t>
        <a:bodyPr/>
        <a:lstStyle/>
        <a:p>
          <a:endParaRPr lang="en-US"/>
        </a:p>
      </dgm:t>
    </dgm:pt>
    <dgm:pt modelId="{AFCCB5F6-A5F8-436A-83DF-0224329F3FFC}">
      <dgm:prSet/>
      <dgm:spPr/>
      <dgm:t>
        <a:bodyPr/>
        <a:lstStyle/>
        <a:p>
          <a:r>
            <a:rPr lang="es-CL"/>
            <a:t>Curva craneana</a:t>
          </a:r>
          <a:endParaRPr lang="en-US"/>
        </a:p>
      </dgm:t>
    </dgm:pt>
    <dgm:pt modelId="{EC65DFDB-344F-4C7F-AE80-90DF24F9D921}" type="parTrans" cxnId="{E64DC745-6CBC-417E-B651-0A2A513BB6A9}">
      <dgm:prSet/>
      <dgm:spPr/>
      <dgm:t>
        <a:bodyPr/>
        <a:lstStyle/>
        <a:p>
          <a:endParaRPr lang="en-US"/>
        </a:p>
      </dgm:t>
    </dgm:pt>
    <dgm:pt modelId="{7269AB6E-0BE9-455A-A248-3CFE79A67B3A}" type="sibTrans" cxnId="{E64DC745-6CBC-417E-B651-0A2A513BB6A9}">
      <dgm:prSet/>
      <dgm:spPr/>
      <dgm:t>
        <a:bodyPr/>
        <a:lstStyle/>
        <a:p>
          <a:endParaRPr lang="en-US"/>
        </a:p>
      </dgm:t>
    </dgm:pt>
    <dgm:pt modelId="{4AF4A931-3D89-4103-BE96-869FECED93B2}">
      <dgm:prSet/>
      <dgm:spPr/>
      <dgm:t>
        <a:bodyPr/>
        <a:lstStyle/>
        <a:p>
          <a:r>
            <a:rPr lang="es-CL"/>
            <a:t>Excluir causas puntuales de CC aumentada (cefalohematoma al nacer, caput succedaneum)</a:t>
          </a:r>
          <a:endParaRPr lang="en-US"/>
        </a:p>
      </dgm:t>
    </dgm:pt>
    <dgm:pt modelId="{D6241811-757B-42EF-BC70-D60E31A36573}" type="parTrans" cxnId="{76CCB499-A800-411E-B657-58BF932A8B51}">
      <dgm:prSet/>
      <dgm:spPr/>
      <dgm:t>
        <a:bodyPr/>
        <a:lstStyle/>
        <a:p>
          <a:endParaRPr lang="en-US"/>
        </a:p>
      </dgm:t>
    </dgm:pt>
    <dgm:pt modelId="{68D386E8-D6BC-41D7-B662-FA0D5463CD94}" type="sibTrans" cxnId="{76CCB499-A800-411E-B657-58BF932A8B51}">
      <dgm:prSet/>
      <dgm:spPr/>
      <dgm:t>
        <a:bodyPr/>
        <a:lstStyle/>
        <a:p>
          <a:endParaRPr lang="en-US"/>
        </a:p>
      </dgm:t>
    </dgm:pt>
    <dgm:pt modelId="{3B8E4E1F-565D-4F9D-82EC-542B2C5681B8}">
      <dgm:prSet/>
      <dgm:spPr/>
      <dgm:t>
        <a:bodyPr/>
        <a:lstStyle/>
        <a:p>
          <a:r>
            <a:rPr lang="es-CL" dirty="0"/>
            <a:t>Comparar con mediciones anteriores: determinar inicio y progresión</a:t>
          </a:r>
          <a:endParaRPr lang="en-US" dirty="0"/>
        </a:p>
      </dgm:t>
    </dgm:pt>
    <dgm:pt modelId="{06EBD881-7FAC-4E0C-A62C-961F954B960B}" type="parTrans" cxnId="{B02AFA57-88C2-4BEF-BB0A-A28A7D110B6C}">
      <dgm:prSet/>
      <dgm:spPr/>
      <dgm:t>
        <a:bodyPr/>
        <a:lstStyle/>
        <a:p>
          <a:endParaRPr lang="en-US"/>
        </a:p>
      </dgm:t>
    </dgm:pt>
    <dgm:pt modelId="{8DE00FBF-95F3-4932-AD71-5C1297F9ADC8}" type="sibTrans" cxnId="{B02AFA57-88C2-4BEF-BB0A-A28A7D110B6C}">
      <dgm:prSet/>
      <dgm:spPr/>
      <dgm:t>
        <a:bodyPr/>
        <a:lstStyle/>
        <a:p>
          <a:endParaRPr lang="en-US"/>
        </a:p>
      </dgm:t>
    </dgm:pt>
    <dgm:pt modelId="{CE586D6E-195E-4552-8617-61E2D213BD6F}">
      <dgm:prSet/>
      <dgm:spPr/>
      <dgm:t>
        <a:bodyPr/>
        <a:lstStyle/>
        <a:p>
          <a:r>
            <a:rPr lang="es-CL" dirty="0"/>
            <a:t>Antropometría</a:t>
          </a:r>
          <a:endParaRPr lang="en-US" dirty="0"/>
        </a:p>
      </dgm:t>
    </dgm:pt>
    <dgm:pt modelId="{74DF9D69-0F18-483D-8D28-BE91986A3617}" type="parTrans" cxnId="{9369526D-3AC6-458B-B977-384A33E42325}">
      <dgm:prSet/>
      <dgm:spPr/>
      <dgm:t>
        <a:bodyPr/>
        <a:lstStyle/>
        <a:p>
          <a:endParaRPr lang="en-US"/>
        </a:p>
      </dgm:t>
    </dgm:pt>
    <dgm:pt modelId="{6316A310-F835-4A09-B052-248ECBDA6853}" type="sibTrans" cxnId="{9369526D-3AC6-458B-B977-384A33E42325}">
      <dgm:prSet/>
      <dgm:spPr/>
      <dgm:t>
        <a:bodyPr/>
        <a:lstStyle/>
        <a:p>
          <a:endParaRPr lang="en-US"/>
        </a:p>
      </dgm:t>
    </dgm:pt>
    <dgm:pt modelId="{BA811302-9C12-4FAD-9209-14B6CA989408}">
      <dgm:prSet/>
      <dgm:spPr/>
      <dgm:t>
        <a:bodyPr/>
        <a:lstStyle/>
        <a:p>
          <a:r>
            <a:rPr lang="es-CL"/>
            <a:t>Fontanelas</a:t>
          </a:r>
          <a:endParaRPr lang="en-US"/>
        </a:p>
      </dgm:t>
    </dgm:pt>
    <dgm:pt modelId="{823AE103-E2EF-4A3D-B5F3-6C5B9A2F7EC0}" type="parTrans" cxnId="{3FEF656D-3E1F-4A52-AD4A-66B131D85974}">
      <dgm:prSet/>
      <dgm:spPr/>
      <dgm:t>
        <a:bodyPr/>
        <a:lstStyle/>
        <a:p>
          <a:endParaRPr lang="en-US"/>
        </a:p>
      </dgm:t>
    </dgm:pt>
    <dgm:pt modelId="{F7B9E997-B3A6-46B8-B169-A5A0AD552F01}" type="sibTrans" cxnId="{3FEF656D-3E1F-4A52-AD4A-66B131D85974}">
      <dgm:prSet/>
      <dgm:spPr/>
      <dgm:t>
        <a:bodyPr/>
        <a:lstStyle/>
        <a:p>
          <a:endParaRPr lang="en-US"/>
        </a:p>
      </dgm:t>
    </dgm:pt>
    <dgm:pt modelId="{03702876-694B-4BCD-BF06-4150B360A734}">
      <dgm:prSet/>
      <dgm:spPr/>
      <dgm:t>
        <a:bodyPr/>
        <a:lstStyle/>
        <a:p>
          <a:r>
            <a:rPr lang="es-CL"/>
            <a:t>Auscultación (soplos= MAV)</a:t>
          </a:r>
          <a:endParaRPr lang="en-US"/>
        </a:p>
      </dgm:t>
    </dgm:pt>
    <dgm:pt modelId="{4F66B63E-C9F6-415F-B8C1-C1686A42107A}" type="parTrans" cxnId="{4F73280E-DC2A-4B0F-A98A-E8C97A832102}">
      <dgm:prSet/>
      <dgm:spPr/>
      <dgm:t>
        <a:bodyPr/>
        <a:lstStyle/>
        <a:p>
          <a:endParaRPr lang="en-US"/>
        </a:p>
      </dgm:t>
    </dgm:pt>
    <dgm:pt modelId="{36CCFF7F-2A6B-44CC-BC8D-CC920BBA0855}" type="sibTrans" cxnId="{4F73280E-DC2A-4B0F-A98A-E8C97A832102}">
      <dgm:prSet/>
      <dgm:spPr/>
      <dgm:t>
        <a:bodyPr/>
        <a:lstStyle/>
        <a:p>
          <a:endParaRPr lang="en-US"/>
        </a:p>
      </dgm:t>
    </dgm:pt>
    <dgm:pt modelId="{11C7C409-9C50-4B77-B37F-7385CD4D9F25}">
      <dgm:prSet/>
      <dgm:spPr/>
      <dgm:t>
        <a:bodyPr/>
        <a:lstStyle/>
        <a:p>
          <a:r>
            <a:rPr lang="es-CL"/>
            <a:t>Palpación: levemente deprimida o a nivel al estar tranquilo y sentado, y fuctua con las fases de la respiración</a:t>
          </a:r>
          <a:endParaRPr lang="en-US"/>
        </a:p>
      </dgm:t>
    </dgm:pt>
    <dgm:pt modelId="{263C4A66-5945-4863-9462-902A3941D550}" type="parTrans" cxnId="{652EE28D-AB20-4F2C-B7DC-17DB8E704A57}">
      <dgm:prSet/>
      <dgm:spPr/>
      <dgm:t>
        <a:bodyPr/>
        <a:lstStyle/>
        <a:p>
          <a:endParaRPr lang="en-US"/>
        </a:p>
      </dgm:t>
    </dgm:pt>
    <dgm:pt modelId="{F7F31666-BDAB-439B-B977-B00602CCDDCD}" type="sibTrans" cxnId="{652EE28D-AB20-4F2C-B7DC-17DB8E704A57}">
      <dgm:prSet/>
      <dgm:spPr/>
      <dgm:t>
        <a:bodyPr/>
        <a:lstStyle/>
        <a:p>
          <a:endParaRPr lang="en-US"/>
        </a:p>
      </dgm:t>
    </dgm:pt>
    <dgm:pt modelId="{82F2B72C-A6B7-4268-A63F-AC9B6611EE50}">
      <dgm:prSet/>
      <dgm:spPr/>
      <dgm:t>
        <a:bodyPr/>
        <a:lstStyle/>
        <a:p>
          <a:r>
            <a:rPr lang="es-CL"/>
            <a:t>Convexa, separación de suturas, abombada  </a:t>
          </a:r>
          <a:r>
            <a:rPr lang="es-CL">
              <a:sym typeface="Wingdings" panose="05000000000000000000" pitchFamily="2" charset="2"/>
            </a:rPr>
            <a:t></a:t>
          </a:r>
          <a:r>
            <a:rPr lang="es-CL"/>
            <a:t> HTEC</a:t>
          </a:r>
          <a:endParaRPr lang="en-US"/>
        </a:p>
      </dgm:t>
    </dgm:pt>
    <dgm:pt modelId="{6DDC11E2-F527-4242-A997-1E8FFA5AF5BB}" type="parTrans" cxnId="{973F4F0E-5A35-4C65-AED1-8FE3AB1B6352}">
      <dgm:prSet/>
      <dgm:spPr/>
      <dgm:t>
        <a:bodyPr/>
        <a:lstStyle/>
        <a:p>
          <a:endParaRPr lang="en-US"/>
        </a:p>
      </dgm:t>
    </dgm:pt>
    <dgm:pt modelId="{695FF6EF-7834-4415-8421-715A3BE0DF43}" type="sibTrans" cxnId="{973F4F0E-5A35-4C65-AED1-8FE3AB1B6352}">
      <dgm:prSet/>
      <dgm:spPr/>
      <dgm:t>
        <a:bodyPr/>
        <a:lstStyle/>
        <a:p>
          <a:endParaRPr lang="en-US"/>
        </a:p>
      </dgm:t>
    </dgm:pt>
    <dgm:pt modelId="{6D9CE259-3B1A-4C91-811D-3B8727E4E89A}">
      <dgm:prSet/>
      <dgm:spPr/>
      <dgm:t>
        <a:bodyPr/>
        <a:lstStyle/>
        <a:p>
          <a:r>
            <a:rPr lang="es-CL"/>
            <a:t>Persistencia de fontanela abierta &gt; 24 meses</a:t>
          </a:r>
          <a:endParaRPr lang="en-US"/>
        </a:p>
      </dgm:t>
    </dgm:pt>
    <dgm:pt modelId="{E9890C1D-5BB8-4F36-AD88-4FBBD5D862BF}" type="parTrans" cxnId="{53AFCCC5-98D7-4753-8CC8-2438EE8DAB00}">
      <dgm:prSet/>
      <dgm:spPr/>
      <dgm:t>
        <a:bodyPr/>
        <a:lstStyle/>
        <a:p>
          <a:endParaRPr lang="en-US"/>
        </a:p>
      </dgm:t>
    </dgm:pt>
    <dgm:pt modelId="{3642E671-F4D0-42DF-97AB-0848A5FF16D3}" type="sibTrans" cxnId="{53AFCCC5-98D7-4753-8CC8-2438EE8DAB00}">
      <dgm:prSet/>
      <dgm:spPr/>
      <dgm:t>
        <a:bodyPr/>
        <a:lstStyle/>
        <a:p>
          <a:endParaRPr lang="en-US"/>
        </a:p>
      </dgm:t>
    </dgm:pt>
    <dgm:pt modelId="{AF9AEED8-F748-4441-890B-A5E9613FE72A}">
      <dgm:prSet/>
      <dgm:spPr/>
      <dgm:t>
        <a:bodyPr/>
        <a:lstStyle/>
        <a:p>
          <a:r>
            <a:rPr lang="es-CL"/>
            <a:t>HCF, Acondroplasia, Displasias esqueléticas, Raquitismo, Osteogenesis Imperfecta</a:t>
          </a:r>
          <a:endParaRPr lang="en-US"/>
        </a:p>
      </dgm:t>
    </dgm:pt>
    <dgm:pt modelId="{C9736683-3786-4ECF-8BFA-B1B68CD591E3}" type="parTrans" cxnId="{3DDCAD45-DCBB-4F37-A952-EB9FF9E4BD32}">
      <dgm:prSet/>
      <dgm:spPr/>
      <dgm:t>
        <a:bodyPr/>
        <a:lstStyle/>
        <a:p>
          <a:endParaRPr lang="en-US"/>
        </a:p>
      </dgm:t>
    </dgm:pt>
    <dgm:pt modelId="{79F90598-7E98-4AEE-B612-8531971661BC}" type="sibTrans" cxnId="{3DDCAD45-DCBB-4F37-A952-EB9FF9E4BD32}">
      <dgm:prSet/>
      <dgm:spPr/>
      <dgm:t>
        <a:bodyPr/>
        <a:lstStyle/>
        <a:p>
          <a:endParaRPr lang="en-US"/>
        </a:p>
      </dgm:t>
    </dgm:pt>
    <dgm:pt modelId="{B9C3AF25-A616-4BEB-A887-66ABDD33F048}" type="pres">
      <dgm:prSet presAssocID="{0282358B-A838-4A42-A1BD-C48020B40F71}" presName="linear" presStyleCnt="0">
        <dgm:presLayoutVars>
          <dgm:dir/>
          <dgm:animLvl val="lvl"/>
          <dgm:resizeHandles val="exact"/>
        </dgm:presLayoutVars>
      </dgm:prSet>
      <dgm:spPr/>
    </dgm:pt>
    <dgm:pt modelId="{A5B90884-1385-4DA1-A80C-B93176E2C0FB}" type="pres">
      <dgm:prSet presAssocID="{77794D74-66B5-4CDE-A970-6470B36B6236}" presName="parentLin" presStyleCnt="0"/>
      <dgm:spPr/>
    </dgm:pt>
    <dgm:pt modelId="{B3F076C4-D1E7-4FC3-B980-8765080109FA}" type="pres">
      <dgm:prSet presAssocID="{77794D74-66B5-4CDE-A970-6470B36B6236}" presName="parentLeftMargin" presStyleLbl="node1" presStyleIdx="0" presStyleCnt="4"/>
      <dgm:spPr/>
    </dgm:pt>
    <dgm:pt modelId="{F105E6F1-7A81-49E1-94CC-5AA4DE2B1807}" type="pres">
      <dgm:prSet presAssocID="{77794D74-66B5-4CDE-A970-6470B36B623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65219BE-E591-48AE-ABEF-665479A909BC}" type="pres">
      <dgm:prSet presAssocID="{77794D74-66B5-4CDE-A970-6470B36B6236}" presName="negativeSpace" presStyleCnt="0"/>
      <dgm:spPr/>
    </dgm:pt>
    <dgm:pt modelId="{797390EE-403F-46E5-A9BD-EF2652EAEE11}" type="pres">
      <dgm:prSet presAssocID="{77794D74-66B5-4CDE-A970-6470B36B6236}" presName="childText" presStyleLbl="conFgAcc1" presStyleIdx="0" presStyleCnt="4">
        <dgm:presLayoutVars>
          <dgm:bulletEnabled val="1"/>
        </dgm:presLayoutVars>
      </dgm:prSet>
      <dgm:spPr/>
    </dgm:pt>
    <dgm:pt modelId="{98B70B40-C7F3-4FAA-8DDF-21FF409D20FF}" type="pres">
      <dgm:prSet presAssocID="{AA6C58D5-9845-4FDC-8DB7-58721B1E806E}" presName="spaceBetweenRectangles" presStyleCnt="0"/>
      <dgm:spPr/>
    </dgm:pt>
    <dgm:pt modelId="{48DD9DF1-7FCF-423A-ADDE-F3A65B403AEE}" type="pres">
      <dgm:prSet presAssocID="{BEA71555-7F95-4191-B6AF-9935C3E401D3}" presName="parentLin" presStyleCnt="0"/>
      <dgm:spPr/>
    </dgm:pt>
    <dgm:pt modelId="{EB8B94B7-6C86-4DB6-8647-62080F31CCA7}" type="pres">
      <dgm:prSet presAssocID="{BEA71555-7F95-4191-B6AF-9935C3E401D3}" presName="parentLeftMargin" presStyleLbl="node1" presStyleIdx="0" presStyleCnt="4"/>
      <dgm:spPr/>
    </dgm:pt>
    <dgm:pt modelId="{5DC6223B-048F-4D82-86F3-0979DA8A9637}" type="pres">
      <dgm:prSet presAssocID="{BEA71555-7F95-4191-B6AF-9935C3E401D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5D29E5C-6B1C-4987-8B6A-383A9A891D05}" type="pres">
      <dgm:prSet presAssocID="{BEA71555-7F95-4191-B6AF-9935C3E401D3}" presName="negativeSpace" presStyleCnt="0"/>
      <dgm:spPr/>
    </dgm:pt>
    <dgm:pt modelId="{266BF8AC-EDEE-449F-BAFD-D49E7A02212D}" type="pres">
      <dgm:prSet presAssocID="{BEA71555-7F95-4191-B6AF-9935C3E401D3}" presName="childText" presStyleLbl="conFgAcc1" presStyleIdx="1" presStyleCnt="4">
        <dgm:presLayoutVars>
          <dgm:bulletEnabled val="1"/>
        </dgm:presLayoutVars>
      </dgm:prSet>
      <dgm:spPr/>
    </dgm:pt>
    <dgm:pt modelId="{950065DE-6C2D-4F93-BA33-4BE0D402A9A3}" type="pres">
      <dgm:prSet presAssocID="{E187F362-CA99-41C6-82B4-B25FB2470BB5}" presName="spaceBetweenRectangles" presStyleCnt="0"/>
      <dgm:spPr/>
    </dgm:pt>
    <dgm:pt modelId="{44C9767B-8EF9-438E-9630-A2864822C47D}" type="pres">
      <dgm:prSet presAssocID="{CE586D6E-195E-4552-8617-61E2D213BD6F}" presName="parentLin" presStyleCnt="0"/>
      <dgm:spPr/>
    </dgm:pt>
    <dgm:pt modelId="{0DC47DF7-C90C-4943-A2D7-81EBFD586C12}" type="pres">
      <dgm:prSet presAssocID="{CE586D6E-195E-4552-8617-61E2D213BD6F}" presName="parentLeftMargin" presStyleLbl="node1" presStyleIdx="1" presStyleCnt="4"/>
      <dgm:spPr/>
    </dgm:pt>
    <dgm:pt modelId="{9F9A0D17-F4A1-4934-92B7-2D29B95F0761}" type="pres">
      <dgm:prSet presAssocID="{CE586D6E-195E-4552-8617-61E2D213BD6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56DBF20-A5D1-4217-BC43-5637C83F1A2E}" type="pres">
      <dgm:prSet presAssocID="{CE586D6E-195E-4552-8617-61E2D213BD6F}" presName="negativeSpace" presStyleCnt="0"/>
      <dgm:spPr/>
    </dgm:pt>
    <dgm:pt modelId="{1567103D-7C4A-4E00-978C-E4C44F1B2C3D}" type="pres">
      <dgm:prSet presAssocID="{CE586D6E-195E-4552-8617-61E2D213BD6F}" presName="childText" presStyleLbl="conFgAcc1" presStyleIdx="2" presStyleCnt="4">
        <dgm:presLayoutVars>
          <dgm:bulletEnabled val="1"/>
        </dgm:presLayoutVars>
      </dgm:prSet>
      <dgm:spPr/>
    </dgm:pt>
    <dgm:pt modelId="{AD898FA1-F9A9-4C5A-99F4-86032459CDD4}" type="pres">
      <dgm:prSet presAssocID="{6316A310-F835-4A09-B052-248ECBDA6853}" presName="spaceBetweenRectangles" presStyleCnt="0"/>
      <dgm:spPr/>
    </dgm:pt>
    <dgm:pt modelId="{AF382234-EA0C-4629-8EAF-0766CF7C9E9E}" type="pres">
      <dgm:prSet presAssocID="{BA811302-9C12-4FAD-9209-14B6CA989408}" presName="parentLin" presStyleCnt="0"/>
      <dgm:spPr/>
    </dgm:pt>
    <dgm:pt modelId="{018D56F5-80F4-4B55-AD2E-AB9CCA229C4E}" type="pres">
      <dgm:prSet presAssocID="{BA811302-9C12-4FAD-9209-14B6CA989408}" presName="parentLeftMargin" presStyleLbl="node1" presStyleIdx="2" presStyleCnt="4"/>
      <dgm:spPr/>
    </dgm:pt>
    <dgm:pt modelId="{D9D9EE05-A4B5-4CD9-8EED-4694E7C1D0DC}" type="pres">
      <dgm:prSet presAssocID="{BA811302-9C12-4FAD-9209-14B6CA98940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FA711B8-3AFA-4D55-B0C7-B68153DE0352}" type="pres">
      <dgm:prSet presAssocID="{BA811302-9C12-4FAD-9209-14B6CA989408}" presName="negativeSpace" presStyleCnt="0"/>
      <dgm:spPr/>
    </dgm:pt>
    <dgm:pt modelId="{1BD5F0A8-B483-4C54-B266-B53F06B8A131}" type="pres">
      <dgm:prSet presAssocID="{BA811302-9C12-4FAD-9209-14B6CA98940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4A1DB01-13C2-449C-99F3-FFA1611C1AB7}" srcId="{0282358B-A838-4A42-A1BD-C48020B40F71}" destId="{77794D74-66B5-4CDE-A970-6470B36B6236}" srcOrd="0" destOrd="0" parTransId="{E8F8E04E-1F82-40F3-8FC8-A583E3337018}" sibTransId="{AA6C58D5-9845-4FDC-8DB7-58721B1E806E}"/>
    <dgm:cxn modelId="{8548110A-110A-40A2-A959-05CFA21308BA}" type="presOf" srcId="{BEA71555-7F95-4191-B6AF-9935C3E401D3}" destId="{EB8B94B7-6C86-4DB6-8647-62080F31CCA7}" srcOrd="0" destOrd="0" presId="urn:microsoft.com/office/officeart/2005/8/layout/list1"/>
    <dgm:cxn modelId="{4F73280E-DC2A-4B0F-A98A-E8C97A832102}" srcId="{BA811302-9C12-4FAD-9209-14B6CA989408}" destId="{03702876-694B-4BCD-BF06-4150B360A734}" srcOrd="0" destOrd="0" parTransId="{4F66B63E-C9F6-415F-B8C1-C1686A42107A}" sibTransId="{36CCFF7F-2A6B-44CC-BC8D-CC920BBA0855}"/>
    <dgm:cxn modelId="{973F4F0E-5A35-4C65-AED1-8FE3AB1B6352}" srcId="{BA811302-9C12-4FAD-9209-14B6CA989408}" destId="{82F2B72C-A6B7-4268-A63F-AC9B6611EE50}" srcOrd="2" destOrd="0" parTransId="{6DDC11E2-F527-4242-A997-1E8FFA5AF5BB}" sibTransId="{695FF6EF-7834-4415-8421-715A3BE0DF43}"/>
    <dgm:cxn modelId="{44ECDC12-1F55-43BA-8538-45ABE6A1EA2D}" srcId="{0282358B-A838-4A42-A1BD-C48020B40F71}" destId="{BEA71555-7F95-4191-B6AF-9935C3E401D3}" srcOrd="1" destOrd="0" parTransId="{E90A3CBA-ADCE-4A5E-A21D-C862B3437611}" sibTransId="{E187F362-CA99-41C6-82B4-B25FB2470BB5}"/>
    <dgm:cxn modelId="{9EDF6632-F31B-4A8A-B221-BD5C36F13CBD}" srcId="{77794D74-66B5-4CDE-A970-6470B36B6236}" destId="{FE0DF56E-8660-4AEC-B549-1BD113DA4A83}" srcOrd="0" destOrd="0" parTransId="{11B8B247-2F03-48DE-967B-28ACAD672AEF}" sibTransId="{92F451B1-DCC2-4C35-A448-71C3E390BAA3}"/>
    <dgm:cxn modelId="{08199334-731D-4014-9D4A-B512DDD4196A}" type="presOf" srcId="{4AF4A931-3D89-4103-BE96-869FECED93B2}" destId="{266BF8AC-EDEE-449F-BAFD-D49E7A02212D}" srcOrd="0" destOrd="1" presId="urn:microsoft.com/office/officeart/2005/8/layout/list1"/>
    <dgm:cxn modelId="{DC82BD43-5677-48D1-9EEA-EE5137D33C1B}" type="presOf" srcId="{6D9CE259-3B1A-4C91-811D-3B8727E4E89A}" destId="{1BD5F0A8-B483-4C54-B266-B53F06B8A131}" srcOrd="0" destOrd="3" presId="urn:microsoft.com/office/officeart/2005/8/layout/list1"/>
    <dgm:cxn modelId="{3DDCAD45-DCBB-4F37-A952-EB9FF9E4BD32}" srcId="{6D9CE259-3B1A-4C91-811D-3B8727E4E89A}" destId="{AF9AEED8-F748-4441-890B-A5E9613FE72A}" srcOrd="0" destOrd="0" parTransId="{C9736683-3786-4ECF-8BFA-B1B68CD591E3}" sibTransId="{79F90598-7E98-4AEE-B612-8531971661BC}"/>
    <dgm:cxn modelId="{E64DC745-6CBC-417E-B651-0A2A513BB6A9}" srcId="{BEA71555-7F95-4191-B6AF-9935C3E401D3}" destId="{AFCCB5F6-A5F8-436A-83DF-0224329F3FFC}" srcOrd="0" destOrd="0" parTransId="{EC65DFDB-344F-4C7F-AE80-90DF24F9D921}" sibTransId="{7269AB6E-0BE9-455A-A248-3CFE79A67B3A}"/>
    <dgm:cxn modelId="{FAEF1D48-0F2C-46B2-AE0C-CE7C98A2C0AB}" type="presOf" srcId="{82F2B72C-A6B7-4268-A63F-AC9B6611EE50}" destId="{1BD5F0A8-B483-4C54-B266-B53F06B8A131}" srcOrd="0" destOrd="2" presId="urn:microsoft.com/office/officeart/2005/8/layout/list1"/>
    <dgm:cxn modelId="{3FEF656D-3E1F-4A52-AD4A-66B131D85974}" srcId="{0282358B-A838-4A42-A1BD-C48020B40F71}" destId="{BA811302-9C12-4FAD-9209-14B6CA989408}" srcOrd="3" destOrd="0" parTransId="{823AE103-E2EF-4A3D-B5F3-6C5B9A2F7EC0}" sibTransId="{F7B9E997-B3A6-46B8-B169-A5A0AD552F01}"/>
    <dgm:cxn modelId="{9369526D-3AC6-458B-B977-384A33E42325}" srcId="{0282358B-A838-4A42-A1BD-C48020B40F71}" destId="{CE586D6E-195E-4552-8617-61E2D213BD6F}" srcOrd="2" destOrd="0" parTransId="{74DF9D69-0F18-483D-8D28-BE91986A3617}" sibTransId="{6316A310-F835-4A09-B052-248ECBDA6853}"/>
    <dgm:cxn modelId="{BF0A0772-B783-4323-B488-D0F88272F98D}" type="presOf" srcId="{11C7C409-9C50-4B77-B37F-7385CD4D9F25}" destId="{1BD5F0A8-B483-4C54-B266-B53F06B8A131}" srcOrd="0" destOrd="1" presId="urn:microsoft.com/office/officeart/2005/8/layout/list1"/>
    <dgm:cxn modelId="{AFDF9352-948F-4DB2-AC5A-9E94AC70E331}" type="presOf" srcId="{77794D74-66B5-4CDE-A970-6470B36B6236}" destId="{B3F076C4-D1E7-4FC3-B980-8765080109FA}" srcOrd="0" destOrd="0" presId="urn:microsoft.com/office/officeart/2005/8/layout/list1"/>
    <dgm:cxn modelId="{B4FAEC74-5F60-470F-936F-D8DC96E0212A}" type="presOf" srcId="{AFCCB5F6-A5F8-436A-83DF-0224329F3FFC}" destId="{266BF8AC-EDEE-449F-BAFD-D49E7A02212D}" srcOrd="0" destOrd="0" presId="urn:microsoft.com/office/officeart/2005/8/layout/list1"/>
    <dgm:cxn modelId="{0D941656-6A4B-4591-8044-5F37A20763D2}" type="presOf" srcId="{CE586D6E-195E-4552-8617-61E2D213BD6F}" destId="{0DC47DF7-C90C-4943-A2D7-81EBFD586C12}" srcOrd="0" destOrd="0" presId="urn:microsoft.com/office/officeart/2005/8/layout/list1"/>
    <dgm:cxn modelId="{B02AFA57-88C2-4BEF-BB0A-A28A7D110B6C}" srcId="{BEA71555-7F95-4191-B6AF-9935C3E401D3}" destId="{3B8E4E1F-565D-4F9D-82EC-542B2C5681B8}" srcOrd="2" destOrd="0" parTransId="{06EBD881-7FAC-4E0C-A62C-961F954B960B}" sibTransId="{8DE00FBF-95F3-4932-AD71-5C1297F9ADC8}"/>
    <dgm:cxn modelId="{81974659-D935-4036-B262-0430829DBBC6}" type="presOf" srcId="{AF9AEED8-F748-4441-890B-A5E9613FE72A}" destId="{1BD5F0A8-B483-4C54-B266-B53F06B8A131}" srcOrd="0" destOrd="4" presId="urn:microsoft.com/office/officeart/2005/8/layout/list1"/>
    <dgm:cxn modelId="{CE632282-2BCE-4637-BA8C-673D2A59DA2C}" type="presOf" srcId="{CE586D6E-195E-4552-8617-61E2D213BD6F}" destId="{9F9A0D17-F4A1-4934-92B7-2D29B95F0761}" srcOrd="1" destOrd="0" presId="urn:microsoft.com/office/officeart/2005/8/layout/list1"/>
    <dgm:cxn modelId="{652EE28D-AB20-4F2C-B7DC-17DB8E704A57}" srcId="{BA811302-9C12-4FAD-9209-14B6CA989408}" destId="{11C7C409-9C50-4B77-B37F-7385CD4D9F25}" srcOrd="1" destOrd="0" parTransId="{263C4A66-5945-4863-9462-902A3941D550}" sibTransId="{F7F31666-BDAB-439B-B977-B00602CCDDCD}"/>
    <dgm:cxn modelId="{F923788E-A9E8-439B-A706-DF78777DEFFE}" type="presOf" srcId="{FE0DF56E-8660-4AEC-B549-1BD113DA4A83}" destId="{797390EE-403F-46E5-A9BD-EF2652EAEE11}" srcOrd="0" destOrd="0" presId="urn:microsoft.com/office/officeart/2005/8/layout/list1"/>
    <dgm:cxn modelId="{76CCB499-A800-411E-B657-58BF932A8B51}" srcId="{BEA71555-7F95-4191-B6AF-9935C3E401D3}" destId="{4AF4A931-3D89-4103-BE96-869FECED93B2}" srcOrd="1" destOrd="0" parTransId="{D6241811-757B-42EF-BC70-D60E31A36573}" sibTransId="{68D386E8-D6BC-41D7-B662-FA0D5463CD94}"/>
    <dgm:cxn modelId="{879FE59D-74A0-428B-BC87-173AAFCFE0C5}" type="presOf" srcId="{3B8E4E1F-565D-4F9D-82EC-542B2C5681B8}" destId="{266BF8AC-EDEE-449F-BAFD-D49E7A02212D}" srcOrd="0" destOrd="2" presId="urn:microsoft.com/office/officeart/2005/8/layout/list1"/>
    <dgm:cxn modelId="{4D2FFC9D-0330-4301-BB66-04883EBB4948}" srcId="{77794D74-66B5-4CDE-A970-6470B36B6236}" destId="{522696CA-0A83-4290-B8D1-5CF0328C2B4D}" srcOrd="1" destOrd="0" parTransId="{DDB5A06F-27F6-44E7-A3A4-20A2F35A316F}" sibTransId="{0F543E5F-3267-4081-8D2B-D87A607FF546}"/>
    <dgm:cxn modelId="{4C7F30AC-AB41-49ED-93A7-C30C4A3608B3}" type="presOf" srcId="{BA811302-9C12-4FAD-9209-14B6CA989408}" destId="{D9D9EE05-A4B5-4CD9-8EED-4694E7C1D0DC}" srcOrd="1" destOrd="0" presId="urn:microsoft.com/office/officeart/2005/8/layout/list1"/>
    <dgm:cxn modelId="{87B6DBB9-8316-4126-960A-13A2D2E4FACE}" type="presOf" srcId="{522696CA-0A83-4290-B8D1-5CF0328C2B4D}" destId="{797390EE-403F-46E5-A9BD-EF2652EAEE11}" srcOrd="0" destOrd="1" presId="urn:microsoft.com/office/officeart/2005/8/layout/list1"/>
    <dgm:cxn modelId="{125568BB-93D8-4B76-87C3-23BE904FFEA4}" type="presOf" srcId="{0282358B-A838-4A42-A1BD-C48020B40F71}" destId="{B9C3AF25-A616-4BEB-A887-66ABDD33F048}" srcOrd="0" destOrd="0" presId="urn:microsoft.com/office/officeart/2005/8/layout/list1"/>
    <dgm:cxn modelId="{E578A5C0-94DA-4D3A-A563-BA117C62A7D3}" type="presOf" srcId="{77794D74-66B5-4CDE-A970-6470B36B6236}" destId="{F105E6F1-7A81-49E1-94CC-5AA4DE2B1807}" srcOrd="1" destOrd="0" presId="urn:microsoft.com/office/officeart/2005/8/layout/list1"/>
    <dgm:cxn modelId="{53AFCCC5-98D7-4753-8CC8-2438EE8DAB00}" srcId="{BA811302-9C12-4FAD-9209-14B6CA989408}" destId="{6D9CE259-3B1A-4C91-811D-3B8727E4E89A}" srcOrd="3" destOrd="0" parTransId="{E9890C1D-5BB8-4F36-AD88-4FBBD5D862BF}" sibTransId="{3642E671-F4D0-42DF-97AB-0848A5FF16D3}"/>
    <dgm:cxn modelId="{A726C4D6-4F25-456E-95E4-45ED1A982FB3}" type="presOf" srcId="{03702876-694B-4BCD-BF06-4150B360A734}" destId="{1BD5F0A8-B483-4C54-B266-B53F06B8A131}" srcOrd="0" destOrd="0" presId="urn:microsoft.com/office/officeart/2005/8/layout/list1"/>
    <dgm:cxn modelId="{03A0E7E8-BAAD-42CC-8D88-5F599F9093E9}" type="presOf" srcId="{BA811302-9C12-4FAD-9209-14B6CA989408}" destId="{018D56F5-80F4-4B55-AD2E-AB9CCA229C4E}" srcOrd="0" destOrd="0" presId="urn:microsoft.com/office/officeart/2005/8/layout/list1"/>
    <dgm:cxn modelId="{AE7B1BF5-3CDF-4480-B554-190EF8D17E2F}" type="presOf" srcId="{BEA71555-7F95-4191-B6AF-9935C3E401D3}" destId="{5DC6223B-048F-4D82-86F3-0979DA8A9637}" srcOrd="1" destOrd="0" presId="urn:microsoft.com/office/officeart/2005/8/layout/list1"/>
    <dgm:cxn modelId="{7EA85E97-67B5-460A-B668-9916B9377073}" type="presParOf" srcId="{B9C3AF25-A616-4BEB-A887-66ABDD33F048}" destId="{A5B90884-1385-4DA1-A80C-B93176E2C0FB}" srcOrd="0" destOrd="0" presId="urn:microsoft.com/office/officeart/2005/8/layout/list1"/>
    <dgm:cxn modelId="{CE69029E-3C39-4469-80AD-8ACF28F25C1E}" type="presParOf" srcId="{A5B90884-1385-4DA1-A80C-B93176E2C0FB}" destId="{B3F076C4-D1E7-4FC3-B980-8765080109FA}" srcOrd="0" destOrd="0" presId="urn:microsoft.com/office/officeart/2005/8/layout/list1"/>
    <dgm:cxn modelId="{CD8DF21D-68EB-45DB-BD6B-0ED791F5498A}" type="presParOf" srcId="{A5B90884-1385-4DA1-A80C-B93176E2C0FB}" destId="{F105E6F1-7A81-49E1-94CC-5AA4DE2B1807}" srcOrd="1" destOrd="0" presId="urn:microsoft.com/office/officeart/2005/8/layout/list1"/>
    <dgm:cxn modelId="{78F85E88-F691-4EA1-AD96-54CE7C67E815}" type="presParOf" srcId="{B9C3AF25-A616-4BEB-A887-66ABDD33F048}" destId="{365219BE-E591-48AE-ABEF-665479A909BC}" srcOrd="1" destOrd="0" presId="urn:microsoft.com/office/officeart/2005/8/layout/list1"/>
    <dgm:cxn modelId="{0E5B8E2C-080D-4EB1-A7FB-EF39AE74BB80}" type="presParOf" srcId="{B9C3AF25-A616-4BEB-A887-66ABDD33F048}" destId="{797390EE-403F-46E5-A9BD-EF2652EAEE11}" srcOrd="2" destOrd="0" presId="urn:microsoft.com/office/officeart/2005/8/layout/list1"/>
    <dgm:cxn modelId="{07DBC7D3-0C0E-4073-BE50-2ED8F2E5EEB2}" type="presParOf" srcId="{B9C3AF25-A616-4BEB-A887-66ABDD33F048}" destId="{98B70B40-C7F3-4FAA-8DDF-21FF409D20FF}" srcOrd="3" destOrd="0" presId="urn:microsoft.com/office/officeart/2005/8/layout/list1"/>
    <dgm:cxn modelId="{683D2189-9287-4F81-B871-A2E80F03B3AD}" type="presParOf" srcId="{B9C3AF25-A616-4BEB-A887-66ABDD33F048}" destId="{48DD9DF1-7FCF-423A-ADDE-F3A65B403AEE}" srcOrd="4" destOrd="0" presId="urn:microsoft.com/office/officeart/2005/8/layout/list1"/>
    <dgm:cxn modelId="{2F1A5176-B10F-4272-A989-72BBCC60FBD7}" type="presParOf" srcId="{48DD9DF1-7FCF-423A-ADDE-F3A65B403AEE}" destId="{EB8B94B7-6C86-4DB6-8647-62080F31CCA7}" srcOrd="0" destOrd="0" presId="urn:microsoft.com/office/officeart/2005/8/layout/list1"/>
    <dgm:cxn modelId="{969C0A46-0431-466E-A3BF-5787EF4D0C45}" type="presParOf" srcId="{48DD9DF1-7FCF-423A-ADDE-F3A65B403AEE}" destId="{5DC6223B-048F-4D82-86F3-0979DA8A9637}" srcOrd="1" destOrd="0" presId="urn:microsoft.com/office/officeart/2005/8/layout/list1"/>
    <dgm:cxn modelId="{F606B270-078E-4AEC-8D37-3BC0AA0E0DCE}" type="presParOf" srcId="{B9C3AF25-A616-4BEB-A887-66ABDD33F048}" destId="{45D29E5C-6B1C-4987-8B6A-383A9A891D05}" srcOrd="5" destOrd="0" presId="urn:microsoft.com/office/officeart/2005/8/layout/list1"/>
    <dgm:cxn modelId="{DBD5EFE1-1804-4631-944E-B214DAA6671A}" type="presParOf" srcId="{B9C3AF25-A616-4BEB-A887-66ABDD33F048}" destId="{266BF8AC-EDEE-449F-BAFD-D49E7A02212D}" srcOrd="6" destOrd="0" presId="urn:microsoft.com/office/officeart/2005/8/layout/list1"/>
    <dgm:cxn modelId="{0BFBD164-AF23-4A82-B8D9-D6AF69C8F3D6}" type="presParOf" srcId="{B9C3AF25-A616-4BEB-A887-66ABDD33F048}" destId="{950065DE-6C2D-4F93-BA33-4BE0D402A9A3}" srcOrd="7" destOrd="0" presId="urn:microsoft.com/office/officeart/2005/8/layout/list1"/>
    <dgm:cxn modelId="{E73772B7-804F-4A34-B465-E3B4F1607BEC}" type="presParOf" srcId="{B9C3AF25-A616-4BEB-A887-66ABDD33F048}" destId="{44C9767B-8EF9-438E-9630-A2864822C47D}" srcOrd="8" destOrd="0" presId="urn:microsoft.com/office/officeart/2005/8/layout/list1"/>
    <dgm:cxn modelId="{60FA81C9-F193-4B15-8771-052171184020}" type="presParOf" srcId="{44C9767B-8EF9-438E-9630-A2864822C47D}" destId="{0DC47DF7-C90C-4943-A2D7-81EBFD586C12}" srcOrd="0" destOrd="0" presId="urn:microsoft.com/office/officeart/2005/8/layout/list1"/>
    <dgm:cxn modelId="{57D2B1A2-E6EB-45CE-90AF-22A75785C0DC}" type="presParOf" srcId="{44C9767B-8EF9-438E-9630-A2864822C47D}" destId="{9F9A0D17-F4A1-4934-92B7-2D29B95F0761}" srcOrd="1" destOrd="0" presId="urn:microsoft.com/office/officeart/2005/8/layout/list1"/>
    <dgm:cxn modelId="{F94D9CFA-5B85-4439-97DA-D2F7957241C0}" type="presParOf" srcId="{B9C3AF25-A616-4BEB-A887-66ABDD33F048}" destId="{C56DBF20-A5D1-4217-BC43-5637C83F1A2E}" srcOrd="9" destOrd="0" presId="urn:microsoft.com/office/officeart/2005/8/layout/list1"/>
    <dgm:cxn modelId="{71FFF7C1-09E5-4B4D-8EB2-5FEBAF644CA4}" type="presParOf" srcId="{B9C3AF25-A616-4BEB-A887-66ABDD33F048}" destId="{1567103D-7C4A-4E00-978C-E4C44F1B2C3D}" srcOrd="10" destOrd="0" presId="urn:microsoft.com/office/officeart/2005/8/layout/list1"/>
    <dgm:cxn modelId="{542866C7-BF2A-4F09-9DD6-3AAD87598641}" type="presParOf" srcId="{B9C3AF25-A616-4BEB-A887-66ABDD33F048}" destId="{AD898FA1-F9A9-4C5A-99F4-86032459CDD4}" srcOrd="11" destOrd="0" presId="urn:microsoft.com/office/officeart/2005/8/layout/list1"/>
    <dgm:cxn modelId="{117BF671-FCC9-4AE5-8966-7C178420AE54}" type="presParOf" srcId="{B9C3AF25-A616-4BEB-A887-66ABDD33F048}" destId="{AF382234-EA0C-4629-8EAF-0766CF7C9E9E}" srcOrd="12" destOrd="0" presId="urn:microsoft.com/office/officeart/2005/8/layout/list1"/>
    <dgm:cxn modelId="{06E3B8AA-B8B2-47E9-A1E4-8883B880207B}" type="presParOf" srcId="{AF382234-EA0C-4629-8EAF-0766CF7C9E9E}" destId="{018D56F5-80F4-4B55-AD2E-AB9CCA229C4E}" srcOrd="0" destOrd="0" presId="urn:microsoft.com/office/officeart/2005/8/layout/list1"/>
    <dgm:cxn modelId="{5265D149-7B5F-48CA-B059-5FA7D88AC213}" type="presParOf" srcId="{AF382234-EA0C-4629-8EAF-0766CF7C9E9E}" destId="{D9D9EE05-A4B5-4CD9-8EED-4694E7C1D0DC}" srcOrd="1" destOrd="0" presId="urn:microsoft.com/office/officeart/2005/8/layout/list1"/>
    <dgm:cxn modelId="{3CB195B8-870C-4FC1-AC6F-1502FD8331DE}" type="presParOf" srcId="{B9C3AF25-A616-4BEB-A887-66ABDD33F048}" destId="{8FA711B8-3AFA-4D55-B0C7-B68153DE0352}" srcOrd="13" destOrd="0" presId="urn:microsoft.com/office/officeart/2005/8/layout/list1"/>
    <dgm:cxn modelId="{8205B064-CF34-4753-8A2A-F5155EC6B836}" type="presParOf" srcId="{B9C3AF25-A616-4BEB-A887-66ABDD33F048}" destId="{1BD5F0A8-B483-4C54-B266-B53F06B8A13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0401450-4D3A-476B-806B-911524FFAD86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DA29BD5-6F6B-4484-81F9-BF8B9C6F8CF1}">
      <dgm:prSet/>
      <dgm:spPr/>
      <dgm:t>
        <a:bodyPr/>
        <a:lstStyle/>
        <a:p>
          <a:r>
            <a:rPr lang="es-CL"/>
            <a:t>Piel</a:t>
          </a:r>
          <a:endParaRPr lang="en-US"/>
        </a:p>
      </dgm:t>
    </dgm:pt>
    <dgm:pt modelId="{420DBF16-8986-41A4-9D82-579B2B05921B}" type="parTrans" cxnId="{7F6728EF-34CC-4C43-B4B4-5D971BDBA2ED}">
      <dgm:prSet/>
      <dgm:spPr/>
      <dgm:t>
        <a:bodyPr/>
        <a:lstStyle/>
        <a:p>
          <a:endParaRPr lang="en-US"/>
        </a:p>
      </dgm:t>
    </dgm:pt>
    <dgm:pt modelId="{4C0D8F2A-97E0-48D2-B5F1-96E9C9FF7E6F}" type="sibTrans" cxnId="{7F6728EF-34CC-4C43-B4B4-5D971BDBA2ED}">
      <dgm:prSet/>
      <dgm:spPr/>
      <dgm:t>
        <a:bodyPr/>
        <a:lstStyle/>
        <a:p>
          <a:endParaRPr lang="en-US"/>
        </a:p>
      </dgm:t>
    </dgm:pt>
    <dgm:pt modelId="{16D75A7B-4D37-411D-A259-A39AF24D1462}">
      <dgm:prSet/>
      <dgm:spPr/>
      <dgm:t>
        <a:bodyPr/>
        <a:lstStyle/>
        <a:p>
          <a:r>
            <a:rPr lang="es-CL"/>
            <a:t>Maculas hipo/hiperpigmentadas, angiomas, “shagreen patches”, telangectasias, nódulos subcutáneos….</a:t>
          </a:r>
          <a:endParaRPr lang="en-US"/>
        </a:p>
      </dgm:t>
    </dgm:pt>
    <dgm:pt modelId="{29F55E6B-ED63-4F4F-9E3B-5E774256E14B}" type="parTrans" cxnId="{0A2EE669-6A52-4BEE-B697-E844B7590FF1}">
      <dgm:prSet/>
      <dgm:spPr/>
      <dgm:t>
        <a:bodyPr/>
        <a:lstStyle/>
        <a:p>
          <a:endParaRPr lang="en-US"/>
        </a:p>
      </dgm:t>
    </dgm:pt>
    <dgm:pt modelId="{1ADABEF4-39EC-451F-812B-DD3CD62BDCC6}" type="sibTrans" cxnId="{0A2EE669-6A52-4BEE-B697-E844B7590FF1}">
      <dgm:prSet/>
      <dgm:spPr/>
      <dgm:t>
        <a:bodyPr/>
        <a:lstStyle/>
        <a:p>
          <a:endParaRPr lang="en-US"/>
        </a:p>
      </dgm:t>
    </dgm:pt>
    <dgm:pt modelId="{03D30637-13F9-4C52-9BA5-C7074B56EF44}">
      <dgm:prSet/>
      <dgm:spPr/>
      <dgm:t>
        <a:bodyPr/>
        <a:lstStyle/>
        <a:p>
          <a:r>
            <a:rPr lang="es-CL"/>
            <a:t>Cardiovascular</a:t>
          </a:r>
          <a:endParaRPr lang="en-US"/>
        </a:p>
      </dgm:t>
    </dgm:pt>
    <dgm:pt modelId="{BBF2D38D-DC5E-4FE9-8E34-61841CFF32F3}" type="parTrans" cxnId="{E6DFC8D4-A615-4EC3-9758-4EB4B7182012}">
      <dgm:prSet/>
      <dgm:spPr/>
      <dgm:t>
        <a:bodyPr/>
        <a:lstStyle/>
        <a:p>
          <a:endParaRPr lang="en-US"/>
        </a:p>
      </dgm:t>
    </dgm:pt>
    <dgm:pt modelId="{CDAAB02A-1401-40BD-80D8-0C7DAFE6D4A8}" type="sibTrans" cxnId="{E6DFC8D4-A615-4EC3-9758-4EB4B7182012}">
      <dgm:prSet/>
      <dgm:spPr/>
      <dgm:t>
        <a:bodyPr/>
        <a:lstStyle/>
        <a:p>
          <a:endParaRPr lang="en-US"/>
        </a:p>
      </dgm:t>
    </dgm:pt>
    <dgm:pt modelId="{C0D3F505-1ED7-43D5-BE7F-BF48FF16B5BA}">
      <dgm:prSet/>
      <dgm:spPr/>
      <dgm:t>
        <a:bodyPr/>
        <a:lstStyle/>
        <a:p>
          <a:r>
            <a:rPr lang="es-CL"/>
            <a:t>Cardiopatía congénita (Sd neuro-cradio-Facio-cutaneo)</a:t>
          </a:r>
          <a:endParaRPr lang="en-US"/>
        </a:p>
      </dgm:t>
    </dgm:pt>
    <dgm:pt modelId="{4AE34C35-3B9B-477A-9414-32DFE507CFF4}" type="parTrans" cxnId="{DA088292-BD1A-4358-81C8-8B090E003F0E}">
      <dgm:prSet/>
      <dgm:spPr/>
      <dgm:t>
        <a:bodyPr/>
        <a:lstStyle/>
        <a:p>
          <a:endParaRPr lang="en-US"/>
        </a:p>
      </dgm:t>
    </dgm:pt>
    <dgm:pt modelId="{BF414357-5FB4-4AB8-B8DC-7D4C940A53FE}" type="sibTrans" cxnId="{DA088292-BD1A-4358-81C8-8B090E003F0E}">
      <dgm:prSet/>
      <dgm:spPr/>
      <dgm:t>
        <a:bodyPr/>
        <a:lstStyle/>
        <a:p>
          <a:endParaRPr lang="en-US"/>
        </a:p>
      </dgm:t>
    </dgm:pt>
    <dgm:pt modelId="{22247B23-D901-47B4-A0A5-2C12C808FBA9}">
      <dgm:prSet/>
      <dgm:spPr/>
      <dgm:t>
        <a:bodyPr/>
        <a:lstStyle/>
        <a:p>
          <a:r>
            <a:rPr lang="es-CL"/>
            <a:t>Abdominal</a:t>
          </a:r>
          <a:endParaRPr lang="en-US"/>
        </a:p>
      </dgm:t>
    </dgm:pt>
    <dgm:pt modelId="{047DA0FB-1A26-4A99-BEB8-4DC0C40C99C5}" type="parTrans" cxnId="{CE3F9B70-4C00-4E30-9B57-2B4A8EA5618D}">
      <dgm:prSet/>
      <dgm:spPr/>
      <dgm:t>
        <a:bodyPr/>
        <a:lstStyle/>
        <a:p>
          <a:endParaRPr lang="en-US"/>
        </a:p>
      </dgm:t>
    </dgm:pt>
    <dgm:pt modelId="{2F5CAFC2-87BB-4482-9478-C3DF743BF9F2}" type="sibTrans" cxnId="{CE3F9B70-4C00-4E30-9B57-2B4A8EA5618D}">
      <dgm:prSet/>
      <dgm:spPr/>
      <dgm:t>
        <a:bodyPr/>
        <a:lstStyle/>
        <a:p>
          <a:endParaRPr lang="en-US"/>
        </a:p>
      </dgm:t>
    </dgm:pt>
    <dgm:pt modelId="{97C52ACD-E99F-4F6D-B583-8A5ACD8EA37E}">
      <dgm:prSet/>
      <dgm:spPr/>
      <dgm:t>
        <a:bodyPr/>
        <a:lstStyle/>
        <a:p>
          <a:r>
            <a:rPr lang="es-CL" dirty="0"/>
            <a:t>Hepatoesplenomegalia (</a:t>
          </a:r>
          <a:r>
            <a:rPr lang="es-CL" dirty="0" err="1"/>
            <a:t>Enf</a:t>
          </a:r>
          <a:r>
            <a:rPr lang="es-CL" dirty="0"/>
            <a:t> Metabólica, de depósito)</a:t>
          </a:r>
          <a:endParaRPr lang="en-US" dirty="0"/>
        </a:p>
      </dgm:t>
    </dgm:pt>
    <dgm:pt modelId="{A997B219-07FC-4A0D-9258-F258881DC9DF}" type="parTrans" cxnId="{240051DB-29DC-4D6C-BF68-5267088B4FBC}">
      <dgm:prSet/>
      <dgm:spPr/>
      <dgm:t>
        <a:bodyPr/>
        <a:lstStyle/>
        <a:p>
          <a:endParaRPr lang="en-US"/>
        </a:p>
      </dgm:t>
    </dgm:pt>
    <dgm:pt modelId="{CDF77AA7-9BBE-49EC-B88E-690F69DCA2D9}" type="sibTrans" cxnId="{240051DB-29DC-4D6C-BF68-5267088B4FBC}">
      <dgm:prSet/>
      <dgm:spPr/>
      <dgm:t>
        <a:bodyPr/>
        <a:lstStyle/>
        <a:p>
          <a:endParaRPr lang="en-US"/>
        </a:p>
      </dgm:t>
    </dgm:pt>
    <dgm:pt modelId="{4816F1FC-AFC5-4F02-9572-CA98467AF0E3}">
      <dgm:prSet/>
      <dgm:spPr/>
      <dgm:t>
        <a:bodyPr/>
        <a:lstStyle/>
        <a:p>
          <a:r>
            <a:rPr lang="es-CL"/>
            <a:t>Examen Ocular</a:t>
          </a:r>
          <a:endParaRPr lang="en-US"/>
        </a:p>
      </dgm:t>
    </dgm:pt>
    <dgm:pt modelId="{5AED9625-A42D-4B9D-A3B5-3F2EEE150EAD}" type="parTrans" cxnId="{B29D5A6D-0829-46BA-A193-846908AD24B0}">
      <dgm:prSet/>
      <dgm:spPr/>
      <dgm:t>
        <a:bodyPr/>
        <a:lstStyle/>
        <a:p>
          <a:endParaRPr lang="en-US"/>
        </a:p>
      </dgm:t>
    </dgm:pt>
    <dgm:pt modelId="{3ED57224-4201-473E-82F0-F00DD0509590}" type="sibTrans" cxnId="{B29D5A6D-0829-46BA-A193-846908AD24B0}">
      <dgm:prSet/>
      <dgm:spPr/>
      <dgm:t>
        <a:bodyPr/>
        <a:lstStyle/>
        <a:p>
          <a:endParaRPr lang="en-US"/>
        </a:p>
      </dgm:t>
    </dgm:pt>
    <dgm:pt modelId="{405D6AF3-26DE-4A83-A9E9-101AB0704FB7}">
      <dgm:prSet/>
      <dgm:spPr/>
      <dgm:t>
        <a:bodyPr/>
        <a:lstStyle/>
        <a:p>
          <a:r>
            <a:rPr lang="es-CL"/>
            <a:t>Fondo de Ojo </a:t>
          </a:r>
          <a:r>
            <a:rPr lang="es-CL">
              <a:sym typeface="Wingdings" panose="05000000000000000000" pitchFamily="2" charset="2"/>
            </a:rPr>
            <a:t></a:t>
          </a:r>
          <a:r>
            <a:rPr lang="es-CL"/>
            <a:t> Papiledema</a:t>
          </a:r>
          <a:endParaRPr lang="en-US"/>
        </a:p>
      </dgm:t>
    </dgm:pt>
    <dgm:pt modelId="{8D40CEC1-4A0F-48BB-B645-008BDA89E359}" type="parTrans" cxnId="{80A6D890-9222-4074-9535-707396DD82A5}">
      <dgm:prSet/>
      <dgm:spPr/>
      <dgm:t>
        <a:bodyPr/>
        <a:lstStyle/>
        <a:p>
          <a:endParaRPr lang="en-US"/>
        </a:p>
      </dgm:t>
    </dgm:pt>
    <dgm:pt modelId="{A30F2782-22A2-4330-824A-CA10A2D1C075}" type="sibTrans" cxnId="{80A6D890-9222-4074-9535-707396DD82A5}">
      <dgm:prSet/>
      <dgm:spPr/>
      <dgm:t>
        <a:bodyPr/>
        <a:lstStyle/>
        <a:p>
          <a:endParaRPr lang="en-US"/>
        </a:p>
      </dgm:t>
    </dgm:pt>
    <dgm:pt modelId="{B7769945-9C9F-4EBB-8064-F6B37A9B0AE2}">
      <dgm:prSet/>
      <dgm:spPr/>
      <dgm:t>
        <a:bodyPr/>
        <a:lstStyle/>
        <a:p>
          <a:r>
            <a:rPr lang="es-CL" dirty="0"/>
            <a:t>Cataratas, alteraciones retinales (enfermedades metabólicas, macrocefalia sindrómica)</a:t>
          </a:r>
          <a:endParaRPr lang="en-US" dirty="0"/>
        </a:p>
      </dgm:t>
    </dgm:pt>
    <dgm:pt modelId="{8EDFCDF9-1D95-4A94-953D-9C23C9DCFD2E}" type="parTrans" cxnId="{AE269B7F-65A6-485B-9F60-431CE0F07D95}">
      <dgm:prSet/>
      <dgm:spPr/>
      <dgm:t>
        <a:bodyPr/>
        <a:lstStyle/>
        <a:p>
          <a:endParaRPr lang="en-US"/>
        </a:p>
      </dgm:t>
    </dgm:pt>
    <dgm:pt modelId="{76A977FC-7496-4D45-9208-9BF476F45679}" type="sibTrans" cxnId="{AE269B7F-65A6-485B-9F60-431CE0F07D95}">
      <dgm:prSet/>
      <dgm:spPr/>
      <dgm:t>
        <a:bodyPr/>
        <a:lstStyle/>
        <a:p>
          <a:endParaRPr lang="en-US"/>
        </a:p>
      </dgm:t>
    </dgm:pt>
    <dgm:pt modelId="{8EA9F226-D96B-4322-AE77-A32C553C057E}" type="pres">
      <dgm:prSet presAssocID="{80401450-4D3A-476B-806B-911524FFAD86}" presName="linear" presStyleCnt="0">
        <dgm:presLayoutVars>
          <dgm:dir/>
          <dgm:animLvl val="lvl"/>
          <dgm:resizeHandles val="exact"/>
        </dgm:presLayoutVars>
      </dgm:prSet>
      <dgm:spPr/>
    </dgm:pt>
    <dgm:pt modelId="{7E004EC5-F5C5-4BAD-B7DC-CA651BF3020C}" type="pres">
      <dgm:prSet presAssocID="{7DA29BD5-6F6B-4484-81F9-BF8B9C6F8CF1}" presName="parentLin" presStyleCnt="0"/>
      <dgm:spPr/>
    </dgm:pt>
    <dgm:pt modelId="{4B362FD9-33E1-489C-94A5-A7FE89E8A0A9}" type="pres">
      <dgm:prSet presAssocID="{7DA29BD5-6F6B-4484-81F9-BF8B9C6F8CF1}" presName="parentLeftMargin" presStyleLbl="node1" presStyleIdx="0" presStyleCnt="4"/>
      <dgm:spPr/>
    </dgm:pt>
    <dgm:pt modelId="{151E51CA-339B-4235-87D0-511EF3005729}" type="pres">
      <dgm:prSet presAssocID="{7DA29BD5-6F6B-4484-81F9-BF8B9C6F8CF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6943484-8234-4A7E-9A23-581C87126A6B}" type="pres">
      <dgm:prSet presAssocID="{7DA29BD5-6F6B-4484-81F9-BF8B9C6F8CF1}" presName="negativeSpace" presStyleCnt="0"/>
      <dgm:spPr/>
    </dgm:pt>
    <dgm:pt modelId="{91FDF809-E9EB-4E80-85B7-78B028A4AD1A}" type="pres">
      <dgm:prSet presAssocID="{7DA29BD5-6F6B-4484-81F9-BF8B9C6F8CF1}" presName="childText" presStyleLbl="conFgAcc1" presStyleIdx="0" presStyleCnt="4">
        <dgm:presLayoutVars>
          <dgm:bulletEnabled val="1"/>
        </dgm:presLayoutVars>
      </dgm:prSet>
      <dgm:spPr/>
    </dgm:pt>
    <dgm:pt modelId="{16CE4C1B-AE39-4C5A-8746-85350747484C}" type="pres">
      <dgm:prSet presAssocID="{4C0D8F2A-97E0-48D2-B5F1-96E9C9FF7E6F}" presName="spaceBetweenRectangles" presStyleCnt="0"/>
      <dgm:spPr/>
    </dgm:pt>
    <dgm:pt modelId="{7E7E6512-7714-41B7-974A-0F2A32828BB9}" type="pres">
      <dgm:prSet presAssocID="{03D30637-13F9-4C52-9BA5-C7074B56EF44}" presName="parentLin" presStyleCnt="0"/>
      <dgm:spPr/>
    </dgm:pt>
    <dgm:pt modelId="{0928F3DC-3239-4C6B-9146-6D25AAD6122A}" type="pres">
      <dgm:prSet presAssocID="{03D30637-13F9-4C52-9BA5-C7074B56EF44}" presName="parentLeftMargin" presStyleLbl="node1" presStyleIdx="0" presStyleCnt="4"/>
      <dgm:spPr/>
    </dgm:pt>
    <dgm:pt modelId="{A9DC849B-19AE-4722-81EE-E5AE20006666}" type="pres">
      <dgm:prSet presAssocID="{03D30637-13F9-4C52-9BA5-C7074B56EF4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F8616A6-7BCD-4921-9319-F6D208BCB433}" type="pres">
      <dgm:prSet presAssocID="{03D30637-13F9-4C52-9BA5-C7074B56EF44}" presName="negativeSpace" presStyleCnt="0"/>
      <dgm:spPr/>
    </dgm:pt>
    <dgm:pt modelId="{4A99DFE8-EABE-4D15-8631-EA1928770F1E}" type="pres">
      <dgm:prSet presAssocID="{03D30637-13F9-4C52-9BA5-C7074B56EF44}" presName="childText" presStyleLbl="conFgAcc1" presStyleIdx="1" presStyleCnt="4">
        <dgm:presLayoutVars>
          <dgm:bulletEnabled val="1"/>
        </dgm:presLayoutVars>
      </dgm:prSet>
      <dgm:spPr/>
    </dgm:pt>
    <dgm:pt modelId="{02073CC8-A96E-42FA-BC11-FCA7660F2DEA}" type="pres">
      <dgm:prSet presAssocID="{CDAAB02A-1401-40BD-80D8-0C7DAFE6D4A8}" presName="spaceBetweenRectangles" presStyleCnt="0"/>
      <dgm:spPr/>
    </dgm:pt>
    <dgm:pt modelId="{4E4C9269-542A-4DD2-A7E9-432B7E008C4F}" type="pres">
      <dgm:prSet presAssocID="{22247B23-D901-47B4-A0A5-2C12C808FBA9}" presName="parentLin" presStyleCnt="0"/>
      <dgm:spPr/>
    </dgm:pt>
    <dgm:pt modelId="{37930B99-2258-40EF-9482-BE374EBE165F}" type="pres">
      <dgm:prSet presAssocID="{22247B23-D901-47B4-A0A5-2C12C808FBA9}" presName="parentLeftMargin" presStyleLbl="node1" presStyleIdx="1" presStyleCnt="4"/>
      <dgm:spPr/>
    </dgm:pt>
    <dgm:pt modelId="{8CDAF102-6751-4EE9-BABA-20AC8EA0EDB6}" type="pres">
      <dgm:prSet presAssocID="{22247B23-D901-47B4-A0A5-2C12C808FBA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5E3A271-9331-4E35-BED6-0740B2D03904}" type="pres">
      <dgm:prSet presAssocID="{22247B23-D901-47B4-A0A5-2C12C808FBA9}" presName="negativeSpace" presStyleCnt="0"/>
      <dgm:spPr/>
    </dgm:pt>
    <dgm:pt modelId="{3B02527D-7CF0-48DD-AE34-0BA9F9A20B91}" type="pres">
      <dgm:prSet presAssocID="{22247B23-D901-47B4-A0A5-2C12C808FBA9}" presName="childText" presStyleLbl="conFgAcc1" presStyleIdx="2" presStyleCnt="4">
        <dgm:presLayoutVars>
          <dgm:bulletEnabled val="1"/>
        </dgm:presLayoutVars>
      </dgm:prSet>
      <dgm:spPr/>
    </dgm:pt>
    <dgm:pt modelId="{92549A11-8B85-479D-8ED9-8184295ABAEF}" type="pres">
      <dgm:prSet presAssocID="{2F5CAFC2-87BB-4482-9478-C3DF743BF9F2}" presName="spaceBetweenRectangles" presStyleCnt="0"/>
      <dgm:spPr/>
    </dgm:pt>
    <dgm:pt modelId="{F7D6FAA0-0997-4349-A5D5-C84683A1D917}" type="pres">
      <dgm:prSet presAssocID="{4816F1FC-AFC5-4F02-9572-CA98467AF0E3}" presName="parentLin" presStyleCnt="0"/>
      <dgm:spPr/>
    </dgm:pt>
    <dgm:pt modelId="{0135460B-4A17-4DB5-87F8-86D6B3502BDD}" type="pres">
      <dgm:prSet presAssocID="{4816F1FC-AFC5-4F02-9572-CA98467AF0E3}" presName="parentLeftMargin" presStyleLbl="node1" presStyleIdx="2" presStyleCnt="4"/>
      <dgm:spPr/>
    </dgm:pt>
    <dgm:pt modelId="{72FC8E8E-919B-497E-A0D0-908CA1C91B13}" type="pres">
      <dgm:prSet presAssocID="{4816F1FC-AFC5-4F02-9572-CA98467AF0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C26E4DD-A169-48DF-B20F-42D37C5340C2}" type="pres">
      <dgm:prSet presAssocID="{4816F1FC-AFC5-4F02-9572-CA98467AF0E3}" presName="negativeSpace" presStyleCnt="0"/>
      <dgm:spPr/>
    </dgm:pt>
    <dgm:pt modelId="{605BA78A-8E53-4326-BE3D-7F3F51AB6806}" type="pres">
      <dgm:prSet presAssocID="{4816F1FC-AFC5-4F02-9572-CA98467AF0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CE16323-E5D3-45A4-8A41-05466744569A}" type="presOf" srcId="{405D6AF3-26DE-4A83-A9E9-101AB0704FB7}" destId="{605BA78A-8E53-4326-BE3D-7F3F51AB6806}" srcOrd="0" destOrd="0" presId="urn:microsoft.com/office/officeart/2005/8/layout/list1"/>
    <dgm:cxn modelId="{C29AE22D-5781-41BE-8ED2-42252AFBB07B}" type="presOf" srcId="{03D30637-13F9-4C52-9BA5-C7074B56EF44}" destId="{A9DC849B-19AE-4722-81EE-E5AE20006666}" srcOrd="1" destOrd="0" presId="urn:microsoft.com/office/officeart/2005/8/layout/list1"/>
    <dgm:cxn modelId="{0A2EE669-6A52-4BEE-B697-E844B7590FF1}" srcId="{7DA29BD5-6F6B-4484-81F9-BF8B9C6F8CF1}" destId="{16D75A7B-4D37-411D-A259-A39AF24D1462}" srcOrd="0" destOrd="0" parTransId="{29F55E6B-ED63-4F4F-9E3B-5E774256E14B}" sibTransId="{1ADABEF4-39EC-451F-812B-DD3CD62BDCC6}"/>
    <dgm:cxn modelId="{B29D5A6D-0829-46BA-A193-846908AD24B0}" srcId="{80401450-4D3A-476B-806B-911524FFAD86}" destId="{4816F1FC-AFC5-4F02-9572-CA98467AF0E3}" srcOrd="3" destOrd="0" parTransId="{5AED9625-A42D-4B9D-A3B5-3F2EEE150EAD}" sibTransId="{3ED57224-4201-473E-82F0-F00DD0509590}"/>
    <dgm:cxn modelId="{EC5A4670-33D5-4E8D-BA55-760F045981E4}" type="presOf" srcId="{80401450-4D3A-476B-806B-911524FFAD86}" destId="{8EA9F226-D96B-4322-AE77-A32C553C057E}" srcOrd="0" destOrd="0" presId="urn:microsoft.com/office/officeart/2005/8/layout/list1"/>
    <dgm:cxn modelId="{CE3F9B70-4C00-4E30-9B57-2B4A8EA5618D}" srcId="{80401450-4D3A-476B-806B-911524FFAD86}" destId="{22247B23-D901-47B4-A0A5-2C12C808FBA9}" srcOrd="2" destOrd="0" parTransId="{047DA0FB-1A26-4A99-BEB8-4DC0C40C99C5}" sibTransId="{2F5CAFC2-87BB-4482-9478-C3DF743BF9F2}"/>
    <dgm:cxn modelId="{27415A52-EF32-4AF4-A6BE-EA91FB39E332}" type="presOf" srcId="{C0D3F505-1ED7-43D5-BE7F-BF48FF16B5BA}" destId="{4A99DFE8-EABE-4D15-8631-EA1928770F1E}" srcOrd="0" destOrd="0" presId="urn:microsoft.com/office/officeart/2005/8/layout/list1"/>
    <dgm:cxn modelId="{ECD78A75-F164-439D-80E0-9AAF5B577E67}" type="presOf" srcId="{4816F1FC-AFC5-4F02-9572-CA98467AF0E3}" destId="{0135460B-4A17-4DB5-87F8-86D6B3502BDD}" srcOrd="0" destOrd="0" presId="urn:microsoft.com/office/officeart/2005/8/layout/list1"/>
    <dgm:cxn modelId="{AE269B7F-65A6-485B-9F60-431CE0F07D95}" srcId="{4816F1FC-AFC5-4F02-9572-CA98467AF0E3}" destId="{B7769945-9C9F-4EBB-8064-F6B37A9B0AE2}" srcOrd="1" destOrd="0" parTransId="{8EDFCDF9-1D95-4A94-953D-9C23C9DCFD2E}" sibTransId="{76A977FC-7496-4D45-9208-9BF476F45679}"/>
    <dgm:cxn modelId="{04BCD98A-A228-494E-B76A-C22F95CB461B}" type="presOf" srcId="{B7769945-9C9F-4EBB-8064-F6B37A9B0AE2}" destId="{605BA78A-8E53-4326-BE3D-7F3F51AB6806}" srcOrd="0" destOrd="1" presId="urn:microsoft.com/office/officeart/2005/8/layout/list1"/>
    <dgm:cxn modelId="{80A6D890-9222-4074-9535-707396DD82A5}" srcId="{4816F1FC-AFC5-4F02-9572-CA98467AF0E3}" destId="{405D6AF3-26DE-4A83-A9E9-101AB0704FB7}" srcOrd="0" destOrd="0" parTransId="{8D40CEC1-4A0F-48BB-B645-008BDA89E359}" sibTransId="{A30F2782-22A2-4330-824A-CA10A2D1C075}"/>
    <dgm:cxn modelId="{9349F191-DB87-45ED-AEBE-F69FFD14BF3F}" type="presOf" srcId="{22247B23-D901-47B4-A0A5-2C12C808FBA9}" destId="{37930B99-2258-40EF-9482-BE374EBE165F}" srcOrd="0" destOrd="0" presId="urn:microsoft.com/office/officeart/2005/8/layout/list1"/>
    <dgm:cxn modelId="{DA088292-BD1A-4358-81C8-8B090E003F0E}" srcId="{03D30637-13F9-4C52-9BA5-C7074B56EF44}" destId="{C0D3F505-1ED7-43D5-BE7F-BF48FF16B5BA}" srcOrd="0" destOrd="0" parTransId="{4AE34C35-3B9B-477A-9414-32DFE507CFF4}" sibTransId="{BF414357-5FB4-4AB8-B8DC-7D4C940A53FE}"/>
    <dgm:cxn modelId="{2B306FB0-2EB1-422D-A53A-5E86E12D4745}" type="presOf" srcId="{4816F1FC-AFC5-4F02-9572-CA98467AF0E3}" destId="{72FC8E8E-919B-497E-A0D0-908CA1C91B13}" srcOrd="1" destOrd="0" presId="urn:microsoft.com/office/officeart/2005/8/layout/list1"/>
    <dgm:cxn modelId="{B78BE3B6-AB86-4460-A77A-621F66E32B09}" type="presOf" srcId="{97C52ACD-E99F-4F6D-B583-8A5ACD8EA37E}" destId="{3B02527D-7CF0-48DD-AE34-0BA9F9A20B91}" srcOrd="0" destOrd="0" presId="urn:microsoft.com/office/officeart/2005/8/layout/list1"/>
    <dgm:cxn modelId="{972888B7-8A3C-4297-A875-F14629CC88F6}" type="presOf" srcId="{7DA29BD5-6F6B-4484-81F9-BF8B9C6F8CF1}" destId="{4B362FD9-33E1-489C-94A5-A7FE89E8A0A9}" srcOrd="0" destOrd="0" presId="urn:microsoft.com/office/officeart/2005/8/layout/list1"/>
    <dgm:cxn modelId="{942AECBB-BE9A-4DE6-9BA5-AE3633A3FCE2}" type="presOf" srcId="{22247B23-D901-47B4-A0A5-2C12C808FBA9}" destId="{8CDAF102-6751-4EE9-BABA-20AC8EA0EDB6}" srcOrd="1" destOrd="0" presId="urn:microsoft.com/office/officeart/2005/8/layout/list1"/>
    <dgm:cxn modelId="{E6DFC8D4-A615-4EC3-9758-4EB4B7182012}" srcId="{80401450-4D3A-476B-806B-911524FFAD86}" destId="{03D30637-13F9-4C52-9BA5-C7074B56EF44}" srcOrd="1" destOrd="0" parTransId="{BBF2D38D-DC5E-4FE9-8E34-61841CFF32F3}" sibTransId="{CDAAB02A-1401-40BD-80D8-0C7DAFE6D4A8}"/>
    <dgm:cxn modelId="{240051DB-29DC-4D6C-BF68-5267088B4FBC}" srcId="{22247B23-D901-47B4-A0A5-2C12C808FBA9}" destId="{97C52ACD-E99F-4F6D-B583-8A5ACD8EA37E}" srcOrd="0" destOrd="0" parTransId="{A997B219-07FC-4A0D-9258-F258881DC9DF}" sibTransId="{CDF77AA7-9BBE-49EC-B88E-690F69DCA2D9}"/>
    <dgm:cxn modelId="{61EAF4E2-C1EB-416F-AAA2-1FAA63F028EB}" type="presOf" srcId="{16D75A7B-4D37-411D-A259-A39AF24D1462}" destId="{91FDF809-E9EB-4E80-85B7-78B028A4AD1A}" srcOrd="0" destOrd="0" presId="urn:microsoft.com/office/officeart/2005/8/layout/list1"/>
    <dgm:cxn modelId="{7F6728EF-34CC-4C43-B4B4-5D971BDBA2ED}" srcId="{80401450-4D3A-476B-806B-911524FFAD86}" destId="{7DA29BD5-6F6B-4484-81F9-BF8B9C6F8CF1}" srcOrd="0" destOrd="0" parTransId="{420DBF16-8986-41A4-9D82-579B2B05921B}" sibTransId="{4C0D8F2A-97E0-48D2-B5F1-96E9C9FF7E6F}"/>
    <dgm:cxn modelId="{6533DAFA-7802-427C-8993-AF4DD2201FD5}" type="presOf" srcId="{7DA29BD5-6F6B-4484-81F9-BF8B9C6F8CF1}" destId="{151E51CA-339B-4235-87D0-511EF3005729}" srcOrd="1" destOrd="0" presId="urn:microsoft.com/office/officeart/2005/8/layout/list1"/>
    <dgm:cxn modelId="{AB7137FD-7ACD-4F71-9B4C-23B5D1620CCC}" type="presOf" srcId="{03D30637-13F9-4C52-9BA5-C7074B56EF44}" destId="{0928F3DC-3239-4C6B-9146-6D25AAD6122A}" srcOrd="0" destOrd="0" presId="urn:microsoft.com/office/officeart/2005/8/layout/list1"/>
    <dgm:cxn modelId="{27D372CD-FEEF-4F11-B71A-126C5398C08A}" type="presParOf" srcId="{8EA9F226-D96B-4322-AE77-A32C553C057E}" destId="{7E004EC5-F5C5-4BAD-B7DC-CA651BF3020C}" srcOrd="0" destOrd="0" presId="urn:microsoft.com/office/officeart/2005/8/layout/list1"/>
    <dgm:cxn modelId="{CD404BF8-7DEE-40DE-A51D-1421E383EFFA}" type="presParOf" srcId="{7E004EC5-F5C5-4BAD-B7DC-CA651BF3020C}" destId="{4B362FD9-33E1-489C-94A5-A7FE89E8A0A9}" srcOrd="0" destOrd="0" presId="urn:microsoft.com/office/officeart/2005/8/layout/list1"/>
    <dgm:cxn modelId="{1AE51025-1936-4D5F-9244-D654162A13F5}" type="presParOf" srcId="{7E004EC5-F5C5-4BAD-B7DC-CA651BF3020C}" destId="{151E51CA-339B-4235-87D0-511EF3005729}" srcOrd="1" destOrd="0" presId="urn:microsoft.com/office/officeart/2005/8/layout/list1"/>
    <dgm:cxn modelId="{76D10CC5-1EEA-45AD-9F04-B6D4D63280E8}" type="presParOf" srcId="{8EA9F226-D96B-4322-AE77-A32C553C057E}" destId="{16943484-8234-4A7E-9A23-581C87126A6B}" srcOrd="1" destOrd="0" presId="urn:microsoft.com/office/officeart/2005/8/layout/list1"/>
    <dgm:cxn modelId="{2F555B6B-A843-4CCF-8279-07DC48BE9A55}" type="presParOf" srcId="{8EA9F226-D96B-4322-AE77-A32C553C057E}" destId="{91FDF809-E9EB-4E80-85B7-78B028A4AD1A}" srcOrd="2" destOrd="0" presId="urn:microsoft.com/office/officeart/2005/8/layout/list1"/>
    <dgm:cxn modelId="{F7AEE4EA-A6B6-46CE-AE9C-81E118CFD813}" type="presParOf" srcId="{8EA9F226-D96B-4322-AE77-A32C553C057E}" destId="{16CE4C1B-AE39-4C5A-8746-85350747484C}" srcOrd="3" destOrd="0" presId="urn:microsoft.com/office/officeart/2005/8/layout/list1"/>
    <dgm:cxn modelId="{ED4AE447-AF4E-450D-B5E6-9BF3A8E6FF37}" type="presParOf" srcId="{8EA9F226-D96B-4322-AE77-A32C553C057E}" destId="{7E7E6512-7714-41B7-974A-0F2A32828BB9}" srcOrd="4" destOrd="0" presId="urn:microsoft.com/office/officeart/2005/8/layout/list1"/>
    <dgm:cxn modelId="{72445017-A5F3-4657-AB73-F82359D2D4DB}" type="presParOf" srcId="{7E7E6512-7714-41B7-974A-0F2A32828BB9}" destId="{0928F3DC-3239-4C6B-9146-6D25AAD6122A}" srcOrd="0" destOrd="0" presId="urn:microsoft.com/office/officeart/2005/8/layout/list1"/>
    <dgm:cxn modelId="{80402AE9-7036-4E7D-A86F-B844F4D03B0B}" type="presParOf" srcId="{7E7E6512-7714-41B7-974A-0F2A32828BB9}" destId="{A9DC849B-19AE-4722-81EE-E5AE20006666}" srcOrd="1" destOrd="0" presId="urn:microsoft.com/office/officeart/2005/8/layout/list1"/>
    <dgm:cxn modelId="{5AE64897-346E-4D94-A8A7-7A5C5CB28F0B}" type="presParOf" srcId="{8EA9F226-D96B-4322-AE77-A32C553C057E}" destId="{4F8616A6-7BCD-4921-9319-F6D208BCB433}" srcOrd="5" destOrd="0" presId="urn:microsoft.com/office/officeart/2005/8/layout/list1"/>
    <dgm:cxn modelId="{7DE734EE-C110-4FAD-AE32-D0F7C1837490}" type="presParOf" srcId="{8EA9F226-D96B-4322-AE77-A32C553C057E}" destId="{4A99DFE8-EABE-4D15-8631-EA1928770F1E}" srcOrd="6" destOrd="0" presId="urn:microsoft.com/office/officeart/2005/8/layout/list1"/>
    <dgm:cxn modelId="{BAE21E12-534D-4040-BDFF-4E8A1983FA8E}" type="presParOf" srcId="{8EA9F226-D96B-4322-AE77-A32C553C057E}" destId="{02073CC8-A96E-42FA-BC11-FCA7660F2DEA}" srcOrd="7" destOrd="0" presId="urn:microsoft.com/office/officeart/2005/8/layout/list1"/>
    <dgm:cxn modelId="{FBCD1DA6-8D84-4714-B139-3E386B5E05BC}" type="presParOf" srcId="{8EA9F226-D96B-4322-AE77-A32C553C057E}" destId="{4E4C9269-542A-4DD2-A7E9-432B7E008C4F}" srcOrd="8" destOrd="0" presId="urn:microsoft.com/office/officeart/2005/8/layout/list1"/>
    <dgm:cxn modelId="{1F2BCC55-324D-4781-8838-0A5910A3105B}" type="presParOf" srcId="{4E4C9269-542A-4DD2-A7E9-432B7E008C4F}" destId="{37930B99-2258-40EF-9482-BE374EBE165F}" srcOrd="0" destOrd="0" presId="urn:microsoft.com/office/officeart/2005/8/layout/list1"/>
    <dgm:cxn modelId="{245FDEEE-6E92-4E18-99D2-8DAC194E0706}" type="presParOf" srcId="{4E4C9269-542A-4DD2-A7E9-432B7E008C4F}" destId="{8CDAF102-6751-4EE9-BABA-20AC8EA0EDB6}" srcOrd="1" destOrd="0" presId="urn:microsoft.com/office/officeart/2005/8/layout/list1"/>
    <dgm:cxn modelId="{314C71EC-22A2-4FD4-BA1D-2CFA0DC504F5}" type="presParOf" srcId="{8EA9F226-D96B-4322-AE77-A32C553C057E}" destId="{45E3A271-9331-4E35-BED6-0740B2D03904}" srcOrd="9" destOrd="0" presId="urn:microsoft.com/office/officeart/2005/8/layout/list1"/>
    <dgm:cxn modelId="{AC580583-7BE2-4D36-89F3-4FB459D68860}" type="presParOf" srcId="{8EA9F226-D96B-4322-AE77-A32C553C057E}" destId="{3B02527D-7CF0-48DD-AE34-0BA9F9A20B91}" srcOrd="10" destOrd="0" presId="urn:microsoft.com/office/officeart/2005/8/layout/list1"/>
    <dgm:cxn modelId="{6DCA3C7B-D6A5-4563-BAB3-EA723CD61837}" type="presParOf" srcId="{8EA9F226-D96B-4322-AE77-A32C553C057E}" destId="{92549A11-8B85-479D-8ED9-8184295ABAEF}" srcOrd="11" destOrd="0" presId="urn:microsoft.com/office/officeart/2005/8/layout/list1"/>
    <dgm:cxn modelId="{4514DF68-C1A2-4D27-BFF0-04F5DEC41EA8}" type="presParOf" srcId="{8EA9F226-D96B-4322-AE77-A32C553C057E}" destId="{F7D6FAA0-0997-4349-A5D5-C84683A1D917}" srcOrd="12" destOrd="0" presId="urn:microsoft.com/office/officeart/2005/8/layout/list1"/>
    <dgm:cxn modelId="{2C982FA0-8C1A-4A9E-B49D-C871D8B89D77}" type="presParOf" srcId="{F7D6FAA0-0997-4349-A5D5-C84683A1D917}" destId="{0135460B-4A17-4DB5-87F8-86D6B3502BDD}" srcOrd="0" destOrd="0" presId="urn:microsoft.com/office/officeart/2005/8/layout/list1"/>
    <dgm:cxn modelId="{FD3EF41C-C52D-4324-A3A6-88E4518CD8BC}" type="presParOf" srcId="{F7D6FAA0-0997-4349-A5D5-C84683A1D917}" destId="{72FC8E8E-919B-497E-A0D0-908CA1C91B13}" srcOrd="1" destOrd="0" presId="urn:microsoft.com/office/officeart/2005/8/layout/list1"/>
    <dgm:cxn modelId="{31D6A6A8-17D5-4029-B3B1-26DBEC6FA001}" type="presParOf" srcId="{8EA9F226-D96B-4322-AE77-A32C553C057E}" destId="{BC26E4DD-A169-48DF-B20F-42D37C5340C2}" srcOrd="13" destOrd="0" presId="urn:microsoft.com/office/officeart/2005/8/layout/list1"/>
    <dgm:cxn modelId="{50D5249C-D0E9-45C1-A8B1-B29C53B03BDD}" type="presParOf" srcId="{8EA9F226-D96B-4322-AE77-A32C553C057E}" destId="{605BA78A-8E53-4326-BE3D-7F3F51AB680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5BD28F2-EE9C-4822-814E-506FA617BAD8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/>
      <dgm:spPr/>
      <dgm:t>
        <a:bodyPr/>
        <a:lstStyle/>
        <a:p>
          <a:endParaRPr lang="en-US"/>
        </a:p>
      </dgm:t>
    </dgm:pt>
    <dgm:pt modelId="{76C66DF4-F974-4117-8336-52E227D08247}">
      <dgm:prSet/>
      <dgm:spPr/>
      <dgm:t>
        <a:bodyPr/>
        <a:lstStyle/>
        <a:p>
          <a:r>
            <a:rPr lang="es-CL"/>
            <a:t>Pares craneanos</a:t>
          </a:r>
          <a:endParaRPr lang="en-US"/>
        </a:p>
      </dgm:t>
    </dgm:pt>
    <dgm:pt modelId="{8006A2F3-65C6-4EEF-86A2-30D1CBF2DE76}" type="parTrans" cxnId="{E78D459E-20D2-4C38-BECE-93C6698FCE43}">
      <dgm:prSet/>
      <dgm:spPr/>
      <dgm:t>
        <a:bodyPr/>
        <a:lstStyle/>
        <a:p>
          <a:endParaRPr lang="en-US"/>
        </a:p>
      </dgm:t>
    </dgm:pt>
    <dgm:pt modelId="{96880DAF-8114-47F9-B92C-90D59E5663D3}" type="sibTrans" cxnId="{E78D459E-20D2-4C38-BECE-93C6698FCE43}">
      <dgm:prSet/>
      <dgm:spPr/>
      <dgm:t>
        <a:bodyPr/>
        <a:lstStyle/>
        <a:p>
          <a:endParaRPr lang="en-US"/>
        </a:p>
      </dgm:t>
    </dgm:pt>
    <dgm:pt modelId="{757B84A2-6EA8-4FAC-B9D8-6927BBF14529}">
      <dgm:prSet/>
      <dgm:spPr/>
      <dgm:t>
        <a:bodyPr/>
        <a:lstStyle/>
        <a:p>
          <a:r>
            <a:rPr lang="es-CL"/>
            <a:t>Oculomotilidad</a:t>
          </a:r>
          <a:endParaRPr lang="en-US"/>
        </a:p>
      </dgm:t>
    </dgm:pt>
    <dgm:pt modelId="{EB014412-8942-40BE-9825-69B75E10F032}" type="parTrans" cxnId="{53B84365-17E0-433C-8A5E-3BD8B4ECA126}">
      <dgm:prSet/>
      <dgm:spPr/>
      <dgm:t>
        <a:bodyPr/>
        <a:lstStyle/>
        <a:p>
          <a:endParaRPr lang="en-US"/>
        </a:p>
      </dgm:t>
    </dgm:pt>
    <dgm:pt modelId="{6B138FCC-C553-418F-BED8-285BE99745AA}" type="sibTrans" cxnId="{53B84365-17E0-433C-8A5E-3BD8B4ECA126}">
      <dgm:prSet/>
      <dgm:spPr/>
      <dgm:t>
        <a:bodyPr/>
        <a:lstStyle/>
        <a:p>
          <a:endParaRPr lang="en-US"/>
        </a:p>
      </dgm:t>
    </dgm:pt>
    <dgm:pt modelId="{174030A0-3065-4A98-855A-4DDCD58882D2}">
      <dgm:prSet/>
      <dgm:spPr/>
      <dgm:t>
        <a:bodyPr/>
        <a:lstStyle/>
        <a:p>
          <a:r>
            <a:rPr lang="es-CL"/>
            <a:t>Parálisis del VI par </a:t>
          </a:r>
          <a:r>
            <a:rPr lang="es-CL">
              <a:sym typeface="Wingdings" panose="05000000000000000000" pitchFamily="2" charset="2"/>
            </a:rPr>
            <a:t></a:t>
          </a:r>
          <a:r>
            <a:rPr lang="es-CL"/>
            <a:t> HTEC</a:t>
          </a:r>
          <a:endParaRPr lang="en-US"/>
        </a:p>
      </dgm:t>
    </dgm:pt>
    <dgm:pt modelId="{5844D665-AE6E-4DD6-9B3C-995BBC093EF6}" type="parTrans" cxnId="{28C5D35E-F61A-4DAC-92AF-30DA585DF83F}">
      <dgm:prSet/>
      <dgm:spPr/>
      <dgm:t>
        <a:bodyPr/>
        <a:lstStyle/>
        <a:p>
          <a:endParaRPr lang="en-US"/>
        </a:p>
      </dgm:t>
    </dgm:pt>
    <dgm:pt modelId="{A7114E41-497E-4D5A-B58B-35F0A6945BAB}" type="sibTrans" cxnId="{28C5D35E-F61A-4DAC-92AF-30DA585DF83F}">
      <dgm:prSet/>
      <dgm:spPr/>
      <dgm:t>
        <a:bodyPr/>
        <a:lstStyle/>
        <a:p>
          <a:endParaRPr lang="en-US"/>
        </a:p>
      </dgm:t>
    </dgm:pt>
    <dgm:pt modelId="{BCF75216-24E9-495F-AED4-937CFC7A6924}">
      <dgm:prSet/>
      <dgm:spPr/>
      <dgm:t>
        <a:bodyPr/>
        <a:lstStyle/>
        <a:p>
          <a:r>
            <a:rPr lang="es-CL"/>
            <a:t>Mirada en sol naciente o Sd Parinaud </a:t>
          </a:r>
          <a:endParaRPr lang="en-US"/>
        </a:p>
      </dgm:t>
    </dgm:pt>
    <dgm:pt modelId="{302D1135-A576-4258-9453-A0AC5418FD61}" type="parTrans" cxnId="{BF7DF791-5BBF-49AA-904C-082FB16F01DB}">
      <dgm:prSet/>
      <dgm:spPr/>
      <dgm:t>
        <a:bodyPr/>
        <a:lstStyle/>
        <a:p>
          <a:endParaRPr lang="en-US"/>
        </a:p>
      </dgm:t>
    </dgm:pt>
    <dgm:pt modelId="{975025E7-7F2B-4653-A6E4-8B68DF817A9A}" type="sibTrans" cxnId="{BF7DF791-5BBF-49AA-904C-082FB16F01DB}">
      <dgm:prSet/>
      <dgm:spPr/>
      <dgm:t>
        <a:bodyPr/>
        <a:lstStyle/>
        <a:p>
          <a:endParaRPr lang="en-US"/>
        </a:p>
      </dgm:t>
    </dgm:pt>
    <dgm:pt modelId="{BF4DD1F8-6E7F-4055-A555-63D8B29E606A}">
      <dgm:prSet/>
      <dgm:spPr/>
      <dgm:t>
        <a:bodyPr/>
        <a:lstStyle/>
        <a:p>
          <a:r>
            <a:rPr lang="es-CL"/>
            <a:t>Motor</a:t>
          </a:r>
          <a:endParaRPr lang="en-US"/>
        </a:p>
      </dgm:t>
    </dgm:pt>
    <dgm:pt modelId="{7E6F063C-375C-4BD8-8B50-123C9156B883}" type="parTrans" cxnId="{27BDF059-859C-4321-AE29-E220D4362C34}">
      <dgm:prSet/>
      <dgm:spPr/>
      <dgm:t>
        <a:bodyPr/>
        <a:lstStyle/>
        <a:p>
          <a:endParaRPr lang="en-US"/>
        </a:p>
      </dgm:t>
    </dgm:pt>
    <dgm:pt modelId="{44E1A90E-9663-4538-A357-B3D59B51C56E}" type="sibTrans" cxnId="{27BDF059-859C-4321-AE29-E220D4362C34}">
      <dgm:prSet/>
      <dgm:spPr/>
      <dgm:t>
        <a:bodyPr/>
        <a:lstStyle/>
        <a:p>
          <a:endParaRPr lang="en-US"/>
        </a:p>
      </dgm:t>
    </dgm:pt>
    <dgm:pt modelId="{01ACCEC7-8959-4E2A-880F-17C3690C4CF6}">
      <dgm:prSet/>
      <dgm:spPr/>
      <dgm:t>
        <a:bodyPr/>
        <a:lstStyle/>
        <a:p>
          <a:r>
            <a:rPr lang="es-CL"/>
            <a:t>Tono, trofismo, fuerza, paresias, ROTs</a:t>
          </a:r>
          <a:endParaRPr lang="en-US"/>
        </a:p>
      </dgm:t>
    </dgm:pt>
    <dgm:pt modelId="{3CBE3650-C9B2-41FB-BBD6-312041F7CC5F}" type="parTrans" cxnId="{AB451B02-C981-454A-ACF9-E86D04DD1205}">
      <dgm:prSet/>
      <dgm:spPr/>
      <dgm:t>
        <a:bodyPr/>
        <a:lstStyle/>
        <a:p>
          <a:endParaRPr lang="en-US"/>
        </a:p>
      </dgm:t>
    </dgm:pt>
    <dgm:pt modelId="{AD068ADD-BDA7-47C0-BAA5-1FB9B0A25F1E}" type="sibTrans" cxnId="{AB451B02-C981-454A-ACF9-E86D04DD1205}">
      <dgm:prSet/>
      <dgm:spPr/>
      <dgm:t>
        <a:bodyPr/>
        <a:lstStyle/>
        <a:p>
          <a:endParaRPr lang="en-US"/>
        </a:p>
      </dgm:t>
    </dgm:pt>
    <dgm:pt modelId="{F8313227-174E-4048-9ABF-64151D3921D9}">
      <dgm:prSet/>
      <dgm:spPr/>
      <dgm:t>
        <a:bodyPr/>
        <a:lstStyle/>
        <a:p>
          <a:r>
            <a:rPr lang="es-CL"/>
            <a:t>Hipotonia, espasticidad</a:t>
          </a:r>
          <a:endParaRPr lang="en-US"/>
        </a:p>
      </dgm:t>
    </dgm:pt>
    <dgm:pt modelId="{DCCEFC00-C93F-4F61-88C6-1AEBD7BDE44A}" type="parTrans" cxnId="{5475F713-E32F-4E09-9CD5-167AE08EB7FC}">
      <dgm:prSet/>
      <dgm:spPr/>
      <dgm:t>
        <a:bodyPr/>
        <a:lstStyle/>
        <a:p>
          <a:endParaRPr lang="en-US"/>
        </a:p>
      </dgm:t>
    </dgm:pt>
    <dgm:pt modelId="{8FDB908A-EA7B-4B5E-B2FE-0E84A078BD4F}" type="sibTrans" cxnId="{5475F713-E32F-4E09-9CD5-167AE08EB7FC}">
      <dgm:prSet/>
      <dgm:spPr/>
      <dgm:t>
        <a:bodyPr/>
        <a:lstStyle/>
        <a:p>
          <a:endParaRPr lang="en-US"/>
        </a:p>
      </dgm:t>
    </dgm:pt>
    <dgm:pt modelId="{1A63FB33-0CF8-4EEF-A176-8F44A77847E5}" type="pres">
      <dgm:prSet presAssocID="{35BD28F2-EE9C-4822-814E-506FA617BAD8}" presName="linear" presStyleCnt="0">
        <dgm:presLayoutVars>
          <dgm:dir/>
          <dgm:animLvl val="lvl"/>
          <dgm:resizeHandles val="exact"/>
        </dgm:presLayoutVars>
      </dgm:prSet>
      <dgm:spPr/>
    </dgm:pt>
    <dgm:pt modelId="{832814F2-9CC9-4E2F-907A-276890B4297B}" type="pres">
      <dgm:prSet presAssocID="{76C66DF4-F974-4117-8336-52E227D08247}" presName="parentLin" presStyleCnt="0"/>
      <dgm:spPr/>
    </dgm:pt>
    <dgm:pt modelId="{35FF2864-63B4-4BB9-8B58-D04C3FCEB8CD}" type="pres">
      <dgm:prSet presAssocID="{76C66DF4-F974-4117-8336-52E227D08247}" presName="parentLeftMargin" presStyleLbl="node1" presStyleIdx="0" presStyleCnt="2"/>
      <dgm:spPr/>
    </dgm:pt>
    <dgm:pt modelId="{FD305D91-5D43-4BBB-8174-F7230804B200}" type="pres">
      <dgm:prSet presAssocID="{76C66DF4-F974-4117-8336-52E227D0824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CB0707F-6185-4F4B-9F83-FF2C4886CE72}" type="pres">
      <dgm:prSet presAssocID="{76C66DF4-F974-4117-8336-52E227D08247}" presName="negativeSpace" presStyleCnt="0"/>
      <dgm:spPr/>
    </dgm:pt>
    <dgm:pt modelId="{63810419-6E9B-4F89-86D7-53EC0AE2BF9D}" type="pres">
      <dgm:prSet presAssocID="{76C66DF4-F974-4117-8336-52E227D08247}" presName="childText" presStyleLbl="conFgAcc1" presStyleIdx="0" presStyleCnt="2">
        <dgm:presLayoutVars>
          <dgm:bulletEnabled val="1"/>
        </dgm:presLayoutVars>
      </dgm:prSet>
      <dgm:spPr/>
    </dgm:pt>
    <dgm:pt modelId="{B47FDE57-8422-467D-B7FE-E0F4579687F5}" type="pres">
      <dgm:prSet presAssocID="{96880DAF-8114-47F9-B92C-90D59E5663D3}" presName="spaceBetweenRectangles" presStyleCnt="0"/>
      <dgm:spPr/>
    </dgm:pt>
    <dgm:pt modelId="{1491529B-D1CA-4368-A18E-CE316C505C15}" type="pres">
      <dgm:prSet presAssocID="{BF4DD1F8-6E7F-4055-A555-63D8B29E606A}" presName="parentLin" presStyleCnt="0"/>
      <dgm:spPr/>
    </dgm:pt>
    <dgm:pt modelId="{242193A5-1408-4956-871D-90AEDECBA89D}" type="pres">
      <dgm:prSet presAssocID="{BF4DD1F8-6E7F-4055-A555-63D8B29E606A}" presName="parentLeftMargin" presStyleLbl="node1" presStyleIdx="0" presStyleCnt="2"/>
      <dgm:spPr/>
    </dgm:pt>
    <dgm:pt modelId="{1EFFE593-A77E-46CC-B2FD-3330CD47DBFB}" type="pres">
      <dgm:prSet presAssocID="{BF4DD1F8-6E7F-4055-A555-63D8B29E606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960E656-6641-4E0D-A877-3B8743CBB193}" type="pres">
      <dgm:prSet presAssocID="{BF4DD1F8-6E7F-4055-A555-63D8B29E606A}" presName="negativeSpace" presStyleCnt="0"/>
      <dgm:spPr/>
    </dgm:pt>
    <dgm:pt modelId="{D14DE95D-2B18-43EB-A889-7E9E07572C9B}" type="pres">
      <dgm:prSet presAssocID="{BF4DD1F8-6E7F-4055-A555-63D8B29E606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AA56401-936F-4CBC-8794-E4B02FF1B57F}" type="presOf" srcId="{76C66DF4-F974-4117-8336-52E227D08247}" destId="{35FF2864-63B4-4BB9-8B58-D04C3FCEB8CD}" srcOrd="0" destOrd="0" presId="urn:microsoft.com/office/officeart/2005/8/layout/list1"/>
    <dgm:cxn modelId="{AB451B02-C981-454A-ACF9-E86D04DD1205}" srcId="{BF4DD1F8-6E7F-4055-A555-63D8B29E606A}" destId="{01ACCEC7-8959-4E2A-880F-17C3690C4CF6}" srcOrd="0" destOrd="0" parTransId="{3CBE3650-C9B2-41FB-BBD6-312041F7CC5F}" sibTransId="{AD068ADD-BDA7-47C0-BAA5-1FB9B0A25F1E}"/>
    <dgm:cxn modelId="{5475F713-E32F-4E09-9CD5-167AE08EB7FC}" srcId="{01ACCEC7-8959-4E2A-880F-17C3690C4CF6}" destId="{F8313227-174E-4048-9ABF-64151D3921D9}" srcOrd="0" destOrd="0" parTransId="{DCCEFC00-C93F-4F61-88C6-1AEBD7BDE44A}" sibTransId="{8FDB908A-EA7B-4B5E-B2FE-0E84A078BD4F}"/>
    <dgm:cxn modelId="{0608991F-DEE7-436B-8201-535D55C3CF1C}" type="presOf" srcId="{BF4DD1F8-6E7F-4055-A555-63D8B29E606A}" destId="{242193A5-1408-4956-871D-90AEDECBA89D}" srcOrd="0" destOrd="0" presId="urn:microsoft.com/office/officeart/2005/8/layout/list1"/>
    <dgm:cxn modelId="{BE364E20-8355-42EA-8A9E-932EFDBFDAEE}" type="presOf" srcId="{757B84A2-6EA8-4FAC-B9D8-6927BBF14529}" destId="{63810419-6E9B-4F89-86D7-53EC0AE2BF9D}" srcOrd="0" destOrd="0" presId="urn:microsoft.com/office/officeart/2005/8/layout/list1"/>
    <dgm:cxn modelId="{CE5BBE37-A8C6-4068-9AD8-82CA3535D068}" type="presOf" srcId="{BCF75216-24E9-495F-AED4-937CFC7A6924}" destId="{63810419-6E9B-4F89-86D7-53EC0AE2BF9D}" srcOrd="0" destOrd="2" presId="urn:microsoft.com/office/officeart/2005/8/layout/list1"/>
    <dgm:cxn modelId="{97AB9D3E-3AD8-46CE-B42F-807A7F9CAA95}" type="presOf" srcId="{F8313227-174E-4048-9ABF-64151D3921D9}" destId="{D14DE95D-2B18-43EB-A889-7E9E07572C9B}" srcOrd="0" destOrd="1" presId="urn:microsoft.com/office/officeart/2005/8/layout/list1"/>
    <dgm:cxn modelId="{28C5D35E-F61A-4DAC-92AF-30DA585DF83F}" srcId="{757B84A2-6EA8-4FAC-B9D8-6927BBF14529}" destId="{174030A0-3065-4A98-855A-4DDCD58882D2}" srcOrd="0" destOrd="0" parTransId="{5844D665-AE6E-4DD6-9B3C-995BBC093EF6}" sibTransId="{A7114E41-497E-4D5A-B58B-35F0A6945BAB}"/>
    <dgm:cxn modelId="{53B84365-17E0-433C-8A5E-3BD8B4ECA126}" srcId="{76C66DF4-F974-4117-8336-52E227D08247}" destId="{757B84A2-6EA8-4FAC-B9D8-6927BBF14529}" srcOrd="0" destOrd="0" parTransId="{EB014412-8942-40BE-9825-69B75E10F032}" sibTransId="{6B138FCC-C553-418F-BED8-285BE99745AA}"/>
    <dgm:cxn modelId="{A0DDD071-9953-4B7E-9F11-E0A02DEC260A}" type="presOf" srcId="{76C66DF4-F974-4117-8336-52E227D08247}" destId="{FD305D91-5D43-4BBB-8174-F7230804B200}" srcOrd="1" destOrd="0" presId="urn:microsoft.com/office/officeart/2005/8/layout/list1"/>
    <dgm:cxn modelId="{27BDF059-859C-4321-AE29-E220D4362C34}" srcId="{35BD28F2-EE9C-4822-814E-506FA617BAD8}" destId="{BF4DD1F8-6E7F-4055-A555-63D8B29E606A}" srcOrd="1" destOrd="0" parTransId="{7E6F063C-375C-4BD8-8B50-123C9156B883}" sibTransId="{44E1A90E-9663-4538-A357-B3D59B51C56E}"/>
    <dgm:cxn modelId="{0B94E982-D660-4632-9006-D97820D42064}" type="presOf" srcId="{BF4DD1F8-6E7F-4055-A555-63D8B29E606A}" destId="{1EFFE593-A77E-46CC-B2FD-3330CD47DBFB}" srcOrd="1" destOrd="0" presId="urn:microsoft.com/office/officeart/2005/8/layout/list1"/>
    <dgm:cxn modelId="{2B160989-D15C-4BDE-A4CA-E1132A8E4A95}" type="presOf" srcId="{01ACCEC7-8959-4E2A-880F-17C3690C4CF6}" destId="{D14DE95D-2B18-43EB-A889-7E9E07572C9B}" srcOrd="0" destOrd="0" presId="urn:microsoft.com/office/officeart/2005/8/layout/list1"/>
    <dgm:cxn modelId="{BF7DF791-5BBF-49AA-904C-082FB16F01DB}" srcId="{757B84A2-6EA8-4FAC-B9D8-6927BBF14529}" destId="{BCF75216-24E9-495F-AED4-937CFC7A6924}" srcOrd="1" destOrd="0" parTransId="{302D1135-A576-4258-9453-A0AC5418FD61}" sibTransId="{975025E7-7F2B-4653-A6E4-8B68DF817A9A}"/>
    <dgm:cxn modelId="{E78D459E-20D2-4C38-BECE-93C6698FCE43}" srcId="{35BD28F2-EE9C-4822-814E-506FA617BAD8}" destId="{76C66DF4-F974-4117-8336-52E227D08247}" srcOrd="0" destOrd="0" parTransId="{8006A2F3-65C6-4EEF-86A2-30D1CBF2DE76}" sibTransId="{96880DAF-8114-47F9-B92C-90D59E5663D3}"/>
    <dgm:cxn modelId="{F6C0C3D3-2C04-4651-AC1D-E28DA5E437D7}" type="presOf" srcId="{35BD28F2-EE9C-4822-814E-506FA617BAD8}" destId="{1A63FB33-0CF8-4EEF-A176-8F44A77847E5}" srcOrd="0" destOrd="0" presId="urn:microsoft.com/office/officeart/2005/8/layout/list1"/>
    <dgm:cxn modelId="{B5A097DF-C305-41DF-AC1D-D33389B2D627}" type="presOf" srcId="{174030A0-3065-4A98-855A-4DDCD58882D2}" destId="{63810419-6E9B-4F89-86D7-53EC0AE2BF9D}" srcOrd="0" destOrd="1" presId="urn:microsoft.com/office/officeart/2005/8/layout/list1"/>
    <dgm:cxn modelId="{C5C9EC66-EAAB-4B8F-A9F8-6C2470D7DA1C}" type="presParOf" srcId="{1A63FB33-0CF8-4EEF-A176-8F44A77847E5}" destId="{832814F2-9CC9-4E2F-907A-276890B4297B}" srcOrd="0" destOrd="0" presId="urn:microsoft.com/office/officeart/2005/8/layout/list1"/>
    <dgm:cxn modelId="{D5F70994-B4D0-49DB-80D2-728A965011A9}" type="presParOf" srcId="{832814F2-9CC9-4E2F-907A-276890B4297B}" destId="{35FF2864-63B4-4BB9-8B58-D04C3FCEB8CD}" srcOrd="0" destOrd="0" presId="urn:microsoft.com/office/officeart/2005/8/layout/list1"/>
    <dgm:cxn modelId="{CE05A4CD-11E2-41B8-A4EA-F2F6A04ACEB3}" type="presParOf" srcId="{832814F2-9CC9-4E2F-907A-276890B4297B}" destId="{FD305D91-5D43-4BBB-8174-F7230804B200}" srcOrd="1" destOrd="0" presId="urn:microsoft.com/office/officeart/2005/8/layout/list1"/>
    <dgm:cxn modelId="{56451F4D-73B6-4B1C-B480-87152F6535E9}" type="presParOf" srcId="{1A63FB33-0CF8-4EEF-A176-8F44A77847E5}" destId="{FCB0707F-6185-4F4B-9F83-FF2C4886CE72}" srcOrd="1" destOrd="0" presId="urn:microsoft.com/office/officeart/2005/8/layout/list1"/>
    <dgm:cxn modelId="{179AD272-87A8-42D2-9694-88341C26EFDE}" type="presParOf" srcId="{1A63FB33-0CF8-4EEF-A176-8F44A77847E5}" destId="{63810419-6E9B-4F89-86D7-53EC0AE2BF9D}" srcOrd="2" destOrd="0" presId="urn:microsoft.com/office/officeart/2005/8/layout/list1"/>
    <dgm:cxn modelId="{01803F34-6186-4752-804B-71BD4D17AA27}" type="presParOf" srcId="{1A63FB33-0CF8-4EEF-A176-8F44A77847E5}" destId="{B47FDE57-8422-467D-B7FE-E0F4579687F5}" srcOrd="3" destOrd="0" presId="urn:microsoft.com/office/officeart/2005/8/layout/list1"/>
    <dgm:cxn modelId="{FD96D314-5306-43D9-ACE0-201067AAA4B8}" type="presParOf" srcId="{1A63FB33-0CF8-4EEF-A176-8F44A77847E5}" destId="{1491529B-D1CA-4368-A18E-CE316C505C15}" srcOrd="4" destOrd="0" presId="urn:microsoft.com/office/officeart/2005/8/layout/list1"/>
    <dgm:cxn modelId="{B10DAADB-DEA0-4C0E-B6A7-A01F33986A56}" type="presParOf" srcId="{1491529B-D1CA-4368-A18E-CE316C505C15}" destId="{242193A5-1408-4956-871D-90AEDECBA89D}" srcOrd="0" destOrd="0" presId="urn:microsoft.com/office/officeart/2005/8/layout/list1"/>
    <dgm:cxn modelId="{AA6DA684-860C-4BCA-A75C-620346D5A3B0}" type="presParOf" srcId="{1491529B-D1CA-4368-A18E-CE316C505C15}" destId="{1EFFE593-A77E-46CC-B2FD-3330CD47DBFB}" srcOrd="1" destOrd="0" presId="urn:microsoft.com/office/officeart/2005/8/layout/list1"/>
    <dgm:cxn modelId="{6AD7582B-5010-48B2-901A-0F34B1A6881F}" type="presParOf" srcId="{1A63FB33-0CF8-4EEF-A176-8F44A77847E5}" destId="{7960E656-6641-4E0D-A877-3B8743CBB193}" srcOrd="5" destOrd="0" presId="urn:microsoft.com/office/officeart/2005/8/layout/list1"/>
    <dgm:cxn modelId="{4C3A5EA6-1ED0-418C-8FC2-53C6AF3D17AD}" type="presParOf" srcId="{1A63FB33-0CF8-4EEF-A176-8F44A77847E5}" destId="{D14DE95D-2B18-43EB-A889-7E9E07572C9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7BC222A-D4F9-4A62-AA47-33A4ECA9CFD0}" type="doc">
      <dgm:prSet loTypeId="urn:microsoft.com/office/officeart/2005/8/layout/list1" loCatId="list" qsTypeId="urn:microsoft.com/office/officeart/2005/8/quickstyle/simple1" qsCatId="simple" csTypeId="urn:microsoft.com/office/officeart/2005/8/colors/accent4_3" csCatId="accent4"/>
      <dgm:spPr/>
      <dgm:t>
        <a:bodyPr/>
        <a:lstStyle/>
        <a:p>
          <a:endParaRPr lang="en-US"/>
        </a:p>
      </dgm:t>
    </dgm:pt>
    <dgm:pt modelId="{0FDD1124-5781-4D7A-AC94-FA25050F7A1A}">
      <dgm:prSet/>
      <dgm:spPr/>
      <dgm:t>
        <a:bodyPr/>
        <a:lstStyle/>
        <a:p>
          <a:r>
            <a:rPr lang="es-CL" dirty="0"/>
            <a:t>Antecedente de HTEC, trauma o infección del SNC</a:t>
          </a:r>
          <a:endParaRPr lang="en-US" dirty="0"/>
        </a:p>
      </dgm:t>
    </dgm:pt>
    <dgm:pt modelId="{4F40E709-5FAE-4E39-8EC4-19BE5B0C9F45}" type="parTrans" cxnId="{79263710-9F44-481D-A7BF-1504DA88797A}">
      <dgm:prSet/>
      <dgm:spPr/>
      <dgm:t>
        <a:bodyPr/>
        <a:lstStyle/>
        <a:p>
          <a:endParaRPr lang="en-US"/>
        </a:p>
      </dgm:t>
    </dgm:pt>
    <dgm:pt modelId="{7C3C6FD6-C492-4677-A290-05B57ABF9408}" type="sibTrans" cxnId="{79263710-9F44-481D-A7BF-1504DA88797A}">
      <dgm:prSet/>
      <dgm:spPr/>
      <dgm:t>
        <a:bodyPr/>
        <a:lstStyle/>
        <a:p>
          <a:endParaRPr lang="en-US"/>
        </a:p>
      </dgm:t>
    </dgm:pt>
    <dgm:pt modelId="{7653A7EB-0419-4BF5-B83A-A188CF85DBB1}">
      <dgm:prSet/>
      <dgm:spPr/>
      <dgm:t>
        <a:bodyPr/>
        <a:lstStyle/>
        <a:p>
          <a:r>
            <a:rPr lang="es-CL"/>
            <a:t>Evaluación urgente en caso de:</a:t>
          </a:r>
          <a:endParaRPr lang="en-US"/>
        </a:p>
      </dgm:t>
    </dgm:pt>
    <dgm:pt modelId="{5513D749-D96E-45AD-A169-0169F9EA1115}" type="parTrans" cxnId="{4EBE755B-D778-4884-B919-60117F3326B4}">
      <dgm:prSet/>
      <dgm:spPr/>
      <dgm:t>
        <a:bodyPr/>
        <a:lstStyle/>
        <a:p>
          <a:endParaRPr lang="en-US"/>
        </a:p>
      </dgm:t>
    </dgm:pt>
    <dgm:pt modelId="{A88E90BC-D22C-492E-93A6-7D694F1180B5}" type="sibTrans" cxnId="{4EBE755B-D778-4884-B919-60117F3326B4}">
      <dgm:prSet/>
      <dgm:spPr/>
      <dgm:t>
        <a:bodyPr/>
        <a:lstStyle/>
        <a:p>
          <a:endParaRPr lang="en-US"/>
        </a:p>
      </dgm:t>
    </dgm:pt>
    <dgm:pt modelId="{A6105C88-8C27-4E39-B195-7722111B31E0}">
      <dgm:prSet/>
      <dgm:spPr/>
      <dgm:t>
        <a:bodyPr/>
        <a:lstStyle/>
        <a:p>
          <a:r>
            <a:rPr lang="es-CL"/>
            <a:t>Cefalea, vomito, compromiso de conciencia, fontanelas abombadas, papiledema, fiebre, signos meníngeos, letargia, irritabilidad</a:t>
          </a:r>
          <a:endParaRPr lang="en-US"/>
        </a:p>
      </dgm:t>
    </dgm:pt>
    <dgm:pt modelId="{7AD9B973-230F-4824-878A-D90D45E3F843}" type="parTrans" cxnId="{49B957C3-F3DE-459E-A7F5-28C3BEA7CC87}">
      <dgm:prSet/>
      <dgm:spPr/>
      <dgm:t>
        <a:bodyPr/>
        <a:lstStyle/>
        <a:p>
          <a:endParaRPr lang="en-US"/>
        </a:p>
      </dgm:t>
    </dgm:pt>
    <dgm:pt modelId="{AB05D643-89C4-4338-8FDA-38E292C93D47}" type="sibTrans" cxnId="{49B957C3-F3DE-459E-A7F5-28C3BEA7CC87}">
      <dgm:prSet/>
      <dgm:spPr/>
      <dgm:t>
        <a:bodyPr/>
        <a:lstStyle/>
        <a:p>
          <a:endParaRPr lang="en-US"/>
        </a:p>
      </dgm:t>
    </dgm:pt>
    <dgm:pt modelId="{E82D39EF-4F24-43AE-A6CE-A6FC5339A7C5}">
      <dgm:prSet/>
      <dgm:spPr/>
      <dgm:t>
        <a:bodyPr/>
        <a:lstStyle/>
        <a:p>
          <a:r>
            <a:rPr lang="es-CL"/>
            <a:t>Características sindrómicas</a:t>
          </a:r>
          <a:endParaRPr lang="en-US"/>
        </a:p>
      </dgm:t>
    </dgm:pt>
    <dgm:pt modelId="{D4FA6D46-8FBD-4FAF-B19E-1F88E1931C19}" type="parTrans" cxnId="{143D7B40-0D40-4680-830F-2C526373D226}">
      <dgm:prSet/>
      <dgm:spPr/>
      <dgm:t>
        <a:bodyPr/>
        <a:lstStyle/>
        <a:p>
          <a:endParaRPr lang="en-US"/>
        </a:p>
      </dgm:t>
    </dgm:pt>
    <dgm:pt modelId="{3A110030-663E-42E1-9F08-EB1E10A363D5}" type="sibTrans" cxnId="{143D7B40-0D40-4680-830F-2C526373D226}">
      <dgm:prSet/>
      <dgm:spPr/>
      <dgm:t>
        <a:bodyPr/>
        <a:lstStyle/>
        <a:p>
          <a:endParaRPr lang="en-US"/>
        </a:p>
      </dgm:t>
    </dgm:pt>
    <dgm:pt modelId="{67E092BF-5797-4A6C-957F-912C802B6DF4}">
      <dgm:prSet/>
      <dgm:spPr/>
      <dgm:t>
        <a:bodyPr/>
        <a:lstStyle/>
        <a:p>
          <a:r>
            <a:rPr lang="es-CL"/>
            <a:t>Según corresponda, realizar estudio</a:t>
          </a:r>
          <a:endParaRPr lang="en-US"/>
        </a:p>
      </dgm:t>
    </dgm:pt>
    <dgm:pt modelId="{154B3DC9-82D9-4E4D-BCA0-12846373FBE2}" type="parTrans" cxnId="{61796C95-1EA9-4F54-B3FD-D5C5F2648FBC}">
      <dgm:prSet/>
      <dgm:spPr/>
      <dgm:t>
        <a:bodyPr/>
        <a:lstStyle/>
        <a:p>
          <a:endParaRPr lang="en-US"/>
        </a:p>
      </dgm:t>
    </dgm:pt>
    <dgm:pt modelId="{61EA8FAF-06E1-4012-A4F6-7BC6EDD9A0BB}" type="sibTrans" cxnId="{61796C95-1EA9-4F54-B3FD-D5C5F2648FBC}">
      <dgm:prSet/>
      <dgm:spPr/>
      <dgm:t>
        <a:bodyPr/>
        <a:lstStyle/>
        <a:p>
          <a:endParaRPr lang="en-US"/>
        </a:p>
      </dgm:t>
    </dgm:pt>
    <dgm:pt modelId="{34E9CBD9-20E2-41BE-8F2B-3DF1C64CC738}">
      <dgm:prSet/>
      <dgm:spPr/>
      <dgm:t>
        <a:bodyPr/>
        <a:lstStyle/>
        <a:p>
          <a:r>
            <a:rPr lang="es-CL"/>
            <a:t>RDSM</a:t>
          </a:r>
          <a:endParaRPr lang="en-US"/>
        </a:p>
      </dgm:t>
    </dgm:pt>
    <dgm:pt modelId="{3A92E2F9-2912-4E99-B461-7B9B1EBEA7CC}" type="parTrans" cxnId="{4BA95726-BCC3-4282-AC18-CF27B90D24E8}">
      <dgm:prSet/>
      <dgm:spPr/>
      <dgm:t>
        <a:bodyPr/>
        <a:lstStyle/>
        <a:p>
          <a:endParaRPr lang="en-US"/>
        </a:p>
      </dgm:t>
    </dgm:pt>
    <dgm:pt modelId="{C879E93F-E89F-45D0-B64E-BF81FC9D117F}" type="sibTrans" cxnId="{4BA95726-BCC3-4282-AC18-CF27B90D24E8}">
      <dgm:prSet/>
      <dgm:spPr/>
      <dgm:t>
        <a:bodyPr/>
        <a:lstStyle/>
        <a:p>
          <a:endParaRPr lang="en-US"/>
        </a:p>
      </dgm:t>
    </dgm:pt>
    <dgm:pt modelId="{E8AEE1E1-3BA8-4853-B7A2-6B52F521EC92}">
      <dgm:prSet/>
      <dgm:spPr/>
      <dgm:t>
        <a:bodyPr/>
        <a:lstStyle/>
        <a:p>
          <a:r>
            <a:rPr lang="es-CL"/>
            <a:t>Neuroimagen (TC o RM)</a:t>
          </a:r>
          <a:endParaRPr lang="en-US"/>
        </a:p>
      </dgm:t>
    </dgm:pt>
    <dgm:pt modelId="{1E09D1C2-8D41-48E5-B4DC-6E217DBB720F}" type="parTrans" cxnId="{9CB7FFE1-72DF-45A5-A353-AC2978D1BAD0}">
      <dgm:prSet/>
      <dgm:spPr/>
      <dgm:t>
        <a:bodyPr/>
        <a:lstStyle/>
        <a:p>
          <a:endParaRPr lang="en-US"/>
        </a:p>
      </dgm:t>
    </dgm:pt>
    <dgm:pt modelId="{7ACCDA57-00E9-41BD-8464-FED34001A232}" type="sibTrans" cxnId="{9CB7FFE1-72DF-45A5-A353-AC2978D1BAD0}">
      <dgm:prSet/>
      <dgm:spPr/>
      <dgm:t>
        <a:bodyPr/>
        <a:lstStyle/>
        <a:p>
          <a:endParaRPr lang="en-US"/>
        </a:p>
      </dgm:t>
    </dgm:pt>
    <dgm:pt modelId="{2C378F04-B138-47BD-A055-420864B9D078}">
      <dgm:prSet/>
      <dgm:spPr/>
      <dgm:t>
        <a:bodyPr/>
        <a:lstStyle/>
        <a:p>
          <a:r>
            <a:rPr lang="es-CL"/>
            <a:t>Normal </a:t>
          </a:r>
          <a:r>
            <a:rPr lang="es-CL">
              <a:sym typeface="Wingdings" panose="05000000000000000000" pitchFamily="2" charset="2"/>
            </a:rPr>
            <a:t></a:t>
          </a:r>
          <a:r>
            <a:rPr lang="es-CL"/>
            <a:t> diagnósticos diferenciales (TEA, trastornos metabólicos, síndromes genéticos)</a:t>
          </a:r>
          <a:endParaRPr lang="en-US"/>
        </a:p>
      </dgm:t>
    </dgm:pt>
    <dgm:pt modelId="{DA003E4E-DF73-4200-A1DC-8AB90D725FB5}" type="parTrans" cxnId="{75FF1E08-FE61-43BF-A275-C970D12A1E42}">
      <dgm:prSet/>
      <dgm:spPr/>
      <dgm:t>
        <a:bodyPr/>
        <a:lstStyle/>
        <a:p>
          <a:endParaRPr lang="en-US"/>
        </a:p>
      </dgm:t>
    </dgm:pt>
    <dgm:pt modelId="{5C87B07D-1AF4-48A0-BA69-90309691A811}" type="sibTrans" cxnId="{75FF1E08-FE61-43BF-A275-C970D12A1E42}">
      <dgm:prSet/>
      <dgm:spPr/>
      <dgm:t>
        <a:bodyPr/>
        <a:lstStyle/>
        <a:p>
          <a:endParaRPr lang="en-US"/>
        </a:p>
      </dgm:t>
    </dgm:pt>
    <dgm:pt modelId="{BE95BE3D-86EC-41AD-AEF1-48833DA7611A}">
      <dgm:prSet/>
      <dgm:spPr/>
      <dgm:t>
        <a:bodyPr/>
        <a:lstStyle/>
        <a:p>
          <a:r>
            <a:rPr lang="es-CL"/>
            <a:t>DSM normal</a:t>
          </a:r>
          <a:endParaRPr lang="en-US"/>
        </a:p>
      </dgm:t>
    </dgm:pt>
    <dgm:pt modelId="{FB428CFF-A409-4554-9B15-836B5FA7CE38}" type="parTrans" cxnId="{9977EE0D-63DD-4699-AE20-45BDCEDABEAF}">
      <dgm:prSet/>
      <dgm:spPr/>
      <dgm:t>
        <a:bodyPr/>
        <a:lstStyle/>
        <a:p>
          <a:endParaRPr lang="en-US"/>
        </a:p>
      </dgm:t>
    </dgm:pt>
    <dgm:pt modelId="{70A0E247-25FC-459D-9EAA-CA7766C5BD35}" type="sibTrans" cxnId="{9977EE0D-63DD-4699-AE20-45BDCEDABEAF}">
      <dgm:prSet/>
      <dgm:spPr/>
      <dgm:t>
        <a:bodyPr/>
        <a:lstStyle/>
        <a:p>
          <a:endParaRPr lang="en-US"/>
        </a:p>
      </dgm:t>
    </dgm:pt>
    <dgm:pt modelId="{8A4E1FA2-42F1-4009-BC4C-A3904D1E3228}">
      <dgm:prSet/>
      <dgm:spPr/>
      <dgm:t>
        <a:bodyPr/>
        <a:lstStyle/>
        <a:p>
          <a:r>
            <a:rPr lang="es-CL"/>
            <a:t>Sin características sindrómicas, macrocefalia leve y DSM normal </a:t>
          </a:r>
          <a:r>
            <a:rPr lang="es-CL">
              <a:sym typeface="Wingdings" panose="05000000000000000000" pitchFamily="2" charset="2"/>
            </a:rPr>
            <a:t></a:t>
          </a:r>
          <a:r>
            <a:rPr lang="es-CL"/>
            <a:t> medir CC a los padres y hermanos (Macrocefalia familiar)</a:t>
          </a:r>
          <a:endParaRPr lang="en-US"/>
        </a:p>
      </dgm:t>
    </dgm:pt>
    <dgm:pt modelId="{D3AE8EF3-BE7F-4CF8-8120-B62C1DE19DAA}" type="parTrans" cxnId="{7B12C54B-7D10-473D-B879-3FC0358ECFD9}">
      <dgm:prSet/>
      <dgm:spPr/>
      <dgm:t>
        <a:bodyPr/>
        <a:lstStyle/>
        <a:p>
          <a:endParaRPr lang="en-US"/>
        </a:p>
      </dgm:t>
    </dgm:pt>
    <dgm:pt modelId="{7882CA72-6912-4937-B7C6-EB463FBCD449}" type="sibTrans" cxnId="{7B12C54B-7D10-473D-B879-3FC0358ECFD9}">
      <dgm:prSet/>
      <dgm:spPr/>
      <dgm:t>
        <a:bodyPr/>
        <a:lstStyle/>
        <a:p>
          <a:endParaRPr lang="en-US"/>
        </a:p>
      </dgm:t>
    </dgm:pt>
    <dgm:pt modelId="{5EB90627-1165-4B57-ADC8-8105992CFCDB}">
      <dgm:prSet/>
      <dgm:spPr/>
      <dgm:t>
        <a:bodyPr/>
        <a:lstStyle/>
        <a:p>
          <a:r>
            <a:rPr lang="es-CL"/>
            <a:t>Ecografía cerebral</a:t>
          </a:r>
          <a:endParaRPr lang="en-US"/>
        </a:p>
      </dgm:t>
    </dgm:pt>
    <dgm:pt modelId="{85F4E927-D1D8-4AA8-98EC-3F23C95F48A1}" type="parTrans" cxnId="{20A3F81E-C413-4489-AC77-EA947040678E}">
      <dgm:prSet/>
      <dgm:spPr/>
      <dgm:t>
        <a:bodyPr/>
        <a:lstStyle/>
        <a:p>
          <a:endParaRPr lang="en-US"/>
        </a:p>
      </dgm:t>
    </dgm:pt>
    <dgm:pt modelId="{39918E60-F1BF-45CB-B669-5225B85A816B}" type="sibTrans" cxnId="{20A3F81E-C413-4489-AC77-EA947040678E}">
      <dgm:prSet/>
      <dgm:spPr/>
      <dgm:t>
        <a:bodyPr/>
        <a:lstStyle/>
        <a:p>
          <a:endParaRPr lang="en-US"/>
        </a:p>
      </dgm:t>
    </dgm:pt>
    <dgm:pt modelId="{1CBE5CC5-53AE-4B26-B8BC-966D76FC990E}" type="pres">
      <dgm:prSet presAssocID="{97BC222A-D4F9-4A62-AA47-33A4ECA9CFD0}" presName="linear" presStyleCnt="0">
        <dgm:presLayoutVars>
          <dgm:dir/>
          <dgm:animLvl val="lvl"/>
          <dgm:resizeHandles val="exact"/>
        </dgm:presLayoutVars>
      </dgm:prSet>
      <dgm:spPr/>
    </dgm:pt>
    <dgm:pt modelId="{C457BF73-C7B8-40EC-AA97-46387720B8D9}" type="pres">
      <dgm:prSet presAssocID="{0FDD1124-5781-4D7A-AC94-FA25050F7A1A}" presName="parentLin" presStyleCnt="0"/>
      <dgm:spPr/>
    </dgm:pt>
    <dgm:pt modelId="{BB93EC5C-DA1D-4910-A9B0-8CC5585514B1}" type="pres">
      <dgm:prSet presAssocID="{0FDD1124-5781-4D7A-AC94-FA25050F7A1A}" presName="parentLeftMargin" presStyleLbl="node1" presStyleIdx="0" presStyleCnt="4"/>
      <dgm:spPr/>
    </dgm:pt>
    <dgm:pt modelId="{9C0F4B23-2FB5-4BFF-8BB6-53473461C582}" type="pres">
      <dgm:prSet presAssocID="{0FDD1124-5781-4D7A-AC94-FA25050F7A1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E90ED56-2E73-4D44-8C0E-C5E4BAC7DC15}" type="pres">
      <dgm:prSet presAssocID="{0FDD1124-5781-4D7A-AC94-FA25050F7A1A}" presName="negativeSpace" presStyleCnt="0"/>
      <dgm:spPr/>
    </dgm:pt>
    <dgm:pt modelId="{79B71D4E-EF3F-4BAB-87E6-0D3C3E7B1962}" type="pres">
      <dgm:prSet presAssocID="{0FDD1124-5781-4D7A-AC94-FA25050F7A1A}" presName="childText" presStyleLbl="conFgAcc1" presStyleIdx="0" presStyleCnt="4">
        <dgm:presLayoutVars>
          <dgm:bulletEnabled val="1"/>
        </dgm:presLayoutVars>
      </dgm:prSet>
      <dgm:spPr/>
    </dgm:pt>
    <dgm:pt modelId="{1F4230DA-0674-45FC-AF9A-4D5401B81F76}" type="pres">
      <dgm:prSet presAssocID="{7C3C6FD6-C492-4677-A290-05B57ABF9408}" presName="spaceBetweenRectangles" presStyleCnt="0"/>
      <dgm:spPr/>
    </dgm:pt>
    <dgm:pt modelId="{C73176DF-CAFA-4ECE-BD77-059CC9DA6708}" type="pres">
      <dgm:prSet presAssocID="{E82D39EF-4F24-43AE-A6CE-A6FC5339A7C5}" presName="parentLin" presStyleCnt="0"/>
      <dgm:spPr/>
    </dgm:pt>
    <dgm:pt modelId="{1FBDA2A2-0B26-4130-BB87-5AA66517507B}" type="pres">
      <dgm:prSet presAssocID="{E82D39EF-4F24-43AE-A6CE-A6FC5339A7C5}" presName="parentLeftMargin" presStyleLbl="node1" presStyleIdx="0" presStyleCnt="4"/>
      <dgm:spPr/>
    </dgm:pt>
    <dgm:pt modelId="{54405A37-8AC1-40BB-B8F6-DE7C9AE22A86}" type="pres">
      <dgm:prSet presAssocID="{E82D39EF-4F24-43AE-A6CE-A6FC5339A7C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3D2A2BA-7F24-4410-BEDF-14BE48A1152A}" type="pres">
      <dgm:prSet presAssocID="{E82D39EF-4F24-43AE-A6CE-A6FC5339A7C5}" presName="negativeSpace" presStyleCnt="0"/>
      <dgm:spPr/>
    </dgm:pt>
    <dgm:pt modelId="{A3827FFC-4EED-4563-AE39-26173E900875}" type="pres">
      <dgm:prSet presAssocID="{E82D39EF-4F24-43AE-A6CE-A6FC5339A7C5}" presName="childText" presStyleLbl="conFgAcc1" presStyleIdx="1" presStyleCnt="4">
        <dgm:presLayoutVars>
          <dgm:bulletEnabled val="1"/>
        </dgm:presLayoutVars>
      </dgm:prSet>
      <dgm:spPr/>
    </dgm:pt>
    <dgm:pt modelId="{05A1BC66-DF2C-494D-9F1A-16A79E5021A8}" type="pres">
      <dgm:prSet presAssocID="{3A110030-663E-42E1-9F08-EB1E10A363D5}" presName="spaceBetweenRectangles" presStyleCnt="0"/>
      <dgm:spPr/>
    </dgm:pt>
    <dgm:pt modelId="{9353E3D5-74E4-45D6-912B-078F0F61B0C7}" type="pres">
      <dgm:prSet presAssocID="{34E9CBD9-20E2-41BE-8F2B-3DF1C64CC738}" presName="parentLin" presStyleCnt="0"/>
      <dgm:spPr/>
    </dgm:pt>
    <dgm:pt modelId="{A695A8F9-4E71-4724-B656-E6371BA36D76}" type="pres">
      <dgm:prSet presAssocID="{34E9CBD9-20E2-41BE-8F2B-3DF1C64CC738}" presName="parentLeftMargin" presStyleLbl="node1" presStyleIdx="1" presStyleCnt="4"/>
      <dgm:spPr/>
    </dgm:pt>
    <dgm:pt modelId="{8276C9C8-2A1A-42C7-82B1-3A60780AA30F}" type="pres">
      <dgm:prSet presAssocID="{34E9CBD9-20E2-41BE-8F2B-3DF1C64CC73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3D01CF1-723B-4741-92E7-D61949AE2E88}" type="pres">
      <dgm:prSet presAssocID="{34E9CBD9-20E2-41BE-8F2B-3DF1C64CC738}" presName="negativeSpace" presStyleCnt="0"/>
      <dgm:spPr/>
    </dgm:pt>
    <dgm:pt modelId="{6E9D2950-CD6B-48DF-A4B1-7512275BFF51}" type="pres">
      <dgm:prSet presAssocID="{34E9CBD9-20E2-41BE-8F2B-3DF1C64CC738}" presName="childText" presStyleLbl="conFgAcc1" presStyleIdx="2" presStyleCnt="4">
        <dgm:presLayoutVars>
          <dgm:bulletEnabled val="1"/>
        </dgm:presLayoutVars>
      </dgm:prSet>
      <dgm:spPr/>
    </dgm:pt>
    <dgm:pt modelId="{7FFF9867-FCAD-4C72-8299-395AAB786B3A}" type="pres">
      <dgm:prSet presAssocID="{C879E93F-E89F-45D0-B64E-BF81FC9D117F}" presName="spaceBetweenRectangles" presStyleCnt="0"/>
      <dgm:spPr/>
    </dgm:pt>
    <dgm:pt modelId="{F95942EE-CD0E-4A54-A29F-47EB6EC5BC9A}" type="pres">
      <dgm:prSet presAssocID="{BE95BE3D-86EC-41AD-AEF1-48833DA7611A}" presName="parentLin" presStyleCnt="0"/>
      <dgm:spPr/>
    </dgm:pt>
    <dgm:pt modelId="{A246AD49-D0F2-431B-998C-5E77531FF4C6}" type="pres">
      <dgm:prSet presAssocID="{BE95BE3D-86EC-41AD-AEF1-48833DA7611A}" presName="parentLeftMargin" presStyleLbl="node1" presStyleIdx="2" presStyleCnt="4"/>
      <dgm:spPr/>
    </dgm:pt>
    <dgm:pt modelId="{F235752A-89AB-4BFD-A74D-4961EFEFC2D2}" type="pres">
      <dgm:prSet presAssocID="{BE95BE3D-86EC-41AD-AEF1-48833DA7611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360B36D-FCC7-4672-A1C0-43F56731462F}" type="pres">
      <dgm:prSet presAssocID="{BE95BE3D-86EC-41AD-AEF1-48833DA7611A}" presName="negativeSpace" presStyleCnt="0"/>
      <dgm:spPr/>
    </dgm:pt>
    <dgm:pt modelId="{407E2B60-A810-49C4-A1C1-1F9217D15E2C}" type="pres">
      <dgm:prSet presAssocID="{BE95BE3D-86EC-41AD-AEF1-48833DA7611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5FF1E08-FE61-43BF-A275-C970D12A1E42}" srcId="{E8AEE1E1-3BA8-4853-B7A2-6B52F521EC92}" destId="{2C378F04-B138-47BD-A055-420864B9D078}" srcOrd="0" destOrd="0" parTransId="{DA003E4E-DF73-4200-A1DC-8AB90D725FB5}" sibTransId="{5C87B07D-1AF4-48A0-BA69-90309691A811}"/>
    <dgm:cxn modelId="{9977EE0D-63DD-4699-AE20-45BDCEDABEAF}" srcId="{97BC222A-D4F9-4A62-AA47-33A4ECA9CFD0}" destId="{BE95BE3D-86EC-41AD-AEF1-48833DA7611A}" srcOrd="3" destOrd="0" parTransId="{FB428CFF-A409-4554-9B15-836B5FA7CE38}" sibTransId="{70A0E247-25FC-459D-9EAA-CA7766C5BD35}"/>
    <dgm:cxn modelId="{79263710-9F44-481D-A7BF-1504DA88797A}" srcId="{97BC222A-D4F9-4A62-AA47-33A4ECA9CFD0}" destId="{0FDD1124-5781-4D7A-AC94-FA25050F7A1A}" srcOrd="0" destOrd="0" parTransId="{4F40E709-5FAE-4E39-8EC4-19BE5B0C9F45}" sibTransId="{7C3C6FD6-C492-4677-A290-05B57ABF9408}"/>
    <dgm:cxn modelId="{20A3F81E-C413-4489-AC77-EA947040678E}" srcId="{BE95BE3D-86EC-41AD-AEF1-48833DA7611A}" destId="{5EB90627-1165-4B57-ADC8-8105992CFCDB}" srcOrd="1" destOrd="0" parTransId="{85F4E927-D1D8-4AA8-98EC-3F23C95F48A1}" sibTransId="{39918E60-F1BF-45CB-B669-5225B85A816B}"/>
    <dgm:cxn modelId="{4BA95726-BCC3-4282-AC18-CF27B90D24E8}" srcId="{97BC222A-D4F9-4A62-AA47-33A4ECA9CFD0}" destId="{34E9CBD9-20E2-41BE-8F2B-3DF1C64CC738}" srcOrd="2" destOrd="0" parTransId="{3A92E2F9-2912-4E99-B461-7B9B1EBEA7CC}" sibTransId="{C879E93F-E89F-45D0-B64E-BF81FC9D117F}"/>
    <dgm:cxn modelId="{17116728-F170-4BAF-B66E-E67D03ADA25A}" type="presOf" srcId="{0FDD1124-5781-4D7A-AC94-FA25050F7A1A}" destId="{9C0F4B23-2FB5-4BFF-8BB6-53473461C582}" srcOrd="1" destOrd="0" presId="urn:microsoft.com/office/officeart/2005/8/layout/list1"/>
    <dgm:cxn modelId="{143D7B40-0D40-4680-830F-2C526373D226}" srcId="{97BC222A-D4F9-4A62-AA47-33A4ECA9CFD0}" destId="{E82D39EF-4F24-43AE-A6CE-A6FC5339A7C5}" srcOrd="1" destOrd="0" parTransId="{D4FA6D46-8FBD-4FAF-B19E-1F88E1931C19}" sibTransId="{3A110030-663E-42E1-9F08-EB1E10A363D5}"/>
    <dgm:cxn modelId="{4EBE755B-D778-4884-B919-60117F3326B4}" srcId="{0FDD1124-5781-4D7A-AC94-FA25050F7A1A}" destId="{7653A7EB-0419-4BF5-B83A-A188CF85DBB1}" srcOrd="0" destOrd="0" parTransId="{5513D749-D96E-45AD-A169-0169F9EA1115}" sibTransId="{A88E90BC-D22C-492E-93A6-7D694F1180B5}"/>
    <dgm:cxn modelId="{EB577F43-2D7E-44CB-A78A-3B56D6001181}" type="presOf" srcId="{BE95BE3D-86EC-41AD-AEF1-48833DA7611A}" destId="{A246AD49-D0F2-431B-998C-5E77531FF4C6}" srcOrd="0" destOrd="0" presId="urn:microsoft.com/office/officeart/2005/8/layout/list1"/>
    <dgm:cxn modelId="{14CB4E6A-DC3A-47CC-91A3-94C1AB26E61E}" type="presOf" srcId="{34E9CBD9-20E2-41BE-8F2B-3DF1C64CC738}" destId="{A695A8F9-4E71-4724-B656-E6371BA36D76}" srcOrd="0" destOrd="0" presId="urn:microsoft.com/office/officeart/2005/8/layout/list1"/>
    <dgm:cxn modelId="{7B12C54B-7D10-473D-B879-3FC0358ECFD9}" srcId="{BE95BE3D-86EC-41AD-AEF1-48833DA7611A}" destId="{8A4E1FA2-42F1-4009-BC4C-A3904D1E3228}" srcOrd="0" destOrd="0" parTransId="{D3AE8EF3-BE7F-4CF8-8120-B62C1DE19DAA}" sibTransId="{7882CA72-6912-4937-B7C6-EB463FBCD449}"/>
    <dgm:cxn modelId="{805DD953-CAF4-427A-8963-A4607AC0F4DE}" type="presOf" srcId="{97BC222A-D4F9-4A62-AA47-33A4ECA9CFD0}" destId="{1CBE5CC5-53AE-4B26-B8BC-966D76FC990E}" srcOrd="0" destOrd="0" presId="urn:microsoft.com/office/officeart/2005/8/layout/list1"/>
    <dgm:cxn modelId="{68E59B58-557F-45C2-93FA-579968F84732}" type="presOf" srcId="{8A4E1FA2-42F1-4009-BC4C-A3904D1E3228}" destId="{407E2B60-A810-49C4-A1C1-1F9217D15E2C}" srcOrd="0" destOrd="0" presId="urn:microsoft.com/office/officeart/2005/8/layout/list1"/>
    <dgm:cxn modelId="{41A4C27A-E103-4B77-84CA-4E3C10CBAC10}" type="presOf" srcId="{E8AEE1E1-3BA8-4853-B7A2-6B52F521EC92}" destId="{6E9D2950-CD6B-48DF-A4B1-7512275BFF51}" srcOrd="0" destOrd="0" presId="urn:microsoft.com/office/officeart/2005/8/layout/list1"/>
    <dgm:cxn modelId="{6FB50585-7121-4870-8AFA-E30A8475DDB0}" type="presOf" srcId="{34E9CBD9-20E2-41BE-8F2B-3DF1C64CC738}" destId="{8276C9C8-2A1A-42C7-82B1-3A60780AA30F}" srcOrd="1" destOrd="0" presId="urn:microsoft.com/office/officeart/2005/8/layout/list1"/>
    <dgm:cxn modelId="{B2316C90-8663-4572-9674-D570CDD9EC45}" type="presOf" srcId="{5EB90627-1165-4B57-ADC8-8105992CFCDB}" destId="{407E2B60-A810-49C4-A1C1-1F9217D15E2C}" srcOrd="0" destOrd="1" presId="urn:microsoft.com/office/officeart/2005/8/layout/list1"/>
    <dgm:cxn modelId="{61796C95-1EA9-4F54-B3FD-D5C5F2648FBC}" srcId="{E82D39EF-4F24-43AE-A6CE-A6FC5339A7C5}" destId="{67E092BF-5797-4A6C-957F-912C802B6DF4}" srcOrd="0" destOrd="0" parTransId="{154B3DC9-82D9-4E4D-BCA0-12846373FBE2}" sibTransId="{61EA8FAF-06E1-4012-A4F6-7BC6EDD9A0BB}"/>
    <dgm:cxn modelId="{FAB354A6-C9C6-4762-ABE9-667411D419BD}" type="presOf" srcId="{E82D39EF-4F24-43AE-A6CE-A6FC5339A7C5}" destId="{1FBDA2A2-0B26-4130-BB87-5AA66517507B}" srcOrd="0" destOrd="0" presId="urn:microsoft.com/office/officeart/2005/8/layout/list1"/>
    <dgm:cxn modelId="{244576A6-607D-467B-988A-170FADB43811}" type="presOf" srcId="{7653A7EB-0419-4BF5-B83A-A188CF85DBB1}" destId="{79B71D4E-EF3F-4BAB-87E6-0D3C3E7B1962}" srcOrd="0" destOrd="0" presId="urn:microsoft.com/office/officeart/2005/8/layout/list1"/>
    <dgm:cxn modelId="{A224E1AB-0F4A-40AD-A241-0D0227A9E3C9}" type="presOf" srcId="{BE95BE3D-86EC-41AD-AEF1-48833DA7611A}" destId="{F235752A-89AB-4BFD-A74D-4961EFEFC2D2}" srcOrd="1" destOrd="0" presId="urn:microsoft.com/office/officeart/2005/8/layout/list1"/>
    <dgm:cxn modelId="{C85D07BE-49CA-4D42-9145-E28F46107326}" type="presOf" srcId="{E82D39EF-4F24-43AE-A6CE-A6FC5339A7C5}" destId="{54405A37-8AC1-40BB-B8F6-DE7C9AE22A86}" srcOrd="1" destOrd="0" presId="urn:microsoft.com/office/officeart/2005/8/layout/list1"/>
    <dgm:cxn modelId="{49B957C3-F3DE-459E-A7F5-28C3BEA7CC87}" srcId="{7653A7EB-0419-4BF5-B83A-A188CF85DBB1}" destId="{A6105C88-8C27-4E39-B195-7722111B31E0}" srcOrd="0" destOrd="0" parTransId="{7AD9B973-230F-4824-878A-D90D45E3F843}" sibTransId="{AB05D643-89C4-4338-8FDA-38E292C93D47}"/>
    <dgm:cxn modelId="{F5C3E4DA-DDF5-4719-9695-6C4D01807C09}" type="presOf" srcId="{67E092BF-5797-4A6C-957F-912C802B6DF4}" destId="{A3827FFC-4EED-4563-AE39-26173E900875}" srcOrd="0" destOrd="0" presId="urn:microsoft.com/office/officeart/2005/8/layout/list1"/>
    <dgm:cxn modelId="{9CB7FFE1-72DF-45A5-A353-AC2978D1BAD0}" srcId="{34E9CBD9-20E2-41BE-8F2B-3DF1C64CC738}" destId="{E8AEE1E1-3BA8-4853-B7A2-6B52F521EC92}" srcOrd="0" destOrd="0" parTransId="{1E09D1C2-8D41-48E5-B4DC-6E217DBB720F}" sibTransId="{7ACCDA57-00E9-41BD-8464-FED34001A232}"/>
    <dgm:cxn modelId="{574DA7E8-D68C-4CE2-9C26-35FE951F73FD}" type="presOf" srcId="{0FDD1124-5781-4D7A-AC94-FA25050F7A1A}" destId="{BB93EC5C-DA1D-4910-A9B0-8CC5585514B1}" srcOrd="0" destOrd="0" presId="urn:microsoft.com/office/officeart/2005/8/layout/list1"/>
    <dgm:cxn modelId="{8C10C4F4-8CBA-4277-A5B1-C1956EC70E1D}" type="presOf" srcId="{2C378F04-B138-47BD-A055-420864B9D078}" destId="{6E9D2950-CD6B-48DF-A4B1-7512275BFF51}" srcOrd="0" destOrd="1" presId="urn:microsoft.com/office/officeart/2005/8/layout/list1"/>
    <dgm:cxn modelId="{DCF751F5-50B3-4289-B3DF-E509E3D0EAD2}" type="presOf" srcId="{A6105C88-8C27-4E39-B195-7722111B31E0}" destId="{79B71D4E-EF3F-4BAB-87E6-0D3C3E7B1962}" srcOrd="0" destOrd="1" presId="urn:microsoft.com/office/officeart/2005/8/layout/list1"/>
    <dgm:cxn modelId="{FA3897FA-C6A1-4A50-A2E1-FE5842BAFB7E}" type="presParOf" srcId="{1CBE5CC5-53AE-4B26-B8BC-966D76FC990E}" destId="{C457BF73-C7B8-40EC-AA97-46387720B8D9}" srcOrd="0" destOrd="0" presId="urn:microsoft.com/office/officeart/2005/8/layout/list1"/>
    <dgm:cxn modelId="{B38D6CA6-B6AC-4A0D-AE8F-FAE7CCC52899}" type="presParOf" srcId="{C457BF73-C7B8-40EC-AA97-46387720B8D9}" destId="{BB93EC5C-DA1D-4910-A9B0-8CC5585514B1}" srcOrd="0" destOrd="0" presId="urn:microsoft.com/office/officeart/2005/8/layout/list1"/>
    <dgm:cxn modelId="{3C4285FD-BF8E-476B-9826-FE74A468D328}" type="presParOf" srcId="{C457BF73-C7B8-40EC-AA97-46387720B8D9}" destId="{9C0F4B23-2FB5-4BFF-8BB6-53473461C582}" srcOrd="1" destOrd="0" presId="urn:microsoft.com/office/officeart/2005/8/layout/list1"/>
    <dgm:cxn modelId="{28ED422F-4CDB-4D56-8DFC-7044D4FB3D26}" type="presParOf" srcId="{1CBE5CC5-53AE-4B26-B8BC-966D76FC990E}" destId="{5E90ED56-2E73-4D44-8C0E-C5E4BAC7DC15}" srcOrd="1" destOrd="0" presId="urn:microsoft.com/office/officeart/2005/8/layout/list1"/>
    <dgm:cxn modelId="{874CBCA2-660F-40B9-8643-912CA0A5CF4D}" type="presParOf" srcId="{1CBE5CC5-53AE-4B26-B8BC-966D76FC990E}" destId="{79B71D4E-EF3F-4BAB-87E6-0D3C3E7B1962}" srcOrd="2" destOrd="0" presId="urn:microsoft.com/office/officeart/2005/8/layout/list1"/>
    <dgm:cxn modelId="{D41A2D47-9521-4E8F-95AB-1576D7FF8256}" type="presParOf" srcId="{1CBE5CC5-53AE-4B26-B8BC-966D76FC990E}" destId="{1F4230DA-0674-45FC-AF9A-4D5401B81F76}" srcOrd="3" destOrd="0" presId="urn:microsoft.com/office/officeart/2005/8/layout/list1"/>
    <dgm:cxn modelId="{AF23A482-FA07-4B4C-96C0-F159001695CC}" type="presParOf" srcId="{1CBE5CC5-53AE-4B26-B8BC-966D76FC990E}" destId="{C73176DF-CAFA-4ECE-BD77-059CC9DA6708}" srcOrd="4" destOrd="0" presId="urn:microsoft.com/office/officeart/2005/8/layout/list1"/>
    <dgm:cxn modelId="{95E85148-796B-43AD-BD1A-FE61A373904F}" type="presParOf" srcId="{C73176DF-CAFA-4ECE-BD77-059CC9DA6708}" destId="{1FBDA2A2-0B26-4130-BB87-5AA66517507B}" srcOrd="0" destOrd="0" presId="urn:microsoft.com/office/officeart/2005/8/layout/list1"/>
    <dgm:cxn modelId="{AC5D66FD-9751-4AAC-A5D3-8ACE478548BD}" type="presParOf" srcId="{C73176DF-CAFA-4ECE-BD77-059CC9DA6708}" destId="{54405A37-8AC1-40BB-B8F6-DE7C9AE22A86}" srcOrd="1" destOrd="0" presId="urn:microsoft.com/office/officeart/2005/8/layout/list1"/>
    <dgm:cxn modelId="{CE4EC279-DF05-430F-94DB-6FF9F9DD4AE3}" type="presParOf" srcId="{1CBE5CC5-53AE-4B26-B8BC-966D76FC990E}" destId="{53D2A2BA-7F24-4410-BEDF-14BE48A1152A}" srcOrd="5" destOrd="0" presId="urn:microsoft.com/office/officeart/2005/8/layout/list1"/>
    <dgm:cxn modelId="{414AD40C-1157-46CA-AE37-3665A0D9688E}" type="presParOf" srcId="{1CBE5CC5-53AE-4B26-B8BC-966D76FC990E}" destId="{A3827FFC-4EED-4563-AE39-26173E900875}" srcOrd="6" destOrd="0" presId="urn:microsoft.com/office/officeart/2005/8/layout/list1"/>
    <dgm:cxn modelId="{6094E73E-CE82-4771-8050-381525A69DD7}" type="presParOf" srcId="{1CBE5CC5-53AE-4B26-B8BC-966D76FC990E}" destId="{05A1BC66-DF2C-494D-9F1A-16A79E5021A8}" srcOrd="7" destOrd="0" presId="urn:microsoft.com/office/officeart/2005/8/layout/list1"/>
    <dgm:cxn modelId="{5F35158B-7884-402A-AEA5-1F3DE3637598}" type="presParOf" srcId="{1CBE5CC5-53AE-4B26-B8BC-966D76FC990E}" destId="{9353E3D5-74E4-45D6-912B-078F0F61B0C7}" srcOrd="8" destOrd="0" presId="urn:microsoft.com/office/officeart/2005/8/layout/list1"/>
    <dgm:cxn modelId="{A810FF00-A4E1-468B-B712-5CE87E002FB1}" type="presParOf" srcId="{9353E3D5-74E4-45D6-912B-078F0F61B0C7}" destId="{A695A8F9-4E71-4724-B656-E6371BA36D76}" srcOrd="0" destOrd="0" presId="urn:microsoft.com/office/officeart/2005/8/layout/list1"/>
    <dgm:cxn modelId="{1947C698-59A6-460B-9A56-8D823B596985}" type="presParOf" srcId="{9353E3D5-74E4-45D6-912B-078F0F61B0C7}" destId="{8276C9C8-2A1A-42C7-82B1-3A60780AA30F}" srcOrd="1" destOrd="0" presId="urn:microsoft.com/office/officeart/2005/8/layout/list1"/>
    <dgm:cxn modelId="{800ED9C3-FF73-4B66-91C1-DB81F9BA585B}" type="presParOf" srcId="{1CBE5CC5-53AE-4B26-B8BC-966D76FC990E}" destId="{43D01CF1-723B-4741-92E7-D61949AE2E88}" srcOrd="9" destOrd="0" presId="urn:microsoft.com/office/officeart/2005/8/layout/list1"/>
    <dgm:cxn modelId="{B483BC20-B1EE-425D-A1FB-E3CC85EB4BE8}" type="presParOf" srcId="{1CBE5CC5-53AE-4B26-B8BC-966D76FC990E}" destId="{6E9D2950-CD6B-48DF-A4B1-7512275BFF51}" srcOrd="10" destOrd="0" presId="urn:microsoft.com/office/officeart/2005/8/layout/list1"/>
    <dgm:cxn modelId="{9C387ECF-1A6D-4A5A-9A85-A5A30762DD12}" type="presParOf" srcId="{1CBE5CC5-53AE-4B26-B8BC-966D76FC990E}" destId="{7FFF9867-FCAD-4C72-8299-395AAB786B3A}" srcOrd="11" destOrd="0" presId="urn:microsoft.com/office/officeart/2005/8/layout/list1"/>
    <dgm:cxn modelId="{141E9479-0577-42DB-9E08-9A4CF3F9CD9A}" type="presParOf" srcId="{1CBE5CC5-53AE-4B26-B8BC-966D76FC990E}" destId="{F95942EE-CD0E-4A54-A29F-47EB6EC5BC9A}" srcOrd="12" destOrd="0" presId="urn:microsoft.com/office/officeart/2005/8/layout/list1"/>
    <dgm:cxn modelId="{FC9919C3-0F89-48B6-8820-44D5F9078323}" type="presParOf" srcId="{F95942EE-CD0E-4A54-A29F-47EB6EC5BC9A}" destId="{A246AD49-D0F2-431B-998C-5E77531FF4C6}" srcOrd="0" destOrd="0" presId="urn:microsoft.com/office/officeart/2005/8/layout/list1"/>
    <dgm:cxn modelId="{873A89F0-988B-460E-8212-3A95C2BB9B87}" type="presParOf" srcId="{F95942EE-CD0E-4A54-A29F-47EB6EC5BC9A}" destId="{F235752A-89AB-4BFD-A74D-4961EFEFC2D2}" srcOrd="1" destOrd="0" presId="urn:microsoft.com/office/officeart/2005/8/layout/list1"/>
    <dgm:cxn modelId="{02D5A744-C4E5-43A5-B730-FA1C97972C0E}" type="presParOf" srcId="{1CBE5CC5-53AE-4B26-B8BC-966D76FC990E}" destId="{3360B36D-FCC7-4672-A1C0-43F56731462F}" srcOrd="13" destOrd="0" presId="urn:microsoft.com/office/officeart/2005/8/layout/list1"/>
    <dgm:cxn modelId="{E75EFBF8-625F-4E11-A0CF-7644CCB2FA6B}" type="presParOf" srcId="{1CBE5CC5-53AE-4B26-B8BC-966D76FC990E}" destId="{407E2B60-A810-49C4-A1C1-1F9217D15E2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5E55370-F5D2-45AD-8B90-08C63F86508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45AA080-CEF1-4F3E-BFA9-CC21CCDD39AE}">
      <dgm:prSet/>
      <dgm:spPr/>
      <dgm:t>
        <a:bodyPr/>
        <a:lstStyle/>
        <a:p>
          <a:r>
            <a:rPr lang="es-CL" b="1" u="sng"/>
            <a:t>Depende de la ETIOLOGIA</a:t>
          </a:r>
          <a:endParaRPr lang="en-US"/>
        </a:p>
      </dgm:t>
    </dgm:pt>
    <dgm:pt modelId="{F8EE9E00-B017-40F7-9EB1-D28AD748743D}" type="parTrans" cxnId="{64C8FFBD-BEF3-4F2A-805F-B4190FBBDE60}">
      <dgm:prSet/>
      <dgm:spPr/>
      <dgm:t>
        <a:bodyPr/>
        <a:lstStyle/>
        <a:p>
          <a:endParaRPr lang="en-US"/>
        </a:p>
      </dgm:t>
    </dgm:pt>
    <dgm:pt modelId="{557B1A6E-9BF1-4593-A61B-049DD69382F0}" type="sibTrans" cxnId="{64C8FFBD-BEF3-4F2A-805F-B4190FBBDE60}">
      <dgm:prSet/>
      <dgm:spPr/>
      <dgm:t>
        <a:bodyPr/>
        <a:lstStyle/>
        <a:p>
          <a:endParaRPr lang="en-US"/>
        </a:p>
      </dgm:t>
    </dgm:pt>
    <dgm:pt modelId="{57BB7C7D-2A97-4D0C-BF9A-9CE1BDAEA872}">
      <dgm:prSet/>
      <dgm:spPr/>
      <dgm:t>
        <a:bodyPr/>
        <a:lstStyle/>
        <a:p>
          <a:r>
            <a:rPr lang="es-CL"/>
            <a:t>Megalencefalia Familiar no requieren tratamiento</a:t>
          </a:r>
          <a:endParaRPr lang="en-US"/>
        </a:p>
      </dgm:t>
    </dgm:pt>
    <dgm:pt modelId="{08512B07-76DA-4338-895F-3F2F60A7A754}" type="parTrans" cxnId="{BD60D1A3-628F-4FF3-B317-4BC4433890C9}">
      <dgm:prSet/>
      <dgm:spPr/>
      <dgm:t>
        <a:bodyPr/>
        <a:lstStyle/>
        <a:p>
          <a:endParaRPr lang="en-US"/>
        </a:p>
      </dgm:t>
    </dgm:pt>
    <dgm:pt modelId="{EFC97ACA-FD44-4B76-A168-FA9CE8C9E0B3}" type="sibTrans" cxnId="{BD60D1A3-628F-4FF3-B317-4BC4433890C9}">
      <dgm:prSet/>
      <dgm:spPr/>
      <dgm:t>
        <a:bodyPr/>
        <a:lstStyle/>
        <a:p>
          <a:endParaRPr lang="en-US"/>
        </a:p>
      </dgm:t>
    </dgm:pt>
    <dgm:pt modelId="{DB3FAFA6-9E5A-4D61-8842-537F90DCC269}">
      <dgm:prSet/>
      <dgm:spPr/>
      <dgm:t>
        <a:bodyPr/>
        <a:lstStyle/>
        <a:p>
          <a:r>
            <a:rPr lang="es-CL"/>
            <a:t>HCF </a:t>
          </a:r>
          <a:r>
            <a:rPr lang="es-CL">
              <a:sym typeface="Wingdings" panose="05000000000000000000" pitchFamily="2" charset="2"/>
            </a:rPr>
            <a:t></a:t>
          </a:r>
          <a:r>
            <a:rPr lang="es-CL"/>
            <a:t> Intervención neuroquirúrgica (generalmente)</a:t>
          </a:r>
          <a:endParaRPr lang="en-US"/>
        </a:p>
      </dgm:t>
    </dgm:pt>
    <dgm:pt modelId="{8B1DC060-245D-4F5B-BBE3-2D2C025E6F05}" type="parTrans" cxnId="{766328FA-B987-4201-82B4-1D753E617335}">
      <dgm:prSet/>
      <dgm:spPr/>
      <dgm:t>
        <a:bodyPr/>
        <a:lstStyle/>
        <a:p>
          <a:endParaRPr lang="en-US"/>
        </a:p>
      </dgm:t>
    </dgm:pt>
    <dgm:pt modelId="{4D9262AC-A418-46A8-94CB-9B592E737209}" type="sibTrans" cxnId="{766328FA-B987-4201-82B4-1D753E617335}">
      <dgm:prSet/>
      <dgm:spPr/>
      <dgm:t>
        <a:bodyPr/>
        <a:lstStyle/>
        <a:p>
          <a:endParaRPr lang="en-US"/>
        </a:p>
      </dgm:t>
    </dgm:pt>
    <dgm:pt modelId="{521DFC8A-8FB5-4022-85C8-55E8A22356CB}">
      <dgm:prSet/>
      <dgm:spPr/>
      <dgm:t>
        <a:bodyPr/>
        <a:lstStyle/>
        <a:p>
          <a:r>
            <a:rPr lang="es-CL"/>
            <a:t>Espacio Subaracnoideo amplio Benigno</a:t>
          </a:r>
          <a:endParaRPr lang="en-US"/>
        </a:p>
      </dgm:t>
    </dgm:pt>
    <dgm:pt modelId="{9864A9B2-8120-4785-B82A-6847077B5E67}" type="parTrans" cxnId="{4ED47356-7BF0-4CDC-8148-02E828398C48}">
      <dgm:prSet/>
      <dgm:spPr/>
      <dgm:t>
        <a:bodyPr/>
        <a:lstStyle/>
        <a:p>
          <a:endParaRPr lang="en-US"/>
        </a:p>
      </dgm:t>
    </dgm:pt>
    <dgm:pt modelId="{30C885E4-A083-4AA6-B246-8E087D87F0EE}" type="sibTrans" cxnId="{4ED47356-7BF0-4CDC-8148-02E828398C48}">
      <dgm:prSet/>
      <dgm:spPr/>
      <dgm:t>
        <a:bodyPr/>
        <a:lstStyle/>
        <a:p>
          <a:endParaRPr lang="en-US"/>
        </a:p>
      </dgm:t>
    </dgm:pt>
    <dgm:pt modelId="{615DEC93-8087-40A3-8CE3-397507A8069D}">
      <dgm:prSet/>
      <dgm:spPr/>
      <dgm:t>
        <a:bodyPr/>
        <a:lstStyle/>
        <a:p>
          <a:r>
            <a:rPr lang="es-CL"/>
            <a:t>Usualmente no requieren intervención</a:t>
          </a:r>
          <a:endParaRPr lang="en-US"/>
        </a:p>
      </dgm:t>
    </dgm:pt>
    <dgm:pt modelId="{07272438-4E25-47F2-8E88-A9916F18ACF1}" type="parTrans" cxnId="{B0D3CDC0-18A5-47E4-B62F-6F37F4D94F22}">
      <dgm:prSet/>
      <dgm:spPr/>
      <dgm:t>
        <a:bodyPr/>
        <a:lstStyle/>
        <a:p>
          <a:endParaRPr lang="en-US"/>
        </a:p>
      </dgm:t>
    </dgm:pt>
    <dgm:pt modelId="{72E5B45A-DDBD-4168-A795-65ED62C94D08}" type="sibTrans" cxnId="{B0D3CDC0-18A5-47E4-B62F-6F37F4D94F22}">
      <dgm:prSet/>
      <dgm:spPr/>
      <dgm:t>
        <a:bodyPr/>
        <a:lstStyle/>
        <a:p>
          <a:endParaRPr lang="en-US"/>
        </a:p>
      </dgm:t>
    </dgm:pt>
    <dgm:pt modelId="{D86C6AEB-2657-4465-83AC-8E7808AE25F6}">
      <dgm:prSet/>
      <dgm:spPr/>
      <dgm:t>
        <a:bodyPr/>
        <a:lstStyle/>
        <a:p>
          <a:r>
            <a:rPr lang="es-CL"/>
            <a:t>Seguimiento estrecho para pesquisar RDSM o alteraciones neurológicas</a:t>
          </a:r>
          <a:endParaRPr lang="en-US"/>
        </a:p>
      </dgm:t>
    </dgm:pt>
    <dgm:pt modelId="{77F081AD-6D6E-4414-A567-863BDFEAAC77}" type="parTrans" cxnId="{4C5B873A-21F5-4293-9F82-F9C057261578}">
      <dgm:prSet/>
      <dgm:spPr/>
      <dgm:t>
        <a:bodyPr/>
        <a:lstStyle/>
        <a:p>
          <a:endParaRPr lang="en-US"/>
        </a:p>
      </dgm:t>
    </dgm:pt>
    <dgm:pt modelId="{79E692B6-4B67-4B5E-ADA9-0CF2C00694EE}" type="sibTrans" cxnId="{4C5B873A-21F5-4293-9F82-F9C057261578}">
      <dgm:prSet/>
      <dgm:spPr/>
      <dgm:t>
        <a:bodyPr/>
        <a:lstStyle/>
        <a:p>
          <a:endParaRPr lang="en-US"/>
        </a:p>
      </dgm:t>
    </dgm:pt>
    <dgm:pt modelId="{4215419F-CB34-46A5-94D8-8546E4918490}">
      <dgm:prSet/>
      <dgm:spPr/>
      <dgm:t>
        <a:bodyPr/>
        <a:lstStyle/>
        <a:p>
          <a:r>
            <a:rPr lang="es-CL"/>
            <a:t>Medición mensual hasta los 6 meses de vida</a:t>
          </a:r>
          <a:endParaRPr lang="en-US"/>
        </a:p>
      </dgm:t>
    </dgm:pt>
    <dgm:pt modelId="{90C3E72A-368E-47DA-88E2-0C0E894810C7}" type="parTrans" cxnId="{92F950FD-8A09-40C2-A33C-F336D22666A7}">
      <dgm:prSet/>
      <dgm:spPr/>
      <dgm:t>
        <a:bodyPr/>
        <a:lstStyle/>
        <a:p>
          <a:endParaRPr lang="en-US"/>
        </a:p>
      </dgm:t>
    </dgm:pt>
    <dgm:pt modelId="{B6EE585A-168A-4B6B-8F8B-1FC09C8ACDE7}" type="sibTrans" cxnId="{92F950FD-8A09-40C2-A33C-F336D22666A7}">
      <dgm:prSet/>
      <dgm:spPr/>
      <dgm:t>
        <a:bodyPr/>
        <a:lstStyle/>
        <a:p>
          <a:endParaRPr lang="en-US"/>
        </a:p>
      </dgm:t>
    </dgm:pt>
    <dgm:pt modelId="{8B82D0D3-9C47-4D1E-A420-93086A59D9A5}">
      <dgm:prSet/>
      <dgm:spPr/>
      <dgm:t>
        <a:bodyPr/>
        <a:lstStyle/>
        <a:p>
          <a:r>
            <a:rPr lang="es-CL"/>
            <a:t>No es necesario repetir la imagen a menos que la CC se desvie abruptamente de la curva, examen neurológico anormal, RDSM. </a:t>
          </a:r>
          <a:endParaRPr lang="en-US"/>
        </a:p>
      </dgm:t>
    </dgm:pt>
    <dgm:pt modelId="{C4F5A4EE-E4CA-41AD-B995-BF4A10269734}" type="parTrans" cxnId="{DC3EEAFA-B547-48C3-9970-12E09B64B9EF}">
      <dgm:prSet/>
      <dgm:spPr/>
      <dgm:t>
        <a:bodyPr/>
        <a:lstStyle/>
        <a:p>
          <a:endParaRPr lang="en-US"/>
        </a:p>
      </dgm:t>
    </dgm:pt>
    <dgm:pt modelId="{CB588012-0419-4361-A060-7E59940121F9}" type="sibTrans" cxnId="{DC3EEAFA-B547-48C3-9970-12E09B64B9EF}">
      <dgm:prSet/>
      <dgm:spPr/>
      <dgm:t>
        <a:bodyPr/>
        <a:lstStyle/>
        <a:p>
          <a:endParaRPr lang="en-US"/>
        </a:p>
      </dgm:t>
    </dgm:pt>
    <dgm:pt modelId="{DF2C920D-3F3C-4B19-8BC9-71313D6B95E8}" type="pres">
      <dgm:prSet presAssocID="{35E55370-F5D2-45AD-8B90-08C63F86508A}" presName="linear" presStyleCnt="0">
        <dgm:presLayoutVars>
          <dgm:dir/>
          <dgm:animLvl val="lvl"/>
          <dgm:resizeHandles val="exact"/>
        </dgm:presLayoutVars>
      </dgm:prSet>
      <dgm:spPr/>
    </dgm:pt>
    <dgm:pt modelId="{E1076C1B-4558-4EB2-A85F-0B4AD45B8303}" type="pres">
      <dgm:prSet presAssocID="{C45AA080-CEF1-4F3E-BFA9-CC21CCDD39AE}" presName="parentLin" presStyleCnt="0"/>
      <dgm:spPr/>
    </dgm:pt>
    <dgm:pt modelId="{0398F979-76AF-4F77-841B-20E0E8429B3B}" type="pres">
      <dgm:prSet presAssocID="{C45AA080-CEF1-4F3E-BFA9-CC21CCDD39AE}" presName="parentLeftMargin" presStyleLbl="node1" presStyleIdx="0" presStyleCnt="4"/>
      <dgm:spPr/>
    </dgm:pt>
    <dgm:pt modelId="{0BF67F35-7AE8-40C7-BE73-648BDEEBEB1A}" type="pres">
      <dgm:prSet presAssocID="{C45AA080-CEF1-4F3E-BFA9-CC21CCDD39A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0C19CD3-7669-4486-BCDF-F9117994A7D7}" type="pres">
      <dgm:prSet presAssocID="{C45AA080-CEF1-4F3E-BFA9-CC21CCDD39AE}" presName="negativeSpace" presStyleCnt="0"/>
      <dgm:spPr/>
    </dgm:pt>
    <dgm:pt modelId="{D39B891F-E751-472C-8BB9-E6808FF9C211}" type="pres">
      <dgm:prSet presAssocID="{C45AA080-CEF1-4F3E-BFA9-CC21CCDD39AE}" presName="childText" presStyleLbl="conFgAcc1" presStyleIdx="0" presStyleCnt="4">
        <dgm:presLayoutVars>
          <dgm:bulletEnabled val="1"/>
        </dgm:presLayoutVars>
      </dgm:prSet>
      <dgm:spPr/>
    </dgm:pt>
    <dgm:pt modelId="{4EAE4ADE-1F2E-4665-866E-68BF287FAE4E}" type="pres">
      <dgm:prSet presAssocID="{557B1A6E-9BF1-4593-A61B-049DD69382F0}" presName="spaceBetweenRectangles" presStyleCnt="0"/>
      <dgm:spPr/>
    </dgm:pt>
    <dgm:pt modelId="{00294E4B-0E07-45F2-9BDA-E428A0AD7576}" type="pres">
      <dgm:prSet presAssocID="{57BB7C7D-2A97-4D0C-BF9A-9CE1BDAEA872}" presName="parentLin" presStyleCnt="0"/>
      <dgm:spPr/>
    </dgm:pt>
    <dgm:pt modelId="{D5BFFB08-8861-4AFF-8B8C-3931D6747AF8}" type="pres">
      <dgm:prSet presAssocID="{57BB7C7D-2A97-4D0C-BF9A-9CE1BDAEA872}" presName="parentLeftMargin" presStyleLbl="node1" presStyleIdx="0" presStyleCnt="4"/>
      <dgm:spPr/>
    </dgm:pt>
    <dgm:pt modelId="{56F8FD5A-7E38-4592-9C17-66EE874856BE}" type="pres">
      <dgm:prSet presAssocID="{57BB7C7D-2A97-4D0C-BF9A-9CE1BDAEA8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E51972E-8BED-4C6A-940C-8F49E7911FBD}" type="pres">
      <dgm:prSet presAssocID="{57BB7C7D-2A97-4D0C-BF9A-9CE1BDAEA872}" presName="negativeSpace" presStyleCnt="0"/>
      <dgm:spPr/>
    </dgm:pt>
    <dgm:pt modelId="{1CE1C358-439B-4C2B-B9A8-AD657D9BE085}" type="pres">
      <dgm:prSet presAssocID="{57BB7C7D-2A97-4D0C-BF9A-9CE1BDAEA872}" presName="childText" presStyleLbl="conFgAcc1" presStyleIdx="1" presStyleCnt="4">
        <dgm:presLayoutVars>
          <dgm:bulletEnabled val="1"/>
        </dgm:presLayoutVars>
      </dgm:prSet>
      <dgm:spPr/>
    </dgm:pt>
    <dgm:pt modelId="{BF294282-5D3B-4819-85A0-C60D149F3077}" type="pres">
      <dgm:prSet presAssocID="{EFC97ACA-FD44-4B76-A168-FA9CE8C9E0B3}" presName="spaceBetweenRectangles" presStyleCnt="0"/>
      <dgm:spPr/>
    </dgm:pt>
    <dgm:pt modelId="{A1FDA996-7368-49C0-9D03-D5D0142CA91A}" type="pres">
      <dgm:prSet presAssocID="{DB3FAFA6-9E5A-4D61-8842-537F90DCC269}" presName="parentLin" presStyleCnt="0"/>
      <dgm:spPr/>
    </dgm:pt>
    <dgm:pt modelId="{D5ED1842-2026-4003-BF1E-56DD472E60D4}" type="pres">
      <dgm:prSet presAssocID="{DB3FAFA6-9E5A-4D61-8842-537F90DCC269}" presName="parentLeftMargin" presStyleLbl="node1" presStyleIdx="1" presStyleCnt="4"/>
      <dgm:spPr/>
    </dgm:pt>
    <dgm:pt modelId="{1CDBECA6-762F-4591-A878-2AC8E6510273}" type="pres">
      <dgm:prSet presAssocID="{DB3FAFA6-9E5A-4D61-8842-537F90DCC26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3ADF826-95B9-4178-96EB-AD2E3E9DC125}" type="pres">
      <dgm:prSet presAssocID="{DB3FAFA6-9E5A-4D61-8842-537F90DCC269}" presName="negativeSpace" presStyleCnt="0"/>
      <dgm:spPr/>
    </dgm:pt>
    <dgm:pt modelId="{3F6A3B3A-0465-4468-92E9-0308FAC7119E}" type="pres">
      <dgm:prSet presAssocID="{DB3FAFA6-9E5A-4D61-8842-537F90DCC269}" presName="childText" presStyleLbl="conFgAcc1" presStyleIdx="2" presStyleCnt="4">
        <dgm:presLayoutVars>
          <dgm:bulletEnabled val="1"/>
        </dgm:presLayoutVars>
      </dgm:prSet>
      <dgm:spPr/>
    </dgm:pt>
    <dgm:pt modelId="{2D2E1008-0740-4942-A5C3-C90EC9B1D54E}" type="pres">
      <dgm:prSet presAssocID="{4D9262AC-A418-46A8-94CB-9B592E737209}" presName="spaceBetweenRectangles" presStyleCnt="0"/>
      <dgm:spPr/>
    </dgm:pt>
    <dgm:pt modelId="{0863FD98-0327-4B20-88C3-DDF1048C577A}" type="pres">
      <dgm:prSet presAssocID="{521DFC8A-8FB5-4022-85C8-55E8A22356CB}" presName="parentLin" presStyleCnt="0"/>
      <dgm:spPr/>
    </dgm:pt>
    <dgm:pt modelId="{DD1C1A47-0921-40EA-A400-5ED3C49E16D0}" type="pres">
      <dgm:prSet presAssocID="{521DFC8A-8FB5-4022-85C8-55E8A22356CB}" presName="parentLeftMargin" presStyleLbl="node1" presStyleIdx="2" presStyleCnt="4"/>
      <dgm:spPr/>
    </dgm:pt>
    <dgm:pt modelId="{8D9844D4-CDE8-4A17-B830-27C0447C4A9D}" type="pres">
      <dgm:prSet presAssocID="{521DFC8A-8FB5-4022-85C8-55E8A22356C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F9F97987-A666-4D04-A712-F9C0834E5AD2}" type="pres">
      <dgm:prSet presAssocID="{521DFC8A-8FB5-4022-85C8-55E8A22356CB}" presName="negativeSpace" presStyleCnt="0"/>
      <dgm:spPr/>
    </dgm:pt>
    <dgm:pt modelId="{E21F7958-4CDE-497F-88A1-989FE2BC690E}" type="pres">
      <dgm:prSet presAssocID="{521DFC8A-8FB5-4022-85C8-55E8A22356C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C928A2A-02AE-4260-97E5-E35FC8085761}" type="presOf" srcId="{4215419F-CB34-46A5-94D8-8546E4918490}" destId="{E21F7958-4CDE-497F-88A1-989FE2BC690E}" srcOrd="0" destOrd="2" presId="urn:microsoft.com/office/officeart/2005/8/layout/list1"/>
    <dgm:cxn modelId="{249B8032-CAF4-4343-9EA5-472114731020}" type="presOf" srcId="{D86C6AEB-2657-4465-83AC-8E7808AE25F6}" destId="{E21F7958-4CDE-497F-88A1-989FE2BC690E}" srcOrd="0" destOrd="1" presId="urn:microsoft.com/office/officeart/2005/8/layout/list1"/>
    <dgm:cxn modelId="{4C5B873A-21F5-4293-9F82-F9C057261578}" srcId="{521DFC8A-8FB5-4022-85C8-55E8A22356CB}" destId="{D86C6AEB-2657-4465-83AC-8E7808AE25F6}" srcOrd="1" destOrd="0" parTransId="{77F081AD-6D6E-4414-A567-863BDFEAAC77}" sibTransId="{79E692B6-4B67-4B5E-ADA9-0CF2C00694EE}"/>
    <dgm:cxn modelId="{F3648C61-B77F-4F0B-BB57-CCEDE3A1FCEC}" type="presOf" srcId="{C45AA080-CEF1-4F3E-BFA9-CC21CCDD39AE}" destId="{0398F979-76AF-4F77-841B-20E0E8429B3B}" srcOrd="0" destOrd="0" presId="urn:microsoft.com/office/officeart/2005/8/layout/list1"/>
    <dgm:cxn modelId="{DF380362-4B8D-4E3F-AD69-DA9BA24B6B4E}" type="presOf" srcId="{DB3FAFA6-9E5A-4D61-8842-537F90DCC269}" destId="{D5ED1842-2026-4003-BF1E-56DD472E60D4}" srcOrd="0" destOrd="0" presId="urn:microsoft.com/office/officeart/2005/8/layout/list1"/>
    <dgm:cxn modelId="{61500552-C1A6-4D92-9DE8-76001EE5FC5D}" type="presOf" srcId="{C45AA080-CEF1-4F3E-BFA9-CC21CCDD39AE}" destId="{0BF67F35-7AE8-40C7-BE73-648BDEEBEB1A}" srcOrd="1" destOrd="0" presId="urn:microsoft.com/office/officeart/2005/8/layout/list1"/>
    <dgm:cxn modelId="{4ED47356-7BF0-4CDC-8148-02E828398C48}" srcId="{35E55370-F5D2-45AD-8B90-08C63F86508A}" destId="{521DFC8A-8FB5-4022-85C8-55E8A22356CB}" srcOrd="3" destOrd="0" parTransId="{9864A9B2-8120-4785-B82A-6847077B5E67}" sibTransId="{30C885E4-A083-4AA6-B246-8E087D87F0EE}"/>
    <dgm:cxn modelId="{17EFB480-78FC-4FE8-BC0B-64D7ED979632}" type="presOf" srcId="{57BB7C7D-2A97-4D0C-BF9A-9CE1BDAEA872}" destId="{56F8FD5A-7E38-4592-9C17-66EE874856BE}" srcOrd="1" destOrd="0" presId="urn:microsoft.com/office/officeart/2005/8/layout/list1"/>
    <dgm:cxn modelId="{A1A3558F-450D-4881-8135-641306E60918}" type="presOf" srcId="{57BB7C7D-2A97-4D0C-BF9A-9CE1BDAEA872}" destId="{D5BFFB08-8861-4AFF-8B8C-3931D6747AF8}" srcOrd="0" destOrd="0" presId="urn:microsoft.com/office/officeart/2005/8/layout/list1"/>
    <dgm:cxn modelId="{9640F790-B9A4-4553-A02B-E6BC53615345}" type="presOf" srcId="{615DEC93-8087-40A3-8CE3-397507A8069D}" destId="{E21F7958-4CDE-497F-88A1-989FE2BC690E}" srcOrd="0" destOrd="0" presId="urn:microsoft.com/office/officeart/2005/8/layout/list1"/>
    <dgm:cxn modelId="{BD60D1A3-628F-4FF3-B317-4BC4433890C9}" srcId="{35E55370-F5D2-45AD-8B90-08C63F86508A}" destId="{57BB7C7D-2A97-4D0C-BF9A-9CE1BDAEA872}" srcOrd="1" destOrd="0" parTransId="{08512B07-76DA-4338-895F-3F2F60A7A754}" sibTransId="{EFC97ACA-FD44-4B76-A168-FA9CE8C9E0B3}"/>
    <dgm:cxn modelId="{F71C25B5-E7A9-4F67-85F5-5F47CC95FFF8}" type="presOf" srcId="{8B82D0D3-9C47-4D1E-A420-93086A59D9A5}" destId="{E21F7958-4CDE-497F-88A1-989FE2BC690E}" srcOrd="0" destOrd="3" presId="urn:microsoft.com/office/officeart/2005/8/layout/list1"/>
    <dgm:cxn modelId="{64C8FFBD-BEF3-4F2A-805F-B4190FBBDE60}" srcId="{35E55370-F5D2-45AD-8B90-08C63F86508A}" destId="{C45AA080-CEF1-4F3E-BFA9-CC21CCDD39AE}" srcOrd="0" destOrd="0" parTransId="{F8EE9E00-B017-40F7-9EB1-D28AD748743D}" sibTransId="{557B1A6E-9BF1-4593-A61B-049DD69382F0}"/>
    <dgm:cxn modelId="{B0D3CDC0-18A5-47E4-B62F-6F37F4D94F22}" srcId="{521DFC8A-8FB5-4022-85C8-55E8A22356CB}" destId="{615DEC93-8087-40A3-8CE3-397507A8069D}" srcOrd="0" destOrd="0" parTransId="{07272438-4E25-47F2-8E88-A9916F18ACF1}" sibTransId="{72E5B45A-DDBD-4168-A795-65ED62C94D08}"/>
    <dgm:cxn modelId="{7E78C7C1-50D0-4BAB-81AC-AFAA97C45B99}" type="presOf" srcId="{521DFC8A-8FB5-4022-85C8-55E8A22356CB}" destId="{8D9844D4-CDE8-4A17-B830-27C0447C4A9D}" srcOrd="1" destOrd="0" presId="urn:microsoft.com/office/officeart/2005/8/layout/list1"/>
    <dgm:cxn modelId="{766328FA-B987-4201-82B4-1D753E617335}" srcId="{35E55370-F5D2-45AD-8B90-08C63F86508A}" destId="{DB3FAFA6-9E5A-4D61-8842-537F90DCC269}" srcOrd="2" destOrd="0" parTransId="{8B1DC060-245D-4F5B-BBE3-2D2C025E6F05}" sibTransId="{4D9262AC-A418-46A8-94CB-9B592E737209}"/>
    <dgm:cxn modelId="{F1BA70FA-D0A9-48E7-8298-4186161687DA}" type="presOf" srcId="{DB3FAFA6-9E5A-4D61-8842-537F90DCC269}" destId="{1CDBECA6-762F-4591-A878-2AC8E6510273}" srcOrd="1" destOrd="0" presId="urn:microsoft.com/office/officeart/2005/8/layout/list1"/>
    <dgm:cxn modelId="{DC3EEAFA-B547-48C3-9970-12E09B64B9EF}" srcId="{521DFC8A-8FB5-4022-85C8-55E8A22356CB}" destId="{8B82D0D3-9C47-4D1E-A420-93086A59D9A5}" srcOrd="3" destOrd="0" parTransId="{C4F5A4EE-E4CA-41AD-B995-BF4A10269734}" sibTransId="{CB588012-0419-4361-A060-7E59940121F9}"/>
    <dgm:cxn modelId="{8227CDFB-D8DD-440C-AB29-35B697A1587B}" type="presOf" srcId="{35E55370-F5D2-45AD-8B90-08C63F86508A}" destId="{DF2C920D-3F3C-4B19-8BC9-71313D6B95E8}" srcOrd="0" destOrd="0" presId="urn:microsoft.com/office/officeart/2005/8/layout/list1"/>
    <dgm:cxn modelId="{92F950FD-8A09-40C2-A33C-F336D22666A7}" srcId="{521DFC8A-8FB5-4022-85C8-55E8A22356CB}" destId="{4215419F-CB34-46A5-94D8-8546E4918490}" srcOrd="2" destOrd="0" parTransId="{90C3E72A-368E-47DA-88E2-0C0E894810C7}" sibTransId="{B6EE585A-168A-4B6B-8F8B-1FC09C8ACDE7}"/>
    <dgm:cxn modelId="{99E174FF-254C-4740-A17F-81EDF4147419}" type="presOf" srcId="{521DFC8A-8FB5-4022-85C8-55E8A22356CB}" destId="{DD1C1A47-0921-40EA-A400-5ED3C49E16D0}" srcOrd="0" destOrd="0" presId="urn:microsoft.com/office/officeart/2005/8/layout/list1"/>
    <dgm:cxn modelId="{2DA63F75-3209-40EA-90AE-508B7C07F269}" type="presParOf" srcId="{DF2C920D-3F3C-4B19-8BC9-71313D6B95E8}" destId="{E1076C1B-4558-4EB2-A85F-0B4AD45B8303}" srcOrd="0" destOrd="0" presId="urn:microsoft.com/office/officeart/2005/8/layout/list1"/>
    <dgm:cxn modelId="{092F195E-7696-4407-A11B-E08969F6BA83}" type="presParOf" srcId="{E1076C1B-4558-4EB2-A85F-0B4AD45B8303}" destId="{0398F979-76AF-4F77-841B-20E0E8429B3B}" srcOrd="0" destOrd="0" presId="urn:microsoft.com/office/officeart/2005/8/layout/list1"/>
    <dgm:cxn modelId="{6E3CCEF8-CC78-489C-BB36-BAB29FA60C73}" type="presParOf" srcId="{E1076C1B-4558-4EB2-A85F-0B4AD45B8303}" destId="{0BF67F35-7AE8-40C7-BE73-648BDEEBEB1A}" srcOrd="1" destOrd="0" presId="urn:microsoft.com/office/officeart/2005/8/layout/list1"/>
    <dgm:cxn modelId="{0BD1AD0D-CA29-4914-97DF-C22D0F4ED038}" type="presParOf" srcId="{DF2C920D-3F3C-4B19-8BC9-71313D6B95E8}" destId="{20C19CD3-7669-4486-BCDF-F9117994A7D7}" srcOrd="1" destOrd="0" presId="urn:microsoft.com/office/officeart/2005/8/layout/list1"/>
    <dgm:cxn modelId="{4383CCC7-2508-4023-9597-45DC5DBA03B3}" type="presParOf" srcId="{DF2C920D-3F3C-4B19-8BC9-71313D6B95E8}" destId="{D39B891F-E751-472C-8BB9-E6808FF9C211}" srcOrd="2" destOrd="0" presId="urn:microsoft.com/office/officeart/2005/8/layout/list1"/>
    <dgm:cxn modelId="{22D2D0D1-59F0-4BF6-B675-89A4E20528B2}" type="presParOf" srcId="{DF2C920D-3F3C-4B19-8BC9-71313D6B95E8}" destId="{4EAE4ADE-1F2E-4665-866E-68BF287FAE4E}" srcOrd="3" destOrd="0" presId="urn:microsoft.com/office/officeart/2005/8/layout/list1"/>
    <dgm:cxn modelId="{517B1DA9-73BA-41F4-A756-BAD6B03E0B6F}" type="presParOf" srcId="{DF2C920D-3F3C-4B19-8BC9-71313D6B95E8}" destId="{00294E4B-0E07-45F2-9BDA-E428A0AD7576}" srcOrd="4" destOrd="0" presId="urn:microsoft.com/office/officeart/2005/8/layout/list1"/>
    <dgm:cxn modelId="{2A5DCD85-9D52-4BB1-B06B-89017F70F926}" type="presParOf" srcId="{00294E4B-0E07-45F2-9BDA-E428A0AD7576}" destId="{D5BFFB08-8861-4AFF-8B8C-3931D6747AF8}" srcOrd="0" destOrd="0" presId="urn:microsoft.com/office/officeart/2005/8/layout/list1"/>
    <dgm:cxn modelId="{E525B674-9081-4223-8C55-45097D45E8BD}" type="presParOf" srcId="{00294E4B-0E07-45F2-9BDA-E428A0AD7576}" destId="{56F8FD5A-7E38-4592-9C17-66EE874856BE}" srcOrd="1" destOrd="0" presId="urn:microsoft.com/office/officeart/2005/8/layout/list1"/>
    <dgm:cxn modelId="{AFABC213-9551-4288-97D9-D9175220C62F}" type="presParOf" srcId="{DF2C920D-3F3C-4B19-8BC9-71313D6B95E8}" destId="{4E51972E-8BED-4C6A-940C-8F49E7911FBD}" srcOrd="5" destOrd="0" presId="urn:microsoft.com/office/officeart/2005/8/layout/list1"/>
    <dgm:cxn modelId="{4C4D1B28-EA4D-45A9-B93A-B7C0DEF41159}" type="presParOf" srcId="{DF2C920D-3F3C-4B19-8BC9-71313D6B95E8}" destId="{1CE1C358-439B-4C2B-B9A8-AD657D9BE085}" srcOrd="6" destOrd="0" presId="urn:microsoft.com/office/officeart/2005/8/layout/list1"/>
    <dgm:cxn modelId="{00C4FCCD-971D-42C5-884F-EEC6519A9071}" type="presParOf" srcId="{DF2C920D-3F3C-4B19-8BC9-71313D6B95E8}" destId="{BF294282-5D3B-4819-85A0-C60D149F3077}" srcOrd="7" destOrd="0" presId="urn:microsoft.com/office/officeart/2005/8/layout/list1"/>
    <dgm:cxn modelId="{B4943FFB-197F-42E3-A094-C330617116C7}" type="presParOf" srcId="{DF2C920D-3F3C-4B19-8BC9-71313D6B95E8}" destId="{A1FDA996-7368-49C0-9D03-D5D0142CA91A}" srcOrd="8" destOrd="0" presId="urn:microsoft.com/office/officeart/2005/8/layout/list1"/>
    <dgm:cxn modelId="{329A67D4-2E57-41C5-B7F1-1FE161BC1ABA}" type="presParOf" srcId="{A1FDA996-7368-49C0-9D03-D5D0142CA91A}" destId="{D5ED1842-2026-4003-BF1E-56DD472E60D4}" srcOrd="0" destOrd="0" presId="urn:microsoft.com/office/officeart/2005/8/layout/list1"/>
    <dgm:cxn modelId="{1C56A9CF-6BF4-4979-9295-8EC55A11847C}" type="presParOf" srcId="{A1FDA996-7368-49C0-9D03-D5D0142CA91A}" destId="{1CDBECA6-762F-4591-A878-2AC8E6510273}" srcOrd="1" destOrd="0" presId="urn:microsoft.com/office/officeart/2005/8/layout/list1"/>
    <dgm:cxn modelId="{4749B8EE-D19B-4615-8B9C-854B844928D6}" type="presParOf" srcId="{DF2C920D-3F3C-4B19-8BC9-71313D6B95E8}" destId="{03ADF826-95B9-4178-96EB-AD2E3E9DC125}" srcOrd="9" destOrd="0" presId="urn:microsoft.com/office/officeart/2005/8/layout/list1"/>
    <dgm:cxn modelId="{D33A70EA-65A4-41D8-8945-D744062A40C1}" type="presParOf" srcId="{DF2C920D-3F3C-4B19-8BC9-71313D6B95E8}" destId="{3F6A3B3A-0465-4468-92E9-0308FAC7119E}" srcOrd="10" destOrd="0" presId="urn:microsoft.com/office/officeart/2005/8/layout/list1"/>
    <dgm:cxn modelId="{5475CFE6-0C7D-4CC2-9C85-DDE3D6FA2A82}" type="presParOf" srcId="{DF2C920D-3F3C-4B19-8BC9-71313D6B95E8}" destId="{2D2E1008-0740-4942-A5C3-C90EC9B1D54E}" srcOrd="11" destOrd="0" presId="urn:microsoft.com/office/officeart/2005/8/layout/list1"/>
    <dgm:cxn modelId="{DD4DAA4A-6A49-413F-B19D-D2B647C5C140}" type="presParOf" srcId="{DF2C920D-3F3C-4B19-8BC9-71313D6B95E8}" destId="{0863FD98-0327-4B20-88C3-DDF1048C577A}" srcOrd="12" destOrd="0" presId="urn:microsoft.com/office/officeart/2005/8/layout/list1"/>
    <dgm:cxn modelId="{60606C47-2231-4981-8DDA-DE713036D869}" type="presParOf" srcId="{0863FD98-0327-4B20-88C3-DDF1048C577A}" destId="{DD1C1A47-0921-40EA-A400-5ED3C49E16D0}" srcOrd="0" destOrd="0" presId="urn:microsoft.com/office/officeart/2005/8/layout/list1"/>
    <dgm:cxn modelId="{6886AD86-54E7-4E7D-99C0-7D45FB480FAE}" type="presParOf" srcId="{0863FD98-0327-4B20-88C3-DDF1048C577A}" destId="{8D9844D4-CDE8-4A17-B830-27C0447C4A9D}" srcOrd="1" destOrd="0" presId="urn:microsoft.com/office/officeart/2005/8/layout/list1"/>
    <dgm:cxn modelId="{5F672D21-DDBD-4B53-8647-5F144D569363}" type="presParOf" srcId="{DF2C920D-3F3C-4B19-8BC9-71313D6B95E8}" destId="{F9F97987-A666-4D04-A712-F9C0834E5AD2}" srcOrd="13" destOrd="0" presId="urn:microsoft.com/office/officeart/2005/8/layout/list1"/>
    <dgm:cxn modelId="{E0D79FA8-FF9A-4C17-93F3-657200EFACF8}" type="presParOf" srcId="{DF2C920D-3F3C-4B19-8BC9-71313D6B95E8}" destId="{E21F7958-4CDE-497F-88A1-989FE2BC690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DCA31BB-3EF1-4DF8-88D6-EA52F7D32F63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369B52D-1DB9-4B63-8588-4CDC60C50B03}">
      <dgm:prSet/>
      <dgm:spPr/>
      <dgm:t>
        <a:bodyPr/>
        <a:lstStyle/>
        <a:p>
          <a:r>
            <a:rPr lang="es-CL"/>
            <a:t>Microcefalia</a:t>
          </a:r>
          <a:endParaRPr lang="en-US"/>
        </a:p>
      </dgm:t>
    </dgm:pt>
    <dgm:pt modelId="{B7C1D2B4-FF0D-42EA-B602-CC3571E61C5B}" type="parTrans" cxnId="{F4F6CE60-F71C-4DEF-8C26-EA611FD219E4}">
      <dgm:prSet/>
      <dgm:spPr/>
      <dgm:t>
        <a:bodyPr/>
        <a:lstStyle/>
        <a:p>
          <a:endParaRPr lang="en-US"/>
        </a:p>
      </dgm:t>
    </dgm:pt>
    <dgm:pt modelId="{95DDF042-854E-4499-AA14-16AB34700FF3}" type="sibTrans" cxnId="{F4F6CE60-F71C-4DEF-8C26-EA611FD219E4}">
      <dgm:prSet/>
      <dgm:spPr/>
      <dgm:t>
        <a:bodyPr/>
        <a:lstStyle/>
        <a:p>
          <a:endParaRPr lang="en-US"/>
        </a:p>
      </dgm:t>
    </dgm:pt>
    <dgm:pt modelId="{D71ABA73-F750-4761-A176-1E09A18D005B}">
      <dgm:prSet/>
      <dgm:spPr/>
      <dgm:t>
        <a:bodyPr/>
        <a:lstStyle/>
        <a:p>
          <a:r>
            <a:rPr lang="es-CL" dirty="0"/>
            <a:t>Academia Americana de Neurología </a:t>
          </a:r>
          <a:r>
            <a:rPr lang="es-CL" dirty="0">
              <a:sym typeface="Wingdings" panose="05000000000000000000" pitchFamily="2" charset="2"/>
            </a:rPr>
            <a:t></a:t>
          </a:r>
          <a:r>
            <a:rPr lang="es-CL" dirty="0"/>
            <a:t> CC menor a 2 DS  del promedio para edad, sexo y edad gestacional</a:t>
          </a:r>
          <a:endParaRPr lang="en-US" dirty="0"/>
        </a:p>
      </dgm:t>
    </dgm:pt>
    <dgm:pt modelId="{50228633-9684-41A3-9A5E-F71D6E759298}" type="parTrans" cxnId="{4F89295A-75A4-4335-9A06-0EED961910A2}">
      <dgm:prSet/>
      <dgm:spPr/>
      <dgm:t>
        <a:bodyPr/>
        <a:lstStyle/>
        <a:p>
          <a:endParaRPr lang="en-US"/>
        </a:p>
      </dgm:t>
    </dgm:pt>
    <dgm:pt modelId="{CACEFD5F-A77C-47D9-85A9-472480954F4C}" type="sibTrans" cxnId="{4F89295A-75A4-4335-9A06-0EED961910A2}">
      <dgm:prSet/>
      <dgm:spPr/>
      <dgm:t>
        <a:bodyPr/>
        <a:lstStyle/>
        <a:p>
          <a:endParaRPr lang="en-US"/>
        </a:p>
      </dgm:t>
    </dgm:pt>
    <dgm:pt modelId="{F4B965EB-72C5-41F3-88B6-7BAF3EEB0CAC}">
      <dgm:prSet/>
      <dgm:spPr/>
      <dgm:t>
        <a:bodyPr/>
        <a:lstStyle/>
        <a:p>
          <a:r>
            <a:rPr lang="es-CL" dirty="0"/>
            <a:t>2% de la población general se consideran microcefálicos</a:t>
          </a:r>
          <a:endParaRPr lang="en-US" dirty="0"/>
        </a:p>
      </dgm:t>
    </dgm:pt>
    <dgm:pt modelId="{16B81CAB-9A85-4CA9-A18E-E9F704697CFE}" type="parTrans" cxnId="{DADD0CA9-B695-4E7F-B8D3-7EBA5BCB41E3}">
      <dgm:prSet/>
      <dgm:spPr/>
      <dgm:t>
        <a:bodyPr/>
        <a:lstStyle/>
        <a:p>
          <a:endParaRPr lang="en-US"/>
        </a:p>
      </dgm:t>
    </dgm:pt>
    <dgm:pt modelId="{30205B78-ACB7-41E1-9FC1-901700A421F9}" type="sibTrans" cxnId="{DADD0CA9-B695-4E7F-B8D3-7EBA5BCB41E3}">
      <dgm:prSet/>
      <dgm:spPr/>
      <dgm:t>
        <a:bodyPr/>
        <a:lstStyle/>
        <a:p>
          <a:endParaRPr lang="en-US"/>
        </a:p>
      </dgm:t>
    </dgm:pt>
    <dgm:pt modelId="{9B9051F9-BA18-40E2-B41E-FD8B7DB668F6}">
      <dgm:prSet/>
      <dgm:spPr/>
      <dgm:t>
        <a:bodyPr/>
        <a:lstStyle/>
        <a:p>
          <a:r>
            <a:rPr lang="es-CL" b="1" dirty="0"/>
            <a:t>Severa</a:t>
          </a:r>
          <a:r>
            <a:rPr lang="es-CL" dirty="0"/>
            <a:t>: igual o menor a 3 DS según edad, sexo y edad gestacional. </a:t>
          </a:r>
          <a:endParaRPr lang="en-US" dirty="0"/>
        </a:p>
      </dgm:t>
    </dgm:pt>
    <dgm:pt modelId="{957CBEFE-3E55-4A93-811A-37D26228DC23}" type="parTrans" cxnId="{80E39F08-7169-4934-AF44-5B00AABB9803}">
      <dgm:prSet/>
      <dgm:spPr/>
      <dgm:t>
        <a:bodyPr/>
        <a:lstStyle/>
        <a:p>
          <a:endParaRPr lang="es-CL"/>
        </a:p>
      </dgm:t>
    </dgm:pt>
    <dgm:pt modelId="{11064530-1F39-4CCF-B010-642BAAA5ED06}" type="sibTrans" cxnId="{80E39F08-7169-4934-AF44-5B00AABB9803}">
      <dgm:prSet/>
      <dgm:spPr/>
      <dgm:t>
        <a:bodyPr/>
        <a:lstStyle/>
        <a:p>
          <a:endParaRPr lang="es-CL"/>
        </a:p>
      </dgm:t>
    </dgm:pt>
    <dgm:pt modelId="{8B3D9DF4-538E-436E-98C5-3805DB8087B5}" type="pres">
      <dgm:prSet presAssocID="{1DCA31BB-3EF1-4DF8-88D6-EA52F7D32F63}" presName="Name0" presStyleCnt="0">
        <dgm:presLayoutVars>
          <dgm:dir/>
          <dgm:animLvl val="lvl"/>
          <dgm:resizeHandles val="exact"/>
        </dgm:presLayoutVars>
      </dgm:prSet>
      <dgm:spPr/>
    </dgm:pt>
    <dgm:pt modelId="{E887FC1E-F367-498B-88D3-1E8CE3A89B1A}" type="pres">
      <dgm:prSet presAssocID="{3369B52D-1DB9-4B63-8588-4CDC60C50B03}" presName="composite" presStyleCnt="0"/>
      <dgm:spPr/>
    </dgm:pt>
    <dgm:pt modelId="{930935C2-BED6-4758-B21C-BB7E26ABC13B}" type="pres">
      <dgm:prSet presAssocID="{3369B52D-1DB9-4B63-8588-4CDC60C50B0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D3A575FC-334D-4673-B964-51122B5C61F3}" type="pres">
      <dgm:prSet presAssocID="{3369B52D-1DB9-4B63-8588-4CDC60C50B03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80E39F08-7169-4934-AF44-5B00AABB9803}" srcId="{3369B52D-1DB9-4B63-8588-4CDC60C50B03}" destId="{9B9051F9-BA18-40E2-B41E-FD8B7DB668F6}" srcOrd="1" destOrd="0" parTransId="{957CBEFE-3E55-4A93-811A-37D26228DC23}" sibTransId="{11064530-1F39-4CCF-B010-642BAAA5ED06}"/>
    <dgm:cxn modelId="{E13B421C-85D4-42C1-9605-EDB100DAC462}" type="presOf" srcId="{9B9051F9-BA18-40E2-B41E-FD8B7DB668F6}" destId="{D3A575FC-334D-4673-B964-51122B5C61F3}" srcOrd="0" destOrd="1" presId="urn:microsoft.com/office/officeart/2005/8/layout/hList1"/>
    <dgm:cxn modelId="{7C39971E-61F2-49D9-A852-4B567723ED2E}" type="presOf" srcId="{3369B52D-1DB9-4B63-8588-4CDC60C50B03}" destId="{930935C2-BED6-4758-B21C-BB7E26ABC13B}" srcOrd="0" destOrd="0" presId="urn:microsoft.com/office/officeart/2005/8/layout/hList1"/>
    <dgm:cxn modelId="{3A325D31-84DE-446F-9621-07EFDC1A499C}" type="presOf" srcId="{D71ABA73-F750-4761-A176-1E09A18D005B}" destId="{D3A575FC-334D-4673-B964-51122B5C61F3}" srcOrd="0" destOrd="0" presId="urn:microsoft.com/office/officeart/2005/8/layout/hList1"/>
    <dgm:cxn modelId="{BFE3F537-936D-45E1-A7BF-0ABF62B38864}" type="presOf" srcId="{1DCA31BB-3EF1-4DF8-88D6-EA52F7D32F63}" destId="{8B3D9DF4-538E-436E-98C5-3805DB8087B5}" srcOrd="0" destOrd="0" presId="urn:microsoft.com/office/officeart/2005/8/layout/hList1"/>
    <dgm:cxn modelId="{F4F6CE60-F71C-4DEF-8C26-EA611FD219E4}" srcId="{1DCA31BB-3EF1-4DF8-88D6-EA52F7D32F63}" destId="{3369B52D-1DB9-4B63-8588-4CDC60C50B03}" srcOrd="0" destOrd="0" parTransId="{B7C1D2B4-FF0D-42EA-B602-CC3571E61C5B}" sibTransId="{95DDF042-854E-4499-AA14-16AB34700FF3}"/>
    <dgm:cxn modelId="{4F89295A-75A4-4335-9A06-0EED961910A2}" srcId="{3369B52D-1DB9-4B63-8588-4CDC60C50B03}" destId="{D71ABA73-F750-4761-A176-1E09A18D005B}" srcOrd="0" destOrd="0" parTransId="{50228633-9684-41A3-9A5E-F71D6E759298}" sibTransId="{CACEFD5F-A77C-47D9-85A9-472480954F4C}"/>
    <dgm:cxn modelId="{BA533682-D8F4-4048-99F8-45F5DA10FC6B}" type="presOf" srcId="{F4B965EB-72C5-41F3-88B6-7BAF3EEB0CAC}" destId="{D3A575FC-334D-4673-B964-51122B5C61F3}" srcOrd="0" destOrd="2" presId="urn:microsoft.com/office/officeart/2005/8/layout/hList1"/>
    <dgm:cxn modelId="{DADD0CA9-B695-4E7F-B8D3-7EBA5BCB41E3}" srcId="{3369B52D-1DB9-4B63-8588-4CDC60C50B03}" destId="{F4B965EB-72C5-41F3-88B6-7BAF3EEB0CAC}" srcOrd="2" destOrd="0" parTransId="{16B81CAB-9A85-4CA9-A18E-E9F704697CFE}" sibTransId="{30205B78-ACB7-41E1-9FC1-901700A421F9}"/>
    <dgm:cxn modelId="{173D8372-D933-46B6-8804-9E0BB9FCDF1E}" type="presParOf" srcId="{8B3D9DF4-538E-436E-98C5-3805DB8087B5}" destId="{E887FC1E-F367-498B-88D3-1E8CE3A89B1A}" srcOrd="0" destOrd="0" presId="urn:microsoft.com/office/officeart/2005/8/layout/hList1"/>
    <dgm:cxn modelId="{D6210ECA-A9C5-4FEE-9F10-64666ECE2786}" type="presParOf" srcId="{E887FC1E-F367-498B-88D3-1E8CE3A89B1A}" destId="{930935C2-BED6-4758-B21C-BB7E26ABC13B}" srcOrd="0" destOrd="0" presId="urn:microsoft.com/office/officeart/2005/8/layout/hList1"/>
    <dgm:cxn modelId="{65F09C1C-7545-4EBA-9FBB-EA953C7B5D0A}" type="presParOf" srcId="{E887FC1E-F367-498B-88D3-1E8CE3A89B1A}" destId="{D3A575FC-334D-4673-B964-51122B5C61F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7BC9F28-EE0C-4EAB-955C-4F10352BBFB1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L"/>
        </a:p>
      </dgm:t>
    </dgm:pt>
    <dgm:pt modelId="{80569DAB-6C4D-41DB-971D-B5CFEDB5BBDC}">
      <dgm:prSet/>
      <dgm:spPr/>
      <dgm:t>
        <a:bodyPr/>
        <a:lstStyle/>
        <a:p>
          <a:r>
            <a:rPr lang="es-CL"/>
            <a:t>Tiempo de Inicio</a:t>
          </a:r>
        </a:p>
      </dgm:t>
    </dgm:pt>
    <dgm:pt modelId="{100252FC-F41E-4F51-B667-D3D58BC97882}" type="parTrans" cxnId="{A7B24D66-59F2-44BE-AA8D-09B7D7B3D670}">
      <dgm:prSet/>
      <dgm:spPr/>
      <dgm:t>
        <a:bodyPr/>
        <a:lstStyle/>
        <a:p>
          <a:endParaRPr lang="es-CL"/>
        </a:p>
      </dgm:t>
    </dgm:pt>
    <dgm:pt modelId="{E0E0C0D6-7272-4DD3-B53E-B8C24CE8F62A}" type="sibTrans" cxnId="{A7B24D66-59F2-44BE-AA8D-09B7D7B3D670}">
      <dgm:prSet/>
      <dgm:spPr/>
      <dgm:t>
        <a:bodyPr/>
        <a:lstStyle/>
        <a:p>
          <a:endParaRPr lang="es-CL"/>
        </a:p>
      </dgm:t>
    </dgm:pt>
    <dgm:pt modelId="{6C2F5F74-CE3F-4A76-91D2-08B989A46DA1}">
      <dgm:prSet custT="1"/>
      <dgm:spPr/>
      <dgm:t>
        <a:bodyPr/>
        <a:lstStyle/>
        <a:p>
          <a:r>
            <a:rPr lang="es-CL" sz="1400" b="1" u="sng" dirty="0"/>
            <a:t>Congénita (primaria)</a:t>
          </a:r>
        </a:p>
      </dgm:t>
    </dgm:pt>
    <dgm:pt modelId="{1B4B158D-5DF6-47E7-9877-A67B46A5F653}" type="parTrans" cxnId="{38D5DF5B-0FB5-44D0-9192-0C1BB173A0F1}">
      <dgm:prSet/>
      <dgm:spPr/>
      <dgm:t>
        <a:bodyPr/>
        <a:lstStyle/>
        <a:p>
          <a:endParaRPr lang="es-CL"/>
        </a:p>
      </dgm:t>
    </dgm:pt>
    <dgm:pt modelId="{4E9C2694-41AA-48BA-B8B8-E9C9C644DE81}" type="sibTrans" cxnId="{38D5DF5B-0FB5-44D0-9192-0C1BB173A0F1}">
      <dgm:prSet/>
      <dgm:spPr/>
      <dgm:t>
        <a:bodyPr/>
        <a:lstStyle/>
        <a:p>
          <a:endParaRPr lang="es-CL"/>
        </a:p>
      </dgm:t>
    </dgm:pt>
    <dgm:pt modelId="{EE04B097-3EE3-417B-B613-4B4135379579}">
      <dgm:prSet custT="1"/>
      <dgm:spPr/>
      <dgm:t>
        <a:bodyPr/>
        <a:lstStyle/>
        <a:p>
          <a:r>
            <a:rPr lang="es-CL" sz="1400" dirty="0"/>
            <a:t>Presente al nacimiento o desde las 36 semanas de gestación</a:t>
          </a:r>
        </a:p>
      </dgm:t>
    </dgm:pt>
    <dgm:pt modelId="{9AD3CB3E-7F7F-484F-A7D5-34031D537609}" type="parTrans" cxnId="{9EA7E336-C361-4BB2-84BA-C61B034191C6}">
      <dgm:prSet/>
      <dgm:spPr/>
      <dgm:t>
        <a:bodyPr/>
        <a:lstStyle/>
        <a:p>
          <a:endParaRPr lang="es-CL"/>
        </a:p>
      </dgm:t>
    </dgm:pt>
    <dgm:pt modelId="{5AA02D7A-B2FA-479D-90CF-D51C6BBF89F4}" type="sibTrans" cxnId="{9EA7E336-C361-4BB2-84BA-C61B034191C6}">
      <dgm:prSet/>
      <dgm:spPr/>
      <dgm:t>
        <a:bodyPr/>
        <a:lstStyle/>
        <a:p>
          <a:endParaRPr lang="es-CL"/>
        </a:p>
      </dgm:t>
    </dgm:pt>
    <dgm:pt modelId="{D244311E-CC3D-47D7-961F-8B578B01051A}">
      <dgm:prSet custT="1"/>
      <dgm:spPr/>
      <dgm:t>
        <a:bodyPr/>
        <a:lstStyle/>
        <a:p>
          <a:r>
            <a:rPr lang="es-CL" sz="1400" b="1" u="sng" dirty="0"/>
            <a:t>Adquirida</a:t>
          </a:r>
        </a:p>
      </dgm:t>
    </dgm:pt>
    <dgm:pt modelId="{2F79387E-1384-4809-8CC3-905E8CF61122}" type="parTrans" cxnId="{531EAEEA-0ACE-4753-84EC-E535B71D87F4}">
      <dgm:prSet/>
      <dgm:spPr/>
      <dgm:t>
        <a:bodyPr/>
        <a:lstStyle/>
        <a:p>
          <a:endParaRPr lang="es-CL"/>
        </a:p>
      </dgm:t>
    </dgm:pt>
    <dgm:pt modelId="{9A49FF49-885C-4CFE-8B35-9B07FCD6D8D6}" type="sibTrans" cxnId="{531EAEEA-0ACE-4753-84EC-E535B71D87F4}">
      <dgm:prSet/>
      <dgm:spPr/>
      <dgm:t>
        <a:bodyPr/>
        <a:lstStyle/>
        <a:p>
          <a:endParaRPr lang="es-CL"/>
        </a:p>
      </dgm:t>
    </dgm:pt>
    <dgm:pt modelId="{E603ECD3-1335-47AC-B001-CEA4D6CC5EB3}">
      <dgm:prSet custT="1"/>
      <dgm:spPr/>
      <dgm:t>
        <a:bodyPr/>
        <a:lstStyle/>
        <a:p>
          <a:r>
            <a:rPr lang="es-CL" sz="1400" dirty="0"/>
            <a:t>Alteración en el crecimiento en un cerebro que tenia CC de nacimiento normal</a:t>
          </a:r>
        </a:p>
      </dgm:t>
    </dgm:pt>
    <dgm:pt modelId="{6F09F5F4-0BBC-4DD1-9166-631F4D1F9958}" type="parTrans" cxnId="{7F6CB4A5-C575-4DBA-9F7C-7551B320DF7E}">
      <dgm:prSet/>
      <dgm:spPr/>
      <dgm:t>
        <a:bodyPr/>
        <a:lstStyle/>
        <a:p>
          <a:endParaRPr lang="es-CL"/>
        </a:p>
      </dgm:t>
    </dgm:pt>
    <dgm:pt modelId="{CF4786C0-F6E3-4AF0-B7E5-0AD78D56068B}" type="sibTrans" cxnId="{7F6CB4A5-C575-4DBA-9F7C-7551B320DF7E}">
      <dgm:prSet/>
      <dgm:spPr/>
      <dgm:t>
        <a:bodyPr/>
        <a:lstStyle/>
        <a:p>
          <a:endParaRPr lang="es-CL"/>
        </a:p>
      </dgm:t>
    </dgm:pt>
    <dgm:pt modelId="{FCE45C87-D51F-4F7B-B5CB-DB0127E80237}">
      <dgm:prSet/>
      <dgm:spPr/>
      <dgm:t>
        <a:bodyPr/>
        <a:lstStyle/>
        <a:p>
          <a:r>
            <a:rPr lang="es-CL"/>
            <a:t>Etiología </a:t>
          </a:r>
        </a:p>
      </dgm:t>
    </dgm:pt>
    <dgm:pt modelId="{38EA9C93-7192-4F35-94EE-DE3CE7F9850D}" type="parTrans" cxnId="{5ECE8A9E-4E83-4A06-9E7E-07A43AAB0087}">
      <dgm:prSet/>
      <dgm:spPr/>
      <dgm:t>
        <a:bodyPr/>
        <a:lstStyle/>
        <a:p>
          <a:endParaRPr lang="es-CL"/>
        </a:p>
      </dgm:t>
    </dgm:pt>
    <dgm:pt modelId="{C7232369-8736-4033-923E-43B6FEDAD10A}" type="sibTrans" cxnId="{5ECE8A9E-4E83-4A06-9E7E-07A43AAB0087}">
      <dgm:prSet/>
      <dgm:spPr/>
      <dgm:t>
        <a:bodyPr/>
        <a:lstStyle/>
        <a:p>
          <a:endParaRPr lang="es-CL"/>
        </a:p>
      </dgm:t>
    </dgm:pt>
    <dgm:pt modelId="{49FDE0C0-6785-4E7F-98A8-5445BD49CFAD}">
      <dgm:prSet custT="1"/>
      <dgm:spPr/>
      <dgm:t>
        <a:bodyPr/>
        <a:lstStyle/>
        <a:p>
          <a:r>
            <a:rPr lang="es-CL" sz="1400" b="1" u="sng" dirty="0"/>
            <a:t>Genética</a:t>
          </a:r>
        </a:p>
      </dgm:t>
    </dgm:pt>
    <dgm:pt modelId="{B1C2F8BD-880F-49D1-A917-CBDEBE0F4607}" type="parTrans" cxnId="{4027E007-7DAC-428C-9445-D00BA48C253C}">
      <dgm:prSet/>
      <dgm:spPr/>
      <dgm:t>
        <a:bodyPr/>
        <a:lstStyle/>
        <a:p>
          <a:endParaRPr lang="es-CL"/>
        </a:p>
      </dgm:t>
    </dgm:pt>
    <dgm:pt modelId="{291D9AF5-5DE8-4854-9552-17DC790FD5A7}" type="sibTrans" cxnId="{4027E007-7DAC-428C-9445-D00BA48C253C}">
      <dgm:prSet/>
      <dgm:spPr/>
      <dgm:t>
        <a:bodyPr/>
        <a:lstStyle/>
        <a:p>
          <a:endParaRPr lang="es-CL"/>
        </a:p>
      </dgm:t>
    </dgm:pt>
    <dgm:pt modelId="{539A421A-DCD1-4E3A-A902-BEFBF8D48F23}">
      <dgm:prSet custT="1"/>
      <dgm:spPr/>
      <dgm:t>
        <a:bodyPr/>
        <a:lstStyle/>
        <a:p>
          <a:r>
            <a:rPr lang="es-CL" sz="1400" b="1" u="sng" dirty="0"/>
            <a:t>Ambiental</a:t>
          </a:r>
        </a:p>
      </dgm:t>
    </dgm:pt>
    <dgm:pt modelId="{322009C8-B3BE-4222-8F8B-ED96DD41BEEB}" type="parTrans" cxnId="{868896F4-7C85-4C56-A039-9CEF2453A6F0}">
      <dgm:prSet/>
      <dgm:spPr/>
      <dgm:t>
        <a:bodyPr/>
        <a:lstStyle/>
        <a:p>
          <a:endParaRPr lang="es-CL"/>
        </a:p>
      </dgm:t>
    </dgm:pt>
    <dgm:pt modelId="{7DA8EF5B-7757-48BD-8E84-0AB0EE102431}" type="sibTrans" cxnId="{868896F4-7C85-4C56-A039-9CEF2453A6F0}">
      <dgm:prSet/>
      <dgm:spPr/>
      <dgm:t>
        <a:bodyPr/>
        <a:lstStyle/>
        <a:p>
          <a:endParaRPr lang="es-CL"/>
        </a:p>
      </dgm:t>
    </dgm:pt>
    <dgm:pt modelId="{872D22E9-62BB-40C3-A25C-33A5AF00AF62}">
      <dgm:prSet/>
      <dgm:spPr/>
      <dgm:t>
        <a:bodyPr/>
        <a:lstStyle/>
        <a:p>
          <a:r>
            <a:rPr lang="es-CL"/>
            <a:t>Relación con parámetros de crecimiento</a:t>
          </a:r>
        </a:p>
      </dgm:t>
    </dgm:pt>
    <dgm:pt modelId="{E629E70D-5DFD-41F5-BD94-F898E257D45E}" type="parTrans" cxnId="{0EBA1F68-76D7-4441-813D-80088F9B49EF}">
      <dgm:prSet/>
      <dgm:spPr/>
      <dgm:t>
        <a:bodyPr/>
        <a:lstStyle/>
        <a:p>
          <a:endParaRPr lang="es-CL"/>
        </a:p>
      </dgm:t>
    </dgm:pt>
    <dgm:pt modelId="{8021290B-E89E-44AE-B5CA-E6C1018C76AC}" type="sibTrans" cxnId="{0EBA1F68-76D7-4441-813D-80088F9B49EF}">
      <dgm:prSet/>
      <dgm:spPr/>
      <dgm:t>
        <a:bodyPr/>
        <a:lstStyle/>
        <a:p>
          <a:endParaRPr lang="es-CL"/>
        </a:p>
      </dgm:t>
    </dgm:pt>
    <dgm:pt modelId="{F7AC5B39-566C-4720-868D-AD8B5F91E58F}">
      <dgm:prSet custT="1"/>
      <dgm:spPr/>
      <dgm:t>
        <a:bodyPr/>
        <a:lstStyle/>
        <a:p>
          <a:r>
            <a:rPr lang="es-CL" sz="1400" b="1" u="sng" dirty="0"/>
            <a:t>Simétrica/Proporcionada</a:t>
          </a:r>
          <a:r>
            <a:rPr lang="es-CL" sz="1400" dirty="0">
              <a:sym typeface="Wingdings" panose="05000000000000000000" pitchFamily="2" charset="2"/>
            </a:rPr>
            <a:t></a:t>
          </a:r>
          <a:r>
            <a:rPr lang="es-CL" sz="1400" dirty="0"/>
            <a:t> CC menor a 2DS con talla y peso también bajo  la media</a:t>
          </a:r>
        </a:p>
      </dgm:t>
    </dgm:pt>
    <dgm:pt modelId="{4E69E9B4-23AD-4638-8684-8F0C8F17FCE8}" type="parTrans" cxnId="{E4B58612-177F-4A43-A88A-5A5995E5D844}">
      <dgm:prSet/>
      <dgm:spPr/>
      <dgm:t>
        <a:bodyPr/>
        <a:lstStyle/>
        <a:p>
          <a:endParaRPr lang="es-CL"/>
        </a:p>
      </dgm:t>
    </dgm:pt>
    <dgm:pt modelId="{BB99997B-4235-4952-92DE-92E271715E38}" type="sibTrans" cxnId="{E4B58612-177F-4A43-A88A-5A5995E5D844}">
      <dgm:prSet/>
      <dgm:spPr/>
      <dgm:t>
        <a:bodyPr/>
        <a:lstStyle/>
        <a:p>
          <a:endParaRPr lang="es-CL"/>
        </a:p>
      </dgm:t>
    </dgm:pt>
    <dgm:pt modelId="{2D2F0D32-A311-4220-9AFE-A0824E46178A}">
      <dgm:prSet custT="1"/>
      <dgm:spPr/>
      <dgm:t>
        <a:bodyPr/>
        <a:lstStyle/>
        <a:p>
          <a:r>
            <a:rPr lang="es-CL" sz="1400" b="1" u="sng" dirty="0"/>
            <a:t>Asimétrica/Desproporcionada</a:t>
          </a:r>
        </a:p>
      </dgm:t>
    </dgm:pt>
    <dgm:pt modelId="{01621ACA-07D6-4087-8E72-AF898CD839FF}" type="parTrans" cxnId="{896A50F4-E7E6-44E2-93B8-6C24C0007FBE}">
      <dgm:prSet/>
      <dgm:spPr/>
      <dgm:t>
        <a:bodyPr/>
        <a:lstStyle/>
        <a:p>
          <a:endParaRPr lang="es-CL"/>
        </a:p>
      </dgm:t>
    </dgm:pt>
    <dgm:pt modelId="{4A500C3D-815F-4D6B-B0DE-52C8BFFB0E17}" type="sibTrans" cxnId="{896A50F4-E7E6-44E2-93B8-6C24C0007FBE}">
      <dgm:prSet/>
      <dgm:spPr/>
      <dgm:t>
        <a:bodyPr/>
        <a:lstStyle/>
        <a:p>
          <a:endParaRPr lang="es-CL"/>
        </a:p>
      </dgm:t>
    </dgm:pt>
    <dgm:pt modelId="{DD31094B-1694-4C3C-A3B0-A0867B7E53E3}">
      <dgm:prSet/>
      <dgm:spPr/>
      <dgm:t>
        <a:bodyPr/>
        <a:lstStyle/>
        <a:p>
          <a:r>
            <a:rPr lang="es-CL"/>
            <a:t>Asociación con otras alteraciones</a:t>
          </a:r>
        </a:p>
      </dgm:t>
    </dgm:pt>
    <dgm:pt modelId="{51DAABCA-98C1-48B4-BA38-4033AE9177AC}" type="parTrans" cxnId="{3DD4D97A-611D-45EE-A7C1-1FD3C45BF7B3}">
      <dgm:prSet/>
      <dgm:spPr/>
      <dgm:t>
        <a:bodyPr/>
        <a:lstStyle/>
        <a:p>
          <a:endParaRPr lang="es-CL"/>
        </a:p>
      </dgm:t>
    </dgm:pt>
    <dgm:pt modelId="{83EB9C8D-5F31-43D9-98B6-DA0A3CE54A6F}" type="sibTrans" cxnId="{3DD4D97A-611D-45EE-A7C1-1FD3C45BF7B3}">
      <dgm:prSet/>
      <dgm:spPr/>
      <dgm:t>
        <a:bodyPr/>
        <a:lstStyle/>
        <a:p>
          <a:endParaRPr lang="es-CL"/>
        </a:p>
      </dgm:t>
    </dgm:pt>
    <dgm:pt modelId="{06D81F36-3707-4B4F-9039-AE90BB8CE49E}">
      <dgm:prSet custT="1"/>
      <dgm:spPr/>
      <dgm:t>
        <a:bodyPr/>
        <a:lstStyle/>
        <a:p>
          <a:r>
            <a:rPr lang="es-CL" sz="1400" b="1" u="sng" dirty="0"/>
            <a:t>Aislada o Pura</a:t>
          </a:r>
        </a:p>
      </dgm:t>
    </dgm:pt>
    <dgm:pt modelId="{09EE1478-F98C-4B96-815B-CC757EA3BB61}" type="parTrans" cxnId="{799A729A-5C06-4B96-B09A-2ABE46D96014}">
      <dgm:prSet/>
      <dgm:spPr/>
      <dgm:t>
        <a:bodyPr/>
        <a:lstStyle/>
        <a:p>
          <a:endParaRPr lang="es-CL"/>
        </a:p>
      </dgm:t>
    </dgm:pt>
    <dgm:pt modelId="{7055C1D9-6BE3-4CC3-9F43-C09F309D810C}" type="sibTrans" cxnId="{799A729A-5C06-4B96-B09A-2ABE46D96014}">
      <dgm:prSet/>
      <dgm:spPr/>
      <dgm:t>
        <a:bodyPr/>
        <a:lstStyle/>
        <a:p>
          <a:endParaRPr lang="es-CL"/>
        </a:p>
      </dgm:t>
    </dgm:pt>
    <dgm:pt modelId="{F87EF78D-DC3F-4612-955E-8486B03BE0FA}">
      <dgm:prSet custT="1"/>
      <dgm:spPr/>
      <dgm:t>
        <a:bodyPr/>
        <a:lstStyle/>
        <a:p>
          <a:r>
            <a:rPr lang="es-CL" sz="1400" b="1" u="sng" dirty="0"/>
            <a:t>Sindrómica</a:t>
          </a:r>
          <a:r>
            <a:rPr lang="es-CL" sz="1400" dirty="0"/>
            <a:t>: asociada a otras anomalías</a:t>
          </a:r>
        </a:p>
      </dgm:t>
    </dgm:pt>
    <dgm:pt modelId="{B390F6F4-A0BC-45DC-9EC0-0361C1CAE50F}" type="parTrans" cxnId="{37880234-2E06-4D85-B399-707550F1804E}">
      <dgm:prSet/>
      <dgm:spPr/>
      <dgm:t>
        <a:bodyPr/>
        <a:lstStyle/>
        <a:p>
          <a:endParaRPr lang="es-CL"/>
        </a:p>
      </dgm:t>
    </dgm:pt>
    <dgm:pt modelId="{3E3570EF-E582-4936-A3F0-0F100297C4F2}" type="sibTrans" cxnId="{37880234-2E06-4D85-B399-707550F1804E}">
      <dgm:prSet/>
      <dgm:spPr/>
      <dgm:t>
        <a:bodyPr/>
        <a:lstStyle/>
        <a:p>
          <a:endParaRPr lang="es-CL"/>
        </a:p>
      </dgm:t>
    </dgm:pt>
    <dgm:pt modelId="{06136F43-8D6B-4791-BE54-5F282F445DD1}" type="pres">
      <dgm:prSet presAssocID="{97BC9F28-EE0C-4EAB-955C-4F10352BBFB1}" presName="Name0" presStyleCnt="0">
        <dgm:presLayoutVars>
          <dgm:dir/>
          <dgm:animLvl val="lvl"/>
          <dgm:resizeHandles val="exact"/>
        </dgm:presLayoutVars>
      </dgm:prSet>
      <dgm:spPr/>
    </dgm:pt>
    <dgm:pt modelId="{8EC4A782-3227-4BCD-9AA7-8BB9E4248C38}" type="pres">
      <dgm:prSet presAssocID="{80569DAB-6C4D-41DB-971D-B5CFEDB5BBDC}" presName="linNode" presStyleCnt="0"/>
      <dgm:spPr/>
    </dgm:pt>
    <dgm:pt modelId="{275AFEF8-5A8A-42E2-B2DE-2C72848A138A}" type="pres">
      <dgm:prSet presAssocID="{80569DAB-6C4D-41DB-971D-B5CFEDB5BBDC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C38F096-4B88-4455-B8A9-F2B55B974C96}" type="pres">
      <dgm:prSet presAssocID="{80569DAB-6C4D-41DB-971D-B5CFEDB5BBDC}" presName="descendantText" presStyleLbl="alignAccFollowNode1" presStyleIdx="0" presStyleCnt="4" custScaleY="123995">
        <dgm:presLayoutVars>
          <dgm:bulletEnabled val="1"/>
        </dgm:presLayoutVars>
      </dgm:prSet>
      <dgm:spPr/>
    </dgm:pt>
    <dgm:pt modelId="{89DAD908-8699-4233-B72B-443B5DADB1D8}" type="pres">
      <dgm:prSet presAssocID="{E0E0C0D6-7272-4DD3-B53E-B8C24CE8F62A}" presName="sp" presStyleCnt="0"/>
      <dgm:spPr/>
    </dgm:pt>
    <dgm:pt modelId="{50519EB9-792B-4358-BC88-6D9CFDE461C1}" type="pres">
      <dgm:prSet presAssocID="{FCE45C87-D51F-4F7B-B5CB-DB0127E80237}" presName="linNode" presStyleCnt="0"/>
      <dgm:spPr/>
    </dgm:pt>
    <dgm:pt modelId="{55E94101-813B-4D07-8894-FE4DE2A2C9AD}" type="pres">
      <dgm:prSet presAssocID="{FCE45C87-D51F-4F7B-B5CB-DB0127E80237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75AF7FCC-4D50-403C-9DD0-5B15B5FEE479}" type="pres">
      <dgm:prSet presAssocID="{FCE45C87-D51F-4F7B-B5CB-DB0127E80237}" presName="descendantText" presStyleLbl="alignAccFollowNode1" presStyleIdx="1" presStyleCnt="4">
        <dgm:presLayoutVars>
          <dgm:bulletEnabled val="1"/>
        </dgm:presLayoutVars>
      </dgm:prSet>
      <dgm:spPr/>
    </dgm:pt>
    <dgm:pt modelId="{780C39D2-EA07-4B7A-BA61-76B04EB3B3C2}" type="pres">
      <dgm:prSet presAssocID="{C7232369-8736-4033-923E-43B6FEDAD10A}" presName="sp" presStyleCnt="0"/>
      <dgm:spPr/>
    </dgm:pt>
    <dgm:pt modelId="{7E42C101-9EDA-43DF-A574-7586EBA5B43C}" type="pres">
      <dgm:prSet presAssocID="{872D22E9-62BB-40C3-A25C-33A5AF00AF62}" presName="linNode" presStyleCnt="0"/>
      <dgm:spPr/>
    </dgm:pt>
    <dgm:pt modelId="{6F81F13F-A57A-4C61-B5CA-2F1FB8D32283}" type="pres">
      <dgm:prSet presAssocID="{872D22E9-62BB-40C3-A25C-33A5AF00AF6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5B11EAA-BFAF-4F66-ABB7-0D0442C66619}" type="pres">
      <dgm:prSet presAssocID="{872D22E9-62BB-40C3-A25C-33A5AF00AF62}" presName="descendantText" presStyleLbl="alignAccFollowNode1" presStyleIdx="2" presStyleCnt="4">
        <dgm:presLayoutVars>
          <dgm:bulletEnabled val="1"/>
        </dgm:presLayoutVars>
      </dgm:prSet>
      <dgm:spPr/>
    </dgm:pt>
    <dgm:pt modelId="{B9CF9965-F9D4-43B2-A8DD-463DB1BCBBE3}" type="pres">
      <dgm:prSet presAssocID="{8021290B-E89E-44AE-B5CA-E6C1018C76AC}" presName="sp" presStyleCnt="0"/>
      <dgm:spPr/>
    </dgm:pt>
    <dgm:pt modelId="{6CCB7E5C-4E2A-4A94-9961-A72C1B7397B3}" type="pres">
      <dgm:prSet presAssocID="{DD31094B-1694-4C3C-A3B0-A0867B7E53E3}" presName="linNode" presStyleCnt="0"/>
      <dgm:spPr/>
    </dgm:pt>
    <dgm:pt modelId="{80BD8AB5-204C-4CD1-910E-F8A37FC50322}" type="pres">
      <dgm:prSet presAssocID="{DD31094B-1694-4C3C-A3B0-A0867B7E53E3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CD2EA931-9367-4DC8-BBFE-839E51254FF4}" type="pres">
      <dgm:prSet presAssocID="{DD31094B-1694-4C3C-A3B0-A0867B7E53E3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A33B5105-46E2-4717-9AC4-E7AF83951F08}" type="presOf" srcId="{F87EF78D-DC3F-4612-955E-8486B03BE0FA}" destId="{CD2EA931-9367-4DC8-BBFE-839E51254FF4}" srcOrd="0" destOrd="1" presId="urn:microsoft.com/office/officeart/2005/8/layout/vList5"/>
    <dgm:cxn modelId="{4027E007-7DAC-428C-9445-D00BA48C253C}" srcId="{FCE45C87-D51F-4F7B-B5CB-DB0127E80237}" destId="{49FDE0C0-6785-4E7F-98A8-5445BD49CFAD}" srcOrd="0" destOrd="0" parTransId="{B1C2F8BD-880F-49D1-A917-CBDEBE0F4607}" sibTransId="{291D9AF5-5DE8-4854-9552-17DC790FD5A7}"/>
    <dgm:cxn modelId="{EA1E2C08-4518-44B8-A275-C6677D7D8F88}" type="presOf" srcId="{DD31094B-1694-4C3C-A3B0-A0867B7E53E3}" destId="{80BD8AB5-204C-4CD1-910E-F8A37FC50322}" srcOrd="0" destOrd="0" presId="urn:microsoft.com/office/officeart/2005/8/layout/vList5"/>
    <dgm:cxn modelId="{E4B58612-177F-4A43-A88A-5A5995E5D844}" srcId="{872D22E9-62BB-40C3-A25C-33A5AF00AF62}" destId="{F7AC5B39-566C-4720-868D-AD8B5F91E58F}" srcOrd="0" destOrd="0" parTransId="{4E69E9B4-23AD-4638-8684-8F0C8F17FCE8}" sibTransId="{BB99997B-4235-4952-92DE-92E271715E38}"/>
    <dgm:cxn modelId="{8B811C14-E475-4ED6-9A50-3416120E7733}" type="presOf" srcId="{6C2F5F74-CE3F-4A76-91D2-08B989A46DA1}" destId="{2C38F096-4B88-4455-B8A9-F2B55B974C96}" srcOrd="0" destOrd="0" presId="urn:microsoft.com/office/officeart/2005/8/layout/vList5"/>
    <dgm:cxn modelId="{37880234-2E06-4D85-B399-707550F1804E}" srcId="{DD31094B-1694-4C3C-A3B0-A0867B7E53E3}" destId="{F87EF78D-DC3F-4612-955E-8486B03BE0FA}" srcOrd="1" destOrd="0" parTransId="{B390F6F4-A0BC-45DC-9EC0-0361C1CAE50F}" sibTransId="{3E3570EF-E582-4936-A3F0-0F100297C4F2}"/>
    <dgm:cxn modelId="{9EA7E336-C361-4BB2-84BA-C61B034191C6}" srcId="{6C2F5F74-CE3F-4A76-91D2-08B989A46DA1}" destId="{EE04B097-3EE3-417B-B613-4B4135379579}" srcOrd="0" destOrd="0" parTransId="{9AD3CB3E-7F7F-484F-A7D5-34031D537609}" sibTransId="{5AA02D7A-B2FA-479D-90CF-D51C6BBF89F4}"/>
    <dgm:cxn modelId="{38D5DF5B-0FB5-44D0-9192-0C1BB173A0F1}" srcId="{80569DAB-6C4D-41DB-971D-B5CFEDB5BBDC}" destId="{6C2F5F74-CE3F-4A76-91D2-08B989A46DA1}" srcOrd="0" destOrd="0" parTransId="{1B4B158D-5DF6-47E7-9877-A67B46A5F653}" sibTransId="{4E9C2694-41AA-48BA-B8B8-E9C9C644DE81}"/>
    <dgm:cxn modelId="{A7B24D66-59F2-44BE-AA8D-09B7D7B3D670}" srcId="{97BC9F28-EE0C-4EAB-955C-4F10352BBFB1}" destId="{80569DAB-6C4D-41DB-971D-B5CFEDB5BBDC}" srcOrd="0" destOrd="0" parTransId="{100252FC-F41E-4F51-B667-D3D58BC97882}" sibTransId="{E0E0C0D6-7272-4DD3-B53E-B8C24CE8F62A}"/>
    <dgm:cxn modelId="{F69B6747-E392-4217-8BAE-E7F120BE91B1}" type="presOf" srcId="{97BC9F28-EE0C-4EAB-955C-4F10352BBFB1}" destId="{06136F43-8D6B-4791-BE54-5F282F445DD1}" srcOrd="0" destOrd="0" presId="urn:microsoft.com/office/officeart/2005/8/layout/vList5"/>
    <dgm:cxn modelId="{0EBA1F68-76D7-4441-813D-80088F9B49EF}" srcId="{97BC9F28-EE0C-4EAB-955C-4F10352BBFB1}" destId="{872D22E9-62BB-40C3-A25C-33A5AF00AF62}" srcOrd="2" destOrd="0" parTransId="{E629E70D-5DFD-41F5-BD94-F898E257D45E}" sibTransId="{8021290B-E89E-44AE-B5CA-E6C1018C76AC}"/>
    <dgm:cxn modelId="{BF996F4C-B8B0-4379-A66D-E19A4749C607}" type="presOf" srcId="{872D22E9-62BB-40C3-A25C-33A5AF00AF62}" destId="{6F81F13F-A57A-4C61-B5CA-2F1FB8D32283}" srcOrd="0" destOrd="0" presId="urn:microsoft.com/office/officeart/2005/8/layout/vList5"/>
    <dgm:cxn modelId="{A2325950-8BB6-47B4-A8DA-C11913FDC574}" type="presOf" srcId="{80569DAB-6C4D-41DB-971D-B5CFEDB5BBDC}" destId="{275AFEF8-5A8A-42E2-B2DE-2C72848A138A}" srcOrd="0" destOrd="0" presId="urn:microsoft.com/office/officeart/2005/8/layout/vList5"/>
    <dgm:cxn modelId="{3DD4D97A-611D-45EE-A7C1-1FD3C45BF7B3}" srcId="{97BC9F28-EE0C-4EAB-955C-4F10352BBFB1}" destId="{DD31094B-1694-4C3C-A3B0-A0867B7E53E3}" srcOrd="3" destOrd="0" parTransId="{51DAABCA-98C1-48B4-BA38-4033AE9177AC}" sibTransId="{83EB9C8D-5F31-43D9-98B6-DA0A3CE54A6F}"/>
    <dgm:cxn modelId="{5DA12895-25A3-4385-87F1-D55AEFD8C667}" type="presOf" srcId="{2D2F0D32-A311-4220-9AFE-A0824E46178A}" destId="{35B11EAA-BFAF-4F66-ABB7-0D0442C66619}" srcOrd="0" destOrd="1" presId="urn:microsoft.com/office/officeart/2005/8/layout/vList5"/>
    <dgm:cxn modelId="{73555095-0C8D-4AED-9431-52340C10CD0A}" type="presOf" srcId="{539A421A-DCD1-4E3A-A902-BEFBF8D48F23}" destId="{75AF7FCC-4D50-403C-9DD0-5B15B5FEE479}" srcOrd="0" destOrd="1" presId="urn:microsoft.com/office/officeart/2005/8/layout/vList5"/>
    <dgm:cxn modelId="{799A729A-5C06-4B96-B09A-2ABE46D96014}" srcId="{DD31094B-1694-4C3C-A3B0-A0867B7E53E3}" destId="{06D81F36-3707-4B4F-9039-AE90BB8CE49E}" srcOrd="0" destOrd="0" parTransId="{09EE1478-F98C-4B96-815B-CC757EA3BB61}" sibTransId="{7055C1D9-6BE3-4CC3-9F43-C09F309D810C}"/>
    <dgm:cxn modelId="{3FF1E39D-9C73-4969-955C-ADE06D1ABCEA}" type="presOf" srcId="{D244311E-CC3D-47D7-961F-8B578B01051A}" destId="{2C38F096-4B88-4455-B8A9-F2B55B974C96}" srcOrd="0" destOrd="2" presId="urn:microsoft.com/office/officeart/2005/8/layout/vList5"/>
    <dgm:cxn modelId="{5ECE8A9E-4E83-4A06-9E7E-07A43AAB0087}" srcId="{97BC9F28-EE0C-4EAB-955C-4F10352BBFB1}" destId="{FCE45C87-D51F-4F7B-B5CB-DB0127E80237}" srcOrd="1" destOrd="0" parTransId="{38EA9C93-7192-4F35-94EE-DE3CE7F9850D}" sibTransId="{C7232369-8736-4033-923E-43B6FEDAD10A}"/>
    <dgm:cxn modelId="{7F6CB4A5-C575-4DBA-9F7C-7551B320DF7E}" srcId="{D244311E-CC3D-47D7-961F-8B578B01051A}" destId="{E603ECD3-1335-47AC-B001-CEA4D6CC5EB3}" srcOrd="0" destOrd="0" parTransId="{6F09F5F4-0BBC-4DD1-9166-631F4D1F9958}" sibTransId="{CF4786C0-F6E3-4AF0-B7E5-0AD78D56068B}"/>
    <dgm:cxn modelId="{B4CE1BA7-6709-44D6-8C7A-79D87F7FCB80}" type="presOf" srcId="{06D81F36-3707-4B4F-9039-AE90BB8CE49E}" destId="{CD2EA931-9367-4DC8-BBFE-839E51254FF4}" srcOrd="0" destOrd="0" presId="urn:microsoft.com/office/officeart/2005/8/layout/vList5"/>
    <dgm:cxn modelId="{6495A2AB-B45A-4789-A05C-B928240BF534}" type="presOf" srcId="{EE04B097-3EE3-417B-B613-4B4135379579}" destId="{2C38F096-4B88-4455-B8A9-F2B55B974C96}" srcOrd="0" destOrd="1" presId="urn:microsoft.com/office/officeart/2005/8/layout/vList5"/>
    <dgm:cxn modelId="{4E5D37B8-D442-4796-87AF-745ECE915C35}" type="presOf" srcId="{E603ECD3-1335-47AC-B001-CEA4D6CC5EB3}" destId="{2C38F096-4B88-4455-B8A9-F2B55B974C96}" srcOrd="0" destOrd="3" presId="urn:microsoft.com/office/officeart/2005/8/layout/vList5"/>
    <dgm:cxn modelId="{61F5D0C2-5BF0-4A72-A087-ECEEDE9BC13E}" type="presOf" srcId="{F7AC5B39-566C-4720-868D-AD8B5F91E58F}" destId="{35B11EAA-BFAF-4F66-ABB7-0D0442C66619}" srcOrd="0" destOrd="0" presId="urn:microsoft.com/office/officeart/2005/8/layout/vList5"/>
    <dgm:cxn modelId="{2C5B76E1-FD7C-416F-B85A-E8F1F77CB22C}" type="presOf" srcId="{FCE45C87-D51F-4F7B-B5CB-DB0127E80237}" destId="{55E94101-813B-4D07-8894-FE4DE2A2C9AD}" srcOrd="0" destOrd="0" presId="urn:microsoft.com/office/officeart/2005/8/layout/vList5"/>
    <dgm:cxn modelId="{00E973E9-9813-4533-A4BA-513C1C947636}" type="presOf" srcId="{49FDE0C0-6785-4E7F-98A8-5445BD49CFAD}" destId="{75AF7FCC-4D50-403C-9DD0-5B15B5FEE479}" srcOrd="0" destOrd="0" presId="urn:microsoft.com/office/officeart/2005/8/layout/vList5"/>
    <dgm:cxn modelId="{531EAEEA-0ACE-4753-84EC-E535B71D87F4}" srcId="{80569DAB-6C4D-41DB-971D-B5CFEDB5BBDC}" destId="{D244311E-CC3D-47D7-961F-8B578B01051A}" srcOrd="1" destOrd="0" parTransId="{2F79387E-1384-4809-8CC3-905E8CF61122}" sibTransId="{9A49FF49-885C-4CFE-8B35-9B07FCD6D8D6}"/>
    <dgm:cxn modelId="{896A50F4-E7E6-44E2-93B8-6C24C0007FBE}" srcId="{872D22E9-62BB-40C3-A25C-33A5AF00AF62}" destId="{2D2F0D32-A311-4220-9AFE-A0824E46178A}" srcOrd="1" destOrd="0" parTransId="{01621ACA-07D6-4087-8E72-AF898CD839FF}" sibTransId="{4A500C3D-815F-4D6B-B0DE-52C8BFFB0E17}"/>
    <dgm:cxn modelId="{868896F4-7C85-4C56-A039-9CEF2453A6F0}" srcId="{FCE45C87-D51F-4F7B-B5CB-DB0127E80237}" destId="{539A421A-DCD1-4E3A-A902-BEFBF8D48F23}" srcOrd="1" destOrd="0" parTransId="{322009C8-B3BE-4222-8F8B-ED96DD41BEEB}" sibTransId="{7DA8EF5B-7757-48BD-8E84-0AB0EE102431}"/>
    <dgm:cxn modelId="{ED7C630B-0FA2-4D58-9A0F-FD65379057E3}" type="presParOf" srcId="{06136F43-8D6B-4791-BE54-5F282F445DD1}" destId="{8EC4A782-3227-4BCD-9AA7-8BB9E4248C38}" srcOrd="0" destOrd="0" presId="urn:microsoft.com/office/officeart/2005/8/layout/vList5"/>
    <dgm:cxn modelId="{3CF33EDF-E403-42A5-B8CA-2BF6103D9800}" type="presParOf" srcId="{8EC4A782-3227-4BCD-9AA7-8BB9E4248C38}" destId="{275AFEF8-5A8A-42E2-B2DE-2C72848A138A}" srcOrd="0" destOrd="0" presId="urn:microsoft.com/office/officeart/2005/8/layout/vList5"/>
    <dgm:cxn modelId="{BC3C7ED5-FAF5-471B-9FA9-AC27E8F3D3A3}" type="presParOf" srcId="{8EC4A782-3227-4BCD-9AA7-8BB9E4248C38}" destId="{2C38F096-4B88-4455-B8A9-F2B55B974C96}" srcOrd="1" destOrd="0" presId="urn:microsoft.com/office/officeart/2005/8/layout/vList5"/>
    <dgm:cxn modelId="{1BC4E969-565B-48D5-9D63-6FCE4B2BED75}" type="presParOf" srcId="{06136F43-8D6B-4791-BE54-5F282F445DD1}" destId="{89DAD908-8699-4233-B72B-443B5DADB1D8}" srcOrd="1" destOrd="0" presId="urn:microsoft.com/office/officeart/2005/8/layout/vList5"/>
    <dgm:cxn modelId="{CE3E112A-5806-4114-9B78-CE7417F01184}" type="presParOf" srcId="{06136F43-8D6B-4791-BE54-5F282F445DD1}" destId="{50519EB9-792B-4358-BC88-6D9CFDE461C1}" srcOrd="2" destOrd="0" presId="urn:microsoft.com/office/officeart/2005/8/layout/vList5"/>
    <dgm:cxn modelId="{831FF4A5-E4EF-4F78-B76E-47B54F7BC711}" type="presParOf" srcId="{50519EB9-792B-4358-BC88-6D9CFDE461C1}" destId="{55E94101-813B-4D07-8894-FE4DE2A2C9AD}" srcOrd="0" destOrd="0" presId="urn:microsoft.com/office/officeart/2005/8/layout/vList5"/>
    <dgm:cxn modelId="{DAFE79C8-7528-4D7A-8121-9E8C4EEC2DE2}" type="presParOf" srcId="{50519EB9-792B-4358-BC88-6D9CFDE461C1}" destId="{75AF7FCC-4D50-403C-9DD0-5B15B5FEE479}" srcOrd="1" destOrd="0" presId="urn:microsoft.com/office/officeart/2005/8/layout/vList5"/>
    <dgm:cxn modelId="{DD83CBD3-1C90-4E1F-B611-9D8C4440D507}" type="presParOf" srcId="{06136F43-8D6B-4791-BE54-5F282F445DD1}" destId="{780C39D2-EA07-4B7A-BA61-76B04EB3B3C2}" srcOrd="3" destOrd="0" presId="urn:microsoft.com/office/officeart/2005/8/layout/vList5"/>
    <dgm:cxn modelId="{526C4F13-8D24-4B81-84FE-34797CA7B7BF}" type="presParOf" srcId="{06136F43-8D6B-4791-BE54-5F282F445DD1}" destId="{7E42C101-9EDA-43DF-A574-7586EBA5B43C}" srcOrd="4" destOrd="0" presId="urn:microsoft.com/office/officeart/2005/8/layout/vList5"/>
    <dgm:cxn modelId="{45007E01-DFF1-415D-AAAA-DD76DDD2966F}" type="presParOf" srcId="{7E42C101-9EDA-43DF-A574-7586EBA5B43C}" destId="{6F81F13F-A57A-4C61-B5CA-2F1FB8D32283}" srcOrd="0" destOrd="0" presId="urn:microsoft.com/office/officeart/2005/8/layout/vList5"/>
    <dgm:cxn modelId="{1302A016-CB4A-4A59-A833-7059F3AABA63}" type="presParOf" srcId="{7E42C101-9EDA-43DF-A574-7586EBA5B43C}" destId="{35B11EAA-BFAF-4F66-ABB7-0D0442C66619}" srcOrd="1" destOrd="0" presId="urn:microsoft.com/office/officeart/2005/8/layout/vList5"/>
    <dgm:cxn modelId="{C26309B0-1F8C-4240-AD7E-17F5590A4106}" type="presParOf" srcId="{06136F43-8D6B-4791-BE54-5F282F445DD1}" destId="{B9CF9965-F9D4-43B2-A8DD-463DB1BCBBE3}" srcOrd="5" destOrd="0" presId="urn:microsoft.com/office/officeart/2005/8/layout/vList5"/>
    <dgm:cxn modelId="{4F9FD393-678C-4F4C-912A-F07935367392}" type="presParOf" srcId="{06136F43-8D6B-4791-BE54-5F282F445DD1}" destId="{6CCB7E5C-4E2A-4A94-9961-A72C1B7397B3}" srcOrd="6" destOrd="0" presId="urn:microsoft.com/office/officeart/2005/8/layout/vList5"/>
    <dgm:cxn modelId="{B207F58D-C92D-4B89-953D-46937C1CCBBA}" type="presParOf" srcId="{6CCB7E5C-4E2A-4A94-9961-A72C1B7397B3}" destId="{80BD8AB5-204C-4CD1-910E-F8A37FC50322}" srcOrd="0" destOrd="0" presId="urn:microsoft.com/office/officeart/2005/8/layout/vList5"/>
    <dgm:cxn modelId="{989A004E-DE0F-4CEB-B63D-BA0FF010AE9C}" type="presParOf" srcId="{6CCB7E5C-4E2A-4A94-9961-A72C1B7397B3}" destId="{CD2EA931-9367-4DC8-BBFE-839E51254FF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9F32639-EBF9-4B3F-8BFA-68490BE6BF0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0B0919E-E9D5-4F4D-9F98-1097E1BF627E}">
      <dgm:prSet/>
      <dgm:spPr/>
      <dgm:t>
        <a:bodyPr/>
        <a:lstStyle/>
        <a:p>
          <a:r>
            <a:rPr lang="es-CL" dirty="0"/>
            <a:t>Anormalidades genéticas y noxas medioambientales pueden afectar a un cerebro en desarrollo</a:t>
          </a:r>
          <a:endParaRPr lang="en-US" dirty="0"/>
        </a:p>
      </dgm:t>
    </dgm:pt>
    <dgm:pt modelId="{1EBF823A-A9F4-45FB-85B0-F08C96134AB1}" type="parTrans" cxnId="{7F14D6DE-14A4-46DA-BB00-690BF16C1F1C}">
      <dgm:prSet/>
      <dgm:spPr/>
      <dgm:t>
        <a:bodyPr/>
        <a:lstStyle/>
        <a:p>
          <a:endParaRPr lang="en-US"/>
        </a:p>
      </dgm:t>
    </dgm:pt>
    <dgm:pt modelId="{BC848967-C4C5-4081-8B7A-FCB7047A0399}" type="sibTrans" cxnId="{7F14D6DE-14A4-46DA-BB00-690BF16C1F1C}">
      <dgm:prSet/>
      <dgm:spPr/>
      <dgm:t>
        <a:bodyPr/>
        <a:lstStyle/>
        <a:p>
          <a:endParaRPr lang="en-US"/>
        </a:p>
      </dgm:t>
    </dgm:pt>
    <dgm:pt modelId="{78CBD789-FAD5-43D2-81C8-AC695005D0A3}">
      <dgm:prSet/>
      <dgm:spPr/>
      <dgm:t>
        <a:bodyPr/>
        <a:lstStyle/>
        <a:p>
          <a:r>
            <a:rPr lang="es-CL" dirty="0"/>
            <a:t>Genética o presuntamente genética 29%</a:t>
          </a:r>
          <a:endParaRPr lang="en-US" dirty="0"/>
        </a:p>
      </dgm:t>
    </dgm:pt>
    <dgm:pt modelId="{C08E09A9-E6BB-43BB-9AB8-64CA1B21B53B}" type="parTrans" cxnId="{16C7D590-657E-4583-8F03-9CA665FDD46A}">
      <dgm:prSet/>
      <dgm:spPr/>
      <dgm:t>
        <a:bodyPr/>
        <a:lstStyle/>
        <a:p>
          <a:endParaRPr lang="en-US"/>
        </a:p>
      </dgm:t>
    </dgm:pt>
    <dgm:pt modelId="{22DD24DB-7FAB-4CCF-8623-35E015D7AAB6}" type="sibTrans" cxnId="{16C7D590-657E-4583-8F03-9CA665FDD46A}">
      <dgm:prSet/>
      <dgm:spPr/>
      <dgm:t>
        <a:bodyPr/>
        <a:lstStyle/>
        <a:p>
          <a:endParaRPr lang="en-US"/>
        </a:p>
      </dgm:t>
    </dgm:pt>
    <dgm:pt modelId="{F5154922-6FAF-456C-98B4-965A5C58304C}">
      <dgm:prSet/>
      <dgm:spPr/>
      <dgm:t>
        <a:bodyPr/>
        <a:lstStyle/>
        <a:p>
          <a:r>
            <a:rPr lang="es-CL" dirty="0"/>
            <a:t>Injuria cerebral prenatal o perinatal 27%</a:t>
          </a:r>
          <a:endParaRPr lang="en-US" dirty="0"/>
        </a:p>
      </dgm:t>
    </dgm:pt>
    <dgm:pt modelId="{49C71298-4710-4B57-A47F-9ED8DE5A0A72}" type="parTrans" cxnId="{1CBC33D2-757C-4997-A580-35F703EAE793}">
      <dgm:prSet/>
      <dgm:spPr/>
      <dgm:t>
        <a:bodyPr/>
        <a:lstStyle/>
        <a:p>
          <a:endParaRPr lang="en-US"/>
        </a:p>
      </dgm:t>
    </dgm:pt>
    <dgm:pt modelId="{6DF463D9-0D86-41E4-86B1-8C4B19DEFE2F}" type="sibTrans" cxnId="{1CBC33D2-757C-4997-A580-35F703EAE793}">
      <dgm:prSet/>
      <dgm:spPr/>
      <dgm:t>
        <a:bodyPr/>
        <a:lstStyle/>
        <a:p>
          <a:endParaRPr lang="en-US"/>
        </a:p>
      </dgm:t>
    </dgm:pt>
    <dgm:pt modelId="{8437A80D-00F2-43D8-9E44-1E5F455783D9}">
      <dgm:prSet/>
      <dgm:spPr/>
      <dgm:t>
        <a:bodyPr/>
        <a:lstStyle/>
        <a:p>
          <a:r>
            <a:rPr lang="es-CL" dirty="0"/>
            <a:t>Craneosinostosis 2%</a:t>
          </a:r>
          <a:endParaRPr lang="en-US" dirty="0"/>
        </a:p>
      </dgm:t>
    </dgm:pt>
    <dgm:pt modelId="{6A74CED5-1074-48E1-875B-1CA5F85660CC}" type="parTrans" cxnId="{C676870A-EB53-478A-A02E-F6C5EB34D870}">
      <dgm:prSet/>
      <dgm:spPr/>
      <dgm:t>
        <a:bodyPr/>
        <a:lstStyle/>
        <a:p>
          <a:endParaRPr lang="en-US"/>
        </a:p>
      </dgm:t>
    </dgm:pt>
    <dgm:pt modelId="{3881CCFA-D39C-47DB-A7F5-9C41FBAA052A}" type="sibTrans" cxnId="{C676870A-EB53-478A-A02E-F6C5EB34D870}">
      <dgm:prSet/>
      <dgm:spPr/>
      <dgm:t>
        <a:bodyPr/>
        <a:lstStyle/>
        <a:p>
          <a:endParaRPr lang="en-US"/>
        </a:p>
      </dgm:t>
    </dgm:pt>
    <dgm:pt modelId="{8387D714-19C7-4CC4-90D2-31B285943C2A}">
      <dgm:prSet/>
      <dgm:spPr/>
      <dgm:t>
        <a:bodyPr/>
        <a:lstStyle/>
        <a:p>
          <a:r>
            <a:rPr lang="es-CL" dirty="0"/>
            <a:t>Injuria cerebral postnatal 2%</a:t>
          </a:r>
          <a:endParaRPr lang="en-US" dirty="0"/>
        </a:p>
      </dgm:t>
    </dgm:pt>
    <dgm:pt modelId="{F9ABC693-8A5F-4D3C-9AAC-ECF45E2DB819}" type="parTrans" cxnId="{A6478F56-69DF-4B73-9196-CABED3B88FD3}">
      <dgm:prSet/>
      <dgm:spPr/>
      <dgm:t>
        <a:bodyPr/>
        <a:lstStyle/>
        <a:p>
          <a:endParaRPr lang="en-US"/>
        </a:p>
      </dgm:t>
    </dgm:pt>
    <dgm:pt modelId="{C1DF297A-C2D7-4BB3-A7A3-BE48312E1310}" type="sibTrans" cxnId="{A6478F56-69DF-4B73-9196-CABED3B88FD3}">
      <dgm:prSet/>
      <dgm:spPr/>
      <dgm:t>
        <a:bodyPr/>
        <a:lstStyle/>
        <a:p>
          <a:endParaRPr lang="en-US"/>
        </a:p>
      </dgm:t>
    </dgm:pt>
    <dgm:pt modelId="{495B957E-4864-4ED4-819A-1278FF148535}">
      <dgm:prSet/>
      <dgm:spPr/>
      <dgm:t>
        <a:bodyPr/>
        <a:lstStyle/>
        <a:p>
          <a:r>
            <a:rPr lang="es-CL" dirty="0"/>
            <a:t>Desconocido 41%</a:t>
          </a:r>
          <a:endParaRPr lang="en-US" dirty="0"/>
        </a:p>
      </dgm:t>
    </dgm:pt>
    <dgm:pt modelId="{718DD082-C3C9-4896-84DD-72FAEB206709}" type="parTrans" cxnId="{9F4A18E2-5C38-4F3F-BD5E-D32E61B249B5}">
      <dgm:prSet/>
      <dgm:spPr/>
      <dgm:t>
        <a:bodyPr/>
        <a:lstStyle/>
        <a:p>
          <a:endParaRPr lang="en-US"/>
        </a:p>
      </dgm:t>
    </dgm:pt>
    <dgm:pt modelId="{0275BB3E-9524-4F71-B8BE-95CF6C1F8522}" type="sibTrans" cxnId="{9F4A18E2-5C38-4F3F-BD5E-D32E61B249B5}">
      <dgm:prSet/>
      <dgm:spPr/>
      <dgm:t>
        <a:bodyPr/>
        <a:lstStyle/>
        <a:p>
          <a:endParaRPr lang="en-US"/>
        </a:p>
      </dgm:t>
    </dgm:pt>
    <dgm:pt modelId="{D23AD322-0011-4170-9E29-12D273D54F4E}">
      <dgm:prSet/>
      <dgm:spPr/>
      <dgm:t>
        <a:bodyPr/>
        <a:lstStyle/>
        <a:p>
          <a:r>
            <a:rPr lang="es-CL" dirty="0"/>
            <a:t>*La mayoría tenia alteraciones neurológicas. </a:t>
          </a:r>
          <a:endParaRPr lang="en-US" dirty="0"/>
        </a:p>
      </dgm:t>
    </dgm:pt>
    <dgm:pt modelId="{1A969EBF-9758-4E7D-BD2A-71BFB97C2880}" type="parTrans" cxnId="{1BEB243A-66DF-4439-A8AD-1BBDA65AAA71}">
      <dgm:prSet/>
      <dgm:spPr/>
      <dgm:t>
        <a:bodyPr/>
        <a:lstStyle/>
        <a:p>
          <a:endParaRPr lang="en-US"/>
        </a:p>
      </dgm:t>
    </dgm:pt>
    <dgm:pt modelId="{538D2A1C-7C1E-43BE-BCA8-12054057BD69}" type="sibTrans" cxnId="{1BEB243A-66DF-4439-A8AD-1BBDA65AAA71}">
      <dgm:prSet/>
      <dgm:spPr/>
      <dgm:t>
        <a:bodyPr/>
        <a:lstStyle/>
        <a:p>
          <a:endParaRPr lang="en-US"/>
        </a:p>
      </dgm:t>
    </dgm:pt>
    <dgm:pt modelId="{326D902E-FF63-4D62-964D-9F961EFC59D3}">
      <dgm:prSet/>
      <dgm:spPr/>
      <dgm:t>
        <a:bodyPr/>
        <a:lstStyle/>
        <a:p>
          <a:r>
            <a:rPr lang="es-CL"/>
            <a:t>Estudio retrospectivo (n=680)</a:t>
          </a:r>
          <a:endParaRPr lang="en-US"/>
        </a:p>
      </dgm:t>
    </dgm:pt>
    <dgm:pt modelId="{ECA440D8-AD02-47BB-B809-E66E8C6FF74B}" type="parTrans" cxnId="{FD3287E4-BCF0-4578-A598-8FB94109C261}">
      <dgm:prSet/>
      <dgm:spPr/>
      <dgm:t>
        <a:bodyPr/>
        <a:lstStyle/>
        <a:p>
          <a:endParaRPr lang="es-CL"/>
        </a:p>
      </dgm:t>
    </dgm:pt>
    <dgm:pt modelId="{5C1D97F2-FD83-47F1-8FCB-F7D1E106B241}" type="sibTrans" cxnId="{FD3287E4-BCF0-4578-A598-8FB94109C261}">
      <dgm:prSet/>
      <dgm:spPr/>
      <dgm:t>
        <a:bodyPr/>
        <a:lstStyle/>
        <a:p>
          <a:endParaRPr lang="es-CL"/>
        </a:p>
      </dgm:t>
    </dgm:pt>
    <dgm:pt modelId="{E82D5D6C-97A3-4E78-A58C-7E089A952C7F}" type="pres">
      <dgm:prSet presAssocID="{99F32639-EBF9-4B3F-8BFA-68490BE6BF0F}" presName="linear" presStyleCnt="0">
        <dgm:presLayoutVars>
          <dgm:animLvl val="lvl"/>
          <dgm:resizeHandles val="exact"/>
        </dgm:presLayoutVars>
      </dgm:prSet>
      <dgm:spPr/>
    </dgm:pt>
    <dgm:pt modelId="{A6784163-8C13-429E-BFA1-BC6136679284}" type="pres">
      <dgm:prSet presAssocID="{80B0919E-E9D5-4F4D-9F98-1097E1BF627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4267041-7522-41B6-A9B8-D7B08185DA9F}" type="pres">
      <dgm:prSet presAssocID="{80B0919E-E9D5-4F4D-9F98-1097E1BF627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61DA600-EFC1-4F59-85EE-161EFCB87FB2}" type="presOf" srcId="{326D902E-FF63-4D62-964D-9F961EFC59D3}" destId="{84267041-7522-41B6-A9B8-D7B08185DA9F}" srcOrd="0" destOrd="0" presId="urn:microsoft.com/office/officeart/2005/8/layout/vList2"/>
    <dgm:cxn modelId="{C676870A-EB53-478A-A02E-F6C5EB34D870}" srcId="{326D902E-FF63-4D62-964D-9F961EFC59D3}" destId="{8437A80D-00F2-43D8-9E44-1E5F455783D9}" srcOrd="2" destOrd="0" parTransId="{6A74CED5-1074-48E1-875B-1CA5F85660CC}" sibTransId="{3881CCFA-D39C-47DB-A7F5-9C41FBAA052A}"/>
    <dgm:cxn modelId="{4BD88019-F26D-465D-849E-72608254D2D5}" type="presOf" srcId="{99F32639-EBF9-4B3F-8BFA-68490BE6BF0F}" destId="{E82D5D6C-97A3-4E78-A58C-7E089A952C7F}" srcOrd="0" destOrd="0" presId="urn:microsoft.com/office/officeart/2005/8/layout/vList2"/>
    <dgm:cxn modelId="{5C72F228-1BC5-476A-81BD-4981FB01B7BD}" type="presOf" srcId="{8437A80D-00F2-43D8-9E44-1E5F455783D9}" destId="{84267041-7522-41B6-A9B8-D7B08185DA9F}" srcOrd="0" destOrd="3" presId="urn:microsoft.com/office/officeart/2005/8/layout/vList2"/>
    <dgm:cxn modelId="{EDE3A629-AB4F-485F-88F3-85C3EDAEE226}" type="presOf" srcId="{D23AD322-0011-4170-9E29-12D273D54F4E}" destId="{84267041-7522-41B6-A9B8-D7B08185DA9F}" srcOrd="0" destOrd="6" presId="urn:microsoft.com/office/officeart/2005/8/layout/vList2"/>
    <dgm:cxn modelId="{1BEB243A-66DF-4439-A8AD-1BBDA65AAA71}" srcId="{326D902E-FF63-4D62-964D-9F961EFC59D3}" destId="{D23AD322-0011-4170-9E29-12D273D54F4E}" srcOrd="5" destOrd="0" parTransId="{1A969EBF-9758-4E7D-BD2A-71BFB97C2880}" sibTransId="{538D2A1C-7C1E-43BE-BCA8-12054057BD69}"/>
    <dgm:cxn modelId="{A6478F56-69DF-4B73-9196-CABED3B88FD3}" srcId="{326D902E-FF63-4D62-964D-9F961EFC59D3}" destId="{8387D714-19C7-4CC4-90D2-31B285943C2A}" srcOrd="3" destOrd="0" parTransId="{F9ABC693-8A5F-4D3C-9AAC-ECF45E2DB819}" sibTransId="{C1DF297A-C2D7-4BB3-A7A3-BE48312E1310}"/>
    <dgm:cxn modelId="{16C7D590-657E-4583-8F03-9CA665FDD46A}" srcId="{326D902E-FF63-4D62-964D-9F961EFC59D3}" destId="{78CBD789-FAD5-43D2-81C8-AC695005D0A3}" srcOrd="0" destOrd="0" parTransId="{C08E09A9-E6BB-43BB-9AB8-64CA1B21B53B}" sibTransId="{22DD24DB-7FAB-4CCF-8623-35E015D7AAB6}"/>
    <dgm:cxn modelId="{65F9C691-BBF2-405F-809B-894155B5A67A}" type="presOf" srcId="{8387D714-19C7-4CC4-90D2-31B285943C2A}" destId="{84267041-7522-41B6-A9B8-D7B08185DA9F}" srcOrd="0" destOrd="4" presId="urn:microsoft.com/office/officeart/2005/8/layout/vList2"/>
    <dgm:cxn modelId="{62AAB59F-E34F-480E-B911-EFC5018712BE}" type="presOf" srcId="{78CBD789-FAD5-43D2-81C8-AC695005D0A3}" destId="{84267041-7522-41B6-A9B8-D7B08185DA9F}" srcOrd="0" destOrd="1" presId="urn:microsoft.com/office/officeart/2005/8/layout/vList2"/>
    <dgm:cxn modelId="{55CC58AC-48B0-4224-8D84-AF0180D01A48}" type="presOf" srcId="{F5154922-6FAF-456C-98B4-965A5C58304C}" destId="{84267041-7522-41B6-A9B8-D7B08185DA9F}" srcOrd="0" destOrd="2" presId="urn:microsoft.com/office/officeart/2005/8/layout/vList2"/>
    <dgm:cxn modelId="{185B0ECF-E73F-46F4-8ECD-232F33FC084F}" type="presOf" srcId="{495B957E-4864-4ED4-819A-1278FF148535}" destId="{84267041-7522-41B6-A9B8-D7B08185DA9F}" srcOrd="0" destOrd="5" presId="urn:microsoft.com/office/officeart/2005/8/layout/vList2"/>
    <dgm:cxn modelId="{1CBC33D2-757C-4997-A580-35F703EAE793}" srcId="{326D902E-FF63-4D62-964D-9F961EFC59D3}" destId="{F5154922-6FAF-456C-98B4-965A5C58304C}" srcOrd="1" destOrd="0" parTransId="{49C71298-4710-4B57-A47F-9ED8DE5A0A72}" sibTransId="{6DF463D9-0D86-41E4-86B1-8C4B19DEFE2F}"/>
    <dgm:cxn modelId="{6F345DD6-933D-4B68-8C97-75FA0FE60561}" type="presOf" srcId="{80B0919E-E9D5-4F4D-9F98-1097E1BF627E}" destId="{A6784163-8C13-429E-BFA1-BC6136679284}" srcOrd="0" destOrd="0" presId="urn:microsoft.com/office/officeart/2005/8/layout/vList2"/>
    <dgm:cxn modelId="{7F14D6DE-14A4-46DA-BB00-690BF16C1F1C}" srcId="{99F32639-EBF9-4B3F-8BFA-68490BE6BF0F}" destId="{80B0919E-E9D5-4F4D-9F98-1097E1BF627E}" srcOrd="0" destOrd="0" parTransId="{1EBF823A-A9F4-45FB-85B0-F08C96134AB1}" sibTransId="{BC848967-C4C5-4081-8B7A-FCB7047A0399}"/>
    <dgm:cxn modelId="{9F4A18E2-5C38-4F3F-BD5E-D32E61B249B5}" srcId="{326D902E-FF63-4D62-964D-9F961EFC59D3}" destId="{495B957E-4864-4ED4-819A-1278FF148535}" srcOrd="4" destOrd="0" parTransId="{718DD082-C3C9-4896-84DD-72FAEB206709}" sibTransId="{0275BB3E-9524-4F71-B8BE-95CF6C1F8522}"/>
    <dgm:cxn modelId="{FD3287E4-BCF0-4578-A598-8FB94109C261}" srcId="{80B0919E-E9D5-4F4D-9F98-1097E1BF627E}" destId="{326D902E-FF63-4D62-964D-9F961EFC59D3}" srcOrd="0" destOrd="0" parTransId="{ECA440D8-AD02-47BB-B809-E66E8C6FF74B}" sibTransId="{5C1D97F2-FD83-47F1-8FCB-F7D1E106B241}"/>
    <dgm:cxn modelId="{6455BDB5-7D75-46F2-A7A9-CA3615E9F938}" type="presParOf" srcId="{E82D5D6C-97A3-4E78-A58C-7E089A952C7F}" destId="{A6784163-8C13-429E-BFA1-BC6136679284}" srcOrd="0" destOrd="0" presId="urn:microsoft.com/office/officeart/2005/8/layout/vList2"/>
    <dgm:cxn modelId="{BFE4797E-9E25-4E70-958C-4772D2FF4141}" type="presParOf" srcId="{E82D5D6C-97A3-4E78-A58C-7E089A952C7F}" destId="{84267041-7522-41B6-A9B8-D7B08185DA9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BA64BA-F3E4-4B5C-8C06-A389F40FB2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s-CL"/>
        </a:p>
      </dgm:t>
    </dgm:pt>
    <dgm:pt modelId="{CEA9CCBF-D715-40B7-BECA-E3C5C166D953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Tamaño cráneo</a:t>
          </a:r>
        </a:p>
      </dgm:t>
    </dgm:pt>
    <dgm:pt modelId="{58BA72EF-6F9F-4F8A-8607-5705A125DD95}" type="parTrans" cxnId="{9385A26B-55AD-4384-959A-82AB10ABF25F}">
      <dgm:prSet/>
      <dgm:spPr/>
      <dgm:t>
        <a:bodyPr/>
        <a:lstStyle/>
        <a:p>
          <a:endParaRPr lang="es-CL"/>
        </a:p>
      </dgm:t>
    </dgm:pt>
    <dgm:pt modelId="{435E3A0E-2B9B-427B-8513-9752A35C22F2}" type="sibTrans" cxnId="{9385A26B-55AD-4384-959A-82AB10ABF25F}">
      <dgm:prSet/>
      <dgm:spPr/>
      <dgm:t>
        <a:bodyPr/>
        <a:lstStyle/>
        <a:p>
          <a:endParaRPr lang="es-CL"/>
        </a:p>
      </dgm:t>
    </dgm:pt>
    <dgm:pt modelId="{CEF24BD2-5EB1-4F47-B8CE-3C415F622090}">
      <dgm:prSet/>
      <dgm:spPr/>
      <dgm:t>
        <a:bodyPr/>
        <a:lstStyle/>
        <a:p>
          <a:r>
            <a:rPr lang="es-CL" dirty="0"/>
            <a:t>Encéfalo</a:t>
          </a:r>
        </a:p>
      </dgm:t>
    </dgm:pt>
    <dgm:pt modelId="{816F0275-3631-4F2C-886C-E63D4509CA61}" type="parTrans" cxnId="{5A036370-37AF-40B5-AF69-D6DFE9B5CA78}">
      <dgm:prSet/>
      <dgm:spPr/>
      <dgm:t>
        <a:bodyPr/>
        <a:lstStyle/>
        <a:p>
          <a:endParaRPr lang="es-CL"/>
        </a:p>
      </dgm:t>
    </dgm:pt>
    <dgm:pt modelId="{8B2178AF-11CB-4CB2-A270-C27577D09E8E}" type="sibTrans" cxnId="{5A036370-37AF-40B5-AF69-D6DFE9B5CA78}">
      <dgm:prSet/>
      <dgm:spPr/>
      <dgm:t>
        <a:bodyPr/>
        <a:lstStyle/>
        <a:p>
          <a:endParaRPr lang="es-CL"/>
        </a:p>
      </dgm:t>
    </dgm:pt>
    <dgm:pt modelId="{47E77B70-2983-4F5D-8CB6-E6E297966793}">
      <dgm:prSet/>
      <dgm:spPr/>
      <dgm:t>
        <a:bodyPr/>
        <a:lstStyle/>
        <a:p>
          <a:r>
            <a:rPr lang="es-CL"/>
            <a:t>LCR</a:t>
          </a:r>
        </a:p>
      </dgm:t>
    </dgm:pt>
    <dgm:pt modelId="{1CCCC3F3-FB71-4A48-91E1-3DE8C2F49814}" type="parTrans" cxnId="{75B2760D-FA30-4347-B058-4C92FC3A351B}">
      <dgm:prSet/>
      <dgm:spPr/>
      <dgm:t>
        <a:bodyPr/>
        <a:lstStyle/>
        <a:p>
          <a:endParaRPr lang="es-CL"/>
        </a:p>
      </dgm:t>
    </dgm:pt>
    <dgm:pt modelId="{AA95B61D-661E-4A0B-A24D-7FF2DEEA24F1}" type="sibTrans" cxnId="{75B2760D-FA30-4347-B058-4C92FC3A351B}">
      <dgm:prSet/>
      <dgm:spPr/>
      <dgm:t>
        <a:bodyPr/>
        <a:lstStyle/>
        <a:p>
          <a:endParaRPr lang="es-CL"/>
        </a:p>
      </dgm:t>
    </dgm:pt>
    <dgm:pt modelId="{1BA3D77F-3B46-4136-9790-3DF212F8DF7F}">
      <dgm:prSet/>
      <dgm:spPr/>
      <dgm:t>
        <a:bodyPr/>
        <a:lstStyle/>
        <a:p>
          <a:r>
            <a:rPr lang="es-CL"/>
            <a:t>Sangre</a:t>
          </a:r>
        </a:p>
      </dgm:t>
    </dgm:pt>
    <dgm:pt modelId="{86A48DF2-5E8E-4EAB-A12D-0261525734AB}" type="parTrans" cxnId="{E681998B-761B-430C-9211-107D8865DD48}">
      <dgm:prSet/>
      <dgm:spPr/>
      <dgm:t>
        <a:bodyPr/>
        <a:lstStyle/>
        <a:p>
          <a:endParaRPr lang="es-CL"/>
        </a:p>
      </dgm:t>
    </dgm:pt>
    <dgm:pt modelId="{247EAB1F-77FC-4327-B169-71BD02D9EE12}" type="sibTrans" cxnId="{E681998B-761B-430C-9211-107D8865DD48}">
      <dgm:prSet/>
      <dgm:spPr/>
      <dgm:t>
        <a:bodyPr/>
        <a:lstStyle/>
        <a:p>
          <a:endParaRPr lang="es-CL"/>
        </a:p>
      </dgm:t>
    </dgm:pt>
    <dgm:pt modelId="{63BB3415-BEEE-4270-88C2-643744A14B65}">
      <dgm:prSet/>
      <dgm:spPr/>
      <dgm:t>
        <a:bodyPr/>
        <a:lstStyle/>
        <a:p>
          <a:r>
            <a:rPr lang="es-CL"/>
            <a:t>Huesos (grosor)</a:t>
          </a:r>
        </a:p>
      </dgm:t>
    </dgm:pt>
    <dgm:pt modelId="{C7BA0F54-38C8-49CC-B424-85959AD1CA19}" type="parTrans" cxnId="{53412791-182D-4247-BFEB-95CF83319447}">
      <dgm:prSet/>
      <dgm:spPr/>
      <dgm:t>
        <a:bodyPr/>
        <a:lstStyle/>
        <a:p>
          <a:endParaRPr lang="es-CL"/>
        </a:p>
      </dgm:t>
    </dgm:pt>
    <dgm:pt modelId="{CCF742E1-EB68-4E5E-AC5E-299B7483CBD9}" type="sibTrans" cxnId="{53412791-182D-4247-BFEB-95CF83319447}">
      <dgm:prSet/>
      <dgm:spPr/>
      <dgm:t>
        <a:bodyPr/>
        <a:lstStyle/>
        <a:p>
          <a:endParaRPr lang="es-CL"/>
        </a:p>
      </dgm:t>
    </dgm:pt>
    <dgm:pt modelId="{A0C7EF0E-5604-4831-86F6-097EBA121CC5}">
      <dgm:prSet/>
      <dgm:spPr/>
      <dgm:t>
        <a:bodyPr/>
        <a:lstStyle/>
        <a:p>
          <a:pPr>
            <a:lnSpc>
              <a:spcPct val="100000"/>
            </a:lnSpc>
          </a:pPr>
          <a:r>
            <a:rPr lang="es-ES_tradnl"/>
            <a:t>Cambios en el volumen/tamaño de cualquiera de estos componentes antes del cierre de fontanelas y suturas puede alterar la circunferencia craneana (CC)</a:t>
          </a:r>
          <a:endParaRPr lang="es-CL"/>
        </a:p>
      </dgm:t>
    </dgm:pt>
    <dgm:pt modelId="{704982B0-CD10-4CC1-AC44-DE40D5BEE706}" type="parTrans" cxnId="{28CBC801-9E22-4AE3-BDF7-2842E83F306A}">
      <dgm:prSet/>
      <dgm:spPr/>
      <dgm:t>
        <a:bodyPr/>
        <a:lstStyle/>
        <a:p>
          <a:endParaRPr lang="es-CL"/>
        </a:p>
      </dgm:t>
    </dgm:pt>
    <dgm:pt modelId="{AC0CD1E1-7336-4DB5-B7E5-5561DC9C01AC}" type="sibTrans" cxnId="{28CBC801-9E22-4AE3-BDF7-2842E83F306A}">
      <dgm:prSet/>
      <dgm:spPr/>
      <dgm:t>
        <a:bodyPr/>
        <a:lstStyle/>
        <a:p>
          <a:endParaRPr lang="es-CL"/>
        </a:p>
      </dgm:t>
    </dgm:pt>
    <dgm:pt modelId="{D3927DAB-1D5D-4CE3-9867-2F1241E4AE35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Crecimiento</a:t>
          </a:r>
        </a:p>
      </dgm:t>
    </dgm:pt>
    <dgm:pt modelId="{DCC55C46-29C9-49FE-978E-C8F3B9DCD2E2}" type="parTrans" cxnId="{98AB6BE7-7E81-4820-98AA-8067DF39329D}">
      <dgm:prSet/>
      <dgm:spPr/>
      <dgm:t>
        <a:bodyPr/>
        <a:lstStyle/>
        <a:p>
          <a:endParaRPr lang="es-CL"/>
        </a:p>
      </dgm:t>
    </dgm:pt>
    <dgm:pt modelId="{94FD0A6C-CEA7-455B-B28D-10661FD0A262}" type="sibTrans" cxnId="{98AB6BE7-7E81-4820-98AA-8067DF39329D}">
      <dgm:prSet/>
      <dgm:spPr/>
      <dgm:t>
        <a:bodyPr/>
        <a:lstStyle/>
        <a:p>
          <a:endParaRPr lang="es-CL"/>
        </a:p>
      </dgm:t>
    </dgm:pt>
    <dgm:pt modelId="{4640B54D-5B28-4588-8FD0-5F842F1A6DC1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Contenidos del cráneo </a:t>
          </a:r>
        </a:p>
      </dgm:t>
    </dgm:pt>
    <dgm:pt modelId="{63526926-DDCD-47DB-BDA4-ECD7ED83A51D}" type="parTrans" cxnId="{07AB7855-0F9D-485B-8A97-30C6F1EE0212}">
      <dgm:prSet/>
      <dgm:spPr/>
      <dgm:t>
        <a:bodyPr/>
        <a:lstStyle/>
        <a:p>
          <a:endParaRPr lang="es-CL"/>
        </a:p>
      </dgm:t>
    </dgm:pt>
    <dgm:pt modelId="{215CE0E9-72D2-42CD-AADD-A3B8D470311A}" type="sibTrans" cxnId="{07AB7855-0F9D-485B-8A97-30C6F1EE0212}">
      <dgm:prSet/>
      <dgm:spPr/>
      <dgm:t>
        <a:bodyPr/>
        <a:lstStyle/>
        <a:p>
          <a:endParaRPr lang="es-CL"/>
        </a:p>
      </dgm:t>
    </dgm:pt>
    <dgm:pt modelId="{3982AE8F-F0BC-4238-B9AD-CDA07F490F76}" type="pres">
      <dgm:prSet presAssocID="{51BA64BA-F3E4-4B5C-8C06-A389F40FB2C2}" presName="root" presStyleCnt="0">
        <dgm:presLayoutVars>
          <dgm:dir/>
          <dgm:resizeHandles val="exact"/>
        </dgm:presLayoutVars>
      </dgm:prSet>
      <dgm:spPr/>
    </dgm:pt>
    <dgm:pt modelId="{02A90494-DD70-40DE-A0E5-8F340FDD5491}" type="pres">
      <dgm:prSet presAssocID="{CEA9CCBF-D715-40B7-BECA-E3C5C166D953}" presName="compNode" presStyleCnt="0"/>
      <dgm:spPr/>
    </dgm:pt>
    <dgm:pt modelId="{3968E9BF-9043-4B87-929C-7A5813E99590}" type="pres">
      <dgm:prSet presAssocID="{CEA9CCBF-D715-40B7-BECA-E3C5C166D953}" presName="bgRect" presStyleLbl="bgShp" presStyleIdx="0" presStyleCnt="2" custLinFactNeighborX="0"/>
      <dgm:spPr/>
    </dgm:pt>
    <dgm:pt modelId="{FCA15B52-2A46-431D-BBFA-2C691E4BC109}" type="pres">
      <dgm:prSet presAssocID="{CEA9CCBF-D715-40B7-BECA-E3C5C166D95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B59A5258-17B8-4F0F-8298-659FC6953292}" type="pres">
      <dgm:prSet presAssocID="{CEA9CCBF-D715-40B7-BECA-E3C5C166D953}" presName="spaceRect" presStyleCnt="0"/>
      <dgm:spPr/>
    </dgm:pt>
    <dgm:pt modelId="{30C5CC6C-F287-43CC-8C23-3D0D92C52117}" type="pres">
      <dgm:prSet presAssocID="{CEA9CCBF-D715-40B7-BECA-E3C5C166D953}" presName="parTx" presStyleLbl="revTx" presStyleIdx="0" presStyleCnt="3" custScaleX="80086" custLinFactNeighborX="-20797" custLinFactNeighborY="751">
        <dgm:presLayoutVars>
          <dgm:chMax val="0"/>
          <dgm:chPref val="0"/>
        </dgm:presLayoutVars>
      </dgm:prSet>
      <dgm:spPr/>
    </dgm:pt>
    <dgm:pt modelId="{7FDDF58F-D5D8-4ACA-B45A-FDF6E69C1E8B}" type="pres">
      <dgm:prSet presAssocID="{CEA9CCBF-D715-40B7-BECA-E3C5C166D953}" presName="desTx" presStyleLbl="revTx" presStyleIdx="1" presStyleCnt="3" custScaleX="127342">
        <dgm:presLayoutVars/>
      </dgm:prSet>
      <dgm:spPr/>
    </dgm:pt>
    <dgm:pt modelId="{2352A502-C0A1-49C0-9DBB-3A3C513369E1}" type="pres">
      <dgm:prSet presAssocID="{435E3A0E-2B9B-427B-8513-9752A35C22F2}" presName="sibTrans" presStyleCnt="0"/>
      <dgm:spPr/>
    </dgm:pt>
    <dgm:pt modelId="{61D847E2-A47A-42C2-AE5D-F6976889D7E3}" type="pres">
      <dgm:prSet presAssocID="{A0C7EF0E-5604-4831-86F6-097EBA121CC5}" presName="compNode" presStyleCnt="0"/>
      <dgm:spPr/>
    </dgm:pt>
    <dgm:pt modelId="{F538BB70-FCA1-44DA-AA53-59CAAA5A688A}" type="pres">
      <dgm:prSet presAssocID="{A0C7EF0E-5604-4831-86F6-097EBA121CC5}" presName="bgRect" presStyleLbl="bgShp" presStyleIdx="1" presStyleCnt="2"/>
      <dgm:spPr/>
    </dgm:pt>
    <dgm:pt modelId="{BC9F0097-3B28-4BF7-9720-AA4197308F6B}" type="pres">
      <dgm:prSet presAssocID="{A0C7EF0E-5604-4831-86F6-097EBA121CC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rebro en la cabeza"/>
        </a:ext>
      </dgm:extLst>
    </dgm:pt>
    <dgm:pt modelId="{E0DA94C8-901C-4D77-BDC4-ED1DDC819606}" type="pres">
      <dgm:prSet presAssocID="{A0C7EF0E-5604-4831-86F6-097EBA121CC5}" presName="spaceRect" presStyleCnt="0"/>
      <dgm:spPr/>
    </dgm:pt>
    <dgm:pt modelId="{4E69507B-9892-46A7-8A87-3376982D613A}" type="pres">
      <dgm:prSet presAssocID="{A0C7EF0E-5604-4831-86F6-097EBA121CC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8CBC801-9E22-4AE3-BDF7-2842E83F306A}" srcId="{51BA64BA-F3E4-4B5C-8C06-A389F40FB2C2}" destId="{A0C7EF0E-5604-4831-86F6-097EBA121CC5}" srcOrd="1" destOrd="0" parTransId="{704982B0-CD10-4CC1-AC44-DE40D5BEE706}" sibTransId="{AC0CD1E1-7336-4DB5-B7E5-5561DC9C01AC}"/>
    <dgm:cxn modelId="{D2709A03-3A58-475D-AD22-08D071A34A84}" type="presOf" srcId="{4640B54D-5B28-4588-8FD0-5F842F1A6DC1}" destId="{7FDDF58F-D5D8-4ACA-B45A-FDF6E69C1E8B}" srcOrd="0" destOrd="1" presId="urn:microsoft.com/office/officeart/2018/2/layout/IconVerticalSolidList"/>
    <dgm:cxn modelId="{75B2760D-FA30-4347-B058-4C92FC3A351B}" srcId="{4640B54D-5B28-4588-8FD0-5F842F1A6DC1}" destId="{47E77B70-2983-4F5D-8CB6-E6E297966793}" srcOrd="1" destOrd="0" parTransId="{1CCCC3F3-FB71-4A48-91E1-3DE8C2F49814}" sibTransId="{AA95B61D-661E-4A0B-A24D-7FF2DEEA24F1}"/>
    <dgm:cxn modelId="{6E703125-3A5F-4D86-A415-CE31A4BEC54D}" type="presOf" srcId="{CEA9CCBF-D715-40B7-BECA-E3C5C166D953}" destId="{30C5CC6C-F287-43CC-8C23-3D0D92C52117}" srcOrd="0" destOrd="0" presId="urn:microsoft.com/office/officeart/2018/2/layout/IconVerticalSolidList"/>
    <dgm:cxn modelId="{8D34AF26-16AF-4506-AB08-EE09BFA885F4}" type="presOf" srcId="{51BA64BA-F3E4-4B5C-8C06-A389F40FB2C2}" destId="{3982AE8F-F0BC-4238-B9AD-CDA07F490F76}" srcOrd="0" destOrd="0" presId="urn:microsoft.com/office/officeart/2018/2/layout/IconVerticalSolidList"/>
    <dgm:cxn modelId="{5A293230-F8B8-42D2-ABB9-624FD209AFD7}" type="presOf" srcId="{1BA3D77F-3B46-4136-9790-3DF212F8DF7F}" destId="{7FDDF58F-D5D8-4ACA-B45A-FDF6E69C1E8B}" srcOrd="0" destOrd="4" presId="urn:microsoft.com/office/officeart/2018/2/layout/IconVerticalSolidList"/>
    <dgm:cxn modelId="{9CDE9141-B438-4CDC-8307-9795DDCDEEEA}" type="presOf" srcId="{D3927DAB-1D5D-4CE3-9867-2F1241E4AE35}" destId="{7FDDF58F-D5D8-4ACA-B45A-FDF6E69C1E8B}" srcOrd="0" destOrd="0" presId="urn:microsoft.com/office/officeart/2018/2/layout/IconVerticalSolidList"/>
    <dgm:cxn modelId="{C4D39843-91DB-433E-80D8-6ABEDEC65F8E}" type="presOf" srcId="{47E77B70-2983-4F5D-8CB6-E6E297966793}" destId="{7FDDF58F-D5D8-4ACA-B45A-FDF6E69C1E8B}" srcOrd="0" destOrd="3" presId="urn:microsoft.com/office/officeart/2018/2/layout/IconVerticalSolidList"/>
    <dgm:cxn modelId="{3F5AC767-8F0B-4172-A5BB-24B1C1BFF14C}" type="presOf" srcId="{63BB3415-BEEE-4270-88C2-643744A14B65}" destId="{7FDDF58F-D5D8-4ACA-B45A-FDF6E69C1E8B}" srcOrd="0" destOrd="5" presId="urn:microsoft.com/office/officeart/2018/2/layout/IconVerticalSolidList"/>
    <dgm:cxn modelId="{9385A26B-55AD-4384-959A-82AB10ABF25F}" srcId="{51BA64BA-F3E4-4B5C-8C06-A389F40FB2C2}" destId="{CEA9CCBF-D715-40B7-BECA-E3C5C166D953}" srcOrd="0" destOrd="0" parTransId="{58BA72EF-6F9F-4F8A-8607-5705A125DD95}" sibTransId="{435E3A0E-2B9B-427B-8513-9752A35C22F2}"/>
    <dgm:cxn modelId="{42A1526D-2650-4B7A-A758-95C9EE9E5750}" type="presOf" srcId="{A0C7EF0E-5604-4831-86F6-097EBA121CC5}" destId="{4E69507B-9892-46A7-8A87-3376982D613A}" srcOrd="0" destOrd="0" presId="urn:microsoft.com/office/officeart/2018/2/layout/IconVerticalSolidList"/>
    <dgm:cxn modelId="{5A036370-37AF-40B5-AF69-D6DFE9B5CA78}" srcId="{4640B54D-5B28-4588-8FD0-5F842F1A6DC1}" destId="{CEF24BD2-5EB1-4F47-B8CE-3C415F622090}" srcOrd="0" destOrd="0" parTransId="{816F0275-3631-4F2C-886C-E63D4509CA61}" sibTransId="{8B2178AF-11CB-4CB2-A270-C27577D09E8E}"/>
    <dgm:cxn modelId="{42F2A854-57F3-47EE-BB2C-083D72EC6E5D}" type="presOf" srcId="{CEF24BD2-5EB1-4F47-B8CE-3C415F622090}" destId="{7FDDF58F-D5D8-4ACA-B45A-FDF6E69C1E8B}" srcOrd="0" destOrd="2" presId="urn:microsoft.com/office/officeart/2018/2/layout/IconVerticalSolidList"/>
    <dgm:cxn modelId="{07AB7855-0F9D-485B-8A97-30C6F1EE0212}" srcId="{CEA9CCBF-D715-40B7-BECA-E3C5C166D953}" destId="{4640B54D-5B28-4588-8FD0-5F842F1A6DC1}" srcOrd="1" destOrd="0" parTransId="{63526926-DDCD-47DB-BDA4-ECD7ED83A51D}" sibTransId="{215CE0E9-72D2-42CD-AADD-A3B8D470311A}"/>
    <dgm:cxn modelId="{E681998B-761B-430C-9211-107D8865DD48}" srcId="{4640B54D-5B28-4588-8FD0-5F842F1A6DC1}" destId="{1BA3D77F-3B46-4136-9790-3DF212F8DF7F}" srcOrd="2" destOrd="0" parTransId="{86A48DF2-5E8E-4EAB-A12D-0261525734AB}" sibTransId="{247EAB1F-77FC-4327-B169-71BD02D9EE12}"/>
    <dgm:cxn modelId="{53412791-182D-4247-BFEB-95CF83319447}" srcId="{4640B54D-5B28-4588-8FD0-5F842F1A6DC1}" destId="{63BB3415-BEEE-4270-88C2-643744A14B65}" srcOrd="3" destOrd="0" parTransId="{C7BA0F54-38C8-49CC-B424-85959AD1CA19}" sibTransId="{CCF742E1-EB68-4E5E-AC5E-299B7483CBD9}"/>
    <dgm:cxn modelId="{98AB6BE7-7E81-4820-98AA-8067DF39329D}" srcId="{CEA9CCBF-D715-40B7-BECA-E3C5C166D953}" destId="{D3927DAB-1D5D-4CE3-9867-2F1241E4AE35}" srcOrd="0" destOrd="0" parTransId="{DCC55C46-29C9-49FE-978E-C8F3B9DCD2E2}" sibTransId="{94FD0A6C-CEA7-455B-B28D-10661FD0A262}"/>
    <dgm:cxn modelId="{88F8D750-F73D-4BC4-A924-E027547B57F3}" type="presParOf" srcId="{3982AE8F-F0BC-4238-B9AD-CDA07F490F76}" destId="{02A90494-DD70-40DE-A0E5-8F340FDD5491}" srcOrd="0" destOrd="0" presId="urn:microsoft.com/office/officeart/2018/2/layout/IconVerticalSolidList"/>
    <dgm:cxn modelId="{8C15B8A9-BCE4-4662-85B5-65A11203DA18}" type="presParOf" srcId="{02A90494-DD70-40DE-A0E5-8F340FDD5491}" destId="{3968E9BF-9043-4B87-929C-7A5813E99590}" srcOrd="0" destOrd="0" presId="urn:microsoft.com/office/officeart/2018/2/layout/IconVerticalSolidList"/>
    <dgm:cxn modelId="{2C4AABE9-4F5C-4930-B3D5-3931CFFC2013}" type="presParOf" srcId="{02A90494-DD70-40DE-A0E5-8F340FDD5491}" destId="{FCA15B52-2A46-431D-BBFA-2C691E4BC109}" srcOrd="1" destOrd="0" presId="urn:microsoft.com/office/officeart/2018/2/layout/IconVerticalSolidList"/>
    <dgm:cxn modelId="{7660E409-C97A-461C-9D28-118AEC126FD2}" type="presParOf" srcId="{02A90494-DD70-40DE-A0E5-8F340FDD5491}" destId="{B59A5258-17B8-4F0F-8298-659FC6953292}" srcOrd="2" destOrd="0" presId="urn:microsoft.com/office/officeart/2018/2/layout/IconVerticalSolidList"/>
    <dgm:cxn modelId="{24B79449-FBD3-440B-8747-699B6B09F404}" type="presParOf" srcId="{02A90494-DD70-40DE-A0E5-8F340FDD5491}" destId="{30C5CC6C-F287-43CC-8C23-3D0D92C52117}" srcOrd="3" destOrd="0" presId="urn:microsoft.com/office/officeart/2018/2/layout/IconVerticalSolidList"/>
    <dgm:cxn modelId="{999150EA-B3C2-4359-BC2C-CCDB1E5FB2A4}" type="presParOf" srcId="{02A90494-DD70-40DE-A0E5-8F340FDD5491}" destId="{7FDDF58F-D5D8-4ACA-B45A-FDF6E69C1E8B}" srcOrd="4" destOrd="0" presId="urn:microsoft.com/office/officeart/2018/2/layout/IconVerticalSolidList"/>
    <dgm:cxn modelId="{2CBEF1E5-FBDB-4FE1-890C-359BB1D933B2}" type="presParOf" srcId="{3982AE8F-F0BC-4238-B9AD-CDA07F490F76}" destId="{2352A502-C0A1-49C0-9DBB-3A3C513369E1}" srcOrd="1" destOrd="0" presId="urn:microsoft.com/office/officeart/2018/2/layout/IconVerticalSolidList"/>
    <dgm:cxn modelId="{5C478FE1-5E8E-41EB-8988-6F67EB4557FB}" type="presParOf" srcId="{3982AE8F-F0BC-4238-B9AD-CDA07F490F76}" destId="{61D847E2-A47A-42C2-AE5D-F6976889D7E3}" srcOrd="2" destOrd="0" presId="urn:microsoft.com/office/officeart/2018/2/layout/IconVerticalSolidList"/>
    <dgm:cxn modelId="{AFF29AEC-5F5A-4CAD-9310-03FDCD9F99A2}" type="presParOf" srcId="{61D847E2-A47A-42C2-AE5D-F6976889D7E3}" destId="{F538BB70-FCA1-44DA-AA53-59CAAA5A688A}" srcOrd="0" destOrd="0" presId="urn:microsoft.com/office/officeart/2018/2/layout/IconVerticalSolidList"/>
    <dgm:cxn modelId="{400591E4-BA45-45EC-9759-21D539F5F7AD}" type="presParOf" srcId="{61D847E2-A47A-42C2-AE5D-F6976889D7E3}" destId="{BC9F0097-3B28-4BF7-9720-AA4197308F6B}" srcOrd="1" destOrd="0" presId="urn:microsoft.com/office/officeart/2018/2/layout/IconVerticalSolidList"/>
    <dgm:cxn modelId="{5D1BFBB9-A233-47E1-89B5-0FB159C2E141}" type="presParOf" srcId="{61D847E2-A47A-42C2-AE5D-F6976889D7E3}" destId="{E0DA94C8-901C-4D77-BDC4-ED1DDC819606}" srcOrd="2" destOrd="0" presId="urn:microsoft.com/office/officeart/2018/2/layout/IconVerticalSolidList"/>
    <dgm:cxn modelId="{F22BC454-7585-4CD6-9140-2F0F1B11C81C}" type="presParOf" srcId="{61D847E2-A47A-42C2-AE5D-F6976889D7E3}" destId="{4E69507B-9892-46A7-8A87-3376982D61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01BD5D2-C071-4356-BF75-09185D5413CE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5694604D-57AE-47BD-BA7B-682C2C07B6A8}">
      <dgm:prSet phldrT="[Texto]" custT="1"/>
      <dgm:spPr/>
      <dgm:t>
        <a:bodyPr/>
        <a:lstStyle/>
        <a:p>
          <a:r>
            <a:rPr lang="es-MX" sz="2000" dirty="0"/>
            <a:t>Microcefalia Congénita</a:t>
          </a:r>
          <a:endParaRPr lang="es-CL" sz="2000" dirty="0"/>
        </a:p>
      </dgm:t>
    </dgm:pt>
    <dgm:pt modelId="{6E3554A1-BB09-4CC7-A34A-C7E4E301F27D}" type="parTrans" cxnId="{00B34324-67B8-412B-A2BA-5048AD0E9D57}">
      <dgm:prSet/>
      <dgm:spPr/>
      <dgm:t>
        <a:bodyPr/>
        <a:lstStyle/>
        <a:p>
          <a:endParaRPr lang="es-CL"/>
        </a:p>
      </dgm:t>
    </dgm:pt>
    <dgm:pt modelId="{EFA6C65B-3E11-4FE8-BD4D-450F95A9C435}" type="sibTrans" cxnId="{00B34324-67B8-412B-A2BA-5048AD0E9D57}">
      <dgm:prSet/>
      <dgm:spPr/>
      <dgm:t>
        <a:bodyPr/>
        <a:lstStyle/>
        <a:p>
          <a:endParaRPr lang="es-CL"/>
        </a:p>
      </dgm:t>
    </dgm:pt>
    <dgm:pt modelId="{B68B5F45-4BDF-48D5-8564-54B2903E85A7}">
      <dgm:prSet phldrT="[Texto]" custT="1"/>
      <dgm:spPr/>
      <dgm:t>
        <a:bodyPr/>
        <a:lstStyle/>
        <a:p>
          <a:r>
            <a:rPr lang="es-MX" sz="2000" dirty="0"/>
            <a:t>Genética </a:t>
          </a:r>
        </a:p>
      </dgm:t>
    </dgm:pt>
    <dgm:pt modelId="{DBEE0F12-0497-4D25-A28E-5B1335C6CB36}" type="parTrans" cxnId="{2F50D386-70DE-41A4-9D18-1729F929F6FD}">
      <dgm:prSet/>
      <dgm:spPr/>
      <dgm:t>
        <a:bodyPr/>
        <a:lstStyle/>
        <a:p>
          <a:endParaRPr lang="es-CL"/>
        </a:p>
      </dgm:t>
    </dgm:pt>
    <dgm:pt modelId="{05BB2B47-2479-4E64-A14F-39EA7015C7D2}" type="sibTrans" cxnId="{2F50D386-70DE-41A4-9D18-1729F929F6FD}">
      <dgm:prSet/>
      <dgm:spPr/>
      <dgm:t>
        <a:bodyPr/>
        <a:lstStyle/>
        <a:p>
          <a:endParaRPr lang="es-CL"/>
        </a:p>
      </dgm:t>
    </dgm:pt>
    <dgm:pt modelId="{0A0D4D61-719B-4BCA-91A5-2887E95DE398}">
      <dgm:prSet phldrT="[Texto]" custT="1"/>
      <dgm:spPr/>
      <dgm:t>
        <a:bodyPr/>
        <a:lstStyle/>
        <a:p>
          <a:r>
            <a:rPr lang="es-MX" sz="2000" dirty="0"/>
            <a:t>Ambientales </a:t>
          </a:r>
          <a:endParaRPr lang="es-CL" sz="2000" dirty="0"/>
        </a:p>
      </dgm:t>
    </dgm:pt>
    <dgm:pt modelId="{C2D6ED45-16F5-46E1-9F4F-31763C3A1993}" type="parTrans" cxnId="{2308B3E3-8F55-4E32-B2C7-B93FE1A0D0DC}">
      <dgm:prSet/>
      <dgm:spPr/>
      <dgm:t>
        <a:bodyPr/>
        <a:lstStyle/>
        <a:p>
          <a:endParaRPr lang="es-CL"/>
        </a:p>
      </dgm:t>
    </dgm:pt>
    <dgm:pt modelId="{6A22CE5C-7700-41D7-9DFD-5E29F006E821}" type="sibTrans" cxnId="{2308B3E3-8F55-4E32-B2C7-B93FE1A0D0DC}">
      <dgm:prSet/>
      <dgm:spPr/>
      <dgm:t>
        <a:bodyPr/>
        <a:lstStyle/>
        <a:p>
          <a:endParaRPr lang="es-CL"/>
        </a:p>
      </dgm:t>
    </dgm:pt>
    <dgm:pt modelId="{5381E7C4-6FC2-4B98-8579-20D2BDE82DA0}">
      <dgm:prSet custT="1"/>
      <dgm:spPr/>
      <dgm:t>
        <a:bodyPr/>
        <a:lstStyle/>
        <a:p>
          <a:r>
            <a:rPr lang="es-MX" sz="2000" dirty="0" err="1"/>
            <a:t>Sindromática</a:t>
          </a:r>
          <a:r>
            <a:rPr lang="es-MX" sz="2000" dirty="0"/>
            <a:t> </a:t>
          </a:r>
          <a:endParaRPr lang="es-CL" sz="2000" dirty="0"/>
        </a:p>
      </dgm:t>
    </dgm:pt>
    <dgm:pt modelId="{02800C6A-E664-43A7-8422-CE41508A3673}" type="parTrans" cxnId="{B41CFFEA-2CC0-46B5-8EC9-5137BBD103F1}">
      <dgm:prSet/>
      <dgm:spPr/>
      <dgm:t>
        <a:bodyPr/>
        <a:lstStyle/>
        <a:p>
          <a:endParaRPr lang="es-CL"/>
        </a:p>
      </dgm:t>
    </dgm:pt>
    <dgm:pt modelId="{5AAED7BB-EAD1-4DC9-86D5-FCD562AAD89E}" type="sibTrans" cxnId="{B41CFFEA-2CC0-46B5-8EC9-5137BBD103F1}">
      <dgm:prSet/>
      <dgm:spPr/>
      <dgm:t>
        <a:bodyPr/>
        <a:lstStyle/>
        <a:p>
          <a:endParaRPr lang="es-CL"/>
        </a:p>
      </dgm:t>
    </dgm:pt>
    <dgm:pt modelId="{0ADDBFD6-5B6C-4741-991F-AED20DD11CFD}">
      <dgm:prSet custT="1"/>
      <dgm:spPr/>
      <dgm:t>
        <a:bodyPr/>
        <a:lstStyle/>
        <a:p>
          <a:r>
            <a:rPr lang="es-MX" sz="2000" dirty="0"/>
            <a:t>Aislada</a:t>
          </a:r>
          <a:endParaRPr lang="es-CL" sz="2000" dirty="0"/>
        </a:p>
      </dgm:t>
    </dgm:pt>
    <dgm:pt modelId="{FA3224A5-BD16-42DF-BA0F-EA6A0AD3FEAA}" type="sibTrans" cxnId="{3C582030-24EC-4274-8A68-2AEC4FC85D8E}">
      <dgm:prSet/>
      <dgm:spPr/>
      <dgm:t>
        <a:bodyPr/>
        <a:lstStyle/>
        <a:p>
          <a:endParaRPr lang="es-CL"/>
        </a:p>
      </dgm:t>
    </dgm:pt>
    <dgm:pt modelId="{1E5C22BA-4337-4F7C-B7E1-52889AEB9306}" type="parTrans" cxnId="{3C582030-24EC-4274-8A68-2AEC4FC85D8E}">
      <dgm:prSet/>
      <dgm:spPr/>
      <dgm:t>
        <a:bodyPr/>
        <a:lstStyle/>
        <a:p>
          <a:endParaRPr lang="es-CL"/>
        </a:p>
      </dgm:t>
    </dgm:pt>
    <dgm:pt modelId="{6F81574A-40B4-4595-B407-EBADAA5EA7FC}" type="asst">
      <dgm:prSet custT="1"/>
      <dgm:spPr/>
      <dgm:t>
        <a:bodyPr/>
        <a:lstStyle/>
        <a:p>
          <a:r>
            <a:rPr lang="es-MX" sz="2000" dirty="0"/>
            <a:t>Cromosómica </a:t>
          </a:r>
          <a:endParaRPr lang="es-CL" sz="2000" dirty="0"/>
        </a:p>
      </dgm:t>
    </dgm:pt>
    <dgm:pt modelId="{A6FD7A1F-2C06-4188-9667-470487C1BD60}" type="parTrans" cxnId="{8EFB882E-C541-4E4B-8DBB-4E521B436296}">
      <dgm:prSet/>
      <dgm:spPr/>
      <dgm:t>
        <a:bodyPr/>
        <a:lstStyle/>
        <a:p>
          <a:endParaRPr lang="es-CL"/>
        </a:p>
      </dgm:t>
    </dgm:pt>
    <dgm:pt modelId="{3FBF6987-5E4F-4EB1-BBA6-8AFD9728BA88}" type="sibTrans" cxnId="{8EFB882E-C541-4E4B-8DBB-4E521B436296}">
      <dgm:prSet/>
      <dgm:spPr/>
      <dgm:t>
        <a:bodyPr/>
        <a:lstStyle/>
        <a:p>
          <a:endParaRPr lang="es-CL"/>
        </a:p>
      </dgm:t>
    </dgm:pt>
    <dgm:pt modelId="{40EBD1CA-1A9C-4A03-85C8-A91C88889DD9}" type="asst">
      <dgm:prSet custT="1"/>
      <dgm:spPr/>
      <dgm:t>
        <a:bodyPr/>
        <a:lstStyle/>
        <a:p>
          <a:r>
            <a:rPr lang="es-MX" sz="2000" dirty="0" err="1"/>
            <a:t>Monogénica</a:t>
          </a:r>
          <a:r>
            <a:rPr lang="es-MX" sz="2000" dirty="0"/>
            <a:t> </a:t>
          </a:r>
          <a:endParaRPr lang="es-CL" sz="2000" dirty="0"/>
        </a:p>
      </dgm:t>
    </dgm:pt>
    <dgm:pt modelId="{DAD53624-059A-4089-92F1-ADD10BA49422}" type="parTrans" cxnId="{1C18484E-087F-4F79-9AD2-1B06F1AA1FC6}">
      <dgm:prSet/>
      <dgm:spPr/>
      <dgm:t>
        <a:bodyPr/>
        <a:lstStyle/>
        <a:p>
          <a:endParaRPr lang="es-CL"/>
        </a:p>
      </dgm:t>
    </dgm:pt>
    <dgm:pt modelId="{7BD7A855-F8A4-4D90-B6FA-6EC127DD7261}" type="sibTrans" cxnId="{1C18484E-087F-4F79-9AD2-1B06F1AA1FC6}">
      <dgm:prSet/>
      <dgm:spPr/>
      <dgm:t>
        <a:bodyPr/>
        <a:lstStyle/>
        <a:p>
          <a:endParaRPr lang="es-CL"/>
        </a:p>
      </dgm:t>
    </dgm:pt>
    <dgm:pt modelId="{5462F12D-9F97-4576-AE20-C487D8BC546F}" type="asst">
      <dgm:prSet custT="1"/>
      <dgm:spPr/>
      <dgm:t>
        <a:bodyPr/>
        <a:lstStyle/>
        <a:p>
          <a:r>
            <a:rPr lang="es-MX" sz="2000" dirty="0" err="1"/>
            <a:t>Deleciones</a:t>
          </a:r>
          <a:endParaRPr lang="es-CL" sz="2000" dirty="0"/>
        </a:p>
      </dgm:t>
    </dgm:pt>
    <dgm:pt modelId="{A5C791CF-2E79-4AAD-B275-90CD02C24D5B}" type="parTrans" cxnId="{5D22A640-1A1E-4FD8-B929-7E2F0702FB4B}">
      <dgm:prSet/>
      <dgm:spPr/>
      <dgm:t>
        <a:bodyPr/>
        <a:lstStyle/>
        <a:p>
          <a:endParaRPr lang="es-CL"/>
        </a:p>
      </dgm:t>
    </dgm:pt>
    <dgm:pt modelId="{007688C5-5D25-435E-9749-CA8EBD5A8966}" type="sibTrans" cxnId="{5D22A640-1A1E-4FD8-B929-7E2F0702FB4B}">
      <dgm:prSet/>
      <dgm:spPr/>
      <dgm:t>
        <a:bodyPr/>
        <a:lstStyle/>
        <a:p>
          <a:endParaRPr lang="es-CL"/>
        </a:p>
      </dgm:t>
    </dgm:pt>
    <dgm:pt modelId="{B3C89F95-A836-49B2-970A-0F0507C1C043}">
      <dgm:prSet custT="1"/>
      <dgm:spPr/>
      <dgm:t>
        <a:bodyPr/>
        <a:lstStyle/>
        <a:p>
          <a:r>
            <a:rPr lang="es-MX" sz="2000" dirty="0"/>
            <a:t>Infecciones </a:t>
          </a:r>
          <a:endParaRPr lang="es-CL" sz="2000" dirty="0"/>
        </a:p>
      </dgm:t>
    </dgm:pt>
    <dgm:pt modelId="{DD22830B-751C-447E-B7CD-D1826D10E5A9}" type="parTrans" cxnId="{8FEF3763-D0C6-4AC6-B5A7-DF3F88E80287}">
      <dgm:prSet/>
      <dgm:spPr/>
      <dgm:t>
        <a:bodyPr/>
        <a:lstStyle/>
        <a:p>
          <a:endParaRPr lang="es-CL"/>
        </a:p>
      </dgm:t>
    </dgm:pt>
    <dgm:pt modelId="{73765993-BB5D-424A-88F6-C245F7039F87}" type="sibTrans" cxnId="{8FEF3763-D0C6-4AC6-B5A7-DF3F88E80287}">
      <dgm:prSet/>
      <dgm:spPr/>
      <dgm:t>
        <a:bodyPr/>
        <a:lstStyle/>
        <a:p>
          <a:endParaRPr lang="es-CL"/>
        </a:p>
      </dgm:t>
    </dgm:pt>
    <dgm:pt modelId="{B101A99C-62FB-4E9C-8286-3D88E530C470}">
      <dgm:prSet custT="1"/>
      <dgm:spPr/>
      <dgm:t>
        <a:bodyPr/>
        <a:lstStyle/>
        <a:p>
          <a:r>
            <a:rPr lang="es-MX" sz="2000" dirty="0" err="1"/>
            <a:t>Teratógenos</a:t>
          </a:r>
          <a:endParaRPr lang="es-CL" sz="2000" dirty="0"/>
        </a:p>
      </dgm:t>
    </dgm:pt>
    <dgm:pt modelId="{9A513F29-976B-4CFE-AAE6-B318A690C3D6}" type="parTrans" cxnId="{522AEB1A-D6F8-4DE1-BC20-5D6C356158BF}">
      <dgm:prSet/>
      <dgm:spPr/>
      <dgm:t>
        <a:bodyPr/>
        <a:lstStyle/>
        <a:p>
          <a:endParaRPr lang="es-CL"/>
        </a:p>
      </dgm:t>
    </dgm:pt>
    <dgm:pt modelId="{89E65633-9819-44DA-A979-3AB9C311AAF7}" type="sibTrans" cxnId="{522AEB1A-D6F8-4DE1-BC20-5D6C356158BF}">
      <dgm:prSet/>
      <dgm:spPr/>
      <dgm:t>
        <a:bodyPr/>
        <a:lstStyle/>
        <a:p>
          <a:endParaRPr lang="es-CL"/>
        </a:p>
      </dgm:t>
    </dgm:pt>
    <dgm:pt modelId="{190B277F-039F-4523-A9BD-C6935B87E768}">
      <dgm:prSet custT="1"/>
      <dgm:spPr/>
      <dgm:t>
        <a:bodyPr/>
        <a:lstStyle/>
        <a:p>
          <a:r>
            <a:rPr lang="es-MX" sz="2000" dirty="0"/>
            <a:t>Lesiones disruptivas</a:t>
          </a:r>
          <a:endParaRPr lang="es-CL" sz="2000" dirty="0"/>
        </a:p>
      </dgm:t>
    </dgm:pt>
    <dgm:pt modelId="{223041D9-18B1-4803-AC77-915D06462A2C}" type="parTrans" cxnId="{50CD29E7-4B5C-44B3-B60C-47A0B58D1906}">
      <dgm:prSet/>
      <dgm:spPr/>
      <dgm:t>
        <a:bodyPr/>
        <a:lstStyle/>
        <a:p>
          <a:endParaRPr lang="es-CL"/>
        </a:p>
      </dgm:t>
    </dgm:pt>
    <dgm:pt modelId="{C29C566B-2240-442E-B585-E545EAE0AF99}" type="sibTrans" cxnId="{50CD29E7-4B5C-44B3-B60C-47A0B58D1906}">
      <dgm:prSet/>
      <dgm:spPr/>
      <dgm:t>
        <a:bodyPr/>
        <a:lstStyle/>
        <a:p>
          <a:endParaRPr lang="es-CL"/>
        </a:p>
      </dgm:t>
    </dgm:pt>
    <dgm:pt modelId="{0C6037F2-2F2C-4705-9FE9-F79CF4A62900}">
      <dgm:prSet custT="1"/>
      <dgm:spPr/>
      <dgm:t>
        <a:bodyPr/>
        <a:lstStyle/>
        <a:p>
          <a:r>
            <a:rPr lang="es-MX" sz="2000" dirty="0" err="1"/>
            <a:t>Deprivativas</a:t>
          </a:r>
          <a:r>
            <a:rPr lang="es-MX" sz="2000" dirty="0"/>
            <a:t> </a:t>
          </a:r>
          <a:endParaRPr lang="es-CL" sz="2000" dirty="0"/>
        </a:p>
      </dgm:t>
    </dgm:pt>
    <dgm:pt modelId="{256429DF-CD5E-4CB6-B94E-A82B004F61D3}" type="parTrans" cxnId="{003A60AD-7DA6-42D5-8610-93FD5A437183}">
      <dgm:prSet/>
      <dgm:spPr/>
      <dgm:t>
        <a:bodyPr/>
        <a:lstStyle/>
        <a:p>
          <a:endParaRPr lang="es-CL"/>
        </a:p>
      </dgm:t>
    </dgm:pt>
    <dgm:pt modelId="{D11B69ED-7C73-456A-AAAE-96C1A7F981A1}" type="sibTrans" cxnId="{003A60AD-7DA6-42D5-8610-93FD5A437183}">
      <dgm:prSet/>
      <dgm:spPr/>
      <dgm:t>
        <a:bodyPr/>
        <a:lstStyle/>
        <a:p>
          <a:endParaRPr lang="es-CL"/>
        </a:p>
      </dgm:t>
    </dgm:pt>
    <dgm:pt modelId="{4EF789EB-2E25-45BD-83C6-B8F14CF6770F}">
      <dgm:prSet/>
      <dgm:spPr/>
      <dgm:t>
        <a:bodyPr/>
        <a:lstStyle/>
        <a:p>
          <a:r>
            <a:rPr lang="es-MX" dirty="0"/>
            <a:t>Malformación del desarrollo cerebral</a:t>
          </a:r>
          <a:endParaRPr lang="es-CL" dirty="0"/>
        </a:p>
      </dgm:t>
    </dgm:pt>
    <dgm:pt modelId="{026A590A-A4AA-4370-A729-153ABA72DA21}" type="parTrans" cxnId="{7A85DC44-36F9-4213-B35C-24DEFFAD1CA2}">
      <dgm:prSet/>
      <dgm:spPr/>
      <dgm:t>
        <a:bodyPr/>
        <a:lstStyle/>
        <a:p>
          <a:endParaRPr lang="es-CL"/>
        </a:p>
      </dgm:t>
    </dgm:pt>
    <dgm:pt modelId="{71BD5A81-6F12-420C-BA16-06FC1E506E83}" type="sibTrans" cxnId="{7A85DC44-36F9-4213-B35C-24DEFFAD1CA2}">
      <dgm:prSet/>
      <dgm:spPr/>
      <dgm:t>
        <a:bodyPr/>
        <a:lstStyle/>
        <a:p>
          <a:endParaRPr lang="es-CL"/>
        </a:p>
      </dgm:t>
    </dgm:pt>
    <dgm:pt modelId="{74B0B53D-FC87-4A4F-BAD8-DA6A6D62E731}" type="pres">
      <dgm:prSet presAssocID="{401BD5D2-C071-4356-BF75-09185D5413C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C3A5D50-D3FC-4C79-BA2B-5BD37BBD55E9}" type="pres">
      <dgm:prSet presAssocID="{5694604D-57AE-47BD-BA7B-682C2C07B6A8}" presName="hierRoot1" presStyleCnt="0">
        <dgm:presLayoutVars>
          <dgm:hierBranch val="init"/>
        </dgm:presLayoutVars>
      </dgm:prSet>
      <dgm:spPr/>
    </dgm:pt>
    <dgm:pt modelId="{9D4BE8CE-E339-4C49-9B07-9C1E8C6F608C}" type="pres">
      <dgm:prSet presAssocID="{5694604D-57AE-47BD-BA7B-682C2C07B6A8}" presName="rootComposite1" presStyleCnt="0"/>
      <dgm:spPr/>
    </dgm:pt>
    <dgm:pt modelId="{8A74DB1A-9B89-41BB-8460-4217079C61EF}" type="pres">
      <dgm:prSet presAssocID="{5694604D-57AE-47BD-BA7B-682C2C07B6A8}" presName="rootText1" presStyleLbl="node0" presStyleIdx="0" presStyleCnt="1" custScaleX="131569" custScaleY="118212">
        <dgm:presLayoutVars>
          <dgm:chPref val="3"/>
        </dgm:presLayoutVars>
      </dgm:prSet>
      <dgm:spPr/>
    </dgm:pt>
    <dgm:pt modelId="{2E2BA2BF-EEAA-4E2E-952E-37E7A6E882B0}" type="pres">
      <dgm:prSet presAssocID="{5694604D-57AE-47BD-BA7B-682C2C07B6A8}" presName="rootConnector1" presStyleLbl="node1" presStyleIdx="0" presStyleCnt="0"/>
      <dgm:spPr/>
    </dgm:pt>
    <dgm:pt modelId="{4AE6EC82-4A92-4FB5-B5E3-E8FC83D8AE33}" type="pres">
      <dgm:prSet presAssocID="{5694604D-57AE-47BD-BA7B-682C2C07B6A8}" presName="hierChild2" presStyleCnt="0"/>
      <dgm:spPr/>
    </dgm:pt>
    <dgm:pt modelId="{AF784547-915F-495D-BB10-F2FCBC36E22C}" type="pres">
      <dgm:prSet presAssocID="{DBEE0F12-0497-4D25-A28E-5B1335C6CB36}" presName="Name37" presStyleLbl="parChTrans1D2" presStyleIdx="0" presStyleCnt="3"/>
      <dgm:spPr/>
    </dgm:pt>
    <dgm:pt modelId="{932006C3-431C-4964-B4E8-61B9BC74F163}" type="pres">
      <dgm:prSet presAssocID="{B68B5F45-4BDF-48D5-8564-54B2903E85A7}" presName="hierRoot2" presStyleCnt="0">
        <dgm:presLayoutVars>
          <dgm:hierBranch val="init"/>
        </dgm:presLayoutVars>
      </dgm:prSet>
      <dgm:spPr/>
    </dgm:pt>
    <dgm:pt modelId="{0CE3961E-9A8F-4419-9C68-AC68628859DA}" type="pres">
      <dgm:prSet presAssocID="{B68B5F45-4BDF-48D5-8564-54B2903E85A7}" presName="rootComposite" presStyleCnt="0"/>
      <dgm:spPr/>
    </dgm:pt>
    <dgm:pt modelId="{A01724E8-5739-4C1D-9E07-A88115008A8E}" type="pres">
      <dgm:prSet presAssocID="{B68B5F45-4BDF-48D5-8564-54B2903E85A7}" presName="rootText" presStyleLbl="node2" presStyleIdx="0" presStyleCnt="3" custScaleX="131569" custLinFactNeighborX="-17653" custLinFactNeighborY="-1061">
        <dgm:presLayoutVars>
          <dgm:chPref val="3"/>
        </dgm:presLayoutVars>
      </dgm:prSet>
      <dgm:spPr/>
    </dgm:pt>
    <dgm:pt modelId="{E767B0E0-035E-479B-8ECC-4A0728F5FD1A}" type="pres">
      <dgm:prSet presAssocID="{B68B5F45-4BDF-48D5-8564-54B2903E85A7}" presName="rootConnector" presStyleLbl="node2" presStyleIdx="0" presStyleCnt="3"/>
      <dgm:spPr/>
    </dgm:pt>
    <dgm:pt modelId="{BA9D10B2-F8D0-4646-BA97-155D238EE189}" type="pres">
      <dgm:prSet presAssocID="{B68B5F45-4BDF-48D5-8564-54B2903E85A7}" presName="hierChild4" presStyleCnt="0"/>
      <dgm:spPr/>
    </dgm:pt>
    <dgm:pt modelId="{ABF088E8-5BF0-47EB-8097-C105D625DA9F}" type="pres">
      <dgm:prSet presAssocID="{1E5C22BA-4337-4F7C-B7E1-52889AEB9306}" presName="Name37" presStyleLbl="parChTrans1D3" presStyleIdx="0" presStyleCnt="6"/>
      <dgm:spPr/>
    </dgm:pt>
    <dgm:pt modelId="{A730A723-5C9B-408E-9A4F-989A3F1DD49D}" type="pres">
      <dgm:prSet presAssocID="{0ADDBFD6-5B6C-4741-991F-AED20DD11CFD}" presName="hierRoot2" presStyleCnt="0">
        <dgm:presLayoutVars>
          <dgm:hierBranch val="init"/>
        </dgm:presLayoutVars>
      </dgm:prSet>
      <dgm:spPr/>
    </dgm:pt>
    <dgm:pt modelId="{FD71AC39-8741-4934-B65D-1B8DFA6F90BD}" type="pres">
      <dgm:prSet presAssocID="{0ADDBFD6-5B6C-4741-991F-AED20DD11CFD}" presName="rootComposite" presStyleCnt="0"/>
      <dgm:spPr/>
    </dgm:pt>
    <dgm:pt modelId="{CE5C432C-274A-4CEA-899C-65EDF73EEF5D}" type="pres">
      <dgm:prSet presAssocID="{0ADDBFD6-5B6C-4741-991F-AED20DD11CFD}" presName="rootText" presStyleLbl="node3" presStyleIdx="0" presStyleCnt="6" custScaleX="131569" custLinFactNeighborX="-18060">
        <dgm:presLayoutVars>
          <dgm:chPref val="3"/>
        </dgm:presLayoutVars>
      </dgm:prSet>
      <dgm:spPr/>
    </dgm:pt>
    <dgm:pt modelId="{472B8E84-AABF-4D57-AC33-CF73EC4F6A29}" type="pres">
      <dgm:prSet presAssocID="{0ADDBFD6-5B6C-4741-991F-AED20DD11CFD}" presName="rootConnector" presStyleLbl="node3" presStyleIdx="0" presStyleCnt="6"/>
      <dgm:spPr/>
    </dgm:pt>
    <dgm:pt modelId="{89690FB0-6B88-4FEF-9206-E2E8026798C5}" type="pres">
      <dgm:prSet presAssocID="{0ADDBFD6-5B6C-4741-991F-AED20DD11CFD}" presName="hierChild4" presStyleCnt="0"/>
      <dgm:spPr/>
    </dgm:pt>
    <dgm:pt modelId="{36D43ED3-D3A4-4A99-A639-372A36F46F6D}" type="pres">
      <dgm:prSet presAssocID="{0ADDBFD6-5B6C-4741-991F-AED20DD11CFD}" presName="hierChild5" presStyleCnt="0"/>
      <dgm:spPr/>
    </dgm:pt>
    <dgm:pt modelId="{E84789A3-DC36-4011-9EAB-FAB6E12C49BF}" type="pres">
      <dgm:prSet presAssocID="{02800C6A-E664-43A7-8422-CE41508A3673}" presName="Name37" presStyleLbl="parChTrans1D3" presStyleIdx="1" presStyleCnt="6"/>
      <dgm:spPr/>
    </dgm:pt>
    <dgm:pt modelId="{BDE86AD1-B2FD-4FC9-B076-CC4B977886C2}" type="pres">
      <dgm:prSet presAssocID="{5381E7C4-6FC2-4B98-8579-20D2BDE82DA0}" presName="hierRoot2" presStyleCnt="0">
        <dgm:presLayoutVars>
          <dgm:hierBranch val="init"/>
        </dgm:presLayoutVars>
      </dgm:prSet>
      <dgm:spPr/>
    </dgm:pt>
    <dgm:pt modelId="{8EBC3C56-629A-46BE-864D-B7E4759D825B}" type="pres">
      <dgm:prSet presAssocID="{5381E7C4-6FC2-4B98-8579-20D2BDE82DA0}" presName="rootComposite" presStyleCnt="0"/>
      <dgm:spPr/>
    </dgm:pt>
    <dgm:pt modelId="{885AC03A-5665-4B16-90B5-B750370EB823}" type="pres">
      <dgm:prSet presAssocID="{5381E7C4-6FC2-4B98-8579-20D2BDE82DA0}" presName="rootText" presStyleLbl="node3" presStyleIdx="1" presStyleCnt="6" custScaleX="131569" custLinFactNeighborX="-16273" custLinFactNeighborY="-1175">
        <dgm:presLayoutVars>
          <dgm:chPref val="3"/>
        </dgm:presLayoutVars>
      </dgm:prSet>
      <dgm:spPr/>
    </dgm:pt>
    <dgm:pt modelId="{B63A3407-9D01-40A0-BEAD-7C4E7F98272B}" type="pres">
      <dgm:prSet presAssocID="{5381E7C4-6FC2-4B98-8579-20D2BDE82DA0}" presName="rootConnector" presStyleLbl="node3" presStyleIdx="1" presStyleCnt="6"/>
      <dgm:spPr/>
    </dgm:pt>
    <dgm:pt modelId="{7D4E179A-87EC-4C68-9E3F-9A54FE6DF49E}" type="pres">
      <dgm:prSet presAssocID="{5381E7C4-6FC2-4B98-8579-20D2BDE82DA0}" presName="hierChild4" presStyleCnt="0"/>
      <dgm:spPr/>
    </dgm:pt>
    <dgm:pt modelId="{A2809445-3477-4C24-BE05-796EB57785BC}" type="pres">
      <dgm:prSet presAssocID="{5381E7C4-6FC2-4B98-8579-20D2BDE82DA0}" presName="hierChild5" presStyleCnt="0"/>
      <dgm:spPr/>
    </dgm:pt>
    <dgm:pt modelId="{47C29A01-BB7B-4AB3-8CAE-D691C6DFAC39}" type="pres">
      <dgm:prSet presAssocID="{A6FD7A1F-2C06-4188-9667-470487C1BD60}" presName="Name111" presStyleLbl="parChTrans1D4" presStyleIdx="0" presStyleCnt="3"/>
      <dgm:spPr/>
    </dgm:pt>
    <dgm:pt modelId="{1837278D-C982-43C7-9E8C-DBF2DA3D243E}" type="pres">
      <dgm:prSet presAssocID="{6F81574A-40B4-4595-B407-EBADAA5EA7FC}" presName="hierRoot3" presStyleCnt="0">
        <dgm:presLayoutVars>
          <dgm:hierBranch val="init"/>
        </dgm:presLayoutVars>
      </dgm:prSet>
      <dgm:spPr/>
    </dgm:pt>
    <dgm:pt modelId="{B67318A8-3851-4639-8429-07437C060C95}" type="pres">
      <dgm:prSet presAssocID="{6F81574A-40B4-4595-B407-EBADAA5EA7FC}" presName="rootComposite3" presStyleCnt="0"/>
      <dgm:spPr/>
    </dgm:pt>
    <dgm:pt modelId="{AD039245-FDD8-4749-B28A-8E4B6CE2103D}" type="pres">
      <dgm:prSet presAssocID="{6F81574A-40B4-4595-B407-EBADAA5EA7FC}" presName="rootText3" presStyleLbl="asst3" presStyleIdx="0" presStyleCnt="3" custScaleX="131569" custLinFactNeighborX="-18060">
        <dgm:presLayoutVars>
          <dgm:chPref val="3"/>
        </dgm:presLayoutVars>
      </dgm:prSet>
      <dgm:spPr/>
    </dgm:pt>
    <dgm:pt modelId="{26BFFFA7-A7C3-43AD-88CA-149A6F5EBAA4}" type="pres">
      <dgm:prSet presAssocID="{6F81574A-40B4-4595-B407-EBADAA5EA7FC}" presName="rootConnector3" presStyleLbl="asst3" presStyleIdx="0" presStyleCnt="3"/>
      <dgm:spPr/>
    </dgm:pt>
    <dgm:pt modelId="{56AC3C1B-F863-45C2-B353-499EB88A5085}" type="pres">
      <dgm:prSet presAssocID="{6F81574A-40B4-4595-B407-EBADAA5EA7FC}" presName="hierChild6" presStyleCnt="0"/>
      <dgm:spPr/>
    </dgm:pt>
    <dgm:pt modelId="{BB4DE226-CE00-4415-BFEB-B71C6A92196A}" type="pres">
      <dgm:prSet presAssocID="{6F81574A-40B4-4595-B407-EBADAA5EA7FC}" presName="hierChild7" presStyleCnt="0"/>
      <dgm:spPr/>
    </dgm:pt>
    <dgm:pt modelId="{DA716EAB-A280-4BD3-B5B8-5159824566E4}" type="pres">
      <dgm:prSet presAssocID="{DAD53624-059A-4089-92F1-ADD10BA49422}" presName="Name111" presStyleLbl="parChTrans1D4" presStyleIdx="1" presStyleCnt="3"/>
      <dgm:spPr/>
    </dgm:pt>
    <dgm:pt modelId="{0E3DB174-89B8-49FE-9D08-3E1B4ED78880}" type="pres">
      <dgm:prSet presAssocID="{40EBD1CA-1A9C-4A03-85C8-A91C88889DD9}" presName="hierRoot3" presStyleCnt="0">
        <dgm:presLayoutVars>
          <dgm:hierBranch val="init"/>
        </dgm:presLayoutVars>
      </dgm:prSet>
      <dgm:spPr/>
    </dgm:pt>
    <dgm:pt modelId="{A2ED039A-44EA-4BB7-95C6-123DD609EE62}" type="pres">
      <dgm:prSet presAssocID="{40EBD1CA-1A9C-4A03-85C8-A91C88889DD9}" presName="rootComposite3" presStyleCnt="0"/>
      <dgm:spPr/>
    </dgm:pt>
    <dgm:pt modelId="{457A136E-6FFE-493C-8BE8-54035672339B}" type="pres">
      <dgm:prSet presAssocID="{40EBD1CA-1A9C-4A03-85C8-A91C88889DD9}" presName="rootText3" presStyleLbl="asst3" presStyleIdx="1" presStyleCnt="3" custScaleX="131569" custLinFactNeighborX="-18060">
        <dgm:presLayoutVars>
          <dgm:chPref val="3"/>
        </dgm:presLayoutVars>
      </dgm:prSet>
      <dgm:spPr/>
    </dgm:pt>
    <dgm:pt modelId="{10A0A5FB-54C1-4685-AF84-F02AB76B1D20}" type="pres">
      <dgm:prSet presAssocID="{40EBD1CA-1A9C-4A03-85C8-A91C88889DD9}" presName="rootConnector3" presStyleLbl="asst3" presStyleIdx="1" presStyleCnt="3"/>
      <dgm:spPr/>
    </dgm:pt>
    <dgm:pt modelId="{4596048F-E30E-4BAD-BFCF-63615190D679}" type="pres">
      <dgm:prSet presAssocID="{40EBD1CA-1A9C-4A03-85C8-A91C88889DD9}" presName="hierChild6" presStyleCnt="0"/>
      <dgm:spPr/>
    </dgm:pt>
    <dgm:pt modelId="{51A62417-D92B-4F42-B279-208C4D39ABAA}" type="pres">
      <dgm:prSet presAssocID="{40EBD1CA-1A9C-4A03-85C8-A91C88889DD9}" presName="hierChild7" presStyleCnt="0"/>
      <dgm:spPr/>
    </dgm:pt>
    <dgm:pt modelId="{C63ED66F-BF41-48BC-94C5-8151EE3DA6CE}" type="pres">
      <dgm:prSet presAssocID="{A5C791CF-2E79-4AAD-B275-90CD02C24D5B}" presName="Name111" presStyleLbl="parChTrans1D4" presStyleIdx="2" presStyleCnt="3"/>
      <dgm:spPr/>
    </dgm:pt>
    <dgm:pt modelId="{C687310C-5E5F-4626-B0BA-6F6FC8F1248C}" type="pres">
      <dgm:prSet presAssocID="{5462F12D-9F97-4576-AE20-C487D8BC546F}" presName="hierRoot3" presStyleCnt="0">
        <dgm:presLayoutVars>
          <dgm:hierBranch val="init"/>
        </dgm:presLayoutVars>
      </dgm:prSet>
      <dgm:spPr/>
    </dgm:pt>
    <dgm:pt modelId="{F63844A6-22E3-4A23-946D-3DFA50966C2D}" type="pres">
      <dgm:prSet presAssocID="{5462F12D-9F97-4576-AE20-C487D8BC546F}" presName="rootComposite3" presStyleCnt="0"/>
      <dgm:spPr/>
    </dgm:pt>
    <dgm:pt modelId="{96D5FCE4-CA96-427C-AB93-68B1318321B2}" type="pres">
      <dgm:prSet presAssocID="{5462F12D-9F97-4576-AE20-C487D8BC546F}" presName="rootText3" presStyleLbl="asst3" presStyleIdx="2" presStyleCnt="3" custScaleX="131569" custScaleY="124101" custLinFactNeighborX="-18060">
        <dgm:presLayoutVars>
          <dgm:chPref val="3"/>
        </dgm:presLayoutVars>
      </dgm:prSet>
      <dgm:spPr/>
    </dgm:pt>
    <dgm:pt modelId="{01175107-EED6-4C65-95DB-4AC86B1DBF3A}" type="pres">
      <dgm:prSet presAssocID="{5462F12D-9F97-4576-AE20-C487D8BC546F}" presName="rootConnector3" presStyleLbl="asst3" presStyleIdx="2" presStyleCnt="3"/>
      <dgm:spPr/>
    </dgm:pt>
    <dgm:pt modelId="{3137B864-89AA-4653-A1C6-C93985804D6E}" type="pres">
      <dgm:prSet presAssocID="{5462F12D-9F97-4576-AE20-C487D8BC546F}" presName="hierChild6" presStyleCnt="0"/>
      <dgm:spPr/>
    </dgm:pt>
    <dgm:pt modelId="{F2C644FF-E84E-4FB5-ADBA-16B5344D8096}" type="pres">
      <dgm:prSet presAssocID="{5462F12D-9F97-4576-AE20-C487D8BC546F}" presName="hierChild7" presStyleCnt="0"/>
      <dgm:spPr/>
    </dgm:pt>
    <dgm:pt modelId="{00B79554-3171-4CC8-985F-10C024A14A9A}" type="pres">
      <dgm:prSet presAssocID="{B68B5F45-4BDF-48D5-8564-54B2903E85A7}" presName="hierChild5" presStyleCnt="0"/>
      <dgm:spPr/>
    </dgm:pt>
    <dgm:pt modelId="{7A57146C-482E-4284-8F16-629C225C7E8B}" type="pres">
      <dgm:prSet presAssocID="{C2D6ED45-16F5-46E1-9F4F-31763C3A1993}" presName="Name37" presStyleLbl="parChTrans1D2" presStyleIdx="1" presStyleCnt="3"/>
      <dgm:spPr/>
    </dgm:pt>
    <dgm:pt modelId="{8224B7A0-1160-45E5-A2D6-5FC5E7CB13C1}" type="pres">
      <dgm:prSet presAssocID="{0A0D4D61-719B-4BCA-91A5-2887E95DE398}" presName="hierRoot2" presStyleCnt="0">
        <dgm:presLayoutVars>
          <dgm:hierBranch val="init"/>
        </dgm:presLayoutVars>
      </dgm:prSet>
      <dgm:spPr/>
    </dgm:pt>
    <dgm:pt modelId="{0158D208-34E8-4D01-83A9-B8FEAF689477}" type="pres">
      <dgm:prSet presAssocID="{0A0D4D61-719B-4BCA-91A5-2887E95DE398}" presName="rootComposite" presStyleCnt="0"/>
      <dgm:spPr/>
    </dgm:pt>
    <dgm:pt modelId="{7FE8CF68-1F11-415C-8AFF-79EB33C5C06D}" type="pres">
      <dgm:prSet presAssocID="{0A0D4D61-719B-4BCA-91A5-2887E95DE398}" presName="rootText" presStyleLbl="node2" presStyleIdx="1" presStyleCnt="3" custScaleX="131569">
        <dgm:presLayoutVars>
          <dgm:chPref val="3"/>
        </dgm:presLayoutVars>
      </dgm:prSet>
      <dgm:spPr/>
    </dgm:pt>
    <dgm:pt modelId="{EC1784BB-7809-4137-8518-0FCF5E368260}" type="pres">
      <dgm:prSet presAssocID="{0A0D4D61-719B-4BCA-91A5-2887E95DE398}" presName="rootConnector" presStyleLbl="node2" presStyleIdx="1" presStyleCnt="3"/>
      <dgm:spPr/>
    </dgm:pt>
    <dgm:pt modelId="{41827639-A132-4E1F-B771-B66287574635}" type="pres">
      <dgm:prSet presAssocID="{0A0D4D61-719B-4BCA-91A5-2887E95DE398}" presName="hierChild4" presStyleCnt="0"/>
      <dgm:spPr/>
    </dgm:pt>
    <dgm:pt modelId="{23CA3BAC-C845-4E0E-8C87-01509ACB6947}" type="pres">
      <dgm:prSet presAssocID="{DD22830B-751C-447E-B7CD-D1826D10E5A9}" presName="Name37" presStyleLbl="parChTrans1D3" presStyleIdx="2" presStyleCnt="6"/>
      <dgm:spPr/>
    </dgm:pt>
    <dgm:pt modelId="{B225B5E1-C4B4-435E-8157-A02FBF4A7295}" type="pres">
      <dgm:prSet presAssocID="{B3C89F95-A836-49B2-970A-0F0507C1C043}" presName="hierRoot2" presStyleCnt="0">
        <dgm:presLayoutVars>
          <dgm:hierBranch val="init"/>
        </dgm:presLayoutVars>
      </dgm:prSet>
      <dgm:spPr/>
    </dgm:pt>
    <dgm:pt modelId="{0B9FF3AC-CAE8-45F2-8A2B-DACB0D9C29D7}" type="pres">
      <dgm:prSet presAssocID="{B3C89F95-A836-49B2-970A-0F0507C1C043}" presName="rootComposite" presStyleCnt="0"/>
      <dgm:spPr/>
    </dgm:pt>
    <dgm:pt modelId="{58B0A8E8-BFD7-4211-BFCE-7839EB41EB00}" type="pres">
      <dgm:prSet presAssocID="{B3C89F95-A836-49B2-970A-0F0507C1C043}" presName="rootText" presStyleLbl="node3" presStyleIdx="2" presStyleCnt="6" custScaleX="131569">
        <dgm:presLayoutVars>
          <dgm:chPref val="3"/>
        </dgm:presLayoutVars>
      </dgm:prSet>
      <dgm:spPr/>
    </dgm:pt>
    <dgm:pt modelId="{D604CA54-FD51-4806-B0A1-8DB40FC6830A}" type="pres">
      <dgm:prSet presAssocID="{B3C89F95-A836-49B2-970A-0F0507C1C043}" presName="rootConnector" presStyleLbl="node3" presStyleIdx="2" presStyleCnt="6"/>
      <dgm:spPr/>
    </dgm:pt>
    <dgm:pt modelId="{A6000260-326C-49EF-B6A3-401E8B077D41}" type="pres">
      <dgm:prSet presAssocID="{B3C89F95-A836-49B2-970A-0F0507C1C043}" presName="hierChild4" presStyleCnt="0"/>
      <dgm:spPr/>
    </dgm:pt>
    <dgm:pt modelId="{EE298A04-E6EC-412D-B62D-E26D72441F48}" type="pres">
      <dgm:prSet presAssocID="{B3C89F95-A836-49B2-970A-0F0507C1C043}" presName="hierChild5" presStyleCnt="0"/>
      <dgm:spPr/>
    </dgm:pt>
    <dgm:pt modelId="{D7914406-5531-4C6E-89B4-5438E077230B}" type="pres">
      <dgm:prSet presAssocID="{9A513F29-976B-4CFE-AAE6-B318A690C3D6}" presName="Name37" presStyleLbl="parChTrans1D3" presStyleIdx="3" presStyleCnt="6"/>
      <dgm:spPr/>
    </dgm:pt>
    <dgm:pt modelId="{E092CDDF-094C-43C6-AC1D-9A4FC9FD9E78}" type="pres">
      <dgm:prSet presAssocID="{B101A99C-62FB-4E9C-8286-3D88E530C470}" presName="hierRoot2" presStyleCnt="0">
        <dgm:presLayoutVars>
          <dgm:hierBranch val="init"/>
        </dgm:presLayoutVars>
      </dgm:prSet>
      <dgm:spPr/>
    </dgm:pt>
    <dgm:pt modelId="{8315F219-BCC3-4C17-93C3-588215F54610}" type="pres">
      <dgm:prSet presAssocID="{B101A99C-62FB-4E9C-8286-3D88E530C470}" presName="rootComposite" presStyleCnt="0"/>
      <dgm:spPr/>
    </dgm:pt>
    <dgm:pt modelId="{6F1BAC4F-3DAF-4EEC-A8B1-7E8372A28FCA}" type="pres">
      <dgm:prSet presAssocID="{B101A99C-62FB-4E9C-8286-3D88E530C470}" presName="rootText" presStyleLbl="node3" presStyleIdx="3" presStyleCnt="6" custScaleX="131569">
        <dgm:presLayoutVars>
          <dgm:chPref val="3"/>
        </dgm:presLayoutVars>
      </dgm:prSet>
      <dgm:spPr/>
    </dgm:pt>
    <dgm:pt modelId="{18B58271-6437-4822-9074-CC0A30A637BD}" type="pres">
      <dgm:prSet presAssocID="{B101A99C-62FB-4E9C-8286-3D88E530C470}" presName="rootConnector" presStyleLbl="node3" presStyleIdx="3" presStyleCnt="6"/>
      <dgm:spPr/>
    </dgm:pt>
    <dgm:pt modelId="{3C237369-3A2E-4FA3-A038-B73A4D74A05A}" type="pres">
      <dgm:prSet presAssocID="{B101A99C-62FB-4E9C-8286-3D88E530C470}" presName="hierChild4" presStyleCnt="0"/>
      <dgm:spPr/>
    </dgm:pt>
    <dgm:pt modelId="{4B10AA5A-C684-460F-8224-D4239851BEB1}" type="pres">
      <dgm:prSet presAssocID="{B101A99C-62FB-4E9C-8286-3D88E530C470}" presName="hierChild5" presStyleCnt="0"/>
      <dgm:spPr/>
    </dgm:pt>
    <dgm:pt modelId="{E4BE52D0-E487-44D9-8FCF-3BEF4DDA9871}" type="pres">
      <dgm:prSet presAssocID="{223041D9-18B1-4803-AC77-915D06462A2C}" presName="Name37" presStyleLbl="parChTrans1D3" presStyleIdx="4" presStyleCnt="6"/>
      <dgm:spPr/>
    </dgm:pt>
    <dgm:pt modelId="{DE2CC25A-0393-4D15-B8D3-2C58BF2925EF}" type="pres">
      <dgm:prSet presAssocID="{190B277F-039F-4523-A9BD-C6935B87E768}" presName="hierRoot2" presStyleCnt="0">
        <dgm:presLayoutVars>
          <dgm:hierBranch val="init"/>
        </dgm:presLayoutVars>
      </dgm:prSet>
      <dgm:spPr/>
    </dgm:pt>
    <dgm:pt modelId="{E848D6CD-AE9E-49D3-87E5-8F340018A24E}" type="pres">
      <dgm:prSet presAssocID="{190B277F-039F-4523-A9BD-C6935B87E768}" presName="rootComposite" presStyleCnt="0"/>
      <dgm:spPr/>
    </dgm:pt>
    <dgm:pt modelId="{FC64CDBC-6C17-4B13-BF01-FD791C6DABA9}" type="pres">
      <dgm:prSet presAssocID="{190B277F-039F-4523-A9BD-C6935B87E768}" presName="rootText" presStyleLbl="node3" presStyleIdx="4" presStyleCnt="6" custScaleX="131569">
        <dgm:presLayoutVars>
          <dgm:chPref val="3"/>
        </dgm:presLayoutVars>
      </dgm:prSet>
      <dgm:spPr/>
    </dgm:pt>
    <dgm:pt modelId="{25C5FCBE-A060-4687-AD53-AF0C06D2265C}" type="pres">
      <dgm:prSet presAssocID="{190B277F-039F-4523-A9BD-C6935B87E768}" presName="rootConnector" presStyleLbl="node3" presStyleIdx="4" presStyleCnt="6"/>
      <dgm:spPr/>
    </dgm:pt>
    <dgm:pt modelId="{08426D1A-0A7B-4AC0-9FFA-3947524D13EF}" type="pres">
      <dgm:prSet presAssocID="{190B277F-039F-4523-A9BD-C6935B87E768}" presName="hierChild4" presStyleCnt="0"/>
      <dgm:spPr/>
    </dgm:pt>
    <dgm:pt modelId="{719D11D3-E114-44A0-8442-12CD92D0FD2B}" type="pres">
      <dgm:prSet presAssocID="{190B277F-039F-4523-A9BD-C6935B87E768}" presName="hierChild5" presStyleCnt="0"/>
      <dgm:spPr/>
    </dgm:pt>
    <dgm:pt modelId="{E3FCAB13-C995-4B05-B818-221A22E97940}" type="pres">
      <dgm:prSet presAssocID="{256429DF-CD5E-4CB6-B94E-A82B004F61D3}" presName="Name37" presStyleLbl="parChTrans1D3" presStyleIdx="5" presStyleCnt="6"/>
      <dgm:spPr/>
    </dgm:pt>
    <dgm:pt modelId="{8A8F989A-16F3-4CC3-96F7-109CF10229FB}" type="pres">
      <dgm:prSet presAssocID="{0C6037F2-2F2C-4705-9FE9-F79CF4A62900}" presName="hierRoot2" presStyleCnt="0">
        <dgm:presLayoutVars>
          <dgm:hierBranch val="init"/>
        </dgm:presLayoutVars>
      </dgm:prSet>
      <dgm:spPr/>
    </dgm:pt>
    <dgm:pt modelId="{03729F29-D800-43EA-A0E3-EEC01029889C}" type="pres">
      <dgm:prSet presAssocID="{0C6037F2-2F2C-4705-9FE9-F79CF4A62900}" presName="rootComposite" presStyleCnt="0"/>
      <dgm:spPr/>
    </dgm:pt>
    <dgm:pt modelId="{F82D30AA-296B-41BB-920A-FCA9F79CD6F2}" type="pres">
      <dgm:prSet presAssocID="{0C6037F2-2F2C-4705-9FE9-F79CF4A62900}" presName="rootText" presStyleLbl="node3" presStyleIdx="5" presStyleCnt="6" custScaleX="131569">
        <dgm:presLayoutVars>
          <dgm:chPref val="3"/>
        </dgm:presLayoutVars>
      </dgm:prSet>
      <dgm:spPr/>
    </dgm:pt>
    <dgm:pt modelId="{FB4B78F1-A7A9-487F-BDB0-5428AF3AFE85}" type="pres">
      <dgm:prSet presAssocID="{0C6037F2-2F2C-4705-9FE9-F79CF4A62900}" presName="rootConnector" presStyleLbl="node3" presStyleIdx="5" presStyleCnt="6"/>
      <dgm:spPr/>
    </dgm:pt>
    <dgm:pt modelId="{CDD9A347-40D5-402E-AC1F-9AC41B857F31}" type="pres">
      <dgm:prSet presAssocID="{0C6037F2-2F2C-4705-9FE9-F79CF4A62900}" presName="hierChild4" presStyleCnt="0"/>
      <dgm:spPr/>
    </dgm:pt>
    <dgm:pt modelId="{E0B82A35-E4C9-46DF-934F-22E8587AB901}" type="pres">
      <dgm:prSet presAssocID="{0C6037F2-2F2C-4705-9FE9-F79CF4A62900}" presName="hierChild5" presStyleCnt="0"/>
      <dgm:spPr/>
    </dgm:pt>
    <dgm:pt modelId="{E7501A91-6967-4591-AD4A-6C16AA12F008}" type="pres">
      <dgm:prSet presAssocID="{0A0D4D61-719B-4BCA-91A5-2887E95DE398}" presName="hierChild5" presStyleCnt="0"/>
      <dgm:spPr/>
    </dgm:pt>
    <dgm:pt modelId="{7B766AEB-F262-4A9A-8918-8ECA0D8AD615}" type="pres">
      <dgm:prSet presAssocID="{026A590A-A4AA-4370-A729-153ABA72DA21}" presName="Name37" presStyleLbl="parChTrans1D2" presStyleIdx="2" presStyleCnt="3"/>
      <dgm:spPr/>
    </dgm:pt>
    <dgm:pt modelId="{ACB83463-416A-4579-8EFB-3E1EC97D8895}" type="pres">
      <dgm:prSet presAssocID="{4EF789EB-2E25-45BD-83C6-B8F14CF6770F}" presName="hierRoot2" presStyleCnt="0">
        <dgm:presLayoutVars>
          <dgm:hierBranch val="init"/>
        </dgm:presLayoutVars>
      </dgm:prSet>
      <dgm:spPr/>
    </dgm:pt>
    <dgm:pt modelId="{134CEA26-F677-457F-AF41-AFF2051F31EB}" type="pres">
      <dgm:prSet presAssocID="{4EF789EB-2E25-45BD-83C6-B8F14CF6770F}" presName="rootComposite" presStyleCnt="0"/>
      <dgm:spPr/>
    </dgm:pt>
    <dgm:pt modelId="{A4C59414-ECF4-4737-A705-97D8942ED1C9}" type="pres">
      <dgm:prSet presAssocID="{4EF789EB-2E25-45BD-83C6-B8F14CF6770F}" presName="rootText" presStyleLbl="node2" presStyleIdx="2" presStyleCnt="3" custScaleX="161720" custScaleY="143624">
        <dgm:presLayoutVars>
          <dgm:chPref val="3"/>
        </dgm:presLayoutVars>
      </dgm:prSet>
      <dgm:spPr/>
    </dgm:pt>
    <dgm:pt modelId="{2AF96B09-4DC8-48C8-BE9A-E572C1ECDACD}" type="pres">
      <dgm:prSet presAssocID="{4EF789EB-2E25-45BD-83C6-B8F14CF6770F}" presName="rootConnector" presStyleLbl="node2" presStyleIdx="2" presStyleCnt="3"/>
      <dgm:spPr/>
    </dgm:pt>
    <dgm:pt modelId="{511C37AD-29A4-4C77-BCD0-3A1A05E1C8AC}" type="pres">
      <dgm:prSet presAssocID="{4EF789EB-2E25-45BD-83C6-B8F14CF6770F}" presName="hierChild4" presStyleCnt="0"/>
      <dgm:spPr/>
    </dgm:pt>
    <dgm:pt modelId="{AF7AF63A-F9E6-4203-AC49-9365355B8BE7}" type="pres">
      <dgm:prSet presAssocID="{4EF789EB-2E25-45BD-83C6-B8F14CF6770F}" presName="hierChild5" presStyleCnt="0"/>
      <dgm:spPr/>
    </dgm:pt>
    <dgm:pt modelId="{0DEFB469-5051-4EAE-8C0C-5B494E41B7BC}" type="pres">
      <dgm:prSet presAssocID="{5694604D-57AE-47BD-BA7B-682C2C07B6A8}" presName="hierChild3" presStyleCnt="0"/>
      <dgm:spPr/>
    </dgm:pt>
  </dgm:ptLst>
  <dgm:cxnLst>
    <dgm:cxn modelId="{F63F4901-2260-4B9C-8710-83A9456FC962}" type="presOf" srcId="{B101A99C-62FB-4E9C-8286-3D88E530C470}" destId="{6F1BAC4F-3DAF-4EEC-A8B1-7E8372A28FCA}" srcOrd="0" destOrd="0" presId="urn:microsoft.com/office/officeart/2005/8/layout/orgChart1"/>
    <dgm:cxn modelId="{56AD1104-A852-48C6-9006-02FCC7D59D9C}" type="presOf" srcId="{C2D6ED45-16F5-46E1-9F4F-31763C3A1993}" destId="{7A57146C-482E-4284-8F16-629C225C7E8B}" srcOrd="0" destOrd="0" presId="urn:microsoft.com/office/officeart/2005/8/layout/orgChart1"/>
    <dgm:cxn modelId="{F5D6E007-24B6-40CF-A62B-31A6AF5EF241}" type="presOf" srcId="{0C6037F2-2F2C-4705-9FE9-F79CF4A62900}" destId="{F82D30AA-296B-41BB-920A-FCA9F79CD6F2}" srcOrd="0" destOrd="0" presId="urn:microsoft.com/office/officeart/2005/8/layout/orgChart1"/>
    <dgm:cxn modelId="{CD6B1208-A1EE-410E-8C75-49A2FC073F3C}" type="presOf" srcId="{40EBD1CA-1A9C-4A03-85C8-A91C88889DD9}" destId="{10A0A5FB-54C1-4685-AF84-F02AB76B1D20}" srcOrd="1" destOrd="0" presId="urn:microsoft.com/office/officeart/2005/8/layout/orgChart1"/>
    <dgm:cxn modelId="{522AEB1A-D6F8-4DE1-BC20-5D6C356158BF}" srcId="{0A0D4D61-719B-4BCA-91A5-2887E95DE398}" destId="{B101A99C-62FB-4E9C-8286-3D88E530C470}" srcOrd="1" destOrd="0" parTransId="{9A513F29-976B-4CFE-AAE6-B318A690C3D6}" sibTransId="{89E65633-9819-44DA-A979-3AB9C311AAF7}"/>
    <dgm:cxn modelId="{5F1FA11C-9D58-4FB6-8732-4FC2F0C4D1F5}" type="presOf" srcId="{5694604D-57AE-47BD-BA7B-682C2C07B6A8}" destId="{8A74DB1A-9B89-41BB-8460-4217079C61EF}" srcOrd="0" destOrd="0" presId="urn:microsoft.com/office/officeart/2005/8/layout/orgChart1"/>
    <dgm:cxn modelId="{00B34324-67B8-412B-A2BA-5048AD0E9D57}" srcId="{401BD5D2-C071-4356-BF75-09185D5413CE}" destId="{5694604D-57AE-47BD-BA7B-682C2C07B6A8}" srcOrd="0" destOrd="0" parTransId="{6E3554A1-BB09-4CC7-A34A-C7E4E301F27D}" sibTransId="{EFA6C65B-3E11-4FE8-BD4D-450F95A9C435}"/>
    <dgm:cxn modelId="{EE354A25-B822-4B15-AF56-E22F2783C32E}" type="presOf" srcId="{B68B5F45-4BDF-48D5-8564-54B2903E85A7}" destId="{E767B0E0-035E-479B-8ECC-4A0728F5FD1A}" srcOrd="1" destOrd="0" presId="urn:microsoft.com/office/officeart/2005/8/layout/orgChart1"/>
    <dgm:cxn modelId="{87CCF525-480A-4DE8-87E9-5514BE0E8B73}" type="presOf" srcId="{4EF789EB-2E25-45BD-83C6-B8F14CF6770F}" destId="{A4C59414-ECF4-4737-A705-97D8942ED1C9}" srcOrd="0" destOrd="0" presId="urn:microsoft.com/office/officeart/2005/8/layout/orgChart1"/>
    <dgm:cxn modelId="{D0E0FD2D-E891-44C8-B0B3-1783B14D3F9D}" type="presOf" srcId="{190B277F-039F-4523-A9BD-C6935B87E768}" destId="{FC64CDBC-6C17-4B13-BF01-FD791C6DABA9}" srcOrd="0" destOrd="0" presId="urn:microsoft.com/office/officeart/2005/8/layout/orgChart1"/>
    <dgm:cxn modelId="{8EFB882E-C541-4E4B-8DBB-4E521B436296}" srcId="{5381E7C4-6FC2-4B98-8579-20D2BDE82DA0}" destId="{6F81574A-40B4-4595-B407-EBADAA5EA7FC}" srcOrd="0" destOrd="0" parTransId="{A6FD7A1F-2C06-4188-9667-470487C1BD60}" sibTransId="{3FBF6987-5E4F-4EB1-BBA6-8AFD9728BA88}"/>
    <dgm:cxn modelId="{3C582030-24EC-4274-8A68-2AEC4FC85D8E}" srcId="{B68B5F45-4BDF-48D5-8564-54B2903E85A7}" destId="{0ADDBFD6-5B6C-4741-991F-AED20DD11CFD}" srcOrd="0" destOrd="0" parTransId="{1E5C22BA-4337-4F7C-B7E1-52889AEB9306}" sibTransId="{FA3224A5-BD16-42DF-BA0F-EA6A0AD3FEAA}"/>
    <dgm:cxn modelId="{F841C533-C3F9-498E-984C-F9D66FEF1406}" type="presOf" srcId="{190B277F-039F-4523-A9BD-C6935B87E768}" destId="{25C5FCBE-A060-4687-AD53-AF0C06D2265C}" srcOrd="1" destOrd="0" presId="urn:microsoft.com/office/officeart/2005/8/layout/orgChart1"/>
    <dgm:cxn modelId="{1C3F0737-8578-4B16-9397-8F5950CA7FCF}" type="presOf" srcId="{1E5C22BA-4337-4F7C-B7E1-52889AEB9306}" destId="{ABF088E8-5BF0-47EB-8097-C105D625DA9F}" srcOrd="0" destOrd="0" presId="urn:microsoft.com/office/officeart/2005/8/layout/orgChart1"/>
    <dgm:cxn modelId="{97454D37-BE2F-422B-AF0B-F2FFB016AECA}" type="presOf" srcId="{DAD53624-059A-4089-92F1-ADD10BA49422}" destId="{DA716EAB-A280-4BD3-B5B8-5159824566E4}" srcOrd="0" destOrd="0" presId="urn:microsoft.com/office/officeart/2005/8/layout/orgChart1"/>
    <dgm:cxn modelId="{43E0EE3A-043E-41E5-BBAA-DD52BED38E76}" type="presOf" srcId="{0ADDBFD6-5B6C-4741-991F-AED20DD11CFD}" destId="{CE5C432C-274A-4CEA-899C-65EDF73EEF5D}" srcOrd="0" destOrd="0" presId="urn:microsoft.com/office/officeart/2005/8/layout/orgChart1"/>
    <dgm:cxn modelId="{77BE043B-E031-4BAA-B7D7-22A12DD1FAEE}" type="presOf" srcId="{6F81574A-40B4-4595-B407-EBADAA5EA7FC}" destId="{AD039245-FDD8-4749-B28A-8E4B6CE2103D}" srcOrd="0" destOrd="0" presId="urn:microsoft.com/office/officeart/2005/8/layout/orgChart1"/>
    <dgm:cxn modelId="{7341943D-B95D-443B-A1BC-A1D11E954EE2}" type="presOf" srcId="{0ADDBFD6-5B6C-4741-991F-AED20DD11CFD}" destId="{472B8E84-AABF-4D57-AC33-CF73EC4F6A29}" srcOrd="1" destOrd="0" presId="urn:microsoft.com/office/officeart/2005/8/layout/orgChart1"/>
    <dgm:cxn modelId="{5D22A640-1A1E-4FD8-B929-7E2F0702FB4B}" srcId="{5381E7C4-6FC2-4B98-8579-20D2BDE82DA0}" destId="{5462F12D-9F97-4576-AE20-C487D8BC546F}" srcOrd="2" destOrd="0" parTransId="{A5C791CF-2E79-4AAD-B275-90CD02C24D5B}" sibTransId="{007688C5-5D25-435E-9749-CA8EBD5A8966}"/>
    <dgm:cxn modelId="{687CD15F-F1CF-486D-833B-448C60F91D41}" type="presOf" srcId="{B68B5F45-4BDF-48D5-8564-54B2903E85A7}" destId="{A01724E8-5739-4C1D-9E07-A88115008A8E}" srcOrd="0" destOrd="0" presId="urn:microsoft.com/office/officeart/2005/8/layout/orgChart1"/>
    <dgm:cxn modelId="{8FEF3763-D0C6-4AC6-B5A7-DF3F88E80287}" srcId="{0A0D4D61-719B-4BCA-91A5-2887E95DE398}" destId="{B3C89F95-A836-49B2-970A-0F0507C1C043}" srcOrd="0" destOrd="0" parTransId="{DD22830B-751C-447E-B7CD-D1826D10E5A9}" sibTransId="{73765993-BB5D-424A-88F6-C245F7039F87}"/>
    <dgm:cxn modelId="{0E3FCE44-B9F6-40BF-A6E6-077ECCF59C76}" type="presOf" srcId="{A5C791CF-2E79-4AAD-B275-90CD02C24D5B}" destId="{C63ED66F-BF41-48BC-94C5-8151EE3DA6CE}" srcOrd="0" destOrd="0" presId="urn:microsoft.com/office/officeart/2005/8/layout/orgChart1"/>
    <dgm:cxn modelId="{7A85DC44-36F9-4213-B35C-24DEFFAD1CA2}" srcId="{5694604D-57AE-47BD-BA7B-682C2C07B6A8}" destId="{4EF789EB-2E25-45BD-83C6-B8F14CF6770F}" srcOrd="2" destOrd="0" parTransId="{026A590A-A4AA-4370-A729-153ABA72DA21}" sibTransId="{71BD5A81-6F12-420C-BA16-06FC1E506E83}"/>
    <dgm:cxn modelId="{680F1645-313C-4ACA-861A-B063FE61B940}" type="presOf" srcId="{5381E7C4-6FC2-4B98-8579-20D2BDE82DA0}" destId="{B63A3407-9D01-40A0-BEAD-7C4E7F98272B}" srcOrd="1" destOrd="0" presId="urn:microsoft.com/office/officeart/2005/8/layout/orgChart1"/>
    <dgm:cxn modelId="{986BB747-34DC-4350-A807-CAEEB98960B3}" type="presOf" srcId="{5381E7C4-6FC2-4B98-8579-20D2BDE82DA0}" destId="{885AC03A-5665-4B16-90B5-B750370EB823}" srcOrd="0" destOrd="0" presId="urn:microsoft.com/office/officeart/2005/8/layout/orgChart1"/>
    <dgm:cxn modelId="{F130D448-1202-47EB-AE4B-4CBAB0B195A5}" type="presOf" srcId="{DBEE0F12-0497-4D25-A28E-5B1335C6CB36}" destId="{AF784547-915F-495D-BB10-F2FCBC36E22C}" srcOrd="0" destOrd="0" presId="urn:microsoft.com/office/officeart/2005/8/layout/orgChart1"/>
    <dgm:cxn modelId="{DAE0CC6A-3F98-4E5B-A921-A5855B92233B}" type="presOf" srcId="{026A590A-A4AA-4370-A729-153ABA72DA21}" destId="{7B766AEB-F262-4A9A-8918-8ECA0D8AD615}" srcOrd="0" destOrd="0" presId="urn:microsoft.com/office/officeart/2005/8/layout/orgChart1"/>
    <dgm:cxn modelId="{1287FC4C-54C5-49BB-9672-E1813EC22CC3}" type="presOf" srcId="{B3C89F95-A836-49B2-970A-0F0507C1C043}" destId="{58B0A8E8-BFD7-4211-BFCE-7839EB41EB00}" srcOrd="0" destOrd="0" presId="urn:microsoft.com/office/officeart/2005/8/layout/orgChart1"/>
    <dgm:cxn modelId="{1C18484E-087F-4F79-9AD2-1B06F1AA1FC6}" srcId="{5381E7C4-6FC2-4B98-8579-20D2BDE82DA0}" destId="{40EBD1CA-1A9C-4A03-85C8-A91C88889DD9}" srcOrd="1" destOrd="0" parTransId="{DAD53624-059A-4089-92F1-ADD10BA49422}" sibTransId="{7BD7A855-F8A4-4D90-B6FA-6EC127DD7261}"/>
    <dgm:cxn modelId="{62DC3E6F-4E83-4C8B-B73A-49D1D2775CDA}" type="presOf" srcId="{5462F12D-9F97-4576-AE20-C487D8BC546F}" destId="{96D5FCE4-CA96-427C-AB93-68B1318321B2}" srcOrd="0" destOrd="0" presId="urn:microsoft.com/office/officeart/2005/8/layout/orgChart1"/>
    <dgm:cxn modelId="{F7B67A54-8679-4469-8F03-147B5711FAFE}" type="presOf" srcId="{6F81574A-40B4-4595-B407-EBADAA5EA7FC}" destId="{26BFFFA7-A7C3-43AD-88CA-149A6F5EBAA4}" srcOrd="1" destOrd="0" presId="urn:microsoft.com/office/officeart/2005/8/layout/orgChart1"/>
    <dgm:cxn modelId="{E0E1B255-13BE-4D50-9ADC-E5EF0BDAC356}" type="presOf" srcId="{B101A99C-62FB-4E9C-8286-3D88E530C470}" destId="{18B58271-6437-4822-9074-CC0A30A637BD}" srcOrd="1" destOrd="0" presId="urn:microsoft.com/office/officeart/2005/8/layout/orgChart1"/>
    <dgm:cxn modelId="{3D4DF155-A750-43FC-89C8-274A2646187D}" type="presOf" srcId="{02800C6A-E664-43A7-8422-CE41508A3673}" destId="{E84789A3-DC36-4011-9EAB-FAB6E12C49BF}" srcOrd="0" destOrd="0" presId="urn:microsoft.com/office/officeart/2005/8/layout/orgChart1"/>
    <dgm:cxn modelId="{94C33C77-B5BA-42EB-B973-D5D453F53A51}" type="presOf" srcId="{4EF789EB-2E25-45BD-83C6-B8F14CF6770F}" destId="{2AF96B09-4DC8-48C8-BE9A-E572C1ECDACD}" srcOrd="1" destOrd="0" presId="urn:microsoft.com/office/officeart/2005/8/layout/orgChart1"/>
    <dgm:cxn modelId="{112C7E84-E913-4E92-B276-E742DB4F5C79}" type="presOf" srcId="{401BD5D2-C071-4356-BF75-09185D5413CE}" destId="{74B0B53D-FC87-4A4F-BAD8-DA6A6D62E731}" srcOrd="0" destOrd="0" presId="urn:microsoft.com/office/officeart/2005/8/layout/orgChart1"/>
    <dgm:cxn modelId="{2F50D386-70DE-41A4-9D18-1729F929F6FD}" srcId="{5694604D-57AE-47BD-BA7B-682C2C07B6A8}" destId="{B68B5F45-4BDF-48D5-8564-54B2903E85A7}" srcOrd="0" destOrd="0" parTransId="{DBEE0F12-0497-4D25-A28E-5B1335C6CB36}" sibTransId="{05BB2B47-2479-4E64-A14F-39EA7015C7D2}"/>
    <dgm:cxn modelId="{7A0B6C87-F441-49FE-9284-7F1808F14EA0}" type="presOf" srcId="{5462F12D-9F97-4576-AE20-C487D8BC546F}" destId="{01175107-EED6-4C65-95DB-4AC86B1DBF3A}" srcOrd="1" destOrd="0" presId="urn:microsoft.com/office/officeart/2005/8/layout/orgChart1"/>
    <dgm:cxn modelId="{60DE608A-D620-486B-8D62-47F48E76ADB6}" type="presOf" srcId="{5694604D-57AE-47BD-BA7B-682C2C07B6A8}" destId="{2E2BA2BF-EEAA-4E2E-952E-37E7A6E882B0}" srcOrd="1" destOrd="0" presId="urn:microsoft.com/office/officeart/2005/8/layout/orgChart1"/>
    <dgm:cxn modelId="{C48B0C96-CD8B-4326-894A-B6BBA74F0789}" type="presOf" srcId="{A6FD7A1F-2C06-4188-9667-470487C1BD60}" destId="{47C29A01-BB7B-4AB3-8CAE-D691C6DFAC39}" srcOrd="0" destOrd="0" presId="urn:microsoft.com/office/officeart/2005/8/layout/orgChart1"/>
    <dgm:cxn modelId="{003A60AD-7DA6-42D5-8610-93FD5A437183}" srcId="{0A0D4D61-719B-4BCA-91A5-2887E95DE398}" destId="{0C6037F2-2F2C-4705-9FE9-F79CF4A62900}" srcOrd="3" destOrd="0" parTransId="{256429DF-CD5E-4CB6-B94E-A82B004F61D3}" sibTransId="{D11B69ED-7C73-456A-AAAE-96C1A7F981A1}"/>
    <dgm:cxn modelId="{184E29B3-696D-47BF-9BEB-BF09DBE9D7C3}" type="presOf" srcId="{223041D9-18B1-4803-AC77-915D06462A2C}" destId="{E4BE52D0-E487-44D9-8FCF-3BEF4DDA9871}" srcOrd="0" destOrd="0" presId="urn:microsoft.com/office/officeart/2005/8/layout/orgChart1"/>
    <dgm:cxn modelId="{F66749B5-3EAE-4419-87CE-311FC55F469F}" type="presOf" srcId="{0A0D4D61-719B-4BCA-91A5-2887E95DE398}" destId="{EC1784BB-7809-4137-8518-0FCF5E368260}" srcOrd="1" destOrd="0" presId="urn:microsoft.com/office/officeart/2005/8/layout/orgChart1"/>
    <dgm:cxn modelId="{6C2DC3C9-5EAA-4F25-A9A8-395E863FE442}" type="presOf" srcId="{0A0D4D61-719B-4BCA-91A5-2887E95DE398}" destId="{7FE8CF68-1F11-415C-8AFF-79EB33C5C06D}" srcOrd="0" destOrd="0" presId="urn:microsoft.com/office/officeart/2005/8/layout/orgChart1"/>
    <dgm:cxn modelId="{7F6919CB-9C31-4131-9DAC-DEC544E4A458}" type="presOf" srcId="{0C6037F2-2F2C-4705-9FE9-F79CF4A62900}" destId="{FB4B78F1-A7A9-487F-BDB0-5428AF3AFE85}" srcOrd="1" destOrd="0" presId="urn:microsoft.com/office/officeart/2005/8/layout/orgChart1"/>
    <dgm:cxn modelId="{90B831D3-1897-4631-820A-72FA11271A30}" type="presOf" srcId="{256429DF-CD5E-4CB6-B94E-A82B004F61D3}" destId="{E3FCAB13-C995-4B05-B818-221A22E97940}" srcOrd="0" destOrd="0" presId="urn:microsoft.com/office/officeart/2005/8/layout/orgChart1"/>
    <dgm:cxn modelId="{AF63A9D3-B1C0-4930-A29F-1831D5B59029}" type="presOf" srcId="{9A513F29-976B-4CFE-AAE6-B318A690C3D6}" destId="{D7914406-5531-4C6E-89B4-5438E077230B}" srcOrd="0" destOrd="0" presId="urn:microsoft.com/office/officeart/2005/8/layout/orgChart1"/>
    <dgm:cxn modelId="{80EA19DE-C533-4EF5-8BCE-5FCDE059C4C0}" type="presOf" srcId="{B3C89F95-A836-49B2-970A-0F0507C1C043}" destId="{D604CA54-FD51-4806-B0A1-8DB40FC6830A}" srcOrd="1" destOrd="0" presId="urn:microsoft.com/office/officeart/2005/8/layout/orgChart1"/>
    <dgm:cxn modelId="{2308B3E3-8F55-4E32-B2C7-B93FE1A0D0DC}" srcId="{5694604D-57AE-47BD-BA7B-682C2C07B6A8}" destId="{0A0D4D61-719B-4BCA-91A5-2887E95DE398}" srcOrd="1" destOrd="0" parTransId="{C2D6ED45-16F5-46E1-9F4F-31763C3A1993}" sibTransId="{6A22CE5C-7700-41D7-9DFD-5E29F006E821}"/>
    <dgm:cxn modelId="{D12B01E5-3DED-4EB0-AFB3-F38E8B50CC31}" type="presOf" srcId="{40EBD1CA-1A9C-4A03-85C8-A91C88889DD9}" destId="{457A136E-6FFE-493C-8BE8-54035672339B}" srcOrd="0" destOrd="0" presId="urn:microsoft.com/office/officeart/2005/8/layout/orgChart1"/>
    <dgm:cxn modelId="{50CD29E7-4B5C-44B3-B60C-47A0B58D1906}" srcId="{0A0D4D61-719B-4BCA-91A5-2887E95DE398}" destId="{190B277F-039F-4523-A9BD-C6935B87E768}" srcOrd="2" destOrd="0" parTransId="{223041D9-18B1-4803-AC77-915D06462A2C}" sibTransId="{C29C566B-2240-442E-B585-E545EAE0AF99}"/>
    <dgm:cxn modelId="{B41CFFEA-2CC0-46B5-8EC9-5137BBD103F1}" srcId="{B68B5F45-4BDF-48D5-8564-54B2903E85A7}" destId="{5381E7C4-6FC2-4B98-8579-20D2BDE82DA0}" srcOrd="1" destOrd="0" parTransId="{02800C6A-E664-43A7-8422-CE41508A3673}" sibTransId="{5AAED7BB-EAD1-4DC9-86D5-FCD562AAD89E}"/>
    <dgm:cxn modelId="{DBC0A0ED-2F50-4340-9FBD-E1BE5A23C4AA}" type="presOf" srcId="{DD22830B-751C-447E-B7CD-D1826D10E5A9}" destId="{23CA3BAC-C845-4E0E-8C87-01509ACB6947}" srcOrd="0" destOrd="0" presId="urn:microsoft.com/office/officeart/2005/8/layout/orgChart1"/>
    <dgm:cxn modelId="{41274E25-0C06-4B00-8EE5-46E57E90ACBD}" type="presParOf" srcId="{74B0B53D-FC87-4A4F-BAD8-DA6A6D62E731}" destId="{9C3A5D50-D3FC-4C79-BA2B-5BD37BBD55E9}" srcOrd="0" destOrd="0" presId="urn:microsoft.com/office/officeart/2005/8/layout/orgChart1"/>
    <dgm:cxn modelId="{97949FCA-2527-4B69-B006-D41A875EBD32}" type="presParOf" srcId="{9C3A5D50-D3FC-4C79-BA2B-5BD37BBD55E9}" destId="{9D4BE8CE-E339-4C49-9B07-9C1E8C6F608C}" srcOrd="0" destOrd="0" presId="urn:microsoft.com/office/officeart/2005/8/layout/orgChart1"/>
    <dgm:cxn modelId="{B51D4A00-34EB-4FC5-B724-78EB93817091}" type="presParOf" srcId="{9D4BE8CE-E339-4C49-9B07-9C1E8C6F608C}" destId="{8A74DB1A-9B89-41BB-8460-4217079C61EF}" srcOrd="0" destOrd="0" presId="urn:microsoft.com/office/officeart/2005/8/layout/orgChart1"/>
    <dgm:cxn modelId="{9E53AE8F-4C84-44E5-AFB7-9BB07A6634CF}" type="presParOf" srcId="{9D4BE8CE-E339-4C49-9B07-9C1E8C6F608C}" destId="{2E2BA2BF-EEAA-4E2E-952E-37E7A6E882B0}" srcOrd="1" destOrd="0" presId="urn:microsoft.com/office/officeart/2005/8/layout/orgChart1"/>
    <dgm:cxn modelId="{49DA1627-A1D9-4740-A001-1FBC68ECE0CB}" type="presParOf" srcId="{9C3A5D50-D3FC-4C79-BA2B-5BD37BBD55E9}" destId="{4AE6EC82-4A92-4FB5-B5E3-E8FC83D8AE33}" srcOrd="1" destOrd="0" presId="urn:microsoft.com/office/officeart/2005/8/layout/orgChart1"/>
    <dgm:cxn modelId="{CFCCBC38-E84C-4DAF-AF43-DCC4BB0F5949}" type="presParOf" srcId="{4AE6EC82-4A92-4FB5-B5E3-E8FC83D8AE33}" destId="{AF784547-915F-495D-BB10-F2FCBC36E22C}" srcOrd="0" destOrd="0" presId="urn:microsoft.com/office/officeart/2005/8/layout/orgChart1"/>
    <dgm:cxn modelId="{E1E437F5-BBE7-4A5A-8D09-CC6341688F20}" type="presParOf" srcId="{4AE6EC82-4A92-4FB5-B5E3-E8FC83D8AE33}" destId="{932006C3-431C-4964-B4E8-61B9BC74F163}" srcOrd="1" destOrd="0" presId="urn:microsoft.com/office/officeart/2005/8/layout/orgChart1"/>
    <dgm:cxn modelId="{406A78DC-FC40-4D8F-8A74-B4A220453579}" type="presParOf" srcId="{932006C3-431C-4964-B4E8-61B9BC74F163}" destId="{0CE3961E-9A8F-4419-9C68-AC68628859DA}" srcOrd="0" destOrd="0" presId="urn:microsoft.com/office/officeart/2005/8/layout/orgChart1"/>
    <dgm:cxn modelId="{F28D5FAA-04D1-4831-9A3E-1C8894F36A27}" type="presParOf" srcId="{0CE3961E-9A8F-4419-9C68-AC68628859DA}" destId="{A01724E8-5739-4C1D-9E07-A88115008A8E}" srcOrd="0" destOrd="0" presId="urn:microsoft.com/office/officeart/2005/8/layout/orgChart1"/>
    <dgm:cxn modelId="{A7AB878C-E4EB-476C-A587-6BD0FDEE2208}" type="presParOf" srcId="{0CE3961E-9A8F-4419-9C68-AC68628859DA}" destId="{E767B0E0-035E-479B-8ECC-4A0728F5FD1A}" srcOrd="1" destOrd="0" presId="urn:microsoft.com/office/officeart/2005/8/layout/orgChart1"/>
    <dgm:cxn modelId="{3DD89273-765F-4C44-9FF4-A11A7E9D242A}" type="presParOf" srcId="{932006C3-431C-4964-B4E8-61B9BC74F163}" destId="{BA9D10B2-F8D0-4646-BA97-155D238EE189}" srcOrd="1" destOrd="0" presId="urn:microsoft.com/office/officeart/2005/8/layout/orgChart1"/>
    <dgm:cxn modelId="{99BCBEC2-ABCC-4EF3-BE5D-C2473075DE8B}" type="presParOf" srcId="{BA9D10B2-F8D0-4646-BA97-155D238EE189}" destId="{ABF088E8-5BF0-47EB-8097-C105D625DA9F}" srcOrd="0" destOrd="0" presId="urn:microsoft.com/office/officeart/2005/8/layout/orgChart1"/>
    <dgm:cxn modelId="{31AF3A7B-03D0-46E7-945F-0A1E57654122}" type="presParOf" srcId="{BA9D10B2-F8D0-4646-BA97-155D238EE189}" destId="{A730A723-5C9B-408E-9A4F-989A3F1DD49D}" srcOrd="1" destOrd="0" presId="urn:microsoft.com/office/officeart/2005/8/layout/orgChart1"/>
    <dgm:cxn modelId="{2E28F752-423D-4D10-8F3A-EF2081382FEB}" type="presParOf" srcId="{A730A723-5C9B-408E-9A4F-989A3F1DD49D}" destId="{FD71AC39-8741-4934-B65D-1B8DFA6F90BD}" srcOrd="0" destOrd="0" presId="urn:microsoft.com/office/officeart/2005/8/layout/orgChart1"/>
    <dgm:cxn modelId="{8999C853-A023-4D09-B7A7-0FF30425434A}" type="presParOf" srcId="{FD71AC39-8741-4934-B65D-1B8DFA6F90BD}" destId="{CE5C432C-274A-4CEA-899C-65EDF73EEF5D}" srcOrd="0" destOrd="0" presId="urn:microsoft.com/office/officeart/2005/8/layout/orgChart1"/>
    <dgm:cxn modelId="{0C7A03E2-6017-49D0-B1D6-BF51415BFDE2}" type="presParOf" srcId="{FD71AC39-8741-4934-B65D-1B8DFA6F90BD}" destId="{472B8E84-AABF-4D57-AC33-CF73EC4F6A29}" srcOrd="1" destOrd="0" presId="urn:microsoft.com/office/officeart/2005/8/layout/orgChart1"/>
    <dgm:cxn modelId="{F02F748F-F6E9-49B0-BD19-787CA60DCD04}" type="presParOf" srcId="{A730A723-5C9B-408E-9A4F-989A3F1DD49D}" destId="{89690FB0-6B88-4FEF-9206-E2E8026798C5}" srcOrd="1" destOrd="0" presId="urn:microsoft.com/office/officeart/2005/8/layout/orgChart1"/>
    <dgm:cxn modelId="{C131DF25-A10B-4167-AEB5-1E46F2062B7E}" type="presParOf" srcId="{A730A723-5C9B-408E-9A4F-989A3F1DD49D}" destId="{36D43ED3-D3A4-4A99-A639-372A36F46F6D}" srcOrd="2" destOrd="0" presId="urn:microsoft.com/office/officeart/2005/8/layout/orgChart1"/>
    <dgm:cxn modelId="{54A8F261-A21E-410F-9047-88767CDAAB17}" type="presParOf" srcId="{BA9D10B2-F8D0-4646-BA97-155D238EE189}" destId="{E84789A3-DC36-4011-9EAB-FAB6E12C49BF}" srcOrd="2" destOrd="0" presId="urn:microsoft.com/office/officeart/2005/8/layout/orgChart1"/>
    <dgm:cxn modelId="{9743412B-5B46-4B77-BF0D-6781CC200877}" type="presParOf" srcId="{BA9D10B2-F8D0-4646-BA97-155D238EE189}" destId="{BDE86AD1-B2FD-4FC9-B076-CC4B977886C2}" srcOrd="3" destOrd="0" presId="urn:microsoft.com/office/officeart/2005/8/layout/orgChart1"/>
    <dgm:cxn modelId="{BC60DE7E-89EE-4D5E-9B81-DF41E8CC6405}" type="presParOf" srcId="{BDE86AD1-B2FD-4FC9-B076-CC4B977886C2}" destId="{8EBC3C56-629A-46BE-864D-B7E4759D825B}" srcOrd="0" destOrd="0" presId="urn:microsoft.com/office/officeart/2005/8/layout/orgChart1"/>
    <dgm:cxn modelId="{DE7F39A0-6678-42AF-98F3-6A71B551039C}" type="presParOf" srcId="{8EBC3C56-629A-46BE-864D-B7E4759D825B}" destId="{885AC03A-5665-4B16-90B5-B750370EB823}" srcOrd="0" destOrd="0" presId="urn:microsoft.com/office/officeart/2005/8/layout/orgChart1"/>
    <dgm:cxn modelId="{194D946F-60DC-4BE9-B7D4-34C130887A2C}" type="presParOf" srcId="{8EBC3C56-629A-46BE-864D-B7E4759D825B}" destId="{B63A3407-9D01-40A0-BEAD-7C4E7F98272B}" srcOrd="1" destOrd="0" presId="urn:microsoft.com/office/officeart/2005/8/layout/orgChart1"/>
    <dgm:cxn modelId="{205778C1-0171-486C-89D7-7BCD04343BE1}" type="presParOf" srcId="{BDE86AD1-B2FD-4FC9-B076-CC4B977886C2}" destId="{7D4E179A-87EC-4C68-9E3F-9A54FE6DF49E}" srcOrd="1" destOrd="0" presId="urn:microsoft.com/office/officeart/2005/8/layout/orgChart1"/>
    <dgm:cxn modelId="{EE2FE091-E669-4EC0-AEDF-AB306D726579}" type="presParOf" srcId="{BDE86AD1-B2FD-4FC9-B076-CC4B977886C2}" destId="{A2809445-3477-4C24-BE05-796EB57785BC}" srcOrd="2" destOrd="0" presId="urn:microsoft.com/office/officeart/2005/8/layout/orgChart1"/>
    <dgm:cxn modelId="{1CE4FFA1-7F08-4F28-8D74-A093D3E6C1FA}" type="presParOf" srcId="{A2809445-3477-4C24-BE05-796EB57785BC}" destId="{47C29A01-BB7B-4AB3-8CAE-D691C6DFAC39}" srcOrd="0" destOrd="0" presId="urn:microsoft.com/office/officeart/2005/8/layout/orgChart1"/>
    <dgm:cxn modelId="{C38EF943-6DD3-4265-9978-96CCEF305251}" type="presParOf" srcId="{A2809445-3477-4C24-BE05-796EB57785BC}" destId="{1837278D-C982-43C7-9E8C-DBF2DA3D243E}" srcOrd="1" destOrd="0" presId="urn:microsoft.com/office/officeart/2005/8/layout/orgChart1"/>
    <dgm:cxn modelId="{5274186D-7E21-4ABE-BAEF-69A60D225FD5}" type="presParOf" srcId="{1837278D-C982-43C7-9E8C-DBF2DA3D243E}" destId="{B67318A8-3851-4639-8429-07437C060C95}" srcOrd="0" destOrd="0" presId="urn:microsoft.com/office/officeart/2005/8/layout/orgChart1"/>
    <dgm:cxn modelId="{A3BDA4FB-4CDB-4EE7-9297-662C720D71E4}" type="presParOf" srcId="{B67318A8-3851-4639-8429-07437C060C95}" destId="{AD039245-FDD8-4749-B28A-8E4B6CE2103D}" srcOrd="0" destOrd="0" presId="urn:microsoft.com/office/officeart/2005/8/layout/orgChart1"/>
    <dgm:cxn modelId="{72716F1B-2B4C-4A66-951E-55A7200B2414}" type="presParOf" srcId="{B67318A8-3851-4639-8429-07437C060C95}" destId="{26BFFFA7-A7C3-43AD-88CA-149A6F5EBAA4}" srcOrd="1" destOrd="0" presId="urn:microsoft.com/office/officeart/2005/8/layout/orgChart1"/>
    <dgm:cxn modelId="{8D9B77AF-2730-46C4-8FDD-0040E71D01E5}" type="presParOf" srcId="{1837278D-C982-43C7-9E8C-DBF2DA3D243E}" destId="{56AC3C1B-F863-45C2-B353-499EB88A5085}" srcOrd="1" destOrd="0" presId="urn:microsoft.com/office/officeart/2005/8/layout/orgChart1"/>
    <dgm:cxn modelId="{BD2D858C-DFC1-404C-8A22-1A85540353C8}" type="presParOf" srcId="{1837278D-C982-43C7-9E8C-DBF2DA3D243E}" destId="{BB4DE226-CE00-4415-BFEB-B71C6A92196A}" srcOrd="2" destOrd="0" presId="urn:microsoft.com/office/officeart/2005/8/layout/orgChart1"/>
    <dgm:cxn modelId="{ABA31875-DE07-4C4A-ABC2-E77FA34C48C3}" type="presParOf" srcId="{A2809445-3477-4C24-BE05-796EB57785BC}" destId="{DA716EAB-A280-4BD3-B5B8-5159824566E4}" srcOrd="2" destOrd="0" presId="urn:microsoft.com/office/officeart/2005/8/layout/orgChart1"/>
    <dgm:cxn modelId="{0AAB63A7-62EA-430A-B411-5D5355851A6F}" type="presParOf" srcId="{A2809445-3477-4C24-BE05-796EB57785BC}" destId="{0E3DB174-89B8-49FE-9D08-3E1B4ED78880}" srcOrd="3" destOrd="0" presId="urn:microsoft.com/office/officeart/2005/8/layout/orgChart1"/>
    <dgm:cxn modelId="{05A044DA-072F-459C-951B-6F27127E1833}" type="presParOf" srcId="{0E3DB174-89B8-49FE-9D08-3E1B4ED78880}" destId="{A2ED039A-44EA-4BB7-95C6-123DD609EE62}" srcOrd="0" destOrd="0" presId="urn:microsoft.com/office/officeart/2005/8/layout/orgChart1"/>
    <dgm:cxn modelId="{0E8BB911-ACB6-42CA-A059-B6E3AD5866FC}" type="presParOf" srcId="{A2ED039A-44EA-4BB7-95C6-123DD609EE62}" destId="{457A136E-6FFE-493C-8BE8-54035672339B}" srcOrd="0" destOrd="0" presId="urn:microsoft.com/office/officeart/2005/8/layout/orgChart1"/>
    <dgm:cxn modelId="{C453578A-968F-4DAB-BA49-C5F2F1C05F95}" type="presParOf" srcId="{A2ED039A-44EA-4BB7-95C6-123DD609EE62}" destId="{10A0A5FB-54C1-4685-AF84-F02AB76B1D20}" srcOrd="1" destOrd="0" presId="urn:microsoft.com/office/officeart/2005/8/layout/orgChart1"/>
    <dgm:cxn modelId="{472D3E22-93E0-4E43-97B2-1D3EF5C37B27}" type="presParOf" srcId="{0E3DB174-89B8-49FE-9D08-3E1B4ED78880}" destId="{4596048F-E30E-4BAD-BFCF-63615190D679}" srcOrd="1" destOrd="0" presId="urn:microsoft.com/office/officeart/2005/8/layout/orgChart1"/>
    <dgm:cxn modelId="{1B8FE853-FDBC-4841-A103-66205E015242}" type="presParOf" srcId="{0E3DB174-89B8-49FE-9D08-3E1B4ED78880}" destId="{51A62417-D92B-4F42-B279-208C4D39ABAA}" srcOrd="2" destOrd="0" presId="urn:microsoft.com/office/officeart/2005/8/layout/orgChart1"/>
    <dgm:cxn modelId="{D197BA75-01A9-4396-B5E9-6F0A6BB6A69F}" type="presParOf" srcId="{A2809445-3477-4C24-BE05-796EB57785BC}" destId="{C63ED66F-BF41-48BC-94C5-8151EE3DA6CE}" srcOrd="4" destOrd="0" presId="urn:microsoft.com/office/officeart/2005/8/layout/orgChart1"/>
    <dgm:cxn modelId="{0637A13D-9AA5-45EC-8957-E9FE62F7FEF2}" type="presParOf" srcId="{A2809445-3477-4C24-BE05-796EB57785BC}" destId="{C687310C-5E5F-4626-B0BA-6F6FC8F1248C}" srcOrd="5" destOrd="0" presId="urn:microsoft.com/office/officeart/2005/8/layout/orgChart1"/>
    <dgm:cxn modelId="{D9BFD2C0-0D82-44A2-82CB-5C090FC7420F}" type="presParOf" srcId="{C687310C-5E5F-4626-B0BA-6F6FC8F1248C}" destId="{F63844A6-22E3-4A23-946D-3DFA50966C2D}" srcOrd="0" destOrd="0" presId="urn:microsoft.com/office/officeart/2005/8/layout/orgChart1"/>
    <dgm:cxn modelId="{BB81B0BE-4333-40EA-8387-596A00BF4EC0}" type="presParOf" srcId="{F63844A6-22E3-4A23-946D-3DFA50966C2D}" destId="{96D5FCE4-CA96-427C-AB93-68B1318321B2}" srcOrd="0" destOrd="0" presId="urn:microsoft.com/office/officeart/2005/8/layout/orgChart1"/>
    <dgm:cxn modelId="{787C3704-BDED-49BF-88EF-2F5EB5750387}" type="presParOf" srcId="{F63844A6-22E3-4A23-946D-3DFA50966C2D}" destId="{01175107-EED6-4C65-95DB-4AC86B1DBF3A}" srcOrd="1" destOrd="0" presId="urn:microsoft.com/office/officeart/2005/8/layout/orgChart1"/>
    <dgm:cxn modelId="{1BD8B6F8-40C2-4EB1-A519-D1494A0BD52A}" type="presParOf" srcId="{C687310C-5E5F-4626-B0BA-6F6FC8F1248C}" destId="{3137B864-89AA-4653-A1C6-C93985804D6E}" srcOrd="1" destOrd="0" presId="urn:microsoft.com/office/officeart/2005/8/layout/orgChart1"/>
    <dgm:cxn modelId="{BFB987A2-E388-493F-88B5-210392447170}" type="presParOf" srcId="{C687310C-5E5F-4626-B0BA-6F6FC8F1248C}" destId="{F2C644FF-E84E-4FB5-ADBA-16B5344D8096}" srcOrd="2" destOrd="0" presId="urn:microsoft.com/office/officeart/2005/8/layout/orgChart1"/>
    <dgm:cxn modelId="{83687255-590A-46C0-8D25-18B809EDCDC9}" type="presParOf" srcId="{932006C3-431C-4964-B4E8-61B9BC74F163}" destId="{00B79554-3171-4CC8-985F-10C024A14A9A}" srcOrd="2" destOrd="0" presId="urn:microsoft.com/office/officeart/2005/8/layout/orgChart1"/>
    <dgm:cxn modelId="{61D9A29F-0561-4E6B-8F36-74C36E97E3F3}" type="presParOf" srcId="{4AE6EC82-4A92-4FB5-B5E3-E8FC83D8AE33}" destId="{7A57146C-482E-4284-8F16-629C225C7E8B}" srcOrd="2" destOrd="0" presId="urn:microsoft.com/office/officeart/2005/8/layout/orgChart1"/>
    <dgm:cxn modelId="{751789B4-C7C9-4178-BDB0-F0800409FFEE}" type="presParOf" srcId="{4AE6EC82-4A92-4FB5-B5E3-E8FC83D8AE33}" destId="{8224B7A0-1160-45E5-A2D6-5FC5E7CB13C1}" srcOrd="3" destOrd="0" presId="urn:microsoft.com/office/officeart/2005/8/layout/orgChart1"/>
    <dgm:cxn modelId="{5B8A0592-8004-43D7-8FEA-22D0FF83E3B8}" type="presParOf" srcId="{8224B7A0-1160-45E5-A2D6-5FC5E7CB13C1}" destId="{0158D208-34E8-4D01-83A9-B8FEAF689477}" srcOrd="0" destOrd="0" presId="urn:microsoft.com/office/officeart/2005/8/layout/orgChart1"/>
    <dgm:cxn modelId="{5C028203-66A0-4A7D-8F5E-12C343F4AA20}" type="presParOf" srcId="{0158D208-34E8-4D01-83A9-B8FEAF689477}" destId="{7FE8CF68-1F11-415C-8AFF-79EB33C5C06D}" srcOrd="0" destOrd="0" presId="urn:microsoft.com/office/officeart/2005/8/layout/orgChart1"/>
    <dgm:cxn modelId="{43DCE02C-50E2-4E2A-AC25-50F40E13D935}" type="presParOf" srcId="{0158D208-34E8-4D01-83A9-B8FEAF689477}" destId="{EC1784BB-7809-4137-8518-0FCF5E368260}" srcOrd="1" destOrd="0" presId="urn:microsoft.com/office/officeart/2005/8/layout/orgChart1"/>
    <dgm:cxn modelId="{F5F8EE0B-594A-4D2C-A2C3-08AD7C2168F2}" type="presParOf" srcId="{8224B7A0-1160-45E5-A2D6-5FC5E7CB13C1}" destId="{41827639-A132-4E1F-B771-B66287574635}" srcOrd="1" destOrd="0" presId="urn:microsoft.com/office/officeart/2005/8/layout/orgChart1"/>
    <dgm:cxn modelId="{D471FD5A-D41F-4E8B-A124-ACC7B6DB04CB}" type="presParOf" srcId="{41827639-A132-4E1F-B771-B66287574635}" destId="{23CA3BAC-C845-4E0E-8C87-01509ACB6947}" srcOrd="0" destOrd="0" presId="urn:microsoft.com/office/officeart/2005/8/layout/orgChart1"/>
    <dgm:cxn modelId="{0E4AE44D-2182-4F44-BD0E-9659C414BC8F}" type="presParOf" srcId="{41827639-A132-4E1F-B771-B66287574635}" destId="{B225B5E1-C4B4-435E-8157-A02FBF4A7295}" srcOrd="1" destOrd="0" presId="urn:microsoft.com/office/officeart/2005/8/layout/orgChart1"/>
    <dgm:cxn modelId="{7F2977AC-9368-4EF7-B27A-0B197D8FC496}" type="presParOf" srcId="{B225B5E1-C4B4-435E-8157-A02FBF4A7295}" destId="{0B9FF3AC-CAE8-45F2-8A2B-DACB0D9C29D7}" srcOrd="0" destOrd="0" presId="urn:microsoft.com/office/officeart/2005/8/layout/orgChart1"/>
    <dgm:cxn modelId="{4268BE24-5E9A-4513-A54A-DFED06BAD357}" type="presParOf" srcId="{0B9FF3AC-CAE8-45F2-8A2B-DACB0D9C29D7}" destId="{58B0A8E8-BFD7-4211-BFCE-7839EB41EB00}" srcOrd="0" destOrd="0" presId="urn:microsoft.com/office/officeart/2005/8/layout/orgChart1"/>
    <dgm:cxn modelId="{CA633752-3A1A-4524-8AD2-159BE3A8C1E3}" type="presParOf" srcId="{0B9FF3AC-CAE8-45F2-8A2B-DACB0D9C29D7}" destId="{D604CA54-FD51-4806-B0A1-8DB40FC6830A}" srcOrd="1" destOrd="0" presId="urn:microsoft.com/office/officeart/2005/8/layout/orgChart1"/>
    <dgm:cxn modelId="{F739B60A-C1D4-4EEF-8EF2-8D9B205665BC}" type="presParOf" srcId="{B225B5E1-C4B4-435E-8157-A02FBF4A7295}" destId="{A6000260-326C-49EF-B6A3-401E8B077D41}" srcOrd="1" destOrd="0" presId="urn:microsoft.com/office/officeart/2005/8/layout/orgChart1"/>
    <dgm:cxn modelId="{A066CBF9-B013-4681-BA90-9AB2D0AD222A}" type="presParOf" srcId="{B225B5E1-C4B4-435E-8157-A02FBF4A7295}" destId="{EE298A04-E6EC-412D-B62D-E26D72441F48}" srcOrd="2" destOrd="0" presId="urn:microsoft.com/office/officeart/2005/8/layout/orgChart1"/>
    <dgm:cxn modelId="{80D5A72E-F9F0-4D08-9F86-A6FC53EA8A03}" type="presParOf" srcId="{41827639-A132-4E1F-B771-B66287574635}" destId="{D7914406-5531-4C6E-89B4-5438E077230B}" srcOrd="2" destOrd="0" presId="urn:microsoft.com/office/officeart/2005/8/layout/orgChart1"/>
    <dgm:cxn modelId="{13A536B5-B3CC-4446-BA96-13A2B0BBDF78}" type="presParOf" srcId="{41827639-A132-4E1F-B771-B66287574635}" destId="{E092CDDF-094C-43C6-AC1D-9A4FC9FD9E78}" srcOrd="3" destOrd="0" presId="urn:microsoft.com/office/officeart/2005/8/layout/orgChart1"/>
    <dgm:cxn modelId="{7F50C17B-F053-4CC2-9A0B-CD19E9D9B0FC}" type="presParOf" srcId="{E092CDDF-094C-43C6-AC1D-9A4FC9FD9E78}" destId="{8315F219-BCC3-4C17-93C3-588215F54610}" srcOrd="0" destOrd="0" presId="urn:microsoft.com/office/officeart/2005/8/layout/orgChart1"/>
    <dgm:cxn modelId="{F4B974D9-B67C-4386-98D0-223A583377C1}" type="presParOf" srcId="{8315F219-BCC3-4C17-93C3-588215F54610}" destId="{6F1BAC4F-3DAF-4EEC-A8B1-7E8372A28FCA}" srcOrd="0" destOrd="0" presId="urn:microsoft.com/office/officeart/2005/8/layout/orgChart1"/>
    <dgm:cxn modelId="{85EB23D9-B04D-4630-83AA-F06109643ED8}" type="presParOf" srcId="{8315F219-BCC3-4C17-93C3-588215F54610}" destId="{18B58271-6437-4822-9074-CC0A30A637BD}" srcOrd="1" destOrd="0" presId="urn:microsoft.com/office/officeart/2005/8/layout/orgChart1"/>
    <dgm:cxn modelId="{BE1F3F3C-F8DD-4DFF-965D-D164F3FB08F3}" type="presParOf" srcId="{E092CDDF-094C-43C6-AC1D-9A4FC9FD9E78}" destId="{3C237369-3A2E-4FA3-A038-B73A4D74A05A}" srcOrd="1" destOrd="0" presId="urn:microsoft.com/office/officeart/2005/8/layout/orgChart1"/>
    <dgm:cxn modelId="{4859CC8D-CA09-47AC-829B-E9611938C692}" type="presParOf" srcId="{E092CDDF-094C-43C6-AC1D-9A4FC9FD9E78}" destId="{4B10AA5A-C684-460F-8224-D4239851BEB1}" srcOrd="2" destOrd="0" presId="urn:microsoft.com/office/officeart/2005/8/layout/orgChart1"/>
    <dgm:cxn modelId="{0D493396-61C2-4212-831B-3C62412B43E1}" type="presParOf" srcId="{41827639-A132-4E1F-B771-B66287574635}" destId="{E4BE52D0-E487-44D9-8FCF-3BEF4DDA9871}" srcOrd="4" destOrd="0" presId="urn:microsoft.com/office/officeart/2005/8/layout/orgChart1"/>
    <dgm:cxn modelId="{50519EC6-1B26-4A16-A47B-88663BDD8663}" type="presParOf" srcId="{41827639-A132-4E1F-B771-B66287574635}" destId="{DE2CC25A-0393-4D15-B8D3-2C58BF2925EF}" srcOrd="5" destOrd="0" presId="urn:microsoft.com/office/officeart/2005/8/layout/orgChart1"/>
    <dgm:cxn modelId="{CFFF522E-3E96-4894-9F01-219F4ABE3946}" type="presParOf" srcId="{DE2CC25A-0393-4D15-B8D3-2C58BF2925EF}" destId="{E848D6CD-AE9E-49D3-87E5-8F340018A24E}" srcOrd="0" destOrd="0" presId="urn:microsoft.com/office/officeart/2005/8/layout/orgChart1"/>
    <dgm:cxn modelId="{42779819-4C66-4F4A-B460-0D961CFD45D4}" type="presParOf" srcId="{E848D6CD-AE9E-49D3-87E5-8F340018A24E}" destId="{FC64CDBC-6C17-4B13-BF01-FD791C6DABA9}" srcOrd="0" destOrd="0" presId="urn:microsoft.com/office/officeart/2005/8/layout/orgChart1"/>
    <dgm:cxn modelId="{70141D16-8547-4C78-A2C5-813E3ED4B299}" type="presParOf" srcId="{E848D6CD-AE9E-49D3-87E5-8F340018A24E}" destId="{25C5FCBE-A060-4687-AD53-AF0C06D2265C}" srcOrd="1" destOrd="0" presId="urn:microsoft.com/office/officeart/2005/8/layout/orgChart1"/>
    <dgm:cxn modelId="{EB98A3D9-93CB-45E9-87AF-ADA953CDDFF5}" type="presParOf" srcId="{DE2CC25A-0393-4D15-B8D3-2C58BF2925EF}" destId="{08426D1A-0A7B-4AC0-9FFA-3947524D13EF}" srcOrd="1" destOrd="0" presId="urn:microsoft.com/office/officeart/2005/8/layout/orgChart1"/>
    <dgm:cxn modelId="{8798E7B5-53FB-4E12-9762-65D598410EC6}" type="presParOf" srcId="{DE2CC25A-0393-4D15-B8D3-2C58BF2925EF}" destId="{719D11D3-E114-44A0-8442-12CD92D0FD2B}" srcOrd="2" destOrd="0" presId="urn:microsoft.com/office/officeart/2005/8/layout/orgChart1"/>
    <dgm:cxn modelId="{4DB127D5-C901-45C3-A7A6-F8CA921D3D70}" type="presParOf" srcId="{41827639-A132-4E1F-B771-B66287574635}" destId="{E3FCAB13-C995-4B05-B818-221A22E97940}" srcOrd="6" destOrd="0" presId="urn:microsoft.com/office/officeart/2005/8/layout/orgChart1"/>
    <dgm:cxn modelId="{2D75322C-37B9-44D5-BE38-CC07CB9862BF}" type="presParOf" srcId="{41827639-A132-4E1F-B771-B66287574635}" destId="{8A8F989A-16F3-4CC3-96F7-109CF10229FB}" srcOrd="7" destOrd="0" presId="urn:microsoft.com/office/officeart/2005/8/layout/orgChart1"/>
    <dgm:cxn modelId="{52F7F296-F90D-460E-8C43-AF2CFFF20E03}" type="presParOf" srcId="{8A8F989A-16F3-4CC3-96F7-109CF10229FB}" destId="{03729F29-D800-43EA-A0E3-EEC01029889C}" srcOrd="0" destOrd="0" presId="urn:microsoft.com/office/officeart/2005/8/layout/orgChart1"/>
    <dgm:cxn modelId="{916EBC96-395C-48AB-AACF-6921FE44F7AC}" type="presParOf" srcId="{03729F29-D800-43EA-A0E3-EEC01029889C}" destId="{F82D30AA-296B-41BB-920A-FCA9F79CD6F2}" srcOrd="0" destOrd="0" presId="urn:microsoft.com/office/officeart/2005/8/layout/orgChart1"/>
    <dgm:cxn modelId="{56B7DA0A-3A92-430F-9E78-33691F9D506F}" type="presParOf" srcId="{03729F29-D800-43EA-A0E3-EEC01029889C}" destId="{FB4B78F1-A7A9-487F-BDB0-5428AF3AFE85}" srcOrd="1" destOrd="0" presId="urn:microsoft.com/office/officeart/2005/8/layout/orgChart1"/>
    <dgm:cxn modelId="{62E60D83-FE59-47D3-96A4-86D2BEBFDEBD}" type="presParOf" srcId="{8A8F989A-16F3-4CC3-96F7-109CF10229FB}" destId="{CDD9A347-40D5-402E-AC1F-9AC41B857F31}" srcOrd="1" destOrd="0" presId="urn:microsoft.com/office/officeart/2005/8/layout/orgChart1"/>
    <dgm:cxn modelId="{9F1D3491-2DC9-4BC5-B1BC-79E90804DA43}" type="presParOf" srcId="{8A8F989A-16F3-4CC3-96F7-109CF10229FB}" destId="{E0B82A35-E4C9-46DF-934F-22E8587AB901}" srcOrd="2" destOrd="0" presId="urn:microsoft.com/office/officeart/2005/8/layout/orgChart1"/>
    <dgm:cxn modelId="{A4BDEF88-0916-4C83-977B-3B7F04E4EBFE}" type="presParOf" srcId="{8224B7A0-1160-45E5-A2D6-5FC5E7CB13C1}" destId="{E7501A91-6967-4591-AD4A-6C16AA12F008}" srcOrd="2" destOrd="0" presId="urn:microsoft.com/office/officeart/2005/8/layout/orgChart1"/>
    <dgm:cxn modelId="{9B58DF1B-8ECA-4056-A45A-702DB0E6E659}" type="presParOf" srcId="{4AE6EC82-4A92-4FB5-B5E3-E8FC83D8AE33}" destId="{7B766AEB-F262-4A9A-8918-8ECA0D8AD615}" srcOrd="4" destOrd="0" presId="urn:microsoft.com/office/officeart/2005/8/layout/orgChart1"/>
    <dgm:cxn modelId="{2FB7CE9E-F944-4A4A-AA71-33BEDC4AE5DE}" type="presParOf" srcId="{4AE6EC82-4A92-4FB5-B5E3-E8FC83D8AE33}" destId="{ACB83463-416A-4579-8EFB-3E1EC97D8895}" srcOrd="5" destOrd="0" presId="urn:microsoft.com/office/officeart/2005/8/layout/orgChart1"/>
    <dgm:cxn modelId="{85B7CE82-6A26-4EAE-A1DC-8729B8A1E2CD}" type="presParOf" srcId="{ACB83463-416A-4579-8EFB-3E1EC97D8895}" destId="{134CEA26-F677-457F-AF41-AFF2051F31EB}" srcOrd="0" destOrd="0" presId="urn:microsoft.com/office/officeart/2005/8/layout/orgChart1"/>
    <dgm:cxn modelId="{E233931A-EAA2-49F4-8BA1-F88B7EB1113E}" type="presParOf" srcId="{134CEA26-F677-457F-AF41-AFF2051F31EB}" destId="{A4C59414-ECF4-4737-A705-97D8942ED1C9}" srcOrd="0" destOrd="0" presId="urn:microsoft.com/office/officeart/2005/8/layout/orgChart1"/>
    <dgm:cxn modelId="{321DA3FA-D55A-432D-BE73-4D8E38767369}" type="presParOf" srcId="{134CEA26-F677-457F-AF41-AFF2051F31EB}" destId="{2AF96B09-4DC8-48C8-BE9A-E572C1ECDACD}" srcOrd="1" destOrd="0" presId="urn:microsoft.com/office/officeart/2005/8/layout/orgChart1"/>
    <dgm:cxn modelId="{EE590430-8583-487D-8F45-B68B39422660}" type="presParOf" srcId="{ACB83463-416A-4579-8EFB-3E1EC97D8895}" destId="{511C37AD-29A4-4C77-BCD0-3A1A05E1C8AC}" srcOrd="1" destOrd="0" presId="urn:microsoft.com/office/officeart/2005/8/layout/orgChart1"/>
    <dgm:cxn modelId="{D3FF3FFF-A38B-4B71-94EC-AD6D8C77F283}" type="presParOf" srcId="{ACB83463-416A-4579-8EFB-3E1EC97D8895}" destId="{AF7AF63A-F9E6-4203-AC49-9365355B8BE7}" srcOrd="2" destOrd="0" presId="urn:microsoft.com/office/officeart/2005/8/layout/orgChart1"/>
    <dgm:cxn modelId="{523F7FA9-1C63-4A86-9100-59B3F9A7BF90}" type="presParOf" srcId="{9C3A5D50-D3FC-4C79-BA2B-5BD37BBD55E9}" destId="{0DEFB469-5051-4EAE-8C0C-5B494E41B7B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896624B-AA4B-423B-837C-0A38F906C1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C427153-4D99-4EB7-89CC-2E59940DEC06}">
      <dgm:prSet/>
      <dgm:spPr/>
      <dgm:t>
        <a:bodyPr/>
        <a:lstStyle/>
        <a:p>
          <a:r>
            <a:rPr lang="es-CL" b="1" dirty="0"/>
            <a:t>Historia clínica </a:t>
          </a:r>
          <a:r>
            <a:rPr lang="es-CL" dirty="0"/>
            <a:t>y </a:t>
          </a:r>
          <a:r>
            <a:rPr lang="es-CL" b="1" dirty="0"/>
            <a:t>examen físico del niño y padres</a:t>
          </a:r>
          <a:endParaRPr lang="en-US" b="1" dirty="0"/>
        </a:p>
      </dgm:t>
    </dgm:pt>
    <dgm:pt modelId="{6FFA9D23-CB8C-4FB1-B1DC-85C608C09FC3}" type="parTrans" cxnId="{A68FF561-C25E-43B8-8D56-C9694D204B3B}">
      <dgm:prSet/>
      <dgm:spPr/>
      <dgm:t>
        <a:bodyPr/>
        <a:lstStyle/>
        <a:p>
          <a:endParaRPr lang="en-US"/>
        </a:p>
      </dgm:t>
    </dgm:pt>
    <dgm:pt modelId="{A863334B-5D5D-46C9-AF08-65571737C4E0}" type="sibTrans" cxnId="{A68FF561-C25E-43B8-8D56-C9694D204B3B}">
      <dgm:prSet/>
      <dgm:spPr/>
      <dgm:t>
        <a:bodyPr/>
        <a:lstStyle/>
        <a:p>
          <a:endParaRPr lang="en-US"/>
        </a:p>
      </dgm:t>
    </dgm:pt>
    <dgm:pt modelId="{6BE54D33-DCA8-429F-826C-C32016950146}">
      <dgm:prSet custT="1"/>
      <dgm:spPr/>
      <dgm:t>
        <a:bodyPr/>
        <a:lstStyle/>
        <a:p>
          <a:r>
            <a:rPr lang="es-CL" sz="1600" b="1" dirty="0"/>
            <a:t>Estudios complementarios</a:t>
          </a:r>
          <a:r>
            <a:rPr lang="es-CL" sz="1600" dirty="0"/>
            <a:t> deben ser </a:t>
          </a:r>
          <a:r>
            <a:rPr lang="es-CL" sz="1600" u="sng" dirty="0"/>
            <a:t>guiados por la historia clínica y examen físico</a:t>
          </a:r>
          <a:endParaRPr lang="en-US" sz="1600" u="sng" dirty="0"/>
        </a:p>
      </dgm:t>
    </dgm:pt>
    <dgm:pt modelId="{7621A7D6-2E07-451B-B27B-3530A8AE12B7}" type="parTrans" cxnId="{C2ACF911-3296-495A-97CF-3147D184A610}">
      <dgm:prSet/>
      <dgm:spPr/>
      <dgm:t>
        <a:bodyPr/>
        <a:lstStyle/>
        <a:p>
          <a:endParaRPr lang="en-US"/>
        </a:p>
      </dgm:t>
    </dgm:pt>
    <dgm:pt modelId="{6F1095CE-3BC7-4FEC-94CE-B0824EA5B8EA}" type="sibTrans" cxnId="{C2ACF911-3296-495A-97CF-3147D184A610}">
      <dgm:prSet/>
      <dgm:spPr/>
      <dgm:t>
        <a:bodyPr/>
        <a:lstStyle/>
        <a:p>
          <a:endParaRPr lang="en-US"/>
        </a:p>
      </dgm:t>
    </dgm:pt>
    <dgm:pt modelId="{1FC49C04-3637-4740-9EAF-C06F1F91483B}">
      <dgm:prSet custT="1"/>
      <dgm:spPr/>
      <dgm:t>
        <a:bodyPr/>
        <a:lstStyle/>
        <a:p>
          <a:r>
            <a:rPr lang="es-CL" sz="1400" dirty="0"/>
            <a:t>Laboratorio</a:t>
          </a:r>
          <a:endParaRPr lang="en-US" sz="1400" dirty="0"/>
        </a:p>
      </dgm:t>
    </dgm:pt>
    <dgm:pt modelId="{8E88D9A7-BC87-432C-96CA-961406000435}" type="parTrans" cxnId="{04643BEE-67B1-47A5-AE5C-58EBC2D5C5D0}">
      <dgm:prSet/>
      <dgm:spPr/>
      <dgm:t>
        <a:bodyPr/>
        <a:lstStyle/>
        <a:p>
          <a:endParaRPr lang="en-US"/>
        </a:p>
      </dgm:t>
    </dgm:pt>
    <dgm:pt modelId="{7B598AF5-BCE8-413E-A2EC-4C080C996641}" type="sibTrans" cxnId="{04643BEE-67B1-47A5-AE5C-58EBC2D5C5D0}">
      <dgm:prSet/>
      <dgm:spPr/>
      <dgm:t>
        <a:bodyPr/>
        <a:lstStyle/>
        <a:p>
          <a:endParaRPr lang="en-US"/>
        </a:p>
      </dgm:t>
    </dgm:pt>
    <dgm:pt modelId="{93D48BF0-256E-48A6-B434-1DF508175681}">
      <dgm:prSet custT="1"/>
      <dgm:spPr/>
      <dgm:t>
        <a:bodyPr/>
        <a:lstStyle/>
        <a:p>
          <a:r>
            <a:rPr lang="es-CL" sz="1400" dirty="0"/>
            <a:t>Neuroimágenes</a:t>
          </a:r>
          <a:endParaRPr lang="en-US" sz="1400" dirty="0"/>
        </a:p>
      </dgm:t>
    </dgm:pt>
    <dgm:pt modelId="{8848F291-6612-4C89-9659-2A79147262B6}" type="parTrans" cxnId="{607074EF-B528-4B39-8F5F-80DD22CBB858}">
      <dgm:prSet/>
      <dgm:spPr/>
      <dgm:t>
        <a:bodyPr/>
        <a:lstStyle/>
        <a:p>
          <a:endParaRPr lang="en-US"/>
        </a:p>
      </dgm:t>
    </dgm:pt>
    <dgm:pt modelId="{F0EF58E7-0B8F-44B4-B99F-079F63FF9AC4}" type="sibTrans" cxnId="{607074EF-B528-4B39-8F5F-80DD22CBB858}">
      <dgm:prSet/>
      <dgm:spPr/>
      <dgm:t>
        <a:bodyPr/>
        <a:lstStyle/>
        <a:p>
          <a:endParaRPr lang="en-US"/>
        </a:p>
      </dgm:t>
    </dgm:pt>
    <dgm:pt modelId="{CD603B89-4F9D-46C1-B202-A4C334980246}">
      <dgm:prSet custT="1"/>
      <dgm:spPr/>
      <dgm:t>
        <a:bodyPr/>
        <a:lstStyle/>
        <a:p>
          <a:r>
            <a:rPr lang="es-CL" sz="1600" dirty="0"/>
            <a:t>Factores que determinan necesidad de estudios complementarios</a:t>
          </a:r>
          <a:endParaRPr lang="en-US" sz="1600" dirty="0"/>
        </a:p>
      </dgm:t>
    </dgm:pt>
    <dgm:pt modelId="{6FDDD7B7-EAB1-4E2E-94BE-7B91C34F4BCF}" type="parTrans" cxnId="{FF557267-6846-4355-9490-EDAD2F36B5BB}">
      <dgm:prSet/>
      <dgm:spPr/>
      <dgm:t>
        <a:bodyPr/>
        <a:lstStyle/>
        <a:p>
          <a:endParaRPr lang="en-US"/>
        </a:p>
      </dgm:t>
    </dgm:pt>
    <dgm:pt modelId="{058B61FA-6001-449E-A06D-B933C12AAC85}" type="sibTrans" cxnId="{FF557267-6846-4355-9490-EDAD2F36B5BB}">
      <dgm:prSet/>
      <dgm:spPr/>
      <dgm:t>
        <a:bodyPr/>
        <a:lstStyle/>
        <a:p>
          <a:endParaRPr lang="en-US"/>
        </a:p>
      </dgm:t>
    </dgm:pt>
    <dgm:pt modelId="{018A097F-F50C-40B6-8006-CB63B08A71A4}">
      <dgm:prSet custT="1"/>
      <dgm:spPr/>
      <dgm:t>
        <a:bodyPr/>
        <a:lstStyle/>
        <a:p>
          <a:r>
            <a:rPr lang="es-CL" sz="1200" dirty="0"/>
            <a:t>Edad de inicio</a:t>
          </a:r>
          <a:endParaRPr lang="en-US" sz="1200" dirty="0"/>
        </a:p>
      </dgm:t>
    </dgm:pt>
    <dgm:pt modelId="{91D90A54-F03B-468F-802E-0604D34AB65E}" type="parTrans" cxnId="{70D93655-FCE4-4D0B-8D07-A4D5B68E2D9C}">
      <dgm:prSet/>
      <dgm:spPr/>
      <dgm:t>
        <a:bodyPr/>
        <a:lstStyle/>
        <a:p>
          <a:endParaRPr lang="en-US"/>
        </a:p>
      </dgm:t>
    </dgm:pt>
    <dgm:pt modelId="{CAEAC3C4-2BBD-4617-93C4-BF69CC6AB033}" type="sibTrans" cxnId="{70D93655-FCE4-4D0B-8D07-A4D5B68E2D9C}">
      <dgm:prSet/>
      <dgm:spPr/>
      <dgm:t>
        <a:bodyPr/>
        <a:lstStyle/>
        <a:p>
          <a:endParaRPr lang="en-US"/>
        </a:p>
      </dgm:t>
    </dgm:pt>
    <dgm:pt modelId="{23D5504D-3DA9-43E0-888F-5F4D2B0F6590}">
      <dgm:prSet custT="1"/>
      <dgm:spPr/>
      <dgm:t>
        <a:bodyPr/>
        <a:lstStyle/>
        <a:p>
          <a:r>
            <a:rPr lang="es-CL" sz="1200" dirty="0"/>
            <a:t>Historia de noxa antenatal-perinatal</a:t>
          </a:r>
          <a:endParaRPr lang="en-US" sz="1200" dirty="0"/>
        </a:p>
      </dgm:t>
    </dgm:pt>
    <dgm:pt modelId="{24D3C0F7-3280-4808-BD5C-6A3DF49E8F07}" type="parTrans" cxnId="{A87F05EA-907F-4181-9782-8FB03F605E37}">
      <dgm:prSet/>
      <dgm:spPr/>
      <dgm:t>
        <a:bodyPr/>
        <a:lstStyle/>
        <a:p>
          <a:endParaRPr lang="en-US"/>
        </a:p>
      </dgm:t>
    </dgm:pt>
    <dgm:pt modelId="{9A0AEC45-36F3-449A-BC4C-B5A730D13DF9}" type="sibTrans" cxnId="{A87F05EA-907F-4181-9782-8FB03F605E37}">
      <dgm:prSet/>
      <dgm:spPr/>
      <dgm:t>
        <a:bodyPr/>
        <a:lstStyle/>
        <a:p>
          <a:endParaRPr lang="en-US"/>
        </a:p>
      </dgm:t>
    </dgm:pt>
    <dgm:pt modelId="{616DD2FE-918C-4B91-8927-B7DDB8A2EC98}">
      <dgm:prSet custT="1"/>
      <dgm:spPr/>
      <dgm:t>
        <a:bodyPr/>
        <a:lstStyle/>
        <a:p>
          <a:r>
            <a:rPr lang="es-CL" sz="1200" dirty="0"/>
            <a:t>Características asociadas: proporcionalidad, características sindrómicas…</a:t>
          </a:r>
          <a:endParaRPr lang="en-US" sz="1200" dirty="0"/>
        </a:p>
      </dgm:t>
    </dgm:pt>
    <dgm:pt modelId="{6EF87410-A775-43AD-8F75-51A867AC816E}" type="parTrans" cxnId="{C4534D29-235B-4A6E-BC81-2B3F94CF89D2}">
      <dgm:prSet/>
      <dgm:spPr/>
      <dgm:t>
        <a:bodyPr/>
        <a:lstStyle/>
        <a:p>
          <a:endParaRPr lang="en-US"/>
        </a:p>
      </dgm:t>
    </dgm:pt>
    <dgm:pt modelId="{4DA496FB-263C-46C0-8AA5-CD6BECCF534E}" type="sibTrans" cxnId="{C4534D29-235B-4A6E-BC81-2B3F94CF89D2}">
      <dgm:prSet/>
      <dgm:spPr/>
      <dgm:t>
        <a:bodyPr/>
        <a:lstStyle/>
        <a:p>
          <a:endParaRPr lang="en-US"/>
        </a:p>
      </dgm:t>
    </dgm:pt>
    <dgm:pt modelId="{BDB87A4B-BC01-43B2-8EF3-2DC7AA612E4F}">
      <dgm:prSet custT="1"/>
      <dgm:spPr/>
      <dgm:t>
        <a:bodyPr/>
        <a:lstStyle/>
        <a:p>
          <a:r>
            <a:rPr lang="es-CL" sz="1200" dirty="0"/>
            <a:t>Historia familiar</a:t>
          </a:r>
          <a:endParaRPr lang="en-US" sz="1200" dirty="0"/>
        </a:p>
      </dgm:t>
    </dgm:pt>
    <dgm:pt modelId="{D8B1BC15-A423-4533-9E0D-E3FDC1324936}" type="parTrans" cxnId="{119C2D2C-8F50-4EC3-A219-98B6812FDF6F}">
      <dgm:prSet/>
      <dgm:spPr/>
      <dgm:t>
        <a:bodyPr/>
        <a:lstStyle/>
        <a:p>
          <a:endParaRPr lang="en-US"/>
        </a:p>
      </dgm:t>
    </dgm:pt>
    <dgm:pt modelId="{7D66E35A-037A-4CD0-9E09-A3EF03D64EEA}" type="sibTrans" cxnId="{119C2D2C-8F50-4EC3-A219-98B6812FDF6F}">
      <dgm:prSet/>
      <dgm:spPr/>
      <dgm:t>
        <a:bodyPr/>
        <a:lstStyle/>
        <a:p>
          <a:endParaRPr lang="en-US"/>
        </a:p>
      </dgm:t>
    </dgm:pt>
    <dgm:pt modelId="{3C37850D-EF6F-425F-9D7F-65C4D9C0F0BB}">
      <dgm:prSet custT="1"/>
      <dgm:spPr/>
      <dgm:t>
        <a:bodyPr/>
        <a:lstStyle/>
        <a:p>
          <a:r>
            <a:rPr lang="es-CL" sz="1200" dirty="0"/>
            <a:t>DSM normal o RDSM</a:t>
          </a:r>
          <a:endParaRPr lang="en-US" sz="1200" dirty="0"/>
        </a:p>
      </dgm:t>
    </dgm:pt>
    <dgm:pt modelId="{C66F55ED-118E-4955-B27A-D380EBFE1571}" type="parTrans" cxnId="{2AB607E0-9B95-4224-8651-E2FFF39E39EB}">
      <dgm:prSet/>
      <dgm:spPr/>
      <dgm:t>
        <a:bodyPr/>
        <a:lstStyle/>
        <a:p>
          <a:endParaRPr lang="en-US"/>
        </a:p>
      </dgm:t>
    </dgm:pt>
    <dgm:pt modelId="{1DB7A644-7283-4D47-8DA4-307DBB110C7C}" type="sibTrans" cxnId="{2AB607E0-9B95-4224-8651-E2FFF39E39EB}">
      <dgm:prSet/>
      <dgm:spPr/>
      <dgm:t>
        <a:bodyPr/>
        <a:lstStyle/>
        <a:p>
          <a:endParaRPr lang="en-US"/>
        </a:p>
      </dgm:t>
    </dgm:pt>
    <dgm:pt modelId="{34316DB5-6607-4037-A341-F238D333BC6D}" type="pres">
      <dgm:prSet presAssocID="{2896624B-AA4B-423B-837C-0A38F906C186}" presName="root" presStyleCnt="0">
        <dgm:presLayoutVars>
          <dgm:dir/>
          <dgm:resizeHandles val="exact"/>
        </dgm:presLayoutVars>
      </dgm:prSet>
      <dgm:spPr/>
    </dgm:pt>
    <dgm:pt modelId="{B381A083-63CB-43B2-90F1-07BF8E794900}" type="pres">
      <dgm:prSet presAssocID="{0C427153-4D99-4EB7-89CC-2E59940DEC06}" presName="compNode" presStyleCnt="0"/>
      <dgm:spPr/>
    </dgm:pt>
    <dgm:pt modelId="{BA08192F-FF45-492B-8325-DE8DB2222CC3}" type="pres">
      <dgm:prSet presAssocID="{0C427153-4D99-4EB7-89CC-2E59940DEC06}" presName="bgRect" presStyleLbl="bgShp" presStyleIdx="0" presStyleCnt="3"/>
      <dgm:spPr/>
    </dgm:pt>
    <dgm:pt modelId="{78263E07-0E51-4941-A18C-834D963D385F}" type="pres">
      <dgm:prSet presAssocID="{0C427153-4D99-4EB7-89CC-2E59940DEC0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EEC51E26-0181-41B3-888C-EBFC61351C67}" type="pres">
      <dgm:prSet presAssocID="{0C427153-4D99-4EB7-89CC-2E59940DEC06}" presName="spaceRect" presStyleCnt="0"/>
      <dgm:spPr/>
    </dgm:pt>
    <dgm:pt modelId="{C2C58ED7-FAE7-41D4-9E77-8649C7E27115}" type="pres">
      <dgm:prSet presAssocID="{0C427153-4D99-4EB7-89CC-2E59940DEC06}" presName="parTx" presStyleLbl="revTx" presStyleIdx="0" presStyleCnt="5">
        <dgm:presLayoutVars>
          <dgm:chMax val="0"/>
          <dgm:chPref val="0"/>
        </dgm:presLayoutVars>
      </dgm:prSet>
      <dgm:spPr/>
    </dgm:pt>
    <dgm:pt modelId="{C48BE7A9-9F79-422F-8574-A98C82D56AD5}" type="pres">
      <dgm:prSet presAssocID="{A863334B-5D5D-46C9-AF08-65571737C4E0}" presName="sibTrans" presStyleCnt="0"/>
      <dgm:spPr/>
    </dgm:pt>
    <dgm:pt modelId="{421050C2-FEF9-42FC-AF95-7883459BD5EB}" type="pres">
      <dgm:prSet presAssocID="{6BE54D33-DCA8-429F-826C-C32016950146}" presName="compNode" presStyleCnt="0"/>
      <dgm:spPr/>
    </dgm:pt>
    <dgm:pt modelId="{7A1BB2B8-55A5-43CA-942B-8298742A03C5}" type="pres">
      <dgm:prSet presAssocID="{6BE54D33-DCA8-429F-826C-C32016950146}" presName="bgRect" presStyleLbl="bgShp" presStyleIdx="1" presStyleCnt="3"/>
      <dgm:spPr/>
    </dgm:pt>
    <dgm:pt modelId="{94437CED-AA35-4C34-945C-C4E8CCAB9F7C}" type="pres">
      <dgm:prSet presAssocID="{6BE54D33-DCA8-429F-826C-C3201695014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05B9E87E-662F-4267-AD0D-4B53518D49D9}" type="pres">
      <dgm:prSet presAssocID="{6BE54D33-DCA8-429F-826C-C32016950146}" presName="spaceRect" presStyleCnt="0"/>
      <dgm:spPr/>
    </dgm:pt>
    <dgm:pt modelId="{50453ED0-57EB-4BB9-B11B-EDD986CC2DEC}" type="pres">
      <dgm:prSet presAssocID="{6BE54D33-DCA8-429F-826C-C32016950146}" presName="parTx" presStyleLbl="revTx" presStyleIdx="1" presStyleCnt="5" custScaleX="127219">
        <dgm:presLayoutVars>
          <dgm:chMax val="0"/>
          <dgm:chPref val="0"/>
        </dgm:presLayoutVars>
      </dgm:prSet>
      <dgm:spPr/>
    </dgm:pt>
    <dgm:pt modelId="{FB3FC663-C2AE-4006-A3B3-B9F55F9D18C9}" type="pres">
      <dgm:prSet presAssocID="{6BE54D33-DCA8-429F-826C-C32016950146}" presName="desTx" presStyleLbl="revTx" presStyleIdx="2" presStyleCnt="5" custScaleX="69744">
        <dgm:presLayoutVars/>
      </dgm:prSet>
      <dgm:spPr/>
    </dgm:pt>
    <dgm:pt modelId="{73E9E178-9F8E-447C-AEEB-4E036D329ED3}" type="pres">
      <dgm:prSet presAssocID="{6F1095CE-3BC7-4FEC-94CE-B0824EA5B8EA}" presName="sibTrans" presStyleCnt="0"/>
      <dgm:spPr/>
    </dgm:pt>
    <dgm:pt modelId="{C76D9C71-8DAE-48B2-9963-5876AA98CF54}" type="pres">
      <dgm:prSet presAssocID="{CD603B89-4F9D-46C1-B202-A4C334980246}" presName="compNode" presStyleCnt="0"/>
      <dgm:spPr/>
    </dgm:pt>
    <dgm:pt modelId="{463D04E8-835D-4F33-9CEC-0132DD921952}" type="pres">
      <dgm:prSet presAssocID="{CD603B89-4F9D-46C1-B202-A4C334980246}" presName="bgRect" presStyleLbl="bgShp" presStyleIdx="2" presStyleCnt="3"/>
      <dgm:spPr/>
    </dgm:pt>
    <dgm:pt modelId="{90F3D9A2-FAF6-4EC2-B683-357A08FB4104}" type="pres">
      <dgm:prSet presAssocID="{CD603B89-4F9D-46C1-B202-A4C33498024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by"/>
        </a:ext>
      </dgm:extLst>
    </dgm:pt>
    <dgm:pt modelId="{18303A70-7030-42D0-9605-63A3C80A0098}" type="pres">
      <dgm:prSet presAssocID="{CD603B89-4F9D-46C1-B202-A4C334980246}" presName="spaceRect" presStyleCnt="0"/>
      <dgm:spPr/>
    </dgm:pt>
    <dgm:pt modelId="{7C2D3303-90B7-488D-9323-1A89F8EDB482}" type="pres">
      <dgm:prSet presAssocID="{CD603B89-4F9D-46C1-B202-A4C334980246}" presName="parTx" presStyleLbl="revTx" presStyleIdx="3" presStyleCnt="5" custLinFactNeighborX="-11160" custLinFactNeighborY="214">
        <dgm:presLayoutVars>
          <dgm:chMax val="0"/>
          <dgm:chPref val="0"/>
        </dgm:presLayoutVars>
      </dgm:prSet>
      <dgm:spPr/>
    </dgm:pt>
    <dgm:pt modelId="{E3BDA602-A32A-4728-AA44-F31D26E13CB6}" type="pres">
      <dgm:prSet presAssocID="{CD603B89-4F9D-46C1-B202-A4C334980246}" presName="desTx" presStyleLbl="revTx" presStyleIdx="4" presStyleCnt="5" custScaleX="156291" custLinFactNeighborX="-28107" custLinFactNeighborY="557">
        <dgm:presLayoutVars/>
      </dgm:prSet>
      <dgm:spPr/>
    </dgm:pt>
  </dgm:ptLst>
  <dgm:cxnLst>
    <dgm:cxn modelId="{C2ACF911-3296-495A-97CF-3147D184A610}" srcId="{2896624B-AA4B-423B-837C-0A38F906C186}" destId="{6BE54D33-DCA8-429F-826C-C32016950146}" srcOrd="1" destOrd="0" parTransId="{7621A7D6-2E07-451B-B27B-3530A8AE12B7}" sibTransId="{6F1095CE-3BC7-4FEC-94CE-B0824EA5B8EA}"/>
    <dgm:cxn modelId="{50E1711E-B190-4E1B-B623-5AA87124BF3A}" type="presOf" srcId="{616DD2FE-918C-4B91-8927-B7DDB8A2EC98}" destId="{E3BDA602-A32A-4728-AA44-F31D26E13CB6}" srcOrd="0" destOrd="2" presId="urn:microsoft.com/office/officeart/2018/2/layout/IconVerticalSolidList"/>
    <dgm:cxn modelId="{27148027-7F43-4038-9E73-E5950914C590}" type="presOf" srcId="{93D48BF0-256E-48A6-B434-1DF508175681}" destId="{FB3FC663-C2AE-4006-A3B3-B9F55F9D18C9}" srcOrd="0" destOrd="1" presId="urn:microsoft.com/office/officeart/2018/2/layout/IconVerticalSolidList"/>
    <dgm:cxn modelId="{C4534D29-235B-4A6E-BC81-2B3F94CF89D2}" srcId="{CD603B89-4F9D-46C1-B202-A4C334980246}" destId="{616DD2FE-918C-4B91-8927-B7DDB8A2EC98}" srcOrd="2" destOrd="0" parTransId="{6EF87410-A775-43AD-8F75-51A867AC816E}" sibTransId="{4DA496FB-263C-46C0-8AA5-CD6BECCF534E}"/>
    <dgm:cxn modelId="{119C2D2C-8F50-4EC3-A219-98B6812FDF6F}" srcId="{CD603B89-4F9D-46C1-B202-A4C334980246}" destId="{BDB87A4B-BC01-43B2-8EF3-2DC7AA612E4F}" srcOrd="3" destOrd="0" parTransId="{D8B1BC15-A423-4533-9E0D-E3FDC1324936}" sibTransId="{7D66E35A-037A-4CD0-9E09-A3EF03D64EEA}"/>
    <dgm:cxn modelId="{3F2FBA3E-277C-4DDA-B6E4-5BF950910B21}" type="presOf" srcId="{018A097F-F50C-40B6-8006-CB63B08A71A4}" destId="{E3BDA602-A32A-4728-AA44-F31D26E13CB6}" srcOrd="0" destOrd="0" presId="urn:microsoft.com/office/officeart/2018/2/layout/IconVerticalSolidList"/>
    <dgm:cxn modelId="{A68FF561-C25E-43B8-8D56-C9694D204B3B}" srcId="{2896624B-AA4B-423B-837C-0A38F906C186}" destId="{0C427153-4D99-4EB7-89CC-2E59940DEC06}" srcOrd="0" destOrd="0" parTransId="{6FFA9D23-CB8C-4FB1-B1DC-85C608C09FC3}" sibTransId="{A863334B-5D5D-46C9-AF08-65571737C4E0}"/>
    <dgm:cxn modelId="{FF557267-6846-4355-9490-EDAD2F36B5BB}" srcId="{2896624B-AA4B-423B-837C-0A38F906C186}" destId="{CD603B89-4F9D-46C1-B202-A4C334980246}" srcOrd="2" destOrd="0" parTransId="{6FDDD7B7-EAB1-4E2E-94BE-7B91C34F4BCF}" sibTransId="{058B61FA-6001-449E-A06D-B933C12AAC85}"/>
    <dgm:cxn modelId="{D1954648-4D00-43A5-89D9-77B64797AA01}" type="presOf" srcId="{23D5504D-3DA9-43E0-888F-5F4D2B0F6590}" destId="{E3BDA602-A32A-4728-AA44-F31D26E13CB6}" srcOrd="0" destOrd="1" presId="urn:microsoft.com/office/officeart/2018/2/layout/IconVerticalSolidList"/>
    <dgm:cxn modelId="{35EB9A68-2A3B-4679-95E7-78AFF557A2A7}" type="presOf" srcId="{0C427153-4D99-4EB7-89CC-2E59940DEC06}" destId="{C2C58ED7-FAE7-41D4-9E77-8649C7E27115}" srcOrd="0" destOrd="0" presId="urn:microsoft.com/office/officeart/2018/2/layout/IconVerticalSolidList"/>
    <dgm:cxn modelId="{11495849-58C2-4F7F-855E-DF0CA4287E07}" type="presOf" srcId="{1FC49C04-3637-4740-9EAF-C06F1F91483B}" destId="{FB3FC663-C2AE-4006-A3B3-B9F55F9D18C9}" srcOrd="0" destOrd="0" presId="urn:microsoft.com/office/officeart/2018/2/layout/IconVerticalSolidList"/>
    <dgm:cxn modelId="{70D93655-FCE4-4D0B-8D07-A4D5B68E2D9C}" srcId="{CD603B89-4F9D-46C1-B202-A4C334980246}" destId="{018A097F-F50C-40B6-8006-CB63B08A71A4}" srcOrd="0" destOrd="0" parTransId="{91D90A54-F03B-468F-802E-0604D34AB65E}" sibTransId="{CAEAC3C4-2BBD-4617-93C4-BF69CC6AB033}"/>
    <dgm:cxn modelId="{22696797-87CB-46DC-9A51-F94BF484BF2C}" type="presOf" srcId="{2896624B-AA4B-423B-837C-0A38F906C186}" destId="{34316DB5-6607-4037-A341-F238D333BC6D}" srcOrd="0" destOrd="0" presId="urn:microsoft.com/office/officeart/2018/2/layout/IconVerticalSolidList"/>
    <dgm:cxn modelId="{1DD2ADAF-DA51-43FD-8314-61D057B902D1}" type="presOf" srcId="{6BE54D33-DCA8-429F-826C-C32016950146}" destId="{50453ED0-57EB-4BB9-B11B-EDD986CC2DEC}" srcOrd="0" destOrd="0" presId="urn:microsoft.com/office/officeart/2018/2/layout/IconVerticalSolidList"/>
    <dgm:cxn modelId="{DD1050B9-1740-4FCC-A8B0-C09B98ABC62F}" type="presOf" srcId="{BDB87A4B-BC01-43B2-8EF3-2DC7AA612E4F}" destId="{E3BDA602-A32A-4728-AA44-F31D26E13CB6}" srcOrd="0" destOrd="3" presId="urn:microsoft.com/office/officeart/2018/2/layout/IconVerticalSolidList"/>
    <dgm:cxn modelId="{2AB607E0-9B95-4224-8651-E2FFF39E39EB}" srcId="{CD603B89-4F9D-46C1-B202-A4C334980246}" destId="{3C37850D-EF6F-425F-9D7F-65C4D9C0F0BB}" srcOrd="4" destOrd="0" parTransId="{C66F55ED-118E-4955-B27A-D380EBFE1571}" sibTransId="{1DB7A644-7283-4D47-8DA4-307DBB110C7C}"/>
    <dgm:cxn modelId="{A87F05EA-907F-4181-9782-8FB03F605E37}" srcId="{CD603B89-4F9D-46C1-B202-A4C334980246}" destId="{23D5504D-3DA9-43E0-888F-5F4D2B0F6590}" srcOrd="1" destOrd="0" parTransId="{24D3C0F7-3280-4808-BD5C-6A3DF49E8F07}" sibTransId="{9A0AEC45-36F3-449A-BC4C-B5A730D13DF9}"/>
    <dgm:cxn modelId="{E072E1ED-D68C-4623-AEE1-A7B428AAACE6}" type="presOf" srcId="{3C37850D-EF6F-425F-9D7F-65C4D9C0F0BB}" destId="{E3BDA602-A32A-4728-AA44-F31D26E13CB6}" srcOrd="0" destOrd="4" presId="urn:microsoft.com/office/officeart/2018/2/layout/IconVerticalSolidList"/>
    <dgm:cxn modelId="{04643BEE-67B1-47A5-AE5C-58EBC2D5C5D0}" srcId="{6BE54D33-DCA8-429F-826C-C32016950146}" destId="{1FC49C04-3637-4740-9EAF-C06F1F91483B}" srcOrd="0" destOrd="0" parTransId="{8E88D9A7-BC87-432C-96CA-961406000435}" sibTransId="{7B598AF5-BCE8-413E-A2EC-4C080C996641}"/>
    <dgm:cxn modelId="{607074EF-B528-4B39-8F5F-80DD22CBB858}" srcId="{6BE54D33-DCA8-429F-826C-C32016950146}" destId="{93D48BF0-256E-48A6-B434-1DF508175681}" srcOrd="1" destOrd="0" parTransId="{8848F291-6612-4C89-9659-2A79147262B6}" sibTransId="{F0EF58E7-0B8F-44B4-B99F-079F63FF9AC4}"/>
    <dgm:cxn modelId="{27E5EBFA-B17C-4333-924A-9715F58B04C0}" type="presOf" srcId="{CD603B89-4F9D-46C1-B202-A4C334980246}" destId="{7C2D3303-90B7-488D-9323-1A89F8EDB482}" srcOrd="0" destOrd="0" presId="urn:microsoft.com/office/officeart/2018/2/layout/IconVerticalSolidList"/>
    <dgm:cxn modelId="{07B774C0-B264-463A-BD76-74ECC33A534F}" type="presParOf" srcId="{34316DB5-6607-4037-A341-F238D333BC6D}" destId="{B381A083-63CB-43B2-90F1-07BF8E794900}" srcOrd="0" destOrd="0" presId="urn:microsoft.com/office/officeart/2018/2/layout/IconVerticalSolidList"/>
    <dgm:cxn modelId="{36668773-B399-48B9-86E8-60DDDEACB09B}" type="presParOf" srcId="{B381A083-63CB-43B2-90F1-07BF8E794900}" destId="{BA08192F-FF45-492B-8325-DE8DB2222CC3}" srcOrd="0" destOrd="0" presId="urn:microsoft.com/office/officeart/2018/2/layout/IconVerticalSolidList"/>
    <dgm:cxn modelId="{DD8C8B02-129D-4EE6-A79C-D350D4ED9F44}" type="presParOf" srcId="{B381A083-63CB-43B2-90F1-07BF8E794900}" destId="{78263E07-0E51-4941-A18C-834D963D385F}" srcOrd="1" destOrd="0" presId="urn:microsoft.com/office/officeart/2018/2/layout/IconVerticalSolidList"/>
    <dgm:cxn modelId="{7BF0C90F-F515-42C7-A821-4E699553A29F}" type="presParOf" srcId="{B381A083-63CB-43B2-90F1-07BF8E794900}" destId="{EEC51E26-0181-41B3-888C-EBFC61351C67}" srcOrd="2" destOrd="0" presId="urn:microsoft.com/office/officeart/2018/2/layout/IconVerticalSolidList"/>
    <dgm:cxn modelId="{96004B64-C17D-437A-9B97-AB21C530DD85}" type="presParOf" srcId="{B381A083-63CB-43B2-90F1-07BF8E794900}" destId="{C2C58ED7-FAE7-41D4-9E77-8649C7E27115}" srcOrd="3" destOrd="0" presId="urn:microsoft.com/office/officeart/2018/2/layout/IconVerticalSolidList"/>
    <dgm:cxn modelId="{90D5AD12-0CF6-452F-9C7D-37F4E461AB96}" type="presParOf" srcId="{34316DB5-6607-4037-A341-F238D333BC6D}" destId="{C48BE7A9-9F79-422F-8574-A98C82D56AD5}" srcOrd="1" destOrd="0" presId="urn:microsoft.com/office/officeart/2018/2/layout/IconVerticalSolidList"/>
    <dgm:cxn modelId="{F6A15F1C-676B-4961-87F5-BEAF8277B747}" type="presParOf" srcId="{34316DB5-6607-4037-A341-F238D333BC6D}" destId="{421050C2-FEF9-42FC-AF95-7883459BD5EB}" srcOrd="2" destOrd="0" presId="urn:microsoft.com/office/officeart/2018/2/layout/IconVerticalSolidList"/>
    <dgm:cxn modelId="{3DA5FE28-8725-483E-A1C1-9F31D0D43BDD}" type="presParOf" srcId="{421050C2-FEF9-42FC-AF95-7883459BD5EB}" destId="{7A1BB2B8-55A5-43CA-942B-8298742A03C5}" srcOrd="0" destOrd="0" presId="urn:microsoft.com/office/officeart/2018/2/layout/IconVerticalSolidList"/>
    <dgm:cxn modelId="{618E5F77-66A4-4A94-8CBB-907169E76476}" type="presParOf" srcId="{421050C2-FEF9-42FC-AF95-7883459BD5EB}" destId="{94437CED-AA35-4C34-945C-C4E8CCAB9F7C}" srcOrd="1" destOrd="0" presId="urn:microsoft.com/office/officeart/2018/2/layout/IconVerticalSolidList"/>
    <dgm:cxn modelId="{7AF98C5A-2659-40A5-ADBD-A08FC686D8F3}" type="presParOf" srcId="{421050C2-FEF9-42FC-AF95-7883459BD5EB}" destId="{05B9E87E-662F-4267-AD0D-4B53518D49D9}" srcOrd="2" destOrd="0" presId="urn:microsoft.com/office/officeart/2018/2/layout/IconVerticalSolidList"/>
    <dgm:cxn modelId="{739F96EC-C712-41AA-A1E6-0345F40C1806}" type="presParOf" srcId="{421050C2-FEF9-42FC-AF95-7883459BD5EB}" destId="{50453ED0-57EB-4BB9-B11B-EDD986CC2DEC}" srcOrd="3" destOrd="0" presId="urn:microsoft.com/office/officeart/2018/2/layout/IconVerticalSolidList"/>
    <dgm:cxn modelId="{E9E1135C-4D5B-43C2-967A-3C7E56A9ABD8}" type="presParOf" srcId="{421050C2-FEF9-42FC-AF95-7883459BD5EB}" destId="{FB3FC663-C2AE-4006-A3B3-B9F55F9D18C9}" srcOrd="4" destOrd="0" presId="urn:microsoft.com/office/officeart/2018/2/layout/IconVerticalSolidList"/>
    <dgm:cxn modelId="{0FD4F88A-D1CC-46F6-8831-218BB294576B}" type="presParOf" srcId="{34316DB5-6607-4037-A341-F238D333BC6D}" destId="{73E9E178-9F8E-447C-AEEB-4E036D329ED3}" srcOrd="3" destOrd="0" presId="urn:microsoft.com/office/officeart/2018/2/layout/IconVerticalSolidList"/>
    <dgm:cxn modelId="{7DD0AA00-65DE-49BB-B334-5E06DD003ECB}" type="presParOf" srcId="{34316DB5-6607-4037-A341-F238D333BC6D}" destId="{C76D9C71-8DAE-48B2-9963-5876AA98CF54}" srcOrd="4" destOrd="0" presId="urn:microsoft.com/office/officeart/2018/2/layout/IconVerticalSolidList"/>
    <dgm:cxn modelId="{4686BACF-AD47-417F-BD73-8CCF74E8A50E}" type="presParOf" srcId="{C76D9C71-8DAE-48B2-9963-5876AA98CF54}" destId="{463D04E8-835D-4F33-9CEC-0132DD921952}" srcOrd="0" destOrd="0" presId="urn:microsoft.com/office/officeart/2018/2/layout/IconVerticalSolidList"/>
    <dgm:cxn modelId="{E78C7FB7-366F-45F9-A9EA-E502985ABD7E}" type="presParOf" srcId="{C76D9C71-8DAE-48B2-9963-5876AA98CF54}" destId="{90F3D9A2-FAF6-4EC2-B683-357A08FB4104}" srcOrd="1" destOrd="0" presId="urn:microsoft.com/office/officeart/2018/2/layout/IconVerticalSolidList"/>
    <dgm:cxn modelId="{15309FCF-7DCA-42C4-B508-D25D91057818}" type="presParOf" srcId="{C76D9C71-8DAE-48B2-9963-5876AA98CF54}" destId="{18303A70-7030-42D0-9605-63A3C80A0098}" srcOrd="2" destOrd="0" presId="urn:microsoft.com/office/officeart/2018/2/layout/IconVerticalSolidList"/>
    <dgm:cxn modelId="{6D0F2D09-C187-458F-8893-B6D6FA6192CB}" type="presParOf" srcId="{C76D9C71-8DAE-48B2-9963-5876AA98CF54}" destId="{7C2D3303-90B7-488D-9323-1A89F8EDB482}" srcOrd="3" destOrd="0" presId="urn:microsoft.com/office/officeart/2018/2/layout/IconVerticalSolidList"/>
    <dgm:cxn modelId="{462AE953-EA99-45D5-9436-3CBF19D87C3B}" type="presParOf" srcId="{C76D9C71-8DAE-48B2-9963-5876AA98CF54}" destId="{E3BDA602-A32A-4728-AA44-F31D26E13CB6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D8CF948-4450-44D5-A585-E4B4B0A173C6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A9A010A-3C50-4D09-9E51-ECDD0E42D9D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 sz="2400"/>
            <a:t>Antecedentes prenatales (principalmente problemas médicos maternos)</a:t>
          </a:r>
          <a:endParaRPr lang="en-US" sz="2400"/>
        </a:p>
      </dgm:t>
    </dgm:pt>
    <dgm:pt modelId="{248EAB9C-AF68-4F87-B99F-A4F5C1186493}" type="parTrans" cxnId="{CF03708D-52AA-4CC1-8D56-91DC391D9190}">
      <dgm:prSet/>
      <dgm:spPr/>
      <dgm:t>
        <a:bodyPr/>
        <a:lstStyle/>
        <a:p>
          <a:endParaRPr lang="en-US"/>
        </a:p>
      </dgm:t>
    </dgm:pt>
    <dgm:pt modelId="{12880E0B-CAEC-440D-B96A-D77F927F53EB}" type="sibTrans" cxnId="{CF03708D-52AA-4CC1-8D56-91DC391D9190}">
      <dgm:prSet/>
      <dgm:spPr/>
      <dgm:t>
        <a:bodyPr/>
        <a:lstStyle/>
        <a:p>
          <a:endParaRPr lang="en-US"/>
        </a:p>
      </dgm:t>
    </dgm:pt>
    <dgm:pt modelId="{92CCEC66-BD0C-4AF7-A007-D55A50B9A12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1800" dirty="0"/>
            <a:t>DG, epilepsia materna, PKU materno, uso de fármacos, infecciones, tabaco, alcohol, drogas, radiación, alteraciones de la ecografía antenatal.</a:t>
          </a:r>
          <a:endParaRPr lang="en-US" sz="1800" dirty="0"/>
        </a:p>
      </dgm:t>
    </dgm:pt>
    <dgm:pt modelId="{F2564639-5F4C-4CB9-9C76-3AAA58A063BE}" type="parTrans" cxnId="{164FD197-048B-49D9-9F7E-78A701BB853E}">
      <dgm:prSet/>
      <dgm:spPr/>
      <dgm:t>
        <a:bodyPr/>
        <a:lstStyle/>
        <a:p>
          <a:endParaRPr lang="en-US"/>
        </a:p>
      </dgm:t>
    </dgm:pt>
    <dgm:pt modelId="{BD8C7AAC-46C6-44B1-9695-203E0A680F1A}" type="sibTrans" cxnId="{164FD197-048B-49D9-9F7E-78A701BB853E}">
      <dgm:prSet/>
      <dgm:spPr/>
      <dgm:t>
        <a:bodyPr/>
        <a:lstStyle/>
        <a:p>
          <a:endParaRPr lang="en-US"/>
        </a:p>
      </dgm:t>
    </dgm:pt>
    <dgm:pt modelId="{71BE1A5A-3024-4276-B119-9E4621EFAD5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 sz="2400"/>
            <a:t>Complicaciones perinatales, infecciones, alteraciones metabólicas al nacimiento</a:t>
          </a:r>
          <a:endParaRPr lang="en-US" sz="2400"/>
        </a:p>
      </dgm:t>
    </dgm:pt>
    <dgm:pt modelId="{FAAED045-7154-43C0-87A3-6D5951F9907D}" type="parTrans" cxnId="{66C60084-5DB1-497A-A563-B77C6E8F1CFE}">
      <dgm:prSet/>
      <dgm:spPr/>
      <dgm:t>
        <a:bodyPr/>
        <a:lstStyle/>
        <a:p>
          <a:endParaRPr lang="en-US"/>
        </a:p>
      </dgm:t>
    </dgm:pt>
    <dgm:pt modelId="{FBAC3FE2-2D59-4AD0-B6D0-D4244A5EDC83}" type="sibTrans" cxnId="{66C60084-5DB1-497A-A563-B77C6E8F1CFE}">
      <dgm:prSet/>
      <dgm:spPr/>
      <dgm:t>
        <a:bodyPr/>
        <a:lstStyle/>
        <a:p>
          <a:endParaRPr lang="en-US"/>
        </a:p>
      </dgm:t>
    </dgm:pt>
    <dgm:pt modelId="{EDCF3EF2-A67A-4BA8-AA8E-11C61C718C3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 sz="2400"/>
            <a:t>Antropometría neonatal.</a:t>
          </a:r>
          <a:endParaRPr lang="en-US" sz="2400"/>
        </a:p>
      </dgm:t>
    </dgm:pt>
    <dgm:pt modelId="{A59ADF43-BDCD-4171-AE18-E7568C65E8A8}" type="parTrans" cxnId="{2A620FDC-0892-42FE-9F66-4A81B29A1B71}">
      <dgm:prSet/>
      <dgm:spPr/>
      <dgm:t>
        <a:bodyPr/>
        <a:lstStyle/>
        <a:p>
          <a:endParaRPr lang="en-US"/>
        </a:p>
      </dgm:t>
    </dgm:pt>
    <dgm:pt modelId="{8CAE0C00-7F72-447D-ACAD-F35DB17B8D4D}" type="sibTrans" cxnId="{2A620FDC-0892-42FE-9F66-4A81B29A1B71}">
      <dgm:prSet/>
      <dgm:spPr/>
      <dgm:t>
        <a:bodyPr/>
        <a:lstStyle/>
        <a:p>
          <a:endParaRPr lang="en-US"/>
        </a:p>
      </dgm:t>
    </dgm:pt>
    <dgm:pt modelId="{7C612E81-6E78-4286-8B0B-A597928D7324}" type="pres">
      <dgm:prSet presAssocID="{ED8CF948-4450-44D5-A585-E4B4B0A173C6}" presName="root" presStyleCnt="0">
        <dgm:presLayoutVars>
          <dgm:dir/>
          <dgm:resizeHandles val="exact"/>
        </dgm:presLayoutVars>
      </dgm:prSet>
      <dgm:spPr/>
    </dgm:pt>
    <dgm:pt modelId="{936C5CEA-DD55-4EC5-9201-1A95CE626286}" type="pres">
      <dgm:prSet presAssocID="{3A9A010A-3C50-4D09-9E51-ECDD0E42D9D8}" presName="compNode" presStyleCnt="0"/>
      <dgm:spPr/>
    </dgm:pt>
    <dgm:pt modelId="{2A72AFF7-F87B-495A-B379-F536627547F3}" type="pres">
      <dgm:prSet presAssocID="{3A9A010A-3C50-4D09-9E51-ECDD0E42D9D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jer embarazada"/>
        </a:ext>
      </dgm:extLst>
    </dgm:pt>
    <dgm:pt modelId="{B296318B-9080-463E-B14F-8DEAE4EDAFFB}" type="pres">
      <dgm:prSet presAssocID="{3A9A010A-3C50-4D09-9E51-ECDD0E42D9D8}" presName="iconSpace" presStyleCnt="0"/>
      <dgm:spPr/>
    </dgm:pt>
    <dgm:pt modelId="{F18C17E8-3781-48F6-861E-777549711D13}" type="pres">
      <dgm:prSet presAssocID="{3A9A010A-3C50-4D09-9E51-ECDD0E42D9D8}" presName="parTx" presStyleLbl="revTx" presStyleIdx="0" presStyleCnt="6">
        <dgm:presLayoutVars>
          <dgm:chMax val="0"/>
          <dgm:chPref val="0"/>
        </dgm:presLayoutVars>
      </dgm:prSet>
      <dgm:spPr/>
    </dgm:pt>
    <dgm:pt modelId="{B6D6FD9A-3BDA-43EE-89D4-934143B0B241}" type="pres">
      <dgm:prSet presAssocID="{3A9A010A-3C50-4D09-9E51-ECDD0E42D9D8}" presName="txSpace" presStyleCnt="0"/>
      <dgm:spPr/>
    </dgm:pt>
    <dgm:pt modelId="{CF948895-AA73-4645-877C-F598800D07C0}" type="pres">
      <dgm:prSet presAssocID="{3A9A010A-3C50-4D09-9E51-ECDD0E42D9D8}" presName="desTx" presStyleLbl="revTx" presStyleIdx="1" presStyleCnt="6" custScaleX="158224" custLinFactNeighborX="5228" custLinFactNeighborY="-52959">
        <dgm:presLayoutVars/>
      </dgm:prSet>
      <dgm:spPr/>
    </dgm:pt>
    <dgm:pt modelId="{17945F46-7F0A-4E92-8B1D-96D51C06958F}" type="pres">
      <dgm:prSet presAssocID="{12880E0B-CAEC-440D-B96A-D77F927F53EB}" presName="sibTrans" presStyleCnt="0"/>
      <dgm:spPr/>
    </dgm:pt>
    <dgm:pt modelId="{72056A8C-E5D1-45B8-AAAD-EE7214751014}" type="pres">
      <dgm:prSet presAssocID="{71BE1A5A-3024-4276-B119-9E4621EFAD53}" presName="compNode" presStyleCnt="0"/>
      <dgm:spPr/>
    </dgm:pt>
    <dgm:pt modelId="{EA8EFA68-DA82-4450-8661-3A2B72F4D1DA}" type="pres">
      <dgm:prSet presAssocID="{71BE1A5A-3024-4276-B119-9E4621EFAD5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135E0A5D-80EE-4A89-84B6-E281CCF3E329}" type="pres">
      <dgm:prSet presAssocID="{71BE1A5A-3024-4276-B119-9E4621EFAD53}" presName="iconSpace" presStyleCnt="0"/>
      <dgm:spPr/>
    </dgm:pt>
    <dgm:pt modelId="{5F8E147D-9D18-45F9-9672-0181C5799D64}" type="pres">
      <dgm:prSet presAssocID="{71BE1A5A-3024-4276-B119-9E4621EFAD53}" presName="parTx" presStyleLbl="revTx" presStyleIdx="2" presStyleCnt="6">
        <dgm:presLayoutVars>
          <dgm:chMax val="0"/>
          <dgm:chPref val="0"/>
        </dgm:presLayoutVars>
      </dgm:prSet>
      <dgm:spPr/>
    </dgm:pt>
    <dgm:pt modelId="{0F45CB89-20CA-4C4E-AE02-C06C9AE511AE}" type="pres">
      <dgm:prSet presAssocID="{71BE1A5A-3024-4276-B119-9E4621EFAD53}" presName="txSpace" presStyleCnt="0"/>
      <dgm:spPr/>
    </dgm:pt>
    <dgm:pt modelId="{50E66781-0F51-489D-A523-F5680680BC66}" type="pres">
      <dgm:prSet presAssocID="{71BE1A5A-3024-4276-B119-9E4621EFAD53}" presName="desTx" presStyleLbl="revTx" presStyleIdx="3" presStyleCnt="6">
        <dgm:presLayoutVars/>
      </dgm:prSet>
      <dgm:spPr/>
    </dgm:pt>
    <dgm:pt modelId="{80B4A26A-4FF7-491D-AA94-CD414D5CB51E}" type="pres">
      <dgm:prSet presAssocID="{FBAC3FE2-2D59-4AD0-B6D0-D4244A5EDC83}" presName="sibTrans" presStyleCnt="0"/>
      <dgm:spPr/>
    </dgm:pt>
    <dgm:pt modelId="{4B7D8419-4AF5-4289-90F9-A0616EF69484}" type="pres">
      <dgm:prSet presAssocID="{EDCF3EF2-A67A-4BA8-AA8E-11C61C718C39}" presName="compNode" presStyleCnt="0"/>
      <dgm:spPr/>
    </dgm:pt>
    <dgm:pt modelId="{79C5BFDB-5711-43F7-9DED-186BF9A59621}" type="pres">
      <dgm:prSet presAssocID="{EDCF3EF2-A67A-4BA8-AA8E-11C61C718C3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bé"/>
        </a:ext>
      </dgm:extLst>
    </dgm:pt>
    <dgm:pt modelId="{4C398948-EBD8-4B3A-94C1-9F12C249B396}" type="pres">
      <dgm:prSet presAssocID="{EDCF3EF2-A67A-4BA8-AA8E-11C61C718C39}" presName="iconSpace" presStyleCnt="0"/>
      <dgm:spPr/>
    </dgm:pt>
    <dgm:pt modelId="{49FCF1BE-33F6-47E4-9D25-53D72C0375FF}" type="pres">
      <dgm:prSet presAssocID="{EDCF3EF2-A67A-4BA8-AA8E-11C61C718C39}" presName="parTx" presStyleLbl="revTx" presStyleIdx="4" presStyleCnt="6">
        <dgm:presLayoutVars>
          <dgm:chMax val="0"/>
          <dgm:chPref val="0"/>
        </dgm:presLayoutVars>
      </dgm:prSet>
      <dgm:spPr/>
    </dgm:pt>
    <dgm:pt modelId="{61A1DDB1-8C75-4EA6-89EA-142B7AEBECDC}" type="pres">
      <dgm:prSet presAssocID="{EDCF3EF2-A67A-4BA8-AA8E-11C61C718C39}" presName="txSpace" presStyleCnt="0"/>
      <dgm:spPr/>
    </dgm:pt>
    <dgm:pt modelId="{00126A7E-3B11-4276-8EBE-2F8315ED419A}" type="pres">
      <dgm:prSet presAssocID="{EDCF3EF2-A67A-4BA8-AA8E-11C61C718C39}" presName="desTx" presStyleLbl="revTx" presStyleIdx="5" presStyleCnt="6">
        <dgm:presLayoutVars/>
      </dgm:prSet>
      <dgm:spPr/>
    </dgm:pt>
  </dgm:ptLst>
  <dgm:cxnLst>
    <dgm:cxn modelId="{2347F06E-2B05-4BF8-8790-DF8EC156359C}" type="presOf" srcId="{ED8CF948-4450-44D5-A585-E4B4B0A173C6}" destId="{7C612E81-6E78-4286-8B0B-A597928D7324}" srcOrd="0" destOrd="0" presId="urn:microsoft.com/office/officeart/2018/2/layout/IconLabelDescriptionList"/>
    <dgm:cxn modelId="{CBBFDC73-2C07-4C37-8053-77387EBDEF28}" type="presOf" srcId="{EDCF3EF2-A67A-4BA8-AA8E-11C61C718C39}" destId="{49FCF1BE-33F6-47E4-9D25-53D72C0375FF}" srcOrd="0" destOrd="0" presId="urn:microsoft.com/office/officeart/2018/2/layout/IconLabelDescriptionList"/>
    <dgm:cxn modelId="{17E5297D-4F84-413F-8E52-6BF9D1C69FCE}" type="presOf" srcId="{71BE1A5A-3024-4276-B119-9E4621EFAD53}" destId="{5F8E147D-9D18-45F9-9672-0181C5799D64}" srcOrd="0" destOrd="0" presId="urn:microsoft.com/office/officeart/2018/2/layout/IconLabelDescriptionList"/>
    <dgm:cxn modelId="{9113C880-7342-4E75-9FAD-5B6253CD480A}" type="presOf" srcId="{3A9A010A-3C50-4D09-9E51-ECDD0E42D9D8}" destId="{F18C17E8-3781-48F6-861E-777549711D13}" srcOrd="0" destOrd="0" presId="urn:microsoft.com/office/officeart/2018/2/layout/IconLabelDescriptionList"/>
    <dgm:cxn modelId="{66C60084-5DB1-497A-A563-B77C6E8F1CFE}" srcId="{ED8CF948-4450-44D5-A585-E4B4B0A173C6}" destId="{71BE1A5A-3024-4276-B119-9E4621EFAD53}" srcOrd="1" destOrd="0" parTransId="{FAAED045-7154-43C0-87A3-6D5951F9907D}" sibTransId="{FBAC3FE2-2D59-4AD0-B6D0-D4244A5EDC83}"/>
    <dgm:cxn modelId="{CF03708D-52AA-4CC1-8D56-91DC391D9190}" srcId="{ED8CF948-4450-44D5-A585-E4B4B0A173C6}" destId="{3A9A010A-3C50-4D09-9E51-ECDD0E42D9D8}" srcOrd="0" destOrd="0" parTransId="{248EAB9C-AF68-4F87-B99F-A4F5C1186493}" sibTransId="{12880E0B-CAEC-440D-B96A-D77F927F53EB}"/>
    <dgm:cxn modelId="{C346578E-1276-4A4A-8C30-7E9018F80A03}" type="presOf" srcId="{92CCEC66-BD0C-4AF7-A007-D55A50B9A120}" destId="{CF948895-AA73-4645-877C-F598800D07C0}" srcOrd="0" destOrd="0" presId="urn:microsoft.com/office/officeart/2018/2/layout/IconLabelDescriptionList"/>
    <dgm:cxn modelId="{164FD197-048B-49D9-9F7E-78A701BB853E}" srcId="{3A9A010A-3C50-4D09-9E51-ECDD0E42D9D8}" destId="{92CCEC66-BD0C-4AF7-A007-D55A50B9A120}" srcOrd="0" destOrd="0" parTransId="{F2564639-5F4C-4CB9-9C76-3AAA58A063BE}" sibTransId="{BD8C7AAC-46C6-44B1-9695-203E0A680F1A}"/>
    <dgm:cxn modelId="{2A620FDC-0892-42FE-9F66-4A81B29A1B71}" srcId="{ED8CF948-4450-44D5-A585-E4B4B0A173C6}" destId="{EDCF3EF2-A67A-4BA8-AA8E-11C61C718C39}" srcOrd="2" destOrd="0" parTransId="{A59ADF43-BDCD-4171-AE18-E7568C65E8A8}" sibTransId="{8CAE0C00-7F72-447D-ACAD-F35DB17B8D4D}"/>
    <dgm:cxn modelId="{C1182EFC-6687-48D0-9EB6-98FB15721D6E}" type="presParOf" srcId="{7C612E81-6E78-4286-8B0B-A597928D7324}" destId="{936C5CEA-DD55-4EC5-9201-1A95CE626286}" srcOrd="0" destOrd="0" presId="urn:microsoft.com/office/officeart/2018/2/layout/IconLabelDescriptionList"/>
    <dgm:cxn modelId="{9C4F7931-192C-4DD8-AFE2-7F9C040CAECC}" type="presParOf" srcId="{936C5CEA-DD55-4EC5-9201-1A95CE626286}" destId="{2A72AFF7-F87B-495A-B379-F536627547F3}" srcOrd="0" destOrd="0" presId="urn:microsoft.com/office/officeart/2018/2/layout/IconLabelDescriptionList"/>
    <dgm:cxn modelId="{82F49FA7-BFE2-4AA0-809D-97FE1F51A137}" type="presParOf" srcId="{936C5CEA-DD55-4EC5-9201-1A95CE626286}" destId="{B296318B-9080-463E-B14F-8DEAE4EDAFFB}" srcOrd="1" destOrd="0" presId="urn:microsoft.com/office/officeart/2018/2/layout/IconLabelDescriptionList"/>
    <dgm:cxn modelId="{D659DBF0-B327-4D22-8DE9-88EA58267FA9}" type="presParOf" srcId="{936C5CEA-DD55-4EC5-9201-1A95CE626286}" destId="{F18C17E8-3781-48F6-861E-777549711D13}" srcOrd="2" destOrd="0" presId="urn:microsoft.com/office/officeart/2018/2/layout/IconLabelDescriptionList"/>
    <dgm:cxn modelId="{2FA6687E-4020-43EB-9DA4-53AED4654FA5}" type="presParOf" srcId="{936C5CEA-DD55-4EC5-9201-1A95CE626286}" destId="{B6D6FD9A-3BDA-43EE-89D4-934143B0B241}" srcOrd="3" destOrd="0" presId="urn:microsoft.com/office/officeart/2018/2/layout/IconLabelDescriptionList"/>
    <dgm:cxn modelId="{8D1BA4AF-2AA2-4061-9FA1-DEFF65F8783C}" type="presParOf" srcId="{936C5CEA-DD55-4EC5-9201-1A95CE626286}" destId="{CF948895-AA73-4645-877C-F598800D07C0}" srcOrd="4" destOrd="0" presId="urn:microsoft.com/office/officeart/2018/2/layout/IconLabelDescriptionList"/>
    <dgm:cxn modelId="{D289D584-D4AC-4DE6-880E-9425D680EBBD}" type="presParOf" srcId="{7C612E81-6E78-4286-8B0B-A597928D7324}" destId="{17945F46-7F0A-4E92-8B1D-96D51C06958F}" srcOrd="1" destOrd="0" presId="urn:microsoft.com/office/officeart/2018/2/layout/IconLabelDescriptionList"/>
    <dgm:cxn modelId="{4F253A4E-F847-473C-9668-5EF0B0BF0578}" type="presParOf" srcId="{7C612E81-6E78-4286-8B0B-A597928D7324}" destId="{72056A8C-E5D1-45B8-AAAD-EE7214751014}" srcOrd="2" destOrd="0" presId="urn:microsoft.com/office/officeart/2018/2/layout/IconLabelDescriptionList"/>
    <dgm:cxn modelId="{2CD5F129-EE42-495C-AB41-15CFBA26E00B}" type="presParOf" srcId="{72056A8C-E5D1-45B8-AAAD-EE7214751014}" destId="{EA8EFA68-DA82-4450-8661-3A2B72F4D1DA}" srcOrd="0" destOrd="0" presId="urn:microsoft.com/office/officeart/2018/2/layout/IconLabelDescriptionList"/>
    <dgm:cxn modelId="{51888F96-FF94-4C24-AF69-6D58119B1ACB}" type="presParOf" srcId="{72056A8C-E5D1-45B8-AAAD-EE7214751014}" destId="{135E0A5D-80EE-4A89-84B6-E281CCF3E329}" srcOrd="1" destOrd="0" presId="urn:microsoft.com/office/officeart/2018/2/layout/IconLabelDescriptionList"/>
    <dgm:cxn modelId="{24AABFD4-192E-4E60-A167-F6ED7C495C4D}" type="presParOf" srcId="{72056A8C-E5D1-45B8-AAAD-EE7214751014}" destId="{5F8E147D-9D18-45F9-9672-0181C5799D64}" srcOrd="2" destOrd="0" presId="urn:microsoft.com/office/officeart/2018/2/layout/IconLabelDescriptionList"/>
    <dgm:cxn modelId="{86D5DEF6-741F-4C6C-B6F6-D2B154E6806D}" type="presParOf" srcId="{72056A8C-E5D1-45B8-AAAD-EE7214751014}" destId="{0F45CB89-20CA-4C4E-AE02-C06C9AE511AE}" srcOrd="3" destOrd="0" presId="urn:microsoft.com/office/officeart/2018/2/layout/IconLabelDescriptionList"/>
    <dgm:cxn modelId="{09DB8A63-4A29-4947-A39E-327527432418}" type="presParOf" srcId="{72056A8C-E5D1-45B8-AAAD-EE7214751014}" destId="{50E66781-0F51-489D-A523-F5680680BC66}" srcOrd="4" destOrd="0" presId="urn:microsoft.com/office/officeart/2018/2/layout/IconLabelDescriptionList"/>
    <dgm:cxn modelId="{E0FEE8EB-E544-4D40-81C0-DEEE8D3CEE64}" type="presParOf" srcId="{7C612E81-6E78-4286-8B0B-A597928D7324}" destId="{80B4A26A-4FF7-491D-AA94-CD414D5CB51E}" srcOrd="3" destOrd="0" presId="urn:microsoft.com/office/officeart/2018/2/layout/IconLabelDescriptionList"/>
    <dgm:cxn modelId="{058E9B45-D57F-41AD-AFF1-0AA6CE6D3585}" type="presParOf" srcId="{7C612E81-6E78-4286-8B0B-A597928D7324}" destId="{4B7D8419-4AF5-4289-90F9-A0616EF69484}" srcOrd="4" destOrd="0" presId="urn:microsoft.com/office/officeart/2018/2/layout/IconLabelDescriptionList"/>
    <dgm:cxn modelId="{D30E5619-F4D5-4726-8B17-70084AB7AE3C}" type="presParOf" srcId="{4B7D8419-4AF5-4289-90F9-A0616EF69484}" destId="{79C5BFDB-5711-43F7-9DED-186BF9A59621}" srcOrd="0" destOrd="0" presId="urn:microsoft.com/office/officeart/2018/2/layout/IconLabelDescriptionList"/>
    <dgm:cxn modelId="{15547FBE-7751-4561-9028-8319377D190C}" type="presParOf" srcId="{4B7D8419-4AF5-4289-90F9-A0616EF69484}" destId="{4C398948-EBD8-4B3A-94C1-9F12C249B396}" srcOrd="1" destOrd="0" presId="urn:microsoft.com/office/officeart/2018/2/layout/IconLabelDescriptionList"/>
    <dgm:cxn modelId="{D52572F7-71B8-44BF-9318-51BA9978253E}" type="presParOf" srcId="{4B7D8419-4AF5-4289-90F9-A0616EF69484}" destId="{49FCF1BE-33F6-47E4-9D25-53D72C0375FF}" srcOrd="2" destOrd="0" presId="urn:microsoft.com/office/officeart/2018/2/layout/IconLabelDescriptionList"/>
    <dgm:cxn modelId="{4AC5B9F2-BC76-42BF-9897-ED57DBDAC880}" type="presParOf" srcId="{4B7D8419-4AF5-4289-90F9-A0616EF69484}" destId="{61A1DDB1-8C75-4EA6-89EA-142B7AEBECDC}" srcOrd="3" destOrd="0" presId="urn:microsoft.com/office/officeart/2018/2/layout/IconLabelDescriptionList"/>
    <dgm:cxn modelId="{1148E4F8-610E-409B-BEE7-F695F6C0EF7F}" type="presParOf" srcId="{4B7D8419-4AF5-4289-90F9-A0616EF69484}" destId="{00126A7E-3B11-4276-8EBE-2F8315ED419A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BF97489-62A7-459F-AADA-B2D6A86FB8FB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E67CDA77-5076-4CD3-B8E2-216F51EB4C6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 sz="2000" dirty="0"/>
            <a:t>Curva de CC: progresiva o estática</a:t>
          </a:r>
          <a:endParaRPr lang="en-US" sz="2000" dirty="0"/>
        </a:p>
      </dgm:t>
    </dgm:pt>
    <dgm:pt modelId="{0C08BC5E-6BB8-4348-BBD3-FB463CF6CC98}" type="parTrans" cxnId="{3F3DF8AB-EA19-4536-9B95-43757498E19C}">
      <dgm:prSet/>
      <dgm:spPr/>
      <dgm:t>
        <a:bodyPr/>
        <a:lstStyle/>
        <a:p>
          <a:endParaRPr lang="en-US"/>
        </a:p>
      </dgm:t>
    </dgm:pt>
    <dgm:pt modelId="{141E9157-DD19-4E81-8597-850D8939DE4B}" type="sibTrans" cxnId="{3F3DF8AB-EA19-4536-9B95-43757498E19C}">
      <dgm:prSet/>
      <dgm:spPr/>
      <dgm:t>
        <a:bodyPr/>
        <a:lstStyle/>
        <a:p>
          <a:endParaRPr lang="en-US"/>
        </a:p>
      </dgm:t>
    </dgm:pt>
    <dgm:pt modelId="{53501F1A-A985-4DA7-91C7-BA177F781B6F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El patrón de crecimiento puede orientar a la etiología  </a:t>
          </a:r>
          <a:endParaRPr lang="en-US"/>
        </a:p>
      </dgm:t>
    </dgm:pt>
    <dgm:pt modelId="{48604371-07EB-49CC-A01C-D4CC42B31BBF}" type="parTrans" cxnId="{FBFDF922-7E79-4FD6-9A3C-DA74B6D4A1D2}">
      <dgm:prSet/>
      <dgm:spPr/>
      <dgm:t>
        <a:bodyPr/>
        <a:lstStyle/>
        <a:p>
          <a:endParaRPr lang="en-US"/>
        </a:p>
      </dgm:t>
    </dgm:pt>
    <dgm:pt modelId="{719DAE25-90B9-46FE-859F-5AC4B00CEF65}" type="sibTrans" cxnId="{FBFDF922-7E79-4FD6-9A3C-DA74B6D4A1D2}">
      <dgm:prSet/>
      <dgm:spPr/>
      <dgm:t>
        <a:bodyPr/>
        <a:lstStyle/>
        <a:p>
          <a:endParaRPr lang="en-US"/>
        </a:p>
      </dgm:t>
    </dgm:pt>
    <dgm:pt modelId="{A9B8A2E6-B25C-4596-925C-3A5CEB7D133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 sz="2000" dirty="0"/>
            <a:t>Antecedentes de crisis epilépticas,  RDSM y regresión del DSM</a:t>
          </a:r>
          <a:endParaRPr lang="en-US" sz="2000" dirty="0"/>
        </a:p>
      </dgm:t>
    </dgm:pt>
    <dgm:pt modelId="{70B71524-7E46-4896-A395-B30D6CDB6FF4}" type="parTrans" cxnId="{D0B52032-8A26-4F96-B837-02DC7215B241}">
      <dgm:prSet/>
      <dgm:spPr/>
      <dgm:t>
        <a:bodyPr/>
        <a:lstStyle/>
        <a:p>
          <a:endParaRPr lang="en-US"/>
        </a:p>
      </dgm:t>
    </dgm:pt>
    <dgm:pt modelId="{DF375F23-BAB1-4BC0-AD35-B12665B95AA8}" type="sibTrans" cxnId="{D0B52032-8A26-4F96-B837-02DC7215B241}">
      <dgm:prSet/>
      <dgm:spPr/>
      <dgm:t>
        <a:bodyPr/>
        <a:lstStyle/>
        <a:p>
          <a:endParaRPr lang="en-US"/>
        </a:p>
      </dgm:t>
    </dgm:pt>
    <dgm:pt modelId="{E467C71A-B02C-4DEC-AA51-B8D3B1B6CC9F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 sz="2000"/>
            <a:t>Consanguineidad en la familia o antecedente de microcefalia en al familia.</a:t>
          </a:r>
          <a:endParaRPr lang="en-US" sz="2000"/>
        </a:p>
      </dgm:t>
    </dgm:pt>
    <dgm:pt modelId="{71286D0C-4EDA-41B9-A5F1-24D08C3C1268}" type="parTrans" cxnId="{57B2D950-A447-44C2-BDAF-0B099D65BAE8}">
      <dgm:prSet/>
      <dgm:spPr/>
      <dgm:t>
        <a:bodyPr/>
        <a:lstStyle/>
        <a:p>
          <a:endParaRPr lang="en-US"/>
        </a:p>
      </dgm:t>
    </dgm:pt>
    <dgm:pt modelId="{E563EF4A-A084-4C8F-A724-89FC8CEE2038}" type="sibTrans" cxnId="{57B2D950-A447-44C2-BDAF-0B099D65BAE8}">
      <dgm:prSet/>
      <dgm:spPr/>
      <dgm:t>
        <a:bodyPr/>
        <a:lstStyle/>
        <a:p>
          <a:endParaRPr lang="en-US"/>
        </a:p>
      </dgm:t>
    </dgm:pt>
    <dgm:pt modelId="{73235B36-080F-4745-906C-D2994B9A086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 sz="2000"/>
            <a:t>Prematuros con anormalidades de ecografía cerebral</a:t>
          </a:r>
          <a:endParaRPr lang="en-US" sz="2000"/>
        </a:p>
      </dgm:t>
    </dgm:pt>
    <dgm:pt modelId="{9EC3874D-8CB3-4CC5-BDF3-D2F59850503F}" type="parTrans" cxnId="{E766161D-A4B4-4652-A629-A4CED9BAFE6F}">
      <dgm:prSet/>
      <dgm:spPr/>
      <dgm:t>
        <a:bodyPr/>
        <a:lstStyle/>
        <a:p>
          <a:endParaRPr lang="en-US"/>
        </a:p>
      </dgm:t>
    </dgm:pt>
    <dgm:pt modelId="{53076043-ABAC-4C7E-A948-6C93820C09F2}" type="sibTrans" cxnId="{E766161D-A4B4-4652-A629-A4CED9BAFE6F}">
      <dgm:prSet/>
      <dgm:spPr/>
      <dgm:t>
        <a:bodyPr/>
        <a:lstStyle/>
        <a:p>
          <a:endParaRPr lang="en-US"/>
        </a:p>
      </dgm:t>
    </dgm:pt>
    <dgm:pt modelId="{63D79BD7-C95E-482F-BD6B-CBEB5303ABD2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En RNPT 28 o menos: más común microcefalia en aquellos con HIV, ventriculomegalia o una lesión </a:t>
          </a:r>
          <a:r>
            <a:rPr lang="es-CL" dirty="0" err="1"/>
            <a:t>hipoecogenica</a:t>
          </a:r>
          <a:r>
            <a:rPr lang="es-CL" dirty="0"/>
            <a:t>, que en aquellos con </a:t>
          </a:r>
          <a:r>
            <a:rPr lang="es-CL" dirty="0" err="1"/>
            <a:t>ecocerebral</a:t>
          </a:r>
          <a:r>
            <a:rPr lang="es-CL" dirty="0"/>
            <a:t> normal. </a:t>
          </a:r>
          <a:endParaRPr lang="en-US" dirty="0"/>
        </a:p>
      </dgm:t>
    </dgm:pt>
    <dgm:pt modelId="{FCB68955-E2F5-4D58-AA29-8ABE1187519C}" type="parTrans" cxnId="{331355EA-6261-4B41-AC4C-09CE0FC1F7D3}">
      <dgm:prSet/>
      <dgm:spPr/>
      <dgm:t>
        <a:bodyPr/>
        <a:lstStyle/>
        <a:p>
          <a:endParaRPr lang="en-US"/>
        </a:p>
      </dgm:t>
    </dgm:pt>
    <dgm:pt modelId="{58099243-F8B2-401B-928D-A7A580F5CFE6}" type="sibTrans" cxnId="{331355EA-6261-4B41-AC4C-09CE0FC1F7D3}">
      <dgm:prSet/>
      <dgm:spPr/>
      <dgm:t>
        <a:bodyPr/>
        <a:lstStyle/>
        <a:p>
          <a:endParaRPr lang="en-US"/>
        </a:p>
      </dgm:t>
    </dgm:pt>
    <dgm:pt modelId="{A8BDD852-0CA7-4E0C-8DCC-706158FE79C7}" type="pres">
      <dgm:prSet presAssocID="{0BF97489-62A7-459F-AADA-B2D6A86FB8FB}" presName="root" presStyleCnt="0">
        <dgm:presLayoutVars>
          <dgm:dir/>
          <dgm:resizeHandles val="exact"/>
        </dgm:presLayoutVars>
      </dgm:prSet>
      <dgm:spPr/>
    </dgm:pt>
    <dgm:pt modelId="{A647F2A0-648A-466A-9261-3310744BDC30}" type="pres">
      <dgm:prSet presAssocID="{E67CDA77-5076-4CD3-B8E2-216F51EB4C63}" presName="compNode" presStyleCnt="0"/>
      <dgm:spPr/>
    </dgm:pt>
    <dgm:pt modelId="{20058608-8D25-46E6-8D8B-836535001A13}" type="pres">
      <dgm:prSet presAssocID="{E67CDA77-5076-4CD3-B8E2-216F51EB4C6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26988120-7118-4041-9264-C1B3E220D97F}" type="pres">
      <dgm:prSet presAssocID="{E67CDA77-5076-4CD3-B8E2-216F51EB4C63}" presName="iconSpace" presStyleCnt="0"/>
      <dgm:spPr/>
    </dgm:pt>
    <dgm:pt modelId="{E4F31887-1E97-4C39-9E2A-B66F325580A0}" type="pres">
      <dgm:prSet presAssocID="{E67CDA77-5076-4CD3-B8E2-216F51EB4C63}" presName="parTx" presStyleLbl="revTx" presStyleIdx="0" presStyleCnt="8">
        <dgm:presLayoutVars>
          <dgm:chMax val="0"/>
          <dgm:chPref val="0"/>
        </dgm:presLayoutVars>
      </dgm:prSet>
      <dgm:spPr/>
    </dgm:pt>
    <dgm:pt modelId="{D1FC4667-7985-40E2-9010-B372F71A1E26}" type="pres">
      <dgm:prSet presAssocID="{E67CDA77-5076-4CD3-B8E2-216F51EB4C63}" presName="txSpace" presStyleCnt="0"/>
      <dgm:spPr/>
    </dgm:pt>
    <dgm:pt modelId="{72D23ED8-C50F-4C60-B4C6-8E433A3F1247}" type="pres">
      <dgm:prSet presAssocID="{E67CDA77-5076-4CD3-B8E2-216F51EB4C63}" presName="desTx" presStyleLbl="revTx" presStyleIdx="1" presStyleCnt="8">
        <dgm:presLayoutVars/>
      </dgm:prSet>
      <dgm:spPr/>
    </dgm:pt>
    <dgm:pt modelId="{4ACEB0F0-156E-4247-9765-37A341AAEF12}" type="pres">
      <dgm:prSet presAssocID="{141E9157-DD19-4E81-8597-850D8939DE4B}" presName="sibTrans" presStyleCnt="0"/>
      <dgm:spPr/>
    </dgm:pt>
    <dgm:pt modelId="{0086AB0A-5205-4046-AE35-25AB8E87D17F}" type="pres">
      <dgm:prSet presAssocID="{A9B8A2E6-B25C-4596-925C-3A5CEB7D1333}" presName="compNode" presStyleCnt="0"/>
      <dgm:spPr/>
    </dgm:pt>
    <dgm:pt modelId="{79EB92BB-22EE-4EC0-8BD7-2EB908048D04}" type="pres">
      <dgm:prSet presAssocID="{A9B8A2E6-B25C-4596-925C-3A5CEB7D133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erebro"/>
        </a:ext>
      </dgm:extLst>
    </dgm:pt>
    <dgm:pt modelId="{B62CCC9B-5429-4A8F-A8E7-07E46D378884}" type="pres">
      <dgm:prSet presAssocID="{A9B8A2E6-B25C-4596-925C-3A5CEB7D1333}" presName="iconSpace" presStyleCnt="0"/>
      <dgm:spPr/>
    </dgm:pt>
    <dgm:pt modelId="{521E91B5-5B5F-41C9-AE72-848B70FBE257}" type="pres">
      <dgm:prSet presAssocID="{A9B8A2E6-B25C-4596-925C-3A5CEB7D1333}" presName="parTx" presStyleLbl="revTx" presStyleIdx="2" presStyleCnt="8">
        <dgm:presLayoutVars>
          <dgm:chMax val="0"/>
          <dgm:chPref val="0"/>
        </dgm:presLayoutVars>
      </dgm:prSet>
      <dgm:spPr/>
    </dgm:pt>
    <dgm:pt modelId="{93EDFABC-6CFE-4997-9364-D5460F72D5AE}" type="pres">
      <dgm:prSet presAssocID="{A9B8A2E6-B25C-4596-925C-3A5CEB7D1333}" presName="txSpace" presStyleCnt="0"/>
      <dgm:spPr/>
    </dgm:pt>
    <dgm:pt modelId="{5962093F-1E5A-4B5B-82E1-C28F5487045D}" type="pres">
      <dgm:prSet presAssocID="{A9B8A2E6-B25C-4596-925C-3A5CEB7D1333}" presName="desTx" presStyleLbl="revTx" presStyleIdx="3" presStyleCnt="8">
        <dgm:presLayoutVars/>
      </dgm:prSet>
      <dgm:spPr/>
    </dgm:pt>
    <dgm:pt modelId="{72F7D613-D249-41AE-B7F6-9C3C690EEFAD}" type="pres">
      <dgm:prSet presAssocID="{DF375F23-BAB1-4BC0-AD35-B12665B95AA8}" presName="sibTrans" presStyleCnt="0"/>
      <dgm:spPr/>
    </dgm:pt>
    <dgm:pt modelId="{02ED3F37-24A5-4DCE-8340-FE6F63C1E63F}" type="pres">
      <dgm:prSet presAssocID="{E467C71A-B02C-4DEC-AA51-B8D3B1B6CC9F}" presName="compNode" presStyleCnt="0"/>
      <dgm:spPr/>
    </dgm:pt>
    <dgm:pt modelId="{D06CF2E0-45E0-40C6-B107-ABC1833CA0D6}" type="pres">
      <dgm:prSet presAssocID="{E467C71A-B02C-4DEC-AA51-B8D3B1B6CC9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9CA2FD2A-FC68-4080-AB55-75A752993DE6}" type="pres">
      <dgm:prSet presAssocID="{E467C71A-B02C-4DEC-AA51-B8D3B1B6CC9F}" presName="iconSpace" presStyleCnt="0"/>
      <dgm:spPr/>
    </dgm:pt>
    <dgm:pt modelId="{07A28AF3-5E26-43C7-B15C-485962F09F79}" type="pres">
      <dgm:prSet presAssocID="{E467C71A-B02C-4DEC-AA51-B8D3B1B6CC9F}" presName="parTx" presStyleLbl="revTx" presStyleIdx="4" presStyleCnt="8">
        <dgm:presLayoutVars>
          <dgm:chMax val="0"/>
          <dgm:chPref val="0"/>
        </dgm:presLayoutVars>
      </dgm:prSet>
      <dgm:spPr/>
    </dgm:pt>
    <dgm:pt modelId="{A8F8C4CB-F429-4909-916F-31E76A77C238}" type="pres">
      <dgm:prSet presAssocID="{E467C71A-B02C-4DEC-AA51-B8D3B1B6CC9F}" presName="txSpace" presStyleCnt="0"/>
      <dgm:spPr/>
    </dgm:pt>
    <dgm:pt modelId="{2466C638-1D41-4837-964D-B2D172AC97C2}" type="pres">
      <dgm:prSet presAssocID="{E467C71A-B02C-4DEC-AA51-B8D3B1B6CC9F}" presName="desTx" presStyleLbl="revTx" presStyleIdx="5" presStyleCnt="8">
        <dgm:presLayoutVars/>
      </dgm:prSet>
      <dgm:spPr/>
    </dgm:pt>
    <dgm:pt modelId="{461478CB-9A27-4911-B350-47063D2A773B}" type="pres">
      <dgm:prSet presAssocID="{E563EF4A-A084-4C8F-A724-89FC8CEE2038}" presName="sibTrans" presStyleCnt="0"/>
      <dgm:spPr/>
    </dgm:pt>
    <dgm:pt modelId="{BBFC405D-F78C-4BAB-AEE6-52AF115BC48E}" type="pres">
      <dgm:prSet presAssocID="{73235B36-080F-4745-906C-D2994B9A0868}" presName="compNode" presStyleCnt="0"/>
      <dgm:spPr/>
    </dgm:pt>
    <dgm:pt modelId="{6F1D8FBE-B821-41BF-AEEC-B64D737FD3D8}" type="pres">
      <dgm:prSet presAssocID="{73235B36-080F-4745-906C-D2994B9A086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bé"/>
        </a:ext>
      </dgm:extLst>
    </dgm:pt>
    <dgm:pt modelId="{0E17F5A5-DA18-47F9-AB1E-257475BECD6F}" type="pres">
      <dgm:prSet presAssocID="{73235B36-080F-4745-906C-D2994B9A0868}" presName="iconSpace" presStyleCnt="0"/>
      <dgm:spPr/>
    </dgm:pt>
    <dgm:pt modelId="{6705A09F-FEAC-4293-AEA7-E76769A4AA51}" type="pres">
      <dgm:prSet presAssocID="{73235B36-080F-4745-906C-D2994B9A0868}" presName="parTx" presStyleLbl="revTx" presStyleIdx="6" presStyleCnt="8">
        <dgm:presLayoutVars>
          <dgm:chMax val="0"/>
          <dgm:chPref val="0"/>
        </dgm:presLayoutVars>
      </dgm:prSet>
      <dgm:spPr/>
    </dgm:pt>
    <dgm:pt modelId="{6CF1999F-081E-4A12-9833-D24F90BA67FD}" type="pres">
      <dgm:prSet presAssocID="{73235B36-080F-4745-906C-D2994B9A0868}" presName="txSpace" presStyleCnt="0"/>
      <dgm:spPr/>
    </dgm:pt>
    <dgm:pt modelId="{3DBC5844-E98E-45A4-9D0F-28D9B706447F}" type="pres">
      <dgm:prSet presAssocID="{73235B36-080F-4745-906C-D2994B9A0868}" presName="desTx" presStyleLbl="revTx" presStyleIdx="7" presStyleCnt="8">
        <dgm:presLayoutVars/>
      </dgm:prSet>
      <dgm:spPr/>
    </dgm:pt>
  </dgm:ptLst>
  <dgm:cxnLst>
    <dgm:cxn modelId="{EAA32512-95EC-4B3A-A2EE-6017E17A3269}" type="presOf" srcId="{E467C71A-B02C-4DEC-AA51-B8D3B1B6CC9F}" destId="{07A28AF3-5E26-43C7-B15C-485962F09F79}" srcOrd="0" destOrd="0" presId="urn:microsoft.com/office/officeart/2018/5/layout/CenteredIconLabelDescriptionList"/>
    <dgm:cxn modelId="{459FD516-EFB1-4D77-A3A2-DF91F2CD3C5F}" type="presOf" srcId="{E67CDA77-5076-4CD3-B8E2-216F51EB4C63}" destId="{E4F31887-1E97-4C39-9E2A-B66F325580A0}" srcOrd="0" destOrd="0" presId="urn:microsoft.com/office/officeart/2018/5/layout/CenteredIconLabelDescriptionList"/>
    <dgm:cxn modelId="{E766161D-A4B4-4652-A629-A4CED9BAFE6F}" srcId="{0BF97489-62A7-459F-AADA-B2D6A86FB8FB}" destId="{73235B36-080F-4745-906C-D2994B9A0868}" srcOrd="3" destOrd="0" parTransId="{9EC3874D-8CB3-4CC5-BDF3-D2F59850503F}" sibTransId="{53076043-ABAC-4C7E-A948-6C93820C09F2}"/>
    <dgm:cxn modelId="{FBFDF922-7E79-4FD6-9A3C-DA74B6D4A1D2}" srcId="{E67CDA77-5076-4CD3-B8E2-216F51EB4C63}" destId="{53501F1A-A985-4DA7-91C7-BA177F781B6F}" srcOrd="0" destOrd="0" parTransId="{48604371-07EB-49CC-A01C-D4CC42B31BBF}" sibTransId="{719DAE25-90B9-46FE-859F-5AC4B00CEF65}"/>
    <dgm:cxn modelId="{B344E42E-FF29-4957-A7C3-2BC2326A8B72}" type="presOf" srcId="{73235B36-080F-4745-906C-D2994B9A0868}" destId="{6705A09F-FEAC-4293-AEA7-E76769A4AA51}" srcOrd="0" destOrd="0" presId="urn:microsoft.com/office/officeart/2018/5/layout/CenteredIconLabelDescriptionList"/>
    <dgm:cxn modelId="{D0B52032-8A26-4F96-B837-02DC7215B241}" srcId="{0BF97489-62A7-459F-AADA-B2D6A86FB8FB}" destId="{A9B8A2E6-B25C-4596-925C-3A5CEB7D1333}" srcOrd="1" destOrd="0" parTransId="{70B71524-7E46-4896-A395-B30D6CDB6FF4}" sibTransId="{DF375F23-BAB1-4BC0-AD35-B12665B95AA8}"/>
    <dgm:cxn modelId="{57B2D950-A447-44C2-BDAF-0B099D65BAE8}" srcId="{0BF97489-62A7-459F-AADA-B2D6A86FB8FB}" destId="{E467C71A-B02C-4DEC-AA51-B8D3B1B6CC9F}" srcOrd="2" destOrd="0" parTransId="{71286D0C-4EDA-41B9-A5F1-24D08C3C1268}" sibTransId="{E563EF4A-A084-4C8F-A724-89FC8CEE2038}"/>
    <dgm:cxn modelId="{5E07C87E-6B41-4B70-B2E2-D1F556EB7BD2}" type="presOf" srcId="{63D79BD7-C95E-482F-BD6B-CBEB5303ABD2}" destId="{3DBC5844-E98E-45A4-9D0F-28D9B706447F}" srcOrd="0" destOrd="0" presId="urn:microsoft.com/office/officeart/2018/5/layout/CenteredIconLabelDescriptionList"/>
    <dgm:cxn modelId="{A44C9693-F28B-47BE-AD20-686A259288C3}" type="presOf" srcId="{53501F1A-A985-4DA7-91C7-BA177F781B6F}" destId="{72D23ED8-C50F-4C60-B4C6-8E433A3F1247}" srcOrd="0" destOrd="0" presId="urn:microsoft.com/office/officeart/2018/5/layout/CenteredIconLabelDescriptionList"/>
    <dgm:cxn modelId="{3F3DF8AB-EA19-4536-9B95-43757498E19C}" srcId="{0BF97489-62A7-459F-AADA-B2D6A86FB8FB}" destId="{E67CDA77-5076-4CD3-B8E2-216F51EB4C63}" srcOrd="0" destOrd="0" parTransId="{0C08BC5E-6BB8-4348-BBD3-FB463CF6CC98}" sibTransId="{141E9157-DD19-4E81-8597-850D8939DE4B}"/>
    <dgm:cxn modelId="{9522A9D7-4A2B-4602-B240-6CAA62AC8EA5}" type="presOf" srcId="{A9B8A2E6-B25C-4596-925C-3A5CEB7D1333}" destId="{521E91B5-5B5F-41C9-AE72-848B70FBE257}" srcOrd="0" destOrd="0" presId="urn:microsoft.com/office/officeart/2018/5/layout/CenteredIconLabelDescriptionList"/>
    <dgm:cxn modelId="{331355EA-6261-4B41-AC4C-09CE0FC1F7D3}" srcId="{73235B36-080F-4745-906C-D2994B9A0868}" destId="{63D79BD7-C95E-482F-BD6B-CBEB5303ABD2}" srcOrd="0" destOrd="0" parTransId="{FCB68955-E2F5-4D58-AA29-8ABE1187519C}" sibTransId="{58099243-F8B2-401B-928D-A7A580F5CFE6}"/>
    <dgm:cxn modelId="{FEA182FA-6597-4A1A-A719-0129746E8141}" type="presOf" srcId="{0BF97489-62A7-459F-AADA-B2D6A86FB8FB}" destId="{A8BDD852-0CA7-4E0C-8DCC-706158FE79C7}" srcOrd="0" destOrd="0" presId="urn:microsoft.com/office/officeart/2018/5/layout/CenteredIconLabelDescriptionList"/>
    <dgm:cxn modelId="{5B8B9AF4-C1FF-4A85-B13D-FBEDEC0B8423}" type="presParOf" srcId="{A8BDD852-0CA7-4E0C-8DCC-706158FE79C7}" destId="{A647F2A0-648A-466A-9261-3310744BDC30}" srcOrd="0" destOrd="0" presId="urn:microsoft.com/office/officeart/2018/5/layout/CenteredIconLabelDescriptionList"/>
    <dgm:cxn modelId="{26E65A30-2D43-4C77-A8B7-1A75640BD721}" type="presParOf" srcId="{A647F2A0-648A-466A-9261-3310744BDC30}" destId="{20058608-8D25-46E6-8D8B-836535001A13}" srcOrd="0" destOrd="0" presId="urn:microsoft.com/office/officeart/2018/5/layout/CenteredIconLabelDescriptionList"/>
    <dgm:cxn modelId="{6937E8B5-CD29-4EFC-8C07-45FA78E76553}" type="presParOf" srcId="{A647F2A0-648A-466A-9261-3310744BDC30}" destId="{26988120-7118-4041-9264-C1B3E220D97F}" srcOrd="1" destOrd="0" presId="urn:microsoft.com/office/officeart/2018/5/layout/CenteredIconLabelDescriptionList"/>
    <dgm:cxn modelId="{40FD7A39-2036-4678-9625-7B5FC91EB78A}" type="presParOf" srcId="{A647F2A0-648A-466A-9261-3310744BDC30}" destId="{E4F31887-1E97-4C39-9E2A-B66F325580A0}" srcOrd="2" destOrd="0" presId="urn:microsoft.com/office/officeart/2018/5/layout/CenteredIconLabelDescriptionList"/>
    <dgm:cxn modelId="{D65955EB-5925-49C5-B153-54789D6CBED1}" type="presParOf" srcId="{A647F2A0-648A-466A-9261-3310744BDC30}" destId="{D1FC4667-7985-40E2-9010-B372F71A1E26}" srcOrd="3" destOrd="0" presId="urn:microsoft.com/office/officeart/2018/5/layout/CenteredIconLabelDescriptionList"/>
    <dgm:cxn modelId="{687C46D4-4E58-45B0-82C1-F526823CDB07}" type="presParOf" srcId="{A647F2A0-648A-466A-9261-3310744BDC30}" destId="{72D23ED8-C50F-4C60-B4C6-8E433A3F1247}" srcOrd="4" destOrd="0" presId="urn:microsoft.com/office/officeart/2018/5/layout/CenteredIconLabelDescriptionList"/>
    <dgm:cxn modelId="{C42CA101-DF99-422B-AFEC-214F33B804C7}" type="presParOf" srcId="{A8BDD852-0CA7-4E0C-8DCC-706158FE79C7}" destId="{4ACEB0F0-156E-4247-9765-37A341AAEF12}" srcOrd="1" destOrd="0" presId="urn:microsoft.com/office/officeart/2018/5/layout/CenteredIconLabelDescriptionList"/>
    <dgm:cxn modelId="{6EBC653F-AFBC-4234-87B5-5D8B247A08F9}" type="presParOf" srcId="{A8BDD852-0CA7-4E0C-8DCC-706158FE79C7}" destId="{0086AB0A-5205-4046-AE35-25AB8E87D17F}" srcOrd="2" destOrd="0" presId="urn:microsoft.com/office/officeart/2018/5/layout/CenteredIconLabelDescriptionList"/>
    <dgm:cxn modelId="{F14BC851-5940-43A3-9E61-B83E4B593958}" type="presParOf" srcId="{0086AB0A-5205-4046-AE35-25AB8E87D17F}" destId="{79EB92BB-22EE-4EC0-8BD7-2EB908048D04}" srcOrd="0" destOrd="0" presId="urn:microsoft.com/office/officeart/2018/5/layout/CenteredIconLabelDescriptionList"/>
    <dgm:cxn modelId="{05F0BF2B-F69A-43F2-A55A-4DE19330A027}" type="presParOf" srcId="{0086AB0A-5205-4046-AE35-25AB8E87D17F}" destId="{B62CCC9B-5429-4A8F-A8E7-07E46D378884}" srcOrd="1" destOrd="0" presId="urn:microsoft.com/office/officeart/2018/5/layout/CenteredIconLabelDescriptionList"/>
    <dgm:cxn modelId="{B1EC7CC0-7917-456B-BA6E-02CE83D6D0BC}" type="presParOf" srcId="{0086AB0A-5205-4046-AE35-25AB8E87D17F}" destId="{521E91B5-5B5F-41C9-AE72-848B70FBE257}" srcOrd="2" destOrd="0" presId="urn:microsoft.com/office/officeart/2018/5/layout/CenteredIconLabelDescriptionList"/>
    <dgm:cxn modelId="{4C24391B-A1C7-42FA-8E04-1FCD6BA1C8BD}" type="presParOf" srcId="{0086AB0A-5205-4046-AE35-25AB8E87D17F}" destId="{93EDFABC-6CFE-4997-9364-D5460F72D5AE}" srcOrd="3" destOrd="0" presId="urn:microsoft.com/office/officeart/2018/5/layout/CenteredIconLabelDescriptionList"/>
    <dgm:cxn modelId="{54CC793E-633B-417E-A1DA-38671418D089}" type="presParOf" srcId="{0086AB0A-5205-4046-AE35-25AB8E87D17F}" destId="{5962093F-1E5A-4B5B-82E1-C28F5487045D}" srcOrd="4" destOrd="0" presId="urn:microsoft.com/office/officeart/2018/5/layout/CenteredIconLabelDescriptionList"/>
    <dgm:cxn modelId="{5747814D-3F01-4A44-9B21-DA74B8CEA0B8}" type="presParOf" srcId="{A8BDD852-0CA7-4E0C-8DCC-706158FE79C7}" destId="{72F7D613-D249-41AE-B7F6-9C3C690EEFAD}" srcOrd="3" destOrd="0" presId="urn:microsoft.com/office/officeart/2018/5/layout/CenteredIconLabelDescriptionList"/>
    <dgm:cxn modelId="{0EC6F807-8043-479D-8AED-8950F4A2F88D}" type="presParOf" srcId="{A8BDD852-0CA7-4E0C-8DCC-706158FE79C7}" destId="{02ED3F37-24A5-4DCE-8340-FE6F63C1E63F}" srcOrd="4" destOrd="0" presId="urn:microsoft.com/office/officeart/2018/5/layout/CenteredIconLabelDescriptionList"/>
    <dgm:cxn modelId="{F78A9BA7-0C49-43EB-B163-399D698DCE2A}" type="presParOf" srcId="{02ED3F37-24A5-4DCE-8340-FE6F63C1E63F}" destId="{D06CF2E0-45E0-40C6-B107-ABC1833CA0D6}" srcOrd="0" destOrd="0" presId="urn:microsoft.com/office/officeart/2018/5/layout/CenteredIconLabelDescriptionList"/>
    <dgm:cxn modelId="{C331546D-163E-4E4D-BD65-B9ED1AFB2372}" type="presParOf" srcId="{02ED3F37-24A5-4DCE-8340-FE6F63C1E63F}" destId="{9CA2FD2A-FC68-4080-AB55-75A752993DE6}" srcOrd="1" destOrd="0" presId="urn:microsoft.com/office/officeart/2018/5/layout/CenteredIconLabelDescriptionList"/>
    <dgm:cxn modelId="{D05C6B82-5D66-4BB7-ABD7-C8400AA21F3F}" type="presParOf" srcId="{02ED3F37-24A5-4DCE-8340-FE6F63C1E63F}" destId="{07A28AF3-5E26-43C7-B15C-485962F09F79}" srcOrd="2" destOrd="0" presId="urn:microsoft.com/office/officeart/2018/5/layout/CenteredIconLabelDescriptionList"/>
    <dgm:cxn modelId="{528B7F29-5DE7-43D6-B9E5-801395224DC7}" type="presParOf" srcId="{02ED3F37-24A5-4DCE-8340-FE6F63C1E63F}" destId="{A8F8C4CB-F429-4909-916F-31E76A77C238}" srcOrd="3" destOrd="0" presId="urn:microsoft.com/office/officeart/2018/5/layout/CenteredIconLabelDescriptionList"/>
    <dgm:cxn modelId="{744F6555-E9A1-4516-8981-0DAFFE5D4D04}" type="presParOf" srcId="{02ED3F37-24A5-4DCE-8340-FE6F63C1E63F}" destId="{2466C638-1D41-4837-964D-B2D172AC97C2}" srcOrd="4" destOrd="0" presId="urn:microsoft.com/office/officeart/2018/5/layout/CenteredIconLabelDescriptionList"/>
    <dgm:cxn modelId="{F205FE59-BDD0-4850-93D7-5CA127CC5064}" type="presParOf" srcId="{A8BDD852-0CA7-4E0C-8DCC-706158FE79C7}" destId="{461478CB-9A27-4911-B350-47063D2A773B}" srcOrd="5" destOrd="0" presId="urn:microsoft.com/office/officeart/2018/5/layout/CenteredIconLabelDescriptionList"/>
    <dgm:cxn modelId="{31D56848-CEA3-4F6B-8A58-82EC07E479A7}" type="presParOf" srcId="{A8BDD852-0CA7-4E0C-8DCC-706158FE79C7}" destId="{BBFC405D-F78C-4BAB-AEE6-52AF115BC48E}" srcOrd="6" destOrd="0" presId="urn:microsoft.com/office/officeart/2018/5/layout/CenteredIconLabelDescriptionList"/>
    <dgm:cxn modelId="{3CAFB208-D01A-4306-BC71-48CB9F543D4E}" type="presParOf" srcId="{BBFC405D-F78C-4BAB-AEE6-52AF115BC48E}" destId="{6F1D8FBE-B821-41BF-AEEC-B64D737FD3D8}" srcOrd="0" destOrd="0" presId="urn:microsoft.com/office/officeart/2018/5/layout/CenteredIconLabelDescriptionList"/>
    <dgm:cxn modelId="{A3AEEC2F-D81F-470D-B8B2-F54770254737}" type="presParOf" srcId="{BBFC405D-F78C-4BAB-AEE6-52AF115BC48E}" destId="{0E17F5A5-DA18-47F9-AB1E-257475BECD6F}" srcOrd="1" destOrd="0" presId="urn:microsoft.com/office/officeart/2018/5/layout/CenteredIconLabelDescriptionList"/>
    <dgm:cxn modelId="{3F4C939A-BAC1-4488-B53B-3AE29BFD7A46}" type="presParOf" srcId="{BBFC405D-F78C-4BAB-AEE6-52AF115BC48E}" destId="{6705A09F-FEAC-4293-AEA7-E76769A4AA51}" srcOrd="2" destOrd="0" presId="urn:microsoft.com/office/officeart/2018/5/layout/CenteredIconLabelDescriptionList"/>
    <dgm:cxn modelId="{99672157-D9F3-413E-AE20-BE6C10AAFB54}" type="presParOf" srcId="{BBFC405D-F78C-4BAB-AEE6-52AF115BC48E}" destId="{6CF1999F-081E-4A12-9833-D24F90BA67FD}" srcOrd="3" destOrd="0" presId="urn:microsoft.com/office/officeart/2018/5/layout/CenteredIconLabelDescriptionList"/>
    <dgm:cxn modelId="{BD03E39E-A640-498D-99D2-D20F61AA62BD}" type="presParOf" srcId="{BBFC405D-F78C-4BAB-AEE6-52AF115BC48E}" destId="{3DBC5844-E98E-45A4-9D0F-28D9B706447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BFF9CE5-6D32-44A3-9343-55FDBF99F28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2B8C006-9F60-43A5-BCBB-C304098CAF72}">
      <dgm:prSet/>
      <dgm:spPr/>
      <dgm:t>
        <a:bodyPr/>
        <a:lstStyle/>
        <a:p>
          <a:r>
            <a:rPr lang="es-CL"/>
            <a:t>Aspecto general</a:t>
          </a:r>
          <a:endParaRPr lang="en-US"/>
        </a:p>
      </dgm:t>
    </dgm:pt>
    <dgm:pt modelId="{3D6C49E6-3DE3-49FF-BAC6-ABEB5D98A868}" type="parTrans" cxnId="{DD7F4B02-84DD-4FC4-99F7-BE7F0182A2CB}">
      <dgm:prSet/>
      <dgm:spPr/>
      <dgm:t>
        <a:bodyPr/>
        <a:lstStyle/>
        <a:p>
          <a:endParaRPr lang="en-US"/>
        </a:p>
      </dgm:t>
    </dgm:pt>
    <dgm:pt modelId="{E1F6FB76-684D-426B-A94C-FBA94D9B7CE8}" type="sibTrans" cxnId="{DD7F4B02-84DD-4FC4-99F7-BE7F0182A2CB}">
      <dgm:prSet/>
      <dgm:spPr/>
      <dgm:t>
        <a:bodyPr/>
        <a:lstStyle/>
        <a:p>
          <a:endParaRPr lang="en-US"/>
        </a:p>
      </dgm:t>
    </dgm:pt>
    <dgm:pt modelId="{4C5E8F61-1CE1-4C2E-A7CE-80E3E13827BB}">
      <dgm:prSet custT="1"/>
      <dgm:spPr/>
      <dgm:t>
        <a:bodyPr/>
        <a:lstStyle/>
        <a:p>
          <a:r>
            <a:rPr lang="es-CL" sz="1800" dirty="0"/>
            <a:t>Dismorfias, frente inclinada y FA pequeña</a:t>
          </a:r>
          <a:endParaRPr lang="en-US" sz="1800" dirty="0"/>
        </a:p>
      </dgm:t>
    </dgm:pt>
    <dgm:pt modelId="{6EBB3560-5CD1-4CC7-8D0A-147F7420A9B0}" type="parTrans" cxnId="{8D49AD27-21D0-4C3E-98E1-15CB53B3D031}">
      <dgm:prSet/>
      <dgm:spPr/>
      <dgm:t>
        <a:bodyPr/>
        <a:lstStyle/>
        <a:p>
          <a:endParaRPr lang="en-US"/>
        </a:p>
      </dgm:t>
    </dgm:pt>
    <dgm:pt modelId="{D71890DB-0A54-4C42-B975-8F3253111856}" type="sibTrans" cxnId="{8D49AD27-21D0-4C3E-98E1-15CB53B3D031}">
      <dgm:prSet/>
      <dgm:spPr/>
      <dgm:t>
        <a:bodyPr/>
        <a:lstStyle/>
        <a:p>
          <a:endParaRPr lang="en-US"/>
        </a:p>
      </dgm:t>
    </dgm:pt>
    <dgm:pt modelId="{0FFE637B-5AE0-4B31-AB3A-8177CC73CECD}">
      <dgm:prSet/>
      <dgm:spPr/>
      <dgm:t>
        <a:bodyPr/>
        <a:lstStyle/>
        <a:p>
          <a:r>
            <a:rPr lang="es-CL" dirty="0"/>
            <a:t>Circunferencia </a:t>
          </a:r>
        </a:p>
        <a:p>
          <a:r>
            <a:rPr lang="es-CL" dirty="0"/>
            <a:t>Craneana </a:t>
          </a:r>
          <a:endParaRPr lang="en-US" dirty="0"/>
        </a:p>
      </dgm:t>
    </dgm:pt>
    <dgm:pt modelId="{A7E9BFD9-FBAA-4A00-8108-0B2E10C037E1}" type="parTrans" cxnId="{9E950B18-9DD9-4226-8EE8-D130E01A3208}">
      <dgm:prSet/>
      <dgm:spPr/>
      <dgm:t>
        <a:bodyPr/>
        <a:lstStyle/>
        <a:p>
          <a:endParaRPr lang="en-US"/>
        </a:p>
      </dgm:t>
    </dgm:pt>
    <dgm:pt modelId="{76FFD385-0AA2-4265-A028-86080A5BBA04}" type="sibTrans" cxnId="{9E950B18-9DD9-4226-8EE8-D130E01A3208}">
      <dgm:prSet/>
      <dgm:spPr/>
      <dgm:t>
        <a:bodyPr/>
        <a:lstStyle/>
        <a:p>
          <a:endParaRPr lang="en-US"/>
        </a:p>
      </dgm:t>
    </dgm:pt>
    <dgm:pt modelId="{6B72A121-E883-419B-A969-03AD311A94BB}">
      <dgm:prSet custT="1"/>
      <dgm:spPr/>
      <dgm:t>
        <a:bodyPr/>
        <a:lstStyle/>
        <a:p>
          <a:r>
            <a:rPr lang="es-CL" sz="1800" dirty="0"/>
            <a:t>Medida y comparada con mediciones previas</a:t>
          </a:r>
          <a:endParaRPr lang="en-US" sz="1800" dirty="0"/>
        </a:p>
      </dgm:t>
    </dgm:pt>
    <dgm:pt modelId="{9DCA46A8-00DE-4FC3-B612-F6726108D97D}" type="parTrans" cxnId="{BCA1EB2E-51C3-49F3-873D-B1C36096EDC1}">
      <dgm:prSet/>
      <dgm:spPr/>
      <dgm:t>
        <a:bodyPr/>
        <a:lstStyle/>
        <a:p>
          <a:endParaRPr lang="en-US"/>
        </a:p>
      </dgm:t>
    </dgm:pt>
    <dgm:pt modelId="{56E7DC88-2CFD-4041-91AC-4CD6AE9EA9D4}" type="sibTrans" cxnId="{BCA1EB2E-51C3-49F3-873D-B1C36096EDC1}">
      <dgm:prSet/>
      <dgm:spPr/>
      <dgm:t>
        <a:bodyPr/>
        <a:lstStyle/>
        <a:p>
          <a:endParaRPr lang="en-US"/>
        </a:p>
      </dgm:t>
    </dgm:pt>
    <dgm:pt modelId="{2B50ABF3-8410-4E2E-B3CD-1F0E6BBDA6F1}">
      <dgm:prSet/>
      <dgm:spPr/>
      <dgm:t>
        <a:bodyPr/>
        <a:lstStyle/>
        <a:p>
          <a:r>
            <a:rPr lang="es-CL"/>
            <a:t>Antropometría</a:t>
          </a:r>
          <a:endParaRPr lang="en-US"/>
        </a:p>
      </dgm:t>
    </dgm:pt>
    <dgm:pt modelId="{E1790F36-DE7E-4664-9EE8-1CC4FB18574C}" type="parTrans" cxnId="{48D2165C-6D73-48FE-8D9D-B48F801B8AD8}">
      <dgm:prSet/>
      <dgm:spPr/>
      <dgm:t>
        <a:bodyPr/>
        <a:lstStyle/>
        <a:p>
          <a:endParaRPr lang="en-US"/>
        </a:p>
      </dgm:t>
    </dgm:pt>
    <dgm:pt modelId="{DAE45AD0-6AD1-4FDE-8512-BCBA51DC231D}" type="sibTrans" cxnId="{48D2165C-6D73-48FE-8D9D-B48F801B8AD8}">
      <dgm:prSet/>
      <dgm:spPr/>
      <dgm:t>
        <a:bodyPr/>
        <a:lstStyle/>
        <a:p>
          <a:endParaRPr lang="en-US"/>
        </a:p>
      </dgm:t>
    </dgm:pt>
    <dgm:pt modelId="{0463FFD9-BEB6-4F61-98D0-70F45824C5F9}">
      <dgm:prSet custT="1"/>
      <dgm:spPr/>
      <dgm:t>
        <a:bodyPr/>
        <a:lstStyle/>
        <a:p>
          <a:r>
            <a:rPr lang="es-CL" sz="1400"/>
            <a:t>Ajustar la CC a la talla</a:t>
          </a:r>
          <a:endParaRPr lang="en-US" sz="1400"/>
        </a:p>
      </dgm:t>
    </dgm:pt>
    <dgm:pt modelId="{1496AB21-E457-414A-ACC9-55D86A79BBF5}" type="parTrans" cxnId="{23538728-E806-4502-8A41-A2A96F6D4D9A}">
      <dgm:prSet/>
      <dgm:spPr/>
      <dgm:t>
        <a:bodyPr/>
        <a:lstStyle/>
        <a:p>
          <a:endParaRPr lang="en-US"/>
        </a:p>
      </dgm:t>
    </dgm:pt>
    <dgm:pt modelId="{28BDBA2F-3C93-4DAF-B6DE-3E71B932875D}" type="sibTrans" cxnId="{23538728-E806-4502-8A41-A2A96F6D4D9A}">
      <dgm:prSet/>
      <dgm:spPr/>
      <dgm:t>
        <a:bodyPr/>
        <a:lstStyle/>
        <a:p>
          <a:endParaRPr lang="en-US"/>
        </a:p>
      </dgm:t>
    </dgm:pt>
    <dgm:pt modelId="{CC916B17-51B4-4F0A-AD71-C471D013481A}">
      <dgm:prSet custT="1"/>
      <dgm:spPr/>
      <dgm:t>
        <a:bodyPr/>
        <a:lstStyle/>
        <a:p>
          <a:r>
            <a:rPr lang="es-CL" sz="1400"/>
            <a:t>Crear curva</a:t>
          </a:r>
          <a:endParaRPr lang="en-US" sz="1400"/>
        </a:p>
      </dgm:t>
    </dgm:pt>
    <dgm:pt modelId="{AD7065CC-E590-4709-94DE-115D671765D7}" type="parTrans" cxnId="{01DC5969-D859-49AA-B6AD-3E3DAB4144B8}">
      <dgm:prSet/>
      <dgm:spPr/>
      <dgm:t>
        <a:bodyPr/>
        <a:lstStyle/>
        <a:p>
          <a:endParaRPr lang="en-US"/>
        </a:p>
      </dgm:t>
    </dgm:pt>
    <dgm:pt modelId="{1A2F259B-BF54-442A-92A8-3E3F3C703B46}" type="sibTrans" cxnId="{01DC5969-D859-49AA-B6AD-3E3DAB4144B8}">
      <dgm:prSet/>
      <dgm:spPr/>
      <dgm:t>
        <a:bodyPr/>
        <a:lstStyle/>
        <a:p>
          <a:endParaRPr lang="en-US"/>
        </a:p>
      </dgm:t>
    </dgm:pt>
    <dgm:pt modelId="{7D815D26-A8FF-4EC9-8B3D-9233C02EDCE0}">
      <dgm:prSet custT="1"/>
      <dgm:spPr/>
      <dgm:t>
        <a:bodyPr/>
        <a:lstStyle/>
        <a:p>
          <a:r>
            <a:rPr lang="es-CL" sz="1400" dirty="0"/>
            <a:t>Varias causas de microcefalia se pueden asociar a retraso del crecimiento o baja estatura (</a:t>
          </a:r>
          <a:r>
            <a:rPr lang="es-CL" sz="1400" dirty="0" err="1"/>
            <a:t>Sd.de</a:t>
          </a:r>
          <a:r>
            <a:rPr lang="es-CL" sz="1400" dirty="0"/>
            <a:t> </a:t>
          </a:r>
          <a:r>
            <a:rPr lang="es-CL" sz="1400" dirty="0" err="1"/>
            <a:t>Seckel</a:t>
          </a:r>
          <a:r>
            <a:rPr lang="es-CL" sz="1400" dirty="0"/>
            <a:t>, de Rubinstein- </a:t>
          </a:r>
          <a:r>
            <a:rPr lang="es-CL" sz="1400" dirty="0" err="1"/>
            <a:t>Taybi</a:t>
          </a:r>
          <a:r>
            <a:rPr lang="es-CL" sz="1400" dirty="0"/>
            <a:t>)</a:t>
          </a:r>
          <a:endParaRPr lang="en-US" sz="1400" dirty="0"/>
        </a:p>
      </dgm:t>
    </dgm:pt>
    <dgm:pt modelId="{244B4913-DCD9-47CB-BDD1-9C4136EF5D9D}" type="parTrans" cxnId="{FED71D5A-E626-40D8-90CE-65C60D519EBB}">
      <dgm:prSet/>
      <dgm:spPr/>
      <dgm:t>
        <a:bodyPr/>
        <a:lstStyle/>
        <a:p>
          <a:endParaRPr lang="en-US"/>
        </a:p>
      </dgm:t>
    </dgm:pt>
    <dgm:pt modelId="{AF9C62C3-239E-44F1-995D-AB9F706C0788}" type="sibTrans" cxnId="{FED71D5A-E626-40D8-90CE-65C60D519EBB}">
      <dgm:prSet/>
      <dgm:spPr/>
      <dgm:t>
        <a:bodyPr/>
        <a:lstStyle/>
        <a:p>
          <a:endParaRPr lang="en-US"/>
        </a:p>
      </dgm:t>
    </dgm:pt>
    <dgm:pt modelId="{6133F180-F3E4-485C-8F90-A333B3FEBE34}" type="pres">
      <dgm:prSet presAssocID="{BBFF9CE5-6D32-44A3-9343-55FDBF99F28E}" presName="root" presStyleCnt="0">
        <dgm:presLayoutVars>
          <dgm:dir/>
          <dgm:resizeHandles val="exact"/>
        </dgm:presLayoutVars>
      </dgm:prSet>
      <dgm:spPr/>
    </dgm:pt>
    <dgm:pt modelId="{0BCF8FDA-BCFC-4580-BBBF-2DF40715F47B}" type="pres">
      <dgm:prSet presAssocID="{82B8C006-9F60-43A5-BCBB-C304098CAF72}" presName="compNode" presStyleCnt="0"/>
      <dgm:spPr/>
    </dgm:pt>
    <dgm:pt modelId="{38BC9C81-0213-4BA7-9E63-19F41028A33E}" type="pres">
      <dgm:prSet presAssocID="{82B8C006-9F60-43A5-BCBB-C304098CAF72}" presName="bgRect" presStyleLbl="bgShp" presStyleIdx="0" presStyleCnt="3"/>
      <dgm:spPr/>
    </dgm:pt>
    <dgm:pt modelId="{E1A67CFB-92A9-4A13-BCE3-70F6FA27912E}" type="pres">
      <dgm:prSet presAssocID="{82B8C006-9F60-43A5-BCBB-C304098CAF7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orno de cara sonriente"/>
        </a:ext>
      </dgm:extLst>
    </dgm:pt>
    <dgm:pt modelId="{94ADDE2F-B8DD-45E8-94C3-81CA838C3F3E}" type="pres">
      <dgm:prSet presAssocID="{82B8C006-9F60-43A5-BCBB-C304098CAF72}" presName="spaceRect" presStyleCnt="0"/>
      <dgm:spPr/>
    </dgm:pt>
    <dgm:pt modelId="{65C1A35F-E683-4461-9EFB-C6DEBD43CEAA}" type="pres">
      <dgm:prSet presAssocID="{82B8C006-9F60-43A5-BCBB-C304098CAF72}" presName="parTx" presStyleLbl="revTx" presStyleIdx="0" presStyleCnt="6">
        <dgm:presLayoutVars>
          <dgm:chMax val="0"/>
          <dgm:chPref val="0"/>
        </dgm:presLayoutVars>
      </dgm:prSet>
      <dgm:spPr/>
    </dgm:pt>
    <dgm:pt modelId="{38F0AB88-74F8-43F3-A1F2-D1F31772BED2}" type="pres">
      <dgm:prSet presAssocID="{82B8C006-9F60-43A5-BCBB-C304098CAF72}" presName="desTx" presStyleLbl="revTx" presStyleIdx="1" presStyleCnt="6" custScaleX="148993">
        <dgm:presLayoutVars/>
      </dgm:prSet>
      <dgm:spPr/>
    </dgm:pt>
    <dgm:pt modelId="{3863D1CC-BE72-4884-93AF-D0C6F60ED700}" type="pres">
      <dgm:prSet presAssocID="{E1F6FB76-684D-426B-A94C-FBA94D9B7CE8}" presName="sibTrans" presStyleCnt="0"/>
      <dgm:spPr/>
    </dgm:pt>
    <dgm:pt modelId="{8A06B0EC-AE1E-417D-889A-9199F81E138D}" type="pres">
      <dgm:prSet presAssocID="{0FFE637B-5AE0-4B31-AB3A-8177CC73CECD}" presName="compNode" presStyleCnt="0"/>
      <dgm:spPr/>
    </dgm:pt>
    <dgm:pt modelId="{4D61A4DF-FC55-42BD-A355-7C8C22604BE3}" type="pres">
      <dgm:prSet presAssocID="{0FFE637B-5AE0-4B31-AB3A-8177CC73CECD}" presName="bgRect" presStyleLbl="bgShp" presStyleIdx="1" presStyleCnt="3"/>
      <dgm:spPr/>
    </dgm:pt>
    <dgm:pt modelId="{E8617636-D04D-42BC-B030-EE2F5953B251}" type="pres">
      <dgm:prSet presAssocID="{0FFE637B-5AE0-4B31-AB3A-8177CC73CEC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"/>
        </a:ext>
      </dgm:extLst>
    </dgm:pt>
    <dgm:pt modelId="{6DBD1659-CE5A-4545-9181-1C7D00E0ACA0}" type="pres">
      <dgm:prSet presAssocID="{0FFE637B-5AE0-4B31-AB3A-8177CC73CECD}" presName="spaceRect" presStyleCnt="0"/>
      <dgm:spPr/>
    </dgm:pt>
    <dgm:pt modelId="{98A298E8-736E-4DF2-9A09-8C49883CE8C0}" type="pres">
      <dgm:prSet presAssocID="{0FFE637B-5AE0-4B31-AB3A-8177CC73CECD}" presName="parTx" presStyleLbl="revTx" presStyleIdx="2" presStyleCnt="6">
        <dgm:presLayoutVars>
          <dgm:chMax val="0"/>
          <dgm:chPref val="0"/>
        </dgm:presLayoutVars>
      </dgm:prSet>
      <dgm:spPr/>
    </dgm:pt>
    <dgm:pt modelId="{2C6D41BE-EF7F-4344-B772-DAE3F6B19C28}" type="pres">
      <dgm:prSet presAssocID="{0FFE637B-5AE0-4B31-AB3A-8177CC73CECD}" presName="desTx" presStyleLbl="revTx" presStyleIdx="3" presStyleCnt="6" custScaleX="148993">
        <dgm:presLayoutVars/>
      </dgm:prSet>
      <dgm:spPr/>
    </dgm:pt>
    <dgm:pt modelId="{292523EB-1338-49E6-A498-ADB0556952AE}" type="pres">
      <dgm:prSet presAssocID="{76FFD385-0AA2-4265-A028-86080A5BBA04}" presName="sibTrans" presStyleCnt="0"/>
      <dgm:spPr/>
    </dgm:pt>
    <dgm:pt modelId="{1EA8EA32-20D4-4C89-AE35-606D102F21C3}" type="pres">
      <dgm:prSet presAssocID="{2B50ABF3-8410-4E2E-B3CD-1F0E6BBDA6F1}" presName="compNode" presStyleCnt="0"/>
      <dgm:spPr/>
    </dgm:pt>
    <dgm:pt modelId="{96EB40AF-B8A7-4C46-9EBD-083A27C3AFCE}" type="pres">
      <dgm:prSet presAssocID="{2B50ABF3-8410-4E2E-B3CD-1F0E6BBDA6F1}" presName="bgRect" presStyleLbl="bgShp" presStyleIdx="2" presStyleCnt="3"/>
      <dgm:spPr/>
    </dgm:pt>
    <dgm:pt modelId="{6BDCB275-8AA4-4377-9566-2E76ECC52593}" type="pres">
      <dgm:prSet presAssocID="{2B50ABF3-8410-4E2E-B3CD-1F0E6BBDA6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mento de peso"/>
        </a:ext>
      </dgm:extLst>
    </dgm:pt>
    <dgm:pt modelId="{788E88C9-AA1B-4C0B-8FD7-D17B99609A01}" type="pres">
      <dgm:prSet presAssocID="{2B50ABF3-8410-4E2E-B3CD-1F0E6BBDA6F1}" presName="spaceRect" presStyleCnt="0"/>
      <dgm:spPr/>
    </dgm:pt>
    <dgm:pt modelId="{A82B59E7-4DA4-41BC-B096-4BE64A8D8F55}" type="pres">
      <dgm:prSet presAssocID="{2B50ABF3-8410-4E2E-B3CD-1F0E6BBDA6F1}" presName="parTx" presStyleLbl="revTx" presStyleIdx="4" presStyleCnt="6">
        <dgm:presLayoutVars>
          <dgm:chMax val="0"/>
          <dgm:chPref val="0"/>
        </dgm:presLayoutVars>
      </dgm:prSet>
      <dgm:spPr/>
    </dgm:pt>
    <dgm:pt modelId="{60430FC2-27B4-488E-9D87-9AB7217FA194}" type="pres">
      <dgm:prSet presAssocID="{2B50ABF3-8410-4E2E-B3CD-1F0E6BBDA6F1}" presName="desTx" presStyleLbl="revTx" presStyleIdx="5" presStyleCnt="6" custScaleX="115797" custLinFactNeighborX="-17019" custLinFactNeighborY="557">
        <dgm:presLayoutVars/>
      </dgm:prSet>
      <dgm:spPr/>
    </dgm:pt>
  </dgm:ptLst>
  <dgm:cxnLst>
    <dgm:cxn modelId="{DD7F4B02-84DD-4FC4-99F7-BE7F0182A2CB}" srcId="{BBFF9CE5-6D32-44A3-9343-55FDBF99F28E}" destId="{82B8C006-9F60-43A5-BCBB-C304098CAF72}" srcOrd="0" destOrd="0" parTransId="{3D6C49E6-3DE3-49FF-BAC6-ABEB5D98A868}" sibTransId="{E1F6FB76-684D-426B-A94C-FBA94D9B7CE8}"/>
    <dgm:cxn modelId="{9E950B18-9DD9-4226-8EE8-D130E01A3208}" srcId="{BBFF9CE5-6D32-44A3-9343-55FDBF99F28E}" destId="{0FFE637B-5AE0-4B31-AB3A-8177CC73CECD}" srcOrd="1" destOrd="0" parTransId="{A7E9BFD9-FBAA-4A00-8108-0B2E10C037E1}" sibTransId="{76FFD385-0AA2-4265-A028-86080A5BBA04}"/>
    <dgm:cxn modelId="{FF04A619-8757-4822-8D0A-51AEAFE00FCC}" type="presOf" srcId="{0463FFD9-BEB6-4F61-98D0-70F45824C5F9}" destId="{60430FC2-27B4-488E-9D87-9AB7217FA194}" srcOrd="0" destOrd="0" presId="urn:microsoft.com/office/officeart/2018/2/layout/IconVerticalSolidList"/>
    <dgm:cxn modelId="{8D49AD27-21D0-4C3E-98E1-15CB53B3D031}" srcId="{82B8C006-9F60-43A5-BCBB-C304098CAF72}" destId="{4C5E8F61-1CE1-4C2E-A7CE-80E3E13827BB}" srcOrd="0" destOrd="0" parTransId="{6EBB3560-5CD1-4CC7-8D0A-147F7420A9B0}" sibTransId="{D71890DB-0A54-4C42-B975-8F3253111856}"/>
    <dgm:cxn modelId="{23538728-E806-4502-8A41-A2A96F6D4D9A}" srcId="{2B50ABF3-8410-4E2E-B3CD-1F0E6BBDA6F1}" destId="{0463FFD9-BEB6-4F61-98D0-70F45824C5F9}" srcOrd="0" destOrd="0" parTransId="{1496AB21-E457-414A-ACC9-55D86A79BBF5}" sibTransId="{28BDBA2F-3C93-4DAF-B6DE-3E71B932875D}"/>
    <dgm:cxn modelId="{BCA1EB2E-51C3-49F3-873D-B1C36096EDC1}" srcId="{0FFE637B-5AE0-4B31-AB3A-8177CC73CECD}" destId="{6B72A121-E883-419B-A969-03AD311A94BB}" srcOrd="0" destOrd="0" parTransId="{9DCA46A8-00DE-4FC3-B612-F6726108D97D}" sibTransId="{56E7DC88-2CFD-4041-91AC-4CD6AE9EA9D4}"/>
    <dgm:cxn modelId="{F93AEC3E-3E54-4A73-832E-23C4D02FB539}" type="presOf" srcId="{CC916B17-51B4-4F0A-AD71-C471D013481A}" destId="{60430FC2-27B4-488E-9D87-9AB7217FA194}" srcOrd="0" destOrd="1" presId="urn:microsoft.com/office/officeart/2018/2/layout/IconVerticalSolidList"/>
    <dgm:cxn modelId="{48D2165C-6D73-48FE-8D9D-B48F801B8AD8}" srcId="{BBFF9CE5-6D32-44A3-9343-55FDBF99F28E}" destId="{2B50ABF3-8410-4E2E-B3CD-1F0E6BBDA6F1}" srcOrd="2" destOrd="0" parTransId="{E1790F36-DE7E-4664-9EE8-1CC4FB18574C}" sibTransId="{DAE45AD0-6AD1-4FDE-8512-BCBA51DC231D}"/>
    <dgm:cxn modelId="{01DC5969-D859-49AA-B6AD-3E3DAB4144B8}" srcId="{2B50ABF3-8410-4E2E-B3CD-1F0E6BBDA6F1}" destId="{CC916B17-51B4-4F0A-AD71-C471D013481A}" srcOrd="1" destOrd="0" parTransId="{AD7065CC-E590-4709-94DE-115D671765D7}" sibTransId="{1A2F259B-BF54-442A-92A8-3E3F3C703B46}"/>
    <dgm:cxn modelId="{9C389469-52F8-4CD0-9929-C504F4879B6A}" type="presOf" srcId="{4C5E8F61-1CE1-4C2E-A7CE-80E3E13827BB}" destId="{38F0AB88-74F8-43F3-A1F2-D1F31772BED2}" srcOrd="0" destOrd="0" presId="urn:microsoft.com/office/officeart/2018/2/layout/IconVerticalSolidList"/>
    <dgm:cxn modelId="{FED71D5A-E626-40D8-90CE-65C60D519EBB}" srcId="{2B50ABF3-8410-4E2E-B3CD-1F0E6BBDA6F1}" destId="{7D815D26-A8FF-4EC9-8B3D-9233C02EDCE0}" srcOrd="2" destOrd="0" parTransId="{244B4913-DCD9-47CB-BDD1-9C4136EF5D9D}" sibTransId="{AF9C62C3-239E-44F1-995D-AB9F706C0788}"/>
    <dgm:cxn modelId="{F224CA7C-111A-4B31-A259-F2561A819F59}" type="presOf" srcId="{0FFE637B-5AE0-4B31-AB3A-8177CC73CECD}" destId="{98A298E8-736E-4DF2-9A09-8C49883CE8C0}" srcOrd="0" destOrd="0" presId="urn:microsoft.com/office/officeart/2018/2/layout/IconVerticalSolidList"/>
    <dgm:cxn modelId="{735F13B6-3EEB-4808-B3E4-1939FF693773}" type="presOf" srcId="{2B50ABF3-8410-4E2E-B3CD-1F0E6BBDA6F1}" destId="{A82B59E7-4DA4-41BC-B096-4BE64A8D8F55}" srcOrd="0" destOrd="0" presId="urn:microsoft.com/office/officeart/2018/2/layout/IconVerticalSolidList"/>
    <dgm:cxn modelId="{B0700AC7-8E8B-4BF3-9D05-4032D059BF42}" type="presOf" srcId="{6B72A121-E883-419B-A969-03AD311A94BB}" destId="{2C6D41BE-EF7F-4344-B772-DAE3F6B19C28}" srcOrd="0" destOrd="0" presId="urn:microsoft.com/office/officeart/2018/2/layout/IconVerticalSolidList"/>
    <dgm:cxn modelId="{D17E7CD0-CC9B-4E81-B59A-3FB075F580B4}" type="presOf" srcId="{BBFF9CE5-6D32-44A3-9343-55FDBF99F28E}" destId="{6133F180-F3E4-485C-8F90-A333B3FEBE34}" srcOrd="0" destOrd="0" presId="urn:microsoft.com/office/officeart/2018/2/layout/IconVerticalSolidList"/>
    <dgm:cxn modelId="{D7FC20F1-FE69-4C8B-AEF2-1214D0909D46}" type="presOf" srcId="{7D815D26-A8FF-4EC9-8B3D-9233C02EDCE0}" destId="{60430FC2-27B4-488E-9D87-9AB7217FA194}" srcOrd="0" destOrd="2" presId="urn:microsoft.com/office/officeart/2018/2/layout/IconVerticalSolidList"/>
    <dgm:cxn modelId="{80AB7BFA-CF5B-4DF8-AB59-FAC8FA065211}" type="presOf" srcId="{82B8C006-9F60-43A5-BCBB-C304098CAF72}" destId="{65C1A35F-E683-4461-9EFB-C6DEBD43CEAA}" srcOrd="0" destOrd="0" presId="urn:microsoft.com/office/officeart/2018/2/layout/IconVerticalSolidList"/>
    <dgm:cxn modelId="{BF14A523-BC9A-40F9-ABE4-0A2CE9D508F5}" type="presParOf" srcId="{6133F180-F3E4-485C-8F90-A333B3FEBE34}" destId="{0BCF8FDA-BCFC-4580-BBBF-2DF40715F47B}" srcOrd="0" destOrd="0" presId="urn:microsoft.com/office/officeart/2018/2/layout/IconVerticalSolidList"/>
    <dgm:cxn modelId="{FB428D28-7C10-4096-944F-3A583DFD99BD}" type="presParOf" srcId="{0BCF8FDA-BCFC-4580-BBBF-2DF40715F47B}" destId="{38BC9C81-0213-4BA7-9E63-19F41028A33E}" srcOrd="0" destOrd="0" presId="urn:microsoft.com/office/officeart/2018/2/layout/IconVerticalSolidList"/>
    <dgm:cxn modelId="{943484E3-945C-4136-B2E5-F9B06E74980E}" type="presParOf" srcId="{0BCF8FDA-BCFC-4580-BBBF-2DF40715F47B}" destId="{E1A67CFB-92A9-4A13-BCE3-70F6FA27912E}" srcOrd="1" destOrd="0" presId="urn:microsoft.com/office/officeart/2018/2/layout/IconVerticalSolidList"/>
    <dgm:cxn modelId="{7A6C28C3-EBCB-4C3E-804B-0AD00E4B5757}" type="presParOf" srcId="{0BCF8FDA-BCFC-4580-BBBF-2DF40715F47B}" destId="{94ADDE2F-B8DD-45E8-94C3-81CA838C3F3E}" srcOrd="2" destOrd="0" presId="urn:microsoft.com/office/officeart/2018/2/layout/IconVerticalSolidList"/>
    <dgm:cxn modelId="{ACBE7E8B-6C9E-4409-B2A4-4BBDCDEB7AFC}" type="presParOf" srcId="{0BCF8FDA-BCFC-4580-BBBF-2DF40715F47B}" destId="{65C1A35F-E683-4461-9EFB-C6DEBD43CEAA}" srcOrd="3" destOrd="0" presId="urn:microsoft.com/office/officeart/2018/2/layout/IconVerticalSolidList"/>
    <dgm:cxn modelId="{ED4D3674-E595-42D8-890C-37DF50D6AB71}" type="presParOf" srcId="{0BCF8FDA-BCFC-4580-BBBF-2DF40715F47B}" destId="{38F0AB88-74F8-43F3-A1F2-D1F31772BED2}" srcOrd="4" destOrd="0" presId="urn:microsoft.com/office/officeart/2018/2/layout/IconVerticalSolidList"/>
    <dgm:cxn modelId="{67969590-79B9-467E-8482-DFF1CF8613A7}" type="presParOf" srcId="{6133F180-F3E4-485C-8F90-A333B3FEBE34}" destId="{3863D1CC-BE72-4884-93AF-D0C6F60ED700}" srcOrd="1" destOrd="0" presId="urn:microsoft.com/office/officeart/2018/2/layout/IconVerticalSolidList"/>
    <dgm:cxn modelId="{3B333955-1278-4B87-B882-EA6F64F49D58}" type="presParOf" srcId="{6133F180-F3E4-485C-8F90-A333B3FEBE34}" destId="{8A06B0EC-AE1E-417D-889A-9199F81E138D}" srcOrd="2" destOrd="0" presId="urn:microsoft.com/office/officeart/2018/2/layout/IconVerticalSolidList"/>
    <dgm:cxn modelId="{0E3CA5C8-91D2-4E57-A705-AF3010AE7937}" type="presParOf" srcId="{8A06B0EC-AE1E-417D-889A-9199F81E138D}" destId="{4D61A4DF-FC55-42BD-A355-7C8C22604BE3}" srcOrd="0" destOrd="0" presId="urn:microsoft.com/office/officeart/2018/2/layout/IconVerticalSolidList"/>
    <dgm:cxn modelId="{E0B5706A-F7EF-4551-A5C9-77F19C71493E}" type="presParOf" srcId="{8A06B0EC-AE1E-417D-889A-9199F81E138D}" destId="{E8617636-D04D-42BC-B030-EE2F5953B251}" srcOrd="1" destOrd="0" presId="urn:microsoft.com/office/officeart/2018/2/layout/IconVerticalSolidList"/>
    <dgm:cxn modelId="{92E58CBD-AF92-467A-9558-CDB473CA4C2C}" type="presParOf" srcId="{8A06B0EC-AE1E-417D-889A-9199F81E138D}" destId="{6DBD1659-CE5A-4545-9181-1C7D00E0ACA0}" srcOrd="2" destOrd="0" presId="urn:microsoft.com/office/officeart/2018/2/layout/IconVerticalSolidList"/>
    <dgm:cxn modelId="{9C96FC95-7A22-42F3-95A4-2CC3DD50426F}" type="presParOf" srcId="{8A06B0EC-AE1E-417D-889A-9199F81E138D}" destId="{98A298E8-736E-4DF2-9A09-8C49883CE8C0}" srcOrd="3" destOrd="0" presId="urn:microsoft.com/office/officeart/2018/2/layout/IconVerticalSolidList"/>
    <dgm:cxn modelId="{1D1F0719-0D5B-4833-AE15-F84085238656}" type="presParOf" srcId="{8A06B0EC-AE1E-417D-889A-9199F81E138D}" destId="{2C6D41BE-EF7F-4344-B772-DAE3F6B19C28}" srcOrd="4" destOrd="0" presId="urn:microsoft.com/office/officeart/2018/2/layout/IconVerticalSolidList"/>
    <dgm:cxn modelId="{3B1C4216-6ADB-41F4-8A29-061608B9C40E}" type="presParOf" srcId="{6133F180-F3E4-485C-8F90-A333B3FEBE34}" destId="{292523EB-1338-49E6-A498-ADB0556952AE}" srcOrd="3" destOrd="0" presId="urn:microsoft.com/office/officeart/2018/2/layout/IconVerticalSolidList"/>
    <dgm:cxn modelId="{26309A03-0BCD-4619-BCFB-3030E6FD8EAD}" type="presParOf" srcId="{6133F180-F3E4-485C-8F90-A333B3FEBE34}" destId="{1EA8EA32-20D4-4C89-AE35-606D102F21C3}" srcOrd="4" destOrd="0" presId="urn:microsoft.com/office/officeart/2018/2/layout/IconVerticalSolidList"/>
    <dgm:cxn modelId="{35E5276B-7355-4775-AA3E-A85D094E4F01}" type="presParOf" srcId="{1EA8EA32-20D4-4C89-AE35-606D102F21C3}" destId="{96EB40AF-B8A7-4C46-9EBD-083A27C3AFCE}" srcOrd="0" destOrd="0" presId="urn:microsoft.com/office/officeart/2018/2/layout/IconVerticalSolidList"/>
    <dgm:cxn modelId="{920DFC3C-E69C-4961-AE4D-4EBF91FAC0B3}" type="presParOf" srcId="{1EA8EA32-20D4-4C89-AE35-606D102F21C3}" destId="{6BDCB275-8AA4-4377-9566-2E76ECC52593}" srcOrd="1" destOrd="0" presId="urn:microsoft.com/office/officeart/2018/2/layout/IconVerticalSolidList"/>
    <dgm:cxn modelId="{1AD11874-D955-4C07-97C6-8208833DCF1A}" type="presParOf" srcId="{1EA8EA32-20D4-4C89-AE35-606D102F21C3}" destId="{788E88C9-AA1B-4C0B-8FD7-D17B99609A01}" srcOrd="2" destOrd="0" presId="urn:microsoft.com/office/officeart/2018/2/layout/IconVerticalSolidList"/>
    <dgm:cxn modelId="{71231A86-F838-4E21-B4C8-D35EB1EB546D}" type="presParOf" srcId="{1EA8EA32-20D4-4C89-AE35-606D102F21C3}" destId="{A82B59E7-4DA4-41BC-B096-4BE64A8D8F55}" srcOrd="3" destOrd="0" presId="urn:microsoft.com/office/officeart/2018/2/layout/IconVerticalSolidList"/>
    <dgm:cxn modelId="{8C8D4188-0FEF-4B74-AA68-6212866A42C1}" type="presParOf" srcId="{1EA8EA32-20D4-4C89-AE35-606D102F21C3}" destId="{60430FC2-27B4-488E-9D87-9AB7217FA19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BFF9CE5-6D32-44A3-9343-55FDBF99F28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2B8C006-9F60-43A5-BCBB-C304098CAF72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Cráneo</a:t>
          </a:r>
          <a:endParaRPr lang="en-US" dirty="0"/>
        </a:p>
      </dgm:t>
    </dgm:pt>
    <dgm:pt modelId="{3D6C49E6-3DE3-49FF-BAC6-ABEB5D98A868}" type="parTrans" cxnId="{DD7F4B02-84DD-4FC4-99F7-BE7F0182A2CB}">
      <dgm:prSet/>
      <dgm:spPr/>
      <dgm:t>
        <a:bodyPr/>
        <a:lstStyle/>
        <a:p>
          <a:endParaRPr lang="en-US"/>
        </a:p>
      </dgm:t>
    </dgm:pt>
    <dgm:pt modelId="{E1F6FB76-684D-426B-A94C-FBA94D9B7CE8}" type="sibTrans" cxnId="{DD7F4B02-84DD-4FC4-99F7-BE7F0182A2CB}">
      <dgm:prSet/>
      <dgm:spPr/>
      <dgm:t>
        <a:bodyPr/>
        <a:lstStyle/>
        <a:p>
          <a:endParaRPr lang="en-US"/>
        </a:p>
      </dgm:t>
    </dgm:pt>
    <dgm:pt modelId="{36C422E1-2BEB-46B9-887E-C7BF8B3359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1500" dirty="0"/>
            <a:t>Forma, palpar fontanelas y suturas</a:t>
          </a:r>
          <a:endParaRPr lang="en-US" sz="1500" dirty="0"/>
        </a:p>
      </dgm:t>
    </dgm:pt>
    <dgm:pt modelId="{2B1538E4-D7A5-4429-9E67-48AE2142652E}" type="parTrans" cxnId="{BDEA549C-1357-4BC4-8A17-11054F46E39B}">
      <dgm:prSet/>
      <dgm:spPr/>
      <dgm:t>
        <a:bodyPr/>
        <a:lstStyle/>
        <a:p>
          <a:endParaRPr lang="es-CL"/>
        </a:p>
      </dgm:t>
    </dgm:pt>
    <dgm:pt modelId="{E87CEA6A-A79C-444A-B9AF-15FA7C83D8D2}" type="sibTrans" cxnId="{BDEA549C-1357-4BC4-8A17-11054F46E39B}">
      <dgm:prSet/>
      <dgm:spPr/>
      <dgm:t>
        <a:bodyPr/>
        <a:lstStyle/>
        <a:p>
          <a:endParaRPr lang="es-CL"/>
        </a:p>
      </dgm:t>
    </dgm:pt>
    <dgm:pt modelId="{DEF4D590-C66B-4A27-944A-56D95C6A15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1500" dirty="0"/>
            <a:t>Cierre de fontanelas (10 meses a 24 meses, X: 18 meses): Cierre temprano </a:t>
          </a:r>
          <a:r>
            <a:rPr lang="es-CL" sz="1500" dirty="0">
              <a:sym typeface="Wingdings" panose="05000000000000000000" pitchFamily="2" charset="2"/>
            </a:rPr>
            <a:t> </a:t>
          </a:r>
          <a:r>
            <a:rPr lang="es-CL" sz="1500" dirty="0"/>
            <a:t>Descartar craneosinostosis, hipertiroidismo, hipoparatiroidismo</a:t>
          </a:r>
          <a:endParaRPr lang="en-US" sz="1500" dirty="0"/>
        </a:p>
      </dgm:t>
    </dgm:pt>
    <dgm:pt modelId="{5BD2BC9F-0CC1-42E5-94A6-60A7B817B59D}" type="parTrans" cxnId="{C190B400-25A0-463E-BF25-64559AF4483B}">
      <dgm:prSet/>
      <dgm:spPr/>
      <dgm:t>
        <a:bodyPr/>
        <a:lstStyle/>
        <a:p>
          <a:endParaRPr lang="es-CL"/>
        </a:p>
      </dgm:t>
    </dgm:pt>
    <dgm:pt modelId="{ACF25A4A-D41B-4E26-9469-057007A08E66}" type="sibTrans" cxnId="{C190B400-25A0-463E-BF25-64559AF4483B}">
      <dgm:prSet/>
      <dgm:spPr/>
      <dgm:t>
        <a:bodyPr/>
        <a:lstStyle/>
        <a:p>
          <a:endParaRPr lang="es-CL"/>
        </a:p>
      </dgm:t>
    </dgm:pt>
    <dgm:pt modelId="{5B1E9AB1-BFEE-4BF6-9E93-C0A7668CD4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L" sz="1500" dirty="0"/>
            <a:t>Niños con microcefalia y FA permeable: </a:t>
          </a:r>
          <a:r>
            <a:rPr lang="es-CL" sz="1500" dirty="0" err="1"/>
            <a:t>Sd</a:t>
          </a:r>
          <a:r>
            <a:rPr lang="es-CL" sz="1500" dirty="0"/>
            <a:t> Down, </a:t>
          </a:r>
          <a:r>
            <a:rPr lang="es-CL" sz="1500" dirty="0" err="1"/>
            <a:t>Trisomia</a:t>
          </a:r>
          <a:r>
            <a:rPr lang="es-CL" sz="1500" dirty="0"/>
            <a:t> 13, 18, </a:t>
          </a:r>
          <a:r>
            <a:rPr lang="es-CL" sz="1500" dirty="0" err="1"/>
            <a:t>Cri</a:t>
          </a:r>
          <a:r>
            <a:rPr lang="es-CL" sz="1500" dirty="0"/>
            <a:t> du chat…</a:t>
          </a:r>
          <a:endParaRPr lang="en-US" sz="1500" dirty="0"/>
        </a:p>
      </dgm:t>
    </dgm:pt>
    <dgm:pt modelId="{9F151FE7-AEAC-461D-9ED4-F37843C93D65}" type="parTrans" cxnId="{4412BEE6-D9B2-4B45-8694-D32CAA03E5CE}">
      <dgm:prSet/>
      <dgm:spPr/>
      <dgm:t>
        <a:bodyPr/>
        <a:lstStyle/>
        <a:p>
          <a:endParaRPr lang="es-CL"/>
        </a:p>
      </dgm:t>
    </dgm:pt>
    <dgm:pt modelId="{D388FA89-EACB-4E93-926B-17F17C6BDC93}" type="sibTrans" cxnId="{4412BEE6-D9B2-4B45-8694-D32CAA03E5CE}">
      <dgm:prSet/>
      <dgm:spPr/>
      <dgm:t>
        <a:bodyPr/>
        <a:lstStyle/>
        <a:p>
          <a:endParaRPr lang="es-CL"/>
        </a:p>
      </dgm:t>
    </dgm:pt>
    <dgm:pt modelId="{A9645C85-EC47-4A0E-92AE-DEF580A7893F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Examen ocular</a:t>
          </a:r>
          <a:endParaRPr lang="en-US" dirty="0"/>
        </a:p>
      </dgm:t>
    </dgm:pt>
    <dgm:pt modelId="{CC126181-264B-411E-86F1-312E8F03BE80}" type="parTrans" cxnId="{51D20820-79D0-4C31-B43A-A6AC6A664913}">
      <dgm:prSet/>
      <dgm:spPr/>
      <dgm:t>
        <a:bodyPr/>
        <a:lstStyle/>
        <a:p>
          <a:endParaRPr lang="es-CL"/>
        </a:p>
      </dgm:t>
    </dgm:pt>
    <dgm:pt modelId="{6E285830-8428-4BD9-84AB-B3C3918CCFCB}" type="sibTrans" cxnId="{51D20820-79D0-4C31-B43A-A6AC6A664913}">
      <dgm:prSet/>
      <dgm:spPr/>
      <dgm:t>
        <a:bodyPr/>
        <a:lstStyle/>
        <a:p>
          <a:endParaRPr lang="es-CL"/>
        </a:p>
      </dgm:t>
    </dgm:pt>
    <dgm:pt modelId="{60AF55F9-5928-4A7B-A6D5-A12498CCBA98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Infecciones congénitas: </a:t>
          </a:r>
          <a:r>
            <a:rPr lang="es-CL" dirty="0" err="1"/>
            <a:t>corioretinitis</a:t>
          </a:r>
          <a:r>
            <a:rPr lang="es-CL" dirty="0"/>
            <a:t>, cataratas. </a:t>
          </a:r>
          <a:endParaRPr lang="en-US" dirty="0"/>
        </a:p>
      </dgm:t>
    </dgm:pt>
    <dgm:pt modelId="{46AA778C-9DE8-4560-9D90-77EDBE146C0B}" type="parTrans" cxnId="{8BAC2C3D-2016-425C-88AC-5AD66987DB76}">
      <dgm:prSet/>
      <dgm:spPr/>
      <dgm:t>
        <a:bodyPr/>
        <a:lstStyle/>
        <a:p>
          <a:endParaRPr lang="es-CL"/>
        </a:p>
      </dgm:t>
    </dgm:pt>
    <dgm:pt modelId="{462441E5-1252-417E-B4F8-B01321FD8640}" type="sibTrans" cxnId="{8BAC2C3D-2016-425C-88AC-5AD66987DB76}">
      <dgm:prSet/>
      <dgm:spPr/>
      <dgm:t>
        <a:bodyPr/>
        <a:lstStyle/>
        <a:p>
          <a:endParaRPr lang="es-CL"/>
        </a:p>
      </dgm:t>
    </dgm:pt>
    <dgm:pt modelId="{0506F76E-38AE-44D2-94BA-19BC25ED29CE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Orofaringe</a:t>
          </a:r>
          <a:endParaRPr lang="en-US" dirty="0"/>
        </a:p>
      </dgm:t>
    </dgm:pt>
    <dgm:pt modelId="{BC025898-11CA-4706-B124-24540F54130E}" type="parTrans" cxnId="{1D6E7B63-F2BF-4CBF-BAB7-0493BA14BACB}">
      <dgm:prSet/>
      <dgm:spPr/>
      <dgm:t>
        <a:bodyPr/>
        <a:lstStyle/>
        <a:p>
          <a:endParaRPr lang="es-CL"/>
        </a:p>
      </dgm:t>
    </dgm:pt>
    <dgm:pt modelId="{E18503E3-8F65-47A4-828E-ECC3F9C18F4E}" type="sibTrans" cxnId="{1D6E7B63-F2BF-4CBF-BAB7-0493BA14BACB}">
      <dgm:prSet/>
      <dgm:spPr/>
      <dgm:t>
        <a:bodyPr/>
        <a:lstStyle/>
        <a:p>
          <a:endParaRPr lang="es-CL"/>
        </a:p>
      </dgm:t>
    </dgm:pt>
    <dgm:pt modelId="{03074D2D-C799-4BD7-8284-5513B022CE0A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Incisivo maxilar único (</a:t>
          </a:r>
          <a:r>
            <a:rPr lang="es-CL" dirty="0" err="1"/>
            <a:t>holoprosencefalia</a:t>
          </a:r>
          <a:r>
            <a:rPr lang="es-CL" dirty="0"/>
            <a:t>), alteraciones de línea media (Fisura </a:t>
          </a:r>
          <a:r>
            <a:rPr lang="es-CL" dirty="0" err="1"/>
            <a:t>Labiopalatina</a:t>
          </a:r>
          <a:r>
            <a:rPr lang="es-CL" dirty="0"/>
            <a:t>), úvula bífida. </a:t>
          </a:r>
          <a:endParaRPr lang="en-US" dirty="0"/>
        </a:p>
      </dgm:t>
    </dgm:pt>
    <dgm:pt modelId="{9F393628-E3F9-4DE4-A1BC-2B3CEE958737}" type="parTrans" cxnId="{E6271C67-AE50-43E7-8DC4-2B592D679288}">
      <dgm:prSet/>
      <dgm:spPr/>
      <dgm:t>
        <a:bodyPr/>
        <a:lstStyle/>
        <a:p>
          <a:endParaRPr lang="es-CL"/>
        </a:p>
      </dgm:t>
    </dgm:pt>
    <dgm:pt modelId="{54F6C9D9-9EAE-485D-BC1B-CCB77EEEFC46}" type="sibTrans" cxnId="{E6271C67-AE50-43E7-8DC4-2B592D679288}">
      <dgm:prSet/>
      <dgm:spPr/>
      <dgm:t>
        <a:bodyPr/>
        <a:lstStyle/>
        <a:p>
          <a:endParaRPr lang="es-CL"/>
        </a:p>
      </dgm:t>
    </dgm:pt>
    <dgm:pt modelId="{2BCEA658-673F-495F-A2AC-6B51FC422FED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Piel</a:t>
          </a:r>
          <a:endParaRPr lang="en-US"/>
        </a:p>
      </dgm:t>
    </dgm:pt>
    <dgm:pt modelId="{A06B155B-2A96-4A48-9106-51889F4BD7F2}" type="parTrans" cxnId="{3A326625-5F24-4A46-8DDB-CD5A96DA671C}">
      <dgm:prSet/>
      <dgm:spPr/>
      <dgm:t>
        <a:bodyPr/>
        <a:lstStyle/>
        <a:p>
          <a:endParaRPr lang="es-CL"/>
        </a:p>
      </dgm:t>
    </dgm:pt>
    <dgm:pt modelId="{0F08B05A-B83A-4B9C-A91F-B4CB74002B92}" type="sibTrans" cxnId="{3A326625-5F24-4A46-8DDB-CD5A96DA671C}">
      <dgm:prSet/>
      <dgm:spPr/>
      <dgm:t>
        <a:bodyPr/>
        <a:lstStyle/>
        <a:p>
          <a:endParaRPr lang="es-CL"/>
        </a:p>
      </dgm:t>
    </dgm:pt>
    <dgm:pt modelId="{7D9C1E58-3B82-4149-A40B-183A73E79322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Infecciones congénitas intrauterinas : petequias, ictericia en el RN. </a:t>
          </a:r>
          <a:endParaRPr lang="en-US"/>
        </a:p>
      </dgm:t>
    </dgm:pt>
    <dgm:pt modelId="{E0F44FDA-5C22-47D7-947B-F307F16AF58A}" type="parTrans" cxnId="{AD3C5BDF-0941-4D5A-B2C6-13E96C0D12EC}">
      <dgm:prSet/>
      <dgm:spPr/>
      <dgm:t>
        <a:bodyPr/>
        <a:lstStyle/>
        <a:p>
          <a:endParaRPr lang="es-CL"/>
        </a:p>
      </dgm:t>
    </dgm:pt>
    <dgm:pt modelId="{CB655BF4-4C13-45F8-A50F-29A3DD698CC7}" type="sibTrans" cxnId="{AD3C5BDF-0941-4D5A-B2C6-13E96C0D12EC}">
      <dgm:prSet/>
      <dgm:spPr/>
      <dgm:t>
        <a:bodyPr/>
        <a:lstStyle/>
        <a:p>
          <a:endParaRPr lang="es-CL"/>
        </a:p>
      </dgm:t>
    </dgm:pt>
    <dgm:pt modelId="{31246A2F-93C0-4171-A88F-AA44DD719FDE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Enfermedades metabólicas: rash eccematoso en PKU</a:t>
          </a:r>
          <a:endParaRPr lang="en-US" dirty="0"/>
        </a:p>
      </dgm:t>
    </dgm:pt>
    <dgm:pt modelId="{EEE4B948-AE52-435B-81E0-8D308A0027C2}" type="parTrans" cxnId="{8FC8B84E-714A-4971-8626-7787889633F3}">
      <dgm:prSet/>
      <dgm:spPr/>
      <dgm:t>
        <a:bodyPr/>
        <a:lstStyle/>
        <a:p>
          <a:endParaRPr lang="es-CL"/>
        </a:p>
      </dgm:t>
    </dgm:pt>
    <dgm:pt modelId="{1A108D5D-379B-4FDF-9DF4-3F3244DF4608}" type="sibTrans" cxnId="{8FC8B84E-714A-4971-8626-7787889633F3}">
      <dgm:prSet/>
      <dgm:spPr/>
      <dgm:t>
        <a:bodyPr/>
        <a:lstStyle/>
        <a:p>
          <a:endParaRPr lang="es-CL"/>
        </a:p>
      </dgm:t>
    </dgm:pt>
    <dgm:pt modelId="{09DEF735-E3F5-429F-927A-C95141FE42F2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Abdomen</a:t>
          </a:r>
          <a:endParaRPr lang="en-US" dirty="0"/>
        </a:p>
      </dgm:t>
    </dgm:pt>
    <dgm:pt modelId="{A16C3CDC-CDAA-41F8-9228-6CB8BD3424C5}" type="parTrans" cxnId="{EE910F50-4608-43E7-A12D-F49B541B4F3B}">
      <dgm:prSet/>
      <dgm:spPr/>
      <dgm:t>
        <a:bodyPr/>
        <a:lstStyle/>
        <a:p>
          <a:endParaRPr lang="es-CL"/>
        </a:p>
      </dgm:t>
    </dgm:pt>
    <dgm:pt modelId="{A3FA1C18-A164-4CC5-A214-2BDD4AA6C230}" type="sibTrans" cxnId="{EE910F50-4608-43E7-A12D-F49B541B4F3B}">
      <dgm:prSet/>
      <dgm:spPr/>
      <dgm:t>
        <a:bodyPr/>
        <a:lstStyle/>
        <a:p>
          <a:endParaRPr lang="es-CL"/>
        </a:p>
      </dgm:t>
    </dgm:pt>
    <dgm:pt modelId="{0A4FDA32-B952-46D7-994A-CABBAB4F6032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Hepatoesplenomegalia (infección congénita)</a:t>
          </a:r>
          <a:endParaRPr lang="en-US" dirty="0"/>
        </a:p>
      </dgm:t>
    </dgm:pt>
    <dgm:pt modelId="{8C55EEF0-728F-4F6D-B9CB-51C76FF2EAA8}" type="parTrans" cxnId="{879F9C2A-CC71-44A4-B223-CE5EE31EF070}">
      <dgm:prSet/>
      <dgm:spPr/>
      <dgm:t>
        <a:bodyPr/>
        <a:lstStyle/>
        <a:p>
          <a:endParaRPr lang="es-CL"/>
        </a:p>
      </dgm:t>
    </dgm:pt>
    <dgm:pt modelId="{BAD08A75-6FA3-422B-BCD4-5F63C6C451CF}" type="sibTrans" cxnId="{879F9C2A-CC71-44A4-B223-CE5EE31EF070}">
      <dgm:prSet/>
      <dgm:spPr/>
      <dgm:t>
        <a:bodyPr/>
        <a:lstStyle/>
        <a:p>
          <a:endParaRPr lang="es-CL"/>
        </a:p>
      </dgm:t>
    </dgm:pt>
    <dgm:pt modelId="{6133F180-F3E4-485C-8F90-A333B3FEBE34}" type="pres">
      <dgm:prSet presAssocID="{BBFF9CE5-6D32-44A3-9343-55FDBF99F28E}" presName="root" presStyleCnt="0">
        <dgm:presLayoutVars>
          <dgm:dir/>
          <dgm:resizeHandles val="exact"/>
        </dgm:presLayoutVars>
      </dgm:prSet>
      <dgm:spPr/>
    </dgm:pt>
    <dgm:pt modelId="{0BCF8FDA-BCFC-4580-BBBF-2DF40715F47B}" type="pres">
      <dgm:prSet presAssocID="{82B8C006-9F60-43A5-BCBB-C304098CAF72}" presName="compNode" presStyleCnt="0"/>
      <dgm:spPr/>
    </dgm:pt>
    <dgm:pt modelId="{38BC9C81-0213-4BA7-9E63-19F41028A33E}" type="pres">
      <dgm:prSet presAssocID="{82B8C006-9F60-43A5-BCBB-C304098CAF72}" presName="bgRect" presStyleLbl="bgShp" presStyleIdx="0" presStyleCnt="5" custScaleY="154318"/>
      <dgm:spPr/>
    </dgm:pt>
    <dgm:pt modelId="{E1A67CFB-92A9-4A13-BCE3-70F6FA27912E}" type="pres">
      <dgm:prSet presAssocID="{82B8C006-9F60-43A5-BCBB-C304098CAF7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áneo"/>
        </a:ext>
      </dgm:extLst>
    </dgm:pt>
    <dgm:pt modelId="{94ADDE2F-B8DD-45E8-94C3-81CA838C3F3E}" type="pres">
      <dgm:prSet presAssocID="{82B8C006-9F60-43A5-BCBB-C304098CAF72}" presName="spaceRect" presStyleCnt="0"/>
      <dgm:spPr/>
    </dgm:pt>
    <dgm:pt modelId="{65C1A35F-E683-4461-9EFB-C6DEBD43CEAA}" type="pres">
      <dgm:prSet presAssocID="{82B8C006-9F60-43A5-BCBB-C304098CAF72}" presName="parTx" presStyleLbl="revTx" presStyleIdx="0" presStyleCnt="10" custScaleX="61673" custLinFactNeighborX="-20080">
        <dgm:presLayoutVars>
          <dgm:chMax val="0"/>
          <dgm:chPref val="0"/>
        </dgm:presLayoutVars>
      </dgm:prSet>
      <dgm:spPr/>
    </dgm:pt>
    <dgm:pt modelId="{38F0AB88-74F8-43F3-A1F2-D1F31772BED2}" type="pres">
      <dgm:prSet presAssocID="{82B8C006-9F60-43A5-BCBB-C304098CAF72}" presName="desTx" presStyleLbl="revTx" presStyleIdx="1" presStyleCnt="10" custScaleX="116240" custLinFactNeighborX="-3346" custLinFactNeighborY="-3257">
        <dgm:presLayoutVars/>
      </dgm:prSet>
      <dgm:spPr/>
    </dgm:pt>
    <dgm:pt modelId="{3863D1CC-BE72-4884-93AF-D0C6F60ED700}" type="pres">
      <dgm:prSet presAssocID="{E1F6FB76-684D-426B-A94C-FBA94D9B7CE8}" presName="sibTrans" presStyleCnt="0"/>
      <dgm:spPr/>
    </dgm:pt>
    <dgm:pt modelId="{B2FB3192-15D0-4046-A168-A700FEF81F13}" type="pres">
      <dgm:prSet presAssocID="{A9645C85-EC47-4A0E-92AE-DEF580A7893F}" presName="compNode" presStyleCnt="0"/>
      <dgm:spPr/>
    </dgm:pt>
    <dgm:pt modelId="{95398D81-7B95-4C79-BE0C-99DF11545830}" type="pres">
      <dgm:prSet presAssocID="{A9645C85-EC47-4A0E-92AE-DEF580A7893F}" presName="bgRect" presStyleLbl="bgShp" presStyleIdx="1" presStyleCnt="5"/>
      <dgm:spPr/>
    </dgm:pt>
    <dgm:pt modelId="{B3491D59-1C60-4367-9DAB-E5DE9D24636C}" type="pres">
      <dgm:prSet presAssocID="{A9645C85-EC47-4A0E-92AE-DEF580A7893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"/>
        </a:ext>
      </dgm:extLst>
    </dgm:pt>
    <dgm:pt modelId="{82E0C9DF-4BDB-4F7F-B45A-4762FB7D95F7}" type="pres">
      <dgm:prSet presAssocID="{A9645C85-EC47-4A0E-92AE-DEF580A7893F}" presName="spaceRect" presStyleCnt="0"/>
      <dgm:spPr/>
    </dgm:pt>
    <dgm:pt modelId="{85388A5B-294D-48E2-9565-F1E2E20A24EB}" type="pres">
      <dgm:prSet presAssocID="{A9645C85-EC47-4A0E-92AE-DEF580A7893F}" presName="parTx" presStyleLbl="revTx" presStyleIdx="2" presStyleCnt="10" custScaleX="61673" custLinFactNeighborX="-20080">
        <dgm:presLayoutVars>
          <dgm:chMax val="0"/>
          <dgm:chPref val="0"/>
        </dgm:presLayoutVars>
      </dgm:prSet>
      <dgm:spPr/>
    </dgm:pt>
    <dgm:pt modelId="{755FBD61-861D-412F-9774-7B2A68524748}" type="pres">
      <dgm:prSet presAssocID="{A9645C85-EC47-4A0E-92AE-DEF580A7893F}" presName="desTx" presStyleLbl="revTx" presStyleIdx="3" presStyleCnt="10" custScaleX="124693">
        <dgm:presLayoutVars/>
      </dgm:prSet>
      <dgm:spPr/>
    </dgm:pt>
    <dgm:pt modelId="{9EFF29C8-8080-4F92-9F60-61608BB1939F}" type="pres">
      <dgm:prSet presAssocID="{6E285830-8428-4BD9-84AB-B3C3918CCFCB}" presName="sibTrans" presStyleCnt="0"/>
      <dgm:spPr/>
    </dgm:pt>
    <dgm:pt modelId="{0CCB93D2-E64A-4AA1-82BF-72AB81E7EB5B}" type="pres">
      <dgm:prSet presAssocID="{0506F76E-38AE-44D2-94BA-19BC25ED29CE}" presName="compNode" presStyleCnt="0"/>
      <dgm:spPr/>
    </dgm:pt>
    <dgm:pt modelId="{FDA9F6DF-86F0-485D-9E57-F7D3F70D97CF}" type="pres">
      <dgm:prSet presAssocID="{0506F76E-38AE-44D2-94BA-19BC25ED29CE}" presName="bgRect" presStyleLbl="bgShp" presStyleIdx="2" presStyleCnt="5"/>
      <dgm:spPr/>
    </dgm:pt>
    <dgm:pt modelId="{D70948DB-64CA-421D-A20A-68D064C3215E}" type="pres">
      <dgm:prSet presAssocID="{0506F76E-38AE-44D2-94BA-19BC25ED29C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engua"/>
        </a:ext>
      </dgm:extLst>
    </dgm:pt>
    <dgm:pt modelId="{EFF6A176-7D3B-4719-B261-DFA11C58BAE5}" type="pres">
      <dgm:prSet presAssocID="{0506F76E-38AE-44D2-94BA-19BC25ED29CE}" presName="spaceRect" presStyleCnt="0"/>
      <dgm:spPr/>
    </dgm:pt>
    <dgm:pt modelId="{9C85EBCC-BB50-4C68-811A-7566B46C380B}" type="pres">
      <dgm:prSet presAssocID="{0506F76E-38AE-44D2-94BA-19BC25ED29CE}" presName="parTx" presStyleLbl="revTx" presStyleIdx="4" presStyleCnt="10" custScaleX="61673" custLinFactNeighborX="-20080">
        <dgm:presLayoutVars>
          <dgm:chMax val="0"/>
          <dgm:chPref val="0"/>
        </dgm:presLayoutVars>
      </dgm:prSet>
      <dgm:spPr/>
    </dgm:pt>
    <dgm:pt modelId="{4254D9FE-AE3B-460A-9341-72F18E5BAACF}" type="pres">
      <dgm:prSet presAssocID="{0506F76E-38AE-44D2-94BA-19BC25ED29CE}" presName="desTx" presStyleLbl="revTx" presStyleIdx="5" presStyleCnt="10" custScaleX="124693">
        <dgm:presLayoutVars/>
      </dgm:prSet>
      <dgm:spPr/>
    </dgm:pt>
    <dgm:pt modelId="{B3E03ABF-A97D-45AE-84D3-4BB964AECC3F}" type="pres">
      <dgm:prSet presAssocID="{E18503E3-8F65-47A4-828E-ECC3F9C18F4E}" presName="sibTrans" presStyleCnt="0"/>
      <dgm:spPr/>
    </dgm:pt>
    <dgm:pt modelId="{69D2142E-0B6A-4B7F-8B20-DE2B8A9DC39F}" type="pres">
      <dgm:prSet presAssocID="{2BCEA658-673F-495F-A2AC-6B51FC422FED}" presName="compNode" presStyleCnt="0"/>
      <dgm:spPr/>
    </dgm:pt>
    <dgm:pt modelId="{9C98DF66-11FB-4CA6-B455-4E993A971898}" type="pres">
      <dgm:prSet presAssocID="{2BCEA658-673F-495F-A2AC-6B51FC422FED}" presName="bgRect" presStyleLbl="bgShp" presStyleIdx="3" presStyleCnt="5"/>
      <dgm:spPr/>
    </dgm:pt>
    <dgm:pt modelId="{89C6332A-2D46-4860-9FB3-C419BA0C1C29}" type="pres">
      <dgm:prSet presAssocID="{2BCEA658-673F-495F-A2AC-6B51FC422FE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queleto"/>
        </a:ext>
      </dgm:extLst>
    </dgm:pt>
    <dgm:pt modelId="{F4CDD215-E244-4CAA-AABC-75A2EB67DD94}" type="pres">
      <dgm:prSet presAssocID="{2BCEA658-673F-495F-A2AC-6B51FC422FED}" presName="spaceRect" presStyleCnt="0"/>
      <dgm:spPr/>
    </dgm:pt>
    <dgm:pt modelId="{FC16A079-4054-43A1-9FAB-DDA2E74CD35D}" type="pres">
      <dgm:prSet presAssocID="{2BCEA658-673F-495F-A2AC-6B51FC422FED}" presName="parTx" presStyleLbl="revTx" presStyleIdx="6" presStyleCnt="10" custScaleX="61673" custLinFactNeighborX="-20080">
        <dgm:presLayoutVars>
          <dgm:chMax val="0"/>
          <dgm:chPref val="0"/>
        </dgm:presLayoutVars>
      </dgm:prSet>
      <dgm:spPr/>
    </dgm:pt>
    <dgm:pt modelId="{43A6BB2A-9738-40B9-9E80-CF5A5206416C}" type="pres">
      <dgm:prSet presAssocID="{2BCEA658-673F-495F-A2AC-6B51FC422FED}" presName="desTx" presStyleLbl="revTx" presStyleIdx="7" presStyleCnt="10" custScaleX="124693">
        <dgm:presLayoutVars/>
      </dgm:prSet>
      <dgm:spPr/>
    </dgm:pt>
    <dgm:pt modelId="{A0372457-579E-45DD-A018-D690067FB774}" type="pres">
      <dgm:prSet presAssocID="{0F08B05A-B83A-4B9C-A91F-B4CB74002B92}" presName="sibTrans" presStyleCnt="0"/>
      <dgm:spPr/>
    </dgm:pt>
    <dgm:pt modelId="{EE2A006A-C039-449B-9E86-8711DD4A689B}" type="pres">
      <dgm:prSet presAssocID="{09DEF735-E3F5-429F-927A-C95141FE42F2}" presName="compNode" presStyleCnt="0"/>
      <dgm:spPr/>
    </dgm:pt>
    <dgm:pt modelId="{1D77F2D1-7F75-4F95-B5D1-29E40A768A96}" type="pres">
      <dgm:prSet presAssocID="{09DEF735-E3F5-429F-927A-C95141FE42F2}" presName="bgRect" presStyleLbl="bgShp" presStyleIdx="4" presStyleCnt="5"/>
      <dgm:spPr/>
    </dgm:pt>
    <dgm:pt modelId="{F562BD14-FD0F-42D0-B9D0-6EFE86D5B24D}" type="pres">
      <dgm:prSet presAssocID="{09DEF735-E3F5-429F-927A-C95141FE42F2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stómago"/>
        </a:ext>
      </dgm:extLst>
    </dgm:pt>
    <dgm:pt modelId="{8CA30A85-423E-435F-8B1C-AF0C503FC832}" type="pres">
      <dgm:prSet presAssocID="{09DEF735-E3F5-429F-927A-C95141FE42F2}" presName="spaceRect" presStyleCnt="0"/>
      <dgm:spPr/>
    </dgm:pt>
    <dgm:pt modelId="{B187214C-E935-4B21-B068-9988F77F9DD1}" type="pres">
      <dgm:prSet presAssocID="{09DEF735-E3F5-429F-927A-C95141FE42F2}" presName="parTx" presStyleLbl="revTx" presStyleIdx="8" presStyleCnt="10" custScaleX="61673" custLinFactNeighborX="-20080">
        <dgm:presLayoutVars>
          <dgm:chMax val="0"/>
          <dgm:chPref val="0"/>
        </dgm:presLayoutVars>
      </dgm:prSet>
      <dgm:spPr/>
    </dgm:pt>
    <dgm:pt modelId="{EFD68588-53E9-427F-A953-B39334228E03}" type="pres">
      <dgm:prSet presAssocID="{09DEF735-E3F5-429F-927A-C95141FE42F2}" presName="desTx" presStyleLbl="revTx" presStyleIdx="9" presStyleCnt="10" custScaleX="124693">
        <dgm:presLayoutVars/>
      </dgm:prSet>
      <dgm:spPr/>
    </dgm:pt>
  </dgm:ptLst>
  <dgm:cxnLst>
    <dgm:cxn modelId="{C190B400-25A0-463E-BF25-64559AF4483B}" srcId="{82B8C006-9F60-43A5-BCBB-C304098CAF72}" destId="{DEF4D590-C66B-4A27-944A-56D95C6A159C}" srcOrd="1" destOrd="0" parTransId="{5BD2BC9F-0CC1-42E5-94A6-60A7B817B59D}" sibTransId="{ACF25A4A-D41B-4E26-9469-057007A08E66}"/>
    <dgm:cxn modelId="{DD7F4B02-84DD-4FC4-99F7-BE7F0182A2CB}" srcId="{BBFF9CE5-6D32-44A3-9343-55FDBF99F28E}" destId="{82B8C006-9F60-43A5-BCBB-C304098CAF72}" srcOrd="0" destOrd="0" parTransId="{3D6C49E6-3DE3-49FF-BAC6-ABEB5D98A868}" sibTransId="{E1F6FB76-684D-426B-A94C-FBA94D9B7CE8}"/>
    <dgm:cxn modelId="{51D20820-79D0-4C31-B43A-A6AC6A664913}" srcId="{BBFF9CE5-6D32-44A3-9343-55FDBF99F28E}" destId="{A9645C85-EC47-4A0E-92AE-DEF580A7893F}" srcOrd="1" destOrd="0" parTransId="{CC126181-264B-411E-86F1-312E8F03BE80}" sibTransId="{6E285830-8428-4BD9-84AB-B3C3918CCFCB}"/>
    <dgm:cxn modelId="{3A326625-5F24-4A46-8DDB-CD5A96DA671C}" srcId="{BBFF9CE5-6D32-44A3-9343-55FDBF99F28E}" destId="{2BCEA658-673F-495F-A2AC-6B51FC422FED}" srcOrd="3" destOrd="0" parTransId="{A06B155B-2A96-4A48-9106-51889F4BD7F2}" sibTransId="{0F08B05A-B83A-4B9C-A91F-B4CB74002B92}"/>
    <dgm:cxn modelId="{879F9C2A-CC71-44A4-B223-CE5EE31EF070}" srcId="{09DEF735-E3F5-429F-927A-C95141FE42F2}" destId="{0A4FDA32-B952-46D7-994A-CABBAB4F6032}" srcOrd="0" destOrd="0" parTransId="{8C55EEF0-728F-4F6D-B9CB-51C76FF2EAA8}" sibTransId="{BAD08A75-6FA3-422B-BCD4-5F63C6C451CF}"/>
    <dgm:cxn modelId="{8BAC2C3D-2016-425C-88AC-5AD66987DB76}" srcId="{A9645C85-EC47-4A0E-92AE-DEF580A7893F}" destId="{60AF55F9-5928-4A7B-A6D5-A12498CCBA98}" srcOrd="0" destOrd="0" parTransId="{46AA778C-9DE8-4560-9D90-77EDBE146C0B}" sibTransId="{462441E5-1252-417E-B4F8-B01321FD8640}"/>
    <dgm:cxn modelId="{1D6E7B63-F2BF-4CBF-BAB7-0493BA14BACB}" srcId="{BBFF9CE5-6D32-44A3-9343-55FDBF99F28E}" destId="{0506F76E-38AE-44D2-94BA-19BC25ED29CE}" srcOrd="2" destOrd="0" parTransId="{BC025898-11CA-4706-B124-24540F54130E}" sibTransId="{E18503E3-8F65-47A4-828E-ECC3F9C18F4E}"/>
    <dgm:cxn modelId="{E6271C67-AE50-43E7-8DC4-2B592D679288}" srcId="{0506F76E-38AE-44D2-94BA-19BC25ED29CE}" destId="{03074D2D-C799-4BD7-8284-5513B022CE0A}" srcOrd="0" destOrd="0" parTransId="{9F393628-E3F9-4DE4-A1BC-2B3CEE958737}" sibTransId="{54F6C9D9-9EAE-485D-BC1B-CCB77EEEFC46}"/>
    <dgm:cxn modelId="{A7C9906A-A9B8-444C-A802-FFB72A0CBAE4}" type="presOf" srcId="{7D9C1E58-3B82-4149-A40B-183A73E79322}" destId="{43A6BB2A-9738-40B9-9E80-CF5A5206416C}" srcOrd="0" destOrd="0" presId="urn:microsoft.com/office/officeart/2018/2/layout/IconVerticalSolidList"/>
    <dgm:cxn modelId="{D057BC4A-0AD8-446F-B956-150A6754E17F}" type="presOf" srcId="{2BCEA658-673F-495F-A2AC-6B51FC422FED}" destId="{FC16A079-4054-43A1-9FAB-DDA2E74CD35D}" srcOrd="0" destOrd="0" presId="urn:microsoft.com/office/officeart/2018/2/layout/IconVerticalSolidList"/>
    <dgm:cxn modelId="{8FC8B84E-714A-4971-8626-7787889633F3}" srcId="{2BCEA658-673F-495F-A2AC-6B51FC422FED}" destId="{31246A2F-93C0-4171-A88F-AA44DD719FDE}" srcOrd="1" destOrd="0" parTransId="{EEE4B948-AE52-435B-81E0-8D308A0027C2}" sibTransId="{1A108D5D-379B-4FDF-9DF4-3F3244DF4608}"/>
    <dgm:cxn modelId="{268AFC6E-F8B4-408A-A23D-97D69B2FDF0F}" type="presOf" srcId="{36C422E1-2BEB-46B9-887E-C7BF8B33594A}" destId="{38F0AB88-74F8-43F3-A1F2-D1F31772BED2}" srcOrd="0" destOrd="0" presId="urn:microsoft.com/office/officeart/2018/2/layout/IconVerticalSolidList"/>
    <dgm:cxn modelId="{EE910F50-4608-43E7-A12D-F49B541B4F3B}" srcId="{BBFF9CE5-6D32-44A3-9343-55FDBF99F28E}" destId="{09DEF735-E3F5-429F-927A-C95141FE42F2}" srcOrd="4" destOrd="0" parTransId="{A16C3CDC-CDAA-41F8-9228-6CB8BD3424C5}" sibTransId="{A3FA1C18-A164-4CC5-A214-2BDD4AA6C230}"/>
    <dgm:cxn modelId="{7DE1BF7A-4121-4411-8398-90E980696958}" type="presOf" srcId="{5B1E9AB1-BFEE-4BF6-9E93-C0A7668CD4B1}" destId="{38F0AB88-74F8-43F3-A1F2-D1F31772BED2}" srcOrd="0" destOrd="2" presId="urn:microsoft.com/office/officeart/2018/2/layout/IconVerticalSolidList"/>
    <dgm:cxn modelId="{834E7E84-4FA3-44DC-8EBC-8999441185BC}" type="presOf" srcId="{0506F76E-38AE-44D2-94BA-19BC25ED29CE}" destId="{9C85EBCC-BB50-4C68-811A-7566B46C380B}" srcOrd="0" destOrd="0" presId="urn:microsoft.com/office/officeart/2018/2/layout/IconVerticalSolidList"/>
    <dgm:cxn modelId="{BDEA549C-1357-4BC4-8A17-11054F46E39B}" srcId="{82B8C006-9F60-43A5-BCBB-C304098CAF72}" destId="{36C422E1-2BEB-46B9-887E-C7BF8B33594A}" srcOrd="0" destOrd="0" parTransId="{2B1538E4-D7A5-4429-9E67-48AE2142652E}" sibTransId="{E87CEA6A-A79C-444A-B9AF-15FA7C83D8D2}"/>
    <dgm:cxn modelId="{7A6DB4A3-46D5-4A66-880C-4CE4710DFA8E}" type="presOf" srcId="{31246A2F-93C0-4171-A88F-AA44DD719FDE}" destId="{43A6BB2A-9738-40B9-9E80-CF5A5206416C}" srcOrd="0" destOrd="1" presId="urn:microsoft.com/office/officeart/2018/2/layout/IconVerticalSolidList"/>
    <dgm:cxn modelId="{9B9E38AB-CE42-4D03-987C-CC060A82EEFE}" type="presOf" srcId="{60AF55F9-5928-4A7B-A6D5-A12498CCBA98}" destId="{755FBD61-861D-412F-9774-7B2A68524748}" srcOrd="0" destOrd="0" presId="urn:microsoft.com/office/officeart/2018/2/layout/IconVerticalSolidList"/>
    <dgm:cxn modelId="{9364F9AD-AC6F-4AF0-98CD-B0C1D0BE1007}" type="presOf" srcId="{09DEF735-E3F5-429F-927A-C95141FE42F2}" destId="{B187214C-E935-4B21-B068-9988F77F9DD1}" srcOrd="0" destOrd="0" presId="urn:microsoft.com/office/officeart/2018/2/layout/IconVerticalSolidList"/>
    <dgm:cxn modelId="{D17E7CD0-CC9B-4E81-B59A-3FB075F580B4}" type="presOf" srcId="{BBFF9CE5-6D32-44A3-9343-55FDBF99F28E}" destId="{6133F180-F3E4-485C-8F90-A333B3FEBE34}" srcOrd="0" destOrd="0" presId="urn:microsoft.com/office/officeart/2018/2/layout/IconVerticalSolidList"/>
    <dgm:cxn modelId="{FC18ECDD-03B9-49DA-A960-3B3FBB5FDEDE}" type="presOf" srcId="{DEF4D590-C66B-4A27-944A-56D95C6A159C}" destId="{38F0AB88-74F8-43F3-A1F2-D1F31772BED2}" srcOrd="0" destOrd="1" presId="urn:microsoft.com/office/officeart/2018/2/layout/IconVerticalSolidList"/>
    <dgm:cxn modelId="{3342DCDE-BED5-46D3-9C2B-192018F2F441}" type="presOf" srcId="{A9645C85-EC47-4A0E-92AE-DEF580A7893F}" destId="{85388A5B-294D-48E2-9565-F1E2E20A24EB}" srcOrd="0" destOrd="0" presId="urn:microsoft.com/office/officeart/2018/2/layout/IconVerticalSolidList"/>
    <dgm:cxn modelId="{52A240DF-1EC8-4BD5-ACE0-27BEC4143AC0}" type="presOf" srcId="{0A4FDA32-B952-46D7-994A-CABBAB4F6032}" destId="{EFD68588-53E9-427F-A953-B39334228E03}" srcOrd="0" destOrd="0" presId="urn:microsoft.com/office/officeart/2018/2/layout/IconVerticalSolidList"/>
    <dgm:cxn modelId="{AD3C5BDF-0941-4D5A-B2C6-13E96C0D12EC}" srcId="{2BCEA658-673F-495F-A2AC-6B51FC422FED}" destId="{7D9C1E58-3B82-4149-A40B-183A73E79322}" srcOrd="0" destOrd="0" parTransId="{E0F44FDA-5C22-47D7-947B-F307F16AF58A}" sibTransId="{CB655BF4-4C13-45F8-A50F-29A3DD698CC7}"/>
    <dgm:cxn modelId="{4412BEE6-D9B2-4B45-8694-D32CAA03E5CE}" srcId="{82B8C006-9F60-43A5-BCBB-C304098CAF72}" destId="{5B1E9AB1-BFEE-4BF6-9E93-C0A7668CD4B1}" srcOrd="2" destOrd="0" parTransId="{9F151FE7-AEAC-461D-9ED4-F37843C93D65}" sibTransId="{D388FA89-EACB-4E93-926B-17F17C6BDC93}"/>
    <dgm:cxn modelId="{DCAB01E7-BE05-46EC-BDFB-25A6EBE79626}" type="presOf" srcId="{03074D2D-C799-4BD7-8284-5513B022CE0A}" destId="{4254D9FE-AE3B-460A-9341-72F18E5BAACF}" srcOrd="0" destOrd="0" presId="urn:microsoft.com/office/officeart/2018/2/layout/IconVerticalSolidList"/>
    <dgm:cxn modelId="{80AB7BFA-CF5B-4DF8-AB59-FAC8FA065211}" type="presOf" srcId="{82B8C006-9F60-43A5-BCBB-C304098CAF72}" destId="{65C1A35F-E683-4461-9EFB-C6DEBD43CEAA}" srcOrd="0" destOrd="0" presId="urn:microsoft.com/office/officeart/2018/2/layout/IconVerticalSolidList"/>
    <dgm:cxn modelId="{BF14A523-BC9A-40F9-ABE4-0A2CE9D508F5}" type="presParOf" srcId="{6133F180-F3E4-485C-8F90-A333B3FEBE34}" destId="{0BCF8FDA-BCFC-4580-BBBF-2DF40715F47B}" srcOrd="0" destOrd="0" presId="urn:microsoft.com/office/officeart/2018/2/layout/IconVerticalSolidList"/>
    <dgm:cxn modelId="{FB428D28-7C10-4096-944F-3A583DFD99BD}" type="presParOf" srcId="{0BCF8FDA-BCFC-4580-BBBF-2DF40715F47B}" destId="{38BC9C81-0213-4BA7-9E63-19F41028A33E}" srcOrd="0" destOrd="0" presId="urn:microsoft.com/office/officeart/2018/2/layout/IconVerticalSolidList"/>
    <dgm:cxn modelId="{943484E3-945C-4136-B2E5-F9B06E74980E}" type="presParOf" srcId="{0BCF8FDA-BCFC-4580-BBBF-2DF40715F47B}" destId="{E1A67CFB-92A9-4A13-BCE3-70F6FA27912E}" srcOrd="1" destOrd="0" presId="urn:microsoft.com/office/officeart/2018/2/layout/IconVerticalSolidList"/>
    <dgm:cxn modelId="{7A6C28C3-EBCB-4C3E-804B-0AD00E4B5757}" type="presParOf" srcId="{0BCF8FDA-BCFC-4580-BBBF-2DF40715F47B}" destId="{94ADDE2F-B8DD-45E8-94C3-81CA838C3F3E}" srcOrd="2" destOrd="0" presId="urn:microsoft.com/office/officeart/2018/2/layout/IconVerticalSolidList"/>
    <dgm:cxn modelId="{ACBE7E8B-6C9E-4409-B2A4-4BBDCDEB7AFC}" type="presParOf" srcId="{0BCF8FDA-BCFC-4580-BBBF-2DF40715F47B}" destId="{65C1A35F-E683-4461-9EFB-C6DEBD43CEAA}" srcOrd="3" destOrd="0" presId="urn:microsoft.com/office/officeart/2018/2/layout/IconVerticalSolidList"/>
    <dgm:cxn modelId="{ED4D3674-E595-42D8-890C-37DF50D6AB71}" type="presParOf" srcId="{0BCF8FDA-BCFC-4580-BBBF-2DF40715F47B}" destId="{38F0AB88-74F8-43F3-A1F2-D1F31772BED2}" srcOrd="4" destOrd="0" presId="urn:microsoft.com/office/officeart/2018/2/layout/IconVerticalSolidList"/>
    <dgm:cxn modelId="{67969590-79B9-467E-8482-DFF1CF8613A7}" type="presParOf" srcId="{6133F180-F3E4-485C-8F90-A333B3FEBE34}" destId="{3863D1CC-BE72-4884-93AF-D0C6F60ED700}" srcOrd="1" destOrd="0" presId="urn:microsoft.com/office/officeart/2018/2/layout/IconVerticalSolidList"/>
    <dgm:cxn modelId="{76D9FC75-78AA-4213-9F16-74C004C97DE7}" type="presParOf" srcId="{6133F180-F3E4-485C-8F90-A333B3FEBE34}" destId="{B2FB3192-15D0-4046-A168-A700FEF81F13}" srcOrd="2" destOrd="0" presId="urn:microsoft.com/office/officeart/2018/2/layout/IconVerticalSolidList"/>
    <dgm:cxn modelId="{9DB55563-ACC9-42F9-98FC-996B4023CCD4}" type="presParOf" srcId="{B2FB3192-15D0-4046-A168-A700FEF81F13}" destId="{95398D81-7B95-4C79-BE0C-99DF11545830}" srcOrd="0" destOrd="0" presId="urn:microsoft.com/office/officeart/2018/2/layout/IconVerticalSolidList"/>
    <dgm:cxn modelId="{ABE822A7-817D-4443-A228-CE387C17B2FD}" type="presParOf" srcId="{B2FB3192-15D0-4046-A168-A700FEF81F13}" destId="{B3491D59-1C60-4367-9DAB-E5DE9D24636C}" srcOrd="1" destOrd="0" presId="urn:microsoft.com/office/officeart/2018/2/layout/IconVerticalSolidList"/>
    <dgm:cxn modelId="{C5217B50-351F-4019-892A-C19063DB6CFB}" type="presParOf" srcId="{B2FB3192-15D0-4046-A168-A700FEF81F13}" destId="{82E0C9DF-4BDB-4F7F-B45A-4762FB7D95F7}" srcOrd="2" destOrd="0" presId="urn:microsoft.com/office/officeart/2018/2/layout/IconVerticalSolidList"/>
    <dgm:cxn modelId="{9A751044-7A68-40C2-AC88-05966BDDC012}" type="presParOf" srcId="{B2FB3192-15D0-4046-A168-A700FEF81F13}" destId="{85388A5B-294D-48E2-9565-F1E2E20A24EB}" srcOrd="3" destOrd="0" presId="urn:microsoft.com/office/officeart/2018/2/layout/IconVerticalSolidList"/>
    <dgm:cxn modelId="{8777445C-48EB-4EF6-972C-E39CD4A861BA}" type="presParOf" srcId="{B2FB3192-15D0-4046-A168-A700FEF81F13}" destId="{755FBD61-861D-412F-9774-7B2A68524748}" srcOrd="4" destOrd="0" presId="urn:microsoft.com/office/officeart/2018/2/layout/IconVerticalSolidList"/>
    <dgm:cxn modelId="{CE959BFE-F32C-48C7-8A98-69AA423700F2}" type="presParOf" srcId="{6133F180-F3E4-485C-8F90-A333B3FEBE34}" destId="{9EFF29C8-8080-4F92-9F60-61608BB1939F}" srcOrd="3" destOrd="0" presId="urn:microsoft.com/office/officeart/2018/2/layout/IconVerticalSolidList"/>
    <dgm:cxn modelId="{4A8F4FA8-1484-45DE-81E8-A8B780D13003}" type="presParOf" srcId="{6133F180-F3E4-485C-8F90-A333B3FEBE34}" destId="{0CCB93D2-E64A-4AA1-82BF-72AB81E7EB5B}" srcOrd="4" destOrd="0" presId="urn:microsoft.com/office/officeart/2018/2/layout/IconVerticalSolidList"/>
    <dgm:cxn modelId="{C34CA87E-0ACA-49C4-80E3-B0463E0489F2}" type="presParOf" srcId="{0CCB93D2-E64A-4AA1-82BF-72AB81E7EB5B}" destId="{FDA9F6DF-86F0-485D-9E57-F7D3F70D97CF}" srcOrd="0" destOrd="0" presId="urn:microsoft.com/office/officeart/2018/2/layout/IconVerticalSolidList"/>
    <dgm:cxn modelId="{A69C7D2C-84AF-4053-A4CA-9DCC4C79FC81}" type="presParOf" srcId="{0CCB93D2-E64A-4AA1-82BF-72AB81E7EB5B}" destId="{D70948DB-64CA-421D-A20A-68D064C3215E}" srcOrd="1" destOrd="0" presId="urn:microsoft.com/office/officeart/2018/2/layout/IconVerticalSolidList"/>
    <dgm:cxn modelId="{E2A81ED7-FF57-4EF7-979D-A157F6D96674}" type="presParOf" srcId="{0CCB93D2-E64A-4AA1-82BF-72AB81E7EB5B}" destId="{EFF6A176-7D3B-4719-B261-DFA11C58BAE5}" srcOrd="2" destOrd="0" presId="urn:microsoft.com/office/officeart/2018/2/layout/IconVerticalSolidList"/>
    <dgm:cxn modelId="{C6D14C2E-7850-4EAD-A7BB-DEB73FD43C31}" type="presParOf" srcId="{0CCB93D2-E64A-4AA1-82BF-72AB81E7EB5B}" destId="{9C85EBCC-BB50-4C68-811A-7566B46C380B}" srcOrd="3" destOrd="0" presId="urn:microsoft.com/office/officeart/2018/2/layout/IconVerticalSolidList"/>
    <dgm:cxn modelId="{F378CEEC-117D-46C7-8EDF-FF4ED6C51674}" type="presParOf" srcId="{0CCB93D2-E64A-4AA1-82BF-72AB81E7EB5B}" destId="{4254D9FE-AE3B-460A-9341-72F18E5BAACF}" srcOrd="4" destOrd="0" presId="urn:microsoft.com/office/officeart/2018/2/layout/IconVerticalSolidList"/>
    <dgm:cxn modelId="{87F35899-6FB6-4CB0-8CDA-73C53374B6B3}" type="presParOf" srcId="{6133F180-F3E4-485C-8F90-A333B3FEBE34}" destId="{B3E03ABF-A97D-45AE-84D3-4BB964AECC3F}" srcOrd="5" destOrd="0" presId="urn:microsoft.com/office/officeart/2018/2/layout/IconVerticalSolidList"/>
    <dgm:cxn modelId="{3D24CBBA-7563-42DC-BFFF-C51A3B247F0A}" type="presParOf" srcId="{6133F180-F3E4-485C-8F90-A333B3FEBE34}" destId="{69D2142E-0B6A-4B7F-8B20-DE2B8A9DC39F}" srcOrd="6" destOrd="0" presId="urn:microsoft.com/office/officeart/2018/2/layout/IconVerticalSolidList"/>
    <dgm:cxn modelId="{88FCA556-4712-4929-AEE4-89A5379C35AE}" type="presParOf" srcId="{69D2142E-0B6A-4B7F-8B20-DE2B8A9DC39F}" destId="{9C98DF66-11FB-4CA6-B455-4E993A971898}" srcOrd="0" destOrd="0" presId="urn:microsoft.com/office/officeart/2018/2/layout/IconVerticalSolidList"/>
    <dgm:cxn modelId="{B6B83EA8-8C31-4781-8483-BB0F1230BF6C}" type="presParOf" srcId="{69D2142E-0B6A-4B7F-8B20-DE2B8A9DC39F}" destId="{89C6332A-2D46-4860-9FB3-C419BA0C1C29}" srcOrd="1" destOrd="0" presId="urn:microsoft.com/office/officeart/2018/2/layout/IconVerticalSolidList"/>
    <dgm:cxn modelId="{DC4C15FB-836D-4BF2-86E8-6A9DA79EA2F2}" type="presParOf" srcId="{69D2142E-0B6A-4B7F-8B20-DE2B8A9DC39F}" destId="{F4CDD215-E244-4CAA-AABC-75A2EB67DD94}" srcOrd="2" destOrd="0" presId="urn:microsoft.com/office/officeart/2018/2/layout/IconVerticalSolidList"/>
    <dgm:cxn modelId="{2A990981-AC5C-4F2B-B966-BF5269A65E40}" type="presParOf" srcId="{69D2142E-0B6A-4B7F-8B20-DE2B8A9DC39F}" destId="{FC16A079-4054-43A1-9FAB-DDA2E74CD35D}" srcOrd="3" destOrd="0" presId="urn:microsoft.com/office/officeart/2018/2/layout/IconVerticalSolidList"/>
    <dgm:cxn modelId="{D8AD441D-7672-480B-9927-04B2C2227B62}" type="presParOf" srcId="{69D2142E-0B6A-4B7F-8B20-DE2B8A9DC39F}" destId="{43A6BB2A-9738-40B9-9E80-CF5A5206416C}" srcOrd="4" destOrd="0" presId="urn:microsoft.com/office/officeart/2018/2/layout/IconVerticalSolidList"/>
    <dgm:cxn modelId="{32F8FBE1-C2ED-45C3-B2EE-C131CFC81D5B}" type="presParOf" srcId="{6133F180-F3E4-485C-8F90-A333B3FEBE34}" destId="{A0372457-579E-45DD-A018-D690067FB774}" srcOrd="7" destOrd="0" presId="urn:microsoft.com/office/officeart/2018/2/layout/IconVerticalSolidList"/>
    <dgm:cxn modelId="{2880A340-75BB-48F0-8E91-49F8C3BC7C4F}" type="presParOf" srcId="{6133F180-F3E4-485C-8F90-A333B3FEBE34}" destId="{EE2A006A-C039-449B-9E86-8711DD4A689B}" srcOrd="8" destOrd="0" presId="urn:microsoft.com/office/officeart/2018/2/layout/IconVerticalSolidList"/>
    <dgm:cxn modelId="{9142A5E2-6CB7-49D3-8F78-CAE031947E6C}" type="presParOf" srcId="{EE2A006A-C039-449B-9E86-8711DD4A689B}" destId="{1D77F2D1-7F75-4F95-B5D1-29E40A768A96}" srcOrd="0" destOrd="0" presId="urn:microsoft.com/office/officeart/2018/2/layout/IconVerticalSolidList"/>
    <dgm:cxn modelId="{FA707EC6-09E2-4788-928A-4D246E904816}" type="presParOf" srcId="{EE2A006A-C039-449B-9E86-8711DD4A689B}" destId="{F562BD14-FD0F-42D0-B9D0-6EFE86D5B24D}" srcOrd="1" destOrd="0" presId="urn:microsoft.com/office/officeart/2018/2/layout/IconVerticalSolidList"/>
    <dgm:cxn modelId="{13C4A075-ED6A-423D-8EE5-CC47BF18DB15}" type="presParOf" srcId="{EE2A006A-C039-449B-9E86-8711DD4A689B}" destId="{8CA30A85-423E-435F-8B1C-AF0C503FC832}" srcOrd="2" destOrd="0" presId="urn:microsoft.com/office/officeart/2018/2/layout/IconVerticalSolidList"/>
    <dgm:cxn modelId="{50F0D0CD-9851-425F-893C-BD95D3DA57D8}" type="presParOf" srcId="{EE2A006A-C039-449B-9E86-8711DD4A689B}" destId="{B187214C-E935-4B21-B068-9988F77F9DD1}" srcOrd="3" destOrd="0" presId="urn:microsoft.com/office/officeart/2018/2/layout/IconVerticalSolidList"/>
    <dgm:cxn modelId="{D36E7B0E-4745-4A7C-ADBE-57A1B04DBACD}" type="presParOf" srcId="{EE2A006A-C039-449B-9E86-8711DD4A689B}" destId="{EFD68588-53E9-427F-A953-B39334228E0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51C5959-AF28-49AF-B3D3-D488B94648DF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7879898-F3C3-447A-ADAA-C13E5C1FBF9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/>
            <a:t>Neurológico</a:t>
          </a:r>
          <a:endParaRPr lang="en-US"/>
        </a:p>
      </dgm:t>
    </dgm:pt>
    <dgm:pt modelId="{B9038E7C-4974-4BFF-853A-7DC9624D8EAF}" type="parTrans" cxnId="{3CFC5A90-AEA9-4BAE-9E69-1DC2FEBDA159}">
      <dgm:prSet/>
      <dgm:spPr/>
      <dgm:t>
        <a:bodyPr/>
        <a:lstStyle/>
        <a:p>
          <a:endParaRPr lang="en-US"/>
        </a:p>
      </dgm:t>
    </dgm:pt>
    <dgm:pt modelId="{290B10F4-7D9D-40A5-918E-748D13571577}" type="sibTrans" cxnId="{3CFC5A90-AEA9-4BAE-9E69-1DC2FEBDA159}">
      <dgm:prSet/>
      <dgm:spPr/>
      <dgm:t>
        <a:bodyPr/>
        <a:lstStyle/>
        <a:p>
          <a:endParaRPr lang="en-US"/>
        </a:p>
      </dgm:t>
    </dgm:pt>
    <dgm:pt modelId="{8FD30861-7857-4B30-99B1-BBDBA45CFF7F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Evaluación motora</a:t>
          </a:r>
          <a:endParaRPr lang="en-US"/>
        </a:p>
      </dgm:t>
    </dgm:pt>
    <dgm:pt modelId="{8DDFA99C-EDD2-4A2A-A95C-45A9725AFCB7}" type="parTrans" cxnId="{257C3DF2-3975-4DA4-A5C2-B74A4B60A98E}">
      <dgm:prSet/>
      <dgm:spPr/>
      <dgm:t>
        <a:bodyPr/>
        <a:lstStyle/>
        <a:p>
          <a:endParaRPr lang="en-US"/>
        </a:p>
      </dgm:t>
    </dgm:pt>
    <dgm:pt modelId="{59D4FABE-92F1-465F-9C85-8597D794C9C0}" type="sibTrans" cxnId="{257C3DF2-3975-4DA4-A5C2-B74A4B60A98E}">
      <dgm:prSet/>
      <dgm:spPr/>
      <dgm:t>
        <a:bodyPr/>
        <a:lstStyle/>
        <a:p>
          <a:endParaRPr lang="en-US"/>
        </a:p>
      </dgm:t>
    </dgm:pt>
    <dgm:pt modelId="{757E927B-8DD3-4338-9751-A7EA8FD49187}">
      <dgm:prSet/>
      <dgm:spPr/>
      <dgm:t>
        <a:bodyPr/>
        <a:lstStyle/>
        <a:p>
          <a:pPr>
            <a:lnSpc>
              <a:spcPct val="100000"/>
            </a:lnSpc>
          </a:pPr>
          <a:r>
            <a:rPr lang="es-CL"/>
            <a:t>Evaluación cognitiva</a:t>
          </a:r>
          <a:endParaRPr lang="en-US"/>
        </a:p>
      </dgm:t>
    </dgm:pt>
    <dgm:pt modelId="{9115A047-AC11-4679-B6FF-F7CB83D95A31}" type="parTrans" cxnId="{25BE7297-2408-4E17-A95C-866389E8991D}">
      <dgm:prSet/>
      <dgm:spPr/>
      <dgm:t>
        <a:bodyPr/>
        <a:lstStyle/>
        <a:p>
          <a:endParaRPr lang="en-US"/>
        </a:p>
      </dgm:t>
    </dgm:pt>
    <dgm:pt modelId="{27E258CA-3571-4F7E-90B6-5E581F4B79C4}" type="sibTrans" cxnId="{25BE7297-2408-4E17-A95C-866389E8991D}">
      <dgm:prSet/>
      <dgm:spPr/>
      <dgm:t>
        <a:bodyPr/>
        <a:lstStyle/>
        <a:p>
          <a:endParaRPr lang="en-US"/>
        </a:p>
      </dgm:t>
    </dgm:pt>
    <dgm:pt modelId="{50840A37-3AEC-4883-8908-74AD6E8CA63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s-CL"/>
            <a:t>CC de los padres</a:t>
          </a:r>
          <a:endParaRPr lang="en-US"/>
        </a:p>
      </dgm:t>
    </dgm:pt>
    <dgm:pt modelId="{988E0732-5369-4A50-8CF4-11FA9FB332AC}" type="parTrans" cxnId="{6ECC6C57-2461-400D-A453-A8AA7E6CAAD9}">
      <dgm:prSet/>
      <dgm:spPr/>
      <dgm:t>
        <a:bodyPr/>
        <a:lstStyle/>
        <a:p>
          <a:endParaRPr lang="en-US"/>
        </a:p>
      </dgm:t>
    </dgm:pt>
    <dgm:pt modelId="{F4095497-84B0-47E7-8234-281033841403}" type="sibTrans" cxnId="{6ECC6C57-2461-400D-A453-A8AA7E6CAAD9}">
      <dgm:prSet/>
      <dgm:spPr/>
      <dgm:t>
        <a:bodyPr/>
        <a:lstStyle/>
        <a:p>
          <a:endParaRPr lang="en-US"/>
        </a:p>
      </dgm:t>
    </dgm:pt>
    <dgm:pt modelId="{138C1E66-A6B7-46DB-B259-4E26049754FB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b="1" dirty="0"/>
            <a:t>Evaluar variación familiar de CC</a:t>
          </a:r>
          <a:endParaRPr lang="en-US" b="1" dirty="0"/>
        </a:p>
      </dgm:t>
    </dgm:pt>
    <dgm:pt modelId="{65CA6D4D-C1FE-406E-B10C-73E3D62050C5}" type="parTrans" cxnId="{697D6F14-B9DF-47CA-B002-0F0BFD81A9B8}">
      <dgm:prSet/>
      <dgm:spPr/>
      <dgm:t>
        <a:bodyPr/>
        <a:lstStyle/>
        <a:p>
          <a:endParaRPr lang="en-US"/>
        </a:p>
      </dgm:t>
    </dgm:pt>
    <dgm:pt modelId="{1943BBC6-302A-4B79-9EAA-E2F93BE39799}" type="sibTrans" cxnId="{697D6F14-B9DF-47CA-B002-0F0BFD81A9B8}">
      <dgm:prSet/>
      <dgm:spPr/>
      <dgm:t>
        <a:bodyPr/>
        <a:lstStyle/>
        <a:p>
          <a:endParaRPr lang="en-US"/>
        </a:p>
      </dgm:t>
    </dgm:pt>
    <dgm:pt modelId="{BC872A32-5BE9-472B-A20B-48CA3B230204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Principalmente en aquellos casos que la CC es entre </a:t>
          </a:r>
          <a:r>
            <a:rPr lang="es-CL" b="1" dirty="0"/>
            <a:t>– 2 DS y -3 DS. </a:t>
          </a:r>
          <a:endParaRPr lang="en-US" b="1" dirty="0"/>
        </a:p>
      </dgm:t>
    </dgm:pt>
    <dgm:pt modelId="{A78C1367-256F-4D68-BEFB-714C7EB60005}" type="parTrans" cxnId="{ED037961-1599-4FB4-AF67-26F87C6D9B1D}">
      <dgm:prSet/>
      <dgm:spPr/>
      <dgm:t>
        <a:bodyPr/>
        <a:lstStyle/>
        <a:p>
          <a:endParaRPr lang="en-US"/>
        </a:p>
      </dgm:t>
    </dgm:pt>
    <dgm:pt modelId="{3870E4C3-D7B8-48D7-BA6E-55A805EF9D39}" type="sibTrans" cxnId="{ED037961-1599-4FB4-AF67-26F87C6D9B1D}">
      <dgm:prSet/>
      <dgm:spPr/>
      <dgm:t>
        <a:bodyPr/>
        <a:lstStyle/>
        <a:p>
          <a:endParaRPr lang="en-US"/>
        </a:p>
      </dgm:t>
    </dgm:pt>
    <dgm:pt modelId="{8A330087-0E06-4111-AE43-B35F3E1069E7}">
      <dgm:prSet/>
      <dgm:spPr/>
      <dgm:t>
        <a:bodyPr/>
        <a:lstStyle/>
        <a:p>
          <a:pPr>
            <a:lnSpc>
              <a:spcPct val="100000"/>
            </a:lnSpc>
          </a:pPr>
          <a:r>
            <a:rPr lang="es-CL" dirty="0"/>
            <a:t>Curvas de Weaver: DSM normal, sin características sindrómicas y CC entre -2 y -3 DS y padres con desarrollo normal y sin características sindrómicas</a:t>
          </a:r>
          <a:endParaRPr lang="en-US" dirty="0"/>
        </a:p>
      </dgm:t>
    </dgm:pt>
    <dgm:pt modelId="{A69C1CFF-8D60-47DA-8FC1-D1DB003EEBD4}" type="parTrans" cxnId="{D7091190-E840-4B86-ADB7-9CAD2B7BCC99}">
      <dgm:prSet/>
      <dgm:spPr/>
      <dgm:t>
        <a:bodyPr/>
        <a:lstStyle/>
        <a:p>
          <a:endParaRPr lang="en-US"/>
        </a:p>
      </dgm:t>
    </dgm:pt>
    <dgm:pt modelId="{A86716E3-F43A-489D-AFB3-0F51780AC399}" type="sibTrans" cxnId="{D7091190-E840-4B86-ADB7-9CAD2B7BCC99}">
      <dgm:prSet/>
      <dgm:spPr/>
      <dgm:t>
        <a:bodyPr/>
        <a:lstStyle/>
        <a:p>
          <a:endParaRPr lang="en-US"/>
        </a:p>
      </dgm:t>
    </dgm:pt>
    <dgm:pt modelId="{C1E139A4-2075-4361-A5DE-97D21E224775}" type="pres">
      <dgm:prSet presAssocID="{D51C5959-AF28-49AF-B3D3-D488B94648DF}" presName="root" presStyleCnt="0">
        <dgm:presLayoutVars>
          <dgm:dir/>
          <dgm:resizeHandles val="exact"/>
        </dgm:presLayoutVars>
      </dgm:prSet>
      <dgm:spPr/>
    </dgm:pt>
    <dgm:pt modelId="{48FF01A2-830B-4D3C-8FFE-691B5C4CB904}" type="pres">
      <dgm:prSet presAssocID="{A7879898-F3C3-447A-ADAA-C13E5C1FBF9A}" presName="compNode" presStyleCnt="0"/>
      <dgm:spPr/>
    </dgm:pt>
    <dgm:pt modelId="{6110F8D7-7378-4D17-9CB4-7DFC4D51F9B9}" type="pres">
      <dgm:prSet presAssocID="{A7879898-F3C3-447A-ADAA-C13E5C1FBF9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67E39F0-490D-4E6D-B53C-7A16AFDEFC48}" type="pres">
      <dgm:prSet presAssocID="{A7879898-F3C3-447A-ADAA-C13E5C1FBF9A}" presName="iconSpace" presStyleCnt="0"/>
      <dgm:spPr/>
    </dgm:pt>
    <dgm:pt modelId="{1FD0AE4B-382D-4D98-8161-91D36D5A4B70}" type="pres">
      <dgm:prSet presAssocID="{A7879898-F3C3-447A-ADAA-C13E5C1FBF9A}" presName="parTx" presStyleLbl="revTx" presStyleIdx="0" presStyleCnt="4">
        <dgm:presLayoutVars>
          <dgm:chMax val="0"/>
          <dgm:chPref val="0"/>
        </dgm:presLayoutVars>
      </dgm:prSet>
      <dgm:spPr/>
    </dgm:pt>
    <dgm:pt modelId="{56DE6639-50D5-4609-9E22-DE8F32922DD7}" type="pres">
      <dgm:prSet presAssocID="{A7879898-F3C3-447A-ADAA-C13E5C1FBF9A}" presName="txSpace" presStyleCnt="0"/>
      <dgm:spPr/>
    </dgm:pt>
    <dgm:pt modelId="{FAB83CD0-3391-4E9F-8E89-F88179D638F1}" type="pres">
      <dgm:prSet presAssocID="{A7879898-F3C3-447A-ADAA-C13E5C1FBF9A}" presName="desTx" presStyleLbl="revTx" presStyleIdx="1" presStyleCnt="4">
        <dgm:presLayoutVars/>
      </dgm:prSet>
      <dgm:spPr/>
    </dgm:pt>
    <dgm:pt modelId="{9A7A973B-5D9F-4D68-A5FB-ED23DAAD20EF}" type="pres">
      <dgm:prSet presAssocID="{290B10F4-7D9D-40A5-918E-748D13571577}" presName="sibTrans" presStyleCnt="0"/>
      <dgm:spPr/>
    </dgm:pt>
    <dgm:pt modelId="{0A844884-9394-42DC-A023-2C79950A1C20}" type="pres">
      <dgm:prSet presAssocID="{50840A37-3AEC-4883-8908-74AD6E8CA638}" presName="compNode" presStyleCnt="0"/>
      <dgm:spPr/>
    </dgm:pt>
    <dgm:pt modelId="{A1B7C29C-DA88-4CD8-B0BE-98D2F801927C}" type="pres">
      <dgm:prSet presAssocID="{50840A37-3AEC-4883-8908-74AD6E8CA63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ent and Child"/>
        </a:ext>
      </dgm:extLst>
    </dgm:pt>
    <dgm:pt modelId="{2EA32A5B-5DD6-43C9-8DA2-5AE987DEE337}" type="pres">
      <dgm:prSet presAssocID="{50840A37-3AEC-4883-8908-74AD6E8CA638}" presName="iconSpace" presStyleCnt="0"/>
      <dgm:spPr/>
    </dgm:pt>
    <dgm:pt modelId="{BDD56B29-94E1-493C-9B17-C9C25CB8DE2A}" type="pres">
      <dgm:prSet presAssocID="{50840A37-3AEC-4883-8908-74AD6E8CA638}" presName="parTx" presStyleLbl="revTx" presStyleIdx="2" presStyleCnt="4">
        <dgm:presLayoutVars>
          <dgm:chMax val="0"/>
          <dgm:chPref val="0"/>
        </dgm:presLayoutVars>
      </dgm:prSet>
      <dgm:spPr/>
    </dgm:pt>
    <dgm:pt modelId="{6B0A1253-91A9-41FC-8734-B73313052F74}" type="pres">
      <dgm:prSet presAssocID="{50840A37-3AEC-4883-8908-74AD6E8CA638}" presName="txSpace" presStyleCnt="0"/>
      <dgm:spPr/>
    </dgm:pt>
    <dgm:pt modelId="{51301E3D-786B-4E4C-B214-0773DC701791}" type="pres">
      <dgm:prSet presAssocID="{50840A37-3AEC-4883-8908-74AD6E8CA638}" presName="desTx" presStyleLbl="revTx" presStyleIdx="3" presStyleCnt="4">
        <dgm:presLayoutVars/>
      </dgm:prSet>
      <dgm:spPr/>
    </dgm:pt>
  </dgm:ptLst>
  <dgm:cxnLst>
    <dgm:cxn modelId="{D91D080C-8FDD-437C-BB8C-D4CB6FBC6BFD}" type="presOf" srcId="{50840A37-3AEC-4883-8908-74AD6E8CA638}" destId="{BDD56B29-94E1-493C-9B17-C9C25CB8DE2A}" srcOrd="0" destOrd="0" presId="urn:microsoft.com/office/officeart/2018/2/layout/IconLabelDescriptionList"/>
    <dgm:cxn modelId="{697D6F14-B9DF-47CA-B002-0F0BFD81A9B8}" srcId="{50840A37-3AEC-4883-8908-74AD6E8CA638}" destId="{138C1E66-A6B7-46DB-B259-4E26049754FB}" srcOrd="0" destOrd="0" parTransId="{65CA6D4D-C1FE-406E-B10C-73E3D62050C5}" sibTransId="{1943BBC6-302A-4B79-9EAA-E2F93BE39799}"/>
    <dgm:cxn modelId="{769D2B22-2DA7-4E31-8473-985163F5C436}" type="presOf" srcId="{8FD30861-7857-4B30-99B1-BBDBA45CFF7F}" destId="{FAB83CD0-3391-4E9F-8E89-F88179D638F1}" srcOrd="0" destOrd="0" presId="urn:microsoft.com/office/officeart/2018/2/layout/IconLabelDescriptionList"/>
    <dgm:cxn modelId="{ED037961-1599-4FB4-AF67-26F87C6D9B1D}" srcId="{50840A37-3AEC-4883-8908-74AD6E8CA638}" destId="{BC872A32-5BE9-472B-A20B-48CA3B230204}" srcOrd="1" destOrd="0" parTransId="{A78C1367-256F-4D68-BEFB-714C7EB60005}" sibTransId="{3870E4C3-D7B8-48D7-BA6E-55A805EF9D39}"/>
    <dgm:cxn modelId="{45BD3A47-19AE-43EA-8F07-81390F202EE3}" type="presOf" srcId="{D51C5959-AF28-49AF-B3D3-D488B94648DF}" destId="{C1E139A4-2075-4361-A5DE-97D21E224775}" srcOrd="0" destOrd="0" presId="urn:microsoft.com/office/officeart/2018/2/layout/IconLabelDescriptionList"/>
    <dgm:cxn modelId="{6ECC6C57-2461-400D-A453-A8AA7E6CAAD9}" srcId="{D51C5959-AF28-49AF-B3D3-D488B94648DF}" destId="{50840A37-3AEC-4883-8908-74AD6E8CA638}" srcOrd="1" destOrd="0" parTransId="{988E0732-5369-4A50-8CF4-11FA9FB332AC}" sibTransId="{F4095497-84B0-47E7-8234-281033841403}"/>
    <dgm:cxn modelId="{2780225A-A774-44EA-BBE2-8D364617F851}" type="presOf" srcId="{A7879898-F3C3-447A-ADAA-C13E5C1FBF9A}" destId="{1FD0AE4B-382D-4D98-8161-91D36D5A4B70}" srcOrd="0" destOrd="0" presId="urn:microsoft.com/office/officeart/2018/2/layout/IconLabelDescriptionList"/>
    <dgm:cxn modelId="{80B4268F-CDF7-4E12-8874-AD55F16DB813}" type="presOf" srcId="{8A330087-0E06-4111-AE43-B35F3E1069E7}" destId="{51301E3D-786B-4E4C-B214-0773DC701791}" srcOrd="0" destOrd="2" presId="urn:microsoft.com/office/officeart/2018/2/layout/IconLabelDescriptionList"/>
    <dgm:cxn modelId="{D7091190-E840-4B86-ADB7-9CAD2B7BCC99}" srcId="{50840A37-3AEC-4883-8908-74AD6E8CA638}" destId="{8A330087-0E06-4111-AE43-B35F3E1069E7}" srcOrd="2" destOrd="0" parTransId="{A69C1CFF-8D60-47DA-8FC1-D1DB003EEBD4}" sibTransId="{A86716E3-F43A-489D-AFB3-0F51780AC399}"/>
    <dgm:cxn modelId="{3CFC5A90-AEA9-4BAE-9E69-1DC2FEBDA159}" srcId="{D51C5959-AF28-49AF-B3D3-D488B94648DF}" destId="{A7879898-F3C3-447A-ADAA-C13E5C1FBF9A}" srcOrd="0" destOrd="0" parTransId="{B9038E7C-4974-4BFF-853A-7DC9624D8EAF}" sibTransId="{290B10F4-7D9D-40A5-918E-748D13571577}"/>
    <dgm:cxn modelId="{25BE7297-2408-4E17-A95C-866389E8991D}" srcId="{A7879898-F3C3-447A-ADAA-C13E5C1FBF9A}" destId="{757E927B-8DD3-4338-9751-A7EA8FD49187}" srcOrd="1" destOrd="0" parTransId="{9115A047-AC11-4679-B6FF-F7CB83D95A31}" sibTransId="{27E258CA-3571-4F7E-90B6-5E581F4B79C4}"/>
    <dgm:cxn modelId="{FF07929B-7F21-4FE4-9362-2C89569B64AA}" type="presOf" srcId="{BC872A32-5BE9-472B-A20B-48CA3B230204}" destId="{51301E3D-786B-4E4C-B214-0773DC701791}" srcOrd="0" destOrd="1" presId="urn:microsoft.com/office/officeart/2018/2/layout/IconLabelDescriptionList"/>
    <dgm:cxn modelId="{994114B8-0ABA-4CBE-99C1-CC3638EEE4DD}" type="presOf" srcId="{138C1E66-A6B7-46DB-B259-4E26049754FB}" destId="{51301E3D-786B-4E4C-B214-0773DC701791}" srcOrd="0" destOrd="0" presId="urn:microsoft.com/office/officeart/2018/2/layout/IconLabelDescriptionList"/>
    <dgm:cxn modelId="{257C3DF2-3975-4DA4-A5C2-B74A4B60A98E}" srcId="{A7879898-F3C3-447A-ADAA-C13E5C1FBF9A}" destId="{8FD30861-7857-4B30-99B1-BBDBA45CFF7F}" srcOrd="0" destOrd="0" parTransId="{8DDFA99C-EDD2-4A2A-A95C-45A9725AFCB7}" sibTransId="{59D4FABE-92F1-465F-9C85-8597D794C9C0}"/>
    <dgm:cxn modelId="{26CCB1F8-E812-4236-9F42-910796CB75DF}" type="presOf" srcId="{757E927B-8DD3-4338-9751-A7EA8FD49187}" destId="{FAB83CD0-3391-4E9F-8E89-F88179D638F1}" srcOrd="0" destOrd="1" presId="urn:microsoft.com/office/officeart/2018/2/layout/IconLabelDescriptionList"/>
    <dgm:cxn modelId="{20B63E83-80E5-45B3-A3E2-09A5ADFB2536}" type="presParOf" srcId="{C1E139A4-2075-4361-A5DE-97D21E224775}" destId="{48FF01A2-830B-4D3C-8FFE-691B5C4CB904}" srcOrd="0" destOrd="0" presId="urn:microsoft.com/office/officeart/2018/2/layout/IconLabelDescriptionList"/>
    <dgm:cxn modelId="{7B13FC01-E12C-4529-BFD7-5AAC36CC6971}" type="presParOf" srcId="{48FF01A2-830B-4D3C-8FFE-691B5C4CB904}" destId="{6110F8D7-7378-4D17-9CB4-7DFC4D51F9B9}" srcOrd="0" destOrd="0" presId="urn:microsoft.com/office/officeart/2018/2/layout/IconLabelDescriptionList"/>
    <dgm:cxn modelId="{CF0B902D-2DCF-4629-9178-185C4AE74F49}" type="presParOf" srcId="{48FF01A2-830B-4D3C-8FFE-691B5C4CB904}" destId="{267E39F0-490D-4E6D-B53C-7A16AFDEFC48}" srcOrd="1" destOrd="0" presId="urn:microsoft.com/office/officeart/2018/2/layout/IconLabelDescriptionList"/>
    <dgm:cxn modelId="{EA33360B-3778-412A-9AF3-488A7ACE74E9}" type="presParOf" srcId="{48FF01A2-830B-4D3C-8FFE-691B5C4CB904}" destId="{1FD0AE4B-382D-4D98-8161-91D36D5A4B70}" srcOrd="2" destOrd="0" presId="urn:microsoft.com/office/officeart/2018/2/layout/IconLabelDescriptionList"/>
    <dgm:cxn modelId="{230CA0AA-9405-4451-8E56-5C2EE77D4E4A}" type="presParOf" srcId="{48FF01A2-830B-4D3C-8FFE-691B5C4CB904}" destId="{56DE6639-50D5-4609-9E22-DE8F32922DD7}" srcOrd="3" destOrd="0" presId="urn:microsoft.com/office/officeart/2018/2/layout/IconLabelDescriptionList"/>
    <dgm:cxn modelId="{69BC8105-BAB8-4463-8BBD-DF4FBBE5BBD7}" type="presParOf" srcId="{48FF01A2-830B-4D3C-8FFE-691B5C4CB904}" destId="{FAB83CD0-3391-4E9F-8E89-F88179D638F1}" srcOrd="4" destOrd="0" presId="urn:microsoft.com/office/officeart/2018/2/layout/IconLabelDescriptionList"/>
    <dgm:cxn modelId="{63FA74D6-B644-407D-B1E9-AC580138CEEA}" type="presParOf" srcId="{C1E139A4-2075-4361-A5DE-97D21E224775}" destId="{9A7A973B-5D9F-4D68-A5FB-ED23DAAD20EF}" srcOrd="1" destOrd="0" presId="urn:microsoft.com/office/officeart/2018/2/layout/IconLabelDescriptionList"/>
    <dgm:cxn modelId="{6159E08B-A087-419B-A430-16FA04065A4C}" type="presParOf" srcId="{C1E139A4-2075-4361-A5DE-97D21E224775}" destId="{0A844884-9394-42DC-A023-2C79950A1C20}" srcOrd="2" destOrd="0" presId="urn:microsoft.com/office/officeart/2018/2/layout/IconLabelDescriptionList"/>
    <dgm:cxn modelId="{C69DFA59-0C0C-41B8-93E4-E98B196DDE84}" type="presParOf" srcId="{0A844884-9394-42DC-A023-2C79950A1C20}" destId="{A1B7C29C-DA88-4CD8-B0BE-98D2F801927C}" srcOrd="0" destOrd="0" presId="urn:microsoft.com/office/officeart/2018/2/layout/IconLabelDescriptionList"/>
    <dgm:cxn modelId="{DD0B5BDB-42E3-4B7E-9546-6FF68E871474}" type="presParOf" srcId="{0A844884-9394-42DC-A023-2C79950A1C20}" destId="{2EA32A5B-5DD6-43C9-8DA2-5AE987DEE337}" srcOrd="1" destOrd="0" presId="urn:microsoft.com/office/officeart/2018/2/layout/IconLabelDescriptionList"/>
    <dgm:cxn modelId="{DBC1ACAD-467D-4D36-9682-ADB3976EA8EC}" type="presParOf" srcId="{0A844884-9394-42DC-A023-2C79950A1C20}" destId="{BDD56B29-94E1-493C-9B17-C9C25CB8DE2A}" srcOrd="2" destOrd="0" presId="urn:microsoft.com/office/officeart/2018/2/layout/IconLabelDescriptionList"/>
    <dgm:cxn modelId="{15278727-FD7A-43D8-89B0-44B2C22C1355}" type="presParOf" srcId="{0A844884-9394-42DC-A023-2C79950A1C20}" destId="{6B0A1253-91A9-41FC-8734-B73313052F74}" srcOrd="3" destOrd="0" presId="urn:microsoft.com/office/officeart/2018/2/layout/IconLabelDescriptionList"/>
    <dgm:cxn modelId="{A4D3C53D-0F96-4449-B0F6-ADFC2324175E}" type="presParOf" srcId="{0A844884-9394-42DC-A023-2C79950A1C20}" destId="{51301E3D-786B-4E4C-B214-0773DC70179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B3E899DB-70CB-4388-8A2B-1949308A27A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D5C979E-6E5F-4328-BD2B-B9003549ACCD}">
      <dgm:prSet/>
      <dgm:spPr/>
      <dgm:t>
        <a:bodyPr/>
        <a:lstStyle/>
        <a:p>
          <a:r>
            <a:rPr lang="es-CL"/>
            <a:t>Características sindrómicas: estudio genético correspondiente según síndrome sospechado, evaluación por genetista</a:t>
          </a:r>
          <a:endParaRPr lang="en-US"/>
        </a:p>
      </dgm:t>
    </dgm:pt>
    <dgm:pt modelId="{53A931E2-D964-4A09-A1D5-AA705C6D8AD6}" type="parTrans" cxnId="{A36B6A8B-8022-456F-94DB-2962F466EE32}">
      <dgm:prSet/>
      <dgm:spPr/>
      <dgm:t>
        <a:bodyPr/>
        <a:lstStyle/>
        <a:p>
          <a:endParaRPr lang="en-US"/>
        </a:p>
      </dgm:t>
    </dgm:pt>
    <dgm:pt modelId="{32F520B1-2378-4D95-8068-B53F429A941E}" type="sibTrans" cxnId="{A36B6A8B-8022-456F-94DB-2962F466EE32}">
      <dgm:prSet/>
      <dgm:spPr/>
      <dgm:t>
        <a:bodyPr/>
        <a:lstStyle/>
        <a:p>
          <a:endParaRPr lang="en-US"/>
        </a:p>
      </dgm:t>
    </dgm:pt>
    <dgm:pt modelId="{3CF17300-3598-47A7-AEE3-EF7E06A51F04}">
      <dgm:prSet/>
      <dgm:spPr/>
      <dgm:t>
        <a:bodyPr/>
        <a:lstStyle/>
        <a:p>
          <a:r>
            <a:rPr lang="es-CL"/>
            <a:t>Estudio de infecciones congénitas: TORCH</a:t>
          </a:r>
          <a:endParaRPr lang="en-US"/>
        </a:p>
      </dgm:t>
    </dgm:pt>
    <dgm:pt modelId="{D61E2B71-B596-4E2E-AD3C-D6FF1E800686}" type="parTrans" cxnId="{19C3CE88-0B7C-4EE8-83BB-215248DDDCEE}">
      <dgm:prSet/>
      <dgm:spPr/>
      <dgm:t>
        <a:bodyPr/>
        <a:lstStyle/>
        <a:p>
          <a:endParaRPr lang="en-US"/>
        </a:p>
      </dgm:t>
    </dgm:pt>
    <dgm:pt modelId="{EC707E33-3661-4581-BC5C-D7E5F915605D}" type="sibTrans" cxnId="{19C3CE88-0B7C-4EE8-83BB-215248DDDCEE}">
      <dgm:prSet/>
      <dgm:spPr/>
      <dgm:t>
        <a:bodyPr/>
        <a:lstStyle/>
        <a:p>
          <a:endParaRPr lang="en-US"/>
        </a:p>
      </dgm:t>
    </dgm:pt>
    <dgm:pt modelId="{D00C92BB-193A-4A14-A443-7A6D5C58FC64}">
      <dgm:prSet/>
      <dgm:spPr/>
      <dgm:t>
        <a:bodyPr/>
        <a:lstStyle/>
        <a:p>
          <a:r>
            <a:rPr lang="es-CL"/>
            <a:t>Enfermedades metabólicas</a:t>
          </a:r>
          <a:endParaRPr lang="en-US"/>
        </a:p>
      </dgm:t>
    </dgm:pt>
    <dgm:pt modelId="{DFFD8B5C-DD06-4C60-AA04-4842CE35F3E5}" type="parTrans" cxnId="{D5EDB17A-E06B-4DF3-A173-2E14034F21D4}">
      <dgm:prSet/>
      <dgm:spPr/>
      <dgm:t>
        <a:bodyPr/>
        <a:lstStyle/>
        <a:p>
          <a:endParaRPr lang="en-US"/>
        </a:p>
      </dgm:t>
    </dgm:pt>
    <dgm:pt modelId="{99FBA406-A606-4A91-9391-5142170D8C6E}" type="sibTrans" cxnId="{D5EDB17A-E06B-4DF3-A173-2E14034F21D4}">
      <dgm:prSet/>
      <dgm:spPr/>
      <dgm:t>
        <a:bodyPr/>
        <a:lstStyle/>
        <a:p>
          <a:endParaRPr lang="en-US"/>
        </a:p>
      </dgm:t>
    </dgm:pt>
    <dgm:pt modelId="{962FFE9F-54BE-4544-A33A-FF81ACF82737}">
      <dgm:prSet/>
      <dgm:spPr/>
      <dgm:t>
        <a:bodyPr/>
        <a:lstStyle/>
        <a:p>
          <a:r>
            <a:rPr lang="es-CL"/>
            <a:t>Evaluación por oftalmólogo</a:t>
          </a:r>
          <a:endParaRPr lang="en-US"/>
        </a:p>
      </dgm:t>
    </dgm:pt>
    <dgm:pt modelId="{317798AB-F194-4FCB-91A9-8160F201FBB6}" type="parTrans" cxnId="{F32F488C-B51A-47FC-A4AF-FD2DC3571E8E}">
      <dgm:prSet/>
      <dgm:spPr/>
      <dgm:t>
        <a:bodyPr/>
        <a:lstStyle/>
        <a:p>
          <a:endParaRPr lang="en-US"/>
        </a:p>
      </dgm:t>
    </dgm:pt>
    <dgm:pt modelId="{B6C44EBC-7760-4CD2-A9F6-DD4FF0DE7949}" type="sibTrans" cxnId="{F32F488C-B51A-47FC-A4AF-FD2DC3571E8E}">
      <dgm:prSet/>
      <dgm:spPr/>
      <dgm:t>
        <a:bodyPr/>
        <a:lstStyle/>
        <a:p>
          <a:endParaRPr lang="en-US"/>
        </a:p>
      </dgm:t>
    </dgm:pt>
    <dgm:pt modelId="{C77BD88F-8E2D-4620-B304-2B76330DA0B5}" type="pres">
      <dgm:prSet presAssocID="{B3E899DB-70CB-4388-8A2B-1949308A27A9}" presName="root" presStyleCnt="0">
        <dgm:presLayoutVars>
          <dgm:dir/>
          <dgm:resizeHandles val="exact"/>
        </dgm:presLayoutVars>
      </dgm:prSet>
      <dgm:spPr/>
    </dgm:pt>
    <dgm:pt modelId="{9012082C-B1E0-469C-ADED-88E5FDD483CD}" type="pres">
      <dgm:prSet presAssocID="{B3E899DB-70CB-4388-8A2B-1949308A27A9}" presName="container" presStyleCnt="0">
        <dgm:presLayoutVars>
          <dgm:dir/>
          <dgm:resizeHandles val="exact"/>
        </dgm:presLayoutVars>
      </dgm:prSet>
      <dgm:spPr/>
    </dgm:pt>
    <dgm:pt modelId="{B1305A97-4157-4E28-A36B-7590888F02F4}" type="pres">
      <dgm:prSet presAssocID="{9D5C979E-6E5F-4328-BD2B-B9003549ACCD}" presName="compNode" presStyleCnt="0"/>
      <dgm:spPr/>
    </dgm:pt>
    <dgm:pt modelId="{652870C4-9B73-4D33-AD8F-3266425D98B9}" type="pres">
      <dgm:prSet presAssocID="{9D5C979E-6E5F-4328-BD2B-B9003549ACCD}" presName="iconBgRect" presStyleLbl="bgShp" presStyleIdx="0" presStyleCnt="4"/>
      <dgm:spPr/>
    </dgm:pt>
    <dgm:pt modelId="{A783174D-CFDC-4779-923E-1316DB0E7BF4}" type="pres">
      <dgm:prSet presAssocID="{9D5C979E-6E5F-4328-BD2B-B9003549ACC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BAF16E9C-EC83-4F83-BDC6-757DFE011204}" type="pres">
      <dgm:prSet presAssocID="{9D5C979E-6E5F-4328-BD2B-B9003549ACCD}" presName="spaceRect" presStyleCnt="0"/>
      <dgm:spPr/>
    </dgm:pt>
    <dgm:pt modelId="{81394E20-E183-43BA-A5DD-92F7C3949145}" type="pres">
      <dgm:prSet presAssocID="{9D5C979E-6E5F-4328-BD2B-B9003549ACCD}" presName="textRect" presStyleLbl="revTx" presStyleIdx="0" presStyleCnt="4">
        <dgm:presLayoutVars>
          <dgm:chMax val="1"/>
          <dgm:chPref val="1"/>
        </dgm:presLayoutVars>
      </dgm:prSet>
      <dgm:spPr/>
    </dgm:pt>
    <dgm:pt modelId="{9C194A86-B63A-4261-B601-E1174A638D59}" type="pres">
      <dgm:prSet presAssocID="{32F520B1-2378-4D95-8068-B53F429A941E}" presName="sibTrans" presStyleLbl="sibTrans2D1" presStyleIdx="0" presStyleCnt="0"/>
      <dgm:spPr/>
    </dgm:pt>
    <dgm:pt modelId="{CDAA10AB-E518-41D1-AF46-5A97D9A3CC55}" type="pres">
      <dgm:prSet presAssocID="{3CF17300-3598-47A7-AEE3-EF7E06A51F04}" presName="compNode" presStyleCnt="0"/>
      <dgm:spPr/>
    </dgm:pt>
    <dgm:pt modelId="{AE68DD56-2C4F-4913-8014-E5067D53EC63}" type="pres">
      <dgm:prSet presAssocID="{3CF17300-3598-47A7-AEE3-EF7E06A51F04}" presName="iconBgRect" presStyleLbl="bgShp" presStyleIdx="1" presStyleCnt="4"/>
      <dgm:spPr/>
    </dgm:pt>
    <dgm:pt modelId="{F6F984BD-5C6C-434F-A452-E669A912005A}" type="pres">
      <dgm:prSet presAssocID="{3CF17300-3598-47A7-AEE3-EF7E06A51F0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ápsula de Petri"/>
        </a:ext>
      </dgm:extLst>
    </dgm:pt>
    <dgm:pt modelId="{E3ABA945-AF21-4E73-81FA-E6B2988FBC6F}" type="pres">
      <dgm:prSet presAssocID="{3CF17300-3598-47A7-AEE3-EF7E06A51F04}" presName="spaceRect" presStyleCnt="0"/>
      <dgm:spPr/>
    </dgm:pt>
    <dgm:pt modelId="{F39DDE0C-23D8-413A-B579-3A55C77E5F35}" type="pres">
      <dgm:prSet presAssocID="{3CF17300-3598-47A7-AEE3-EF7E06A51F04}" presName="textRect" presStyleLbl="revTx" presStyleIdx="1" presStyleCnt="4">
        <dgm:presLayoutVars>
          <dgm:chMax val="1"/>
          <dgm:chPref val="1"/>
        </dgm:presLayoutVars>
      </dgm:prSet>
      <dgm:spPr/>
    </dgm:pt>
    <dgm:pt modelId="{A3CF760F-1C23-451F-91D6-E936146EF968}" type="pres">
      <dgm:prSet presAssocID="{EC707E33-3661-4581-BC5C-D7E5F915605D}" presName="sibTrans" presStyleLbl="sibTrans2D1" presStyleIdx="0" presStyleCnt="0"/>
      <dgm:spPr/>
    </dgm:pt>
    <dgm:pt modelId="{5FEA7369-A770-4B0A-8465-C6ABD5BB11A2}" type="pres">
      <dgm:prSet presAssocID="{D00C92BB-193A-4A14-A443-7A6D5C58FC64}" presName="compNode" presStyleCnt="0"/>
      <dgm:spPr/>
    </dgm:pt>
    <dgm:pt modelId="{4F3EFB01-B997-42E7-831E-F407C9009315}" type="pres">
      <dgm:prSet presAssocID="{D00C92BB-193A-4A14-A443-7A6D5C58FC64}" presName="iconBgRect" presStyleLbl="bgShp" presStyleIdx="2" presStyleCnt="4"/>
      <dgm:spPr/>
    </dgm:pt>
    <dgm:pt modelId="{FE289E5B-1B89-44B8-9EC4-B5B07CA75F3D}" type="pres">
      <dgm:prSet presAssocID="{D00C92BB-193A-4A14-A443-7A6D5C58FC6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ductos químicos"/>
        </a:ext>
      </dgm:extLst>
    </dgm:pt>
    <dgm:pt modelId="{06A7B51E-E0AB-4AC5-B132-430629C9F18D}" type="pres">
      <dgm:prSet presAssocID="{D00C92BB-193A-4A14-A443-7A6D5C58FC64}" presName="spaceRect" presStyleCnt="0"/>
      <dgm:spPr/>
    </dgm:pt>
    <dgm:pt modelId="{D16D759A-F1AC-4829-8EDD-0B588F633775}" type="pres">
      <dgm:prSet presAssocID="{D00C92BB-193A-4A14-A443-7A6D5C58FC64}" presName="textRect" presStyleLbl="revTx" presStyleIdx="2" presStyleCnt="4">
        <dgm:presLayoutVars>
          <dgm:chMax val="1"/>
          <dgm:chPref val="1"/>
        </dgm:presLayoutVars>
      </dgm:prSet>
      <dgm:spPr/>
    </dgm:pt>
    <dgm:pt modelId="{3BA0A21D-D414-4962-8D60-DC427AE6EE29}" type="pres">
      <dgm:prSet presAssocID="{99FBA406-A606-4A91-9391-5142170D8C6E}" presName="sibTrans" presStyleLbl="sibTrans2D1" presStyleIdx="0" presStyleCnt="0"/>
      <dgm:spPr/>
    </dgm:pt>
    <dgm:pt modelId="{7EF9442F-DC67-4C5C-BC8C-2125E84F626D}" type="pres">
      <dgm:prSet presAssocID="{962FFE9F-54BE-4544-A33A-FF81ACF82737}" presName="compNode" presStyleCnt="0"/>
      <dgm:spPr/>
    </dgm:pt>
    <dgm:pt modelId="{641E7CFB-DA5D-459D-8ED6-C5AD63F1F63A}" type="pres">
      <dgm:prSet presAssocID="{962FFE9F-54BE-4544-A33A-FF81ACF82737}" presName="iconBgRect" presStyleLbl="bgShp" presStyleIdx="3" presStyleCnt="4"/>
      <dgm:spPr/>
    </dgm:pt>
    <dgm:pt modelId="{29939E6E-351A-4181-B95F-2EA5AEDC6109}" type="pres">
      <dgm:prSet presAssocID="{962FFE9F-54BE-4544-A33A-FF81ACF8273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236F2FC8-3E36-416D-BFE4-C84617F57DDA}" type="pres">
      <dgm:prSet presAssocID="{962FFE9F-54BE-4544-A33A-FF81ACF82737}" presName="spaceRect" presStyleCnt="0"/>
      <dgm:spPr/>
    </dgm:pt>
    <dgm:pt modelId="{77B66E6E-32C9-497F-9958-7079342C42F7}" type="pres">
      <dgm:prSet presAssocID="{962FFE9F-54BE-4544-A33A-FF81ACF8273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2B2F00F-82A3-47E6-AEAF-48A88368BC6C}" type="presOf" srcId="{EC707E33-3661-4581-BC5C-D7E5F915605D}" destId="{A3CF760F-1C23-451F-91D6-E936146EF968}" srcOrd="0" destOrd="0" presId="urn:microsoft.com/office/officeart/2018/2/layout/IconCircleList"/>
    <dgm:cxn modelId="{C23B5338-53E8-47D0-9B81-25181D0039B1}" type="presOf" srcId="{962FFE9F-54BE-4544-A33A-FF81ACF82737}" destId="{77B66E6E-32C9-497F-9958-7079342C42F7}" srcOrd="0" destOrd="0" presId="urn:microsoft.com/office/officeart/2018/2/layout/IconCircleList"/>
    <dgm:cxn modelId="{FB4A9541-48BF-4A20-8D48-CF33943528D1}" type="presOf" srcId="{3CF17300-3598-47A7-AEE3-EF7E06A51F04}" destId="{F39DDE0C-23D8-413A-B579-3A55C77E5F35}" srcOrd="0" destOrd="0" presId="urn:microsoft.com/office/officeart/2018/2/layout/IconCircleList"/>
    <dgm:cxn modelId="{C4136A49-86A5-4882-AC10-E114B9800932}" type="presOf" srcId="{9D5C979E-6E5F-4328-BD2B-B9003549ACCD}" destId="{81394E20-E183-43BA-A5DD-92F7C3949145}" srcOrd="0" destOrd="0" presId="urn:microsoft.com/office/officeart/2018/2/layout/IconCircleList"/>
    <dgm:cxn modelId="{3E1A766D-D2B5-40E5-A725-5BD882555D93}" type="presOf" srcId="{B3E899DB-70CB-4388-8A2B-1949308A27A9}" destId="{C77BD88F-8E2D-4620-B304-2B76330DA0B5}" srcOrd="0" destOrd="0" presId="urn:microsoft.com/office/officeart/2018/2/layout/IconCircleList"/>
    <dgm:cxn modelId="{01BD3355-9104-4EE4-928A-E0B993CF9FA3}" type="presOf" srcId="{99FBA406-A606-4A91-9391-5142170D8C6E}" destId="{3BA0A21D-D414-4962-8D60-DC427AE6EE29}" srcOrd="0" destOrd="0" presId="urn:microsoft.com/office/officeart/2018/2/layout/IconCircleList"/>
    <dgm:cxn modelId="{D5EDB17A-E06B-4DF3-A173-2E14034F21D4}" srcId="{B3E899DB-70CB-4388-8A2B-1949308A27A9}" destId="{D00C92BB-193A-4A14-A443-7A6D5C58FC64}" srcOrd="2" destOrd="0" parTransId="{DFFD8B5C-DD06-4C60-AA04-4842CE35F3E5}" sibTransId="{99FBA406-A606-4A91-9391-5142170D8C6E}"/>
    <dgm:cxn modelId="{19C3CE88-0B7C-4EE8-83BB-215248DDDCEE}" srcId="{B3E899DB-70CB-4388-8A2B-1949308A27A9}" destId="{3CF17300-3598-47A7-AEE3-EF7E06A51F04}" srcOrd="1" destOrd="0" parTransId="{D61E2B71-B596-4E2E-AD3C-D6FF1E800686}" sibTransId="{EC707E33-3661-4581-BC5C-D7E5F915605D}"/>
    <dgm:cxn modelId="{A36B6A8B-8022-456F-94DB-2962F466EE32}" srcId="{B3E899DB-70CB-4388-8A2B-1949308A27A9}" destId="{9D5C979E-6E5F-4328-BD2B-B9003549ACCD}" srcOrd="0" destOrd="0" parTransId="{53A931E2-D964-4A09-A1D5-AA705C6D8AD6}" sibTransId="{32F520B1-2378-4D95-8068-B53F429A941E}"/>
    <dgm:cxn modelId="{F32F488C-B51A-47FC-A4AF-FD2DC3571E8E}" srcId="{B3E899DB-70CB-4388-8A2B-1949308A27A9}" destId="{962FFE9F-54BE-4544-A33A-FF81ACF82737}" srcOrd="3" destOrd="0" parTransId="{317798AB-F194-4FCB-91A9-8160F201FBB6}" sibTransId="{B6C44EBC-7760-4CD2-A9F6-DD4FF0DE7949}"/>
    <dgm:cxn modelId="{389CCDA0-84CE-4D6B-B037-8445A368146C}" type="presOf" srcId="{32F520B1-2378-4D95-8068-B53F429A941E}" destId="{9C194A86-B63A-4261-B601-E1174A638D59}" srcOrd="0" destOrd="0" presId="urn:microsoft.com/office/officeart/2018/2/layout/IconCircleList"/>
    <dgm:cxn modelId="{42AFDDDA-170A-44E5-8558-D09BF386625A}" type="presOf" srcId="{D00C92BB-193A-4A14-A443-7A6D5C58FC64}" destId="{D16D759A-F1AC-4829-8EDD-0B588F633775}" srcOrd="0" destOrd="0" presId="urn:microsoft.com/office/officeart/2018/2/layout/IconCircleList"/>
    <dgm:cxn modelId="{D48248D3-DFAE-43DA-B995-6DA0F810A5A2}" type="presParOf" srcId="{C77BD88F-8E2D-4620-B304-2B76330DA0B5}" destId="{9012082C-B1E0-469C-ADED-88E5FDD483CD}" srcOrd="0" destOrd="0" presId="urn:microsoft.com/office/officeart/2018/2/layout/IconCircleList"/>
    <dgm:cxn modelId="{43D95087-3CC9-441E-9D60-7C14BA497F95}" type="presParOf" srcId="{9012082C-B1E0-469C-ADED-88E5FDD483CD}" destId="{B1305A97-4157-4E28-A36B-7590888F02F4}" srcOrd="0" destOrd="0" presId="urn:microsoft.com/office/officeart/2018/2/layout/IconCircleList"/>
    <dgm:cxn modelId="{4DFAF4A5-0839-46DA-9EF4-22212EDF7764}" type="presParOf" srcId="{B1305A97-4157-4E28-A36B-7590888F02F4}" destId="{652870C4-9B73-4D33-AD8F-3266425D98B9}" srcOrd="0" destOrd="0" presId="urn:microsoft.com/office/officeart/2018/2/layout/IconCircleList"/>
    <dgm:cxn modelId="{948A2359-2084-4F27-B661-758413A1DE62}" type="presParOf" srcId="{B1305A97-4157-4E28-A36B-7590888F02F4}" destId="{A783174D-CFDC-4779-923E-1316DB0E7BF4}" srcOrd="1" destOrd="0" presId="urn:microsoft.com/office/officeart/2018/2/layout/IconCircleList"/>
    <dgm:cxn modelId="{CCA6A5D0-9E2D-41BB-AA08-50AA20E2337F}" type="presParOf" srcId="{B1305A97-4157-4E28-A36B-7590888F02F4}" destId="{BAF16E9C-EC83-4F83-BDC6-757DFE011204}" srcOrd="2" destOrd="0" presId="urn:microsoft.com/office/officeart/2018/2/layout/IconCircleList"/>
    <dgm:cxn modelId="{3CFD7F75-D634-410F-AC28-3543789D32B3}" type="presParOf" srcId="{B1305A97-4157-4E28-A36B-7590888F02F4}" destId="{81394E20-E183-43BA-A5DD-92F7C3949145}" srcOrd="3" destOrd="0" presId="urn:microsoft.com/office/officeart/2018/2/layout/IconCircleList"/>
    <dgm:cxn modelId="{1048192A-EFB6-47F6-9C4A-C78D4691F437}" type="presParOf" srcId="{9012082C-B1E0-469C-ADED-88E5FDD483CD}" destId="{9C194A86-B63A-4261-B601-E1174A638D59}" srcOrd="1" destOrd="0" presId="urn:microsoft.com/office/officeart/2018/2/layout/IconCircleList"/>
    <dgm:cxn modelId="{7EDCAA2A-EA6B-4D78-888F-DDCFCDA80659}" type="presParOf" srcId="{9012082C-B1E0-469C-ADED-88E5FDD483CD}" destId="{CDAA10AB-E518-41D1-AF46-5A97D9A3CC55}" srcOrd="2" destOrd="0" presId="urn:microsoft.com/office/officeart/2018/2/layout/IconCircleList"/>
    <dgm:cxn modelId="{0F131BF6-C0F1-4D02-9171-C1E2082DC3F9}" type="presParOf" srcId="{CDAA10AB-E518-41D1-AF46-5A97D9A3CC55}" destId="{AE68DD56-2C4F-4913-8014-E5067D53EC63}" srcOrd="0" destOrd="0" presId="urn:microsoft.com/office/officeart/2018/2/layout/IconCircleList"/>
    <dgm:cxn modelId="{3C4753C8-EF28-41BD-B7DA-75ECD649A8F2}" type="presParOf" srcId="{CDAA10AB-E518-41D1-AF46-5A97D9A3CC55}" destId="{F6F984BD-5C6C-434F-A452-E669A912005A}" srcOrd="1" destOrd="0" presId="urn:microsoft.com/office/officeart/2018/2/layout/IconCircleList"/>
    <dgm:cxn modelId="{64BC45CD-F46E-44B9-8FBA-80C3043BA38B}" type="presParOf" srcId="{CDAA10AB-E518-41D1-AF46-5A97D9A3CC55}" destId="{E3ABA945-AF21-4E73-81FA-E6B2988FBC6F}" srcOrd="2" destOrd="0" presId="urn:microsoft.com/office/officeart/2018/2/layout/IconCircleList"/>
    <dgm:cxn modelId="{7BD2121D-C516-4306-95B6-E294CDEC4F32}" type="presParOf" srcId="{CDAA10AB-E518-41D1-AF46-5A97D9A3CC55}" destId="{F39DDE0C-23D8-413A-B579-3A55C77E5F35}" srcOrd="3" destOrd="0" presId="urn:microsoft.com/office/officeart/2018/2/layout/IconCircleList"/>
    <dgm:cxn modelId="{1AF216DC-4F74-4B19-8CE0-E697BBE6E474}" type="presParOf" srcId="{9012082C-B1E0-469C-ADED-88E5FDD483CD}" destId="{A3CF760F-1C23-451F-91D6-E936146EF968}" srcOrd="3" destOrd="0" presId="urn:microsoft.com/office/officeart/2018/2/layout/IconCircleList"/>
    <dgm:cxn modelId="{98E42F72-BF0A-46B9-9121-9749499BBEA6}" type="presParOf" srcId="{9012082C-B1E0-469C-ADED-88E5FDD483CD}" destId="{5FEA7369-A770-4B0A-8465-C6ABD5BB11A2}" srcOrd="4" destOrd="0" presId="urn:microsoft.com/office/officeart/2018/2/layout/IconCircleList"/>
    <dgm:cxn modelId="{AF8B58A0-AE0B-4C40-8E53-E82174803B2E}" type="presParOf" srcId="{5FEA7369-A770-4B0A-8465-C6ABD5BB11A2}" destId="{4F3EFB01-B997-42E7-831E-F407C9009315}" srcOrd="0" destOrd="0" presId="urn:microsoft.com/office/officeart/2018/2/layout/IconCircleList"/>
    <dgm:cxn modelId="{024CA8C5-4CE3-4894-BCBD-818F14C87553}" type="presParOf" srcId="{5FEA7369-A770-4B0A-8465-C6ABD5BB11A2}" destId="{FE289E5B-1B89-44B8-9EC4-B5B07CA75F3D}" srcOrd="1" destOrd="0" presId="urn:microsoft.com/office/officeart/2018/2/layout/IconCircleList"/>
    <dgm:cxn modelId="{DEEFCC5E-A291-4B8F-85A2-6BC55DD92FA8}" type="presParOf" srcId="{5FEA7369-A770-4B0A-8465-C6ABD5BB11A2}" destId="{06A7B51E-E0AB-4AC5-B132-430629C9F18D}" srcOrd="2" destOrd="0" presId="urn:microsoft.com/office/officeart/2018/2/layout/IconCircleList"/>
    <dgm:cxn modelId="{97299694-5517-4808-9E88-95C009B81C7E}" type="presParOf" srcId="{5FEA7369-A770-4B0A-8465-C6ABD5BB11A2}" destId="{D16D759A-F1AC-4829-8EDD-0B588F633775}" srcOrd="3" destOrd="0" presId="urn:microsoft.com/office/officeart/2018/2/layout/IconCircleList"/>
    <dgm:cxn modelId="{D79A8B54-3763-41B6-A384-5AC86B37F58F}" type="presParOf" srcId="{9012082C-B1E0-469C-ADED-88E5FDD483CD}" destId="{3BA0A21D-D414-4962-8D60-DC427AE6EE29}" srcOrd="5" destOrd="0" presId="urn:microsoft.com/office/officeart/2018/2/layout/IconCircleList"/>
    <dgm:cxn modelId="{94A9A686-655C-4F46-8923-28767D3C60F9}" type="presParOf" srcId="{9012082C-B1E0-469C-ADED-88E5FDD483CD}" destId="{7EF9442F-DC67-4C5C-BC8C-2125E84F626D}" srcOrd="6" destOrd="0" presId="urn:microsoft.com/office/officeart/2018/2/layout/IconCircleList"/>
    <dgm:cxn modelId="{87D5E8E2-F376-40AE-9DF3-E178284F21CD}" type="presParOf" srcId="{7EF9442F-DC67-4C5C-BC8C-2125E84F626D}" destId="{641E7CFB-DA5D-459D-8ED6-C5AD63F1F63A}" srcOrd="0" destOrd="0" presId="urn:microsoft.com/office/officeart/2018/2/layout/IconCircleList"/>
    <dgm:cxn modelId="{6967A691-0080-4DE6-B780-0E3CFE30C809}" type="presParOf" srcId="{7EF9442F-DC67-4C5C-BC8C-2125E84F626D}" destId="{29939E6E-351A-4181-B95F-2EA5AEDC6109}" srcOrd="1" destOrd="0" presId="urn:microsoft.com/office/officeart/2018/2/layout/IconCircleList"/>
    <dgm:cxn modelId="{D2D4294C-5B51-4DAC-B0B7-0BAD7F2B98B0}" type="presParOf" srcId="{7EF9442F-DC67-4C5C-BC8C-2125E84F626D}" destId="{236F2FC8-3E36-416D-BFE4-C84617F57DDA}" srcOrd="2" destOrd="0" presId="urn:microsoft.com/office/officeart/2018/2/layout/IconCircleList"/>
    <dgm:cxn modelId="{4D2053F9-803B-4FDA-8D21-44274FCAD869}" type="presParOf" srcId="{7EF9442F-DC67-4C5C-BC8C-2125E84F626D}" destId="{77B66E6E-32C9-497F-9958-7079342C42F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4307347-E8DA-4989-A018-02F4A4C7AA44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F6B6935-A497-4D7E-A049-A459BCE9B757}">
      <dgm:prSet/>
      <dgm:spPr/>
      <dgm:t>
        <a:bodyPr/>
        <a:lstStyle/>
        <a:p>
          <a:r>
            <a:rPr lang="es-CL" b="1" dirty="0"/>
            <a:t>Microcefalia + anormalidades neurológicas o del desarrollo</a:t>
          </a:r>
          <a:endParaRPr lang="en-US" b="1" dirty="0"/>
        </a:p>
      </dgm:t>
    </dgm:pt>
    <dgm:pt modelId="{FCFD8337-4FFA-4266-A625-0669C6704D3E}" type="parTrans" cxnId="{E9C3FE6F-9036-4E02-9D96-0C333F8EEF0C}">
      <dgm:prSet/>
      <dgm:spPr/>
      <dgm:t>
        <a:bodyPr/>
        <a:lstStyle/>
        <a:p>
          <a:endParaRPr lang="en-US"/>
        </a:p>
      </dgm:t>
    </dgm:pt>
    <dgm:pt modelId="{8F5D5C80-3483-49DD-BEFC-44DFA1E3D975}" type="sibTrans" cxnId="{E9C3FE6F-9036-4E02-9D96-0C333F8EEF0C}">
      <dgm:prSet/>
      <dgm:spPr/>
      <dgm:t>
        <a:bodyPr/>
        <a:lstStyle/>
        <a:p>
          <a:endParaRPr lang="en-US"/>
        </a:p>
      </dgm:t>
    </dgm:pt>
    <dgm:pt modelId="{6DCE9E9F-BA45-43EF-B71B-539BF7486BD3}">
      <dgm:prSet/>
      <dgm:spPr/>
      <dgm:t>
        <a:bodyPr/>
        <a:lstStyle/>
        <a:p>
          <a:r>
            <a:rPr lang="es-CL"/>
            <a:t>TC cerebral: identifica mejor microcalcificaciones y estructura osea </a:t>
          </a:r>
          <a:endParaRPr lang="en-US"/>
        </a:p>
      </dgm:t>
    </dgm:pt>
    <dgm:pt modelId="{4316D6AA-9C62-463B-8437-334F82C85194}" type="parTrans" cxnId="{EB8EFBA3-6FBD-47E8-8858-1A2FDD1C211C}">
      <dgm:prSet/>
      <dgm:spPr/>
      <dgm:t>
        <a:bodyPr/>
        <a:lstStyle/>
        <a:p>
          <a:endParaRPr lang="en-US"/>
        </a:p>
      </dgm:t>
    </dgm:pt>
    <dgm:pt modelId="{5CC01CB5-C973-4A7B-80DE-A015ABF1C762}" type="sibTrans" cxnId="{EB8EFBA3-6FBD-47E8-8858-1A2FDD1C211C}">
      <dgm:prSet/>
      <dgm:spPr/>
      <dgm:t>
        <a:bodyPr/>
        <a:lstStyle/>
        <a:p>
          <a:endParaRPr lang="en-US"/>
        </a:p>
      </dgm:t>
    </dgm:pt>
    <dgm:pt modelId="{F39C34FD-2FB1-4ACC-A0BE-DEE3A56BAAA9}">
      <dgm:prSet/>
      <dgm:spPr/>
      <dgm:t>
        <a:bodyPr/>
        <a:lstStyle/>
        <a:p>
          <a:r>
            <a:rPr lang="es-CL" b="1" i="0" dirty="0"/>
            <a:t>Craneosinostosis (con ventana ósea)</a:t>
          </a:r>
          <a:endParaRPr lang="en-US" b="1" i="0" dirty="0"/>
        </a:p>
      </dgm:t>
    </dgm:pt>
    <dgm:pt modelId="{29625898-684D-4D0B-8B18-146559114CB6}" type="parTrans" cxnId="{E4A5EF7A-CE48-494E-A2B7-192DFCA4001B}">
      <dgm:prSet/>
      <dgm:spPr/>
      <dgm:t>
        <a:bodyPr/>
        <a:lstStyle/>
        <a:p>
          <a:endParaRPr lang="en-US"/>
        </a:p>
      </dgm:t>
    </dgm:pt>
    <dgm:pt modelId="{27532E2D-9A6E-41E9-9623-70EED5D284C3}" type="sibTrans" cxnId="{E4A5EF7A-CE48-494E-A2B7-192DFCA4001B}">
      <dgm:prSet/>
      <dgm:spPr/>
      <dgm:t>
        <a:bodyPr/>
        <a:lstStyle/>
        <a:p>
          <a:endParaRPr lang="en-US"/>
        </a:p>
      </dgm:t>
    </dgm:pt>
    <dgm:pt modelId="{B5537D0C-6338-426E-AE75-D214ABE57952}">
      <dgm:prSet/>
      <dgm:spPr/>
      <dgm:t>
        <a:bodyPr/>
        <a:lstStyle/>
        <a:p>
          <a:r>
            <a:rPr lang="es-CL" dirty="0"/>
            <a:t>TORCH </a:t>
          </a:r>
          <a:endParaRPr lang="en-US" dirty="0"/>
        </a:p>
      </dgm:t>
    </dgm:pt>
    <dgm:pt modelId="{207CFBED-F3F0-4691-9EE3-1EF43DFCCD6A}" type="parTrans" cxnId="{58F9F223-C60C-488E-B069-667329B5DEC8}">
      <dgm:prSet/>
      <dgm:spPr/>
      <dgm:t>
        <a:bodyPr/>
        <a:lstStyle/>
        <a:p>
          <a:endParaRPr lang="en-US"/>
        </a:p>
      </dgm:t>
    </dgm:pt>
    <dgm:pt modelId="{9C202B88-E89E-4CDC-AA21-DCDB2CF2E8AF}" type="sibTrans" cxnId="{58F9F223-C60C-488E-B069-667329B5DEC8}">
      <dgm:prSet/>
      <dgm:spPr/>
      <dgm:t>
        <a:bodyPr/>
        <a:lstStyle/>
        <a:p>
          <a:endParaRPr lang="en-US"/>
        </a:p>
      </dgm:t>
    </dgm:pt>
    <dgm:pt modelId="{EFB288A6-6026-4F79-A5E4-487A85BD25C1}">
      <dgm:prSet/>
      <dgm:spPr/>
      <dgm:t>
        <a:bodyPr/>
        <a:lstStyle/>
        <a:p>
          <a:r>
            <a:rPr lang="es-CL" dirty="0"/>
            <a:t>Infección por Zika</a:t>
          </a:r>
          <a:endParaRPr lang="en-US" dirty="0"/>
        </a:p>
      </dgm:t>
    </dgm:pt>
    <dgm:pt modelId="{A9EB60B2-2056-477E-8335-3A50A6611FC5}" type="parTrans" cxnId="{543A348E-D35D-4A5E-B4B1-EEAAB0C02DBC}">
      <dgm:prSet/>
      <dgm:spPr/>
      <dgm:t>
        <a:bodyPr/>
        <a:lstStyle/>
        <a:p>
          <a:endParaRPr lang="en-US"/>
        </a:p>
      </dgm:t>
    </dgm:pt>
    <dgm:pt modelId="{B48049E5-6E21-48A1-B4BF-CEC83572395C}" type="sibTrans" cxnId="{543A348E-D35D-4A5E-B4B1-EEAAB0C02DBC}">
      <dgm:prSet/>
      <dgm:spPr/>
      <dgm:t>
        <a:bodyPr/>
        <a:lstStyle/>
        <a:p>
          <a:endParaRPr lang="en-US"/>
        </a:p>
      </dgm:t>
    </dgm:pt>
    <dgm:pt modelId="{3CFBB664-EFD9-4D02-AAE4-07DDE169A840}">
      <dgm:prSet/>
      <dgm:spPr/>
      <dgm:t>
        <a:bodyPr/>
        <a:lstStyle/>
        <a:p>
          <a:r>
            <a:rPr lang="es-CL"/>
            <a:t>RM cerebral</a:t>
          </a:r>
          <a:endParaRPr lang="en-US"/>
        </a:p>
      </dgm:t>
    </dgm:pt>
    <dgm:pt modelId="{52074F93-B3E0-4161-ADC2-97D690D6F9AB}" type="parTrans" cxnId="{817F3CC5-895E-4297-BE77-2464F655FE09}">
      <dgm:prSet/>
      <dgm:spPr/>
      <dgm:t>
        <a:bodyPr/>
        <a:lstStyle/>
        <a:p>
          <a:endParaRPr lang="en-US"/>
        </a:p>
      </dgm:t>
    </dgm:pt>
    <dgm:pt modelId="{C33BC76E-9367-46A0-A448-B844550688F3}" type="sibTrans" cxnId="{817F3CC5-895E-4297-BE77-2464F655FE09}">
      <dgm:prSet/>
      <dgm:spPr/>
      <dgm:t>
        <a:bodyPr/>
        <a:lstStyle/>
        <a:p>
          <a:endParaRPr lang="en-US"/>
        </a:p>
      </dgm:t>
    </dgm:pt>
    <dgm:pt modelId="{CA5F5895-35AA-40AB-8047-6E3EBF051024}">
      <dgm:prSet/>
      <dgm:spPr/>
      <dgm:t>
        <a:bodyPr/>
        <a:lstStyle/>
        <a:p>
          <a:r>
            <a:rPr lang="es-CL" dirty="0"/>
            <a:t>Imagen recomendada</a:t>
          </a:r>
          <a:endParaRPr lang="en-US" dirty="0"/>
        </a:p>
      </dgm:t>
    </dgm:pt>
    <dgm:pt modelId="{5E97803C-3323-4868-834D-4A8C83E68752}" type="parTrans" cxnId="{E4471248-91E0-4F3A-9643-03C0508C456A}">
      <dgm:prSet/>
      <dgm:spPr/>
      <dgm:t>
        <a:bodyPr/>
        <a:lstStyle/>
        <a:p>
          <a:endParaRPr lang="en-US"/>
        </a:p>
      </dgm:t>
    </dgm:pt>
    <dgm:pt modelId="{536AE742-01D8-40BE-9F44-DCC41DE6DC71}" type="sibTrans" cxnId="{E4471248-91E0-4F3A-9643-03C0508C456A}">
      <dgm:prSet/>
      <dgm:spPr/>
      <dgm:t>
        <a:bodyPr/>
        <a:lstStyle/>
        <a:p>
          <a:endParaRPr lang="en-US"/>
        </a:p>
      </dgm:t>
    </dgm:pt>
    <dgm:pt modelId="{2D7663AF-959C-49C0-B12B-FCB220C11F94}">
      <dgm:prSet/>
      <dgm:spPr/>
      <dgm:t>
        <a:bodyPr/>
        <a:lstStyle/>
        <a:p>
          <a:r>
            <a:rPr lang="es-CL"/>
            <a:t>Microcefalia sintomática</a:t>
          </a:r>
          <a:endParaRPr lang="en-US"/>
        </a:p>
      </dgm:t>
    </dgm:pt>
    <dgm:pt modelId="{709C6BA0-F508-4458-AD67-A47EA07DE690}" type="parTrans" cxnId="{323AF4C3-B60F-46AD-B9D3-34B575443068}">
      <dgm:prSet/>
      <dgm:spPr/>
      <dgm:t>
        <a:bodyPr/>
        <a:lstStyle/>
        <a:p>
          <a:endParaRPr lang="en-US"/>
        </a:p>
      </dgm:t>
    </dgm:pt>
    <dgm:pt modelId="{89BB7B8C-DFBD-4189-9158-7D5DEA5375A8}" type="sibTrans" cxnId="{323AF4C3-B60F-46AD-B9D3-34B575443068}">
      <dgm:prSet/>
      <dgm:spPr/>
      <dgm:t>
        <a:bodyPr/>
        <a:lstStyle/>
        <a:p>
          <a:endParaRPr lang="en-US"/>
        </a:p>
      </dgm:t>
    </dgm:pt>
    <dgm:pt modelId="{0CCD0E16-4B15-4555-AD72-C9B55FB073BD}">
      <dgm:prSet/>
      <dgm:spPr/>
      <dgm:t>
        <a:bodyPr/>
        <a:lstStyle/>
        <a:p>
          <a:r>
            <a:rPr lang="es-CL"/>
            <a:t>680 niños</a:t>
          </a:r>
          <a:endParaRPr lang="en-US"/>
        </a:p>
      </dgm:t>
    </dgm:pt>
    <dgm:pt modelId="{925C71AB-A023-4AEE-B4A9-3297B79B1E42}" type="parTrans" cxnId="{2335A09A-E97B-4D65-91A5-58471A0EBB33}">
      <dgm:prSet/>
      <dgm:spPr/>
      <dgm:t>
        <a:bodyPr/>
        <a:lstStyle/>
        <a:p>
          <a:endParaRPr lang="en-US"/>
        </a:p>
      </dgm:t>
    </dgm:pt>
    <dgm:pt modelId="{40F8F07F-E473-4BF8-8E0B-C0AFF3D400BD}" type="sibTrans" cxnId="{2335A09A-E97B-4D65-91A5-58471A0EBB33}">
      <dgm:prSet/>
      <dgm:spPr/>
      <dgm:t>
        <a:bodyPr/>
        <a:lstStyle/>
        <a:p>
          <a:endParaRPr lang="en-US"/>
        </a:p>
      </dgm:t>
    </dgm:pt>
    <dgm:pt modelId="{2EAB5E6E-2ABC-48EB-8D3E-4EA39CB8CD88}">
      <dgm:prSet/>
      <dgm:spPr/>
      <dgm:t>
        <a:bodyPr/>
        <a:lstStyle/>
        <a:p>
          <a:r>
            <a:rPr lang="es-CL"/>
            <a:t>299 RM</a:t>
          </a:r>
          <a:endParaRPr lang="en-US"/>
        </a:p>
      </dgm:t>
    </dgm:pt>
    <dgm:pt modelId="{0368C7D5-5D56-4E05-B873-3BBAF334737E}" type="parTrans" cxnId="{25F85F4C-03DF-40AE-9E28-CDF7415937D7}">
      <dgm:prSet/>
      <dgm:spPr/>
      <dgm:t>
        <a:bodyPr/>
        <a:lstStyle/>
        <a:p>
          <a:endParaRPr lang="en-US"/>
        </a:p>
      </dgm:t>
    </dgm:pt>
    <dgm:pt modelId="{3B8526BC-87AC-41C1-A110-187D50E26A2B}" type="sibTrans" cxnId="{25F85F4C-03DF-40AE-9E28-CDF7415937D7}">
      <dgm:prSet/>
      <dgm:spPr/>
      <dgm:t>
        <a:bodyPr/>
        <a:lstStyle/>
        <a:p>
          <a:endParaRPr lang="en-US"/>
        </a:p>
      </dgm:t>
    </dgm:pt>
    <dgm:pt modelId="{CF0EE66F-C296-449A-A8A3-0F02C0913179}">
      <dgm:prSet/>
      <dgm:spPr/>
      <dgm:t>
        <a:bodyPr/>
        <a:lstStyle/>
        <a:p>
          <a:r>
            <a:rPr lang="es-CL"/>
            <a:t>76% hallazgos anormales</a:t>
          </a:r>
          <a:endParaRPr lang="en-US"/>
        </a:p>
      </dgm:t>
    </dgm:pt>
    <dgm:pt modelId="{C2F50AEC-0EC2-402E-868F-36EFBEEDB466}" type="parTrans" cxnId="{467215C7-C0E9-4C9D-A3C9-A81320A76B5C}">
      <dgm:prSet/>
      <dgm:spPr/>
      <dgm:t>
        <a:bodyPr/>
        <a:lstStyle/>
        <a:p>
          <a:endParaRPr lang="en-US"/>
        </a:p>
      </dgm:t>
    </dgm:pt>
    <dgm:pt modelId="{BA49BD91-A5D8-4E72-AEC7-B0F9108B6E4F}" type="sibTrans" cxnId="{467215C7-C0E9-4C9D-A3C9-A81320A76B5C}">
      <dgm:prSet/>
      <dgm:spPr/>
      <dgm:t>
        <a:bodyPr/>
        <a:lstStyle/>
        <a:p>
          <a:endParaRPr lang="en-US"/>
        </a:p>
      </dgm:t>
    </dgm:pt>
    <dgm:pt modelId="{529BE0D4-2388-4FD4-A844-44AC1757AC04}">
      <dgm:prSet/>
      <dgm:spPr/>
      <dgm:t>
        <a:bodyPr/>
        <a:lstStyle/>
        <a:p>
          <a:r>
            <a:rPr lang="es-CL"/>
            <a:t>40% alteraciones en sustancia blanca (LPV, retraso de la mielinización, mielina alterada)</a:t>
          </a:r>
          <a:endParaRPr lang="en-US"/>
        </a:p>
      </dgm:t>
    </dgm:pt>
    <dgm:pt modelId="{31195868-BA81-4F86-85D1-536135888646}" type="parTrans" cxnId="{AB98A0AB-FB33-4C90-AC28-E51265DC8508}">
      <dgm:prSet/>
      <dgm:spPr/>
      <dgm:t>
        <a:bodyPr/>
        <a:lstStyle/>
        <a:p>
          <a:endParaRPr lang="en-US"/>
        </a:p>
      </dgm:t>
    </dgm:pt>
    <dgm:pt modelId="{56FB6910-B815-4374-A14B-77B073310AAD}" type="sibTrans" cxnId="{AB98A0AB-FB33-4C90-AC28-E51265DC8508}">
      <dgm:prSet/>
      <dgm:spPr/>
      <dgm:t>
        <a:bodyPr/>
        <a:lstStyle/>
        <a:p>
          <a:endParaRPr lang="en-US"/>
        </a:p>
      </dgm:t>
    </dgm:pt>
    <dgm:pt modelId="{3D1F92A5-B6F7-45B8-BA9A-CA4DE0003195}">
      <dgm:prSet/>
      <dgm:spPr/>
      <dgm:t>
        <a:bodyPr/>
        <a:lstStyle/>
        <a:p>
          <a:r>
            <a:rPr lang="es-CL"/>
            <a:t>14% alteración del patron de giros</a:t>
          </a:r>
          <a:endParaRPr lang="en-US"/>
        </a:p>
      </dgm:t>
    </dgm:pt>
    <dgm:pt modelId="{63CD3B83-2363-4D12-8142-6F0B25B98341}" type="parTrans" cxnId="{FFACD168-549A-48E7-B57B-E2B1269DA90E}">
      <dgm:prSet/>
      <dgm:spPr/>
      <dgm:t>
        <a:bodyPr/>
        <a:lstStyle/>
        <a:p>
          <a:endParaRPr lang="en-US"/>
        </a:p>
      </dgm:t>
    </dgm:pt>
    <dgm:pt modelId="{11B4EF2B-B05B-4BA5-ABFC-9B4A1C576CD9}" type="sibTrans" cxnId="{FFACD168-549A-48E7-B57B-E2B1269DA90E}">
      <dgm:prSet/>
      <dgm:spPr/>
      <dgm:t>
        <a:bodyPr/>
        <a:lstStyle/>
        <a:p>
          <a:endParaRPr lang="en-US"/>
        </a:p>
      </dgm:t>
    </dgm:pt>
    <dgm:pt modelId="{1FBBA4E0-2914-4527-BF01-AAFFE109C37A}">
      <dgm:prSet/>
      <dgm:spPr/>
      <dgm:t>
        <a:bodyPr/>
        <a:lstStyle/>
        <a:p>
          <a:r>
            <a:rPr lang="es-CL"/>
            <a:t>55 niños</a:t>
          </a:r>
          <a:endParaRPr lang="en-US"/>
        </a:p>
      </dgm:t>
    </dgm:pt>
    <dgm:pt modelId="{9A0BEF49-1026-41ED-AACF-021BB88CCC43}" type="parTrans" cxnId="{0BDF16F7-EA0C-4720-B362-C87E6ED0A15C}">
      <dgm:prSet/>
      <dgm:spPr/>
      <dgm:t>
        <a:bodyPr/>
        <a:lstStyle/>
        <a:p>
          <a:endParaRPr lang="en-US"/>
        </a:p>
      </dgm:t>
    </dgm:pt>
    <dgm:pt modelId="{79419924-36BE-4556-8A1E-B291F2088268}" type="sibTrans" cxnId="{0BDF16F7-EA0C-4720-B362-C87E6ED0A15C}">
      <dgm:prSet/>
      <dgm:spPr/>
      <dgm:t>
        <a:bodyPr/>
        <a:lstStyle/>
        <a:p>
          <a:endParaRPr lang="en-US"/>
        </a:p>
      </dgm:t>
    </dgm:pt>
    <dgm:pt modelId="{70594256-E037-4BCA-9E0B-2E6C07E588C0}">
      <dgm:prSet/>
      <dgm:spPr/>
      <dgm:t>
        <a:bodyPr/>
        <a:lstStyle/>
        <a:p>
          <a:r>
            <a:rPr lang="es-CL"/>
            <a:t>RM alteradas: 68% en niños con microcefalia genética y 100% en niños con microcefalia adquirida</a:t>
          </a:r>
          <a:endParaRPr lang="en-US"/>
        </a:p>
      </dgm:t>
    </dgm:pt>
    <dgm:pt modelId="{F693A998-2AF9-47CB-B084-490D2A511A7B}" type="parTrans" cxnId="{05EE8D68-2D07-40B4-9C10-9A77D7F48DCD}">
      <dgm:prSet/>
      <dgm:spPr/>
      <dgm:t>
        <a:bodyPr/>
        <a:lstStyle/>
        <a:p>
          <a:endParaRPr lang="en-US"/>
        </a:p>
      </dgm:t>
    </dgm:pt>
    <dgm:pt modelId="{B0BC2B78-AA0E-45F6-BD8D-11BF0A1CBBC8}" type="sibTrans" cxnId="{05EE8D68-2D07-40B4-9C10-9A77D7F48DCD}">
      <dgm:prSet/>
      <dgm:spPr/>
      <dgm:t>
        <a:bodyPr/>
        <a:lstStyle/>
        <a:p>
          <a:endParaRPr lang="en-US"/>
        </a:p>
      </dgm:t>
    </dgm:pt>
    <dgm:pt modelId="{B9C21A1D-F320-4690-8288-F0925D08ECBB}" type="pres">
      <dgm:prSet presAssocID="{14307347-E8DA-4989-A018-02F4A4C7AA44}" presName="linear" presStyleCnt="0">
        <dgm:presLayoutVars>
          <dgm:dir/>
          <dgm:animLvl val="lvl"/>
          <dgm:resizeHandles val="exact"/>
        </dgm:presLayoutVars>
      </dgm:prSet>
      <dgm:spPr/>
    </dgm:pt>
    <dgm:pt modelId="{ED3BA866-5707-45C9-B0DF-0A14F5A75EDC}" type="pres">
      <dgm:prSet presAssocID="{BF6B6935-A497-4D7E-A049-A459BCE9B757}" presName="parentLin" presStyleCnt="0"/>
      <dgm:spPr/>
    </dgm:pt>
    <dgm:pt modelId="{FC971703-ABBE-4F87-8F1C-2F182A6DBC17}" type="pres">
      <dgm:prSet presAssocID="{BF6B6935-A497-4D7E-A049-A459BCE9B757}" presName="parentLeftMargin" presStyleLbl="node1" presStyleIdx="0" presStyleCnt="4"/>
      <dgm:spPr/>
    </dgm:pt>
    <dgm:pt modelId="{208142DC-BF8A-452A-9882-20DF0B4CF5FC}" type="pres">
      <dgm:prSet presAssocID="{BF6B6935-A497-4D7E-A049-A459BCE9B75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DEA6EC6-C56F-4FCF-A724-FEC0956CD78D}" type="pres">
      <dgm:prSet presAssocID="{BF6B6935-A497-4D7E-A049-A459BCE9B757}" presName="negativeSpace" presStyleCnt="0"/>
      <dgm:spPr/>
    </dgm:pt>
    <dgm:pt modelId="{F181B2F1-3420-4CA1-ADC5-2D767EDF1E31}" type="pres">
      <dgm:prSet presAssocID="{BF6B6935-A497-4D7E-A049-A459BCE9B757}" presName="childText" presStyleLbl="conFgAcc1" presStyleIdx="0" presStyleCnt="4">
        <dgm:presLayoutVars>
          <dgm:bulletEnabled val="1"/>
        </dgm:presLayoutVars>
      </dgm:prSet>
      <dgm:spPr/>
    </dgm:pt>
    <dgm:pt modelId="{1DD201A9-CABB-4FA7-B72A-D1250203ECD6}" type="pres">
      <dgm:prSet presAssocID="{8F5D5C80-3483-49DD-BEFC-44DFA1E3D975}" presName="spaceBetweenRectangles" presStyleCnt="0"/>
      <dgm:spPr/>
    </dgm:pt>
    <dgm:pt modelId="{9C3BF419-0E26-4EDB-B561-09A9BF5F7287}" type="pres">
      <dgm:prSet presAssocID="{6DCE9E9F-BA45-43EF-B71B-539BF7486BD3}" presName="parentLin" presStyleCnt="0"/>
      <dgm:spPr/>
    </dgm:pt>
    <dgm:pt modelId="{2E5E7561-6778-4E7E-9A27-B1472E08C5BD}" type="pres">
      <dgm:prSet presAssocID="{6DCE9E9F-BA45-43EF-B71B-539BF7486BD3}" presName="parentLeftMargin" presStyleLbl="node1" presStyleIdx="0" presStyleCnt="4"/>
      <dgm:spPr/>
    </dgm:pt>
    <dgm:pt modelId="{2DE9CDE2-CDC9-4882-A12E-312AF59E3023}" type="pres">
      <dgm:prSet presAssocID="{6DCE9E9F-BA45-43EF-B71B-539BF7486BD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8A86AC5-2C49-4B51-8D10-E5AF646D11E9}" type="pres">
      <dgm:prSet presAssocID="{6DCE9E9F-BA45-43EF-B71B-539BF7486BD3}" presName="negativeSpace" presStyleCnt="0"/>
      <dgm:spPr/>
    </dgm:pt>
    <dgm:pt modelId="{3922E328-BDBB-468C-9BC5-37915A98AD5A}" type="pres">
      <dgm:prSet presAssocID="{6DCE9E9F-BA45-43EF-B71B-539BF7486BD3}" presName="childText" presStyleLbl="conFgAcc1" presStyleIdx="1" presStyleCnt="4">
        <dgm:presLayoutVars>
          <dgm:bulletEnabled val="1"/>
        </dgm:presLayoutVars>
      </dgm:prSet>
      <dgm:spPr/>
    </dgm:pt>
    <dgm:pt modelId="{4C4A619A-6DE8-4B86-B2BE-41599A5753CE}" type="pres">
      <dgm:prSet presAssocID="{5CC01CB5-C973-4A7B-80DE-A015ABF1C762}" presName="spaceBetweenRectangles" presStyleCnt="0"/>
      <dgm:spPr/>
    </dgm:pt>
    <dgm:pt modelId="{089C9505-EAA2-4493-AF8D-A2658B26D863}" type="pres">
      <dgm:prSet presAssocID="{3CFBB664-EFD9-4D02-AAE4-07DDE169A840}" presName="parentLin" presStyleCnt="0"/>
      <dgm:spPr/>
    </dgm:pt>
    <dgm:pt modelId="{6F860013-8157-42D1-A937-45C77DE71E64}" type="pres">
      <dgm:prSet presAssocID="{3CFBB664-EFD9-4D02-AAE4-07DDE169A840}" presName="parentLeftMargin" presStyleLbl="node1" presStyleIdx="1" presStyleCnt="4"/>
      <dgm:spPr/>
    </dgm:pt>
    <dgm:pt modelId="{830702FC-A6B4-4D5C-B573-349C76DF8DB3}" type="pres">
      <dgm:prSet presAssocID="{3CFBB664-EFD9-4D02-AAE4-07DDE169A84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E5FE470-059A-49C6-A132-47E388795247}" type="pres">
      <dgm:prSet presAssocID="{3CFBB664-EFD9-4D02-AAE4-07DDE169A840}" presName="negativeSpace" presStyleCnt="0"/>
      <dgm:spPr/>
    </dgm:pt>
    <dgm:pt modelId="{E8A347EE-84EC-421F-81FA-59EC4B84A3C4}" type="pres">
      <dgm:prSet presAssocID="{3CFBB664-EFD9-4D02-AAE4-07DDE169A840}" presName="childText" presStyleLbl="conFgAcc1" presStyleIdx="2" presStyleCnt="4">
        <dgm:presLayoutVars>
          <dgm:bulletEnabled val="1"/>
        </dgm:presLayoutVars>
      </dgm:prSet>
      <dgm:spPr/>
    </dgm:pt>
    <dgm:pt modelId="{3044CED9-E6FB-47DA-A590-F2BD0CA8E421}" type="pres">
      <dgm:prSet presAssocID="{C33BC76E-9367-46A0-A448-B844550688F3}" presName="spaceBetweenRectangles" presStyleCnt="0"/>
      <dgm:spPr/>
    </dgm:pt>
    <dgm:pt modelId="{08C03CC6-2C17-4DC7-ADE5-81CE6366F7C2}" type="pres">
      <dgm:prSet presAssocID="{2D7663AF-959C-49C0-B12B-FCB220C11F94}" presName="parentLin" presStyleCnt="0"/>
      <dgm:spPr/>
    </dgm:pt>
    <dgm:pt modelId="{6B3BB8A6-4C10-4CCE-9C8A-925503A70E03}" type="pres">
      <dgm:prSet presAssocID="{2D7663AF-959C-49C0-B12B-FCB220C11F94}" presName="parentLeftMargin" presStyleLbl="node1" presStyleIdx="2" presStyleCnt="4"/>
      <dgm:spPr/>
    </dgm:pt>
    <dgm:pt modelId="{A7142FD8-CFB5-45DF-A8A3-05BE698AD6B2}" type="pres">
      <dgm:prSet presAssocID="{2D7663AF-959C-49C0-B12B-FCB220C11F9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EEAD69F-C92D-43BC-A75D-1114ED8DA3C6}" type="pres">
      <dgm:prSet presAssocID="{2D7663AF-959C-49C0-B12B-FCB220C11F94}" presName="negativeSpace" presStyleCnt="0"/>
      <dgm:spPr/>
    </dgm:pt>
    <dgm:pt modelId="{3F22468F-7422-483C-8CB2-47B7967B2351}" type="pres">
      <dgm:prSet presAssocID="{2D7663AF-959C-49C0-B12B-FCB220C11F9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C477403-FA35-4CA4-ADB0-B88F2E25E0C1}" type="presOf" srcId="{BF6B6935-A497-4D7E-A049-A459BCE9B757}" destId="{FC971703-ABBE-4F87-8F1C-2F182A6DBC17}" srcOrd="0" destOrd="0" presId="urn:microsoft.com/office/officeart/2005/8/layout/list1"/>
    <dgm:cxn modelId="{F7EB2412-7651-4864-87FF-297960BF34DC}" type="presOf" srcId="{0CCD0E16-4B15-4555-AD72-C9B55FB073BD}" destId="{3F22468F-7422-483C-8CB2-47B7967B2351}" srcOrd="0" destOrd="0" presId="urn:microsoft.com/office/officeart/2005/8/layout/list1"/>
    <dgm:cxn modelId="{251F8117-F564-431F-B531-AFE74B58C5AC}" type="presOf" srcId="{2D7663AF-959C-49C0-B12B-FCB220C11F94}" destId="{A7142FD8-CFB5-45DF-A8A3-05BE698AD6B2}" srcOrd="1" destOrd="0" presId="urn:microsoft.com/office/officeart/2005/8/layout/list1"/>
    <dgm:cxn modelId="{380C241E-CFA1-4E0B-A6AB-EC582A754078}" type="presOf" srcId="{CF0EE66F-C296-449A-A8A3-0F02C0913179}" destId="{3F22468F-7422-483C-8CB2-47B7967B2351}" srcOrd="0" destOrd="2" presId="urn:microsoft.com/office/officeart/2005/8/layout/list1"/>
    <dgm:cxn modelId="{89362B21-8F8E-469C-8EB5-C609E26E38DC}" type="presOf" srcId="{1FBBA4E0-2914-4527-BF01-AAFFE109C37A}" destId="{3F22468F-7422-483C-8CB2-47B7967B2351}" srcOrd="0" destOrd="5" presId="urn:microsoft.com/office/officeart/2005/8/layout/list1"/>
    <dgm:cxn modelId="{58F9F223-C60C-488E-B069-667329B5DEC8}" srcId="{6DCE9E9F-BA45-43EF-B71B-539BF7486BD3}" destId="{B5537D0C-6338-426E-AE75-D214ABE57952}" srcOrd="1" destOrd="0" parTransId="{207CFBED-F3F0-4691-9EE3-1EF43DFCCD6A}" sibTransId="{9C202B88-E89E-4CDC-AA21-DCDB2CF2E8AF}"/>
    <dgm:cxn modelId="{57EDFB29-92F6-4CDC-A7CC-68F3D7649ACE}" type="presOf" srcId="{14307347-E8DA-4989-A018-02F4A4C7AA44}" destId="{B9C21A1D-F320-4690-8288-F0925D08ECBB}" srcOrd="0" destOrd="0" presId="urn:microsoft.com/office/officeart/2005/8/layout/list1"/>
    <dgm:cxn modelId="{E4471248-91E0-4F3A-9643-03C0508C456A}" srcId="{3CFBB664-EFD9-4D02-AAE4-07DDE169A840}" destId="{CA5F5895-35AA-40AB-8047-6E3EBF051024}" srcOrd="0" destOrd="0" parTransId="{5E97803C-3323-4868-834D-4A8C83E68752}" sibTransId="{536AE742-01D8-40BE-9F44-DCC41DE6DC71}"/>
    <dgm:cxn modelId="{05EE8D68-2D07-40B4-9C10-9A77D7F48DCD}" srcId="{1FBBA4E0-2914-4527-BF01-AAFFE109C37A}" destId="{70594256-E037-4BCA-9E0B-2E6C07E588C0}" srcOrd="0" destOrd="0" parTransId="{F693A998-2AF9-47CB-B084-490D2A511A7B}" sibTransId="{B0BC2B78-AA0E-45F6-BD8D-11BF0A1CBBC8}"/>
    <dgm:cxn modelId="{FFACD168-549A-48E7-B57B-E2B1269DA90E}" srcId="{CF0EE66F-C296-449A-A8A3-0F02C0913179}" destId="{3D1F92A5-B6F7-45B8-BA9A-CA4DE0003195}" srcOrd="1" destOrd="0" parTransId="{63CD3B83-2363-4D12-8142-6F0B25B98341}" sibTransId="{11B4EF2B-B05B-4BA5-ABFC-9B4A1C576CD9}"/>
    <dgm:cxn modelId="{25F85F4C-03DF-40AE-9E28-CDF7415937D7}" srcId="{0CCD0E16-4B15-4555-AD72-C9B55FB073BD}" destId="{2EAB5E6E-2ABC-48EB-8D3E-4EA39CB8CD88}" srcOrd="0" destOrd="0" parTransId="{0368C7D5-5D56-4E05-B873-3BBAF334737E}" sibTransId="{3B8526BC-87AC-41C1-A110-187D50E26A2B}"/>
    <dgm:cxn modelId="{E9C3FE6F-9036-4E02-9D96-0C333F8EEF0C}" srcId="{14307347-E8DA-4989-A018-02F4A4C7AA44}" destId="{BF6B6935-A497-4D7E-A049-A459BCE9B757}" srcOrd="0" destOrd="0" parTransId="{FCFD8337-4FFA-4266-A625-0669C6704D3E}" sibTransId="{8F5D5C80-3483-49DD-BEFC-44DFA1E3D975}"/>
    <dgm:cxn modelId="{3FA99971-C9EE-459E-8389-5426547DDA97}" type="presOf" srcId="{F39C34FD-2FB1-4ACC-A0BE-DEE3A56BAAA9}" destId="{3922E328-BDBB-468C-9BC5-37915A98AD5A}" srcOrd="0" destOrd="0" presId="urn:microsoft.com/office/officeart/2005/8/layout/list1"/>
    <dgm:cxn modelId="{C42E0F7A-B379-4DBE-8F82-62D0BEB1670D}" type="presOf" srcId="{3CFBB664-EFD9-4D02-AAE4-07DDE169A840}" destId="{830702FC-A6B4-4D5C-B573-349C76DF8DB3}" srcOrd="1" destOrd="0" presId="urn:microsoft.com/office/officeart/2005/8/layout/list1"/>
    <dgm:cxn modelId="{E4A5EF7A-CE48-494E-A2B7-192DFCA4001B}" srcId="{6DCE9E9F-BA45-43EF-B71B-539BF7486BD3}" destId="{F39C34FD-2FB1-4ACC-A0BE-DEE3A56BAAA9}" srcOrd="0" destOrd="0" parTransId="{29625898-684D-4D0B-8B18-146559114CB6}" sibTransId="{27532E2D-9A6E-41E9-9623-70EED5D284C3}"/>
    <dgm:cxn modelId="{E472817E-3FEC-4C3D-A2E3-E43994D28598}" type="presOf" srcId="{6DCE9E9F-BA45-43EF-B71B-539BF7486BD3}" destId="{2E5E7561-6778-4E7E-9A27-B1472E08C5BD}" srcOrd="0" destOrd="0" presId="urn:microsoft.com/office/officeart/2005/8/layout/list1"/>
    <dgm:cxn modelId="{9ACD5A82-F749-4D6E-984B-ECE1CCDF0704}" type="presOf" srcId="{B5537D0C-6338-426E-AE75-D214ABE57952}" destId="{3922E328-BDBB-468C-9BC5-37915A98AD5A}" srcOrd="0" destOrd="1" presId="urn:microsoft.com/office/officeart/2005/8/layout/list1"/>
    <dgm:cxn modelId="{809AE985-D4A8-44F6-BEEF-B8480CF7D525}" type="presOf" srcId="{70594256-E037-4BCA-9E0B-2E6C07E588C0}" destId="{3F22468F-7422-483C-8CB2-47B7967B2351}" srcOrd="0" destOrd="6" presId="urn:microsoft.com/office/officeart/2005/8/layout/list1"/>
    <dgm:cxn modelId="{543A348E-D35D-4A5E-B4B1-EEAAB0C02DBC}" srcId="{6DCE9E9F-BA45-43EF-B71B-539BF7486BD3}" destId="{EFB288A6-6026-4F79-A5E4-487A85BD25C1}" srcOrd="2" destOrd="0" parTransId="{A9EB60B2-2056-477E-8335-3A50A6611FC5}" sibTransId="{B48049E5-6E21-48A1-B4BF-CEC83572395C}"/>
    <dgm:cxn modelId="{2335A09A-E97B-4D65-91A5-58471A0EBB33}" srcId="{2D7663AF-959C-49C0-B12B-FCB220C11F94}" destId="{0CCD0E16-4B15-4555-AD72-C9B55FB073BD}" srcOrd="0" destOrd="0" parTransId="{925C71AB-A023-4AEE-B4A9-3297B79B1E42}" sibTransId="{40F8F07F-E473-4BF8-8E0B-C0AFF3D400BD}"/>
    <dgm:cxn modelId="{EB8EFBA3-6FBD-47E8-8858-1A2FDD1C211C}" srcId="{14307347-E8DA-4989-A018-02F4A4C7AA44}" destId="{6DCE9E9F-BA45-43EF-B71B-539BF7486BD3}" srcOrd="1" destOrd="0" parTransId="{4316D6AA-9C62-463B-8437-334F82C85194}" sibTransId="{5CC01CB5-C973-4A7B-80DE-A015ABF1C762}"/>
    <dgm:cxn modelId="{2C1441A4-D2BC-46B8-A8E1-441307754BBC}" type="presOf" srcId="{3D1F92A5-B6F7-45B8-BA9A-CA4DE0003195}" destId="{3F22468F-7422-483C-8CB2-47B7967B2351}" srcOrd="0" destOrd="4" presId="urn:microsoft.com/office/officeart/2005/8/layout/list1"/>
    <dgm:cxn modelId="{2B4588AB-E8E1-4024-8D55-7C0E14A341CE}" type="presOf" srcId="{3CFBB664-EFD9-4D02-AAE4-07DDE169A840}" destId="{6F860013-8157-42D1-A937-45C77DE71E64}" srcOrd="0" destOrd="0" presId="urn:microsoft.com/office/officeart/2005/8/layout/list1"/>
    <dgm:cxn modelId="{AB98A0AB-FB33-4C90-AC28-E51265DC8508}" srcId="{CF0EE66F-C296-449A-A8A3-0F02C0913179}" destId="{529BE0D4-2388-4FD4-A844-44AC1757AC04}" srcOrd="0" destOrd="0" parTransId="{31195868-BA81-4F86-85D1-536135888646}" sibTransId="{56FB6910-B815-4374-A14B-77B073310AAD}"/>
    <dgm:cxn modelId="{0F94C1BA-F0DC-4603-80FA-7E5D2DAF5324}" type="presOf" srcId="{BF6B6935-A497-4D7E-A049-A459BCE9B757}" destId="{208142DC-BF8A-452A-9882-20DF0B4CF5FC}" srcOrd="1" destOrd="0" presId="urn:microsoft.com/office/officeart/2005/8/layout/list1"/>
    <dgm:cxn modelId="{70E337BB-B394-4C27-9E15-D3EE5E8946D4}" type="presOf" srcId="{529BE0D4-2388-4FD4-A844-44AC1757AC04}" destId="{3F22468F-7422-483C-8CB2-47B7967B2351}" srcOrd="0" destOrd="3" presId="urn:microsoft.com/office/officeart/2005/8/layout/list1"/>
    <dgm:cxn modelId="{C39F54BC-9231-4233-A3AA-BE9365D67148}" type="presOf" srcId="{2D7663AF-959C-49C0-B12B-FCB220C11F94}" destId="{6B3BB8A6-4C10-4CCE-9C8A-925503A70E03}" srcOrd="0" destOrd="0" presId="urn:microsoft.com/office/officeart/2005/8/layout/list1"/>
    <dgm:cxn modelId="{323AF4C3-B60F-46AD-B9D3-34B575443068}" srcId="{14307347-E8DA-4989-A018-02F4A4C7AA44}" destId="{2D7663AF-959C-49C0-B12B-FCB220C11F94}" srcOrd="3" destOrd="0" parTransId="{709C6BA0-F508-4458-AD67-A47EA07DE690}" sibTransId="{89BB7B8C-DFBD-4189-9158-7D5DEA5375A8}"/>
    <dgm:cxn modelId="{817F3CC5-895E-4297-BE77-2464F655FE09}" srcId="{14307347-E8DA-4989-A018-02F4A4C7AA44}" destId="{3CFBB664-EFD9-4D02-AAE4-07DDE169A840}" srcOrd="2" destOrd="0" parTransId="{52074F93-B3E0-4161-ADC2-97D690D6F9AB}" sibTransId="{C33BC76E-9367-46A0-A448-B844550688F3}"/>
    <dgm:cxn modelId="{467215C7-C0E9-4C9D-A3C9-A81320A76B5C}" srcId="{0CCD0E16-4B15-4555-AD72-C9B55FB073BD}" destId="{CF0EE66F-C296-449A-A8A3-0F02C0913179}" srcOrd="1" destOrd="0" parTransId="{C2F50AEC-0EC2-402E-868F-36EFBEEDB466}" sibTransId="{BA49BD91-A5D8-4E72-AEC7-B0F9108B6E4F}"/>
    <dgm:cxn modelId="{8A7AD0CA-0554-498C-9C88-26D8E7044064}" type="presOf" srcId="{CA5F5895-35AA-40AB-8047-6E3EBF051024}" destId="{E8A347EE-84EC-421F-81FA-59EC4B84A3C4}" srcOrd="0" destOrd="0" presId="urn:microsoft.com/office/officeart/2005/8/layout/list1"/>
    <dgm:cxn modelId="{AB3E01D0-AD75-42C2-AEE8-56B0F551FDA8}" type="presOf" srcId="{2EAB5E6E-2ABC-48EB-8D3E-4EA39CB8CD88}" destId="{3F22468F-7422-483C-8CB2-47B7967B2351}" srcOrd="0" destOrd="1" presId="urn:microsoft.com/office/officeart/2005/8/layout/list1"/>
    <dgm:cxn modelId="{763700DC-E532-44CE-9EAE-AA08E7693798}" type="presOf" srcId="{6DCE9E9F-BA45-43EF-B71B-539BF7486BD3}" destId="{2DE9CDE2-CDC9-4882-A12E-312AF59E3023}" srcOrd="1" destOrd="0" presId="urn:microsoft.com/office/officeart/2005/8/layout/list1"/>
    <dgm:cxn modelId="{0BDF16F7-EA0C-4720-B362-C87E6ED0A15C}" srcId="{2D7663AF-959C-49C0-B12B-FCB220C11F94}" destId="{1FBBA4E0-2914-4527-BF01-AAFFE109C37A}" srcOrd="1" destOrd="0" parTransId="{9A0BEF49-1026-41ED-AACF-021BB88CCC43}" sibTransId="{79419924-36BE-4556-8A1E-B291F2088268}"/>
    <dgm:cxn modelId="{799329F7-30E6-4779-A5C7-27872F3FFABC}" type="presOf" srcId="{EFB288A6-6026-4F79-A5E4-487A85BD25C1}" destId="{3922E328-BDBB-468C-9BC5-37915A98AD5A}" srcOrd="0" destOrd="2" presId="urn:microsoft.com/office/officeart/2005/8/layout/list1"/>
    <dgm:cxn modelId="{99CFE703-E01B-4AF1-BC3A-1E1535549500}" type="presParOf" srcId="{B9C21A1D-F320-4690-8288-F0925D08ECBB}" destId="{ED3BA866-5707-45C9-B0DF-0A14F5A75EDC}" srcOrd="0" destOrd="0" presId="urn:microsoft.com/office/officeart/2005/8/layout/list1"/>
    <dgm:cxn modelId="{EFE94DC4-A99F-45CA-9F2F-A81CDB422E8A}" type="presParOf" srcId="{ED3BA866-5707-45C9-B0DF-0A14F5A75EDC}" destId="{FC971703-ABBE-4F87-8F1C-2F182A6DBC17}" srcOrd="0" destOrd="0" presId="urn:microsoft.com/office/officeart/2005/8/layout/list1"/>
    <dgm:cxn modelId="{EDFCAB65-7C56-4BF8-A83F-1DF0E6699A9F}" type="presParOf" srcId="{ED3BA866-5707-45C9-B0DF-0A14F5A75EDC}" destId="{208142DC-BF8A-452A-9882-20DF0B4CF5FC}" srcOrd="1" destOrd="0" presId="urn:microsoft.com/office/officeart/2005/8/layout/list1"/>
    <dgm:cxn modelId="{350AEC27-165B-4BBF-AD50-8DE1ADD3CD5E}" type="presParOf" srcId="{B9C21A1D-F320-4690-8288-F0925D08ECBB}" destId="{4DEA6EC6-C56F-4FCF-A724-FEC0956CD78D}" srcOrd="1" destOrd="0" presId="urn:microsoft.com/office/officeart/2005/8/layout/list1"/>
    <dgm:cxn modelId="{CAA1A9C4-D092-4FFB-94DE-8BF20BE58723}" type="presParOf" srcId="{B9C21A1D-F320-4690-8288-F0925D08ECBB}" destId="{F181B2F1-3420-4CA1-ADC5-2D767EDF1E31}" srcOrd="2" destOrd="0" presId="urn:microsoft.com/office/officeart/2005/8/layout/list1"/>
    <dgm:cxn modelId="{59C8E38D-A672-4AD3-8C23-24D29B2A7681}" type="presParOf" srcId="{B9C21A1D-F320-4690-8288-F0925D08ECBB}" destId="{1DD201A9-CABB-4FA7-B72A-D1250203ECD6}" srcOrd="3" destOrd="0" presId="urn:microsoft.com/office/officeart/2005/8/layout/list1"/>
    <dgm:cxn modelId="{06E2E69A-32E4-4D4A-9C24-BCD3B2613240}" type="presParOf" srcId="{B9C21A1D-F320-4690-8288-F0925D08ECBB}" destId="{9C3BF419-0E26-4EDB-B561-09A9BF5F7287}" srcOrd="4" destOrd="0" presId="urn:microsoft.com/office/officeart/2005/8/layout/list1"/>
    <dgm:cxn modelId="{97C4DE37-37F5-43EE-AC03-8C0FF9B922F3}" type="presParOf" srcId="{9C3BF419-0E26-4EDB-B561-09A9BF5F7287}" destId="{2E5E7561-6778-4E7E-9A27-B1472E08C5BD}" srcOrd="0" destOrd="0" presId="urn:microsoft.com/office/officeart/2005/8/layout/list1"/>
    <dgm:cxn modelId="{F26063AB-C11A-41D5-A680-33A137E264AD}" type="presParOf" srcId="{9C3BF419-0E26-4EDB-B561-09A9BF5F7287}" destId="{2DE9CDE2-CDC9-4882-A12E-312AF59E3023}" srcOrd="1" destOrd="0" presId="urn:microsoft.com/office/officeart/2005/8/layout/list1"/>
    <dgm:cxn modelId="{6E687CD7-93DC-43D5-9612-8BCF2555354F}" type="presParOf" srcId="{B9C21A1D-F320-4690-8288-F0925D08ECBB}" destId="{D8A86AC5-2C49-4B51-8D10-E5AF646D11E9}" srcOrd="5" destOrd="0" presId="urn:microsoft.com/office/officeart/2005/8/layout/list1"/>
    <dgm:cxn modelId="{B0CB8FE6-AC26-47D6-8A89-4B06291F7AA0}" type="presParOf" srcId="{B9C21A1D-F320-4690-8288-F0925D08ECBB}" destId="{3922E328-BDBB-468C-9BC5-37915A98AD5A}" srcOrd="6" destOrd="0" presId="urn:microsoft.com/office/officeart/2005/8/layout/list1"/>
    <dgm:cxn modelId="{209F6373-AC33-4546-AA5E-4B2CEE6FC1C9}" type="presParOf" srcId="{B9C21A1D-F320-4690-8288-F0925D08ECBB}" destId="{4C4A619A-6DE8-4B86-B2BE-41599A5753CE}" srcOrd="7" destOrd="0" presId="urn:microsoft.com/office/officeart/2005/8/layout/list1"/>
    <dgm:cxn modelId="{F84BFBB0-9C56-4BC3-9516-9D164ABD5406}" type="presParOf" srcId="{B9C21A1D-F320-4690-8288-F0925D08ECBB}" destId="{089C9505-EAA2-4493-AF8D-A2658B26D863}" srcOrd="8" destOrd="0" presId="urn:microsoft.com/office/officeart/2005/8/layout/list1"/>
    <dgm:cxn modelId="{E291F13C-EB8C-4813-8901-FDAF56DCA2D7}" type="presParOf" srcId="{089C9505-EAA2-4493-AF8D-A2658B26D863}" destId="{6F860013-8157-42D1-A937-45C77DE71E64}" srcOrd="0" destOrd="0" presId="urn:microsoft.com/office/officeart/2005/8/layout/list1"/>
    <dgm:cxn modelId="{5A8FF984-6879-4DFB-9CA7-3CF51CAED7D6}" type="presParOf" srcId="{089C9505-EAA2-4493-AF8D-A2658B26D863}" destId="{830702FC-A6B4-4D5C-B573-349C76DF8DB3}" srcOrd="1" destOrd="0" presId="urn:microsoft.com/office/officeart/2005/8/layout/list1"/>
    <dgm:cxn modelId="{EE9AA33B-E018-40CA-91CD-75451A4CDF0E}" type="presParOf" srcId="{B9C21A1D-F320-4690-8288-F0925D08ECBB}" destId="{DE5FE470-059A-49C6-A132-47E388795247}" srcOrd="9" destOrd="0" presId="urn:microsoft.com/office/officeart/2005/8/layout/list1"/>
    <dgm:cxn modelId="{5A8ABC39-C7E6-45B9-8805-512E0F70E21B}" type="presParOf" srcId="{B9C21A1D-F320-4690-8288-F0925D08ECBB}" destId="{E8A347EE-84EC-421F-81FA-59EC4B84A3C4}" srcOrd="10" destOrd="0" presId="urn:microsoft.com/office/officeart/2005/8/layout/list1"/>
    <dgm:cxn modelId="{C03E7FB5-E152-423C-8819-5E03D3076070}" type="presParOf" srcId="{B9C21A1D-F320-4690-8288-F0925D08ECBB}" destId="{3044CED9-E6FB-47DA-A590-F2BD0CA8E421}" srcOrd="11" destOrd="0" presId="urn:microsoft.com/office/officeart/2005/8/layout/list1"/>
    <dgm:cxn modelId="{33B5AAEA-D103-4D0F-B3CF-58E68962899B}" type="presParOf" srcId="{B9C21A1D-F320-4690-8288-F0925D08ECBB}" destId="{08C03CC6-2C17-4DC7-ADE5-81CE6366F7C2}" srcOrd="12" destOrd="0" presId="urn:microsoft.com/office/officeart/2005/8/layout/list1"/>
    <dgm:cxn modelId="{B3E6DC9A-D204-4F62-8DBA-E7F172378776}" type="presParOf" srcId="{08C03CC6-2C17-4DC7-ADE5-81CE6366F7C2}" destId="{6B3BB8A6-4C10-4CCE-9C8A-925503A70E03}" srcOrd="0" destOrd="0" presId="urn:microsoft.com/office/officeart/2005/8/layout/list1"/>
    <dgm:cxn modelId="{B40889B9-0B89-4114-97F4-3233ADC9BA5D}" type="presParOf" srcId="{08C03CC6-2C17-4DC7-ADE5-81CE6366F7C2}" destId="{A7142FD8-CFB5-45DF-A8A3-05BE698AD6B2}" srcOrd="1" destOrd="0" presId="urn:microsoft.com/office/officeart/2005/8/layout/list1"/>
    <dgm:cxn modelId="{BE32BBE6-2800-4D24-AC9D-E61171D580DC}" type="presParOf" srcId="{B9C21A1D-F320-4690-8288-F0925D08ECBB}" destId="{8EEAD69F-C92D-43BC-A75D-1114ED8DA3C6}" srcOrd="13" destOrd="0" presId="urn:microsoft.com/office/officeart/2005/8/layout/list1"/>
    <dgm:cxn modelId="{DDBDFAC4-DD75-46DB-BE48-1FC511BD6FFE}" type="presParOf" srcId="{B9C21A1D-F320-4690-8288-F0925D08ECBB}" destId="{3F22468F-7422-483C-8CB2-47B7967B235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D78854D-7D8E-408B-B232-69739C3EE130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C8DB0081-0EE1-48AF-968C-0F59ADF7204F}">
      <dgm:prSet/>
      <dgm:spPr/>
      <dgm:t>
        <a:bodyPr/>
        <a:lstStyle/>
        <a:p>
          <a:r>
            <a:rPr lang="es-CL" dirty="0"/>
            <a:t>Características sindrómicas o enfermedad metabólica</a:t>
          </a:r>
        </a:p>
      </dgm:t>
    </dgm:pt>
    <dgm:pt modelId="{AD662B9F-F8BB-4740-A8BD-1F821CD9CC96}" type="parTrans" cxnId="{2AC642B9-E87B-458A-9537-7DD957F3821E}">
      <dgm:prSet/>
      <dgm:spPr/>
      <dgm:t>
        <a:bodyPr/>
        <a:lstStyle/>
        <a:p>
          <a:endParaRPr lang="es-CL"/>
        </a:p>
      </dgm:t>
    </dgm:pt>
    <dgm:pt modelId="{4728A200-E36B-427C-A4F3-C64FA4934F8A}" type="sibTrans" cxnId="{2AC642B9-E87B-458A-9537-7DD957F3821E}">
      <dgm:prSet/>
      <dgm:spPr/>
      <dgm:t>
        <a:bodyPr/>
        <a:lstStyle/>
        <a:p>
          <a:endParaRPr lang="es-CL"/>
        </a:p>
      </dgm:t>
    </dgm:pt>
    <dgm:pt modelId="{049A826D-0F60-4ED4-B00A-F3F5B09A68C6}">
      <dgm:prSet/>
      <dgm:spPr/>
      <dgm:t>
        <a:bodyPr/>
        <a:lstStyle/>
        <a:p>
          <a:r>
            <a:rPr lang="es-CL"/>
            <a:t>Test específicos</a:t>
          </a:r>
        </a:p>
      </dgm:t>
    </dgm:pt>
    <dgm:pt modelId="{9E1C65C2-7008-437E-9C09-79352D588FB6}" type="parTrans" cxnId="{FFFD46A2-BCA8-4CA3-9706-6AE340473CA9}">
      <dgm:prSet/>
      <dgm:spPr/>
      <dgm:t>
        <a:bodyPr/>
        <a:lstStyle/>
        <a:p>
          <a:endParaRPr lang="es-CL"/>
        </a:p>
      </dgm:t>
    </dgm:pt>
    <dgm:pt modelId="{A65F50DD-625D-4417-92D0-4CAD9DD1D91E}" type="sibTrans" cxnId="{FFFD46A2-BCA8-4CA3-9706-6AE340473CA9}">
      <dgm:prSet/>
      <dgm:spPr/>
      <dgm:t>
        <a:bodyPr/>
        <a:lstStyle/>
        <a:p>
          <a:endParaRPr lang="es-CL"/>
        </a:p>
      </dgm:t>
    </dgm:pt>
    <dgm:pt modelId="{1C60B479-9D69-4F73-8048-CA2708641FC2}">
      <dgm:prSet/>
      <dgm:spPr/>
      <dgm:t>
        <a:bodyPr/>
        <a:lstStyle/>
        <a:p>
          <a:r>
            <a:rPr lang="es-CL" dirty="0"/>
            <a:t>Sin características sindrómicas y </a:t>
          </a:r>
          <a:r>
            <a:rPr lang="es-CL" b="1" dirty="0"/>
            <a:t>DSM normal</a:t>
          </a:r>
          <a:endParaRPr lang="es-CL" dirty="0"/>
        </a:p>
      </dgm:t>
    </dgm:pt>
    <dgm:pt modelId="{107BBFF7-19BC-4BD2-B1C0-BC6A622D883F}" type="parTrans" cxnId="{5C6DDE84-68C8-4445-91A4-9B75833702A3}">
      <dgm:prSet/>
      <dgm:spPr/>
      <dgm:t>
        <a:bodyPr/>
        <a:lstStyle/>
        <a:p>
          <a:endParaRPr lang="es-CL"/>
        </a:p>
      </dgm:t>
    </dgm:pt>
    <dgm:pt modelId="{60908AB8-6765-44A6-907C-E676F5429A2B}" type="sibTrans" cxnId="{5C6DDE84-68C8-4445-91A4-9B75833702A3}">
      <dgm:prSet/>
      <dgm:spPr/>
      <dgm:t>
        <a:bodyPr/>
        <a:lstStyle/>
        <a:p>
          <a:endParaRPr lang="es-CL"/>
        </a:p>
      </dgm:t>
    </dgm:pt>
    <dgm:pt modelId="{E5CE81E3-BA3D-4B42-94E0-3531B3DBF206}">
      <dgm:prSet/>
      <dgm:spPr/>
      <dgm:t>
        <a:bodyPr/>
        <a:lstStyle/>
        <a:p>
          <a:r>
            <a:rPr lang="es-CL"/>
            <a:t>La evaluación depende de la severidad de la microcefalia</a:t>
          </a:r>
        </a:p>
      </dgm:t>
    </dgm:pt>
    <dgm:pt modelId="{9CC578AF-4C87-463C-A0FD-1759BC5A29B6}" type="parTrans" cxnId="{F7255866-882F-4DEC-9F6E-FD7406116A64}">
      <dgm:prSet/>
      <dgm:spPr/>
      <dgm:t>
        <a:bodyPr/>
        <a:lstStyle/>
        <a:p>
          <a:endParaRPr lang="es-CL"/>
        </a:p>
      </dgm:t>
    </dgm:pt>
    <dgm:pt modelId="{F5487CFA-6B48-4414-A412-EAC589AB9179}" type="sibTrans" cxnId="{F7255866-882F-4DEC-9F6E-FD7406116A64}">
      <dgm:prSet/>
      <dgm:spPr/>
      <dgm:t>
        <a:bodyPr/>
        <a:lstStyle/>
        <a:p>
          <a:endParaRPr lang="es-CL"/>
        </a:p>
      </dgm:t>
    </dgm:pt>
    <dgm:pt modelId="{F945564F-D46C-481A-B1B8-0F42943BEC31}">
      <dgm:prSet/>
      <dgm:spPr/>
      <dgm:t>
        <a:bodyPr/>
        <a:lstStyle/>
        <a:p>
          <a:r>
            <a:rPr lang="es-CL"/>
            <a:t>Más de menos 3 DS </a:t>
          </a:r>
        </a:p>
      </dgm:t>
    </dgm:pt>
    <dgm:pt modelId="{886119BE-74C7-46C2-BFBC-A59C70797BCA}" type="parTrans" cxnId="{B28AC5F1-3872-46D6-9080-E7848145F4F0}">
      <dgm:prSet/>
      <dgm:spPr/>
      <dgm:t>
        <a:bodyPr/>
        <a:lstStyle/>
        <a:p>
          <a:endParaRPr lang="es-CL"/>
        </a:p>
      </dgm:t>
    </dgm:pt>
    <dgm:pt modelId="{3C1446FF-CAA8-4E73-ACF2-2F769FAF5500}" type="sibTrans" cxnId="{B28AC5F1-3872-46D6-9080-E7848145F4F0}">
      <dgm:prSet/>
      <dgm:spPr/>
      <dgm:t>
        <a:bodyPr/>
        <a:lstStyle/>
        <a:p>
          <a:endParaRPr lang="es-CL"/>
        </a:p>
      </dgm:t>
    </dgm:pt>
    <dgm:pt modelId="{CD508656-72A0-46FA-8777-2DF2627247BB}">
      <dgm:prSet/>
      <dgm:spPr/>
      <dgm:t>
        <a:bodyPr/>
        <a:lstStyle/>
        <a:p>
          <a:r>
            <a:rPr lang="es-CL"/>
            <a:t>Desde el nacimiento </a:t>
          </a:r>
          <a:r>
            <a:rPr lang="es-CL">
              <a:sym typeface="Wingdings" panose="05000000000000000000" pitchFamily="2" charset="2"/>
            </a:rPr>
            <a:t></a:t>
          </a:r>
          <a:r>
            <a:rPr lang="es-CL"/>
            <a:t> Estudio de infecciones congénitas y neuroimagen</a:t>
          </a:r>
        </a:p>
      </dgm:t>
    </dgm:pt>
    <dgm:pt modelId="{96F91301-3965-4125-9D03-9D80964CA81D}" type="parTrans" cxnId="{69AB3784-D59D-44B4-9F31-17D1F9DC4C0E}">
      <dgm:prSet/>
      <dgm:spPr/>
      <dgm:t>
        <a:bodyPr/>
        <a:lstStyle/>
        <a:p>
          <a:endParaRPr lang="es-CL"/>
        </a:p>
      </dgm:t>
    </dgm:pt>
    <dgm:pt modelId="{FB618558-F80F-45B0-894D-85C8B1309AB1}" type="sibTrans" cxnId="{69AB3784-D59D-44B4-9F31-17D1F9DC4C0E}">
      <dgm:prSet/>
      <dgm:spPr/>
      <dgm:t>
        <a:bodyPr/>
        <a:lstStyle/>
        <a:p>
          <a:endParaRPr lang="es-CL"/>
        </a:p>
      </dgm:t>
    </dgm:pt>
    <dgm:pt modelId="{E71FC439-D4DD-4EE9-828D-441944BBB66E}">
      <dgm:prSet/>
      <dgm:spPr/>
      <dgm:t>
        <a:bodyPr/>
        <a:lstStyle/>
        <a:p>
          <a:r>
            <a:rPr lang="es-CL" dirty="0"/>
            <a:t>Si neuroimagen normal, estudios adicionales para microcefalia primaria son requeridos</a:t>
          </a:r>
        </a:p>
      </dgm:t>
    </dgm:pt>
    <dgm:pt modelId="{F9F30865-15C3-41FA-8EB4-82114279BC8F}" type="parTrans" cxnId="{6F929197-B6CA-44DD-8E67-8E433A8FBF3A}">
      <dgm:prSet/>
      <dgm:spPr/>
      <dgm:t>
        <a:bodyPr/>
        <a:lstStyle/>
        <a:p>
          <a:endParaRPr lang="es-CL"/>
        </a:p>
      </dgm:t>
    </dgm:pt>
    <dgm:pt modelId="{1BBE2284-86A9-49C3-952C-AA5F520F752A}" type="sibTrans" cxnId="{6F929197-B6CA-44DD-8E67-8E433A8FBF3A}">
      <dgm:prSet/>
      <dgm:spPr/>
      <dgm:t>
        <a:bodyPr/>
        <a:lstStyle/>
        <a:p>
          <a:endParaRPr lang="es-CL"/>
        </a:p>
      </dgm:t>
    </dgm:pt>
    <dgm:pt modelId="{ACD136BC-A469-4031-AECE-E7E8549F69B8}">
      <dgm:prSet/>
      <dgm:spPr/>
      <dgm:t>
        <a:bodyPr/>
        <a:lstStyle/>
        <a:p>
          <a:r>
            <a:rPr lang="es-CL"/>
            <a:t>Inicio posnatal </a:t>
          </a:r>
          <a:r>
            <a:rPr lang="es-CL">
              <a:sym typeface="Wingdings" panose="05000000000000000000" pitchFamily="2" charset="2"/>
            </a:rPr>
            <a:t></a:t>
          </a:r>
          <a:r>
            <a:rPr lang="es-CL"/>
            <a:t> Neuroimagen</a:t>
          </a:r>
        </a:p>
      </dgm:t>
    </dgm:pt>
    <dgm:pt modelId="{35A18D83-5CC4-46CF-B824-106731E37A09}" type="parTrans" cxnId="{0CE0BE17-A727-40D5-A1F7-49D3F72D01C2}">
      <dgm:prSet/>
      <dgm:spPr/>
      <dgm:t>
        <a:bodyPr/>
        <a:lstStyle/>
        <a:p>
          <a:endParaRPr lang="es-CL"/>
        </a:p>
      </dgm:t>
    </dgm:pt>
    <dgm:pt modelId="{9CE8FC72-215B-4DFF-B1E0-C41833EEF9FA}" type="sibTrans" cxnId="{0CE0BE17-A727-40D5-A1F7-49D3F72D01C2}">
      <dgm:prSet/>
      <dgm:spPr/>
      <dgm:t>
        <a:bodyPr/>
        <a:lstStyle/>
        <a:p>
          <a:endParaRPr lang="es-CL"/>
        </a:p>
      </dgm:t>
    </dgm:pt>
    <dgm:pt modelId="{84C6E0DA-9865-4268-AB3F-F1A9EADFC99F}">
      <dgm:prSet/>
      <dgm:spPr/>
      <dgm:t>
        <a:bodyPr/>
        <a:lstStyle/>
        <a:p>
          <a:r>
            <a:rPr lang="es-CL" dirty="0"/>
            <a:t>CC entre -2 a -3 DS</a:t>
          </a:r>
        </a:p>
      </dgm:t>
    </dgm:pt>
    <dgm:pt modelId="{551EED90-F811-4D92-AB46-28A2EEC7C642}" type="parTrans" cxnId="{90E0B7D6-B1F2-4F62-9BD7-FC86B5830963}">
      <dgm:prSet/>
      <dgm:spPr/>
      <dgm:t>
        <a:bodyPr/>
        <a:lstStyle/>
        <a:p>
          <a:endParaRPr lang="es-CL"/>
        </a:p>
      </dgm:t>
    </dgm:pt>
    <dgm:pt modelId="{645FD804-381B-447B-A544-9FF538BAD7A2}" type="sibTrans" cxnId="{90E0B7D6-B1F2-4F62-9BD7-FC86B5830963}">
      <dgm:prSet/>
      <dgm:spPr/>
      <dgm:t>
        <a:bodyPr/>
        <a:lstStyle/>
        <a:p>
          <a:endParaRPr lang="es-CL"/>
        </a:p>
      </dgm:t>
    </dgm:pt>
    <dgm:pt modelId="{FD73C0C4-69B9-4B77-9396-264CABBE8CF1}">
      <dgm:prSet/>
      <dgm:spPr/>
      <dgm:t>
        <a:bodyPr/>
        <a:lstStyle/>
        <a:p>
          <a:r>
            <a:rPr lang="es-CL" dirty="0"/>
            <a:t>Considerar talla y peso del paciente (retraso del crecimiento vs microcefalia) y CC de los padres</a:t>
          </a:r>
        </a:p>
      </dgm:t>
    </dgm:pt>
    <dgm:pt modelId="{A7A32ECB-BFD9-473A-86E0-AD4E4706CA8A}" type="parTrans" cxnId="{19ACF539-7665-443F-A753-5A655F35E49C}">
      <dgm:prSet/>
      <dgm:spPr/>
      <dgm:t>
        <a:bodyPr/>
        <a:lstStyle/>
        <a:p>
          <a:endParaRPr lang="es-CL"/>
        </a:p>
      </dgm:t>
    </dgm:pt>
    <dgm:pt modelId="{14FA51BE-57DD-4137-B55C-7E001B39C7AE}" type="sibTrans" cxnId="{19ACF539-7665-443F-A753-5A655F35E49C}">
      <dgm:prSet/>
      <dgm:spPr/>
      <dgm:t>
        <a:bodyPr/>
        <a:lstStyle/>
        <a:p>
          <a:endParaRPr lang="es-CL"/>
        </a:p>
      </dgm:t>
    </dgm:pt>
    <dgm:pt modelId="{9648D411-E24B-47DA-8DBB-136376075A54}">
      <dgm:prSet/>
      <dgm:spPr/>
      <dgm:t>
        <a:bodyPr/>
        <a:lstStyle/>
        <a:p>
          <a:r>
            <a:rPr lang="es-CL" dirty="0"/>
            <a:t>Sin características sindrómicas y </a:t>
          </a:r>
          <a:r>
            <a:rPr lang="es-CL" b="1" dirty="0"/>
            <a:t>DSM anormal</a:t>
          </a:r>
          <a:endParaRPr lang="es-CL" dirty="0"/>
        </a:p>
      </dgm:t>
    </dgm:pt>
    <dgm:pt modelId="{F2D66B5B-756C-4CBB-9852-61A39D9B0383}" type="parTrans" cxnId="{561F2540-A01C-4295-A4DE-4ECD09B4B8C1}">
      <dgm:prSet/>
      <dgm:spPr/>
      <dgm:t>
        <a:bodyPr/>
        <a:lstStyle/>
        <a:p>
          <a:endParaRPr lang="es-CL"/>
        </a:p>
      </dgm:t>
    </dgm:pt>
    <dgm:pt modelId="{2329A5AA-23C3-4969-B8C7-FA8F1BD97FBA}" type="sibTrans" cxnId="{561F2540-A01C-4295-A4DE-4ECD09B4B8C1}">
      <dgm:prSet/>
      <dgm:spPr/>
      <dgm:t>
        <a:bodyPr/>
        <a:lstStyle/>
        <a:p>
          <a:endParaRPr lang="es-CL"/>
        </a:p>
      </dgm:t>
    </dgm:pt>
    <dgm:pt modelId="{42AD6F6B-F71C-45A4-9DAC-D8C96FCEC968}">
      <dgm:prSet/>
      <dgm:spPr/>
      <dgm:t>
        <a:bodyPr/>
        <a:lstStyle/>
        <a:p>
          <a:r>
            <a:rPr lang="es-CL"/>
            <a:t>Exámenes complementarios: genéticos, infecciones congénitas, neuroimágenes. </a:t>
          </a:r>
        </a:p>
      </dgm:t>
    </dgm:pt>
    <dgm:pt modelId="{1CB41BEE-6911-4E70-9F8D-CD94EABF7A07}" type="parTrans" cxnId="{D5C4C8BA-D0D5-460A-90E3-126B5A8AF301}">
      <dgm:prSet/>
      <dgm:spPr/>
      <dgm:t>
        <a:bodyPr/>
        <a:lstStyle/>
        <a:p>
          <a:endParaRPr lang="es-CL"/>
        </a:p>
      </dgm:t>
    </dgm:pt>
    <dgm:pt modelId="{D0191FDC-2DBC-4A0A-B86C-D0C8C74EF223}" type="sibTrans" cxnId="{D5C4C8BA-D0D5-460A-90E3-126B5A8AF301}">
      <dgm:prSet/>
      <dgm:spPr/>
      <dgm:t>
        <a:bodyPr/>
        <a:lstStyle/>
        <a:p>
          <a:endParaRPr lang="es-CL"/>
        </a:p>
      </dgm:t>
    </dgm:pt>
    <dgm:pt modelId="{1CFBBB56-BDCE-4BF6-9934-CC6B2E05A02E}" type="pres">
      <dgm:prSet presAssocID="{1D78854D-7D8E-408B-B232-69739C3EE13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CEB0DFF-88F8-410A-9ECC-732DE890B802}" type="pres">
      <dgm:prSet presAssocID="{C8DB0081-0EE1-48AF-968C-0F59ADF7204F}" presName="hierRoot1" presStyleCnt="0">
        <dgm:presLayoutVars>
          <dgm:hierBranch val="init"/>
        </dgm:presLayoutVars>
      </dgm:prSet>
      <dgm:spPr/>
    </dgm:pt>
    <dgm:pt modelId="{17D25B77-F192-44BA-AB1E-B54D0FBFC7F8}" type="pres">
      <dgm:prSet presAssocID="{C8DB0081-0EE1-48AF-968C-0F59ADF7204F}" presName="rootComposite1" presStyleCnt="0"/>
      <dgm:spPr/>
    </dgm:pt>
    <dgm:pt modelId="{E88A6B6E-482A-47E5-A0F0-3A9C6D8E70BB}" type="pres">
      <dgm:prSet presAssocID="{C8DB0081-0EE1-48AF-968C-0F59ADF7204F}" presName="rootText1" presStyleLbl="node0" presStyleIdx="0" presStyleCnt="3" custScaleX="155911">
        <dgm:presLayoutVars>
          <dgm:chPref val="3"/>
        </dgm:presLayoutVars>
      </dgm:prSet>
      <dgm:spPr/>
    </dgm:pt>
    <dgm:pt modelId="{F0B3B4B6-7113-4205-B358-11F64E2C91E9}" type="pres">
      <dgm:prSet presAssocID="{C8DB0081-0EE1-48AF-968C-0F59ADF7204F}" presName="rootConnector1" presStyleLbl="node1" presStyleIdx="0" presStyleCnt="0"/>
      <dgm:spPr/>
    </dgm:pt>
    <dgm:pt modelId="{B1A56480-6F58-4B1C-BE03-14FE0D3116A1}" type="pres">
      <dgm:prSet presAssocID="{C8DB0081-0EE1-48AF-968C-0F59ADF7204F}" presName="hierChild2" presStyleCnt="0"/>
      <dgm:spPr/>
    </dgm:pt>
    <dgm:pt modelId="{B5FE449B-78FF-431D-B11E-EEC65EC2FA1E}" type="pres">
      <dgm:prSet presAssocID="{9E1C65C2-7008-437E-9C09-79352D588FB6}" presName="Name37" presStyleLbl="parChTrans1D2" presStyleIdx="0" presStyleCnt="4"/>
      <dgm:spPr/>
    </dgm:pt>
    <dgm:pt modelId="{F0033E92-0A3C-416E-8552-81C9C6D0EF31}" type="pres">
      <dgm:prSet presAssocID="{049A826D-0F60-4ED4-B00A-F3F5B09A68C6}" presName="hierRoot2" presStyleCnt="0">
        <dgm:presLayoutVars>
          <dgm:hierBranch val="init"/>
        </dgm:presLayoutVars>
      </dgm:prSet>
      <dgm:spPr/>
    </dgm:pt>
    <dgm:pt modelId="{60EFD7C2-D6BC-45C2-B70F-DBAA06AEEB8E}" type="pres">
      <dgm:prSet presAssocID="{049A826D-0F60-4ED4-B00A-F3F5B09A68C6}" presName="rootComposite" presStyleCnt="0"/>
      <dgm:spPr/>
    </dgm:pt>
    <dgm:pt modelId="{77B15B43-A502-47BA-9829-184FDE1FF99D}" type="pres">
      <dgm:prSet presAssocID="{049A826D-0F60-4ED4-B00A-F3F5B09A68C6}" presName="rootText" presStyleLbl="node2" presStyleIdx="0" presStyleCnt="4" custScaleX="155911">
        <dgm:presLayoutVars>
          <dgm:chPref val="3"/>
        </dgm:presLayoutVars>
      </dgm:prSet>
      <dgm:spPr/>
    </dgm:pt>
    <dgm:pt modelId="{F4D29B8B-B3CB-4319-9A06-DE9B9D77E009}" type="pres">
      <dgm:prSet presAssocID="{049A826D-0F60-4ED4-B00A-F3F5B09A68C6}" presName="rootConnector" presStyleLbl="node2" presStyleIdx="0" presStyleCnt="4"/>
      <dgm:spPr/>
    </dgm:pt>
    <dgm:pt modelId="{D642BEB0-0EA6-4A94-8E06-FE7494DAD4BC}" type="pres">
      <dgm:prSet presAssocID="{049A826D-0F60-4ED4-B00A-F3F5B09A68C6}" presName="hierChild4" presStyleCnt="0"/>
      <dgm:spPr/>
    </dgm:pt>
    <dgm:pt modelId="{7AB5C8C4-46AC-4F1F-A3E0-16A8A296DBE9}" type="pres">
      <dgm:prSet presAssocID="{049A826D-0F60-4ED4-B00A-F3F5B09A68C6}" presName="hierChild5" presStyleCnt="0"/>
      <dgm:spPr/>
    </dgm:pt>
    <dgm:pt modelId="{6A40A3BD-DA5F-404C-A1CE-E668B7845CD5}" type="pres">
      <dgm:prSet presAssocID="{C8DB0081-0EE1-48AF-968C-0F59ADF7204F}" presName="hierChild3" presStyleCnt="0"/>
      <dgm:spPr/>
    </dgm:pt>
    <dgm:pt modelId="{2162B36B-378C-4AFE-A754-716C41C169F7}" type="pres">
      <dgm:prSet presAssocID="{1C60B479-9D69-4F73-8048-CA2708641FC2}" presName="hierRoot1" presStyleCnt="0">
        <dgm:presLayoutVars>
          <dgm:hierBranch val="init"/>
        </dgm:presLayoutVars>
      </dgm:prSet>
      <dgm:spPr/>
    </dgm:pt>
    <dgm:pt modelId="{859392DD-CF3B-46C7-871A-703C679A63FA}" type="pres">
      <dgm:prSet presAssocID="{1C60B479-9D69-4F73-8048-CA2708641FC2}" presName="rootComposite1" presStyleCnt="0"/>
      <dgm:spPr/>
    </dgm:pt>
    <dgm:pt modelId="{EBA46BB4-DE34-4BAE-A5DF-CAD5CB76A251}" type="pres">
      <dgm:prSet presAssocID="{1C60B479-9D69-4F73-8048-CA2708641FC2}" presName="rootText1" presStyleLbl="node0" presStyleIdx="1" presStyleCnt="3" custScaleX="155911">
        <dgm:presLayoutVars>
          <dgm:chPref val="3"/>
        </dgm:presLayoutVars>
      </dgm:prSet>
      <dgm:spPr/>
    </dgm:pt>
    <dgm:pt modelId="{FF0EE6AF-F263-44D4-A81C-F4CAD21E804B}" type="pres">
      <dgm:prSet presAssocID="{1C60B479-9D69-4F73-8048-CA2708641FC2}" presName="rootConnector1" presStyleLbl="node1" presStyleIdx="0" presStyleCnt="0"/>
      <dgm:spPr/>
    </dgm:pt>
    <dgm:pt modelId="{DC47BB1D-D82A-4D0B-9EBB-A9A5F322CAB3}" type="pres">
      <dgm:prSet presAssocID="{1C60B479-9D69-4F73-8048-CA2708641FC2}" presName="hierChild2" presStyleCnt="0"/>
      <dgm:spPr/>
    </dgm:pt>
    <dgm:pt modelId="{8EF56B9B-C50D-4D9E-809F-AB528036F2BB}" type="pres">
      <dgm:prSet presAssocID="{9CC578AF-4C87-463C-A0FD-1759BC5A29B6}" presName="Name37" presStyleLbl="parChTrans1D2" presStyleIdx="1" presStyleCnt="4"/>
      <dgm:spPr/>
    </dgm:pt>
    <dgm:pt modelId="{63F2C050-42E5-4401-A5BA-D41EC71F4F27}" type="pres">
      <dgm:prSet presAssocID="{E5CE81E3-BA3D-4B42-94E0-3531B3DBF206}" presName="hierRoot2" presStyleCnt="0">
        <dgm:presLayoutVars>
          <dgm:hierBranch val="init"/>
        </dgm:presLayoutVars>
      </dgm:prSet>
      <dgm:spPr/>
    </dgm:pt>
    <dgm:pt modelId="{C3AFA5C8-6ED7-4B84-AA82-C7E7D4D13A13}" type="pres">
      <dgm:prSet presAssocID="{E5CE81E3-BA3D-4B42-94E0-3531B3DBF206}" presName="rootComposite" presStyleCnt="0"/>
      <dgm:spPr/>
    </dgm:pt>
    <dgm:pt modelId="{3242E41E-7692-4EEE-BBA4-D3E34DAD689F}" type="pres">
      <dgm:prSet presAssocID="{E5CE81E3-BA3D-4B42-94E0-3531B3DBF206}" presName="rootText" presStyleLbl="node2" presStyleIdx="1" presStyleCnt="4" custScaleX="155911">
        <dgm:presLayoutVars>
          <dgm:chPref val="3"/>
        </dgm:presLayoutVars>
      </dgm:prSet>
      <dgm:spPr/>
    </dgm:pt>
    <dgm:pt modelId="{D0F85BAB-C8B4-42E5-A807-21D9EAC33F5C}" type="pres">
      <dgm:prSet presAssocID="{E5CE81E3-BA3D-4B42-94E0-3531B3DBF206}" presName="rootConnector" presStyleLbl="node2" presStyleIdx="1" presStyleCnt="4"/>
      <dgm:spPr/>
    </dgm:pt>
    <dgm:pt modelId="{3B16570E-E73C-4CC8-8D1B-4EA27783582B}" type="pres">
      <dgm:prSet presAssocID="{E5CE81E3-BA3D-4B42-94E0-3531B3DBF206}" presName="hierChild4" presStyleCnt="0"/>
      <dgm:spPr/>
    </dgm:pt>
    <dgm:pt modelId="{DE064478-5C88-4939-8EA1-FB6B8F2E6864}" type="pres">
      <dgm:prSet presAssocID="{886119BE-74C7-46C2-BFBC-A59C70797BCA}" presName="Name37" presStyleLbl="parChTrans1D3" presStyleIdx="0" presStyleCnt="2"/>
      <dgm:spPr/>
    </dgm:pt>
    <dgm:pt modelId="{B90E4F4C-2650-4967-8D32-BBC7DD862DF9}" type="pres">
      <dgm:prSet presAssocID="{F945564F-D46C-481A-B1B8-0F42943BEC31}" presName="hierRoot2" presStyleCnt="0">
        <dgm:presLayoutVars>
          <dgm:hierBranch val="init"/>
        </dgm:presLayoutVars>
      </dgm:prSet>
      <dgm:spPr/>
    </dgm:pt>
    <dgm:pt modelId="{B7C1C2E5-8900-48FB-B10A-F236C83BF607}" type="pres">
      <dgm:prSet presAssocID="{F945564F-D46C-481A-B1B8-0F42943BEC31}" presName="rootComposite" presStyleCnt="0"/>
      <dgm:spPr/>
    </dgm:pt>
    <dgm:pt modelId="{296F18E0-9364-4C46-9B1F-1E081FEB1EB7}" type="pres">
      <dgm:prSet presAssocID="{F945564F-D46C-481A-B1B8-0F42943BEC31}" presName="rootText" presStyleLbl="node3" presStyleIdx="0" presStyleCnt="2" custScaleX="155911">
        <dgm:presLayoutVars>
          <dgm:chPref val="3"/>
        </dgm:presLayoutVars>
      </dgm:prSet>
      <dgm:spPr/>
    </dgm:pt>
    <dgm:pt modelId="{F50AA141-C942-461E-9CEA-9C90D49B9247}" type="pres">
      <dgm:prSet presAssocID="{F945564F-D46C-481A-B1B8-0F42943BEC31}" presName="rootConnector" presStyleLbl="node3" presStyleIdx="0" presStyleCnt="2"/>
      <dgm:spPr/>
    </dgm:pt>
    <dgm:pt modelId="{CD6E0DD9-CD6A-4F99-9EA2-60524E4CBBC5}" type="pres">
      <dgm:prSet presAssocID="{F945564F-D46C-481A-B1B8-0F42943BEC31}" presName="hierChild4" presStyleCnt="0"/>
      <dgm:spPr/>
    </dgm:pt>
    <dgm:pt modelId="{177A53AC-8A8B-4D8E-BDB2-A43E84D7522A}" type="pres">
      <dgm:prSet presAssocID="{96F91301-3965-4125-9D03-9D80964CA81D}" presName="Name37" presStyleLbl="parChTrans1D4" presStyleIdx="0" presStyleCnt="3"/>
      <dgm:spPr/>
    </dgm:pt>
    <dgm:pt modelId="{261003BB-C627-45A5-AAB3-424B99BDB32A}" type="pres">
      <dgm:prSet presAssocID="{CD508656-72A0-46FA-8777-2DF2627247BB}" presName="hierRoot2" presStyleCnt="0">
        <dgm:presLayoutVars>
          <dgm:hierBranch val="init"/>
        </dgm:presLayoutVars>
      </dgm:prSet>
      <dgm:spPr/>
    </dgm:pt>
    <dgm:pt modelId="{FC74861B-E782-4965-B0BE-E92B1904C8DE}" type="pres">
      <dgm:prSet presAssocID="{CD508656-72A0-46FA-8777-2DF2627247BB}" presName="rootComposite" presStyleCnt="0"/>
      <dgm:spPr/>
    </dgm:pt>
    <dgm:pt modelId="{1D7CE899-8F35-45A7-8659-AF86C60918F9}" type="pres">
      <dgm:prSet presAssocID="{CD508656-72A0-46FA-8777-2DF2627247BB}" presName="rootText" presStyleLbl="node4" presStyleIdx="0" presStyleCnt="3" custScaleX="155911">
        <dgm:presLayoutVars>
          <dgm:chPref val="3"/>
        </dgm:presLayoutVars>
      </dgm:prSet>
      <dgm:spPr/>
    </dgm:pt>
    <dgm:pt modelId="{A0DA8257-FB7F-475A-B828-F77B14BFE500}" type="pres">
      <dgm:prSet presAssocID="{CD508656-72A0-46FA-8777-2DF2627247BB}" presName="rootConnector" presStyleLbl="node4" presStyleIdx="0" presStyleCnt="3"/>
      <dgm:spPr/>
    </dgm:pt>
    <dgm:pt modelId="{58424D57-8C43-450E-98D8-32AF7DEF332C}" type="pres">
      <dgm:prSet presAssocID="{CD508656-72A0-46FA-8777-2DF2627247BB}" presName="hierChild4" presStyleCnt="0"/>
      <dgm:spPr/>
    </dgm:pt>
    <dgm:pt modelId="{C508FEAE-B07E-411F-BCC5-9B7B878A3107}" type="pres">
      <dgm:prSet presAssocID="{F9F30865-15C3-41FA-8EB4-82114279BC8F}" presName="Name37" presStyleLbl="parChTrans1D4" presStyleIdx="1" presStyleCnt="3"/>
      <dgm:spPr/>
    </dgm:pt>
    <dgm:pt modelId="{10AECE9A-1A26-4914-8089-0D3B1E060B6A}" type="pres">
      <dgm:prSet presAssocID="{E71FC439-D4DD-4EE9-828D-441944BBB66E}" presName="hierRoot2" presStyleCnt="0">
        <dgm:presLayoutVars>
          <dgm:hierBranch val="init"/>
        </dgm:presLayoutVars>
      </dgm:prSet>
      <dgm:spPr/>
    </dgm:pt>
    <dgm:pt modelId="{677B042D-4493-429F-A7B9-972D0D879EC4}" type="pres">
      <dgm:prSet presAssocID="{E71FC439-D4DD-4EE9-828D-441944BBB66E}" presName="rootComposite" presStyleCnt="0"/>
      <dgm:spPr/>
    </dgm:pt>
    <dgm:pt modelId="{AA938667-F2A9-4E57-8A69-95AFEFB506CF}" type="pres">
      <dgm:prSet presAssocID="{E71FC439-D4DD-4EE9-828D-441944BBB66E}" presName="rootText" presStyleLbl="node4" presStyleIdx="1" presStyleCnt="3" custScaleX="204937">
        <dgm:presLayoutVars>
          <dgm:chPref val="3"/>
        </dgm:presLayoutVars>
      </dgm:prSet>
      <dgm:spPr/>
    </dgm:pt>
    <dgm:pt modelId="{F69B69FC-A428-43C4-814D-2EFDB6BD53FE}" type="pres">
      <dgm:prSet presAssocID="{E71FC439-D4DD-4EE9-828D-441944BBB66E}" presName="rootConnector" presStyleLbl="node4" presStyleIdx="1" presStyleCnt="3"/>
      <dgm:spPr/>
    </dgm:pt>
    <dgm:pt modelId="{892E3D84-D645-42A7-AA20-7028CD1842CF}" type="pres">
      <dgm:prSet presAssocID="{E71FC439-D4DD-4EE9-828D-441944BBB66E}" presName="hierChild4" presStyleCnt="0"/>
      <dgm:spPr/>
    </dgm:pt>
    <dgm:pt modelId="{7523077E-9333-4634-877A-886CB9865ECE}" type="pres">
      <dgm:prSet presAssocID="{E71FC439-D4DD-4EE9-828D-441944BBB66E}" presName="hierChild5" presStyleCnt="0"/>
      <dgm:spPr/>
    </dgm:pt>
    <dgm:pt modelId="{26255B41-5287-48EB-B453-A026E36D6576}" type="pres">
      <dgm:prSet presAssocID="{CD508656-72A0-46FA-8777-2DF2627247BB}" presName="hierChild5" presStyleCnt="0"/>
      <dgm:spPr/>
    </dgm:pt>
    <dgm:pt modelId="{A7864201-1521-40E8-AC8B-6781E85E62BC}" type="pres">
      <dgm:prSet presAssocID="{35A18D83-5CC4-46CF-B824-106731E37A09}" presName="Name37" presStyleLbl="parChTrans1D4" presStyleIdx="2" presStyleCnt="3"/>
      <dgm:spPr/>
    </dgm:pt>
    <dgm:pt modelId="{56F5F754-D575-439D-8769-F4D7E7D55CD6}" type="pres">
      <dgm:prSet presAssocID="{ACD136BC-A469-4031-AECE-E7E8549F69B8}" presName="hierRoot2" presStyleCnt="0">
        <dgm:presLayoutVars>
          <dgm:hierBranch val="init"/>
        </dgm:presLayoutVars>
      </dgm:prSet>
      <dgm:spPr/>
    </dgm:pt>
    <dgm:pt modelId="{0B077931-8EDD-40C5-B3D7-41ED7E8F9CAA}" type="pres">
      <dgm:prSet presAssocID="{ACD136BC-A469-4031-AECE-E7E8549F69B8}" presName="rootComposite" presStyleCnt="0"/>
      <dgm:spPr/>
    </dgm:pt>
    <dgm:pt modelId="{3FBBE048-A130-4A4B-BA8D-E48D444A733C}" type="pres">
      <dgm:prSet presAssocID="{ACD136BC-A469-4031-AECE-E7E8549F69B8}" presName="rootText" presStyleLbl="node4" presStyleIdx="2" presStyleCnt="3" custScaleX="155911">
        <dgm:presLayoutVars>
          <dgm:chPref val="3"/>
        </dgm:presLayoutVars>
      </dgm:prSet>
      <dgm:spPr/>
    </dgm:pt>
    <dgm:pt modelId="{837C4BC2-5EB7-470A-A574-D5774B9E0A4C}" type="pres">
      <dgm:prSet presAssocID="{ACD136BC-A469-4031-AECE-E7E8549F69B8}" presName="rootConnector" presStyleLbl="node4" presStyleIdx="2" presStyleCnt="3"/>
      <dgm:spPr/>
    </dgm:pt>
    <dgm:pt modelId="{D5AC55C3-D671-46E1-88F7-885A61CF6226}" type="pres">
      <dgm:prSet presAssocID="{ACD136BC-A469-4031-AECE-E7E8549F69B8}" presName="hierChild4" presStyleCnt="0"/>
      <dgm:spPr/>
    </dgm:pt>
    <dgm:pt modelId="{6AF035DF-89DA-4969-93A7-5317DE9B56D6}" type="pres">
      <dgm:prSet presAssocID="{ACD136BC-A469-4031-AECE-E7E8549F69B8}" presName="hierChild5" presStyleCnt="0"/>
      <dgm:spPr/>
    </dgm:pt>
    <dgm:pt modelId="{20DADDEB-CB31-4031-B719-753081756C39}" type="pres">
      <dgm:prSet presAssocID="{F945564F-D46C-481A-B1B8-0F42943BEC31}" presName="hierChild5" presStyleCnt="0"/>
      <dgm:spPr/>
    </dgm:pt>
    <dgm:pt modelId="{44F1603F-6CAD-4BE5-906C-6ED83B092632}" type="pres">
      <dgm:prSet presAssocID="{E5CE81E3-BA3D-4B42-94E0-3531B3DBF206}" presName="hierChild5" presStyleCnt="0"/>
      <dgm:spPr/>
    </dgm:pt>
    <dgm:pt modelId="{DFB277EC-0460-4238-8A79-FB07795EBBD8}" type="pres">
      <dgm:prSet presAssocID="{551EED90-F811-4D92-AB46-28A2EEC7C642}" presName="Name37" presStyleLbl="parChTrans1D2" presStyleIdx="2" presStyleCnt="4"/>
      <dgm:spPr/>
    </dgm:pt>
    <dgm:pt modelId="{607146FE-5BC3-475A-A104-8764AA78F8B9}" type="pres">
      <dgm:prSet presAssocID="{84C6E0DA-9865-4268-AB3F-F1A9EADFC99F}" presName="hierRoot2" presStyleCnt="0">
        <dgm:presLayoutVars>
          <dgm:hierBranch val="init"/>
        </dgm:presLayoutVars>
      </dgm:prSet>
      <dgm:spPr/>
    </dgm:pt>
    <dgm:pt modelId="{297173DF-9657-4258-9683-E135BE341EEB}" type="pres">
      <dgm:prSet presAssocID="{84C6E0DA-9865-4268-AB3F-F1A9EADFC99F}" presName="rootComposite" presStyleCnt="0"/>
      <dgm:spPr/>
    </dgm:pt>
    <dgm:pt modelId="{C756441F-3062-40B5-BA51-63E5E1482709}" type="pres">
      <dgm:prSet presAssocID="{84C6E0DA-9865-4268-AB3F-F1A9EADFC99F}" presName="rootText" presStyleLbl="node2" presStyleIdx="2" presStyleCnt="4" custScaleX="155911">
        <dgm:presLayoutVars>
          <dgm:chPref val="3"/>
        </dgm:presLayoutVars>
      </dgm:prSet>
      <dgm:spPr/>
    </dgm:pt>
    <dgm:pt modelId="{6E7E46F8-77F0-4047-B736-627B0315DC22}" type="pres">
      <dgm:prSet presAssocID="{84C6E0DA-9865-4268-AB3F-F1A9EADFC99F}" presName="rootConnector" presStyleLbl="node2" presStyleIdx="2" presStyleCnt="4"/>
      <dgm:spPr/>
    </dgm:pt>
    <dgm:pt modelId="{E3977564-2E6B-4CF7-9F26-4D288688B04C}" type="pres">
      <dgm:prSet presAssocID="{84C6E0DA-9865-4268-AB3F-F1A9EADFC99F}" presName="hierChild4" presStyleCnt="0"/>
      <dgm:spPr/>
    </dgm:pt>
    <dgm:pt modelId="{363C520C-A284-4B1D-92DE-56E71AC25AC1}" type="pres">
      <dgm:prSet presAssocID="{A7A32ECB-BFD9-473A-86E0-AD4E4706CA8A}" presName="Name37" presStyleLbl="parChTrans1D3" presStyleIdx="1" presStyleCnt="2"/>
      <dgm:spPr/>
    </dgm:pt>
    <dgm:pt modelId="{B3795D44-3D6B-4180-975B-42EF5D6F43F0}" type="pres">
      <dgm:prSet presAssocID="{FD73C0C4-69B9-4B77-9396-264CABBE8CF1}" presName="hierRoot2" presStyleCnt="0">
        <dgm:presLayoutVars>
          <dgm:hierBranch val="init"/>
        </dgm:presLayoutVars>
      </dgm:prSet>
      <dgm:spPr/>
    </dgm:pt>
    <dgm:pt modelId="{08EC7D10-B50B-4723-9AA8-CD7379AF5C87}" type="pres">
      <dgm:prSet presAssocID="{FD73C0C4-69B9-4B77-9396-264CABBE8CF1}" presName="rootComposite" presStyleCnt="0"/>
      <dgm:spPr/>
    </dgm:pt>
    <dgm:pt modelId="{06F77BCC-BA1F-4446-B150-C4C4B8DF7781}" type="pres">
      <dgm:prSet presAssocID="{FD73C0C4-69B9-4B77-9396-264CABBE8CF1}" presName="rootText" presStyleLbl="node3" presStyleIdx="1" presStyleCnt="2" custScaleX="155911">
        <dgm:presLayoutVars>
          <dgm:chPref val="3"/>
        </dgm:presLayoutVars>
      </dgm:prSet>
      <dgm:spPr/>
    </dgm:pt>
    <dgm:pt modelId="{78BF24F2-3427-4275-A62D-A29EB98DF1EA}" type="pres">
      <dgm:prSet presAssocID="{FD73C0C4-69B9-4B77-9396-264CABBE8CF1}" presName="rootConnector" presStyleLbl="node3" presStyleIdx="1" presStyleCnt="2"/>
      <dgm:spPr/>
    </dgm:pt>
    <dgm:pt modelId="{03F5351C-BC96-4055-AD10-24D2FBE02365}" type="pres">
      <dgm:prSet presAssocID="{FD73C0C4-69B9-4B77-9396-264CABBE8CF1}" presName="hierChild4" presStyleCnt="0"/>
      <dgm:spPr/>
    </dgm:pt>
    <dgm:pt modelId="{463B6702-18D1-4215-948A-10F45CBBEADD}" type="pres">
      <dgm:prSet presAssocID="{FD73C0C4-69B9-4B77-9396-264CABBE8CF1}" presName="hierChild5" presStyleCnt="0"/>
      <dgm:spPr/>
    </dgm:pt>
    <dgm:pt modelId="{820D44E5-62C3-43D0-9E60-DE1E94615CF3}" type="pres">
      <dgm:prSet presAssocID="{84C6E0DA-9865-4268-AB3F-F1A9EADFC99F}" presName="hierChild5" presStyleCnt="0"/>
      <dgm:spPr/>
    </dgm:pt>
    <dgm:pt modelId="{834F1E1E-4E0E-4818-B708-3C87E83B8A17}" type="pres">
      <dgm:prSet presAssocID="{1C60B479-9D69-4F73-8048-CA2708641FC2}" presName="hierChild3" presStyleCnt="0"/>
      <dgm:spPr/>
    </dgm:pt>
    <dgm:pt modelId="{2076DB73-8FC1-4D49-84A9-EBEA73ECA3BE}" type="pres">
      <dgm:prSet presAssocID="{9648D411-E24B-47DA-8DBB-136376075A54}" presName="hierRoot1" presStyleCnt="0">
        <dgm:presLayoutVars>
          <dgm:hierBranch val="init"/>
        </dgm:presLayoutVars>
      </dgm:prSet>
      <dgm:spPr/>
    </dgm:pt>
    <dgm:pt modelId="{4B1298AF-26EA-465D-BD35-B9D40E8B3D9C}" type="pres">
      <dgm:prSet presAssocID="{9648D411-E24B-47DA-8DBB-136376075A54}" presName="rootComposite1" presStyleCnt="0"/>
      <dgm:spPr/>
    </dgm:pt>
    <dgm:pt modelId="{09B26F3A-DCA6-4921-80BE-66A9AA7BD6F6}" type="pres">
      <dgm:prSet presAssocID="{9648D411-E24B-47DA-8DBB-136376075A54}" presName="rootText1" presStyleLbl="node0" presStyleIdx="2" presStyleCnt="3" custScaleX="155911">
        <dgm:presLayoutVars>
          <dgm:chPref val="3"/>
        </dgm:presLayoutVars>
      </dgm:prSet>
      <dgm:spPr/>
    </dgm:pt>
    <dgm:pt modelId="{3AE28EB3-1C06-4157-B963-E8EF29069B24}" type="pres">
      <dgm:prSet presAssocID="{9648D411-E24B-47DA-8DBB-136376075A54}" presName="rootConnector1" presStyleLbl="node1" presStyleIdx="0" presStyleCnt="0"/>
      <dgm:spPr/>
    </dgm:pt>
    <dgm:pt modelId="{C04AF50C-897D-47EC-84B6-77619A5C1478}" type="pres">
      <dgm:prSet presAssocID="{9648D411-E24B-47DA-8DBB-136376075A54}" presName="hierChild2" presStyleCnt="0"/>
      <dgm:spPr/>
    </dgm:pt>
    <dgm:pt modelId="{016CC709-B87C-4E24-9D86-A1B0F5021693}" type="pres">
      <dgm:prSet presAssocID="{1CB41BEE-6911-4E70-9F8D-CD94EABF7A07}" presName="Name37" presStyleLbl="parChTrans1D2" presStyleIdx="3" presStyleCnt="4"/>
      <dgm:spPr/>
    </dgm:pt>
    <dgm:pt modelId="{5BC24612-6540-4B3A-A1F2-1F24B14A93C0}" type="pres">
      <dgm:prSet presAssocID="{42AD6F6B-F71C-45A4-9DAC-D8C96FCEC968}" presName="hierRoot2" presStyleCnt="0">
        <dgm:presLayoutVars>
          <dgm:hierBranch val="init"/>
        </dgm:presLayoutVars>
      </dgm:prSet>
      <dgm:spPr/>
    </dgm:pt>
    <dgm:pt modelId="{4E5DA6F5-8A76-4A27-A5C4-1AD9045C6C50}" type="pres">
      <dgm:prSet presAssocID="{42AD6F6B-F71C-45A4-9DAC-D8C96FCEC968}" presName="rootComposite" presStyleCnt="0"/>
      <dgm:spPr/>
    </dgm:pt>
    <dgm:pt modelId="{932A1C4D-8AB5-4B50-95B5-647103EB5F54}" type="pres">
      <dgm:prSet presAssocID="{42AD6F6B-F71C-45A4-9DAC-D8C96FCEC968}" presName="rootText" presStyleLbl="node2" presStyleIdx="3" presStyleCnt="4" custScaleX="155911">
        <dgm:presLayoutVars>
          <dgm:chPref val="3"/>
        </dgm:presLayoutVars>
      </dgm:prSet>
      <dgm:spPr/>
    </dgm:pt>
    <dgm:pt modelId="{D74297F2-B2D9-4E37-8DD3-271572972F2E}" type="pres">
      <dgm:prSet presAssocID="{42AD6F6B-F71C-45A4-9DAC-D8C96FCEC968}" presName="rootConnector" presStyleLbl="node2" presStyleIdx="3" presStyleCnt="4"/>
      <dgm:spPr/>
    </dgm:pt>
    <dgm:pt modelId="{F921716A-ED4C-48EA-8D01-736EA1A5B954}" type="pres">
      <dgm:prSet presAssocID="{42AD6F6B-F71C-45A4-9DAC-D8C96FCEC968}" presName="hierChild4" presStyleCnt="0"/>
      <dgm:spPr/>
    </dgm:pt>
    <dgm:pt modelId="{0D9BFB15-A304-4CFD-8CCB-BB39586FA6E2}" type="pres">
      <dgm:prSet presAssocID="{42AD6F6B-F71C-45A4-9DAC-D8C96FCEC968}" presName="hierChild5" presStyleCnt="0"/>
      <dgm:spPr/>
    </dgm:pt>
    <dgm:pt modelId="{7A169C48-9BE2-4962-9793-0DAC6851A1AC}" type="pres">
      <dgm:prSet presAssocID="{9648D411-E24B-47DA-8DBB-136376075A54}" presName="hierChild3" presStyleCnt="0"/>
      <dgm:spPr/>
    </dgm:pt>
  </dgm:ptLst>
  <dgm:cxnLst>
    <dgm:cxn modelId="{693F310C-CFA4-430A-ABA8-C8EEA3F7DF41}" type="presOf" srcId="{551EED90-F811-4D92-AB46-28A2EEC7C642}" destId="{DFB277EC-0460-4238-8A79-FB07795EBBD8}" srcOrd="0" destOrd="0" presId="urn:microsoft.com/office/officeart/2005/8/layout/orgChart1"/>
    <dgm:cxn modelId="{9B4B760E-CF57-49C9-95FD-5ED0AEFF3B60}" type="presOf" srcId="{CD508656-72A0-46FA-8777-2DF2627247BB}" destId="{1D7CE899-8F35-45A7-8659-AF86C60918F9}" srcOrd="0" destOrd="0" presId="urn:microsoft.com/office/officeart/2005/8/layout/orgChart1"/>
    <dgm:cxn modelId="{9EEB5E14-562F-44B3-B1F6-FE1DB379411D}" type="presOf" srcId="{FD73C0C4-69B9-4B77-9396-264CABBE8CF1}" destId="{06F77BCC-BA1F-4446-B150-C4C4B8DF7781}" srcOrd="0" destOrd="0" presId="urn:microsoft.com/office/officeart/2005/8/layout/orgChart1"/>
    <dgm:cxn modelId="{35D4AA14-2B29-4B15-B9E8-E92C18B5E655}" type="presOf" srcId="{049A826D-0F60-4ED4-B00A-F3F5B09A68C6}" destId="{77B15B43-A502-47BA-9829-184FDE1FF99D}" srcOrd="0" destOrd="0" presId="urn:microsoft.com/office/officeart/2005/8/layout/orgChart1"/>
    <dgm:cxn modelId="{95326115-FF88-451F-A018-90776B7BC2E8}" type="presOf" srcId="{9E1C65C2-7008-437E-9C09-79352D588FB6}" destId="{B5FE449B-78FF-431D-B11E-EEC65EC2FA1E}" srcOrd="0" destOrd="0" presId="urn:microsoft.com/office/officeart/2005/8/layout/orgChart1"/>
    <dgm:cxn modelId="{0CE0BE17-A727-40D5-A1F7-49D3F72D01C2}" srcId="{F945564F-D46C-481A-B1B8-0F42943BEC31}" destId="{ACD136BC-A469-4031-AECE-E7E8549F69B8}" srcOrd="1" destOrd="0" parTransId="{35A18D83-5CC4-46CF-B824-106731E37A09}" sibTransId="{9CE8FC72-215B-4DFF-B1E0-C41833EEF9FA}"/>
    <dgm:cxn modelId="{E50D1E19-6214-4543-AC89-25F19E71E1CD}" type="presOf" srcId="{FD73C0C4-69B9-4B77-9396-264CABBE8CF1}" destId="{78BF24F2-3427-4275-A62D-A29EB98DF1EA}" srcOrd="1" destOrd="0" presId="urn:microsoft.com/office/officeart/2005/8/layout/orgChart1"/>
    <dgm:cxn modelId="{7F53111F-D1C3-4CCD-A1F2-D60849C23086}" type="presOf" srcId="{1CB41BEE-6911-4E70-9F8D-CD94EABF7A07}" destId="{016CC709-B87C-4E24-9D86-A1B0F5021693}" srcOrd="0" destOrd="0" presId="urn:microsoft.com/office/officeart/2005/8/layout/orgChart1"/>
    <dgm:cxn modelId="{18D01826-310F-47CC-A5A8-AFB6890FFAEF}" type="presOf" srcId="{CD508656-72A0-46FA-8777-2DF2627247BB}" destId="{A0DA8257-FB7F-475A-B828-F77B14BFE500}" srcOrd="1" destOrd="0" presId="urn:microsoft.com/office/officeart/2005/8/layout/orgChart1"/>
    <dgm:cxn modelId="{5E5D5626-A39A-4F16-B3C0-CDE4949814D3}" type="presOf" srcId="{ACD136BC-A469-4031-AECE-E7E8549F69B8}" destId="{837C4BC2-5EB7-470A-A574-D5774B9E0A4C}" srcOrd="1" destOrd="0" presId="urn:microsoft.com/office/officeart/2005/8/layout/orgChart1"/>
    <dgm:cxn modelId="{1BC60127-2E5A-4169-92F4-E0DE31D498E3}" type="presOf" srcId="{F945564F-D46C-481A-B1B8-0F42943BEC31}" destId="{296F18E0-9364-4C46-9B1F-1E081FEB1EB7}" srcOrd="0" destOrd="0" presId="urn:microsoft.com/office/officeart/2005/8/layout/orgChart1"/>
    <dgm:cxn modelId="{9D56E82E-E93C-4340-9DC4-8EA6AB131ADE}" type="presOf" srcId="{049A826D-0F60-4ED4-B00A-F3F5B09A68C6}" destId="{F4D29B8B-B3CB-4319-9A06-DE9B9D77E009}" srcOrd="1" destOrd="0" presId="urn:microsoft.com/office/officeart/2005/8/layout/orgChart1"/>
    <dgm:cxn modelId="{19ACF539-7665-443F-A753-5A655F35E49C}" srcId="{84C6E0DA-9865-4268-AB3F-F1A9EADFC99F}" destId="{FD73C0C4-69B9-4B77-9396-264CABBE8CF1}" srcOrd="0" destOrd="0" parTransId="{A7A32ECB-BFD9-473A-86E0-AD4E4706CA8A}" sibTransId="{14FA51BE-57DD-4137-B55C-7E001B39C7AE}"/>
    <dgm:cxn modelId="{7E29CA3A-8E69-42B1-921D-C3B9EBFF6B73}" type="presOf" srcId="{1C60B479-9D69-4F73-8048-CA2708641FC2}" destId="{EBA46BB4-DE34-4BAE-A5DF-CAD5CB76A251}" srcOrd="0" destOrd="0" presId="urn:microsoft.com/office/officeart/2005/8/layout/orgChart1"/>
    <dgm:cxn modelId="{0E53943C-37F2-48BB-BB9A-C219D90627C1}" type="presOf" srcId="{E71FC439-D4DD-4EE9-828D-441944BBB66E}" destId="{F69B69FC-A428-43C4-814D-2EFDB6BD53FE}" srcOrd="1" destOrd="0" presId="urn:microsoft.com/office/officeart/2005/8/layout/orgChart1"/>
    <dgm:cxn modelId="{561F2540-A01C-4295-A4DE-4ECD09B4B8C1}" srcId="{1D78854D-7D8E-408B-B232-69739C3EE130}" destId="{9648D411-E24B-47DA-8DBB-136376075A54}" srcOrd="2" destOrd="0" parTransId="{F2D66B5B-756C-4CBB-9852-61A39D9B0383}" sibTransId="{2329A5AA-23C3-4969-B8C7-FA8F1BD97FBA}"/>
    <dgm:cxn modelId="{B6F55B45-FECB-4C94-BC36-F8805D11BF03}" type="presOf" srcId="{F945564F-D46C-481A-B1B8-0F42943BEC31}" destId="{F50AA141-C942-461E-9CEA-9C90D49B9247}" srcOrd="1" destOrd="0" presId="urn:microsoft.com/office/officeart/2005/8/layout/orgChart1"/>
    <dgm:cxn modelId="{ACA15E65-F233-45E2-8D1B-56644672A7D0}" type="presOf" srcId="{84C6E0DA-9865-4268-AB3F-F1A9EADFC99F}" destId="{C756441F-3062-40B5-BA51-63E5E1482709}" srcOrd="0" destOrd="0" presId="urn:microsoft.com/office/officeart/2005/8/layout/orgChart1"/>
    <dgm:cxn modelId="{F7255866-882F-4DEC-9F6E-FD7406116A64}" srcId="{1C60B479-9D69-4F73-8048-CA2708641FC2}" destId="{E5CE81E3-BA3D-4B42-94E0-3531B3DBF206}" srcOrd="0" destOrd="0" parTransId="{9CC578AF-4C87-463C-A0FD-1759BC5A29B6}" sibTransId="{F5487CFA-6B48-4414-A412-EAC589AB9179}"/>
    <dgm:cxn modelId="{BFF96B6C-CBB2-402E-B924-71168E3E8B8D}" type="presOf" srcId="{42AD6F6B-F71C-45A4-9DAC-D8C96FCEC968}" destId="{932A1C4D-8AB5-4B50-95B5-647103EB5F54}" srcOrd="0" destOrd="0" presId="urn:microsoft.com/office/officeart/2005/8/layout/orgChart1"/>
    <dgm:cxn modelId="{35641E70-9299-4E99-B7A1-A11D5D6E4CEA}" type="presOf" srcId="{E5CE81E3-BA3D-4B42-94E0-3531B3DBF206}" destId="{D0F85BAB-C8B4-42E5-A807-21D9EAC33F5C}" srcOrd="1" destOrd="0" presId="urn:microsoft.com/office/officeart/2005/8/layout/orgChart1"/>
    <dgm:cxn modelId="{6E3B8670-6BEB-4593-8B88-2E29A59F21A0}" type="presOf" srcId="{E71FC439-D4DD-4EE9-828D-441944BBB66E}" destId="{AA938667-F2A9-4E57-8A69-95AFEFB506CF}" srcOrd="0" destOrd="0" presId="urn:microsoft.com/office/officeart/2005/8/layout/orgChart1"/>
    <dgm:cxn modelId="{10DEA570-077D-402D-981A-6E7DFA9BEE3F}" type="presOf" srcId="{ACD136BC-A469-4031-AECE-E7E8549F69B8}" destId="{3FBBE048-A130-4A4B-BA8D-E48D444A733C}" srcOrd="0" destOrd="0" presId="urn:microsoft.com/office/officeart/2005/8/layout/orgChart1"/>
    <dgm:cxn modelId="{1E496455-953B-4762-986B-765CC959AF3A}" type="presOf" srcId="{96F91301-3965-4125-9D03-9D80964CA81D}" destId="{177A53AC-8A8B-4D8E-BDB2-A43E84D7522A}" srcOrd="0" destOrd="0" presId="urn:microsoft.com/office/officeart/2005/8/layout/orgChart1"/>
    <dgm:cxn modelId="{CBB09C56-9755-43FF-93AF-7B635C1C985F}" type="presOf" srcId="{9648D411-E24B-47DA-8DBB-136376075A54}" destId="{3AE28EB3-1C06-4157-B963-E8EF29069B24}" srcOrd="1" destOrd="0" presId="urn:microsoft.com/office/officeart/2005/8/layout/orgChart1"/>
    <dgm:cxn modelId="{E6E9C477-B5BF-4843-AC22-FB964665E1DA}" type="presOf" srcId="{A7A32ECB-BFD9-473A-86E0-AD4E4706CA8A}" destId="{363C520C-A284-4B1D-92DE-56E71AC25AC1}" srcOrd="0" destOrd="0" presId="urn:microsoft.com/office/officeart/2005/8/layout/orgChart1"/>
    <dgm:cxn modelId="{69AB3784-D59D-44B4-9F31-17D1F9DC4C0E}" srcId="{F945564F-D46C-481A-B1B8-0F42943BEC31}" destId="{CD508656-72A0-46FA-8777-2DF2627247BB}" srcOrd="0" destOrd="0" parTransId="{96F91301-3965-4125-9D03-9D80964CA81D}" sibTransId="{FB618558-F80F-45B0-894D-85C8B1309AB1}"/>
    <dgm:cxn modelId="{5C6DDE84-68C8-4445-91A4-9B75833702A3}" srcId="{1D78854D-7D8E-408B-B232-69739C3EE130}" destId="{1C60B479-9D69-4F73-8048-CA2708641FC2}" srcOrd="1" destOrd="0" parTransId="{107BBFF7-19BC-4BD2-B1C0-BC6A622D883F}" sibTransId="{60908AB8-6765-44A6-907C-E676F5429A2B}"/>
    <dgm:cxn modelId="{211CFA8B-A256-4EE3-A0FF-629DBC387AB4}" type="presOf" srcId="{1C60B479-9D69-4F73-8048-CA2708641FC2}" destId="{FF0EE6AF-F263-44D4-A81C-F4CAD21E804B}" srcOrd="1" destOrd="0" presId="urn:microsoft.com/office/officeart/2005/8/layout/orgChart1"/>
    <dgm:cxn modelId="{6F929197-B6CA-44DD-8E67-8E433A8FBF3A}" srcId="{CD508656-72A0-46FA-8777-2DF2627247BB}" destId="{E71FC439-D4DD-4EE9-828D-441944BBB66E}" srcOrd="0" destOrd="0" parTransId="{F9F30865-15C3-41FA-8EB4-82114279BC8F}" sibTransId="{1BBE2284-86A9-49C3-952C-AA5F520F752A}"/>
    <dgm:cxn modelId="{FFFD46A2-BCA8-4CA3-9706-6AE340473CA9}" srcId="{C8DB0081-0EE1-48AF-968C-0F59ADF7204F}" destId="{049A826D-0F60-4ED4-B00A-F3F5B09A68C6}" srcOrd="0" destOrd="0" parTransId="{9E1C65C2-7008-437E-9C09-79352D588FB6}" sibTransId="{A65F50DD-625D-4417-92D0-4CAD9DD1D91E}"/>
    <dgm:cxn modelId="{C2EF1EB0-D922-4D48-8A0A-A5FC494665AD}" type="presOf" srcId="{C8DB0081-0EE1-48AF-968C-0F59ADF7204F}" destId="{F0B3B4B6-7113-4205-B358-11F64E2C91E9}" srcOrd="1" destOrd="0" presId="urn:microsoft.com/office/officeart/2005/8/layout/orgChart1"/>
    <dgm:cxn modelId="{61682AB0-ADED-46C2-B2ED-64D899E11397}" type="presOf" srcId="{9CC578AF-4C87-463C-A0FD-1759BC5A29B6}" destId="{8EF56B9B-C50D-4D9E-809F-AB528036F2BB}" srcOrd="0" destOrd="0" presId="urn:microsoft.com/office/officeart/2005/8/layout/orgChart1"/>
    <dgm:cxn modelId="{2AC642B9-E87B-458A-9537-7DD957F3821E}" srcId="{1D78854D-7D8E-408B-B232-69739C3EE130}" destId="{C8DB0081-0EE1-48AF-968C-0F59ADF7204F}" srcOrd="0" destOrd="0" parTransId="{AD662B9F-F8BB-4740-A8BD-1F821CD9CC96}" sibTransId="{4728A200-E36B-427C-A4F3-C64FA4934F8A}"/>
    <dgm:cxn modelId="{CCCF7BBA-77B1-418E-9187-907E89E1A7EE}" type="presOf" srcId="{1D78854D-7D8E-408B-B232-69739C3EE130}" destId="{1CFBBB56-BDCE-4BF6-9934-CC6B2E05A02E}" srcOrd="0" destOrd="0" presId="urn:microsoft.com/office/officeart/2005/8/layout/orgChart1"/>
    <dgm:cxn modelId="{D5C4C8BA-D0D5-460A-90E3-126B5A8AF301}" srcId="{9648D411-E24B-47DA-8DBB-136376075A54}" destId="{42AD6F6B-F71C-45A4-9DAC-D8C96FCEC968}" srcOrd="0" destOrd="0" parTransId="{1CB41BEE-6911-4E70-9F8D-CD94EABF7A07}" sibTransId="{D0191FDC-2DBC-4A0A-B86C-D0C8C74EF223}"/>
    <dgm:cxn modelId="{FC47EAC6-DBE8-4340-9BFC-8C7545ED23E2}" type="presOf" srcId="{84C6E0DA-9865-4268-AB3F-F1A9EADFC99F}" destId="{6E7E46F8-77F0-4047-B736-627B0315DC22}" srcOrd="1" destOrd="0" presId="urn:microsoft.com/office/officeart/2005/8/layout/orgChart1"/>
    <dgm:cxn modelId="{25DE19C8-3866-4854-8E6E-2B77B042F1F6}" type="presOf" srcId="{42AD6F6B-F71C-45A4-9DAC-D8C96FCEC968}" destId="{D74297F2-B2D9-4E37-8DD3-271572972F2E}" srcOrd="1" destOrd="0" presId="urn:microsoft.com/office/officeart/2005/8/layout/orgChart1"/>
    <dgm:cxn modelId="{8F24EDCA-1A74-440A-9F13-CFC5B4E1E662}" type="presOf" srcId="{C8DB0081-0EE1-48AF-968C-0F59ADF7204F}" destId="{E88A6B6E-482A-47E5-A0F0-3A9C6D8E70BB}" srcOrd="0" destOrd="0" presId="urn:microsoft.com/office/officeart/2005/8/layout/orgChart1"/>
    <dgm:cxn modelId="{A8E4E0D3-4921-4752-B4C3-FB6641483D74}" type="presOf" srcId="{35A18D83-5CC4-46CF-B824-106731E37A09}" destId="{A7864201-1521-40E8-AC8B-6781E85E62BC}" srcOrd="0" destOrd="0" presId="urn:microsoft.com/office/officeart/2005/8/layout/orgChart1"/>
    <dgm:cxn modelId="{90E0B7D6-B1F2-4F62-9BD7-FC86B5830963}" srcId="{1C60B479-9D69-4F73-8048-CA2708641FC2}" destId="{84C6E0DA-9865-4268-AB3F-F1A9EADFC99F}" srcOrd="1" destOrd="0" parTransId="{551EED90-F811-4D92-AB46-28A2EEC7C642}" sibTransId="{645FD804-381B-447B-A544-9FF538BAD7A2}"/>
    <dgm:cxn modelId="{51D9AFE1-3462-4512-AB11-F895B3D57856}" type="presOf" srcId="{E5CE81E3-BA3D-4B42-94E0-3531B3DBF206}" destId="{3242E41E-7692-4EEE-BBA4-D3E34DAD689F}" srcOrd="0" destOrd="0" presId="urn:microsoft.com/office/officeart/2005/8/layout/orgChart1"/>
    <dgm:cxn modelId="{69B248E3-0C6B-426D-A06D-F8F7ED013C17}" type="presOf" srcId="{F9F30865-15C3-41FA-8EB4-82114279BC8F}" destId="{C508FEAE-B07E-411F-BCC5-9B7B878A3107}" srcOrd="0" destOrd="0" presId="urn:microsoft.com/office/officeart/2005/8/layout/orgChart1"/>
    <dgm:cxn modelId="{CFE434E4-B4C1-4AC3-AA46-309952ACB14A}" type="presOf" srcId="{9648D411-E24B-47DA-8DBB-136376075A54}" destId="{09B26F3A-DCA6-4921-80BE-66A9AA7BD6F6}" srcOrd="0" destOrd="0" presId="urn:microsoft.com/office/officeart/2005/8/layout/orgChart1"/>
    <dgm:cxn modelId="{8EF7A7ED-696C-44C9-8556-FFE66D341653}" type="presOf" srcId="{886119BE-74C7-46C2-BFBC-A59C70797BCA}" destId="{DE064478-5C88-4939-8EA1-FB6B8F2E6864}" srcOrd="0" destOrd="0" presId="urn:microsoft.com/office/officeart/2005/8/layout/orgChart1"/>
    <dgm:cxn modelId="{B28AC5F1-3872-46D6-9080-E7848145F4F0}" srcId="{E5CE81E3-BA3D-4B42-94E0-3531B3DBF206}" destId="{F945564F-D46C-481A-B1B8-0F42943BEC31}" srcOrd="0" destOrd="0" parTransId="{886119BE-74C7-46C2-BFBC-A59C70797BCA}" sibTransId="{3C1446FF-CAA8-4E73-ACF2-2F769FAF5500}"/>
    <dgm:cxn modelId="{5D8C63DC-11B9-4D0E-BCC1-B45AB2F86481}" type="presParOf" srcId="{1CFBBB56-BDCE-4BF6-9934-CC6B2E05A02E}" destId="{3CEB0DFF-88F8-410A-9ECC-732DE890B802}" srcOrd="0" destOrd="0" presId="urn:microsoft.com/office/officeart/2005/8/layout/orgChart1"/>
    <dgm:cxn modelId="{575D3B2A-7846-4FD7-9B67-75E1CA699B94}" type="presParOf" srcId="{3CEB0DFF-88F8-410A-9ECC-732DE890B802}" destId="{17D25B77-F192-44BA-AB1E-B54D0FBFC7F8}" srcOrd="0" destOrd="0" presId="urn:microsoft.com/office/officeart/2005/8/layout/orgChart1"/>
    <dgm:cxn modelId="{FADEA69F-19E4-41B8-955F-E0BF0667FDA5}" type="presParOf" srcId="{17D25B77-F192-44BA-AB1E-B54D0FBFC7F8}" destId="{E88A6B6E-482A-47E5-A0F0-3A9C6D8E70BB}" srcOrd="0" destOrd="0" presId="urn:microsoft.com/office/officeart/2005/8/layout/orgChart1"/>
    <dgm:cxn modelId="{990CF3D1-D994-474B-A938-1CCF621534D4}" type="presParOf" srcId="{17D25B77-F192-44BA-AB1E-B54D0FBFC7F8}" destId="{F0B3B4B6-7113-4205-B358-11F64E2C91E9}" srcOrd="1" destOrd="0" presId="urn:microsoft.com/office/officeart/2005/8/layout/orgChart1"/>
    <dgm:cxn modelId="{ADE87404-1DD8-4559-9C2C-7221F6C176D4}" type="presParOf" srcId="{3CEB0DFF-88F8-410A-9ECC-732DE890B802}" destId="{B1A56480-6F58-4B1C-BE03-14FE0D3116A1}" srcOrd="1" destOrd="0" presId="urn:microsoft.com/office/officeart/2005/8/layout/orgChart1"/>
    <dgm:cxn modelId="{43EC0FC3-2EDA-4DF4-A5F9-F32682DC1B86}" type="presParOf" srcId="{B1A56480-6F58-4B1C-BE03-14FE0D3116A1}" destId="{B5FE449B-78FF-431D-B11E-EEC65EC2FA1E}" srcOrd="0" destOrd="0" presId="urn:microsoft.com/office/officeart/2005/8/layout/orgChart1"/>
    <dgm:cxn modelId="{BBD832C3-18AA-476C-A15B-8917CC32817F}" type="presParOf" srcId="{B1A56480-6F58-4B1C-BE03-14FE0D3116A1}" destId="{F0033E92-0A3C-416E-8552-81C9C6D0EF31}" srcOrd="1" destOrd="0" presId="urn:microsoft.com/office/officeart/2005/8/layout/orgChart1"/>
    <dgm:cxn modelId="{DF9FE98E-7E4D-47B8-8C3F-389CE2293C27}" type="presParOf" srcId="{F0033E92-0A3C-416E-8552-81C9C6D0EF31}" destId="{60EFD7C2-D6BC-45C2-B70F-DBAA06AEEB8E}" srcOrd="0" destOrd="0" presId="urn:microsoft.com/office/officeart/2005/8/layout/orgChart1"/>
    <dgm:cxn modelId="{193F49C8-5949-4A98-BC3C-918A0D0127B4}" type="presParOf" srcId="{60EFD7C2-D6BC-45C2-B70F-DBAA06AEEB8E}" destId="{77B15B43-A502-47BA-9829-184FDE1FF99D}" srcOrd="0" destOrd="0" presId="urn:microsoft.com/office/officeart/2005/8/layout/orgChart1"/>
    <dgm:cxn modelId="{E7D2817E-72F1-4E26-A288-F7F2E28E0910}" type="presParOf" srcId="{60EFD7C2-D6BC-45C2-B70F-DBAA06AEEB8E}" destId="{F4D29B8B-B3CB-4319-9A06-DE9B9D77E009}" srcOrd="1" destOrd="0" presId="urn:microsoft.com/office/officeart/2005/8/layout/orgChart1"/>
    <dgm:cxn modelId="{1C8B7FE6-9533-4BE0-A450-6E59CC86E63F}" type="presParOf" srcId="{F0033E92-0A3C-416E-8552-81C9C6D0EF31}" destId="{D642BEB0-0EA6-4A94-8E06-FE7494DAD4BC}" srcOrd="1" destOrd="0" presId="urn:microsoft.com/office/officeart/2005/8/layout/orgChart1"/>
    <dgm:cxn modelId="{4A6136AF-F08B-4E8A-9D80-BC7CA7D494AB}" type="presParOf" srcId="{F0033E92-0A3C-416E-8552-81C9C6D0EF31}" destId="{7AB5C8C4-46AC-4F1F-A3E0-16A8A296DBE9}" srcOrd="2" destOrd="0" presId="urn:microsoft.com/office/officeart/2005/8/layout/orgChart1"/>
    <dgm:cxn modelId="{15B21461-3C8B-426A-B396-AF3813B6714C}" type="presParOf" srcId="{3CEB0DFF-88F8-410A-9ECC-732DE890B802}" destId="{6A40A3BD-DA5F-404C-A1CE-E668B7845CD5}" srcOrd="2" destOrd="0" presId="urn:microsoft.com/office/officeart/2005/8/layout/orgChart1"/>
    <dgm:cxn modelId="{05855B79-F5AC-4AEA-8987-4334FF4E9713}" type="presParOf" srcId="{1CFBBB56-BDCE-4BF6-9934-CC6B2E05A02E}" destId="{2162B36B-378C-4AFE-A754-716C41C169F7}" srcOrd="1" destOrd="0" presId="urn:microsoft.com/office/officeart/2005/8/layout/orgChart1"/>
    <dgm:cxn modelId="{120A0F4D-51C0-46FB-B5A3-0DFA048DAF5F}" type="presParOf" srcId="{2162B36B-378C-4AFE-A754-716C41C169F7}" destId="{859392DD-CF3B-46C7-871A-703C679A63FA}" srcOrd="0" destOrd="0" presId="urn:microsoft.com/office/officeart/2005/8/layout/orgChart1"/>
    <dgm:cxn modelId="{FCFFEF68-077F-4AF1-808F-68AA29F7F4DB}" type="presParOf" srcId="{859392DD-CF3B-46C7-871A-703C679A63FA}" destId="{EBA46BB4-DE34-4BAE-A5DF-CAD5CB76A251}" srcOrd="0" destOrd="0" presId="urn:microsoft.com/office/officeart/2005/8/layout/orgChart1"/>
    <dgm:cxn modelId="{B42A9A92-4665-4DE9-8A49-8AFB6C380842}" type="presParOf" srcId="{859392DD-CF3B-46C7-871A-703C679A63FA}" destId="{FF0EE6AF-F263-44D4-A81C-F4CAD21E804B}" srcOrd="1" destOrd="0" presId="urn:microsoft.com/office/officeart/2005/8/layout/orgChart1"/>
    <dgm:cxn modelId="{5057DA73-C445-421F-811F-15B8BD269257}" type="presParOf" srcId="{2162B36B-378C-4AFE-A754-716C41C169F7}" destId="{DC47BB1D-D82A-4D0B-9EBB-A9A5F322CAB3}" srcOrd="1" destOrd="0" presId="urn:microsoft.com/office/officeart/2005/8/layout/orgChart1"/>
    <dgm:cxn modelId="{591B2FCA-F1F4-4021-9502-A884F6001B8A}" type="presParOf" srcId="{DC47BB1D-D82A-4D0B-9EBB-A9A5F322CAB3}" destId="{8EF56B9B-C50D-4D9E-809F-AB528036F2BB}" srcOrd="0" destOrd="0" presId="urn:microsoft.com/office/officeart/2005/8/layout/orgChart1"/>
    <dgm:cxn modelId="{BCCB2A03-834C-491E-8CB1-21699496D960}" type="presParOf" srcId="{DC47BB1D-D82A-4D0B-9EBB-A9A5F322CAB3}" destId="{63F2C050-42E5-4401-A5BA-D41EC71F4F27}" srcOrd="1" destOrd="0" presId="urn:microsoft.com/office/officeart/2005/8/layout/orgChart1"/>
    <dgm:cxn modelId="{BE624E70-E47B-4715-99D0-23551B529A85}" type="presParOf" srcId="{63F2C050-42E5-4401-A5BA-D41EC71F4F27}" destId="{C3AFA5C8-6ED7-4B84-AA82-C7E7D4D13A13}" srcOrd="0" destOrd="0" presId="urn:microsoft.com/office/officeart/2005/8/layout/orgChart1"/>
    <dgm:cxn modelId="{94423134-344E-436C-9111-B10EBEF91C45}" type="presParOf" srcId="{C3AFA5C8-6ED7-4B84-AA82-C7E7D4D13A13}" destId="{3242E41E-7692-4EEE-BBA4-D3E34DAD689F}" srcOrd="0" destOrd="0" presId="urn:microsoft.com/office/officeart/2005/8/layout/orgChart1"/>
    <dgm:cxn modelId="{B3F9138F-9BCE-47FE-BC88-8446742EAA0C}" type="presParOf" srcId="{C3AFA5C8-6ED7-4B84-AA82-C7E7D4D13A13}" destId="{D0F85BAB-C8B4-42E5-A807-21D9EAC33F5C}" srcOrd="1" destOrd="0" presId="urn:microsoft.com/office/officeart/2005/8/layout/orgChart1"/>
    <dgm:cxn modelId="{3A01B176-5439-42FD-9F19-2F74C66C0C3F}" type="presParOf" srcId="{63F2C050-42E5-4401-A5BA-D41EC71F4F27}" destId="{3B16570E-E73C-4CC8-8D1B-4EA27783582B}" srcOrd="1" destOrd="0" presId="urn:microsoft.com/office/officeart/2005/8/layout/orgChart1"/>
    <dgm:cxn modelId="{2CF3AAD4-ADFC-4E26-83E8-0991141B6517}" type="presParOf" srcId="{3B16570E-E73C-4CC8-8D1B-4EA27783582B}" destId="{DE064478-5C88-4939-8EA1-FB6B8F2E6864}" srcOrd="0" destOrd="0" presId="urn:microsoft.com/office/officeart/2005/8/layout/orgChart1"/>
    <dgm:cxn modelId="{2AF9157A-F91F-4057-8FF4-68C86486147D}" type="presParOf" srcId="{3B16570E-E73C-4CC8-8D1B-4EA27783582B}" destId="{B90E4F4C-2650-4967-8D32-BBC7DD862DF9}" srcOrd="1" destOrd="0" presId="urn:microsoft.com/office/officeart/2005/8/layout/orgChart1"/>
    <dgm:cxn modelId="{EAFA7DA4-CF96-45F9-87E7-FC2B2F1D52A0}" type="presParOf" srcId="{B90E4F4C-2650-4967-8D32-BBC7DD862DF9}" destId="{B7C1C2E5-8900-48FB-B10A-F236C83BF607}" srcOrd="0" destOrd="0" presId="urn:microsoft.com/office/officeart/2005/8/layout/orgChart1"/>
    <dgm:cxn modelId="{01C3EB51-5D47-4AC5-B704-E1E8CB857EB5}" type="presParOf" srcId="{B7C1C2E5-8900-48FB-B10A-F236C83BF607}" destId="{296F18E0-9364-4C46-9B1F-1E081FEB1EB7}" srcOrd="0" destOrd="0" presId="urn:microsoft.com/office/officeart/2005/8/layout/orgChart1"/>
    <dgm:cxn modelId="{A04CFE14-FFC8-419A-8C9D-F5909ACE5A36}" type="presParOf" srcId="{B7C1C2E5-8900-48FB-B10A-F236C83BF607}" destId="{F50AA141-C942-461E-9CEA-9C90D49B9247}" srcOrd="1" destOrd="0" presId="urn:microsoft.com/office/officeart/2005/8/layout/orgChart1"/>
    <dgm:cxn modelId="{F3191E29-081D-4F58-AFA9-EC59BA9EF448}" type="presParOf" srcId="{B90E4F4C-2650-4967-8D32-BBC7DD862DF9}" destId="{CD6E0DD9-CD6A-4F99-9EA2-60524E4CBBC5}" srcOrd="1" destOrd="0" presId="urn:microsoft.com/office/officeart/2005/8/layout/orgChart1"/>
    <dgm:cxn modelId="{18104027-69AB-4665-9C07-9454E3047ED1}" type="presParOf" srcId="{CD6E0DD9-CD6A-4F99-9EA2-60524E4CBBC5}" destId="{177A53AC-8A8B-4D8E-BDB2-A43E84D7522A}" srcOrd="0" destOrd="0" presId="urn:microsoft.com/office/officeart/2005/8/layout/orgChart1"/>
    <dgm:cxn modelId="{21DB1801-1DFC-4903-A95B-C6CFC259B3CB}" type="presParOf" srcId="{CD6E0DD9-CD6A-4F99-9EA2-60524E4CBBC5}" destId="{261003BB-C627-45A5-AAB3-424B99BDB32A}" srcOrd="1" destOrd="0" presId="urn:microsoft.com/office/officeart/2005/8/layout/orgChart1"/>
    <dgm:cxn modelId="{BBE6BDA2-1003-4BEB-B34A-8DEEF49BC330}" type="presParOf" srcId="{261003BB-C627-45A5-AAB3-424B99BDB32A}" destId="{FC74861B-E782-4965-B0BE-E92B1904C8DE}" srcOrd="0" destOrd="0" presId="urn:microsoft.com/office/officeart/2005/8/layout/orgChart1"/>
    <dgm:cxn modelId="{3DA619D4-C894-488A-A079-B50F9F722EC7}" type="presParOf" srcId="{FC74861B-E782-4965-B0BE-E92B1904C8DE}" destId="{1D7CE899-8F35-45A7-8659-AF86C60918F9}" srcOrd="0" destOrd="0" presId="urn:microsoft.com/office/officeart/2005/8/layout/orgChart1"/>
    <dgm:cxn modelId="{C7863772-E51E-452A-A7F8-DEE02FA394F2}" type="presParOf" srcId="{FC74861B-E782-4965-B0BE-E92B1904C8DE}" destId="{A0DA8257-FB7F-475A-B828-F77B14BFE500}" srcOrd="1" destOrd="0" presId="urn:microsoft.com/office/officeart/2005/8/layout/orgChart1"/>
    <dgm:cxn modelId="{E4A9310B-A0E4-485C-90DA-3236BDB3FF30}" type="presParOf" srcId="{261003BB-C627-45A5-AAB3-424B99BDB32A}" destId="{58424D57-8C43-450E-98D8-32AF7DEF332C}" srcOrd="1" destOrd="0" presId="urn:microsoft.com/office/officeart/2005/8/layout/orgChart1"/>
    <dgm:cxn modelId="{04C81089-AB39-4DEC-B292-0E1CE167954D}" type="presParOf" srcId="{58424D57-8C43-450E-98D8-32AF7DEF332C}" destId="{C508FEAE-B07E-411F-BCC5-9B7B878A3107}" srcOrd="0" destOrd="0" presId="urn:microsoft.com/office/officeart/2005/8/layout/orgChart1"/>
    <dgm:cxn modelId="{A43190D9-839D-4F13-A68D-515ACB0AFF0C}" type="presParOf" srcId="{58424D57-8C43-450E-98D8-32AF7DEF332C}" destId="{10AECE9A-1A26-4914-8089-0D3B1E060B6A}" srcOrd="1" destOrd="0" presId="urn:microsoft.com/office/officeart/2005/8/layout/orgChart1"/>
    <dgm:cxn modelId="{48F0489B-0B80-4C5D-8692-80B315E21D21}" type="presParOf" srcId="{10AECE9A-1A26-4914-8089-0D3B1E060B6A}" destId="{677B042D-4493-429F-A7B9-972D0D879EC4}" srcOrd="0" destOrd="0" presId="urn:microsoft.com/office/officeart/2005/8/layout/orgChart1"/>
    <dgm:cxn modelId="{D4A1EC11-A6DE-4E5D-B769-77265129C818}" type="presParOf" srcId="{677B042D-4493-429F-A7B9-972D0D879EC4}" destId="{AA938667-F2A9-4E57-8A69-95AFEFB506CF}" srcOrd="0" destOrd="0" presId="urn:microsoft.com/office/officeart/2005/8/layout/orgChart1"/>
    <dgm:cxn modelId="{8C78AC65-EA7E-493E-B3B9-07E7914FE796}" type="presParOf" srcId="{677B042D-4493-429F-A7B9-972D0D879EC4}" destId="{F69B69FC-A428-43C4-814D-2EFDB6BD53FE}" srcOrd="1" destOrd="0" presId="urn:microsoft.com/office/officeart/2005/8/layout/orgChart1"/>
    <dgm:cxn modelId="{DBC7AA8B-F5EB-4FF0-AC7F-3D4EB90BD598}" type="presParOf" srcId="{10AECE9A-1A26-4914-8089-0D3B1E060B6A}" destId="{892E3D84-D645-42A7-AA20-7028CD1842CF}" srcOrd="1" destOrd="0" presId="urn:microsoft.com/office/officeart/2005/8/layout/orgChart1"/>
    <dgm:cxn modelId="{81F2ECBF-B2A8-4D46-8E2F-C40D60A9A4D8}" type="presParOf" srcId="{10AECE9A-1A26-4914-8089-0D3B1E060B6A}" destId="{7523077E-9333-4634-877A-886CB9865ECE}" srcOrd="2" destOrd="0" presId="urn:microsoft.com/office/officeart/2005/8/layout/orgChart1"/>
    <dgm:cxn modelId="{5A23960E-5C23-4BF0-897A-AA44EA3AD2EB}" type="presParOf" srcId="{261003BB-C627-45A5-AAB3-424B99BDB32A}" destId="{26255B41-5287-48EB-B453-A026E36D6576}" srcOrd="2" destOrd="0" presId="urn:microsoft.com/office/officeart/2005/8/layout/orgChart1"/>
    <dgm:cxn modelId="{BE4F7439-1BFC-427A-B67F-329EAC3621E5}" type="presParOf" srcId="{CD6E0DD9-CD6A-4F99-9EA2-60524E4CBBC5}" destId="{A7864201-1521-40E8-AC8B-6781E85E62BC}" srcOrd="2" destOrd="0" presId="urn:microsoft.com/office/officeart/2005/8/layout/orgChart1"/>
    <dgm:cxn modelId="{B229464B-D781-401B-8BC7-34A2E98F5CAE}" type="presParOf" srcId="{CD6E0DD9-CD6A-4F99-9EA2-60524E4CBBC5}" destId="{56F5F754-D575-439D-8769-F4D7E7D55CD6}" srcOrd="3" destOrd="0" presId="urn:microsoft.com/office/officeart/2005/8/layout/orgChart1"/>
    <dgm:cxn modelId="{5B3F642E-1DF1-4331-84D9-ED6FF154F2DA}" type="presParOf" srcId="{56F5F754-D575-439D-8769-F4D7E7D55CD6}" destId="{0B077931-8EDD-40C5-B3D7-41ED7E8F9CAA}" srcOrd="0" destOrd="0" presId="urn:microsoft.com/office/officeart/2005/8/layout/orgChart1"/>
    <dgm:cxn modelId="{4FB16EFF-15B0-4292-B938-0E25F0794FB4}" type="presParOf" srcId="{0B077931-8EDD-40C5-B3D7-41ED7E8F9CAA}" destId="{3FBBE048-A130-4A4B-BA8D-E48D444A733C}" srcOrd="0" destOrd="0" presId="urn:microsoft.com/office/officeart/2005/8/layout/orgChart1"/>
    <dgm:cxn modelId="{B8EF02ED-C6E7-4B30-854B-2B4AEF91BC7B}" type="presParOf" srcId="{0B077931-8EDD-40C5-B3D7-41ED7E8F9CAA}" destId="{837C4BC2-5EB7-470A-A574-D5774B9E0A4C}" srcOrd="1" destOrd="0" presId="urn:microsoft.com/office/officeart/2005/8/layout/orgChart1"/>
    <dgm:cxn modelId="{EF51ED38-4E3C-46C2-BDFB-77266EB06C91}" type="presParOf" srcId="{56F5F754-D575-439D-8769-F4D7E7D55CD6}" destId="{D5AC55C3-D671-46E1-88F7-885A61CF6226}" srcOrd="1" destOrd="0" presId="urn:microsoft.com/office/officeart/2005/8/layout/orgChart1"/>
    <dgm:cxn modelId="{41238841-6B7E-4D6D-8D81-5B0D0DC3FCEC}" type="presParOf" srcId="{56F5F754-D575-439D-8769-F4D7E7D55CD6}" destId="{6AF035DF-89DA-4969-93A7-5317DE9B56D6}" srcOrd="2" destOrd="0" presId="urn:microsoft.com/office/officeart/2005/8/layout/orgChart1"/>
    <dgm:cxn modelId="{854B2020-94CE-448D-B1A1-2B4407639E4C}" type="presParOf" srcId="{B90E4F4C-2650-4967-8D32-BBC7DD862DF9}" destId="{20DADDEB-CB31-4031-B719-753081756C39}" srcOrd="2" destOrd="0" presId="urn:microsoft.com/office/officeart/2005/8/layout/orgChart1"/>
    <dgm:cxn modelId="{491DC3D0-53BD-416C-93EA-43C3F1774785}" type="presParOf" srcId="{63F2C050-42E5-4401-A5BA-D41EC71F4F27}" destId="{44F1603F-6CAD-4BE5-906C-6ED83B092632}" srcOrd="2" destOrd="0" presId="urn:microsoft.com/office/officeart/2005/8/layout/orgChart1"/>
    <dgm:cxn modelId="{E9F58A18-87B2-4C33-AF19-0B007642A9D4}" type="presParOf" srcId="{DC47BB1D-D82A-4D0B-9EBB-A9A5F322CAB3}" destId="{DFB277EC-0460-4238-8A79-FB07795EBBD8}" srcOrd="2" destOrd="0" presId="urn:microsoft.com/office/officeart/2005/8/layout/orgChart1"/>
    <dgm:cxn modelId="{66C0BD89-3C3B-4C9F-85EF-5542432DD4C0}" type="presParOf" srcId="{DC47BB1D-D82A-4D0B-9EBB-A9A5F322CAB3}" destId="{607146FE-5BC3-475A-A104-8764AA78F8B9}" srcOrd="3" destOrd="0" presId="urn:microsoft.com/office/officeart/2005/8/layout/orgChart1"/>
    <dgm:cxn modelId="{F4DBBCF1-973A-4BB6-B3F3-3B0E20F1A246}" type="presParOf" srcId="{607146FE-5BC3-475A-A104-8764AA78F8B9}" destId="{297173DF-9657-4258-9683-E135BE341EEB}" srcOrd="0" destOrd="0" presId="urn:microsoft.com/office/officeart/2005/8/layout/orgChart1"/>
    <dgm:cxn modelId="{29C01AF2-43D2-4EE0-910A-15B7D9B458A7}" type="presParOf" srcId="{297173DF-9657-4258-9683-E135BE341EEB}" destId="{C756441F-3062-40B5-BA51-63E5E1482709}" srcOrd="0" destOrd="0" presId="urn:microsoft.com/office/officeart/2005/8/layout/orgChart1"/>
    <dgm:cxn modelId="{B68D2044-94EA-4355-8004-C0DF24C25465}" type="presParOf" srcId="{297173DF-9657-4258-9683-E135BE341EEB}" destId="{6E7E46F8-77F0-4047-B736-627B0315DC22}" srcOrd="1" destOrd="0" presId="urn:microsoft.com/office/officeart/2005/8/layout/orgChart1"/>
    <dgm:cxn modelId="{09527716-7E60-4C39-8F53-EB74E3A45C4B}" type="presParOf" srcId="{607146FE-5BC3-475A-A104-8764AA78F8B9}" destId="{E3977564-2E6B-4CF7-9F26-4D288688B04C}" srcOrd="1" destOrd="0" presId="urn:microsoft.com/office/officeart/2005/8/layout/orgChart1"/>
    <dgm:cxn modelId="{66F036A7-EF2F-4C2B-9647-13FCFC958087}" type="presParOf" srcId="{E3977564-2E6B-4CF7-9F26-4D288688B04C}" destId="{363C520C-A284-4B1D-92DE-56E71AC25AC1}" srcOrd="0" destOrd="0" presId="urn:microsoft.com/office/officeart/2005/8/layout/orgChart1"/>
    <dgm:cxn modelId="{3B14AE05-B66A-49A7-BE07-57B086440728}" type="presParOf" srcId="{E3977564-2E6B-4CF7-9F26-4D288688B04C}" destId="{B3795D44-3D6B-4180-975B-42EF5D6F43F0}" srcOrd="1" destOrd="0" presId="urn:microsoft.com/office/officeart/2005/8/layout/orgChart1"/>
    <dgm:cxn modelId="{BB5D8C4C-F3B4-493E-A388-E006A5EA48E9}" type="presParOf" srcId="{B3795D44-3D6B-4180-975B-42EF5D6F43F0}" destId="{08EC7D10-B50B-4723-9AA8-CD7379AF5C87}" srcOrd="0" destOrd="0" presId="urn:microsoft.com/office/officeart/2005/8/layout/orgChart1"/>
    <dgm:cxn modelId="{68404288-E491-4354-84F0-1AB1620E3852}" type="presParOf" srcId="{08EC7D10-B50B-4723-9AA8-CD7379AF5C87}" destId="{06F77BCC-BA1F-4446-B150-C4C4B8DF7781}" srcOrd="0" destOrd="0" presId="urn:microsoft.com/office/officeart/2005/8/layout/orgChart1"/>
    <dgm:cxn modelId="{3CF4D22E-EF2B-4352-86E6-5E9194010FBA}" type="presParOf" srcId="{08EC7D10-B50B-4723-9AA8-CD7379AF5C87}" destId="{78BF24F2-3427-4275-A62D-A29EB98DF1EA}" srcOrd="1" destOrd="0" presId="urn:microsoft.com/office/officeart/2005/8/layout/orgChart1"/>
    <dgm:cxn modelId="{1BF52ECD-2933-4AE7-BC87-E78002814398}" type="presParOf" srcId="{B3795D44-3D6B-4180-975B-42EF5D6F43F0}" destId="{03F5351C-BC96-4055-AD10-24D2FBE02365}" srcOrd="1" destOrd="0" presId="urn:microsoft.com/office/officeart/2005/8/layout/orgChart1"/>
    <dgm:cxn modelId="{BC041126-2F6E-4CB8-85F7-BBBB1D20AD7E}" type="presParOf" srcId="{B3795D44-3D6B-4180-975B-42EF5D6F43F0}" destId="{463B6702-18D1-4215-948A-10F45CBBEADD}" srcOrd="2" destOrd="0" presId="urn:microsoft.com/office/officeart/2005/8/layout/orgChart1"/>
    <dgm:cxn modelId="{C1A3C13D-CF8F-43F3-91CB-80A079B8BA8C}" type="presParOf" srcId="{607146FE-5BC3-475A-A104-8764AA78F8B9}" destId="{820D44E5-62C3-43D0-9E60-DE1E94615CF3}" srcOrd="2" destOrd="0" presId="urn:microsoft.com/office/officeart/2005/8/layout/orgChart1"/>
    <dgm:cxn modelId="{2A1C6E53-952B-495A-AF84-A79A75DE00FF}" type="presParOf" srcId="{2162B36B-378C-4AFE-A754-716C41C169F7}" destId="{834F1E1E-4E0E-4818-B708-3C87E83B8A17}" srcOrd="2" destOrd="0" presId="urn:microsoft.com/office/officeart/2005/8/layout/orgChart1"/>
    <dgm:cxn modelId="{02649CFC-AFDB-4F72-8ECD-F57E67293523}" type="presParOf" srcId="{1CFBBB56-BDCE-4BF6-9934-CC6B2E05A02E}" destId="{2076DB73-8FC1-4D49-84A9-EBEA73ECA3BE}" srcOrd="2" destOrd="0" presId="urn:microsoft.com/office/officeart/2005/8/layout/orgChart1"/>
    <dgm:cxn modelId="{D95B9C7C-A870-45DB-B0F3-5F59D097FA20}" type="presParOf" srcId="{2076DB73-8FC1-4D49-84A9-EBEA73ECA3BE}" destId="{4B1298AF-26EA-465D-BD35-B9D40E8B3D9C}" srcOrd="0" destOrd="0" presId="urn:microsoft.com/office/officeart/2005/8/layout/orgChart1"/>
    <dgm:cxn modelId="{93254748-FF77-4225-8960-DD5486CD2463}" type="presParOf" srcId="{4B1298AF-26EA-465D-BD35-B9D40E8B3D9C}" destId="{09B26F3A-DCA6-4921-80BE-66A9AA7BD6F6}" srcOrd="0" destOrd="0" presId="urn:microsoft.com/office/officeart/2005/8/layout/orgChart1"/>
    <dgm:cxn modelId="{9DDF65F0-D541-4055-8B31-887F245CCA9C}" type="presParOf" srcId="{4B1298AF-26EA-465D-BD35-B9D40E8B3D9C}" destId="{3AE28EB3-1C06-4157-B963-E8EF29069B24}" srcOrd="1" destOrd="0" presId="urn:microsoft.com/office/officeart/2005/8/layout/orgChart1"/>
    <dgm:cxn modelId="{239B225F-EAAA-463C-B90F-307DAAF9BB3C}" type="presParOf" srcId="{2076DB73-8FC1-4D49-84A9-EBEA73ECA3BE}" destId="{C04AF50C-897D-47EC-84B6-77619A5C1478}" srcOrd="1" destOrd="0" presId="urn:microsoft.com/office/officeart/2005/8/layout/orgChart1"/>
    <dgm:cxn modelId="{3EDDDBC2-4F55-459F-8354-65028EC3244F}" type="presParOf" srcId="{C04AF50C-897D-47EC-84B6-77619A5C1478}" destId="{016CC709-B87C-4E24-9D86-A1B0F5021693}" srcOrd="0" destOrd="0" presId="urn:microsoft.com/office/officeart/2005/8/layout/orgChart1"/>
    <dgm:cxn modelId="{9E3ADC13-3692-488E-99C1-2E4C31B49A0B}" type="presParOf" srcId="{C04AF50C-897D-47EC-84B6-77619A5C1478}" destId="{5BC24612-6540-4B3A-A1F2-1F24B14A93C0}" srcOrd="1" destOrd="0" presId="urn:microsoft.com/office/officeart/2005/8/layout/orgChart1"/>
    <dgm:cxn modelId="{257EBF8C-632F-4BAC-A273-B126154AF382}" type="presParOf" srcId="{5BC24612-6540-4B3A-A1F2-1F24B14A93C0}" destId="{4E5DA6F5-8A76-4A27-A5C4-1AD9045C6C50}" srcOrd="0" destOrd="0" presId="urn:microsoft.com/office/officeart/2005/8/layout/orgChart1"/>
    <dgm:cxn modelId="{2E69697D-61FB-4A2A-82C9-5C8E5E5760D3}" type="presParOf" srcId="{4E5DA6F5-8A76-4A27-A5C4-1AD9045C6C50}" destId="{932A1C4D-8AB5-4B50-95B5-647103EB5F54}" srcOrd="0" destOrd="0" presId="urn:microsoft.com/office/officeart/2005/8/layout/orgChart1"/>
    <dgm:cxn modelId="{438FD00A-52CD-4B12-A09F-21151584CD6F}" type="presParOf" srcId="{4E5DA6F5-8A76-4A27-A5C4-1AD9045C6C50}" destId="{D74297F2-B2D9-4E37-8DD3-271572972F2E}" srcOrd="1" destOrd="0" presId="urn:microsoft.com/office/officeart/2005/8/layout/orgChart1"/>
    <dgm:cxn modelId="{9DBB8A36-17C5-44ED-AE42-DA2B96CC3399}" type="presParOf" srcId="{5BC24612-6540-4B3A-A1F2-1F24B14A93C0}" destId="{F921716A-ED4C-48EA-8D01-736EA1A5B954}" srcOrd="1" destOrd="0" presId="urn:microsoft.com/office/officeart/2005/8/layout/orgChart1"/>
    <dgm:cxn modelId="{6AE8FE27-8E75-4ABF-8115-4C2C185F3BF7}" type="presParOf" srcId="{5BC24612-6540-4B3A-A1F2-1F24B14A93C0}" destId="{0D9BFB15-A304-4CFD-8CCB-BB39586FA6E2}" srcOrd="2" destOrd="0" presId="urn:microsoft.com/office/officeart/2005/8/layout/orgChart1"/>
    <dgm:cxn modelId="{E381BA10-373A-48A9-8F62-A1A9ED0298BB}" type="presParOf" srcId="{2076DB73-8FC1-4D49-84A9-EBEA73ECA3BE}" destId="{7A169C48-9BE2-4962-9793-0DAC6851A1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BBB903-1148-48C4-8910-B694B17A484D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0E1E529-2C40-4327-895F-9DACF67698AC}">
      <dgm:prSet/>
      <dgm:spPr/>
      <dgm:t>
        <a:bodyPr/>
        <a:lstStyle/>
        <a:p>
          <a:r>
            <a:rPr lang="es-CL" dirty="0"/>
            <a:t>Registrar al menos hasta los 2 (3) años de vida</a:t>
          </a:r>
          <a:endParaRPr lang="en-US" dirty="0"/>
        </a:p>
      </dgm:t>
    </dgm:pt>
    <dgm:pt modelId="{4AD69D17-9D52-44F9-9CA5-ED2DAB6AD864}" type="parTrans" cxnId="{05D50E2F-1DEE-437B-BC4A-252A2592C972}">
      <dgm:prSet/>
      <dgm:spPr/>
      <dgm:t>
        <a:bodyPr/>
        <a:lstStyle/>
        <a:p>
          <a:endParaRPr lang="en-US"/>
        </a:p>
      </dgm:t>
    </dgm:pt>
    <dgm:pt modelId="{01363501-FB0E-4821-B11F-653449A73D73}" type="sibTrans" cxnId="{05D50E2F-1DEE-437B-BC4A-252A2592C972}">
      <dgm:prSet/>
      <dgm:spPr/>
      <dgm:t>
        <a:bodyPr/>
        <a:lstStyle/>
        <a:p>
          <a:endParaRPr lang="en-US"/>
        </a:p>
      </dgm:t>
    </dgm:pt>
    <dgm:pt modelId="{6A875366-578F-43CB-9973-A77D91BD1AE4}">
      <dgm:prSet/>
      <dgm:spPr/>
      <dgm:t>
        <a:bodyPr/>
        <a:lstStyle/>
        <a:p>
          <a:r>
            <a:rPr lang="es-CL"/>
            <a:t>En pacientes con patología neurológica, se sugiere medir siempre</a:t>
          </a:r>
          <a:endParaRPr lang="en-US"/>
        </a:p>
      </dgm:t>
    </dgm:pt>
    <dgm:pt modelId="{E148A72B-7B9B-459B-B274-913935B98372}" type="parTrans" cxnId="{9D5EAA17-673E-42B0-843D-0B3B5753F65F}">
      <dgm:prSet/>
      <dgm:spPr/>
      <dgm:t>
        <a:bodyPr/>
        <a:lstStyle/>
        <a:p>
          <a:endParaRPr lang="en-US"/>
        </a:p>
      </dgm:t>
    </dgm:pt>
    <dgm:pt modelId="{D853EF23-D1B9-4BD8-BD02-A25553CED44B}" type="sibTrans" cxnId="{9D5EAA17-673E-42B0-843D-0B3B5753F65F}">
      <dgm:prSet/>
      <dgm:spPr/>
      <dgm:t>
        <a:bodyPr/>
        <a:lstStyle/>
        <a:p>
          <a:endParaRPr lang="en-US"/>
        </a:p>
      </dgm:t>
    </dgm:pt>
    <dgm:pt modelId="{A6B68188-189E-448F-9620-B844FBBFB4A8}">
      <dgm:prSet/>
      <dgm:spPr/>
      <dgm:t>
        <a:bodyPr/>
        <a:lstStyle/>
        <a:p>
          <a:r>
            <a:rPr lang="es-CL" dirty="0"/>
            <a:t>Alteraciones de la  CC pueden ser el primer indicador de alguna alteraciones congénita, genética o adquirida. </a:t>
          </a:r>
          <a:endParaRPr lang="en-US" dirty="0"/>
        </a:p>
      </dgm:t>
    </dgm:pt>
    <dgm:pt modelId="{F77E724F-105F-40BF-8F09-D3EF063556CE}" type="parTrans" cxnId="{6FC1ADD4-277E-4E38-A9E6-C23D0D035C60}">
      <dgm:prSet/>
      <dgm:spPr/>
      <dgm:t>
        <a:bodyPr/>
        <a:lstStyle/>
        <a:p>
          <a:endParaRPr lang="en-US"/>
        </a:p>
      </dgm:t>
    </dgm:pt>
    <dgm:pt modelId="{DA13B10B-61C3-4B2A-B9DC-BE988550D70C}" type="sibTrans" cxnId="{6FC1ADD4-277E-4E38-A9E6-C23D0D035C60}">
      <dgm:prSet/>
      <dgm:spPr/>
      <dgm:t>
        <a:bodyPr/>
        <a:lstStyle/>
        <a:p>
          <a:endParaRPr lang="en-US"/>
        </a:p>
      </dgm:t>
    </dgm:pt>
    <dgm:pt modelId="{7144A9C1-B64D-4F34-BE50-7E468C35AC27}">
      <dgm:prSet/>
      <dgm:spPr/>
      <dgm:t>
        <a:bodyPr/>
        <a:lstStyle/>
        <a:p>
          <a:r>
            <a:rPr lang="es-CL" dirty="0"/>
            <a:t>Muchas enfermedades genéticas se relacionan con patrones anormales de crecimiento craneano</a:t>
          </a:r>
          <a:endParaRPr lang="en-US" dirty="0"/>
        </a:p>
      </dgm:t>
    </dgm:pt>
    <dgm:pt modelId="{AB54A341-9FA3-4DC8-B378-DE14C702742B}" type="parTrans" cxnId="{ABDCFD76-F538-4C2D-BE9D-DF9258FD050B}">
      <dgm:prSet/>
      <dgm:spPr/>
      <dgm:t>
        <a:bodyPr/>
        <a:lstStyle/>
        <a:p>
          <a:endParaRPr lang="en-US"/>
        </a:p>
      </dgm:t>
    </dgm:pt>
    <dgm:pt modelId="{C7024A0A-F174-49B4-A9E0-4671690675DB}" type="sibTrans" cxnId="{ABDCFD76-F538-4C2D-BE9D-DF9258FD050B}">
      <dgm:prSet/>
      <dgm:spPr/>
      <dgm:t>
        <a:bodyPr/>
        <a:lstStyle/>
        <a:p>
          <a:endParaRPr lang="en-US"/>
        </a:p>
      </dgm:t>
    </dgm:pt>
    <dgm:pt modelId="{0F28C5AB-EAB7-4564-AD0B-85FC8661457F}">
      <dgm:prSet/>
      <dgm:spPr/>
      <dgm:t>
        <a:bodyPr/>
        <a:lstStyle/>
        <a:p>
          <a:r>
            <a:rPr lang="es-CL" dirty="0"/>
            <a:t>Las mediciones son más informativas cuando </a:t>
          </a:r>
          <a:r>
            <a:rPr lang="es-CL" b="1" dirty="0"/>
            <a:t>se grafican en el tiempo</a:t>
          </a:r>
          <a:endParaRPr lang="en-US" b="1" dirty="0"/>
        </a:p>
      </dgm:t>
    </dgm:pt>
    <dgm:pt modelId="{46D491ED-8A3C-461E-AF45-4AF397CC8655}" type="parTrans" cxnId="{B6A5E012-7CFE-4B12-8A92-EF7A4FB47DF5}">
      <dgm:prSet/>
      <dgm:spPr/>
      <dgm:t>
        <a:bodyPr/>
        <a:lstStyle/>
        <a:p>
          <a:endParaRPr lang="en-US"/>
        </a:p>
      </dgm:t>
    </dgm:pt>
    <dgm:pt modelId="{E88779D4-BC12-4A46-9D02-C5F0F211A2DB}" type="sibTrans" cxnId="{B6A5E012-7CFE-4B12-8A92-EF7A4FB47DF5}">
      <dgm:prSet/>
      <dgm:spPr/>
      <dgm:t>
        <a:bodyPr/>
        <a:lstStyle/>
        <a:p>
          <a:endParaRPr lang="en-US"/>
        </a:p>
      </dgm:t>
    </dgm:pt>
    <dgm:pt modelId="{58823C01-0565-4188-BEBE-27A63E2BF700}">
      <dgm:prSet/>
      <dgm:spPr/>
      <dgm:t>
        <a:bodyPr/>
        <a:lstStyle/>
        <a:p>
          <a:r>
            <a:rPr lang="es-CL" dirty="0"/>
            <a:t>Dan cuenta de cambios como una medición aislada fuera de la curva normal de crecimiento, o cambio en el carril de crecimiento</a:t>
          </a:r>
          <a:endParaRPr lang="en-US" dirty="0"/>
        </a:p>
      </dgm:t>
    </dgm:pt>
    <dgm:pt modelId="{19FA7596-2C63-473D-8F3F-95B6685C5A7A}" type="parTrans" cxnId="{C979D734-9B47-4BE6-B5B1-494C0D09114A}">
      <dgm:prSet/>
      <dgm:spPr/>
      <dgm:t>
        <a:bodyPr/>
        <a:lstStyle/>
        <a:p>
          <a:endParaRPr lang="en-US"/>
        </a:p>
      </dgm:t>
    </dgm:pt>
    <dgm:pt modelId="{D1512ABA-30EE-492D-956C-2E49A3D4EA23}" type="sibTrans" cxnId="{C979D734-9B47-4BE6-B5B1-494C0D09114A}">
      <dgm:prSet/>
      <dgm:spPr/>
      <dgm:t>
        <a:bodyPr/>
        <a:lstStyle/>
        <a:p>
          <a:endParaRPr lang="en-US"/>
        </a:p>
      </dgm:t>
    </dgm:pt>
    <dgm:pt modelId="{2FF4C767-CDA0-4C52-BA66-F7EE2F3A802B}" type="pres">
      <dgm:prSet presAssocID="{33BBB903-1148-48C4-8910-B694B17A484D}" presName="matrix" presStyleCnt="0">
        <dgm:presLayoutVars>
          <dgm:chMax val="1"/>
          <dgm:dir/>
          <dgm:resizeHandles val="exact"/>
        </dgm:presLayoutVars>
      </dgm:prSet>
      <dgm:spPr/>
    </dgm:pt>
    <dgm:pt modelId="{256C3C13-DD20-493C-8D47-8E6665CE66D5}" type="pres">
      <dgm:prSet presAssocID="{33BBB903-1148-48C4-8910-B694B17A484D}" presName="diamond" presStyleLbl="bgShp" presStyleIdx="0" presStyleCnt="1"/>
      <dgm:spPr/>
    </dgm:pt>
    <dgm:pt modelId="{8540BB96-C602-4A3D-A420-EC3D0176C174}" type="pres">
      <dgm:prSet presAssocID="{33BBB903-1148-48C4-8910-B694B17A484D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068FFA5-A794-4F43-8863-8987BFC0D744}" type="pres">
      <dgm:prSet presAssocID="{33BBB903-1148-48C4-8910-B694B17A484D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1A98B86-5B19-446B-97D6-818A471FCDA8}" type="pres">
      <dgm:prSet presAssocID="{33BBB903-1148-48C4-8910-B694B17A484D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8F64AF-49E3-4209-805A-F30E52E112C5}" type="pres">
      <dgm:prSet presAssocID="{33BBB903-1148-48C4-8910-B694B17A484D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6A5E012-7CFE-4B12-8A92-EF7A4FB47DF5}" srcId="{33BBB903-1148-48C4-8910-B694B17A484D}" destId="{0F28C5AB-EAB7-4564-AD0B-85FC8661457F}" srcOrd="3" destOrd="0" parTransId="{46D491ED-8A3C-461E-AF45-4AF397CC8655}" sibTransId="{E88779D4-BC12-4A46-9D02-C5F0F211A2DB}"/>
    <dgm:cxn modelId="{9D5EAA17-673E-42B0-843D-0B3B5753F65F}" srcId="{33BBB903-1148-48C4-8910-B694B17A484D}" destId="{6A875366-578F-43CB-9973-A77D91BD1AE4}" srcOrd="1" destOrd="0" parTransId="{E148A72B-7B9B-459B-B274-913935B98372}" sibTransId="{D853EF23-D1B9-4BD8-BD02-A25553CED44B}"/>
    <dgm:cxn modelId="{05D50E2F-1DEE-437B-BC4A-252A2592C972}" srcId="{33BBB903-1148-48C4-8910-B694B17A484D}" destId="{10E1E529-2C40-4327-895F-9DACF67698AC}" srcOrd="0" destOrd="0" parTransId="{4AD69D17-9D52-44F9-9CA5-ED2DAB6AD864}" sibTransId="{01363501-FB0E-4821-B11F-653449A73D73}"/>
    <dgm:cxn modelId="{C979D734-9B47-4BE6-B5B1-494C0D09114A}" srcId="{0F28C5AB-EAB7-4564-AD0B-85FC8661457F}" destId="{58823C01-0565-4188-BEBE-27A63E2BF700}" srcOrd="0" destOrd="0" parTransId="{19FA7596-2C63-473D-8F3F-95B6685C5A7A}" sibTransId="{D1512ABA-30EE-492D-956C-2E49A3D4EA23}"/>
    <dgm:cxn modelId="{DC974D3D-BBFB-45FA-BA0E-4A1418032C30}" type="presOf" srcId="{10E1E529-2C40-4327-895F-9DACF67698AC}" destId="{8540BB96-C602-4A3D-A420-EC3D0176C174}" srcOrd="0" destOrd="0" presId="urn:microsoft.com/office/officeart/2005/8/layout/matrix3"/>
    <dgm:cxn modelId="{ABDCFD76-F538-4C2D-BE9D-DF9258FD050B}" srcId="{A6B68188-189E-448F-9620-B844FBBFB4A8}" destId="{7144A9C1-B64D-4F34-BE50-7E468C35AC27}" srcOrd="0" destOrd="0" parTransId="{AB54A341-9FA3-4DC8-B378-DE14C702742B}" sibTransId="{C7024A0A-F174-49B4-A9E0-4671690675DB}"/>
    <dgm:cxn modelId="{1B94897E-AC30-4D3C-A104-95AE16551C33}" type="presOf" srcId="{6A875366-578F-43CB-9973-A77D91BD1AE4}" destId="{B068FFA5-A794-4F43-8863-8987BFC0D744}" srcOrd="0" destOrd="0" presId="urn:microsoft.com/office/officeart/2005/8/layout/matrix3"/>
    <dgm:cxn modelId="{40E9B28A-C577-4064-A112-A4A11B0BA214}" type="presOf" srcId="{58823C01-0565-4188-BEBE-27A63E2BF700}" destId="{958F64AF-49E3-4209-805A-F30E52E112C5}" srcOrd="0" destOrd="1" presId="urn:microsoft.com/office/officeart/2005/8/layout/matrix3"/>
    <dgm:cxn modelId="{6C1FEC97-ED4A-4B5F-823E-C7DE7D5579D3}" type="presOf" srcId="{0F28C5AB-EAB7-4564-AD0B-85FC8661457F}" destId="{958F64AF-49E3-4209-805A-F30E52E112C5}" srcOrd="0" destOrd="0" presId="urn:microsoft.com/office/officeart/2005/8/layout/matrix3"/>
    <dgm:cxn modelId="{D4097F9C-1BD3-467E-878A-20B591C04BE6}" type="presOf" srcId="{33BBB903-1148-48C4-8910-B694B17A484D}" destId="{2FF4C767-CDA0-4C52-BA66-F7EE2F3A802B}" srcOrd="0" destOrd="0" presId="urn:microsoft.com/office/officeart/2005/8/layout/matrix3"/>
    <dgm:cxn modelId="{533F76A4-C557-4657-8BEC-E3C99B7D1997}" type="presOf" srcId="{7144A9C1-B64D-4F34-BE50-7E468C35AC27}" destId="{71A98B86-5B19-446B-97D6-818A471FCDA8}" srcOrd="0" destOrd="1" presId="urn:microsoft.com/office/officeart/2005/8/layout/matrix3"/>
    <dgm:cxn modelId="{84ED21D3-AF56-43A7-BE04-1D2B553A0063}" type="presOf" srcId="{A6B68188-189E-448F-9620-B844FBBFB4A8}" destId="{71A98B86-5B19-446B-97D6-818A471FCDA8}" srcOrd="0" destOrd="0" presId="urn:microsoft.com/office/officeart/2005/8/layout/matrix3"/>
    <dgm:cxn modelId="{6FC1ADD4-277E-4E38-A9E6-C23D0D035C60}" srcId="{33BBB903-1148-48C4-8910-B694B17A484D}" destId="{A6B68188-189E-448F-9620-B844FBBFB4A8}" srcOrd="2" destOrd="0" parTransId="{F77E724F-105F-40BF-8F09-D3EF063556CE}" sibTransId="{DA13B10B-61C3-4B2A-B9DC-BE988550D70C}"/>
    <dgm:cxn modelId="{AD00C1BC-83CF-48B3-9970-B192533CACA2}" type="presParOf" srcId="{2FF4C767-CDA0-4C52-BA66-F7EE2F3A802B}" destId="{256C3C13-DD20-493C-8D47-8E6665CE66D5}" srcOrd="0" destOrd="0" presId="urn:microsoft.com/office/officeart/2005/8/layout/matrix3"/>
    <dgm:cxn modelId="{3B3D8CD1-2D80-421F-B019-C58BF38DD4D0}" type="presParOf" srcId="{2FF4C767-CDA0-4C52-BA66-F7EE2F3A802B}" destId="{8540BB96-C602-4A3D-A420-EC3D0176C174}" srcOrd="1" destOrd="0" presId="urn:microsoft.com/office/officeart/2005/8/layout/matrix3"/>
    <dgm:cxn modelId="{06CC505D-CE8F-4A4B-89B4-8D9A99B503B1}" type="presParOf" srcId="{2FF4C767-CDA0-4C52-BA66-F7EE2F3A802B}" destId="{B068FFA5-A794-4F43-8863-8987BFC0D744}" srcOrd="2" destOrd="0" presId="urn:microsoft.com/office/officeart/2005/8/layout/matrix3"/>
    <dgm:cxn modelId="{746E0189-D95D-48C6-88B8-BC609A5FF40F}" type="presParOf" srcId="{2FF4C767-CDA0-4C52-BA66-F7EE2F3A802B}" destId="{71A98B86-5B19-446B-97D6-818A471FCDA8}" srcOrd="3" destOrd="0" presId="urn:microsoft.com/office/officeart/2005/8/layout/matrix3"/>
    <dgm:cxn modelId="{148947B6-1F1E-4FC1-9689-4B655185A194}" type="presParOf" srcId="{2FF4C767-CDA0-4C52-BA66-F7EE2F3A802B}" destId="{958F64AF-49E3-4209-805A-F30E52E112C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35E55370-F5D2-45AD-8B90-08C63F86508A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45AA080-CEF1-4F3E-BFA9-CC21CCDD39AE}">
      <dgm:prSet/>
      <dgm:spPr/>
      <dgm:t>
        <a:bodyPr/>
        <a:lstStyle/>
        <a:p>
          <a:r>
            <a:rPr lang="es-CL" b="1" u="sng"/>
            <a:t>Depende de la ETIOLOGIA</a:t>
          </a:r>
          <a:endParaRPr lang="en-US"/>
        </a:p>
      </dgm:t>
    </dgm:pt>
    <dgm:pt modelId="{F8EE9E00-B017-40F7-9EB1-D28AD748743D}" type="parTrans" cxnId="{64C8FFBD-BEF3-4F2A-805F-B4190FBBDE60}">
      <dgm:prSet/>
      <dgm:spPr/>
      <dgm:t>
        <a:bodyPr/>
        <a:lstStyle/>
        <a:p>
          <a:endParaRPr lang="en-US"/>
        </a:p>
      </dgm:t>
    </dgm:pt>
    <dgm:pt modelId="{557B1A6E-9BF1-4593-A61B-049DD69382F0}" type="sibTrans" cxnId="{64C8FFBD-BEF3-4F2A-805F-B4190FBBDE60}">
      <dgm:prSet/>
      <dgm:spPr/>
      <dgm:t>
        <a:bodyPr/>
        <a:lstStyle/>
        <a:p>
          <a:endParaRPr lang="en-US"/>
        </a:p>
      </dgm:t>
    </dgm:pt>
    <dgm:pt modelId="{57BB7C7D-2A97-4D0C-BF9A-9CE1BDAEA872}">
      <dgm:prSet/>
      <dgm:spPr/>
      <dgm:t>
        <a:bodyPr/>
        <a:lstStyle/>
        <a:p>
          <a:r>
            <a:rPr lang="es-CL" dirty="0"/>
            <a:t>Craneosinostosis </a:t>
          </a:r>
          <a:r>
            <a:rPr lang="es-CL" dirty="0">
              <a:sym typeface="Wingdings" panose="05000000000000000000" pitchFamily="2" charset="2"/>
            </a:rPr>
            <a:t> Derivar a Neurocirugía* </a:t>
          </a:r>
          <a:endParaRPr lang="en-US" dirty="0"/>
        </a:p>
      </dgm:t>
    </dgm:pt>
    <dgm:pt modelId="{08512B07-76DA-4338-895F-3F2F60A7A754}" type="parTrans" cxnId="{BD60D1A3-628F-4FF3-B317-4BC4433890C9}">
      <dgm:prSet/>
      <dgm:spPr/>
      <dgm:t>
        <a:bodyPr/>
        <a:lstStyle/>
        <a:p>
          <a:endParaRPr lang="en-US"/>
        </a:p>
      </dgm:t>
    </dgm:pt>
    <dgm:pt modelId="{EFC97ACA-FD44-4B76-A168-FA9CE8C9E0B3}" type="sibTrans" cxnId="{BD60D1A3-628F-4FF3-B317-4BC4433890C9}">
      <dgm:prSet/>
      <dgm:spPr/>
      <dgm:t>
        <a:bodyPr/>
        <a:lstStyle/>
        <a:p>
          <a:endParaRPr lang="en-US"/>
        </a:p>
      </dgm:t>
    </dgm:pt>
    <dgm:pt modelId="{DF2C920D-3F3C-4B19-8BC9-71313D6B95E8}" type="pres">
      <dgm:prSet presAssocID="{35E55370-F5D2-45AD-8B90-08C63F86508A}" presName="linear" presStyleCnt="0">
        <dgm:presLayoutVars>
          <dgm:dir/>
          <dgm:animLvl val="lvl"/>
          <dgm:resizeHandles val="exact"/>
        </dgm:presLayoutVars>
      </dgm:prSet>
      <dgm:spPr/>
    </dgm:pt>
    <dgm:pt modelId="{E1076C1B-4558-4EB2-A85F-0B4AD45B8303}" type="pres">
      <dgm:prSet presAssocID="{C45AA080-CEF1-4F3E-BFA9-CC21CCDD39AE}" presName="parentLin" presStyleCnt="0"/>
      <dgm:spPr/>
    </dgm:pt>
    <dgm:pt modelId="{0398F979-76AF-4F77-841B-20E0E8429B3B}" type="pres">
      <dgm:prSet presAssocID="{C45AA080-CEF1-4F3E-BFA9-CC21CCDD39AE}" presName="parentLeftMargin" presStyleLbl="node1" presStyleIdx="0" presStyleCnt="2"/>
      <dgm:spPr/>
    </dgm:pt>
    <dgm:pt modelId="{0BF67F35-7AE8-40C7-BE73-648BDEEBEB1A}" type="pres">
      <dgm:prSet presAssocID="{C45AA080-CEF1-4F3E-BFA9-CC21CCDD39A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0C19CD3-7669-4486-BCDF-F9117994A7D7}" type="pres">
      <dgm:prSet presAssocID="{C45AA080-CEF1-4F3E-BFA9-CC21CCDD39AE}" presName="negativeSpace" presStyleCnt="0"/>
      <dgm:spPr/>
    </dgm:pt>
    <dgm:pt modelId="{D39B891F-E751-472C-8BB9-E6808FF9C211}" type="pres">
      <dgm:prSet presAssocID="{C45AA080-CEF1-4F3E-BFA9-CC21CCDD39AE}" presName="childText" presStyleLbl="conFgAcc1" presStyleIdx="0" presStyleCnt="2">
        <dgm:presLayoutVars>
          <dgm:bulletEnabled val="1"/>
        </dgm:presLayoutVars>
      </dgm:prSet>
      <dgm:spPr/>
    </dgm:pt>
    <dgm:pt modelId="{4EAE4ADE-1F2E-4665-866E-68BF287FAE4E}" type="pres">
      <dgm:prSet presAssocID="{557B1A6E-9BF1-4593-A61B-049DD69382F0}" presName="spaceBetweenRectangles" presStyleCnt="0"/>
      <dgm:spPr/>
    </dgm:pt>
    <dgm:pt modelId="{00294E4B-0E07-45F2-9BDA-E428A0AD7576}" type="pres">
      <dgm:prSet presAssocID="{57BB7C7D-2A97-4D0C-BF9A-9CE1BDAEA872}" presName="parentLin" presStyleCnt="0"/>
      <dgm:spPr/>
    </dgm:pt>
    <dgm:pt modelId="{D5BFFB08-8861-4AFF-8B8C-3931D6747AF8}" type="pres">
      <dgm:prSet presAssocID="{57BB7C7D-2A97-4D0C-BF9A-9CE1BDAEA872}" presName="parentLeftMargin" presStyleLbl="node1" presStyleIdx="0" presStyleCnt="2"/>
      <dgm:spPr/>
    </dgm:pt>
    <dgm:pt modelId="{56F8FD5A-7E38-4592-9C17-66EE874856BE}" type="pres">
      <dgm:prSet presAssocID="{57BB7C7D-2A97-4D0C-BF9A-9CE1BDAEA87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51972E-8BED-4C6A-940C-8F49E7911FBD}" type="pres">
      <dgm:prSet presAssocID="{57BB7C7D-2A97-4D0C-BF9A-9CE1BDAEA872}" presName="negativeSpace" presStyleCnt="0"/>
      <dgm:spPr/>
    </dgm:pt>
    <dgm:pt modelId="{1CE1C358-439B-4C2B-B9A8-AD657D9BE085}" type="pres">
      <dgm:prSet presAssocID="{57BB7C7D-2A97-4D0C-BF9A-9CE1BDAEA87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3648C61-B77F-4F0B-BB57-CCEDE3A1FCEC}" type="presOf" srcId="{C45AA080-CEF1-4F3E-BFA9-CC21CCDD39AE}" destId="{0398F979-76AF-4F77-841B-20E0E8429B3B}" srcOrd="0" destOrd="0" presId="urn:microsoft.com/office/officeart/2005/8/layout/list1"/>
    <dgm:cxn modelId="{61500552-C1A6-4D92-9DE8-76001EE5FC5D}" type="presOf" srcId="{C45AA080-CEF1-4F3E-BFA9-CC21CCDD39AE}" destId="{0BF67F35-7AE8-40C7-BE73-648BDEEBEB1A}" srcOrd="1" destOrd="0" presId="urn:microsoft.com/office/officeart/2005/8/layout/list1"/>
    <dgm:cxn modelId="{17EFB480-78FC-4FE8-BC0B-64D7ED979632}" type="presOf" srcId="{57BB7C7D-2A97-4D0C-BF9A-9CE1BDAEA872}" destId="{56F8FD5A-7E38-4592-9C17-66EE874856BE}" srcOrd="1" destOrd="0" presId="urn:microsoft.com/office/officeart/2005/8/layout/list1"/>
    <dgm:cxn modelId="{A1A3558F-450D-4881-8135-641306E60918}" type="presOf" srcId="{57BB7C7D-2A97-4D0C-BF9A-9CE1BDAEA872}" destId="{D5BFFB08-8861-4AFF-8B8C-3931D6747AF8}" srcOrd="0" destOrd="0" presId="urn:microsoft.com/office/officeart/2005/8/layout/list1"/>
    <dgm:cxn modelId="{BD60D1A3-628F-4FF3-B317-4BC4433890C9}" srcId="{35E55370-F5D2-45AD-8B90-08C63F86508A}" destId="{57BB7C7D-2A97-4D0C-BF9A-9CE1BDAEA872}" srcOrd="1" destOrd="0" parTransId="{08512B07-76DA-4338-895F-3F2F60A7A754}" sibTransId="{EFC97ACA-FD44-4B76-A168-FA9CE8C9E0B3}"/>
    <dgm:cxn modelId="{64C8FFBD-BEF3-4F2A-805F-B4190FBBDE60}" srcId="{35E55370-F5D2-45AD-8B90-08C63F86508A}" destId="{C45AA080-CEF1-4F3E-BFA9-CC21CCDD39AE}" srcOrd="0" destOrd="0" parTransId="{F8EE9E00-B017-40F7-9EB1-D28AD748743D}" sibTransId="{557B1A6E-9BF1-4593-A61B-049DD69382F0}"/>
    <dgm:cxn modelId="{8227CDFB-D8DD-440C-AB29-35B697A1587B}" type="presOf" srcId="{35E55370-F5D2-45AD-8B90-08C63F86508A}" destId="{DF2C920D-3F3C-4B19-8BC9-71313D6B95E8}" srcOrd="0" destOrd="0" presId="urn:microsoft.com/office/officeart/2005/8/layout/list1"/>
    <dgm:cxn modelId="{2DA63F75-3209-40EA-90AE-508B7C07F269}" type="presParOf" srcId="{DF2C920D-3F3C-4B19-8BC9-71313D6B95E8}" destId="{E1076C1B-4558-4EB2-A85F-0B4AD45B8303}" srcOrd="0" destOrd="0" presId="urn:microsoft.com/office/officeart/2005/8/layout/list1"/>
    <dgm:cxn modelId="{092F195E-7696-4407-A11B-E08969F6BA83}" type="presParOf" srcId="{E1076C1B-4558-4EB2-A85F-0B4AD45B8303}" destId="{0398F979-76AF-4F77-841B-20E0E8429B3B}" srcOrd="0" destOrd="0" presId="urn:microsoft.com/office/officeart/2005/8/layout/list1"/>
    <dgm:cxn modelId="{6E3CCEF8-CC78-489C-BB36-BAB29FA60C73}" type="presParOf" srcId="{E1076C1B-4558-4EB2-A85F-0B4AD45B8303}" destId="{0BF67F35-7AE8-40C7-BE73-648BDEEBEB1A}" srcOrd="1" destOrd="0" presId="urn:microsoft.com/office/officeart/2005/8/layout/list1"/>
    <dgm:cxn modelId="{0BD1AD0D-CA29-4914-97DF-C22D0F4ED038}" type="presParOf" srcId="{DF2C920D-3F3C-4B19-8BC9-71313D6B95E8}" destId="{20C19CD3-7669-4486-BCDF-F9117994A7D7}" srcOrd="1" destOrd="0" presId="urn:microsoft.com/office/officeart/2005/8/layout/list1"/>
    <dgm:cxn modelId="{4383CCC7-2508-4023-9597-45DC5DBA03B3}" type="presParOf" srcId="{DF2C920D-3F3C-4B19-8BC9-71313D6B95E8}" destId="{D39B891F-E751-472C-8BB9-E6808FF9C211}" srcOrd="2" destOrd="0" presId="urn:microsoft.com/office/officeart/2005/8/layout/list1"/>
    <dgm:cxn modelId="{22D2D0D1-59F0-4BF6-B675-89A4E20528B2}" type="presParOf" srcId="{DF2C920D-3F3C-4B19-8BC9-71313D6B95E8}" destId="{4EAE4ADE-1F2E-4665-866E-68BF287FAE4E}" srcOrd="3" destOrd="0" presId="urn:microsoft.com/office/officeart/2005/8/layout/list1"/>
    <dgm:cxn modelId="{517B1DA9-73BA-41F4-A756-BAD6B03E0B6F}" type="presParOf" srcId="{DF2C920D-3F3C-4B19-8BC9-71313D6B95E8}" destId="{00294E4B-0E07-45F2-9BDA-E428A0AD7576}" srcOrd="4" destOrd="0" presId="urn:microsoft.com/office/officeart/2005/8/layout/list1"/>
    <dgm:cxn modelId="{2A5DCD85-9D52-4BB1-B06B-89017F70F926}" type="presParOf" srcId="{00294E4B-0E07-45F2-9BDA-E428A0AD7576}" destId="{D5BFFB08-8861-4AFF-8B8C-3931D6747AF8}" srcOrd="0" destOrd="0" presId="urn:microsoft.com/office/officeart/2005/8/layout/list1"/>
    <dgm:cxn modelId="{E525B674-9081-4223-8C55-45097D45E8BD}" type="presParOf" srcId="{00294E4B-0E07-45F2-9BDA-E428A0AD7576}" destId="{56F8FD5A-7E38-4592-9C17-66EE874856BE}" srcOrd="1" destOrd="0" presId="urn:microsoft.com/office/officeart/2005/8/layout/list1"/>
    <dgm:cxn modelId="{AFABC213-9551-4288-97D9-D9175220C62F}" type="presParOf" srcId="{DF2C920D-3F3C-4B19-8BC9-71313D6B95E8}" destId="{4E51972E-8BED-4C6A-940C-8F49E7911FBD}" srcOrd="5" destOrd="0" presId="urn:microsoft.com/office/officeart/2005/8/layout/list1"/>
    <dgm:cxn modelId="{4C4D1B28-EA4D-45A9-B93A-B7C0DEF41159}" type="presParOf" srcId="{DF2C920D-3F3C-4B19-8BC9-71313D6B95E8}" destId="{1CE1C358-439B-4C2B-B9A8-AD657D9BE08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0145AB-D381-4997-9438-33CCA70F19F1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FE7A41-ECDF-483F-961E-658E67CF8AC1}">
      <dgm:prSet/>
      <dgm:spPr/>
      <dgm:t>
        <a:bodyPr/>
        <a:lstStyle/>
        <a:p>
          <a:r>
            <a:rPr lang="es-CL"/>
            <a:t>Macrocefalia</a:t>
          </a:r>
          <a:endParaRPr lang="en-US"/>
        </a:p>
      </dgm:t>
    </dgm:pt>
    <dgm:pt modelId="{214F2537-A687-4CBF-8FAD-D5BC75700AA7}" type="parTrans" cxnId="{367FD17B-2E94-4F56-837C-E107BEAF6363}">
      <dgm:prSet/>
      <dgm:spPr/>
      <dgm:t>
        <a:bodyPr/>
        <a:lstStyle/>
        <a:p>
          <a:endParaRPr lang="en-US"/>
        </a:p>
      </dgm:t>
    </dgm:pt>
    <dgm:pt modelId="{4C073937-6461-4DDD-BA18-8A029AEA7CA9}" type="sibTrans" cxnId="{367FD17B-2E94-4F56-837C-E107BEAF6363}">
      <dgm:prSet/>
      <dgm:spPr/>
      <dgm:t>
        <a:bodyPr/>
        <a:lstStyle/>
        <a:p>
          <a:endParaRPr lang="en-US"/>
        </a:p>
      </dgm:t>
    </dgm:pt>
    <dgm:pt modelId="{7488BDC7-C83F-44C0-B2B8-91E2C27E93CD}">
      <dgm:prSet/>
      <dgm:spPr/>
      <dgm:t>
        <a:bodyPr/>
        <a:lstStyle/>
        <a:p>
          <a:r>
            <a:rPr lang="es-CL" dirty="0"/>
            <a:t>Circunferencia craneana </a:t>
          </a:r>
          <a:r>
            <a:rPr lang="es-CL" b="1" u="sng" dirty="0"/>
            <a:t>mayor a 2 DS </a:t>
          </a:r>
          <a:r>
            <a:rPr lang="es-CL" dirty="0"/>
            <a:t>sobre el promedio para edad, sexo y edad gestacional</a:t>
          </a:r>
          <a:endParaRPr lang="en-US" dirty="0"/>
        </a:p>
      </dgm:t>
    </dgm:pt>
    <dgm:pt modelId="{9A9B44AB-35C0-4D5C-948A-3F82897B2947}" type="parTrans" cxnId="{CBFAF3D7-1D0D-4C3E-8520-815735047C4E}">
      <dgm:prSet/>
      <dgm:spPr/>
      <dgm:t>
        <a:bodyPr/>
        <a:lstStyle/>
        <a:p>
          <a:endParaRPr lang="en-US"/>
        </a:p>
      </dgm:t>
    </dgm:pt>
    <dgm:pt modelId="{7E050999-CBF7-431D-AB74-6176AB49F2DA}" type="sibTrans" cxnId="{CBFAF3D7-1D0D-4C3E-8520-815735047C4E}">
      <dgm:prSet/>
      <dgm:spPr/>
      <dgm:t>
        <a:bodyPr/>
        <a:lstStyle/>
        <a:p>
          <a:endParaRPr lang="en-US"/>
        </a:p>
      </dgm:t>
    </dgm:pt>
    <dgm:pt modelId="{B208AD86-FA56-436A-9A4A-628EEA19B589}">
      <dgm:prSet/>
      <dgm:spPr/>
      <dgm:t>
        <a:bodyPr/>
        <a:lstStyle/>
        <a:p>
          <a:r>
            <a:rPr lang="es-CL"/>
            <a:t>Prevalencia 5% en la población general</a:t>
          </a:r>
          <a:endParaRPr lang="en-US"/>
        </a:p>
      </dgm:t>
    </dgm:pt>
    <dgm:pt modelId="{07121AE6-6C8D-4C57-B0D4-5AC3F3D9154E}" type="parTrans" cxnId="{EE305CF3-3F1B-4F44-BC6B-3926D54FB5EF}">
      <dgm:prSet/>
      <dgm:spPr/>
      <dgm:t>
        <a:bodyPr/>
        <a:lstStyle/>
        <a:p>
          <a:endParaRPr lang="en-US"/>
        </a:p>
      </dgm:t>
    </dgm:pt>
    <dgm:pt modelId="{A892675F-7E7E-4D68-900D-D9AD8DED1381}" type="sibTrans" cxnId="{EE305CF3-3F1B-4F44-BC6B-3926D54FB5EF}">
      <dgm:prSet/>
      <dgm:spPr/>
      <dgm:t>
        <a:bodyPr/>
        <a:lstStyle/>
        <a:p>
          <a:endParaRPr lang="en-US"/>
        </a:p>
      </dgm:t>
    </dgm:pt>
    <dgm:pt modelId="{259DFEDD-99AE-4DF0-9479-CCEB3115E877}">
      <dgm:prSet/>
      <dgm:spPr/>
      <dgm:t>
        <a:bodyPr/>
        <a:lstStyle/>
        <a:p>
          <a:r>
            <a:rPr lang="es-ES" dirty="0"/>
            <a:t>Importante su diagnóstico </a:t>
          </a:r>
          <a:r>
            <a:rPr lang="es-ES" dirty="0">
              <a:sym typeface="Wingdings" panose="05000000000000000000" pitchFamily="2" charset="2"/>
            </a:rPr>
            <a:t></a:t>
          </a:r>
          <a:r>
            <a:rPr lang="es-ES" dirty="0"/>
            <a:t> Trastorno potencialmente graves </a:t>
          </a:r>
          <a:r>
            <a:rPr lang="es-ES" dirty="0">
              <a:sym typeface="Wingdings" panose="05000000000000000000" pitchFamily="2" charset="2"/>
            </a:rPr>
            <a:t></a:t>
          </a:r>
          <a:r>
            <a:rPr lang="es-ES" dirty="0"/>
            <a:t> HIDROCEFALIA</a:t>
          </a:r>
          <a:endParaRPr lang="en-US" dirty="0"/>
        </a:p>
      </dgm:t>
    </dgm:pt>
    <dgm:pt modelId="{43DA9C53-6A7F-432A-A7FB-01655D075997}" type="parTrans" cxnId="{1E71E455-0AD0-492F-94D4-B92161C8C298}">
      <dgm:prSet/>
      <dgm:spPr/>
      <dgm:t>
        <a:bodyPr/>
        <a:lstStyle/>
        <a:p>
          <a:endParaRPr lang="en-US"/>
        </a:p>
      </dgm:t>
    </dgm:pt>
    <dgm:pt modelId="{87CD17CC-02A1-49B9-BC0F-F40FF2BEC5A5}" type="sibTrans" cxnId="{1E71E455-0AD0-492F-94D4-B92161C8C298}">
      <dgm:prSet/>
      <dgm:spPr/>
      <dgm:t>
        <a:bodyPr/>
        <a:lstStyle/>
        <a:p>
          <a:endParaRPr lang="en-US"/>
        </a:p>
      </dgm:t>
    </dgm:pt>
    <dgm:pt modelId="{817A6A52-7104-4500-9D48-67A19BF4CDF6}" type="pres">
      <dgm:prSet presAssocID="{2D0145AB-D381-4997-9438-33CCA70F19F1}" presName="Name0" presStyleCnt="0">
        <dgm:presLayoutVars>
          <dgm:dir/>
          <dgm:animLvl val="lvl"/>
          <dgm:resizeHandles val="exact"/>
        </dgm:presLayoutVars>
      </dgm:prSet>
      <dgm:spPr/>
    </dgm:pt>
    <dgm:pt modelId="{CB778044-F347-4956-B203-1C3C088AE497}" type="pres">
      <dgm:prSet presAssocID="{259DFEDD-99AE-4DF0-9479-CCEB3115E877}" presName="boxAndChildren" presStyleCnt="0"/>
      <dgm:spPr/>
    </dgm:pt>
    <dgm:pt modelId="{29A4F4F4-D43F-443E-B4A2-19DB6EDC7430}" type="pres">
      <dgm:prSet presAssocID="{259DFEDD-99AE-4DF0-9479-CCEB3115E877}" presName="parentTextBox" presStyleLbl="node1" presStyleIdx="0" presStyleCnt="2" custScaleY="58613"/>
      <dgm:spPr/>
    </dgm:pt>
    <dgm:pt modelId="{A4B36F2A-E60F-4A8B-A134-3FCA3D09AECC}" type="pres">
      <dgm:prSet presAssocID="{4C073937-6461-4DDD-BA18-8A029AEA7CA9}" presName="sp" presStyleCnt="0"/>
      <dgm:spPr/>
    </dgm:pt>
    <dgm:pt modelId="{6F8C4400-0B67-4298-89FA-117A03267999}" type="pres">
      <dgm:prSet presAssocID="{E7FE7A41-ECDF-483F-961E-658E67CF8AC1}" presName="arrowAndChildren" presStyleCnt="0"/>
      <dgm:spPr/>
    </dgm:pt>
    <dgm:pt modelId="{C2DF3758-42EB-434B-80C3-9774229FDEBC}" type="pres">
      <dgm:prSet presAssocID="{E7FE7A41-ECDF-483F-961E-658E67CF8AC1}" presName="parentTextArrow" presStyleLbl="node1" presStyleIdx="0" presStyleCnt="2"/>
      <dgm:spPr/>
    </dgm:pt>
    <dgm:pt modelId="{C328F8B7-6A62-4152-9E9E-C136B3806871}" type="pres">
      <dgm:prSet presAssocID="{E7FE7A41-ECDF-483F-961E-658E67CF8AC1}" presName="arrow" presStyleLbl="node1" presStyleIdx="1" presStyleCnt="2"/>
      <dgm:spPr/>
    </dgm:pt>
    <dgm:pt modelId="{3ECC3B8C-CA83-4C44-A5EC-38F40FEAD66C}" type="pres">
      <dgm:prSet presAssocID="{E7FE7A41-ECDF-483F-961E-658E67CF8AC1}" presName="descendantArrow" presStyleCnt="0"/>
      <dgm:spPr/>
    </dgm:pt>
    <dgm:pt modelId="{CB10C411-EC60-4DF4-ABA0-A052FF33CE72}" type="pres">
      <dgm:prSet presAssocID="{7488BDC7-C83F-44C0-B2B8-91E2C27E93CD}" presName="childTextArrow" presStyleLbl="fgAccFollowNode1" presStyleIdx="0" presStyleCnt="2" custScaleY="137740">
        <dgm:presLayoutVars>
          <dgm:bulletEnabled val="1"/>
        </dgm:presLayoutVars>
      </dgm:prSet>
      <dgm:spPr/>
    </dgm:pt>
    <dgm:pt modelId="{86FF72D3-EBB6-4C51-8BAA-C3301F09913B}" type="pres">
      <dgm:prSet presAssocID="{B208AD86-FA56-436A-9A4A-628EEA19B589}" presName="childTextArrow" presStyleLbl="fgAccFollowNode1" presStyleIdx="1" presStyleCnt="2" custScaleY="137740">
        <dgm:presLayoutVars>
          <dgm:bulletEnabled val="1"/>
        </dgm:presLayoutVars>
      </dgm:prSet>
      <dgm:spPr/>
    </dgm:pt>
  </dgm:ptLst>
  <dgm:cxnLst>
    <dgm:cxn modelId="{1E71E455-0AD0-492F-94D4-B92161C8C298}" srcId="{2D0145AB-D381-4997-9438-33CCA70F19F1}" destId="{259DFEDD-99AE-4DF0-9479-CCEB3115E877}" srcOrd="1" destOrd="0" parTransId="{43DA9C53-6A7F-432A-A7FB-01655D075997}" sibTransId="{87CD17CC-02A1-49B9-BC0F-F40FF2BEC5A5}"/>
    <dgm:cxn modelId="{367FD17B-2E94-4F56-837C-E107BEAF6363}" srcId="{2D0145AB-D381-4997-9438-33CCA70F19F1}" destId="{E7FE7A41-ECDF-483F-961E-658E67CF8AC1}" srcOrd="0" destOrd="0" parTransId="{214F2537-A687-4CBF-8FAD-D5BC75700AA7}" sibTransId="{4C073937-6461-4DDD-BA18-8A029AEA7CA9}"/>
    <dgm:cxn modelId="{8B7D6985-D71D-485F-BC95-0F922A2B5040}" type="presOf" srcId="{7488BDC7-C83F-44C0-B2B8-91E2C27E93CD}" destId="{CB10C411-EC60-4DF4-ABA0-A052FF33CE72}" srcOrd="0" destOrd="0" presId="urn:microsoft.com/office/officeart/2005/8/layout/process4"/>
    <dgm:cxn modelId="{4A7D7189-7CBD-4AF3-8EAA-8D42A169E696}" type="presOf" srcId="{B208AD86-FA56-436A-9A4A-628EEA19B589}" destId="{86FF72D3-EBB6-4C51-8BAA-C3301F09913B}" srcOrd="0" destOrd="0" presId="urn:microsoft.com/office/officeart/2005/8/layout/process4"/>
    <dgm:cxn modelId="{5B7A3CB2-057E-4645-85CF-6DFCFE321886}" type="presOf" srcId="{2D0145AB-D381-4997-9438-33CCA70F19F1}" destId="{817A6A52-7104-4500-9D48-67A19BF4CDF6}" srcOrd="0" destOrd="0" presId="urn:microsoft.com/office/officeart/2005/8/layout/process4"/>
    <dgm:cxn modelId="{D4993CB9-27D1-4956-BBEB-94E5D07DF0DD}" type="presOf" srcId="{E7FE7A41-ECDF-483F-961E-658E67CF8AC1}" destId="{C328F8B7-6A62-4152-9E9E-C136B3806871}" srcOrd="1" destOrd="0" presId="urn:microsoft.com/office/officeart/2005/8/layout/process4"/>
    <dgm:cxn modelId="{CBFAF3D7-1D0D-4C3E-8520-815735047C4E}" srcId="{E7FE7A41-ECDF-483F-961E-658E67CF8AC1}" destId="{7488BDC7-C83F-44C0-B2B8-91E2C27E93CD}" srcOrd="0" destOrd="0" parTransId="{9A9B44AB-35C0-4D5C-948A-3F82897B2947}" sibTransId="{7E050999-CBF7-431D-AB74-6176AB49F2DA}"/>
    <dgm:cxn modelId="{EE305CF3-3F1B-4F44-BC6B-3926D54FB5EF}" srcId="{E7FE7A41-ECDF-483F-961E-658E67CF8AC1}" destId="{B208AD86-FA56-436A-9A4A-628EEA19B589}" srcOrd="1" destOrd="0" parTransId="{07121AE6-6C8D-4C57-B0D4-5AC3F3D9154E}" sibTransId="{A892675F-7E7E-4D68-900D-D9AD8DED1381}"/>
    <dgm:cxn modelId="{924C20FD-037C-44B3-BF67-C189ABCCCEAC}" type="presOf" srcId="{259DFEDD-99AE-4DF0-9479-CCEB3115E877}" destId="{29A4F4F4-D43F-443E-B4A2-19DB6EDC7430}" srcOrd="0" destOrd="0" presId="urn:microsoft.com/office/officeart/2005/8/layout/process4"/>
    <dgm:cxn modelId="{E9E3B4FE-1F3C-4CE5-995F-757817109114}" type="presOf" srcId="{E7FE7A41-ECDF-483F-961E-658E67CF8AC1}" destId="{C2DF3758-42EB-434B-80C3-9774229FDEBC}" srcOrd="0" destOrd="0" presId="urn:microsoft.com/office/officeart/2005/8/layout/process4"/>
    <dgm:cxn modelId="{7298B785-E894-4B7C-83ED-04874B05A94E}" type="presParOf" srcId="{817A6A52-7104-4500-9D48-67A19BF4CDF6}" destId="{CB778044-F347-4956-B203-1C3C088AE497}" srcOrd="0" destOrd="0" presId="urn:microsoft.com/office/officeart/2005/8/layout/process4"/>
    <dgm:cxn modelId="{2830DC3A-A2AE-415F-B332-9656BE213A59}" type="presParOf" srcId="{CB778044-F347-4956-B203-1C3C088AE497}" destId="{29A4F4F4-D43F-443E-B4A2-19DB6EDC7430}" srcOrd="0" destOrd="0" presId="urn:microsoft.com/office/officeart/2005/8/layout/process4"/>
    <dgm:cxn modelId="{30378DDE-DD66-4129-BE62-24759BF3F64B}" type="presParOf" srcId="{817A6A52-7104-4500-9D48-67A19BF4CDF6}" destId="{A4B36F2A-E60F-4A8B-A134-3FCA3D09AECC}" srcOrd="1" destOrd="0" presId="urn:microsoft.com/office/officeart/2005/8/layout/process4"/>
    <dgm:cxn modelId="{C38110D3-2F57-4E83-8947-A787E25750B3}" type="presParOf" srcId="{817A6A52-7104-4500-9D48-67A19BF4CDF6}" destId="{6F8C4400-0B67-4298-89FA-117A03267999}" srcOrd="2" destOrd="0" presId="urn:microsoft.com/office/officeart/2005/8/layout/process4"/>
    <dgm:cxn modelId="{81CFED3E-F470-4226-88F6-4061522305EE}" type="presParOf" srcId="{6F8C4400-0B67-4298-89FA-117A03267999}" destId="{C2DF3758-42EB-434B-80C3-9774229FDEBC}" srcOrd="0" destOrd="0" presId="urn:microsoft.com/office/officeart/2005/8/layout/process4"/>
    <dgm:cxn modelId="{F9534166-5B5D-4E99-BF6C-A838C76D8AEA}" type="presParOf" srcId="{6F8C4400-0B67-4298-89FA-117A03267999}" destId="{C328F8B7-6A62-4152-9E9E-C136B3806871}" srcOrd="1" destOrd="0" presId="urn:microsoft.com/office/officeart/2005/8/layout/process4"/>
    <dgm:cxn modelId="{0303C3B3-EB1E-4FA7-AF8E-0B30C4A31C25}" type="presParOf" srcId="{6F8C4400-0B67-4298-89FA-117A03267999}" destId="{3ECC3B8C-CA83-4C44-A5EC-38F40FEAD66C}" srcOrd="2" destOrd="0" presId="urn:microsoft.com/office/officeart/2005/8/layout/process4"/>
    <dgm:cxn modelId="{664D8106-EFD0-4CC5-8D64-DA18AC5B6601}" type="presParOf" srcId="{3ECC3B8C-CA83-4C44-A5EC-38F40FEAD66C}" destId="{CB10C411-EC60-4DF4-ABA0-A052FF33CE72}" srcOrd="0" destOrd="0" presId="urn:microsoft.com/office/officeart/2005/8/layout/process4"/>
    <dgm:cxn modelId="{0894757E-7AFC-41E0-903E-6DBB3EFA3437}" type="presParOf" srcId="{3ECC3B8C-CA83-4C44-A5EC-38F40FEAD66C}" destId="{86FF72D3-EBB6-4C51-8BAA-C3301F09913B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705D0F-FEC7-4883-B223-065F426133E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F9A94D9-F552-4BC0-B742-D80C1A08CB01}">
      <dgm:prSet/>
      <dgm:spPr/>
      <dgm:t>
        <a:bodyPr/>
        <a:lstStyle/>
        <a:p>
          <a:r>
            <a:rPr lang="es-CL"/>
            <a:t>Etiología</a:t>
          </a:r>
          <a:endParaRPr lang="en-US"/>
        </a:p>
      </dgm:t>
    </dgm:pt>
    <dgm:pt modelId="{0291FB6F-D6D4-4139-B51C-54E48A084E69}" type="parTrans" cxnId="{14B3A6A3-4F69-4605-835B-45D058CEA08B}">
      <dgm:prSet/>
      <dgm:spPr/>
      <dgm:t>
        <a:bodyPr/>
        <a:lstStyle/>
        <a:p>
          <a:endParaRPr lang="en-US"/>
        </a:p>
      </dgm:t>
    </dgm:pt>
    <dgm:pt modelId="{C9CD2E8A-0E7A-48A2-8E92-83AFA7169C5C}" type="sibTrans" cxnId="{14B3A6A3-4F69-4605-835B-45D058CEA08B}">
      <dgm:prSet/>
      <dgm:spPr/>
      <dgm:t>
        <a:bodyPr/>
        <a:lstStyle/>
        <a:p>
          <a:endParaRPr lang="en-US"/>
        </a:p>
      </dgm:t>
    </dgm:pt>
    <dgm:pt modelId="{3ED86C89-8C62-48B4-BB3B-C1A804B02EBE}">
      <dgm:prSet custT="1"/>
      <dgm:spPr/>
      <dgm:t>
        <a:bodyPr/>
        <a:lstStyle/>
        <a:p>
          <a:r>
            <a:rPr lang="es-CL" sz="1800"/>
            <a:t>1. Congénita </a:t>
          </a:r>
          <a:endParaRPr lang="en-US" sz="1800"/>
        </a:p>
      </dgm:t>
    </dgm:pt>
    <dgm:pt modelId="{5F787256-87EC-4569-9DEB-3ADFA3BEDE24}" type="parTrans" cxnId="{48FA2924-323D-4BF5-8FEF-FB213A00FA7D}">
      <dgm:prSet/>
      <dgm:spPr/>
      <dgm:t>
        <a:bodyPr/>
        <a:lstStyle/>
        <a:p>
          <a:endParaRPr lang="en-US"/>
        </a:p>
      </dgm:t>
    </dgm:pt>
    <dgm:pt modelId="{59B73763-4822-473D-8269-21BBB97BC187}" type="sibTrans" cxnId="{48FA2924-323D-4BF5-8FEF-FB213A00FA7D}">
      <dgm:prSet/>
      <dgm:spPr/>
      <dgm:t>
        <a:bodyPr/>
        <a:lstStyle/>
        <a:p>
          <a:endParaRPr lang="en-US"/>
        </a:p>
      </dgm:t>
    </dgm:pt>
    <dgm:pt modelId="{ABBACF35-127F-4397-8F53-0A86E2C9B1AB}">
      <dgm:prSet custT="1"/>
      <dgm:spPr/>
      <dgm:t>
        <a:bodyPr/>
        <a:lstStyle/>
        <a:p>
          <a:r>
            <a:rPr lang="es-CL" sz="1800" dirty="0"/>
            <a:t>2. Adquirida</a:t>
          </a:r>
          <a:endParaRPr lang="en-US" sz="1800" dirty="0"/>
        </a:p>
      </dgm:t>
    </dgm:pt>
    <dgm:pt modelId="{2F77B427-3268-49D7-A11E-36AE9EE7006F}" type="parTrans" cxnId="{31674FBC-5E1B-4333-A08C-0D561FAED645}">
      <dgm:prSet/>
      <dgm:spPr/>
      <dgm:t>
        <a:bodyPr/>
        <a:lstStyle/>
        <a:p>
          <a:endParaRPr lang="en-US"/>
        </a:p>
      </dgm:t>
    </dgm:pt>
    <dgm:pt modelId="{76C13454-6AD6-4489-8745-C8C99262416A}" type="sibTrans" cxnId="{31674FBC-5E1B-4333-A08C-0D561FAED645}">
      <dgm:prSet/>
      <dgm:spPr/>
      <dgm:t>
        <a:bodyPr/>
        <a:lstStyle/>
        <a:p>
          <a:endParaRPr lang="en-US"/>
        </a:p>
      </dgm:t>
    </dgm:pt>
    <dgm:pt modelId="{F005EE23-7056-4BD1-8DCF-6D457732A456}">
      <dgm:prSet/>
      <dgm:spPr/>
      <dgm:t>
        <a:bodyPr/>
        <a:lstStyle/>
        <a:p>
          <a:r>
            <a:rPr lang="es-CL"/>
            <a:t>Evolución</a:t>
          </a:r>
          <a:endParaRPr lang="en-US"/>
        </a:p>
      </dgm:t>
    </dgm:pt>
    <dgm:pt modelId="{A64FDADF-2737-4DEC-9CEB-C20BAAFD22B5}" type="parTrans" cxnId="{F8CDF589-C951-4080-9C07-AD8DD69E4F38}">
      <dgm:prSet/>
      <dgm:spPr/>
      <dgm:t>
        <a:bodyPr/>
        <a:lstStyle/>
        <a:p>
          <a:endParaRPr lang="en-US"/>
        </a:p>
      </dgm:t>
    </dgm:pt>
    <dgm:pt modelId="{CB24100C-4670-4B5D-874F-7D31C5761C9A}" type="sibTrans" cxnId="{F8CDF589-C951-4080-9C07-AD8DD69E4F38}">
      <dgm:prSet/>
      <dgm:spPr/>
      <dgm:t>
        <a:bodyPr/>
        <a:lstStyle/>
        <a:p>
          <a:endParaRPr lang="en-US"/>
        </a:p>
      </dgm:t>
    </dgm:pt>
    <dgm:pt modelId="{C6417C78-C921-4DBF-B29B-26A4C95E5D6A}">
      <dgm:prSet custT="1"/>
      <dgm:spPr/>
      <dgm:t>
        <a:bodyPr/>
        <a:lstStyle/>
        <a:p>
          <a:r>
            <a:rPr lang="es-CL" sz="1800"/>
            <a:t>1. Progresiva</a:t>
          </a:r>
          <a:endParaRPr lang="en-US" sz="1800"/>
        </a:p>
      </dgm:t>
    </dgm:pt>
    <dgm:pt modelId="{22111C88-EBCB-449E-872B-20A543DC02A4}" type="parTrans" cxnId="{D9EF77D9-1A8D-4F3E-AC85-709A3C639A89}">
      <dgm:prSet/>
      <dgm:spPr/>
      <dgm:t>
        <a:bodyPr/>
        <a:lstStyle/>
        <a:p>
          <a:endParaRPr lang="en-US"/>
        </a:p>
      </dgm:t>
    </dgm:pt>
    <dgm:pt modelId="{41422F08-317A-4BF2-A8E8-2AC392AFDBC3}" type="sibTrans" cxnId="{D9EF77D9-1A8D-4F3E-AC85-709A3C639A89}">
      <dgm:prSet/>
      <dgm:spPr/>
      <dgm:t>
        <a:bodyPr/>
        <a:lstStyle/>
        <a:p>
          <a:endParaRPr lang="en-US"/>
        </a:p>
      </dgm:t>
    </dgm:pt>
    <dgm:pt modelId="{9757ED2D-5171-4ABA-AB75-5F1C3386F8DC}">
      <dgm:prSet custT="1"/>
      <dgm:spPr/>
      <dgm:t>
        <a:bodyPr/>
        <a:lstStyle/>
        <a:p>
          <a:r>
            <a:rPr lang="es-CL" sz="1800"/>
            <a:t>2. No Progresiva</a:t>
          </a:r>
          <a:endParaRPr lang="en-US" sz="1800"/>
        </a:p>
      </dgm:t>
    </dgm:pt>
    <dgm:pt modelId="{440A9827-F30D-4570-A1FD-B4A859A23786}" type="parTrans" cxnId="{37588688-4230-4F20-85D8-FF31702819F6}">
      <dgm:prSet/>
      <dgm:spPr/>
      <dgm:t>
        <a:bodyPr/>
        <a:lstStyle/>
        <a:p>
          <a:endParaRPr lang="en-US"/>
        </a:p>
      </dgm:t>
    </dgm:pt>
    <dgm:pt modelId="{A343C633-D69B-4C3A-AD4C-EA9085941633}" type="sibTrans" cxnId="{37588688-4230-4F20-85D8-FF31702819F6}">
      <dgm:prSet/>
      <dgm:spPr/>
      <dgm:t>
        <a:bodyPr/>
        <a:lstStyle/>
        <a:p>
          <a:endParaRPr lang="en-US"/>
        </a:p>
      </dgm:t>
    </dgm:pt>
    <dgm:pt modelId="{8847A428-9E47-40A5-80FD-E1880109F5AA}">
      <dgm:prSet/>
      <dgm:spPr/>
      <dgm:t>
        <a:bodyPr/>
        <a:lstStyle/>
        <a:p>
          <a:r>
            <a:rPr lang="es-CL"/>
            <a:t>Características Clínicas</a:t>
          </a:r>
          <a:endParaRPr lang="en-US"/>
        </a:p>
      </dgm:t>
    </dgm:pt>
    <dgm:pt modelId="{409662AE-9B55-4B47-B2BB-482C57281E23}" type="parTrans" cxnId="{CB9EFF5C-5FB3-4D7B-A3A8-A7F249FC88B8}">
      <dgm:prSet/>
      <dgm:spPr/>
      <dgm:t>
        <a:bodyPr/>
        <a:lstStyle/>
        <a:p>
          <a:endParaRPr lang="en-US"/>
        </a:p>
      </dgm:t>
    </dgm:pt>
    <dgm:pt modelId="{68D6D17F-8FE0-4783-B5FE-9E7E80C74E79}" type="sibTrans" cxnId="{CB9EFF5C-5FB3-4D7B-A3A8-A7F249FC88B8}">
      <dgm:prSet/>
      <dgm:spPr/>
      <dgm:t>
        <a:bodyPr/>
        <a:lstStyle/>
        <a:p>
          <a:endParaRPr lang="en-US"/>
        </a:p>
      </dgm:t>
    </dgm:pt>
    <dgm:pt modelId="{2850555A-1A77-4771-8355-9FD01988DDA4}">
      <dgm:prSet custT="1"/>
      <dgm:spPr/>
      <dgm:t>
        <a:bodyPr/>
        <a:lstStyle/>
        <a:p>
          <a:r>
            <a:rPr lang="es-CL" sz="1800"/>
            <a:t>1. Hipertensiva</a:t>
          </a:r>
          <a:endParaRPr lang="en-US" sz="1800"/>
        </a:p>
      </dgm:t>
    </dgm:pt>
    <dgm:pt modelId="{F965C5CA-8389-4A4F-B783-F34F8DFA13C5}" type="parTrans" cxnId="{50551C7C-ECDA-4E66-932C-45D1120D7DD1}">
      <dgm:prSet/>
      <dgm:spPr/>
      <dgm:t>
        <a:bodyPr/>
        <a:lstStyle/>
        <a:p>
          <a:endParaRPr lang="en-US"/>
        </a:p>
      </dgm:t>
    </dgm:pt>
    <dgm:pt modelId="{CBA5CBA2-2087-49F2-9B75-D2FE77D71098}" type="sibTrans" cxnId="{50551C7C-ECDA-4E66-932C-45D1120D7DD1}">
      <dgm:prSet/>
      <dgm:spPr/>
      <dgm:t>
        <a:bodyPr/>
        <a:lstStyle/>
        <a:p>
          <a:endParaRPr lang="en-US"/>
        </a:p>
      </dgm:t>
    </dgm:pt>
    <dgm:pt modelId="{BDAB3127-361E-42FC-BCD9-39775D324B9F}">
      <dgm:prSet custT="1"/>
      <dgm:spPr/>
      <dgm:t>
        <a:bodyPr/>
        <a:lstStyle/>
        <a:p>
          <a:r>
            <a:rPr lang="es-CL" sz="1800"/>
            <a:t>2. Normotensiva</a:t>
          </a:r>
          <a:endParaRPr lang="en-US" sz="1800"/>
        </a:p>
      </dgm:t>
    </dgm:pt>
    <dgm:pt modelId="{FB4D9A57-A8A0-400A-B51C-2C3CF57EB087}" type="parTrans" cxnId="{589D6A15-F250-4D24-8A1C-BD57479B40DA}">
      <dgm:prSet/>
      <dgm:spPr/>
      <dgm:t>
        <a:bodyPr/>
        <a:lstStyle/>
        <a:p>
          <a:endParaRPr lang="en-US"/>
        </a:p>
      </dgm:t>
    </dgm:pt>
    <dgm:pt modelId="{CF051065-EFA0-48BF-A15B-D8D98BD0AC1C}" type="sibTrans" cxnId="{589D6A15-F250-4D24-8A1C-BD57479B40DA}">
      <dgm:prSet/>
      <dgm:spPr/>
      <dgm:t>
        <a:bodyPr/>
        <a:lstStyle/>
        <a:p>
          <a:endParaRPr lang="en-US"/>
        </a:p>
      </dgm:t>
    </dgm:pt>
    <dgm:pt modelId="{8F57132D-E0C3-4111-988D-BD52464C3A3C}" type="pres">
      <dgm:prSet presAssocID="{D3705D0F-FEC7-4883-B223-065F426133E4}" presName="root" presStyleCnt="0">
        <dgm:presLayoutVars>
          <dgm:dir/>
          <dgm:resizeHandles val="exact"/>
        </dgm:presLayoutVars>
      </dgm:prSet>
      <dgm:spPr/>
    </dgm:pt>
    <dgm:pt modelId="{A824F0DA-4324-4C9D-9786-5EDCDDB2C351}" type="pres">
      <dgm:prSet presAssocID="{CF9A94D9-F552-4BC0-B742-D80C1A08CB01}" presName="compNode" presStyleCnt="0"/>
      <dgm:spPr/>
    </dgm:pt>
    <dgm:pt modelId="{511064C1-6003-4E1C-9623-50E26DD598AC}" type="pres">
      <dgm:prSet presAssocID="{CF9A94D9-F552-4BC0-B742-D80C1A08CB01}" presName="bgRect" presStyleLbl="bgShp" presStyleIdx="0" presStyleCnt="3"/>
      <dgm:spPr/>
    </dgm:pt>
    <dgm:pt modelId="{004B3753-0152-47C5-8F35-43679E897A49}" type="pres">
      <dgm:prSet presAssocID="{CF9A94D9-F552-4BC0-B742-D80C1A08CB0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usa y efecto"/>
        </a:ext>
      </dgm:extLst>
    </dgm:pt>
    <dgm:pt modelId="{EFCC794B-4A22-49A6-A27D-493FA2B919EC}" type="pres">
      <dgm:prSet presAssocID="{CF9A94D9-F552-4BC0-B742-D80C1A08CB01}" presName="spaceRect" presStyleCnt="0"/>
      <dgm:spPr/>
    </dgm:pt>
    <dgm:pt modelId="{F8773955-AC1E-4F34-B675-9DF906756AE1}" type="pres">
      <dgm:prSet presAssocID="{CF9A94D9-F552-4BC0-B742-D80C1A08CB01}" presName="parTx" presStyleLbl="revTx" presStyleIdx="0" presStyleCnt="6" custScaleX="79311">
        <dgm:presLayoutVars>
          <dgm:chMax val="0"/>
          <dgm:chPref val="0"/>
        </dgm:presLayoutVars>
      </dgm:prSet>
      <dgm:spPr/>
    </dgm:pt>
    <dgm:pt modelId="{C61C9B68-2A44-4A9C-8AB3-6E47552C9585}" type="pres">
      <dgm:prSet presAssocID="{CF9A94D9-F552-4BC0-B742-D80C1A08CB01}" presName="desTx" presStyleLbl="revTx" presStyleIdx="1" presStyleCnt="6" custScaleX="108003">
        <dgm:presLayoutVars/>
      </dgm:prSet>
      <dgm:spPr/>
    </dgm:pt>
    <dgm:pt modelId="{6C183178-59F9-4D8B-A8E4-90F589C548B6}" type="pres">
      <dgm:prSet presAssocID="{C9CD2E8A-0E7A-48A2-8E92-83AFA7169C5C}" presName="sibTrans" presStyleCnt="0"/>
      <dgm:spPr/>
    </dgm:pt>
    <dgm:pt modelId="{86EEC75E-7E51-441B-87CF-0F4CB09F6384}" type="pres">
      <dgm:prSet presAssocID="{F005EE23-7056-4BD1-8DCF-6D457732A456}" presName="compNode" presStyleCnt="0"/>
      <dgm:spPr/>
    </dgm:pt>
    <dgm:pt modelId="{02CD24EA-590B-4C48-8480-212D22091E3C}" type="pres">
      <dgm:prSet presAssocID="{F005EE23-7056-4BD1-8DCF-6D457732A456}" presName="bgRect" presStyleLbl="bgShp" presStyleIdx="1" presStyleCnt="3" custLinFactNeighborX="764" custLinFactNeighborY="-234"/>
      <dgm:spPr/>
    </dgm:pt>
    <dgm:pt modelId="{8C569626-275A-4174-97B5-4F6CA7CF29FE}" type="pres">
      <dgm:prSet presAssocID="{F005EE23-7056-4BD1-8DCF-6D457732A4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echa circular"/>
        </a:ext>
      </dgm:extLst>
    </dgm:pt>
    <dgm:pt modelId="{F45FD7E4-19DD-4C20-B342-F41364679FC4}" type="pres">
      <dgm:prSet presAssocID="{F005EE23-7056-4BD1-8DCF-6D457732A456}" presName="spaceRect" presStyleCnt="0"/>
      <dgm:spPr/>
    </dgm:pt>
    <dgm:pt modelId="{8287CDAC-6A58-463C-80A7-71AB7AFE6B26}" type="pres">
      <dgm:prSet presAssocID="{F005EE23-7056-4BD1-8DCF-6D457732A456}" presName="parTx" presStyleLbl="revTx" presStyleIdx="2" presStyleCnt="6" custScaleX="79311">
        <dgm:presLayoutVars>
          <dgm:chMax val="0"/>
          <dgm:chPref val="0"/>
        </dgm:presLayoutVars>
      </dgm:prSet>
      <dgm:spPr/>
    </dgm:pt>
    <dgm:pt modelId="{6B04A0B2-FECE-49CB-8F57-2C3F8195D276}" type="pres">
      <dgm:prSet presAssocID="{F005EE23-7056-4BD1-8DCF-6D457732A456}" presName="desTx" presStyleLbl="revTx" presStyleIdx="3" presStyleCnt="6" custScaleX="93356">
        <dgm:presLayoutVars/>
      </dgm:prSet>
      <dgm:spPr/>
    </dgm:pt>
    <dgm:pt modelId="{1BE14EC5-E3E9-44C7-A4F5-0E06CC64929A}" type="pres">
      <dgm:prSet presAssocID="{CB24100C-4670-4B5D-874F-7D31C5761C9A}" presName="sibTrans" presStyleCnt="0"/>
      <dgm:spPr/>
    </dgm:pt>
    <dgm:pt modelId="{15A8E3A4-1CD6-44DF-9782-82F2CD12EECE}" type="pres">
      <dgm:prSet presAssocID="{8847A428-9E47-40A5-80FD-E1880109F5AA}" presName="compNode" presStyleCnt="0"/>
      <dgm:spPr/>
    </dgm:pt>
    <dgm:pt modelId="{19A40119-8A23-4927-A6A3-8233CA35C980}" type="pres">
      <dgm:prSet presAssocID="{8847A428-9E47-40A5-80FD-E1880109F5AA}" presName="bgRect" presStyleLbl="bgShp" presStyleIdx="2" presStyleCnt="3"/>
      <dgm:spPr/>
    </dgm:pt>
    <dgm:pt modelId="{35F571D1-E9EF-442E-B633-17FD42FB8527}" type="pres">
      <dgm:prSet presAssocID="{8847A428-9E47-40A5-80FD-E1880109F5A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454F486E-695C-4C23-B935-476D49933343}" type="pres">
      <dgm:prSet presAssocID="{8847A428-9E47-40A5-80FD-E1880109F5AA}" presName="spaceRect" presStyleCnt="0"/>
      <dgm:spPr/>
    </dgm:pt>
    <dgm:pt modelId="{C1F0F7DA-FCA3-420B-A784-FE2503E44F9C}" type="pres">
      <dgm:prSet presAssocID="{8847A428-9E47-40A5-80FD-E1880109F5AA}" presName="parTx" presStyleLbl="revTx" presStyleIdx="4" presStyleCnt="6" custScaleX="79311">
        <dgm:presLayoutVars>
          <dgm:chMax val="0"/>
          <dgm:chPref val="0"/>
        </dgm:presLayoutVars>
      </dgm:prSet>
      <dgm:spPr/>
    </dgm:pt>
    <dgm:pt modelId="{D46E25A3-67CB-4CD5-9B01-5752B0754EB1}" type="pres">
      <dgm:prSet presAssocID="{8847A428-9E47-40A5-80FD-E1880109F5AA}" presName="desTx" presStyleLbl="revTx" presStyleIdx="5" presStyleCnt="6" custScaleX="108003">
        <dgm:presLayoutVars/>
      </dgm:prSet>
      <dgm:spPr/>
    </dgm:pt>
  </dgm:ptLst>
  <dgm:cxnLst>
    <dgm:cxn modelId="{E9C47A13-BB35-495E-8A7D-A406B2837DF7}" type="presOf" srcId="{3ED86C89-8C62-48B4-BB3B-C1A804B02EBE}" destId="{C61C9B68-2A44-4A9C-8AB3-6E47552C9585}" srcOrd="0" destOrd="0" presId="urn:microsoft.com/office/officeart/2018/2/layout/IconVerticalSolidList"/>
    <dgm:cxn modelId="{589D6A15-F250-4D24-8A1C-BD57479B40DA}" srcId="{8847A428-9E47-40A5-80FD-E1880109F5AA}" destId="{BDAB3127-361E-42FC-BCD9-39775D324B9F}" srcOrd="1" destOrd="0" parTransId="{FB4D9A57-A8A0-400A-B51C-2C3CF57EB087}" sibTransId="{CF051065-EFA0-48BF-A15B-D8D98BD0AC1C}"/>
    <dgm:cxn modelId="{48FA2924-323D-4BF5-8FEF-FB213A00FA7D}" srcId="{CF9A94D9-F552-4BC0-B742-D80C1A08CB01}" destId="{3ED86C89-8C62-48B4-BB3B-C1A804B02EBE}" srcOrd="0" destOrd="0" parTransId="{5F787256-87EC-4569-9DEB-3ADFA3BEDE24}" sibTransId="{59B73763-4822-473D-8269-21BBB97BC187}"/>
    <dgm:cxn modelId="{82FE8639-3673-43B8-BC23-9DFEEFB3855E}" type="presOf" srcId="{ABBACF35-127F-4397-8F53-0A86E2C9B1AB}" destId="{C61C9B68-2A44-4A9C-8AB3-6E47552C9585}" srcOrd="0" destOrd="1" presId="urn:microsoft.com/office/officeart/2018/2/layout/IconVerticalSolidList"/>
    <dgm:cxn modelId="{CB9EFF5C-5FB3-4D7B-A3A8-A7F249FC88B8}" srcId="{D3705D0F-FEC7-4883-B223-065F426133E4}" destId="{8847A428-9E47-40A5-80FD-E1880109F5AA}" srcOrd="2" destOrd="0" parTransId="{409662AE-9B55-4B47-B2BB-482C57281E23}" sibTransId="{68D6D17F-8FE0-4783-B5FE-9E7E80C74E79}"/>
    <dgm:cxn modelId="{C800D052-5BE1-4B1E-A8C9-DDAF2584799A}" type="presOf" srcId="{BDAB3127-361E-42FC-BCD9-39775D324B9F}" destId="{D46E25A3-67CB-4CD5-9B01-5752B0754EB1}" srcOrd="0" destOrd="1" presId="urn:microsoft.com/office/officeart/2018/2/layout/IconVerticalSolidList"/>
    <dgm:cxn modelId="{50551C7C-ECDA-4E66-932C-45D1120D7DD1}" srcId="{8847A428-9E47-40A5-80FD-E1880109F5AA}" destId="{2850555A-1A77-4771-8355-9FD01988DDA4}" srcOrd="0" destOrd="0" parTransId="{F965C5CA-8389-4A4F-B783-F34F8DFA13C5}" sibTransId="{CBA5CBA2-2087-49F2-9B75-D2FE77D71098}"/>
    <dgm:cxn modelId="{37588688-4230-4F20-85D8-FF31702819F6}" srcId="{F005EE23-7056-4BD1-8DCF-6D457732A456}" destId="{9757ED2D-5171-4ABA-AB75-5F1C3386F8DC}" srcOrd="1" destOrd="0" parTransId="{440A9827-F30D-4570-A1FD-B4A859A23786}" sibTransId="{A343C633-D69B-4C3A-AD4C-EA9085941633}"/>
    <dgm:cxn modelId="{F8CDF589-C951-4080-9C07-AD8DD69E4F38}" srcId="{D3705D0F-FEC7-4883-B223-065F426133E4}" destId="{F005EE23-7056-4BD1-8DCF-6D457732A456}" srcOrd="1" destOrd="0" parTransId="{A64FDADF-2737-4DEC-9CEB-C20BAAFD22B5}" sibTransId="{CB24100C-4670-4B5D-874F-7D31C5761C9A}"/>
    <dgm:cxn modelId="{AF9C0C8F-D98B-4EB2-ACF8-2C9D0133D318}" type="presOf" srcId="{9757ED2D-5171-4ABA-AB75-5F1C3386F8DC}" destId="{6B04A0B2-FECE-49CB-8F57-2C3F8195D276}" srcOrd="0" destOrd="1" presId="urn:microsoft.com/office/officeart/2018/2/layout/IconVerticalSolidList"/>
    <dgm:cxn modelId="{8C978592-5F13-4F79-9E31-4B36042516D4}" type="presOf" srcId="{D3705D0F-FEC7-4883-B223-065F426133E4}" destId="{8F57132D-E0C3-4111-988D-BD52464C3A3C}" srcOrd="0" destOrd="0" presId="urn:microsoft.com/office/officeart/2018/2/layout/IconVerticalSolidList"/>
    <dgm:cxn modelId="{B40EB69E-FD5E-4FFB-A5E0-BEFCD90A7338}" type="presOf" srcId="{C6417C78-C921-4DBF-B29B-26A4C95E5D6A}" destId="{6B04A0B2-FECE-49CB-8F57-2C3F8195D276}" srcOrd="0" destOrd="0" presId="urn:microsoft.com/office/officeart/2018/2/layout/IconVerticalSolidList"/>
    <dgm:cxn modelId="{14B3A6A3-4F69-4605-835B-45D058CEA08B}" srcId="{D3705D0F-FEC7-4883-B223-065F426133E4}" destId="{CF9A94D9-F552-4BC0-B742-D80C1A08CB01}" srcOrd="0" destOrd="0" parTransId="{0291FB6F-D6D4-4139-B51C-54E48A084E69}" sibTransId="{C9CD2E8A-0E7A-48A2-8E92-83AFA7169C5C}"/>
    <dgm:cxn modelId="{31674FBC-5E1B-4333-A08C-0D561FAED645}" srcId="{CF9A94D9-F552-4BC0-B742-D80C1A08CB01}" destId="{ABBACF35-127F-4397-8F53-0A86E2C9B1AB}" srcOrd="1" destOrd="0" parTransId="{2F77B427-3268-49D7-A11E-36AE9EE7006F}" sibTransId="{76C13454-6AD6-4489-8745-C8C99262416A}"/>
    <dgm:cxn modelId="{801299C3-3B1A-4586-B416-D67D5A563AD8}" type="presOf" srcId="{2850555A-1A77-4771-8355-9FD01988DDA4}" destId="{D46E25A3-67CB-4CD5-9B01-5752B0754EB1}" srcOrd="0" destOrd="0" presId="urn:microsoft.com/office/officeart/2018/2/layout/IconVerticalSolidList"/>
    <dgm:cxn modelId="{44596FC5-033D-4347-929A-7FA770FB90CE}" type="presOf" srcId="{CF9A94D9-F552-4BC0-B742-D80C1A08CB01}" destId="{F8773955-AC1E-4F34-B675-9DF906756AE1}" srcOrd="0" destOrd="0" presId="urn:microsoft.com/office/officeart/2018/2/layout/IconVerticalSolidList"/>
    <dgm:cxn modelId="{D9EF77D9-1A8D-4F3E-AC85-709A3C639A89}" srcId="{F005EE23-7056-4BD1-8DCF-6D457732A456}" destId="{C6417C78-C921-4DBF-B29B-26A4C95E5D6A}" srcOrd="0" destOrd="0" parTransId="{22111C88-EBCB-449E-872B-20A543DC02A4}" sibTransId="{41422F08-317A-4BF2-A8E8-2AC392AFDBC3}"/>
    <dgm:cxn modelId="{20C093E1-FFA2-4929-BD8A-DD9583963E9F}" type="presOf" srcId="{8847A428-9E47-40A5-80FD-E1880109F5AA}" destId="{C1F0F7DA-FCA3-420B-A784-FE2503E44F9C}" srcOrd="0" destOrd="0" presId="urn:microsoft.com/office/officeart/2018/2/layout/IconVerticalSolidList"/>
    <dgm:cxn modelId="{C4D414FE-21C5-4B29-8E8C-14343C99523C}" type="presOf" srcId="{F005EE23-7056-4BD1-8DCF-6D457732A456}" destId="{8287CDAC-6A58-463C-80A7-71AB7AFE6B26}" srcOrd="0" destOrd="0" presId="urn:microsoft.com/office/officeart/2018/2/layout/IconVerticalSolidList"/>
    <dgm:cxn modelId="{CA72A560-AAA3-415B-A3CE-9F9A40389BB9}" type="presParOf" srcId="{8F57132D-E0C3-4111-988D-BD52464C3A3C}" destId="{A824F0DA-4324-4C9D-9786-5EDCDDB2C351}" srcOrd="0" destOrd="0" presId="urn:microsoft.com/office/officeart/2018/2/layout/IconVerticalSolidList"/>
    <dgm:cxn modelId="{B121F5A9-1B90-4DB7-A3CF-80A9997ED341}" type="presParOf" srcId="{A824F0DA-4324-4C9D-9786-5EDCDDB2C351}" destId="{511064C1-6003-4E1C-9623-50E26DD598AC}" srcOrd="0" destOrd="0" presId="urn:microsoft.com/office/officeart/2018/2/layout/IconVerticalSolidList"/>
    <dgm:cxn modelId="{DBFBE0B6-8EDA-4EBC-8D57-5E33AC5AF81B}" type="presParOf" srcId="{A824F0DA-4324-4C9D-9786-5EDCDDB2C351}" destId="{004B3753-0152-47C5-8F35-43679E897A49}" srcOrd="1" destOrd="0" presId="urn:microsoft.com/office/officeart/2018/2/layout/IconVerticalSolidList"/>
    <dgm:cxn modelId="{2453E4E5-B50C-4F65-9572-C54148C30883}" type="presParOf" srcId="{A824F0DA-4324-4C9D-9786-5EDCDDB2C351}" destId="{EFCC794B-4A22-49A6-A27D-493FA2B919EC}" srcOrd="2" destOrd="0" presId="urn:microsoft.com/office/officeart/2018/2/layout/IconVerticalSolidList"/>
    <dgm:cxn modelId="{5D04DFEE-0BF8-4903-99B1-6A3D14BEACEB}" type="presParOf" srcId="{A824F0DA-4324-4C9D-9786-5EDCDDB2C351}" destId="{F8773955-AC1E-4F34-B675-9DF906756AE1}" srcOrd="3" destOrd="0" presId="urn:microsoft.com/office/officeart/2018/2/layout/IconVerticalSolidList"/>
    <dgm:cxn modelId="{3FBDE28B-5754-4E62-A9A3-9532B075F130}" type="presParOf" srcId="{A824F0DA-4324-4C9D-9786-5EDCDDB2C351}" destId="{C61C9B68-2A44-4A9C-8AB3-6E47552C9585}" srcOrd="4" destOrd="0" presId="urn:microsoft.com/office/officeart/2018/2/layout/IconVerticalSolidList"/>
    <dgm:cxn modelId="{D7C3AFCD-E485-47DC-8497-F5D6E69AD7B8}" type="presParOf" srcId="{8F57132D-E0C3-4111-988D-BD52464C3A3C}" destId="{6C183178-59F9-4D8B-A8E4-90F589C548B6}" srcOrd="1" destOrd="0" presId="urn:microsoft.com/office/officeart/2018/2/layout/IconVerticalSolidList"/>
    <dgm:cxn modelId="{C18D6667-F92A-4CD2-90C5-55BE75092601}" type="presParOf" srcId="{8F57132D-E0C3-4111-988D-BD52464C3A3C}" destId="{86EEC75E-7E51-441B-87CF-0F4CB09F6384}" srcOrd="2" destOrd="0" presId="urn:microsoft.com/office/officeart/2018/2/layout/IconVerticalSolidList"/>
    <dgm:cxn modelId="{653255C7-42A4-4CF2-9929-52F310070562}" type="presParOf" srcId="{86EEC75E-7E51-441B-87CF-0F4CB09F6384}" destId="{02CD24EA-590B-4C48-8480-212D22091E3C}" srcOrd="0" destOrd="0" presId="urn:microsoft.com/office/officeart/2018/2/layout/IconVerticalSolidList"/>
    <dgm:cxn modelId="{E4162C57-0FF6-431E-89B9-01A873124483}" type="presParOf" srcId="{86EEC75E-7E51-441B-87CF-0F4CB09F6384}" destId="{8C569626-275A-4174-97B5-4F6CA7CF29FE}" srcOrd="1" destOrd="0" presId="urn:microsoft.com/office/officeart/2018/2/layout/IconVerticalSolidList"/>
    <dgm:cxn modelId="{5576BEB1-73EF-4D05-909E-4A6300789137}" type="presParOf" srcId="{86EEC75E-7E51-441B-87CF-0F4CB09F6384}" destId="{F45FD7E4-19DD-4C20-B342-F41364679FC4}" srcOrd="2" destOrd="0" presId="urn:microsoft.com/office/officeart/2018/2/layout/IconVerticalSolidList"/>
    <dgm:cxn modelId="{20EC5127-636A-49EF-ADA8-547138BF6BAF}" type="presParOf" srcId="{86EEC75E-7E51-441B-87CF-0F4CB09F6384}" destId="{8287CDAC-6A58-463C-80A7-71AB7AFE6B26}" srcOrd="3" destOrd="0" presId="urn:microsoft.com/office/officeart/2018/2/layout/IconVerticalSolidList"/>
    <dgm:cxn modelId="{F935D57F-7BB6-4DD9-AC8F-21FC990E8236}" type="presParOf" srcId="{86EEC75E-7E51-441B-87CF-0F4CB09F6384}" destId="{6B04A0B2-FECE-49CB-8F57-2C3F8195D276}" srcOrd="4" destOrd="0" presId="urn:microsoft.com/office/officeart/2018/2/layout/IconVerticalSolidList"/>
    <dgm:cxn modelId="{3B652485-C50F-4C05-9039-275EC653B5A2}" type="presParOf" srcId="{8F57132D-E0C3-4111-988D-BD52464C3A3C}" destId="{1BE14EC5-E3E9-44C7-A4F5-0E06CC64929A}" srcOrd="3" destOrd="0" presId="urn:microsoft.com/office/officeart/2018/2/layout/IconVerticalSolidList"/>
    <dgm:cxn modelId="{0FC696F8-6E01-441A-90FB-B8DE4E4EB44E}" type="presParOf" srcId="{8F57132D-E0C3-4111-988D-BD52464C3A3C}" destId="{15A8E3A4-1CD6-44DF-9782-82F2CD12EECE}" srcOrd="4" destOrd="0" presId="urn:microsoft.com/office/officeart/2018/2/layout/IconVerticalSolidList"/>
    <dgm:cxn modelId="{DF4C1D54-EFBF-4A1F-BC0A-A601E7464A0D}" type="presParOf" srcId="{15A8E3A4-1CD6-44DF-9782-82F2CD12EECE}" destId="{19A40119-8A23-4927-A6A3-8233CA35C980}" srcOrd="0" destOrd="0" presId="urn:microsoft.com/office/officeart/2018/2/layout/IconVerticalSolidList"/>
    <dgm:cxn modelId="{7E606F19-4B7B-43E1-84E7-4581D8E88073}" type="presParOf" srcId="{15A8E3A4-1CD6-44DF-9782-82F2CD12EECE}" destId="{35F571D1-E9EF-442E-B633-17FD42FB8527}" srcOrd="1" destOrd="0" presId="urn:microsoft.com/office/officeart/2018/2/layout/IconVerticalSolidList"/>
    <dgm:cxn modelId="{0FCB72B9-0C6A-45FB-B8A1-816FB650993B}" type="presParOf" srcId="{15A8E3A4-1CD6-44DF-9782-82F2CD12EECE}" destId="{454F486E-695C-4C23-B935-476D49933343}" srcOrd="2" destOrd="0" presId="urn:microsoft.com/office/officeart/2018/2/layout/IconVerticalSolidList"/>
    <dgm:cxn modelId="{0C7A7893-50E1-4F98-BF7D-3928F372DA66}" type="presParOf" srcId="{15A8E3A4-1CD6-44DF-9782-82F2CD12EECE}" destId="{C1F0F7DA-FCA3-420B-A784-FE2503E44F9C}" srcOrd="3" destOrd="0" presId="urn:microsoft.com/office/officeart/2018/2/layout/IconVerticalSolidList"/>
    <dgm:cxn modelId="{A6C81C82-D3CB-4691-BE77-9E707BCFBB35}" type="presParOf" srcId="{15A8E3A4-1CD6-44DF-9782-82F2CD12EECE}" destId="{D46E25A3-67CB-4CD5-9B01-5752B0754EB1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BA0F89-934E-40EB-8C86-A1F308AAA75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A4E1F0-2A87-4944-B385-FEFADE1C3EF4}">
      <dgm:prSet/>
      <dgm:spPr/>
      <dgm:t>
        <a:bodyPr/>
        <a:lstStyle/>
        <a:p>
          <a:r>
            <a:rPr lang="es-CL" dirty="0"/>
            <a:t>Megalencefalia</a:t>
          </a:r>
          <a:endParaRPr lang="en-US" dirty="0"/>
        </a:p>
      </dgm:t>
    </dgm:pt>
    <dgm:pt modelId="{8AF2C9DD-0A70-4C97-9331-D8783FC7BC7D}" type="parTrans" cxnId="{B57615E1-D83E-47E1-9AD5-2EE61A89592C}">
      <dgm:prSet/>
      <dgm:spPr/>
      <dgm:t>
        <a:bodyPr/>
        <a:lstStyle/>
        <a:p>
          <a:endParaRPr lang="en-US"/>
        </a:p>
      </dgm:t>
    </dgm:pt>
    <dgm:pt modelId="{3CB6196D-A47A-4A6D-A71B-E68CF3FBC6DC}" type="sibTrans" cxnId="{B57615E1-D83E-47E1-9AD5-2EE61A89592C}">
      <dgm:prSet/>
      <dgm:spPr/>
      <dgm:t>
        <a:bodyPr/>
        <a:lstStyle/>
        <a:p>
          <a:endParaRPr lang="en-US"/>
        </a:p>
      </dgm:t>
    </dgm:pt>
    <dgm:pt modelId="{616FA408-12FC-44DA-9959-61CE42C306D6}">
      <dgm:prSet/>
      <dgm:spPr/>
      <dgm:t>
        <a:bodyPr/>
        <a:lstStyle/>
        <a:p>
          <a:r>
            <a:rPr lang="es-CL"/>
            <a:t>Aumento del volumen del parénquima cerebral sin signos de HTEC, aumento de LCR ni lesiones ocupantes de espacio</a:t>
          </a:r>
          <a:endParaRPr lang="en-US"/>
        </a:p>
      </dgm:t>
    </dgm:pt>
    <dgm:pt modelId="{CCB4CA33-C57C-45A7-BDB2-7AA03C013DCE}" type="parTrans" cxnId="{6DC9887E-9285-42AA-9255-1D72F4AEB307}">
      <dgm:prSet/>
      <dgm:spPr/>
      <dgm:t>
        <a:bodyPr/>
        <a:lstStyle/>
        <a:p>
          <a:endParaRPr lang="en-US"/>
        </a:p>
      </dgm:t>
    </dgm:pt>
    <dgm:pt modelId="{752D21F9-E7ED-4380-8B4E-87EBD1DF9C40}" type="sibTrans" cxnId="{6DC9887E-9285-42AA-9255-1D72F4AEB307}">
      <dgm:prSet/>
      <dgm:spPr/>
      <dgm:t>
        <a:bodyPr/>
        <a:lstStyle/>
        <a:p>
          <a:endParaRPr lang="en-US"/>
        </a:p>
      </dgm:t>
    </dgm:pt>
    <dgm:pt modelId="{BA14C11F-7BEE-4AB1-8C9F-B8A780D79077}">
      <dgm:prSet/>
      <dgm:spPr/>
      <dgm:t>
        <a:bodyPr/>
        <a:lstStyle/>
        <a:p>
          <a:r>
            <a:rPr lang="es-CL"/>
            <a:t>Anatómica</a:t>
          </a:r>
          <a:endParaRPr lang="en-US"/>
        </a:p>
      </dgm:t>
    </dgm:pt>
    <dgm:pt modelId="{426718F1-8F16-444E-ABA7-3BF2EA721F1D}" type="parTrans" cxnId="{B0EF4480-E788-4773-AEB4-50041E048B4F}">
      <dgm:prSet/>
      <dgm:spPr/>
      <dgm:t>
        <a:bodyPr/>
        <a:lstStyle/>
        <a:p>
          <a:endParaRPr lang="en-US"/>
        </a:p>
      </dgm:t>
    </dgm:pt>
    <dgm:pt modelId="{BCB69683-9A23-43D7-A9F7-E7ABD5B42CC6}" type="sibTrans" cxnId="{B0EF4480-E788-4773-AEB4-50041E048B4F}">
      <dgm:prSet/>
      <dgm:spPr/>
      <dgm:t>
        <a:bodyPr/>
        <a:lstStyle/>
        <a:p>
          <a:endParaRPr lang="en-US"/>
        </a:p>
      </dgm:t>
    </dgm:pt>
    <dgm:pt modelId="{6A957043-4E1A-4F1D-87A2-1D65E99B3373}">
      <dgm:prSet/>
      <dgm:spPr/>
      <dgm:t>
        <a:bodyPr/>
        <a:lstStyle/>
        <a:p>
          <a:r>
            <a:rPr lang="es-CL"/>
            <a:t>Aumento del número o tamaño de células cerebrales en ausencia de enfermedad metabólica o encefalopatía aguda. Generalmente presente desde el nacimiento. Se mantiene en el mismo carril de crecimiento. </a:t>
          </a:r>
          <a:endParaRPr lang="en-US"/>
        </a:p>
      </dgm:t>
    </dgm:pt>
    <dgm:pt modelId="{829D9E07-7D77-459A-A1B6-F3DDC12F42B2}" type="parTrans" cxnId="{14E908AD-C7A6-4F53-AE80-DE1D6E28A59F}">
      <dgm:prSet/>
      <dgm:spPr/>
      <dgm:t>
        <a:bodyPr/>
        <a:lstStyle/>
        <a:p>
          <a:endParaRPr lang="en-US"/>
        </a:p>
      </dgm:t>
    </dgm:pt>
    <dgm:pt modelId="{B4FA80EE-4AB9-43CC-B185-DCF4B0D8F28D}" type="sibTrans" cxnId="{14E908AD-C7A6-4F53-AE80-DE1D6E28A59F}">
      <dgm:prSet/>
      <dgm:spPr/>
      <dgm:t>
        <a:bodyPr/>
        <a:lstStyle/>
        <a:p>
          <a:endParaRPr lang="en-US"/>
        </a:p>
      </dgm:t>
    </dgm:pt>
    <dgm:pt modelId="{D373B1E7-6018-4103-841B-FE1F549443DE}">
      <dgm:prSet/>
      <dgm:spPr/>
      <dgm:t>
        <a:bodyPr/>
        <a:lstStyle/>
        <a:p>
          <a:r>
            <a:rPr lang="es-CL"/>
            <a:t>Dos grandes grupos: </a:t>
          </a:r>
          <a:endParaRPr lang="en-US"/>
        </a:p>
      </dgm:t>
    </dgm:pt>
    <dgm:pt modelId="{6582726D-59B0-488B-8171-D29F2C6F0989}" type="parTrans" cxnId="{00939A2E-318A-4612-950C-255E2534E236}">
      <dgm:prSet/>
      <dgm:spPr/>
      <dgm:t>
        <a:bodyPr/>
        <a:lstStyle/>
        <a:p>
          <a:endParaRPr lang="en-US"/>
        </a:p>
      </dgm:t>
    </dgm:pt>
    <dgm:pt modelId="{0A886BC6-D063-4E48-BD51-7C366C608A96}" type="sibTrans" cxnId="{00939A2E-318A-4612-950C-255E2534E236}">
      <dgm:prSet/>
      <dgm:spPr/>
      <dgm:t>
        <a:bodyPr/>
        <a:lstStyle/>
        <a:p>
          <a:endParaRPr lang="en-US"/>
        </a:p>
      </dgm:t>
    </dgm:pt>
    <dgm:pt modelId="{DCAA85A5-AFE5-460C-AC22-27B15565DF14}">
      <dgm:prSet/>
      <dgm:spPr/>
      <dgm:t>
        <a:bodyPr/>
        <a:lstStyle/>
        <a:p>
          <a:r>
            <a:rPr lang="es-CL" dirty="0"/>
            <a:t>Niños sanos </a:t>
          </a:r>
          <a:r>
            <a:rPr lang="es-CL" dirty="0">
              <a:sym typeface="Wingdings" panose="05000000000000000000" pitchFamily="2" charset="2"/>
            </a:rPr>
            <a:t></a:t>
          </a:r>
          <a:r>
            <a:rPr lang="es-CL" dirty="0"/>
            <a:t> Megalencefalia Familiar Benigna</a:t>
          </a:r>
          <a:endParaRPr lang="en-US" dirty="0"/>
        </a:p>
      </dgm:t>
    </dgm:pt>
    <dgm:pt modelId="{0BA98CF0-F449-4696-9CE3-0C38A9CA0D4D}" type="parTrans" cxnId="{F3A35D67-F3DE-471D-B6A0-E28EBFCBA388}">
      <dgm:prSet/>
      <dgm:spPr/>
      <dgm:t>
        <a:bodyPr/>
        <a:lstStyle/>
        <a:p>
          <a:endParaRPr lang="en-US"/>
        </a:p>
      </dgm:t>
    </dgm:pt>
    <dgm:pt modelId="{1EAA61BE-A5D1-46F5-BBD8-3FA89D38E3FE}" type="sibTrans" cxnId="{F3A35D67-F3DE-471D-B6A0-E28EBFCBA388}">
      <dgm:prSet/>
      <dgm:spPr/>
      <dgm:t>
        <a:bodyPr/>
        <a:lstStyle/>
        <a:p>
          <a:endParaRPr lang="en-US"/>
        </a:p>
      </dgm:t>
    </dgm:pt>
    <dgm:pt modelId="{57099569-F743-4BB4-B047-40A84355501A}">
      <dgm:prSet/>
      <dgm:spPr/>
      <dgm:t>
        <a:bodyPr/>
        <a:lstStyle/>
        <a:p>
          <a:r>
            <a:rPr lang="es-CL" dirty="0"/>
            <a:t>Niños con alteraciones </a:t>
          </a:r>
          <a:r>
            <a:rPr lang="es-CL" dirty="0">
              <a:sym typeface="Wingdings" panose="05000000000000000000" pitchFamily="2" charset="2"/>
            </a:rPr>
            <a:t></a:t>
          </a:r>
          <a:r>
            <a:rPr lang="es-CL" dirty="0"/>
            <a:t> Anormalidad neurológica, alteraciones genéticas, síndromes neurocutáneos. </a:t>
          </a:r>
          <a:endParaRPr lang="en-US" dirty="0"/>
        </a:p>
      </dgm:t>
    </dgm:pt>
    <dgm:pt modelId="{3EBFD018-1320-45B5-9F78-07B830A37086}" type="parTrans" cxnId="{B06C78CB-ED93-4A26-99B2-4B59B2540FE7}">
      <dgm:prSet/>
      <dgm:spPr/>
      <dgm:t>
        <a:bodyPr/>
        <a:lstStyle/>
        <a:p>
          <a:endParaRPr lang="en-US"/>
        </a:p>
      </dgm:t>
    </dgm:pt>
    <dgm:pt modelId="{CF49F733-E0A8-493D-AE22-6883C6A37F7F}" type="sibTrans" cxnId="{B06C78CB-ED93-4A26-99B2-4B59B2540FE7}">
      <dgm:prSet/>
      <dgm:spPr/>
      <dgm:t>
        <a:bodyPr/>
        <a:lstStyle/>
        <a:p>
          <a:endParaRPr lang="en-US"/>
        </a:p>
      </dgm:t>
    </dgm:pt>
    <dgm:pt modelId="{4F1065C1-F711-4D38-A968-7845E9274F8D}">
      <dgm:prSet/>
      <dgm:spPr/>
      <dgm:t>
        <a:bodyPr/>
        <a:lstStyle/>
        <a:p>
          <a:r>
            <a:rPr lang="es-CL"/>
            <a:t>Metabólica</a:t>
          </a:r>
          <a:endParaRPr lang="en-US"/>
        </a:p>
      </dgm:t>
    </dgm:pt>
    <dgm:pt modelId="{735F3430-C344-4718-B6E5-EA5E97CF762C}" type="parTrans" cxnId="{BEF89BCE-E12C-4354-B9D8-16EC9465B091}">
      <dgm:prSet/>
      <dgm:spPr/>
      <dgm:t>
        <a:bodyPr/>
        <a:lstStyle/>
        <a:p>
          <a:endParaRPr lang="en-US"/>
        </a:p>
      </dgm:t>
    </dgm:pt>
    <dgm:pt modelId="{554726AF-57C7-4D81-AF1D-B26D0C8421AC}" type="sibTrans" cxnId="{BEF89BCE-E12C-4354-B9D8-16EC9465B091}">
      <dgm:prSet/>
      <dgm:spPr/>
      <dgm:t>
        <a:bodyPr/>
        <a:lstStyle/>
        <a:p>
          <a:endParaRPr lang="en-US"/>
        </a:p>
      </dgm:t>
    </dgm:pt>
    <dgm:pt modelId="{41EB2B5B-F104-4987-8E9F-FDCF979F8DF2}">
      <dgm:prSet/>
      <dgm:spPr/>
      <dgm:t>
        <a:bodyPr/>
        <a:lstStyle/>
        <a:p>
          <a:r>
            <a:rPr lang="es-CL"/>
            <a:t>Deposito de productos metabólicos en tejido cerebral o trastornos del metabolismo intermediario. Generalmente normal al nacimiento. </a:t>
          </a:r>
          <a:endParaRPr lang="en-US"/>
        </a:p>
      </dgm:t>
    </dgm:pt>
    <dgm:pt modelId="{9801A717-8B10-46C8-BA80-307490BD5B7D}" type="parTrans" cxnId="{DA15EF3C-6486-4957-90C9-83F45358CC00}">
      <dgm:prSet/>
      <dgm:spPr/>
      <dgm:t>
        <a:bodyPr/>
        <a:lstStyle/>
        <a:p>
          <a:endParaRPr lang="en-US"/>
        </a:p>
      </dgm:t>
    </dgm:pt>
    <dgm:pt modelId="{D163417A-23C5-4FBB-92D0-242749B0A8ED}" type="sibTrans" cxnId="{DA15EF3C-6486-4957-90C9-83F45358CC00}">
      <dgm:prSet/>
      <dgm:spPr/>
      <dgm:t>
        <a:bodyPr/>
        <a:lstStyle/>
        <a:p>
          <a:endParaRPr lang="en-US"/>
        </a:p>
      </dgm:t>
    </dgm:pt>
    <dgm:pt modelId="{A849891A-3260-48A0-8161-B9860BB81409}">
      <dgm:prSet/>
      <dgm:spPr/>
      <dgm:t>
        <a:bodyPr/>
        <a:lstStyle/>
        <a:p>
          <a:r>
            <a:rPr lang="es-CL"/>
            <a:t>Regresión DSM, crisis epilépticas.</a:t>
          </a:r>
          <a:endParaRPr lang="en-US"/>
        </a:p>
      </dgm:t>
    </dgm:pt>
    <dgm:pt modelId="{38CDDEFE-6743-40F6-85A1-B08DF6BF83D4}" type="parTrans" cxnId="{2BD805E9-9422-4FBC-B450-7544600BBAFF}">
      <dgm:prSet/>
      <dgm:spPr/>
      <dgm:t>
        <a:bodyPr/>
        <a:lstStyle/>
        <a:p>
          <a:endParaRPr lang="en-US"/>
        </a:p>
      </dgm:t>
    </dgm:pt>
    <dgm:pt modelId="{AC77F971-391D-48DB-8CE1-86BAE5778B0E}" type="sibTrans" cxnId="{2BD805E9-9422-4FBC-B450-7544600BBAFF}">
      <dgm:prSet/>
      <dgm:spPr/>
      <dgm:t>
        <a:bodyPr/>
        <a:lstStyle/>
        <a:p>
          <a:endParaRPr lang="en-US"/>
        </a:p>
      </dgm:t>
    </dgm:pt>
    <dgm:pt modelId="{0E2240CA-A52D-41A4-A013-06DAB3CC70E7}">
      <dgm:prSet/>
      <dgm:spPr/>
      <dgm:t>
        <a:bodyPr/>
        <a:lstStyle/>
        <a:p>
          <a:r>
            <a:rPr lang="es-CL"/>
            <a:t>Múltiples causas</a:t>
          </a:r>
          <a:endParaRPr lang="en-US"/>
        </a:p>
      </dgm:t>
    </dgm:pt>
    <dgm:pt modelId="{495E8E67-52AE-436D-93B1-73F9D4154362}" type="parTrans" cxnId="{943C85CA-ECA3-44F3-9FCD-AFE2DB8177A9}">
      <dgm:prSet/>
      <dgm:spPr/>
      <dgm:t>
        <a:bodyPr/>
        <a:lstStyle/>
        <a:p>
          <a:endParaRPr lang="en-US"/>
        </a:p>
      </dgm:t>
    </dgm:pt>
    <dgm:pt modelId="{F6B72414-BD61-4E09-881A-A31523279508}" type="sibTrans" cxnId="{943C85CA-ECA3-44F3-9FCD-AFE2DB8177A9}">
      <dgm:prSet/>
      <dgm:spPr/>
      <dgm:t>
        <a:bodyPr/>
        <a:lstStyle/>
        <a:p>
          <a:endParaRPr lang="en-US"/>
        </a:p>
      </dgm:t>
    </dgm:pt>
    <dgm:pt modelId="{296F6603-CC21-4C83-A7F1-6AD9E7FB94EE}" type="pres">
      <dgm:prSet presAssocID="{07BA0F89-934E-40EB-8C86-A1F308AAA75E}" presName="linear" presStyleCnt="0">
        <dgm:presLayoutVars>
          <dgm:dir/>
          <dgm:animLvl val="lvl"/>
          <dgm:resizeHandles val="exact"/>
        </dgm:presLayoutVars>
      </dgm:prSet>
      <dgm:spPr/>
    </dgm:pt>
    <dgm:pt modelId="{71E83312-CDE4-47A1-B815-1D91AFCE31BA}" type="pres">
      <dgm:prSet presAssocID="{ECA4E1F0-2A87-4944-B385-FEFADE1C3EF4}" presName="parentLin" presStyleCnt="0"/>
      <dgm:spPr/>
    </dgm:pt>
    <dgm:pt modelId="{8FF6FB4C-191D-453F-9B8E-4739C2ADAE91}" type="pres">
      <dgm:prSet presAssocID="{ECA4E1F0-2A87-4944-B385-FEFADE1C3EF4}" presName="parentLeftMargin" presStyleLbl="node1" presStyleIdx="0" presStyleCnt="3"/>
      <dgm:spPr/>
    </dgm:pt>
    <dgm:pt modelId="{9B393632-8EE4-4D11-84A1-871A88502119}" type="pres">
      <dgm:prSet presAssocID="{ECA4E1F0-2A87-4944-B385-FEFADE1C3EF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D3537C9-5E4D-40B8-90A9-0D70B7BAF38B}" type="pres">
      <dgm:prSet presAssocID="{ECA4E1F0-2A87-4944-B385-FEFADE1C3EF4}" presName="negativeSpace" presStyleCnt="0"/>
      <dgm:spPr/>
    </dgm:pt>
    <dgm:pt modelId="{4CE5F761-D47F-4A55-B364-2E9CC0EF80C7}" type="pres">
      <dgm:prSet presAssocID="{ECA4E1F0-2A87-4944-B385-FEFADE1C3EF4}" presName="childText" presStyleLbl="conFgAcc1" presStyleIdx="0" presStyleCnt="3">
        <dgm:presLayoutVars>
          <dgm:bulletEnabled val="1"/>
        </dgm:presLayoutVars>
      </dgm:prSet>
      <dgm:spPr/>
    </dgm:pt>
    <dgm:pt modelId="{A45D2471-B19E-4560-B923-DF5C1904E965}" type="pres">
      <dgm:prSet presAssocID="{3CB6196D-A47A-4A6D-A71B-E68CF3FBC6DC}" presName="spaceBetweenRectangles" presStyleCnt="0"/>
      <dgm:spPr/>
    </dgm:pt>
    <dgm:pt modelId="{E28A1A0C-645D-4E1D-BCFD-52C134A42B7C}" type="pres">
      <dgm:prSet presAssocID="{BA14C11F-7BEE-4AB1-8C9F-B8A780D79077}" presName="parentLin" presStyleCnt="0"/>
      <dgm:spPr/>
    </dgm:pt>
    <dgm:pt modelId="{700E5FFD-9A6E-4214-90D3-5930B6B1F18A}" type="pres">
      <dgm:prSet presAssocID="{BA14C11F-7BEE-4AB1-8C9F-B8A780D79077}" presName="parentLeftMargin" presStyleLbl="node1" presStyleIdx="0" presStyleCnt="3"/>
      <dgm:spPr/>
    </dgm:pt>
    <dgm:pt modelId="{66479FEC-EF87-4DA0-B72D-4D6B8ED8A7B6}" type="pres">
      <dgm:prSet presAssocID="{BA14C11F-7BEE-4AB1-8C9F-B8A780D790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F1C0FE3-112D-4DD5-809F-36B8980D1C14}" type="pres">
      <dgm:prSet presAssocID="{BA14C11F-7BEE-4AB1-8C9F-B8A780D79077}" presName="negativeSpace" presStyleCnt="0"/>
      <dgm:spPr/>
    </dgm:pt>
    <dgm:pt modelId="{FAA2661C-2C10-4F49-92F8-0EA85298E8F5}" type="pres">
      <dgm:prSet presAssocID="{BA14C11F-7BEE-4AB1-8C9F-B8A780D79077}" presName="childText" presStyleLbl="conFgAcc1" presStyleIdx="1" presStyleCnt="3">
        <dgm:presLayoutVars>
          <dgm:bulletEnabled val="1"/>
        </dgm:presLayoutVars>
      </dgm:prSet>
      <dgm:spPr/>
    </dgm:pt>
    <dgm:pt modelId="{85B622DE-AED9-4178-A252-491B88149650}" type="pres">
      <dgm:prSet presAssocID="{BCB69683-9A23-43D7-A9F7-E7ABD5B42CC6}" presName="spaceBetweenRectangles" presStyleCnt="0"/>
      <dgm:spPr/>
    </dgm:pt>
    <dgm:pt modelId="{009D55FD-1713-497D-8846-15B7C1577E23}" type="pres">
      <dgm:prSet presAssocID="{4F1065C1-F711-4D38-A968-7845E9274F8D}" presName="parentLin" presStyleCnt="0"/>
      <dgm:spPr/>
    </dgm:pt>
    <dgm:pt modelId="{E51AA194-7765-4D31-BDEA-ACB3F36A7C9C}" type="pres">
      <dgm:prSet presAssocID="{4F1065C1-F711-4D38-A968-7845E9274F8D}" presName="parentLeftMargin" presStyleLbl="node1" presStyleIdx="1" presStyleCnt="3"/>
      <dgm:spPr/>
    </dgm:pt>
    <dgm:pt modelId="{C358DC6E-8147-481C-9DA6-430B9E86BB9B}" type="pres">
      <dgm:prSet presAssocID="{4F1065C1-F711-4D38-A968-7845E9274F8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4340AFC-4E81-44F6-A7C2-A3DD7A5D33D6}" type="pres">
      <dgm:prSet presAssocID="{4F1065C1-F711-4D38-A968-7845E9274F8D}" presName="negativeSpace" presStyleCnt="0"/>
      <dgm:spPr/>
    </dgm:pt>
    <dgm:pt modelId="{AEB066FF-3DCB-4D27-9A72-E2BF6BD1F7AE}" type="pres">
      <dgm:prSet presAssocID="{4F1065C1-F711-4D38-A968-7845E9274F8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9733209-9C97-47C0-A4D5-BB8F9518B8CC}" type="presOf" srcId="{ECA4E1F0-2A87-4944-B385-FEFADE1C3EF4}" destId="{9B393632-8EE4-4D11-84A1-871A88502119}" srcOrd="1" destOrd="0" presId="urn:microsoft.com/office/officeart/2005/8/layout/list1"/>
    <dgm:cxn modelId="{6028271D-3F18-45F7-B28B-1FC4833E0A3E}" type="presOf" srcId="{57099569-F743-4BB4-B047-40A84355501A}" destId="{FAA2661C-2C10-4F49-92F8-0EA85298E8F5}" srcOrd="0" destOrd="3" presId="urn:microsoft.com/office/officeart/2005/8/layout/list1"/>
    <dgm:cxn modelId="{06C7FB23-C6F5-4BCB-8622-3ECAC3AA40D2}" type="presOf" srcId="{BA14C11F-7BEE-4AB1-8C9F-B8A780D79077}" destId="{66479FEC-EF87-4DA0-B72D-4D6B8ED8A7B6}" srcOrd="1" destOrd="0" presId="urn:microsoft.com/office/officeart/2005/8/layout/list1"/>
    <dgm:cxn modelId="{00939A2E-318A-4612-950C-255E2534E236}" srcId="{BA14C11F-7BEE-4AB1-8C9F-B8A780D79077}" destId="{D373B1E7-6018-4103-841B-FE1F549443DE}" srcOrd="1" destOrd="0" parTransId="{6582726D-59B0-488B-8171-D29F2C6F0989}" sibTransId="{0A886BC6-D063-4E48-BD51-7C366C608A96}"/>
    <dgm:cxn modelId="{2AFE9432-556F-4C17-9B4D-B72823FC4047}" type="presOf" srcId="{D373B1E7-6018-4103-841B-FE1F549443DE}" destId="{FAA2661C-2C10-4F49-92F8-0EA85298E8F5}" srcOrd="0" destOrd="1" presId="urn:microsoft.com/office/officeart/2005/8/layout/list1"/>
    <dgm:cxn modelId="{DA15EF3C-6486-4957-90C9-83F45358CC00}" srcId="{4F1065C1-F711-4D38-A968-7845E9274F8D}" destId="{41EB2B5B-F104-4987-8E9F-FDCF979F8DF2}" srcOrd="0" destOrd="0" parTransId="{9801A717-8B10-46C8-BA80-307490BD5B7D}" sibTransId="{D163417A-23C5-4FBB-92D0-242749B0A8ED}"/>
    <dgm:cxn modelId="{F3A35D67-F3DE-471D-B6A0-E28EBFCBA388}" srcId="{D373B1E7-6018-4103-841B-FE1F549443DE}" destId="{DCAA85A5-AFE5-460C-AC22-27B15565DF14}" srcOrd="0" destOrd="0" parTransId="{0BA98CF0-F449-4696-9CE3-0C38A9CA0D4D}" sibTransId="{1EAA61BE-A5D1-46F5-BBD8-3FA89D38E3FE}"/>
    <dgm:cxn modelId="{98391D4F-2D8B-4672-B4E7-A00181EB9C12}" type="presOf" srcId="{4F1065C1-F711-4D38-A968-7845E9274F8D}" destId="{C358DC6E-8147-481C-9DA6-430B9E86BB9B}" srcOrd="1" destOrd="0" presId="urn:microsoft.com/office/officeart/2005/8/layout/list1"/>
    <dgm:cxn modelId="{A8321E54-1702-4C13-B01A-F4E20F6008AE}" type="presOf" srcId="{4F1065C1-F711-4D38-A968-7845E9274F8D}" destId="{E51AA194-7765-4D31-BDEA-ACB3F36A7C9C}" srcOrd="0" destOrd="0" presId="urn:microsoft.com/office/officeart/2005/8/layout/list1"/>
    <dgm:cxn modelId="{9E734F75-82F8-4FA5-8052-0F41E0366778}" type="presOf" srcId="{41EB2B5B-F104-4987-8E9F-FDCF979F8DF2}" destId="{AEB066FF-3DCB-4D27-9A72-E2BF6BD1F7AE}" srcOrd="0" destOrd="0" presId="urn:microsoft.com/office/officeart/2005/8/layout/list1"/>
    <dgm:cxn modelId="{6DC9887E-9285-42AA-9255-1D72F4AEB307}" srcId="{ECA4E1F0-2A87-4944-B385-FEFADE1C3EF4}" destId="{616FA408-12FC-44DA-9959-61CE42C306D6}" srcOrd="0" destOrd="0" parTransId="{CCB4CA33-C57C-45A7-BDB2-7AA03C013DCE}" sibTransId="{752D21F9-E7ED-4380-8B4E-87EBD1DF9C40}"/>
    <dgm:cxn modelId="{B0EF4480-E788-4773-AEB4-50041E048B4F}" srcId="{07BA0F89-934E-40EB-8C86-A1F308AAA75E}" destId="{BA14C11F-7BEE-4AB1-8C9F-B8A780D79077}" srcOrd="1" destOrd="0" parTransId="{426718F1-8F16-444E-ABA7-3BF2EA721F1D}" sibTransId="{BCB69683-9A23-43D7-A9F7-E7ABD5B42CC6}"/>
    <dgm:cxn modelId="{ACF5B787-FB83-4BDE-AB5F-E96DC1CF9931}" type="presOf" srcId="{616FA408-12FC-44DA-9959-61CE42C306D6}" destId="{4CE5F761-D47F-4A55-B364-2E9CC0EF80C7}" srcOrd="0" destOrd="0" presId="urn:microsoft.com/office/officeart/2005/8/layout/list1"/>
    <dgm:cxn modelId="{73B3939C-9A1D-4186-9F5A-B94F5D254B49}" type="presOf" srcId="{0E2240CA-A52D-41A4-A013-06DAB3CC70E7}" destId="{AEB066FF-3DCB-4D27-9A72-E2BF6BD1F7AE}" srcOrd="0" destOrd="2" presId="urn:microsoft.com/office/officeart/2005/8/layout/list1"/>
    <dgm:cxn modelId="{2C885AA3-37C0-474A-B009-B69B15138595}" type="presOf" srcId="{ECA4E1F0-2A87-4944-B385-FEFADE1C3EF4}" destId="{8FF6FB4C-191D-453F-9B8E-4739C2ADAE91}" srcOrd="0" destOrd="0" presId="urn:microsoft.com/office/officeart/2005/8/layout/list1"/>
    <dgm:cxn modelId="{14E908AD-C7A6-4F53-AE80-DE1D6E28A59F}" srcId="{BA14C11F-7BEE-4AB1-8C9F-B8A780D79077}" destId="{6A957043-4E1A-4F1D-87A2-1D65E99B3373}" srcOrd="0" destOrd="0" parTransId="{829D9E07-7D77-459A-A1B6-F3DDC12F42B2}" sibTransId="{B4FA80EE-4AB9-43CC-B185-DCF4B0D8F28D}"/>
    <dgm:cxn modelId="{9D641BC2-A9E4-4EB7-A1C7-E8BA85A931CD}" type="presOf" srcId="{A849891A-3260-48A0-8161-B9860BB81409}" destId="{AEB066FF-3DCB-4D27-9A72-E2BF6BD1F7AE}" srcOrd="0" destOrd="1" presId="urn:microsoft.com/office/officeart/2005/8/layout/list1"/>
    <dgm:cxn modelId="{943C85CA-ECA3-44F3-9FCD-AFE2DB8177A9}" srcId="{4F1065C1-F711-4D38-A968-7845E9274F8D}" destId="{0E2240CA-A52D-41A4-A013-06DAB3CC70E7}" srcOrd="2" destOrd="0" parTransId="{495E8E67-52AE-436D-93B1-73F9D4154362}" sibTransId="{F6B72414-BD61-4E09-881A-A31523279508}"/>
    <dgm:cxn modelId="{B06C78CB-ED93-4A26-99B2-4B59B2540FE7}" srcId="{D373B1E7-6018-4103-841B-FE1F549443DE}" destId="{57099569-F743-4BB4-B047-40A84355501A}" srcOrd="1" destOrd="0" parTransId="{3EBFD018-1320-45B5-9F78-07B830A37086}" sibTransId="{CF49F733-E0A8-493D-AE22-6883C6A37F7F}"/>
    <dgm:cxn modelId="{BEF89BCE-E12C-4354-B9D8-16EC9465B091}" srcId="{07BA0F89-934E-40EB-8C86-A1F308AAA75E}" destId="{4F1065C1-F711-4D38-A968-7845E9274F8D}" srcOrd="2" destOrd="0" parTransId="{735F3430-C344-4718-B6E5-EA5E97CF762C}" sibTransId="{554726AF-57C7-4D81-AF1D-B26D0C8421AC}"/>
    <dgm:cxn modelId="{34ADD9D0-3477-48B2-99B0-E737ABE7B739}" type="presOf" srcId="{BA14C11F-7BEE-4AB1-8C9F-B8A780D79077}" destId="{700E5FFD-9A6E-4214-90D3-5930B6B1F18A}" srcOrd="0" destOrd="0" presId="urn:microsoft.com/office/officeart/2005/8/layout/list1"/>
    <dgm:cxn modelId="{B57615E1-D83E-47E1-9AD5-2EE61A89592C}" srcId="{07BA0F89-934E-40EB-8C86-A1F308AAA75E}" destId="{ECA4E1F0-2A87-4944-B385-FEFADE1C3EF4}" srcOrd="0" destOrd="0" parTransId="{8AF2C9DD-0A70-4C97-9331-D8783FC7BC7D}" sibTransId="{3CB6196D-A47A-4A6D-A71B-E68CF3FBC6DC}"/>
    <dgm:cxn modelId="{4825FCE3-4227-41F0-925E-4B410D85A6E3}" type="presOf" srcId="{DCAA85A5-AFE5-460C-AC22-27B15565DF14}" destId="{FAA2661C-2C10-4F49-92F8-0EA85298E8F5}" srcOrd="0" destOrd="2" presId="urn:microsoft.com/office/officeart/2005/8/layout/list1"/>
    <dgm:cxn modelId="{D62A4AE7-852C-43AE-B3F2-C0B46B23C44E}" type="presOf" srcId="{07BA0F89-934E-40EB-8C86-A1F308AAA75E}" destId="{296F6603-CC21-4C83-A7F1-6AD9E7FB94EE}" srcOrd="0" destOrd="0" presId="urn:microsoft.com/office/officeart/2005/8/layout/list1"/>
    <dgm:cxn modelId="{2BD805E9-9422-4FBC-B450-7544600BBAFF}" srcId="{4F1065C1-F711-4D38-A968-7845E9274F8D}" destId="{A849891A-3260-48A0-8161-B9860BB81409}" srcOrd="1" destOrd="0" parTransId="{38CDDEFE-6743-40F6-85A1-B08DF6BF83D4}" sibTransId="{AC77F971-391D-48DB-8CE1-86BAE5778B0E}"/>
    <dgm:cxn modelId="{730C4CFB-93C8-4FBB-8EC5-F4C69E295944}" type="presOf" srcId="{6A957043-4E1A-4F1D-87A2-1D65E99B3373}" destId="{FAA2661C-2C10-4F49-92F8-0EA85298E8F5}" srcOrd="0" destOrd="0" presId="urn:microsoft.com/office/officeart/2005/8/layout/list1"/>
    <dgm:cxn modelId="{17591EEC-8CBC-47B0-A0A1-5E4B6404EFC6}" type="presParOf" srcId="{296F6603-CC21-4C83-A7F1-6AD9E7FB94EE}" destId="{71E83312-CDE4-47A1-B815-1D91AFCE31BA}" srcOrd="0" destOrd="0" presId="urn:microsoft.com/office/officeart/2005/8/layout/list1"/>
    <dgm:cxn modelId="{14BD153B-F50F-4B99-BC51-E446D5DD6585}" type="presParOf" srcId="{71E83312-CDE4-47A1-B815-1D91AFCE31BA}" destId="{8FF6FB4C-191D-453F-9B8E-4739C2ADAE91}" srcOrd="0" destOrd="0" presId="urn:microsoft.com/office/officeart/2005/8/layout/list1"/>
    <dgm:cxn modelId="{3930F40B-AD13-40DE-8C9C-CC541712973B}" type="presParOf" srcId="{71E83312-CDE4-47A1-B815-1D91AFCE31BA}" destId="{9B393632-8EE4-4D11-84A1-871A88502119}" srcOrd="1" destOrd="0" presId="urn:microsoft.com/office/officeart/2005/8/layout/list1"/>
    <dgm:cxn modelId="{EB320D5D-F356-4095-82FA-8DE38A278A3E}" type="presParOf" srcId="{296F6603-CC21-4C83-A7F1-6AD9E7FB94EE}" destId="{BD3537C9-5E4D-40B8-90A9-0D70B7BAF38B}" srcOrd="1" destOrd="0" presId="urn:microsoft.com/office/officeart/2005/8/layout/list1"/>
    <dgm:cxn modelId="{DE55E7B6-4519-48F2-BDDF-7B85CD827AD5}" type="presParOf" srcId="{296F6603-CC21-4C83-A7F1-6AD9E7FB94EE}" destId="{4CE5F761-D47F-4A55-B364-2E9CC0EF80C7}" srcOrd="2" destOrd="0" presId="urn:microsoft.com/office/officeart/2005/8/layout/list1"/>
    <dgm:cxn modelId="{E0814174-1248-4F2B-B5B3-BB794D60DCA4}" type="presParOf" srcId="{296F6603-CC21-4C83-A7F1-6AD9E7FB94EE}" destId="{A45D2471-B19E-4560-B923-DF5C1904E965}" srcOrd="3" destOrd="0" presId="urn:microsoft.com/office/officeart/2005/8/layout/list1"/>
    <dgm:cxn modelId="{4ACEF38E-99F7-4409-AB1E-C735360D0388}" type="presParOf" srcId="{296F6603-CC21-4C83-A7F1-6AD9E7FB94EE}" destId="{E28A1A0C-645D-4E1D-BCFD-52C134A42B7C}" srcOrd="4" destOrd="0" presId="urn:microsoft.com/office/officeart/2005/8/layout/list1"/>
    <dgm:cxn modelId="{47954B88-24C5-4804-90D0-D8A6D802E081}" type="presParOf" srcId="{E28A1A0C-645D-4E1D-BCFD-52C134A42B7C}" destId="{700E5FFD-9A6E-4214-90D3-5930B6B1F18A}" srcOrd="0" destOrd="0" presId="urn:microsoft.com/office/officeart/2005/8/layout/list1"/>
    <dgm:cxn modelId="{C0E257F3-214B-4311-B173-3CEE2A88BC2D}" type="presParOf" srcId="{E28A1A0C-645D-4E1D-BCFD-52C134A42B7C}" destId="{66479FEC-EF87-4DA0-B72D-4D6B8ED8A7B6}" srcOrd="1" destOrd="0" presId="urn:microsoft.com/office/officeart/2005/8/layout/list1"/>
    <dgm:cxn modelId="{F6F02765-E5E3-4424-AB86-0DC6007D343C}" type="presParOf" srcId="{296F6603-CC21-4C83-A7F1-6AD9E7FB94EE}" destId="{BF1C0FE3-112D-4DD5-809F-36B8980D1C14}" srcOrd="5" destOrd="0" presId="urn:microsoft.com/office/officeart/2005/8/layout/list1"/>
    <dgm:cxn modelId="{A7363B9C-F0E1-4D27-9928-E72656A9462B}" type="presParOf" srcId="{296F6603-CC21-4C83-A7F1-6AD9E7FB94EE}" destId="{FAA2661C-2C10-4F49-92F8-0EA85298E8F5}" srcOrd="6" destOrd="0" presId="urn:microsoft.com/office/officeart/2005/8/layout/list1"/>
    <dgm:cxn modelId="{5168681B-AF33-4E65-8370-227099870315}" type="presParOf" srcId="{296F6603-CC21-4C83-A7F1-6AD9E7FB94EE}" destId="{85B622DE-AED9-4178-A252-491B88149650}" srcOrd="7" destOrd="0" presId="urn:microsoft.com/office/officeart/2005/8/layout/list1"/>
    <dgm:cxn modelId="{30F39E2B-2D08-428B-BAE3-B2799B2C110E}" type="presParOf" srcId="{296F6603-CC21-4C83-A7F1-6AD9E7FB94EE}" destId="{009D55FD-1713-497D-8846-15B7C1577E23}" srcOrd="8" destOrd="0" presId="urn:microsoft.com/office/officeart/2005/8/layout/list1"/>
    <dgm:cxn modelId="{4E94FD56-CA0D-4C8F-9CE0-D05E4C2C569D}" type="presParOf" srcId="{009D55FD-1713-497D-8846-15B7C1577E23}" destId="{E51AA194-7765-4D31-BDEA-ACB3F36A7C9C}" srcOrd="0" destOrd="0" presId="urn:microsoft.com/office/officeart/2005/8/layout/list1"/>
    <dgm:cxn modelId="{4075FE3E-1042-423C-9F68-4E73AB72BD7B}" type="presParOf" srcId="{009D55FD-1713-497D-8846-15B7C1577E23}" destId="{C358DC6E-8147-481C-9DA6-430B9E86BB9B}" srcOrd="1" destOrd="0" presId="urn:microsoft.com/office/officeart/2005/8/layout/list1"/>
    <dgm:cxn modelId="{FEC37006-4077-4574-BAFF-67DCEB94D878}" type="presParOf" srcId="{296F6603-CC21-4C83-A7F1-6AD9E7FB94EE}" destId="{54340AFC-4E81-44F6-A7C2-A3DD7A5D33D6}" srcOrd="9" destOrd="0" presId="urn:microsoft.com/office/officeart/2005/8/layout/list1"/>
    <dgm:cxn modelId="{2BE3A990-167D-4529-A22D-F2A736A78DF1}" type="presParOf" srcId="{296F6603-CC21-4C83-A7F1-6AD9E7FB94EE}" destId="{AEB066FF-3DCB-4D27-9A72-E2BF6BD1F7A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BA0F89-934E-40EB-8C86-A1F308AAA75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A4E1F0-2A87-4944-B385-FEFADE1C3EF4}">
      <dgm:prSet/>
      <dgm:spPr/>
      <dgm:t>
        <a:bodyPr/>
        <a:lstStyle/>
        <a:p>
          <a:r>
            <a:rPr lang="es-CL" dirty="0"/>
            <a:t>Hidrocefalia</a:t>
          </a:r>
          <a:endParaRPr lang="en-US" dirty="0"/>
        </a:p>
      </dgm:t>
    </dgm:pt>
    <dgm:pt modelId="{8AF2C9DD-0A70-4C97-9331-D8783FC7BC7D}" type="parTrans" cxnId="{B57615E1-D83E-47E1-9AD5-2EE61A89592C}">
      <dgm:prSet/>
      <dgm:spPr/>
      <dgm:t>
        <a:bodyPr/>
        <a:lstStyle/>
        <a:p>
          <a:endParaRPr lang="en-US"/>
        </a:p>
      </dgm:t>
    </dgm:pt>
    <dgm:pt modelId="{3CB6196D-A47A-4A6D-A71B-E68CF3FBC6DC}" type="sibTrans" cxnId="{B57615E1-D83E-47E1-9AD5-2EE61A89592C}">
      <dgm:prSet/>
      <dgm:spPr/>
      <dgm:t>
        <a:bodyPr/>
        <a:lstStyle/>
        <a:p>
          <a:endParaRPr lang="en-US"/>
        </a:p>
      </dgm:t>
    </dgm:pt>
    <dgm:pt modelId="{616FA408-12FC-44DA-9959-61CE42C306D6}">
      <dgm:prSet/>
      <dgm:spPr/>
      <dgm:t>
        <a:bodyPr/>
        <a:lstStyle/>
        <a:p>
          <a:endParaRPr lang="en-US" dirty="0"/>
        </a:p>
      </dgm:t>
    </dgm:pt>
    <dgm:pt modelId="{CCB4CA33-C57C-45A7-BDB2-7AA03C013DCE}" type="parTrans" cxnId="{6DC9887E-9285-42AA-9255-1D72F4AEB307}">
      <dgm:prSet/>
      <dgm:spPr/>
      <dgm:t>
        <a:bodyPr/>
        <a:lstStyle/>
        <a:p>
          <a:endParaRPr lang="en-US"/>
        </a:p>
      </dgm:t>
    </dgm:pt>
    <dgm:pt modelId="{752D21F9-E7ED-4380-8B4E-87EBD1DF9C40}" type="sibTrans" cxnId="{6DC9887E-9285-42AA-9255-1D72F4AEB307}">
      <dgm:prSet/>
      <dgm:spPr/>
      <dgm:t>
        <a:bodyPr/>
        <a:lstStyle/>
        <a:p>
          <a:endParaRPr lang="en-US"/>
        </a:p>
      </dgm:t>
    </dgm:pt>
    <dgm:pt modelId="{BA14C11F-7BEE-4AB1-8C9F-B8A780D79077}">
      <dgm:prSet/>
      <dgm:spPr/>
      <dgm:t>
        <a:bodyPr/>
        <a:lstStyle/>
        <a:p>
          <a:r>
            <a:rPr lang="es-CL" dirty="0"/>
            <a:t>Aumento del espacio subaracnoideo benigno</a:t>
          </a:r>
          <a:endParaRPr lang="en-US" dirty="0"/>
        </a:p>
      </dgm:t>
    </dgm:pt>
    <dgm:pt modelId="{426718F1-8F16-444E-ABA7-3BF2EA721F1D}" type="parTrans" cxnId="{B0EF4480-E788-4773-AEB4-50041E048B4F}">
      <dgm:prSet/>
      <dgm:spPr/>
      <dgm:t>
        <a:bodyPr/>
        <a:lstStyle/>
        <a:p>
          <a:endParaRPr lang="en-US"/>
        </a:p>
      </dgm:t>
    </dgm:pt>
    <dgm:pt modelId="{BCB69683-9A23-43D7-A9F7-E7ABD5B42CC6}" type="sibTrans" cxnId="{B0EF4480-E788-4773-AEB4-50041E048B4F}">
      <dgm:prSet/>
      <dgm:spPr/>
      <dgm:t>
        <a:bodyPr/>
        <a:lstStyle/>
        <a:p>
          <a:endParaRPr lang="en-US"/>
        </a:p>
      </dgm:t>
    </dgm:pt>
    <dgm:pt modelId="{296F6603-CC21-4C83-A7F1-6AD9E7FB94EE}" type="pres">
      <dgm:prSet presAssocID="{07BA0F89-934E-40EB-8C86-A1F308AAA75E}" presName="linear" presStyleCnt="0">
        <dgm:presLayoutVars>
          <dgm:dir/>
          <dgm:animLvl val="lvl"/>
          <dgm:resizeHandles val="exact"/>
        </dgm:presLayoutVars>
      </dgm:prSet>
      <dgm:spPr/>
    </dgm:pt>
    <dgm:pt modelId="{71E83312-CDE4-47A1-B815-1D91AFCE31BA}" type="pres">
      <dgm:prSet presAssocID="{ECA4E1F0-2A87-4944-B385-FEFADE1C3EF4}" presName="parentLin" presStyleCnt="0"/>
      <dgm:spPr/>
    </dgm:pt>
    <dgm:pt modelId="{8FF6FB4C-191D-453F-9B8E-4739C2ADAE91}" type="pres">
      <dgm:prSet presAssocID="{ECA4E1F0-2A87-4944-B385-FEFADE1C3EF4}" presName="parentLeftMargin" presStyleLbl="node1" presStyleIdx="0" presStyleCnt="2"/>
      <dgm:spPr/>
    </dgm:pt>
    <dgm:pt modelId="{9B393632-8EE4-4D11-84A1-871A88502119}" type="pres">
      <dgm:prSet presAssocID="{ECA4E1F0-2A87-4944-B385-FEFADE1C3EF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D3537C9-5E4D-40B8-90A9-0D70B7BAF38B}" type="pres">
      <dgm:prSet presAssocID="{ECA4E1F0-2A87-4944-B385-FEFADE1C3EF4}" presName="negativeSpace" presStyleCnt="0"/>
      <dgm:spPr/>
    </dgm:pt>
    <dgm:pt modelId="{4CE5F761-D47F-4A55-B364-2E9CC0EF80C7}" type="pres">
      <dgm:prSet presAssocID="{ECA4E1F0-2A87-4944-B385-FEFADE1C3EF4}" presName="childText" presStyleLbl="conFgAcc1" presStyleIdx="0" presStyleCnt="2">
        <dgm:presLayoutVars>
          <dgm:bulletEnabled val="1"/>
        </dgm:presLayoutVars>
      </dgm:prSet>
      <dgm:spPr/>
    </dgm:pt>
    <dgm:pt modelId="{A45D2471-B19E-4560-B923-DF5C1904E965}" type="pres">
      <dgm:prSet presAssocID="{3CB6196D-A47A-4A6D-A71B-E68CF3FBC6DC}" presName="spaceBetweenRectangles" presStyleCnt="0"/>
      <dgm:spPr/>
    </dgm:pt>
    <dgm:pt modelId="{E28A1A0C-645D-4E1D-BCFD-52C134A42B7C}" type="pres">
      <dgm:prSet presAssocID="{BA14C11F-7BEE-4AB1-8C9F-B8A780D79077}" presName="parentLin" presStyleCnt="0"/>
      <dgm:spPr/>
    </dgm:pt>
    <dgm:pt modelId="{700E5FFD-9A6E-4214-90D3-5930B6B1F18A}" type="pres">
      <dgm:prSet presAssocID="{BA14C11F-7BEE-4AB1-8C9F-B8A780D79077}" presName="parentLeftMargin" presStyleLbl="node1" presStyleIdx="0" presStyleCnt="2"/>
      <dgm:spPr/>
    </dgm:pt>
    <dgm:pt modelId="{66479FEC-EF87-4DA0-B72D-4D6B8ED8A7B6}" type="pres">
      <dgm:prSet presAssocID="{BA14C11F-7BEE-4AB1-8C9F-B8A780D7907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1C0FE3-112D-4DD5-809F-36B8980D1C14}" type="pres">
      <dgm:prSet presAssocID="{BA14C11F-7BEE-4AB1-8C9F-B8A780D79077}" presName="negativeSpace" presStyleCnt="0"/>
      <dgm:spPr/>
    </dgm:pt>
    <dgm:pt modelId="{FAA2661C-2C10-4F49-92F8-0EA85298E8F5}" type="pres">
      <dgm:prSet presAssocID="{BA14C11F-7BEE-4AB1-8C9F-B8A780D7907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9733209-9C97-47C0-A4D5-BB8F9518B8CC}" type="presOf" srcId="{ECA4E1F0-2A87-4944-B385-FEFADE1C3EF4}" destId="{9B393632-8EE4-4D11-84A1-871A88502119}" srcOrd="1" destOrd="0" presId="urn:microsoft.com/office/officeart/2005/8/layout/list1"/>
    <dgm:cxn modelId="{06C7FB23-C6F5-4BCB-8622-3ECAC3AA40D2}" type="presOf" srcId="{BA14C11F-7BEE-4AB1-8C9F-B8A780D79077}" destId="{66479FEC-EF87-4DA0-B72D-4D6B8ED8A7B6}" srcOrd="1" destOrd="0" presId="urn:microsoft.com/office/officeart/2005/8/layout/list1"/>
    <dgm:cxn modelId="{6DC9887E-9285-42AA-9255-1D72F4AEB307}" srcId="{ECA4E1F0-2A87-4944-B385-FEFADE1C3EF4}" destId="{616FA408-12FC-44DA-9959-61CE42C306D6}" srcOrd="0" destOrd="0" parTransId="{CCB4CA33-C57C-45A7-BDB2-7AA03C013DCE}" sibTransId="{752D21F9-E7ED-4380-8B4E-87EBD1DF9C40}"/>
    <dgm:cxn modelId="{B0EF4480-E788-4773-AEB4-50041E048B4F}" srcId="{07BA0F89-934E-40EB-8C86-A1F308AAA75E}" destId="{BA14C11F-7BEE-4AB1-8C9F-B8A780D79077}" srcOrd="1" destOrd="0" parTransId="{426718F1-8F16-444E-ABA7-3BF2EA721F1D}" sibTransId="{BCB69683-9A23-43D7-A9F7-E7ABD5B42CC6}"/>
    <dgm:cxn modelId="{ACF5B787-FB83-4BDE-AB5F-E96DC1CF9931}" type="presOf" srcId="{616FA408-12FC-44DA-9959-61CE42C306D6}" destId="{4CE5F761-D47F-4A55-B364-2E9CC0EF80C7}" srcOrd="0" destOrd="0" presId="urn:microsoft.com/office/officeart/2005/8/layout/list1"/>
    <dgm:cxn modelId="{2C885AA3-37C0-474A-B009-B69B15138595}" type="presOf" srcId="{ECA4E1F0-2A87-4944-B385-FEFADE1C3EF4}" destId="{8FF6FB4C-191D-453F-9B8E-4739C2ADAE91}" srcOrd="0" destOrd="0" presId="urn:microsoft.com/office/officeart/2005/8/layout/list1"/>
    <dgm:cxn modelId="{34ADD9D0-3477-48B2-99B0-E737ABE7B739}" type="presOf" srcId="{BA14C11F-7BEE-4AB1-8C9F-B8A780D79077}" destId="{700E5FFD-9A6E-4214-90D3-5930B6B1F18A}" srcOrd="0" destOrd="0" presId="urn:microsoft.com/office/officeart/2005/8/layout/list1"/>
    <dgm:cxn modelId="{B57615E1-D83E-47E1-9AD5-2EE61A89592C}" srcId="{07BA0F89-934E-40EB-8C86-A1F308AAA75E}" destId="{ECA4E1F0-2A87-4944-B385-FEFADE1C3EF4}" srcOrd="0" destOrd="0" parTransId="{8AF2C9DD-0A70-4C97-9331-D8783FC7BC7D}" sibTransId="{3CB6196D-A47A-4A6D-A71B-E68CF3FBC6DC}"/>
    <dgm:cxn modelId="{D62A4AE7-852C-43AE-B3F2-C0B46B23C44E}" type="presOf" srcId="{07BA0F89-934E-40EB-8C86-A1F308AAA75E}" destId="{296F6603-CC21-4C83-A7F1-6AD9E7FB94EE}" srcOrd="0" destOrd="0" presId="urn:microsoft.com/office/officeart/2005/8/layout/list1"/>
    <dgm:cxn modelId="{17591EEC-8CBC-47B0-A0A1-5E4B6404EFC6}" type="presParOf" srcId="{296F6603-CC21-4C83-A7F1-6AD9E7FB94EE}" destId="{71E83312-CDE4-47A1-B815-1D91AFCE31BA}" srcOrd="0" destOrd="0" presId="urn:microsoft.com/office/officeart/2005/8/layout/list1"/>
    <dgm:cxn modelId="{14BD153B-F50F-4B99-BC51-E446D5DD6585}" type="presParOf" srcId="{71E83312-CDE4-47A1-B815-1D91AFCE31BA}" destId="{8FF6FB4C-191D-453F-9B8E-4739C2ADAE91}" srcOrd="0" destOrd="0" presId="urn:microsoft.com/office/officeart/2005/8/layout/list1"/>
    <dgm:cxn modelId="{3930F40B-AD13-40DE-8C9C-CC541712973B}" type="presParOf" srcId="{71E83312-CDE4-47A1-B815-1D91AFCE31BA}" destId="{9B393632-8EE4-4D11-84A1-871A88502119}" srcOrd="1" destOrd="0" presId="urn:microsoft.com/office/officeart/2005/8/layout/list1"/>
    <dgm:cxn modelId="{EB320D5D-F356-4095-82FA-8DE38A278A3E}" type="presParOf" srcId="{296F6603-CC21-4C83-A7F1-6AD9E7FB94EE}" destId="{BD3537C9-5E4D-40B8-90A9-0D70B7BAF38B}" srcOrd="1" destOrd="0" presId="urn:microsoft.com/office/officeart/2005/8/layout/list1"/>
    <dgm:cxn modelId="{DE55E7B6-4519-48F2-BDDF-7B85CD827AD5}" type="presParOf" srcId="{296F6603-CC21-4C83-A7F1-6AD9E7FB94EE}" destId="{4CE5F761-D47F-4A55-B364-2E9CC0EF80C7}" srcOrd="2" destOrd="0" presId="urn:microsoft.com/office/officeart/2005/8/layout/list1"/>
    <dgm:cxn modelId="{E0814174-1248-4F2B-B5B3-BB794D60DCA4}" type="presParOf" srcId="{296F6603-CC21-4C83-A7F1-6AD9E7FB94EE}" destId="{A45D2471-B19E-4560-B923-DF5C1904E965}" srcOrd="3" destOrd="0" presId="urn:microsoft.com/office/officeart/2005/8/layout/list1"/>
    <dgm:cxn modelId="{4ACEF38E-99F7-4409-AB1E-C735360D0388}" type="presParOf" srcId="{296F6603-CC21-4C83-A7F1-6AD9E7FB94EE}" destId="{E28A1A0C-645D-4E1D-BCFD-52C134A42B7C}" srcOrd="4" destOrd="0" presId="urn:microsoft.com/office/officeart/2005/8/layout/list1"/>
    <dgm:cxn modelId="{47954B88-24C5-4804-90D0-D8A6D802E081}" type="presParOf" srcId="{E28A1A0C-645D-4E1D-BCFD-52C134A42B7C}" destId="{700E5FFD-9A6E-4214-90D3-5930B6B1F18A}" srcOrd="0" destOrd="0" presId="urn:microsoft.com/office/officeart/2005/8/layout/list1"/>
    <dgm:cxn modelId="{C0E257F3-214B-4311-B173-3CEE2A88BC2D}" type="presParOf" srcId="{E28A1A0C-645D-4E1D-BCFD-52C134A42B7C}" destId="{66479FEC-EF87-4DA0-B72D-4D6B8ED8A7B6}" srcOrd="1" destOrd="0" presId="urn:microsoft.com/office/officeart/2005/8/layout/list1"/>
    <dgm:cxn modelId="{F6F02765-E5E3-4424-AB86-0DC6007D343C}" type="presParOf" srcId="{296F6603-CC21-4C83-A7F1-6AD9E7FB94EE}" destId="{BF1C0FE3-112D-4DD5-809F-36B8980D1C14}" srcOrd="5" destOrd="0" presId="urn:microsoft.com/office/officeart/2005/8/layout/list1"/>
    <dgm:cxn modelId="{A7363B9C-F0E1-4D27-9928-E72656A9462B}" type="presParOf" srcId="{296F6603-CC21-4C83-A7F1-6AD9E7FB94EE}" destId="{FAA2661C-2C10-4F49-92F8-0EA85298E8F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BA0F89-934E-40EB-8C86-A1F308AAA75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A4E1F0-2A87-4944-B385-FEFADE1C3EF4}">
      <dgm:prSet/>
      <dgm:spPr/>
      <dgm:t>
        <a:bodyPr/>
        <a:lstStyle/>
        <a:p>
          <a:r>
            <a:rPr lang="es-CL" dirty="0"/>
            <a:t>Aumento de volumen sanguíneo</a:t>
          </a:r>
          <a:endParaRPr lang="en-US" dirty="0"/>
        </a:p>
      </dgm:t>
    </dgm:pt>
    <dgm:pt modelId="{8AF2C9DD-0A70-4C97-9331-D8783FC7BC7D}" type="parTrans" cxnId="{B57615E1-D83E-47E1-9AD5-2EE61A89592C}">
      <dgm:prSet/>
      <dgm:spPr/>
      <dgm:t>
        <a:bodyPr/>
        <a:lstStyle/>
        <a:p>
          <a:endParaRPr lang="en-US"/>
        </a:p>
      </dgm:t>
    </dgm:pt>
    <dgm:pt modelId="{3CB6196D-A47A-4A6D-A71B-E68CF3FBC6DC}" type="sibTrans" cxnId="{B57615E1-D83E-47E1-9AD5-2EE61A89592C}">
      <dgm:prSet/>
      <dgm:spPr/>
      <dgm:t>
        <a:bodyPr/>
        <a:lstStyle/>
        <a:p>
          <a:endParaRPr lang="en-US"/>
        </a:p>
      </dgm:t>
    </dgm:pt>
    <dgm:pt modelId="{616FA408-12FC-44DA-9959-61CE42C306D6}">
      <dgm:prSet/>
      <dgm:spPr/>
      <dgm:t>
        <a:bodyPr/>
        <a:lstStyle/>
        <a:p>
          <a:r>
            <a:rPr lang="es-CL" dirty="0"/>
            <a:t>Hemorragia: intraventricular, subdural, epidural</a:t>
          </a:r>
          <a:endParaRPr lang="en-US" dirty="0"/>
        </a:p>
      </dgm:t>
    </dgm:pt>
    <dgm:pt modelId="{CCB4CA33-C57C-45A7-BDB2-7AA03C013DCE}" type="parTrans" cxnId="{6DC9887E-9285-42AA-9255-1D72F4AEB307}">
      <dgm:prSet/>
      <dgm:spPr/>
      <dgm:t>
        <a:bodyPr/>
        <a:lstStyle/>
        <a:p>
          <a:endParaRPr lang="en-US"/>
        </a:p>
      </dgm:t>
    </dgm:pt>
    <dgm:pt modelId="{752D21F9-E7ED-4380-8B4E-87EBD1DF9C40}" type="sibTrans" cxnId="{6DC9887E-9285-42AA-9255-1D72F4AEB307}">
      <dgm:prSet/>
      <dgm:spPr/>
      <dgm:t>
        <a:bodyPr/>
        <a:lstStyle/>
        <a:p>
          <a:endParaRPr lang="en-US"/>
        </a:p>
      </dgm:t>
    </dgm:pt>
    <dgm:pt modelId="{BA14C11F-7BEE-4AB1-8C9F-B8A780D79077}">
      <dgm:prSet/>
      <dgm:spPr/>
      <dgm:t>
        <a:bodyPr/>
        <a:lstStyle/>
        <a:p>
          <a:r>
            <a:rPr lang="es-CL" dirty="0"/>
            <a:t>Aumento grosor óseo</a:t>
          </a:r>
          <a:endParaRPr lang="en-US" dirty="0"/>
        </a:p>
      </dgm:t>
    </dgm:pt>
    <dgm:pt modelId="{426718F1-8F16-444E-ABA7-3BF2EA721F1D}" type="parTrans" cxnId="{B0EF4480-E788-4773-AEB4-50041E048B4F}">
      <dgm:prSet/>
      <dgm:spPr/>
      <dgm:t>
        <a:bodyPr/>
        <a:lstStyle/>
        <a:p>
          <a:endParaRPr lang="en-US"/>
        </a:p>
      </dgm:t>
    </dgm:pt>
    <dgm:pt modelId="{BCB69683-9A23-43D7-A9F7-E7ABD5B42CC6}" type="sibTrans" cxnId="{B0EF4480-E788-4773-AEB4-50041E048B4F}">
      <dgm:prSet/>
      <dgm:spPr/>
      <dgm:t>
        <a:bodyPr/>
        <a:lstStyle/>
        <a:p>
          <a:endParaRPr lang="en-US"/>
        </a:p>
      </dgm:t>
    </dgm:pt>
    <dgm:pt modelId="{6A957043-4E1A-4F1D-87A2-1D65E99B3373}">
      <dgm:prSet/>
      <dgm:spPr/>
      <dgm:t>
        <a:bodyPr/>
        <a:lstStyle/>
        <a:p>
          <a:r>
            <a:rPr lang="es-CL"/>
            <a:t>Poco frecuente</a:t>
          </a:r>
          <a:endParaRPr lang="en-US" dirty="0"/>
        </a:p>
      </dgm:t>
    </dgm:pt>
    <dgm:pt modelId="{829D9E07-7D77-459A-A1B6-F3DDC12F42B2}" type="parTrans" cxnId="{14E908AD-C7A6-4F53-AE80-DE1D6E28A59F}">
      <dgm:prSet/>
      <dgm:spPr/>
      <dgm:t>
        <a:bodyPr/>
        <a:lstStyle/>
        <a:p>
          <a:endParaRPr lang="en-US"/>
        </a:p>
      </dgm:t>
    </dgm:pt>
    <dgm:pt modelId="{B4FA80EE-4AB9-43CC-B185-DCF4B0D8F28D}" type="sibTrans" cxnId="{14E908AD-C7A6-4F53-AE80-DE1D6E28A59F}">
      <dgm:prSet/>
      <dgm:spPr/>
      <dgm:t>
        <a:bodyPr/>
        <a:lstStyle/>
        <a:p>
          <a:endParaRPr lang="en-US"/>
        </a:p>
      </dgm:t>
    </dgm:pt>
    <dgm:pt modelId="{25AEEED0-CE64-4E5F-A50A-272D2A110C7E}">
      <dgm:prSet/>
      <dgm:spPr/>
      <dgm:t>
        <a:bodyPr/>
        <a:lstStyle/>
        <a:p>
          <a:r>
            <a:rPr lang="es-CL"/>
            <a:t>Malformación Arteriovenosa</a:t>
          </a:r>
          <a:endParaRPr lang="es-CL" dirty="0"/>
        </a:p>
      </dgm:t>
    </dgm:pt>
    <dgm:pt modelId="{AB821AA3-5F75-4A4F-B4CF-CF39C8FD5529}" type="parTrans" cxnId="{E8752098-08D4-4637-80CB-D1C74620BF8D}">
      <dgm:prSet/>
      <dgm:spPr/>
      <dgm:t>
        <a:bodyPr/>
        <a:lstStyle/>
        <a:p>
          <a:endParaRPr lang="es-CL"/>
        </a:p>
      </dgm:t>
    </dgm:pt>
    <dgm:pt modelId="{DA3443CA-2BB1-4B26-A50E-D4EC0D68CF5D}" type="sibTrans" cxnId="{E8752098-08D4-4637-80CB-D1C74620BF8D}">
      <dgm:prSet/>
      <dgm:spPr/>
      <dgm:t>
        <a:bodyPr/>
        <a:lstStyle/>
        <a:p>
          <a:endParaRPr lang="es-CL"/>
        </a:p>
      </dgm:t>
    </dgm:pt>
    <dgm:pt modelId="{B354EF02-AB56-46C1-AA21-61D3F22DA727}">
      <dgm:prSet/>
      <dgm:spPr/>
      <dgm:t>
        <a:bodyPr/>
        <a:lstStyle/>
        <a:p>
          <a:r>
            <a:rPr lang="es-CL" dirty="0"/>
            <a:t>Generalmente acompañado de otros síntomas: irritabilidad, crisis epilépticas, náuseas, vómitos, fatiga, somnolencia, paresia. </a:t>
          </a:r>
        </a:p>
      </dgm:t>
    </dgm:pt>
    <dgm:pt modelId="{F3E2D772-2E02-49DF-8A46-A937695EC12A}" type="parTrans" cxnId="{C32D3BF0-B886-4CDA-AC13-9BEB483F5AFC}">
      <dgm:prSet/>
      <dgm:spPr/>
      <dgm:t>
        <a:bodyPr/>
        <a:lstStyle/>
        <a:p>
          <a:endParaRPr lang="es-CL"/>
        </a:p>
      </dgm:t>
    </dgm:pt>
    <dgm:pt modelId="{C2216FA1-2011-4DF1-82EE-2A8FA5D170F8}" type="sibTrans" cxnId="{C32D3BF0-B886-4CDA-AC13-9BEB483F5AFC}">
      <dgm:prSet/>
      <dgm:spPr/>
      <dgm:t>
        <a:bodyPr/>
        <a:lstStyle/>
        <a:p>
          <a:endParaRPr lang="es-CL"/>
        </a:p>
      </dgm:t>
    </dgm:pt>
    <dgm:pt modelId="{639C6ED5-006A-4914-ADB7-A97C59B7A38D}">
      <dgm:prSet/>
      <dgm:spPr/>
      <dgm:t>
        <a:bodyPr/>
        <a:lstStyle/>
        <a:p>
          <a:r>
            <a:rPr lang="es-CL" dirty="0"/>
            <a:t>Expansión de medula ósea (talasemia mayor) o enfermedad ósea primaria (displasia esquelética)</a:t>
          </a:r>
        </a:p>
      </dgm:t>
    </dgm:pt>
    <dgm:pt modelId="{968F1F5C-A47E-4590-9B7D-3BB142694775}" type="parTrans" cxnId="{ACED53D5-7CC6-43E9-8DB2-C421F1A9A0AA}">
      <dgm:prSet/>
      <dgm:spPr/>
      <dgm:t>
        <a:bodyPr/>
        <a:lstStyle/>
        <a:p>
          <a:endParaRPr lang="es-CL"/>
        </a:p>
      </dgm:t>
    </dgm:pt>
    <dgm:pt modelId="{87E1E40B-911A-479E-9D2A-A72B621BF42F}" type="sibTrans" cxnId="{ACED53D5-7CC6-43E9-8DB2-C421F1A9A0AA}">
      <dgm:prSet/>
      <dgm:spPr/>
      <dgm:t>
        <a:bodyPr/>
        <a:lstStyle/>
        <a:p>
          <a:endParaRPr lang="es-CL"/>
        </a:p>
      </dgm:t>
    </dgm:pt>
    <dgm:pt modelId="{35CC9F37-8708-4747-B894-9A2B20174636}">
      <dgm:prSet/>
      <dgm:spPr/>
      <dgm:t>
        <a:bodyPr/>
        <a:lstStyle/>
        <a:p>
          <a:r>
            <a:rPr lang="es-CL" dirty="0"/>
            <a:t>Anemia crónica, raquitismo, osteogénesis imperfecta….</a:t>
          </a:r>
        </a:p>
      </dgm:t>
    </dgm:pt>
    <dgm:pt modelId="{1C0D49D7-8080-44D8-BDE5-27246074B3AD}" type="parTrans" cxnId="{9292A121-8583-4602-A3FE-44D9AB216574}">
      <dgm:prSet/>
      <dgm:spPr/>
      <dgm:t>
        <a:bodyPr/>
        <a:lstStyle/>
        <a:p>
          <a:endParaRPr lang="es-CL"/>
        </a:p>
      </dgm:t>
    </dgm:pt>
    <dgm:pt modelId="{13F28CF3-F27D-41EC-BDBA-C390B50DAFB5}" type="sibTrans" cxnId="{9292A121-8583-4602-A3FE-44D9AB216574}">
      <dgm:prSet/>
      <dgm:spPr/>
      <dgm:t>
        <a:bodyPr/>
        <a:lstStyle/>
        <a:p>
          <a:endParaRPr lang="es-CL"/>
        </a:p>
      </dgm:t>
    </dgm:pt>
    <dgm:pt modelId="{296F6603-CC21-4C83-A7F1-6AD9E7FB94EE}" type="pres">
      <dgm:prSet presAssocID="{07BA0F89-934E-40EB-8C86-A1F308AAA75E}" presName="linear" presStyleCnt="0">
        <dgm:presLayoutVars>
          <dgm:dir/>
          <dgm:animLvl val="lvl"/>
          <dgm:resizeHandles val="exact"/>
        </dgm:presLayoutVars>
      </dgm:prSet>
      <dgm:spPr/>
    </dgm:pt>
    <dgm:pt modelId="{71E83312-CDE4-47A1-B815-1D91AFCE31BA}" type="pres">
      <dgm:prSet presAssocID="{ECA4E1F0-2A87-4944-B385-FEFADE1C3EF4}" presName="parentLin" presStyleCnt="0"/>
      <dgm:spPr/>
    </dgm:pt>
    <dgm:pt modelId="{8FF6FB4C-191D-453F-9B8E-4739C2ADAE91}" type="pres">
      <dgm:prSet presAssocID="{ECA4E1F0-2A87-4944-B385-FEFADE1C3EF4}" presName="parentLeftMargin" presStyleLbl="node1" presStyleIdx="0" presStyleCnt="2"/>
      <dgm:spPr/>
    </dgm:pt>
    <dgm:pt modelId="{9B393632-8EE4-4D11-84A1-871A88502119}" type="pres">
      <dgm:prSet presAssocID="{ECA4E1F0-2A87-4944-B385-FEFADE1C3EF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D3537C9-5E4D-40B8-90A9-0D70B7BAF38B}" type="pres">
      <dgm:prSet presAssocID="{ECA4E1F0-2A87-4944-B385-FEFADE1C3EF4}" presName="negativeSpace" presStyleCnt="0"/>
      <dgm:spPr/>
    </dgm:pt>
    <dgm:pt modelId="{4CE5F761-D47F-4A55-B364-2E9CC0EF80C7}" type="pres">
      <dgm:prSet presAssocID="{ECA4E1F0-2A87-4944-B385-FEFADE1C3EF4}" presName="childText" presStyleLbl="conFgAcc1" presStyleIdx="0" presStyleCnt="2">
        <dgm:presLayoutVars>
          <dgm:bulletEnabled val="1"/>
        </dgm:presLayoutVars>
      </dgm:prSet>
      <dgm:spPr/>
    </dgm:pt>
    <dgm:pt modelId="{A45D2471-B19E-4560-B923-DF5C1904E965}" type="pres">
      <dgm:prSet presAssocID="{3CB6196D-A47A-4A6D-A71B-E68CF3FBC6DC}" presName="spaceBetweenRectangles" presStyleCnt="0"/>
      <dgm:spPr/>
    </dgm:pt>
    <dgm:pt modelId="{E28A1A0C-645D-4E1D-BCFD-52C134A42B7C}" type="pres">
      <dgm:prSet presAssocID="{BA14C11F-7BEE-4AB1-8C9F-B8A780D79077}" presName="parentLin" presStyleCnt="0"/>
      <dgm:spPr/>
    </dgm:pt>
    <dgm:pt modelId="{700E5FFD-9A6E-4214-90D3-5930B6B1F18A}" type="pres">
      <dgm:prSet presAssocID="{BA14C11F-7BEE-4AB1-8C9F-B8A780D79077}" presName="parentLeftMargin" presStyleLbl="node1" presStyleIdx="0" presStyleCnt="2"/>
      <dgm:spPr/>
    </dgm:pt>
    <dgm:pt modelId="{66479FEC-EF87-4DA0-B72D-4D6B8ED8A7B6}" type="pres">
      <dgm:prSet presAssocID="{BA14C11F-7BEE-4AB1-8C9F-B8A780D7907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F1C0FE3-112D-4DD5-809F-36B8980D1C14}" type="pres">
      <dgm:prSet presAssocID="{BA14C11F-7BEE-4AB1-8C9F-B8A780D79077}" presName="negativeSpace" presStyleCnt="0"/>
      <dgm:spPr/>
    </dgm:pt>
    <dgm:pt modelId="{FAA2661C-2C10-4F49-92F8-0EA85298E8F5}" type="pres">
      <dgm:prSet presAssocID="{BA14C11F-7BEE-4AB1-8C9F-B8A780D7907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9733209-9C97-47C0-A4D5-BB8F9518B8CC}" type="presOf" srcId="{ECA4E1F0-2A87-4944-B385-FEFADE1C3EF4}" destId="{9B393632-8EE4-4D11-84A1-871A88502119}" srcOrd="1" destOrd="0" presId="urn:microsoft.com/office/officeart/2005/8/layout/list1"/>
    <dgm:cxn modelId="{9292A121-8583-4602-A3FE-44D9AB216574}" srcId="{BA14C11F-7BEE-4AB1-8C9F-B8A780D79077}" destId="{35CC9F37-8708-4747-B894-9A2B20174636}" srcOrd="2" destOrd="0" parTransId="{1C0D49D7-8080-44D8-BDE5-27246074B3AD}" sibTransId="{13F28CF3-F27D-41EC-BDBA-C390B50DAFB5}"/>
    <dgm:cxn modelId="{06C7FB23-C6F5-4BCB-8622-3ECAC3AA40D2}" type="presOf" srcId="{BA14C11F-7BEE-4AB1-8C9F-B8A780D79077}" destId="{66479FEC-EF87-4DA0-B72D-4D6B8ED8A7B6}" srcOrd="1" destOrd="0" presId="urn:microsoft.com/office/officeart/2005/8/layout/list1"/>
    <dgm:cxn modelId="{EB64A74D-CBF0-4691-B968-AAE48C2DD095}" type="presOf" srcId="{639C6ED5-006A-4914-ADB7-A97C59B7A38D}" destId="{FAA2661C-2C10-4F49-92F8-0EA85298E8F5}" srcOrd="0" destOrd="1" presId="urn:microsoft.com/office/officeart/2005/8/layout/list1"/>
    <dgm:cxn modelId="{DF737D52-5DE5-4589-AD70-565BC0260641}" type="presOf" srcId="{25AEEED0-CE64-4E5F-A50A-272D2A110C7E}" destId="{4CE5F761-D47F-4A55-B364-2E9CC0EF80C7}" srcOrd="0" destOrd="1" presId="urn:microsoft.com/office/officeart/2005/8/layout/list1"/>
    <dgm:cxn modelId="{6DC9887E-9285-42AA-9255-1D72F4AEB307}" srcId="{ECA4E1F0-2A87-4944-B385-FEFADE1C3EF4}" destId="{616FA408-12FC-44DA-9959-61CE42C306D6}" srcOrd="0" destOrd="0" parTransId="{CCB4CA33-C57C-45A7-BDB2-7AA03C013DCE}" sibTransId="{752D21F9-E7ED-4380-8B4E-87EBD1DF9C40}"/>
    <dgm:cxn modelId="{B0EF4480-E788-4773-AEB4-50041E048B4F}" srcId="{07BA0F89-934E-40EB-8C86-A1F308AAA75E}" destId="{BA14C11F-7BEE-4AB1-8C9F-B8A780D79077}" srcOrd="1" destOrd="0" parTransId="{426718F1-8F16-444E-ABA7-3BF2EA721F1D}" sibTransId="{BCB69683-9A23-43D7-A9F7-E7ABD5B42CC6}"/>
    <dgm:cxn modelId="{ACF5B787-FB83-4BDE-AB5F-E96DC1CF9931}" type="presOf" srcId="{616FA408-12FC-44DA-9959-61CE42C306D6}" destId="{4CE5F761-D47F-4A55-B364-2E9CC0EF80C7}" srcOrd="0" destOrd="0" presId="urn:microsoft.com/office/officeart/2005/8/layout/list1"/>
    <dgm:cxn modelId="{E8752098-08D4-4637-80CB-D1C74620BF8D}" srcId="{ECA4E1F0-2A87-4944-B385-FEFADE1C3EF4}" destId="{25AEEED0-CE64-4E5F-A50A-272D2A110C7E}" srcOrd="1" destOrd="0" parTransId="{AB821AA3-5F75-4A4F-B4CF-CF39C8FD5529}" sibTransId="{DA3443CA-2BB1-4B26-A50E-D4EC0D68CF5D}"/>
    <dgm:cxn modelId="{2C885AA3-37C0-474A-B009-B69B15138595}" type="presOf" srcId="{ECA4E1F0-2A87-4944-B385-FEFADE1C3EF4}" destId="{8FF6FB4C-191D-453F-9B8E-4739C2ADAE91}" srcOrd="0" destOrd="0" presId="urn:microsoft.com/office/officeart/2005/8/layout/list1"/>
    <dgm:cxn modelId="{14E908AD-C7A6-4F53-AE80-DE1D6E28A59F}" srcId="{BA14C11F-7BEE-4AB1-8C9F-B8A780D79077}" destId="{6A957043-4E1A-4F1D-87A2-1D65E99B3373}" srcOrd="0" destOrd="0" parTransId="{829D9E07-7D77-459A-A1B6-F3DDC12F42B2}" sibTransId="{B4FA80EE-4AB9-43CC-B185-DCF4B0D8F28D}"/>
    <dgm:cxn modelId="{8F7FA1B4-F2F5-4C27-A457-1EA7F8F0CEC5}" type="presOf" srcId="{B354EF02-AB56-46C1-AA21-61D3F22DA727}" destId="{4CE5F761-D47F-4A55-B364-2E9CC0EF80C7}" srcOrd="0" destOrd="2" presId="urn:microsoft.com/office/officeart/2005/8/layout/list1"/>
    <dgm:cxn modelId="{ED0BFFCF-56DB-4F54-A058-32704618E488}" type="presOf" srcId="{35CC9F37-8708-4747-B894-9A2B20174636}" destId="{FAA2661C-2C10-4F49-92F8-0EA85298E8F5}" srcOrd="0" destOrd="2" presId="urn:microsoft.com/office/officeart/2005/8/layout/list1"/>
    <dgm:cxn modelId="{34ADD9D0-3477-48B2-99B0-E737ABE7B739}" type="presOf" srcId="{BA14C11F-7BEE-4AB1-8C9F-B8A780D79077}" destId="{700E5FFD-9A6E-4214-90D3-5930B6B1F18A}" srcOrd="0" destOrd="0" presId="urn:microsoft.com/office/officeart/2005/8/layout/list1"/>
    <dgm:cxn modelId="{ACED53D5-7CC6-43E9-8DB2-C421F1A9A0AA}" srcId="{BA14C11F-7BEE-4AB1-8C9F-B8A780D79077}" destId="{639C6ED5-006A-4914-ADB7-A97C59B7A38D}" srcOrd="1" destOrd="0" parTransId="{968F1F5C-A47E-4590-9B7D-3BB142694775}" sibTransId="{87E1E40B-911A-479E-9D2A-A72B621BF42F}"/>
    <dgm:cxn modelId="{B57615E1-D83E-47E1-9AD5-2EE61A89592C}" srcId="{07BA0F89-934E-40EB-8C86-A1F308AAA75E}" destId="{ECA4E1F0-2A87-4944-B385-FEFADE1C3EF4}" srcOrd="0" destOrd="0" parTransId="{8AF2C9DD-0A70-4C97-9331-D8783FC7BC7D}" sibTransId="{3CB6196D-A47A-4A6D-A71B-E68CF3FBC6DC}"/>
    <dgm:cxn modelId="{D62A4AE7-852C-43AE-B3F2-C0B46B23C44E}" type="presOf" srcId="{07BA0F89-934E-40EB-8C86-A1F308AAA75E}" destId="{296F6603-CC21-4C83-A7F1-6AD9E7FB94EE}" srcOrd="0" destOrd="0" presId="urn:microsoft.com/office/officeart/2005/8/layout/list1"/>
    <dgm:cxn modelId="{C32D3BF0-B886-4CDA-AC13-9BEB483F5AFC}" srcId="{ECA4E1F0-2A87-4944-B385-FEFADE1C3EF4}" destId="{B354EF02-AB56-46C1-AA21-61D3F22DA727}" srcOrd="2" destOrd="0" parTransId="{F3E2D772-2E02-49DF-8A46-A937695EC12A}" sibTransId="{C2216FA1-2011-4DF1-82EE-2A8FA5D170F8}"/>
    <dgm:cxn modelId="{730C4CFB-93C8-4FBB-8EC5-F4C69E295944}" type="presOf" srcId="{6A957043-4E1A-4F1D-87A2-1D65E99B3373}" destId="{FAA2661C-2C10-4F49-92F8-0EA85298E8F5}" srcOrd="0" destOrd="0" presId="urn:microsoft.com/office/officeart/2005/8/layout/list1"/>
    <dgm:cxn modelId="{17591EEC-8CBC-47B0-A0A1-5E4B6404EFC6}" type="presParOf" srcId="{296F6603-CC21-4C83-A7F1-6AD9E7FB94EE}" destId="{71E83312-CDE4-47A1-B815-1D91AFCE31BA}" srcOrd="0" destOrd="0" presId="urn:microsoft.com/office/officeart/2005/8/layout/list1"/>
    <dgm:cxn modelId="{14BD153B-F50F-4B99-BC51-E446D5DD6585}" type="presParOf" srcId="{71E83312-CDE4-47A1-B815-1D91AFCE31BA}" destId="{8FF6FB4C-191D-453F-9B8E-4739C2ADAE91}" srcOrd="0" destOrd="0" presId="urn:microsoft.com/office/officeart/2005/8/layout/list1"/>
    <dgm:cxn modelId="{3930F40B-AD13-40DE-8C9C-CC541712973B}" type="presParOf" srcId="{71E83312-CDE4-47A1-B815-1D91AFCE31BA}" destId="{9B393632-8EE4-4D11-84A1-871A88502119}" srcOrd="1" destOrd="0" presId="urn:microsoft.com/office/officeart/2005/8/layout/list1"/>
    <dgm:cxn modelId="{EB320D5D-F356-4095-82FA-8DE38A278A3E}" type="presParOf" srcId="{296F6603-CC21-4C83-A7F1-6AD9E7FB94EE}" destId="{BD3537C9-5E4D-40B8-90A9-0D70B7BAF38B}" srcOrd="1" destOrd="0" presId="urn:microsoft.com/office/officeart/2005/8/layout/list1"/>
    <dgm:cxn modelId="{DE55E7B6-4519-48F2-BDDF-7B85CD827AD5}" type="presParOf" srcId="{296F6603-CC21-4C83-A7F1-6AD9E7FB94EE}" destId="{4CE5F761-D47F-4A55-B364-2E9CC0EF80C7}" srcOrd="2" destOrd="0" presId="urn:microsoft.com/office/officeart/2005/8/layout/list1"/>
    <dgm:cxn modelId="{E0814174-1248-4F2B-B5B3-BB794D60DCA4}" type="presParOf" srcId="{296F6603-CC21-4C83-A7F1-6AD9E7FB94EE}" destId="{A45D2471-B19E-4560-B923-DF5C1904E965}" srcOrd="3" destOrd="0" presId="urn:microsoft.com/office/officeart/2005/8/layout/list1"/>
    <dgm:cxn modelId="{4ACEF38E-99F7-4409-AB1E-C735360D0388}" type="presParOf" srcId="{296F6603-CC21-4C83-A7F1-6AD9E7FB94EE}" destId="{E28A1A0C-645D-4E1D-BCFD-52C134A42B7C}" srcOrd="4" destOrd="0" presId="urn:microsoft.com/office/officeart/2005/8/layout/list1"/>
    <dgm:cxn modelId="{47954B88-24C5-4804-90D0-D8A6D802E081}" type="presParOf" srcId="{E28A1A0C-645D-4E1D-BCFD-52C134A42B7C}" destId="{700E5FFD-9A6E-4214-90D3-5930B6B1F18A}" srcOrd="0" destOrd="0" presId="urn:microsoft.com/office/officeart/2005/8/layout/list1"/>
    <dgm:cxn modelId="{C0E257F3-214B-4311-B173-3CEE2A88BC2D}" type="presParOf" srcId="{E28A1A0C-645D-4E1D-BCFD-52C134A42B7C}" destId="{66479FEC-EF87-4DA0-B72D-4D6B8ED8A7B6}" srcOrd="1" destOrd="0" presId="urn:microsoft.com/office/officeart/2005/8/layout/list1"/>
    <dgm:cxn modelId="{F6F02765-E5E3-4424-AB86-0DC6007D343C}" type="presParOf" srcId="{296F6603-CC21-4C83-A7F1-6AD9E7FB94EE}" destId="{BF1C0FE3-112D-4DD5-809F-36B8980D1C14}" srcOrd="5" destOrd="0" presId="urn:microsoft.com/office/officeart/2005/8/layout/list1"/>
    <dgm:cxn modelId="{A7363B9C-F0E1-4D27-9928-E72656A9462B}" type="presParOf" srcId="{296F6603-CC21-4C83-A7F1-6AD9E7FB94EE}" destId="{FAA2661C-2C10-4F49-92F8-0EA85298E8F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36FBD8-FC92-4A9A-9A8B-F8632885686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36134C2-9782-4A07-8840-2D78D47657BA}">
      <dgm:prSet/>
      <dgm:spPr/>
      <dgm:t>
        <a:bodyPr/>
        <a:lstStyle/>
        <a:p>
          <a:r>
            <a:rPr lang="es-CL"/>
            <a:t>Si las fontanelas permanecen abiertas o no</a:t>
          </a:r>
          <a:endParaRPr lang="en-US"/>
        </a:p>
      </dgm:t>
    </dgm:pt>
    <dgm:pt modelId="{F4E716CA-2782-4216-BA73-041FE029DB79}" type="parTrans" cxnId="{AD825327-555D-4E8F-9961-9EDE1B9309CF}">
      <dgm:prSet/>
      <dgm:spPr/>
      <dgm:t>
        <a:bodyPr/>
        <a:lstStyle/>
        <a:p>
          <a:endParaRPr lang="en-US"/>
        </a:p>
      </dgm:t>
    </dgm:pt>
    <dgm:pt modelId="{C384BB3C-2A3C-46D4-894E-A1651DB674F4}" type="sibTrans" cxnId="{AD825327-555D-4E8F-9961-9EDE1B9309CF}">
      <dgm:prSet/>
      <dgm:spPr/>
      <dgm:t>
        <a:bodyPr/>
        <a:lstStyle/>
        <a:p>
          <a:endParaRPr lang="en-US"/>
        </a:p>
      </dgm:t>
    </dgm:pt>
    <dgm:pt modelId="{5E0804FC-076B-4A2D-BD02-C3ABF6D97B81}">
      <dgm:prSet/>
      <dgm:spPr/>
      <dgm:t>
        <a:bodyPr/>
        <a:lstStyle/>
        <a:p>
          <a:r>
            <a:rPr lang="es-CL"/>
            <a:t>Historia de trauma o infección de SNC</a:t>
          </a:r>
          <a:endParaRPr lang="en-US"/>
        </a:p>
      </dgm:t>
    </dgm:pt>
    <dgm:pt modelId="{F96C3AFD-1EA9-4DE3-BF59-58D0856D3AEA}" type="parTrans" cxnId="{AEAF42D7-46ED-4A53-BB43-BD2594B2D8F8}">
      <dgm:prSet/>
      <dgm:spPr/>
      <dgm:t>
        <a:bodyPr/>
        <a:lstStyle/>
        <a:p>
          <a:endParaRPr lang="en-US"/>
        </a:p>
      </dgm:t>
    </dgm:pt>
    <dgm:pt modelId="{5DEA81CB-8D15-4B6A-8FE0-092FFEBE315F}" type="sibTrans" cxnId="{AEAF42D7-46ED-4A53-BB43-BD2594B2D8F8}">
      <dgm:prSet/>
      <dgm:spPr/>
      <dgm:t>
        <a:bodyPr/>
        <a:lstStyle/>
        <a:p>
          <a:endParaRPr lang="en-US"/>
        </a:p>
      </dgm:t>
    </dgm:pt>
    <dgm:pt modelId="{43468840-36DF-47C5-9064-FB0F659A2FA8}">
      <dgm:prSet/>
      <dgm:spPr/>
      <dgm:t>
        <a:bodyPr/>
        <a:lstStyle/>
        <a:p>
          <a:r>
            <a:rPr lang="es-CL"/>
            <a:t>Síntomas asociados, anormalidades neurológicas, características sindrómicas</a:t>
          </a:r>
          <a:endParaRPr lang="en-US"/>
        </a:p>
      </dgm:t>
    </dgm:pt>
    <dgm:pt modelId="{6F994656-D819-4984-98C4-1E20C421E55C}" type="parTrans" cxnId="{414027D4-8B8B-44DC-8F7E-DAD403DCCF8D}">
      <dgm:prSet/>
      <dgm:spPr/>
      <dgm:t>
        <a:bodyPr/>
        <a:lstStyle/>
        <a:p>
          <a:endParaRPr lang="en-US"/>
        </a:p>
      </dgm:t>
    </dgm:pt>
    <dgm:pt modelId="{2208A75A-B465-4C03-8117-E65FC6E7B46E}" type="sibTrans" cxnId="{414027D4-8B8B-44DC-8F7E-DAD403DCCF8D}">
      <dgm:prSet/>
      <dgm:spPr/>
      <dgm:t>
        <a:bodyPr/>
        <a:lstStyle/>
        <a:p>
          <a:endParaRPr lang="en-US"/>
        </a:p>
      </dgm:t>
    </dgm:pt>
    <dgm:pt modelId="{29A06E3D-FD32-475A-B5B4-37F5C993E6EE}">
      <dgm:prSet/>
      <dgm:spPr/>
      <dgm:t>
        <a:bodyPr/>
        <a:lstStyle/>
        <a:p>
          <a:r>
            <a:rPr lang="es-CL"/>
            <a:t>Historia familiar de alteraciones neurológicas o cutáneas</a:t>
          </a:r>
          <a:endParaRPr lang="en-US"/>
        </a:p>
      </dgm:t>
    </dgm:pt>
    <dgm:pt modelId="{24357809-6B6C-4093-9A2C-4F9622674422}" type="parTrans" cxnId="{298BEC4F-A0B6-429A-9A46-654123F77DE9}">
      <dgm:prSet/>
      <dgm:spPr/>
      <dgm:t>
        <a:bodyPr/>
        <a:lstStyle/>
        <a:p>
          <a:endParaRPr lang="en-US"/>
        </a:p>
      </dgm:t>
    </dgm:pt>
    <dgm:pt modelId="{23D71AD6-F077-4773-947C-F5DD5E0D0AB8}" type="sibTrans" cxnId="{298BEC4F-A0B6-429A-9A46-654123F77DE9}">
      <dgm:prSet/>
      <dgm:spPr/>
      <dgm:t>
        <a:bodyPr/>
        <a:lstStyle/>
        <a:p>
          <a:endParaRPr lang="en-US"/>
        </a:p>
      </dgm:t>
    </dgm:pt>
    <dgm:pt modelId="{78940037-CBC1-4DE2-A09F-0F9635FB6B90}" type="pres">
      <dgm:prSet presAssocID="{E636FBD8-FC92-4A9A-9A8B-F8632885686A}" presName="root" presStyleCnt="0">
        <dgm:presLayoutVars>
          <dgm:dir/>
          <dgm:resizeHandles val="exact"/>
        </dgm:presLayoutVars>
      </dgm:prSet>
      <dgm:spPr/>
    </dgm:pt>
    <dgm:pt modelId="{B25EA070-A0C5-4B03-B0D5-DB9D9172061E}" type="pres">
      <dgm:prSet presAssocID="{D36134C2-9782-4A07-8840-2D78D47657BA}" presName="compNode" presStyleCnt="0"/>
      <dgm:spPr/>
    </dgm:pt>
    <dgm:pt modelId="{B0BF117B-F2CD-40D8-A658-AF7D4EF3B4A8}" type="pres">
      <dgm:prSet presAssocID="{D36134C2-9782-4A07-8840-2D78D47657BA}" presName="bgRect" presStyleLbl="bgShp" presStyleIdx="0" presStyleCnt="4"/>
      <dgm:spPr/>
    </dgm:pt>
    <dgm:pt modelId="{FA56C759-3F7A-41A3-B3ED-3AD364264660}" type="pres">
      <dgm:prSet presAssocID="{D36134C2-9782-4A07-8840-2D78D47657B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áneo"/>
        </a:ext>
      </dgm:extLst>
    </dgm:pt>
    <dgm:pt modelId="{5F58641F-1A6E-4DC7-802B-7E03E59BED17}" type="pres">
      <dgm:prSet presAssocID="{D36134C2-9782-4A07-8840-2D78D47657BA}" presName="spaceRect" presStyleCnt="0"/>
      <dgm:spPr/>
    </dgm:pt>
    <dgm:pt modelId="{89B6C1B9-CE68-4D01-9EBA-AD41E2B33A0F}" type="pres">
      <dgm:prSet presAssocID="{D36134C2-9782-4A07-8840-2D78D47657BA}" presName="parTx" presStyleLbl="revTx" presStyleIdx="0" presStyleCnt="4">
        <dgm:presLayoutVars>
          <dgm:chMax val="0"/>
          <dgm:chPref val="0"/>
        </dgm:presLayoutVars>
      </dgm:prSet>
      <dgm:spPr/>
    </dgm:pt>
    <dgm:pt modelId="{BE1F4378-36BA-45BE-B4EC-D7C2CB4FF0B8}" type="pres">
      <dgm:prSet presAssocID="{C384BB3C-2A3C-46D4-894E-A1651DB674F4}" presName="sibTrans" presStyleCnt="0"/>
      <dgm:spPr/>
    </dgm:pt>
    <dgm:pt modelId="{D6C7414C-87C5-491D-A5BD-DD05D7A66EB0}" type="pres">
      <dgm:prSet presAssocID="{5E0804FC-076B-4A2D-BD02-C3ABF6D97B81}" presName="compNode" presStyleCnt="0"/>
      <dgm:spPr/>
    </dgm:pt>
    <dgm:pt modelId="{F280E2D8-E63E-4F46-AF76-5507A5C1A6A3}" type="pres">
      <dgm:prSet presAssocID="{5E0804FC-076B-4A2D-BD02-C3ABF6D97B81}" presName="bgRect" presStyleLbl="bgShp" presStyleIdx="1" presStyleCnt="4"/>
      <dgm:spPr/>
    </dgm:pt>
    <dgm:pt modelId="{9CF72296-F7C7-426F-BA75-B19132E40370}" type="pres">
      <dgm:prSet presAssocID="{5E0804FC-076B-4A2D-BD02-C3ABF6D97B8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bestrillo"/>
        </a:ext>
      </dgm:extLst>
    </dgm:pt>
    <dgm:pt modelId="{FA3065B4-C561-43F3-BCEA-233443BDAB62}" type="pres">
      <dgm:prSet presAssocID="{5E0804FC-076B-4A2D-BD02-C3ABF6D97B81}" presName="spaceRect" presStyleCnt="0"/>
      <dgm:spPr/>
    </dgm:pt>
    <dgm:pt modelId="{ACEFDBEC-3CFF-4070-9FB2-1D744B632D52}" type="pres">
      <dgm:prSet presAssocID="{5E0804FC-076B-4A2D-BD02-C3ABF6D97B81}" presName="parTx" presStyleLbl="revTx" presStyleIdx="1" presStyleCnt="4">
        <dgm:presLayoutVars>
          <dgm:chMax val="0"/>
          <dgm:chPref val="0"/>
        </dgm:presLayoutVars>
      </dgm:prSet>
      <dgm:spPr/>
    </dgm:pt>
    <dgm:pt modelId="{A87E6554-FA34-40C9-9819-AB5E05BD6F5A}" type="pres">
      <dgm:prSet presAssocID="{5DEA81CB-8D15-4B6A-8FE0-092FFEBE315F}" presName="sibTrans" presStyleCnt="0"/>
      <dgm:spPr/>
    </dgm:pt>
    <dgm:pt modelId="{69308FBA-6065-4A44-8CD4-500C1CAE9E05}" type="pres">
      <dgm:prSet presAssocID="{43468840-36DF-47C5-9064-FB0F659A2FA8}" presName="compNode" presStyleCnt="0"/>
      <dgm:spPr/>
    </dgm:pt>
    <dgm:pt modelId="{5C1F7535-D4F3-4E40-B74E-56CAC908B664}" type="pres">
      <dgm:prSet presAssocID="{43468840-36DF-47C5-9064-FB0F659A2FA8}" presName="bgRect" presStyleLbl="bgShp" presStyleIdx="2" presStyleCnt="4"/>
      <dgm:spPr/>
    </dgm:pt>
    <dgm:pt modelId="{A22A9A9A-2744-4C61-878C-3D7DF82D7E58}" type="pres">
      <dgm:prSet presAssocID="{43468840-36DF-47C5-9064-FB0F659A2FA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471B6C0B-FE55-4AE3-A9AF-13576C2EF0A1}" type="pres">
      <dgm:prSet presAssocID="{43468840-36DF-47C5-9064-FB0F659A2FA8}" presName="spaceRect" presStyleCnt="0"/>
      <dgm:spPr/>
    </dgm:pt>
    <dgm:pt modelId="{B77AAD88-B42F-4900-9748-9B05040A199A}" type="pres">
      <dgm:prSet presAssocID="{43468840-36DF-47C5-9064-FB0F659A2FA8}" presName="parTx" presStyleLbl="revTx" presStyleIdx="2" presStyleCnt="4">
        <dgm:presLayoutVars>
          <dgm:chMax val="0"/>
          <dgm:chPref val="0"/>
        </dgm:presLayoutVars>
      </dgm:prSet>
      <dgm:spPr/>
    </dgm:pt>
    <dgm:pt modelId="{0A20E310-BA64-41E0-9CFD-FA8387E888E0}" type="pres">
      <dgm:prSet presAssocID="{2208A75A-B465-4C03-8117-E65FC6E7B46E}" presName="sibTrans" presStyleCnt="0"/>
      <dgm:spPr/>
    </dgm:pt>
    <dgm:pt modelId="{91FE7F57-D2EA-494E-8195-FEC78C11EEC7}" type="pres">
      <dgm:prSet presAssocID="{29A06E3D-FD32-475A-B5B4-37F5C993E6EE}" presName="compNode" presStyleCnt="0"/>
      <dgm:spPr/>
    </dgm:pt>
    <dgm:pt modelId="{EA230D39-B615-4E78-9A62-3CDE0F324909}" type="pres">
      <dgm:prSet presAssocID="{29A06E3D-FD32-475A-B5B4-37F5C993E6EE}" presName="bgRect" presStyleLbl="bgShp" presStyleIdx="3" presStyleCnt="4"/>
      <dgm:spPr/>
    </dgm:pt>
    <dgm:pt modelId="{441515F7-9AC8-461F-AB3E-7CAE1D8366A1}" type="pres">
      <dgm:prSet presAssocID="{29A06E3D-FD32-475A-B5B4-37F5C993E6E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milia con un niño"/>
        </a:ext>
      </dgm:extLst>
    </dgm:pt>
    <dgm:pt modelId="{FEA1EA82-0BFF-4309-99CD-0AB47F4B4B17}" type="pres">
      <dgm:prSet presAssocID="{29A06E3D-FD32-475A-B5B4-37F5C993E6EE}" presName="spaceRect" presStyleCnt="0"/>
      <dgm:spPr/>
    </dgm:pt>
    <dgm:pt modelId="{20520FC5-5E19-4668-A106-84726273CA4F}" type="pres">
      <dgm:prSet presAssocID="{29A06E3D-FD32-475A-B5B4-37F5C993E6E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51B4003-B26E-485F-824E-060503A9188B}" type="presOf" srcId="{43468840-36DF-47C5-9064-FB0F659A2FA8}" destId="{B77AAD88-B42F-4900-9748-9B05040A199A}" srcOrd="0" destOrd="0" presId="urn:microsoft.com/office/officeart/2018/2/layout/IconVerticalSolidList"/>
    <dgm:cxn modelId="{AD825327-555D-4E8F-9961-9EDE1B9309CF}" srcId="{E636FBD8-FC92-4A9A-9A8B-F8632885686A}" destId="{D36134C2-9782-4A07-8840-2D78D47657BA}" srcOrd="0" destOrd="0" parTransId="{F4E716CA-2782-4216-BA73-041FE029DB79}" sibTransId="{C384BB3C-2A3C-46D4-894E-A1651DB674F4}"/>
    <dgm:cxn modelId="{298BEC4F-A0B6-429A-9A46-654123F77DE9}" srcId="{E636FBD8-FC92-4A9A-9A8B-F8632885686A}" destId="{29A06E3D-FD32-475A-B5B4-37F5C993E6EE}" srcOrd="3" destOrd="0" parTransId="{24357809-6B6C-4093-9A2C-4F9622674422}" sibTransId="{23D71AD6-F077-4773-947C-F5DD5E0D0AB8}"/>
    <dgm:cxn modelId="{A1543E8C-B488-4DEC-8B78-D47DF421307A}" type="presOf" srcId="{D36134C2-9782-4A07-8840-2D78D47657BA}" destId="{89B6C1B9-CE68-4D01-9EBA-AD41E2B33A0F}" srcOrd="0" destOrd="0" presId="urn:microsoft.com/office/officeart/2018/2/layout/IconVerticalSolidList"/>
    <dgm:cxn modelId="{E0A85F92-1EEF-4C72-811A-80D6C2F4A871}" type="presOf" srcId="{5E0804FC-076B-4A2D-BD02-C3ABF6D97B81}" destId="{ACEFDBEC-3CFF-4070-9FB2-1D744B632D52}" srcOrd="0" destOrd="0" presId="urn:microsoft.com/office/officeart/2018/2/layout/IconVerticalSolidList"/>
    <dgm:cxn modelId="{CB8EBAA3-BFBE-44C5-AA41-6904F61AF264}" type="presOf" srcId="{29A06E3D-FD32-475A-B5B4-37F5C993E6EE}" destId="{20520FC5-5E19-4668-A106-84726273CA4F}" srcOrd="0" destOrd="0" presId="urn:microsoft.com/office/officeart/2018/2/layout/IconVerticalSolidList"/>
    <dgm:cxn modelId="{32E340C3-6FA6-4812-AEB5-79F99391DCD9}" type="presOf" srcId="{E636FBD8-FC92-4A9A-9A8B-F8632885686A}" destId="{78940037-CBC1-4DE2-A09F-0F9635FB6B90}" srcOrd="0" destOrd="0" presId="urn:microsoft.com/office/officeart/2018/2/layout/IconVerticalSolidList"/>
    <dgm:cxn modelId="{414027D4-8B8B-44DC-8F7E-DAD403DCCF8D}" srcId="{E636FBD8-FC92-4A9A-9A8B-F8632885686A}" destId="{43468840-36DF-47C5-9064-FB0F659A2FA8}" srcOrd="2" destOrd="0" parTransId="{6F994656-D819-4984-98C4-1E20C421E55C}" sibTransId="{2208A75A-B465-4C03-8117-E65FC6E7B46E}"/>
    <dgm:cxn modelId="{AEAF42D7-46ED-4A53-BB43-BD2594B2D8F8}" srcId="{E636FBD8-FC92-4A9A-9A8B-F8632885686A}" destId="{5E0804FC-076B-4A2D-BD02-C3ABF6D97B81}" srcOrd="1" destOrd="0" parTransId="{F96C3AFD-1EA9-4DE3-BF59-58D0856D3AEA}" sibTransId="{5DEA81CB-8D15-4B6A-8FE0-092FFEBE315F}"/>
    <dgm:cxn modelId="{9993D677-81F5-470C-AA50-B4DB01CF2F31}" type="presParOf" srcId="{78940037-CBC1-4DE2-A09F-0F9635FB6B90}" destId="{B25EA070-A0C5-4B03-B0D5-DB9D9172061E}" srcOrd="0" destOrd="0" presId="urn:microsoft.com/office/officeart/2018/2/layout/IconVerticalSolidList"/>
    <dgm:cxn modelId="{1EA35894-654C-4E76-A65B-E362E4AC7D4F}" type="presParOf" srcId="{B25EA070-A0C5-4B03-B0D5-DB9D9172061E}" destId="{B0BF117B-F2CD-40D8-A658-AF7D4EF3B4A8}" srcOrd="0" destOrd="0" presId="urn:microsoft.com/office/officeart/2018/2/layout/IconVerticalSolidList"/>
    <dgm:cxn modelId="{E827CFFA-4293-41B9-B850-EE486913DCB4}" type="presParOf" srcId="{B25EA070-A0C5-4B03-B0D5-DB9D9172061E}" destId="{FA56C759-3F7A-41A3-B3ED-3AD364264660}" srcOrd="1" destOrd="0" presId="urn:microsoft.com/office/officeart/2018/2/layout/IconVerticalSolidList"/>
    <dgm:cxn modelId="{2FD9EC96-5F65-4E64-BCED-BF55EB2376E5}" type="presParOf" srcId="{B25EA070-A0C5-4B03-B0D5-DB9D9172061E}" destId="{5F58641F-1A6E-4DC7-802B-7E03E59BED17}" srcOrd="2" destOrd="0" presId="urn:microsoft.com/office/officeart/2018/2/layout/IconVerticalSolidList"/>
    <dgm:cxn modelId="{EB27598B-DB40-4E4C-9AEB-E5F2C5F4A24F}" type="presParOf" srcId="{B25EA070-A0C5-4B03-B0D5-DB9D9172061E}" destId="{89B6C1B9-CE68-4D01-9EBA-AD41E2B33A0F}" srcOrd="3" destOrd="0" presId="urn:microsoft.com/office/officeart/2018/2/layout/IconVerticalSolidList"/>
    <dgm:cxn modelId="{A5DA8C6C-339C-4B8A-A29C-C4EC61D7F5E7}" type="presParOf" srcId="{78940037-CBC1-4DE2-A09F-0F9635FB6B90}" destId="{BE1F4378-36BA-45BE-B4EC-D7C2CB4FF0B8}" srcOrd="1" destOrd="0" presId="urn:microsoft.com/office/officeart/2018/2/layout/IconVerticalSolidList"/>
    <dgm:cxn modelId="{EED62B36-630E-4BFB-9F23-2620A8DD973A}" type="presParOf" srcId="{78940037-CBC1-4DE2-A09F-0F9635FB6B90}" destId="{D6C7414C-87C5-491D-A5BD-DD05D7A66EB0}" srcOrd="2" destOrd="0" presId="urn:microsoft.com/office/officeart/2018/2/layout/IconVerticalSolidList"/>
    <dgm:cxn modelId="{007E2F05-C1A3-4124-A174-08E89F35451B}" type="presParOf" srcId="{D6C7414C-87C5-491D-A5BD-DD05D7A66EB0}" destId="{F280E2D8-E63E-4F46-AF76-5507A5C1A6A3}" srcOrd="0" destOrd="0" presId="urn:microsoft.com/office/officeart/2018/2/layout/IconVerticalSolidList"/>
    <dgm:cxn modelId="{ABF37E70-BB5E-4DF6-BCAB-2C849DEA6866}" type="presParOf" srcId="{D6C7414C-87C5-491D-A5BD-DD05D7A66EB0}" destId="{9CF72296-F7C7-426F-BA75-B19132E40370}" srcOrd="1" destOrd="0" presId="urn:microsoft.com/office/officeart/2018/2/layout/IconVerticalSolidList"/>
    <dgm:cxn modelId="{C8B7181A-0758-45AB-BF8F-8D9EEBC5247D}" type="presParOf" srcId="{D6C7414C-87C5-491D-A5BD-DD05D7A66EB0}" destId="{FA3065B4-C561-43F3-BCEA-233443BDAB62}" srcOrd="2" destOrd="0" presId="urn:microsoft.com/office/officeart/2018/2/layout/IconVerticalSolidList"/>
    <dgm:cxn modelId="{D91BEDD5-AF63-494F-ABBE-8880F9CB8912}" type="presParOf" srcId="{D6C7414C-87C5-491D-A5BD-DD05D7A66EB0}" destId="{ACEFDBEC-3CFF-4070-9FB2-1D744B632D52}" srcOrd="3" destOrd="0" presId="urn:microsoft.com/office/officeart/2018/2/layout/IconVerticalSolidList"/>
    <dgm:cxn modelId="{8AC2BD71-9398-4128-B226-E35827D1E783}" type="presParOf" srcId="{78940037-CBC1-4DE2-A09F-0F9635FB6B90}" destId="{A87E6554-FA34-40C9-9819-AB5E05BD6F5A}" srcOrd="3" destOrd="0" presId="urn:microsoft.com/office/officeart/2018/2/layout/IconVerticalSolidList"/>
    <dgm:cxn modelId="{EBF91D48-7445-4C7D-B0B4-52076F105000}" type="presParOf" srcId="{78940037-CBC1-4DE2-A09F-0F9635FB6B90}" destId="{69308FBA-6065-4A44-8CD4-500C1CAE9E05}" srcOrd="4" destOrd="0" presId="urn:microsoft.com/office/officeart/2018/2/layout/IconVerticalSolidList"/>
    <dgm:cxn modelId="{8D18C7DE-FC9D-45E9-B970-96DBC7133080}" type="presParOf" srcId="{69308FBA-6065-4A44-8CD4-500C1CAE9E05}" destId="{5C1F7535-D4F3-4E40-B74E-56CAC908B664}" srcOrd="0" destOrd="0" presId="urn:microsoft.com/office/officeart/2018/2/layout/IconVerticalSolidList"/>
    <dgm:cxn modelId="{C17F21B0-0D92-4780-BA8F-7FE7791D7784}" type="presParOf" srcId="{69308FBA-6065-4A44-8CD4-500C1CAE9E05}" destId="{A22A9A9A-2744-4C61-878C-3D7DF82D7E58}" srcOrd="1" destOrd="0" presId="urn:microsoft.com/office/officeart/2018/2/layout/IconVerticalSolidList"/>
    <dgm:cxn modelId="{86F31E76-E4C4-4A33-8F55-D0A565326152}" type="presParOf" srcId="{69308FBA-6065-4A44-8CD4-500C1CAE9E05}" destId="{471B6C0B-FE55-4AE3-A9AF-13576C2EF0A1}" srcOrd="2" destOrd="0" presId="urn:microsoft.com/office/officeart/2018/2/layout/IconVerticalSolidList"/>
    <dgm:cxn modelId="{F558CF78-EB1D-446E-8448-26B6E633AAFE}" type="presParOf" srcId="{69308FBA-6065-4A44-8CD4-500C1CAE9E05}" destId="{B77AAD88-B42F-4900-9748-9B05040A199A}" srcOrd="3" destOrd="0" presId="urn:microsoft.com/office/officeart/2018/2/layout/IconVerticalSolidList"/>
    <dgm:cxn modelId="{F1D9915B-9764-4477-96A5-6DB2A7B893BE}" type="presParOf" srcId="{78940037-CBC1-4DE2-A09F-0F9635FB6B90}" destId="{0A20E310-BA64-41E0-9CFD-FA8387E888E0}" srcOrd="5" destOrd="0" presId="urn:microsoft.com/office/officeart/2018/2/layout/IconVerticalSolidList"/>
    <dgm:cxn modelId="{25A6D477-32D9-4DE1-B284-E1ACFEC43AAA}" type="presParOf" srcId="{78940037-CBC1-4DE2-A09F-0F9635FB6B90}" destId="{91FE7F57-D2EA-494E-8195-FEC78C11EEC7}" srcOrd="6" destOrd="0" presId="urn:microsoft.com/office/officeart/2018/2/layout/IconVerticalSolidList"/>
    <dgm:cxn modelId="{07A0FC3B-CB26-4299-99F1-B91CC87BCA9B}" type="presParOf" srcId="{91FE7F57-D2EA-494E-8195-FEC78C11EEC7}" destId="{EA230D39-B615-4E78-9A62-3CDE0F324909}" srcOrd="0" destOrd="0" presId="urn:microsoft.com/office/officeart/2018/2/layout/IconVerticalSolidList"/>
    <dgm:cxn modelId="{444624C2-BA09-4C6C-9652-1E13E19AEFBC}" type="presParOf" srcId="{91FE7F57-D2EA-494E-8195-FEC78C11EEC7}" destId="{441515F7-9AC8-461F-AB3E-7CAE1D8366A1}" srcOrd="1" destOrd="0" presId="urn:microsoft.com/office/officeart/2018/2/layout/IconVerticalSolidList"/>
    <dgm:cxn modelId="{4C19FA5A-0B8A-4B03-A31D-063B282E3B18}" type="presParOf" srcId="{91FE7F57-D2EA-494E-8195-FEC78C11EEC7}" destId="{FEA1EA82-0BFF-4309-99CD-0AB47F4B4B17}" srcOrd="2" destOrd="0" presId="urn:microsoft.com/office/officeart/2018/2/layout/IconVerticalSolidList"/>
    <dgm:cxn modelId="{010AB61B-3CEF-4EFB-930B-FCB37665A455}" type="presParOf" srcId="{91FE7F57-D2EA-494E-8195-FEC78C11EEC7}" destId="{20520FC5-5E19-4668-A106-84726273CA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A7669-D2D7-4129-A1B3-DE42CF1E2279}">
      <dsp:nvSpPr>
        <dsp:cNvPr id="0" name=""/>
        <dsp:cNvSpPr/>
      </dsp:nvSpPr>
      <dsp:spPr>
        <a:xfrm>
          <a:off x="2411" y="1295360"/>
          <a:ext cx="4838104" cy="193524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000" kern="1200"/>
            <a:t>Crecimiento del perímetro cefálico</a:t>
          </a:r>
        </a:p>
      </dsp:txBody>
      <dsp:txXfrm>
        <a:off x="970032" y="1295360"/>
        <a:ext cx="2902863" cy="1935241"/>
      </dsp:txXfrm>
    </dsp:sp>
    <dsp:sp modelId="{9E8C8F94-21C2-48AD-8558-2825FEFBCF45}">
      <dsp:nvSpPr>
        <dsp:cNvPr id="0" name=""/>
        <dsp:cNvSpPr/>
      </dsp:nvSpPr>
      <dsp:spPr>
        <a:xfrm>
          <a:off x="4211562" y="1459856"/>
          <a:ext cx="4015626" cy="16062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23495" rIns="0" bIns="23495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700" kern="1200"/>
            <a:t>Refleja crecimiento del encéfalo </a:t>
          </a:r>
        </a:p>
      </dsp:txBody>
      <dsp:txXfrm>
        <a:off x="5014687" y="1459856"/>
        <a:ext cx="2409376" cy="16062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D979C5-2613-4658-A8D7-301D53F7F70F}">
      <dsp:nvSpPr>
        <dsp:cNvPr id="0" name=""/>
        <dsp:cNvSpPr/>
      </dsp:nvSpPr>
      <dsp:spPr>
        <a:xfrm>
          <a:off x="0" y="802827"/>
          <a:ext cx="6513603" cy="79150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Historia Clínica </a:t>
          </a:r>
          <a:endParaRPr lang="en-US" sz="3300" kern="1200"/>
        </a:p>
      </dsp:txBody>
      <dsp:txXfrm>
        <a:off x="38638" y="841465"/>
        <a:ext cx="6436327" cy="714229"/>
      </dsp:txXfrm>
    </dsp:sp>
    <dsp:sp modelId="{AB27ED1A-9A9B-4120-8C14-C301F0DF0260}">
      <dsp:nvSpPr>
        <dsp:cNvPr id="0" name=""/>
        <dsp:cNvSpPr/>
      </dsp:nvSpPr>
      <dsp:spPr>
        <a:xfrm>
          <a:off x="0" y="1689372"/>
          <a:ext cx="6513603" cy="79150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Examen físico</a:t>
          </a:r>
          <a:endParaRPr lang="en-US" sz="3300" kern="1200"/>
        </a:p>
      </dsp:txBody>
      <dsp:txXfrm>
        <a:off x="38638" y="1728010"/>
        <a:ext cx="6436327" cy="714229"/>
      </dsp:txXfrm>
    </dsp:sp>
    <dsp:sp modelId="{08BEBFDB-2AE8-436C-9EE5-1DA365D72BF4}">
      <dsp:nvSpPr>
        <dsp:cNvPr id="0" name=""/>
        <dsp:cNvSpPr/>
      </dsp:nvSpPr>
      <dsp:spPr>
        <a:xfrm>
          <a:off x="0" y="2480878"/>
          <a:ext cx="6513603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600" kern="1200"/>
            <a:t>Paciente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600" kern="1200"/>
            <a:t>Padres</a:t>
          </a:r>
          <a:endParaRPr lang="en-US" sz="2600" kern="1200"/>
        </a:p>
      </dsp:txBody>
      <dsp:txXfrm>
        <a:off x="0" y="2480878"/>
        <a:ext cx="6513603" cy="905107"/>
      </dsp:txXfrm>
    </dsp:sp>
    <dsp:sp modelId="{FF010943-B1BB-44C3-83F5-29DA1756387D}">
      <dsp:nvSpPr>
        <dsp:cNvPr id="0" name=""/>
        <dsp:cNvSpPr/>
      </dsp:nvSpPr>
      <dsp:spPr>
        <a:xfrm>
          <a:off x="0" y="3385985"/>
          <a:ext cx="6513603" cy="7915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300" kern="1200"/>
            <a:t>Evaluaciones adicionales (depende)</a:t>
          </a:r>
          <a:endParaRPr lang="en-US" sz="3300" kern="1200"/>
        </a:p>
      </dsp:txBody>
      <dsp:txXfrm>
        <a:off x="38638" y="3424623"/>
        <a:ext cx="6436327" cy="714229"/>
      </dsp:txXfrm>
    </dsp:sp>
    <dsp:sp modelId="{4D3E7A73-8E3F-4F63-8ACD-A4CBF72DB534}">
      <dsp:nvSpPr>
        <dsp:cNvPr id="0" name=""/>
        <dsp:cNvSpPr/>
      </dsp:nvSpPr>
      <dsp:spPr>
        <a:xfrm>
          <a:off x="0" y="4177490"/>
          <a:ext cx="6513603" cy="905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600" kern="1200"/>
            <a:t>Neuroimagen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600" kern="1200"/>
            <a:t>Otros</a:t>
          </a:r>
          <a:endParaRPr lang="en-US" sz="2600" kern="1200"/>
        </a:p>
      </dsp:txBody>
      <dsp:txXfrm>
        <a:off x="0" y="4177490"/>
        <a:ext cx="6513603" cy="9051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A8A67-75BF-4930-8D29-22ADA6B4EDDC}">
      <dsp:nvSpPr>
        <dsp:cNvPr id="0" name=""/>
        <dsp:cNvSpPr/>
      </dsp:nvSpPr>
      <dsp:spPr>
        <a:xfrm>
          <a:off x="0" y="719"/>
          <a:ext cx="7254855" cy="604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C7184-3547-4EC7-84E2-F91597A2EE76}">
      <dsp:nvSpPr>
        <dsp:cNvPr id="0" name=""/>
        <dsp:cNvSpPr/>
      </dsp:nvSpPr>
      <dsp:spPr>
        <a:xfrm>
          <a:off x="182905" y="136765"/>
          <a:ext cx="332555" cy="3325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F0709-B1AA-47CC-B0F5-48D3C2CA34C3}">
      <dsp:nvSpPr>
        <dsp:cNvPr id="0" name=""/>
        <dsp:cNvSpPr/>
      </dsp:nvSpPr>
      <dsp:spPr>
        <a:xfrm>
          <a:off x="698366" y="719"/>
          <a:ext cx="6556488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Antropometría al nacer</a:t>
          </a:r>
          <a:endParaRPr lang="en-US" sz="1500" kern="1200"/>
        </a:p>
      </dsp:txBody>
      <dsp:txXfrm>
        <a:off x="698366" y="719"/>
        <a:ext cx="6556488" cy="604646"/>
      </dsp:txXfrm>
    </dsp:sp>
    <dsp:sp modelId="{CFD79C09-CED3-41AB-9253-6EDE32BE951F}">
      <dsp:nvSpPr>
        <dsp:cNvPr id="0" name=""/>
        <dsp:cNvSpPr/>
      </dsp:nvSpPr>
      <dsp:spPr>
        <a:xfrm>
          <a:off x="0" y="756527"/>
          <a:ext cx="7254855" cy="6046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50987-38C3-43FC-A69A-558E953FC675}">
      <dsp:nvSpPr>
        <dsp:cNvPr id="0" name=""/>
        <dsp:cNvSpPr/>
      </dsp:nvSpPr>
      <dsp:spPr>
        <a:xfrm>
          <a:off x="182905" y="892573"/>
          <a:ext cx="332555" cy="3325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964FA-E241-47BA-BAD8-5AD582B0AF44}">
      <dsp:nvSpPr>
        <dsp:cNvPr id="0" name=""/>
        <dsp:cNvSpPr/>
      </dsp:nvSpPr>
      <dsp:spPr>
        <a:xfrm>
          <a:off x="698366" y="756527"/>
          <a:ext cx="6556488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Antecedentes perinatales: exposición a tóxicos, infecciones congénitas, ecografías prenatales, complicaciones en el parto </a:t>
          </a:r>
          <a:endParaRPr lang="en-US" sz="1500" kern="1200" dirty="0"/>
        </a:p>
      </dsp:txBody>
      <dsp:txXfrm>
        <a:off x="698366" y="756527"/>
        <a:ext cx="6556488" cy="604646"/>
      </dsp:txXfrm>
    </dsp:sp>
    <dsp:sp modelId="{E2168D74-4CDA-4BAA-BD04-EACF33627F63}">
      <dsp:nvSpPr>
        <dsp:cNvPr id="0" name=""/>
        <dsp:cNvSpPr/>
      </dsp:nvSpPr>
      <dsp:spPr>
        <a:xfrm>
          <a:off x="0" y="1512336"/>
          <a:ext cx="7254855" cy="6046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4F64E-BCEF-45D2-A68A-BAFBF9F91C5B}">
      <dsp:nvSpPr>
        <dsp:cNvPr id="0" name=""/>
        <dsp:cNvSpPr/>
      </dsp:nvSpPr>
      <dsp:spPr>
        <a:xfrm>
          <a:off x="182905" y="1648381"/>
          <a:ext cx="332555" cy="3325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E7E65-7F7E-4D9B-A5CF-8F12D7C797BC}">
      <dsp:nvSpPr>
        <dsp:cNvPr id="0" name=""/>
        <dsp:cNvSpPr/>
      </dsp:nvSpPr>
      <dsp:spPr>
        <a:xfrm>
          <a:off x="698366" y="1512336"/>
          <a:ext cx="6556488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Curva de CC</a:t>
          </a:r>
          <a:endParaRPr lang="en-US" sz="1500" kern="1200"/>
        </a:p>
      </dsp:txBody>
      <dsp:txXfrm>
        <a:off x="698366" y="1512336"/>
        <a:ext cx="6556488" cy="604646"/>
      </dsp:txXfrm>
    </dsp:sp>
    <dsp:sp modelId="{B4DD5C7B-EBB5-4B06-9264-32C68E0A8FF3}">
      <dsp:nvSpPr>
        <dsp:cNvPr id="0" name=""/>
        <dsp:cNvSpPr/>
      </dsp:nvSpPr>
      <dsp:spPr>
        <a:xfrm>
          <a:off x="0" y="2268144"/>
          <a:ext cx="7254855" cy="6046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A1A01-8B91-455C-9CB8-DFE59B54C43A}">
      <dsp:nvSpPr>
        <dsp:cNvPr id="0" name=""/>
        <dsp:cNvSpPr/>
      </dsp:nvSpPr>
      <dsp:spPr>
        <a:xfrm>
          <a:off x="182905" y="2404189"/>
          <a:ext cx="332555" cy="3325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8A19B6-0AE7-4838-B60A-7BDF232B441C}">
      <dsp:nvSpPr>
        <dsp:cNvPr id="0" name=""/>
        <dsp:cNvSpPr/>
      </dsp:nvSpPr>
      <dsp:spPr>
        <a:xfrm>
          <a:off x="698366" y="2268144"/>
          <a:ext cx="6556488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DSM, RDSM o regresión DSM </a:t>
          </a:r>
          <a:endParaRPr lang="en-US" sz="1500" kern="1200"/>
        </a:p>
      </dsp:txBody>
      <dsp:txXfrm>
        <a:off x="698366" y="2268144"/>
        <a:ext cx="6556488" cy="604646"/>
      </dsp:txXfrm>
    </dsp:sp>
    <dsp:sp modelId="{012AAA10-986D-4831-97FD-BCABD787FB96}">
      <dsp:nvSpPr>
        <dsp:cNvPr id="0" name=""/>
        <dsp:cNvSpPr/>
      </dsp:nvSpPr>
      <dsp:spPr>
        <a:xfrm>
          <a:off x="0" y="3023952"/>
          <a:ext cx="7254855" cy="60464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42CDB-E331-4958-A354-2514FAB9DB68}">
      <dsp:nvSpPr>
        <dsp:cNvPr id="0" name=""/>
        <dsp:cNvSpPr/>
      </dsp:nvSpPr>
      <dsp:spPr>
        <a:xfrm>
          <a:off x="182905" y="3159997"/>
          <a:ext cx="332555" cy="33255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3EA24-FBA6-4C51-AAE0-583185972787}">
      <dsp:nvSpPr>
        <dsp:cNvPr id="0" name=""/>
        <dsp:cNvSpPr/>
      </dsp:nvSpPr>
      <dsp:spPr>
        <a:xfrm>
          <a:off x="698366" y="3023952"/>
          <a:ext cx="6556488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Antecedente de crisis epilépticas</a:t>
          </a:r>
          <a:endParaRPr lang="en-US" sz="1500" kern="1200"/>
        </a:p>
      </dsp:txBody>
      <dsp:txXfrm>
        <a:off x="698366" y="3023952"/>
        <a:ext cx="6556488" cy="604646"/>
      </dsp:txXfrm>
    </dsp:sp>
    <dsp:sp modelId="{4F42B3C1-1D61-4143-AED9-9003C84C8590}">
      <dsp:nvSpPr>
        <dsp:cNvPr id="0" name=""/>
        <dsp:cNvSpPr/>
      </dsp:nvSpPr>
      <dsp:spPr>
        <a:xfrm>
          <a:off x="0" y="3779760"/>
          <a:ext cx="7254855" cy="6046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7507F-43A3-4E8D-AF75-B7254CA4C560}">
      <dsp:nvSpPr>
        <dsp:cNvPr id="0" name=""/>
        <dsp:cNvSpPr/>
      </dsp:nvSpPr>
      <dsp:spPr>
        <a:xfrm>
          <a:off x="182905" y="3915805"/>
          <a:ext cx="332555" cy="33255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C347E-0A02-4490-BA2F-2A7A436E2420}">
      <dsp:nvSpPr>
        <dsp:cNvPr id="0" name=""/>
        <dsp:cNvSpPr/>
      </dsp:nvSpPr>
      <dsp:spPr>
        <a:xfrm>
          <a:off x="698366" y="3779760"/>
          <a:ext cx="6556488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Antecedente de factores predisponentes a hidrocefalia: Meningitis, RNPT con HIV</a:t>
          </a:r>
          <a:endParaRPr lang="en-US" sz="1500" kern="1200" dirty="0"/>
        </a:p>
      </dsp:txBody>
      <dsp:txXfrm>
        <a:off x="698366" y="3779760"/>
        <a:ext cx="6556488" cy="604646"/>
      </dsp:txXfrm>
    </dsp:sp>
    <dsp:sp modelId="{B079099C-EE6F-4B30-A419-F5209206359F}">
      <dsp:nvSpPr>
        <dsp:cNvPr id="0" name=""/>
        <dsp:cNvSpPr/>
      </dsp:nvSpPr>
      <dsp:spPr>
        <a:xfrm>
          <a:off x="0" y="4535568"/>
          <a:ext cx="7254855" cy="60464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69C36-0063-4D2B-A623-54BAE75EF067}">
      <dsp:nvSpPr>
        <dsp:cNvPr id="0" name=""/>
        <dsp:cNvSpPr/>
      </dsp:nvSpPr>
      <dsp:spPr>
        <a:xfrm>
          <a:off x="182905" y="4671614"/>
          <a:ext cx="332555" cy="332555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7E5228-C78B-4F41-B885-F84389277AE9}">
      <dsp:nvSpPr>
        <dsp:cNvPr id="0" name=""/>
        <dsp:cNvSpPr/>
      </dsp:nvSpPr>
      <dsp:spPr>
        <a:xfrm>
          <a:off x="698366" y="4535568"/>
          <a:ext cx="6556488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Antecedente familiar de consanguineidad, macrocefalia, síndromes neurocutáneos, trastornos metabólicos, antecedente de cáncer (síndromes PTEN)</a:t>
          </a:r>
          <a:endParaRPr lang="en-US" sz="1500" kern="1200"/>
        </a:p>
      </dsp:txBody>
      <dsp:txXfrm>
        <a:off x="698366" y="4535568"/>
        <a:ext cx="6556488" cy="604646"/>
      </dsp:txXfrm>
    </dsp:sp>
    <dsp:sp modelId="{0335079A-FA30-4C3C-AD8B-EEB4451F9552}">
      <dsp:nvSpPr>
        <dsp:cNvPr id="0" name=""/>
        <dsp:cNvSpPr/>
      </dsp:nvSpPr>
      <dsp:spPr>
        <a:xfrm>
          <a:off x="0" y="5291376"/>
          <a:ext cx="7254855" cy="6046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B9502-E75F-471B-85C7-CE882093183D}">
      <dsp:nvSpPr>
        <dsp:cNvPr id="0" name=""/>
        <dsp:cNvSpPr/>
      </dsp:nvSpPr>
      <dsp:spPr>
        <a:xfrm>
          <a:off x="182905" y="5427422"/>
          <a:ext cx="332555" cy="332555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BB4F2-9795-4EE2-AFA6-E7344F3361E5}">
      <dsp:nvSpPr>
        <dsp:cNvPr id="0" name=""/>
        <dsp:cNvSpPr/>
      </dsp:nvSpPr>
      <dsp:spPr>
        <a:xfrm>
          <a:off x="698366" y="5291376"/>
          <a:ext cx="6556488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kern="1200" dirty="0">
              <a:solidFill>
                <a:srgbClr val="FF0000"/>
              </a:solidFill>
            </a:rPr>
            <a:t>Búsqueda dirigida de síntomas de Hipertensión Intracraneana y crisis epilépticas. </a:t>
          </a:r>
          <a:endParaRPr lang="en-US" sz="1500" b="1" kern="1200" dirty="0">
            <a:solidFill>
              <a:srgbClr val="FF0000"/>
            </a:solidFill>
          </a:endParaRPr>
        </a:p>
      </dsp:txBody>
      <dsp:txXfrm>
        <a:off x="698366" y="5291376"/>
        <a:ext cx="6556488" cy="60464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390EE-403F-46E5-A9BD-EF2652EAEE11}">
      <dsp:nvSpPr>
        <dsp:cNvPr id="0" name=""/>
        <dsp:cNvSpPr/>
      </dsp:nvSpPr>
      <dsp:spPr>
        <a:xfrm>
          <a:off x="0" y="284562"/>
          <a:ext cx="6513603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Dismorfias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Forma del cráneo</a:t>
          </a:r>
          <a:endParaRPr lang="en-US" sz="1500" kern="1200"/>
        </a:p>
      </dsp:txBody>
      <dsp:txXfrm>
        <a:off x="0" y="284562"/>
        <a:ext cx="6513603" cy="874125"/>
      </dsp:txXfrm>
    </dsp:sp>
    <dsp:sp modelId="{F105E6F1-7A81-49E1-94CC-5AA4DE2B1807}">
      <dsp:nvSpPr>
        <dsp:cNvPr id="0" name=""/>
        <dsp:cNvSpPr/>
      </dsp:nvSpPr>
      <dsp:spPr>
        <a:xfrm>
          <a:off x="325680" y="63162"/>
          <a:ext cx="4559522" cy="44280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Apariencia general</a:t>
          </a:r>
          <a:endParaRPr lang="en-US" sz="1500" kern="1200"/>
        </a:p>
      </dsp:txBody>
      <dsp:txXfrm>
        <a:off x="347296" y="84778"/>
        <a:ext cx="4516290" cy="399568"/>
      </dsp:txXfrm>
    </dsp:sp>
    <dsp:sp modelId="{266BF8AC-EDEE-449F-BAFD-D49E7A02212D}">
      <dsp:nvSpPr>
        <dsp:cNvPr id="0" name=""/>
        <dsp:cNvSpPr/>
      </dsp:nvSpPr>
      <dsp:spPr>
        <a:xfrm>
          <a:off x="0" y="1461087"/>
          <a:ext cx="6513603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277996"/>
              <a:satOff val="4329"/>
              <a:lumOff val="215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Curva craneana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Excluir causas puntuales de CC aumentada (cefalohematoma al nacer, caput succedaneum)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 dirty="0"/>
            <a:t>Comparar con mediciones anteriores: determinar inicio y progresión</a:t>
          </a:r>
          <a:endParaRPr lang="en-US" sz="1500" kern="1200" dirty="0"/>
        </a:p>
      </dsp:txBody>
      <dsp:txXfrm>
        <a:off x="0" y="1461087"/>
        <a:ext cx="6513603" cy="1346625"/>
      </dsp:txXfrm>
    </dsp:sp>
    <dsp:sp modelId="{5DC6223B-048F-4D82-86F3-0979DA8A9637}">
      <dsp:nvSpPr>
        <dsp:cNvPr id="0" name=""/>
        <dsp:cNvSpPr/>
      </dsp:nvSpPr>
      <dsp:spPr>
        <a:xfrm>
          <a:off x="325680" y="1239687"/>
          <a:ext cx="4559522" cy="442800"/>
        </a:xfrm>
        <a:prstGeom prst="roundRect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CC</a:t>
          </a:r>
          <a:endParaRPr lang="en-US" sz="1500" kern="1200"/>
        </a:p>
      </dsp:txBody>
      <dsp:txXfrm>
        <a:off x="347296" y="1261303"/>
        <a:ext cx="4516290" cy="399568"/>
      </dsp:txXfrm>
    </dsp:sp>
    <dsp:sp modelId="{1567103D-7C4A-4E00-978C-E4C44F1B2C3D}">
      <dsp:nvSpPr>
        <dsp:cNvPr id="0" name=""/>
        <dsp:cNvSpPr/>
      </dsp:nvSpPr>
      <dsp:spPr>
        <a:xfrm>
          <a:off x="0" y="3110112"/>
          <a:ext cx="651360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555991"/>
              <a:satOff val="8658"/>
              <a:lumOff val="431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A0D17-F4A1-4934-92B7-2D29B95F0761}">
      <dsp:nvSpPr>
        <dsp:cNvPr id="0" name=""/>
        <dsp:cNvSpPr/>
      </dsp:nvSpPr>
      <dsp:spPr>
        <a:xfrm>
          <a:off x="325680" y="2888713"/>
          <a:ext cx="4559522" cy="442800"/>
        </a:xfrm>
        <a:prstGeom prst="roundRect">
          <a:avLst/>
        </a:prstGeom>
        <a:solidFill>
          <a:schemeClr val="accent2">
            <a:shade val="50000"/>
            <a:hueOff val="-591173"/>
            <a:satOff val="7783"/>
            <a:lumOff val="466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Antropometría</a:t>
          </a:r>
          <a:endParaRPr lang="en-US" sz="1500" kern="1200" dirty="0"/>
        </a:p>
      </dsp:txBody>
      <dsp:txXfrm>
        <a:off x="347296" y="2910329"/>
        <a:ext cx="4516290" cy="399568"/>
      </dsp:txXfrm>
    </dsp:sp>
    <dsp:sp modelId="{1BD5F0A8-B483-4C54-B266-B53F06B8A131}">
      <dsp:nvSpPr>
        <dsp:cNvPr id="0" name=""/>
        <dsp:cNvSpPr/>
      </dsp:nvSpPr>
      <dsp:spPr>
        <a:xfrm>
          <a:off x="0" y="3790512"/>
          <a:ext cx="6513603" cy="2031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-277996"/>
              <a:satOff val="4329"/>
              <a:lumOff val="215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Auscultación (soplos= MAV)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Palpación: levemente deprimida o a nivel al estar tranquilo y sentado, y fuctua con las fases de la respiración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Convexa, separación de suturas, abombada  </a:t>
          </a:r>
          <a:r>
            <a:rPr lang="es-CL" sz="1500" kern="1200">
              <a:sym typeface="Wingdings" panose="05000000000000000000" pitchFamily="2" charset="2"/>
            </a:rPr>
            <a:t></a:t>
          </a:r>
          <a:r>
            <a:rPr lang="es-CL" sz="1500" kern="1200"/>
            <a:t> HTEC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Persistencia de fontanela abierta &gt; 24 meses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HCF, Acondroplasia, Displasias esqueléticas, Raquitismo, Osteogenesis Imperfecta</a:t>
          </a:r>
          <a:endParaRPr lang="en-US" sz="1500" kern="1200"/>
        </a:p>
      </dsp:txBody>
      <dsp:txXfrm>
        <a:off x="0" y="3790512"/>
        <a:ext cx="6513603" cy="2031750"/>
      </dsp:txXfrm>
    </dsp:sp>
    <dsp:sp modelId="{D9D9EE05-A4B5-4CD9-8EED-4694E7C1D0DC}">
      <dsp:nvSpPr>
        <dsp:cNvPr id="0" name=""/>
        <dsp:cNvSpPr/>
      </dsp:nvSpPr>
      <dsp:spPr>
        <a:xfrm>
          <a:off x="325680" y="3569113"/>
          <a:ext cx="4559522" cy="442800"/>
        </a:xfrm>
        <a:prstGeom prst="roundRect">
          <a:avLst/>
        </a:prstGeom>
        <a:solidFill>
          <a:schemeClr val="accent2">
            <a:shade val="50000"/>
            <a:hueOff val="-295587"/>
            <a:satOff val="3892"/>
            <a:lumOff val="233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Fontanelas</a:t>
          </a:r>
          <a:endParaRPr lang="en-US" sz="1500" kern="1200"/>
        </a:p>
      </dsp:txBody>
      <dsp:txXfrm>
        <a:off x="347296" y="3590729"/>
        <a:ext cx="4516290" cy="39956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DF809-E9EB-4E80-85B7-78B028A4AD1A}">
      <dsp:nvSpPr>
        <dsp:cNvPr id="0" name=""/>
        <dsp:cNvSpPr/>
      </dsp:nvSpPr>
      <dsp:spPr>
        <a:xfrm>
          <a:off x="0" y="603432"/>
          <a:ext cx="6513603" cy="1020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74904" rIns="5055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/>
            <a:t>Maculas hipo/hiperpigmentadas, angiomas, “shagreen patches”, telangectasias, nódulos subcutáneos….</a:t>
          </a:r>
          <a:endParaRPr lang="en-US" sz="1800" kern="1200"/>
        </a:p>
      </dsp:txBody>
      <dsp:txXfrm>
        <a:off x="0" y="603432"/>
        <a:ext cx="6513603" cy="1020600"/>
      </dsp:txXfrm>
    </dsp:sp>
    <dsp:sp modelId="{151E51CA-339B-4235-87D0-511EF3005729}">
      <dsp:nvSpPr>
        <dsp:cNvPr id="0" name=""/>
        <dsp:cNvSpPr/>
      </dsp:nvSpPr>
      <dsp:spPr>
        <a:xfrm>
          <a:off x="325680" y="337752"/>
          <a:ext cx="4559522" cy="53136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Piel</a:t>
          </a:r>
          <a:endParaRPr lang="en-US" sz="1800" kern="1200"/>
        </a:p>
      </dsp:txBody>
      <dsp:txXfrm>
        <a:off x="351619" y="363691"/>
        <a:ext cx="4507644" cy="479482"/>
      </dsp:txXfrm>
    </dsp:sp>
    <dsp:sp modelId="{4A99DFE8-EABE-4D15-8631-EA1928770F1E}">
      <dsp:nvSpPr>
        <dsp:cNvPr id="0" name=""/>
        <dsp:cNvSpPr/>
      </dsp:nvSpPr>
      <dsp:spPr>
        <a:xfrm>
          <a:off x="0" y="1986912"/>
          <a:ext cx="6513603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160472"/>
              <a:satOff val="3389"/>
              <a:lumOff val="90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74904" rIns="5055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/>
            <a:t>Cardiopatía congénita (Sd neuro-cradio-Facio-cutaneo)</a:t>
          </a:r>
          <a:endParaRPr lang="en-US" sz="1800" kern="1200"/>
        </a:p>
      </dsp:txBody>
      <dsp:txXfrm>
        <a:off x="0" y="1986912"/>
        <a:ext cx="6513603" cy="765450"/>
      </dsp:txXfrm>
    </dsp:sp>
    <dsp:sp modelId="{A9DC849B-19AE-4722-81EE-E5AE20006666}">
      <dsp:nvSpPr>
        <dsp:cNvPr id="0" name=""/>
        <dsp:cNvSpPr/>
      </dsp:nvSpPr>
      <dsp:spPr>
        <a:xfrm>
          <a:off x="325680" y="1721232"/>
          <a:ext cx="4559522" cy="531360"/>
        </a:xfrm>
        <a:prstGeom prst="roundRect">
          <a:avLst/>
        </a:prstGeom>
        <a:solidFill>
          <a:schemeClr val="accent2">
            <a:shade val="80000"/>
            <a:hueOff val="-160472"/>
            <a:satOff val="3389"/>
            <a:lumOff val="90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Cardiovascular</a:t>
          </a:r>
          <a:endParaRPr lang="en-US" sz="1800" kern="1200"/>
        </a:p>
      </dsp:txBody>
      <dsp:txXfrm>
        <a:off x="351619" y="1747171"/>
        <a:ext cx="4507644" cy="479482"/>
      </dsp:txXfrm>
    </dsp:sp>
    <dsp:sp modelId="{3B02527D-7CF0-48DD-AE34-0BA9F9A20B91}">
      <dsp:nvSpPr>
        <dsp:cNvPr id="0" name=""/>
        <dsp:cNvSpPr/>
      </dsp:nvSpPr>
      <dsp:spPr>
        <a:xfrm>
          <a:off x="0" y="3115243"/>
          <a:ext cx="6513603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320943"/>
              <a:satOff val="6777"/>
              <a:lumOff val="180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74904" rIns="5055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Hepatoesplenomegalia (</a:t>
          </a:r>
          <a:r>
            <a:rPr lang="es-CL" sz="1800" kern="1200" dirty="0" err="1"/>
            <a:t>Enf</a:t>
          </a:r>
          <a:r>
            <a:rPr lang="es-CL" sz="1800" kern="1200" dirty="0"/>
            <a:t> Metabólica, de depósito)</a:t>
          </a:r>
          <a:endParaRPr lang="en-US" sz="1800" kern="1200" dirty="0"/>
        </a:p>
      </dsp:txBody>
      <dsp:txXfrm>
        <a:off x="0" y="3115243"/>
        <a:ext cx="6513603" cy="765450"/>
      </dsp:txXfrm>
    </dsp:sp>
    <dsp:sp modelId="{8CDAF102-6751-4EE9-BABA-20AC8EA0EDB6}">
      <dsp:nvSpPr>
        <dsp:cNvPr id="0" name=""/>
        <dsp:cNvSpPr/>
      </dsp:nvSpPr>
      <dsp:spPr>
        <a:xfrm>
          <a:off x="325680" y="2849563"/>
          <a:ext cx="4559522" cy="531360"/>
        </a:xfrm>
        <a:prstGeom prst="roundRect">
          <a:avLst/>
        </a:prstGeom>
        <a:solidFill>
          <a:schemeClr val="accent2">
            <a:shade val="80000"/>
            <a:hueOff val="-320943"/>
            <a:satOff val="6777"/>
            <a:lumOff val="180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Abdominal</a:t>
          </a:r>
          <a:endParaRPr lang="en-US" sz="1800" kern="1200"/>
        </a:p>
      </dsp:txBody>
      <dsp:txXfrm>
        <a:off x="351619" y="2875502"/>
        <a:ext cx="4507644" cy="479482"/>
      </dsp:txXfrm>
    </dsp:sp>
    <dsp:sp modelId="{605BA78A-8E53-4326-BE3D-7F3F51AB6806}">
      <dsp:nvSpPr>
        <dsp:cNvPr id="0" name=""/>
        <dsp:cNvSpPr/>
      </dsp:nvSpPr>
      <dsp:spPr>
        <a:xfrm>
          <a:off x="0" y="4243573"/>
          <a:ext cx="6513603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74904" rIns="50552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/>
            <a:t>Fondo de Ojo </a:t>
          </a:r>
          <a:r>
            <a:rPr lang="es-CL" sz="1800" kern="1200">
              <a:sym typeface="Wingdings" panose="05000000000000000000" pitchFamily="2" charset="2"/>
            </a:rPr>
            <a:t></a:t>
          </a:r>
          <a:r>
            <a:rPr lang="es-CL" sz="1800" kern="1200"/>
            <a:t> Papiledema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800" kern="1200" dirty="0"/>
            <a:t>Cataratas, alteraciones retinales (enfermedades metabólicas, macrocefalia sindrómica)</a:t>
          </a:r>
          <a:endParaRPr lang="en-US" sz="1800" kern="1200" dirty="0"/>
        </a:p>
      </dsp:txBody>
      <dsp:txXfrm>
        <a:off x="0" y="4243573"/>
        <a:ext cx="6513603" cy="1304100"/>
      </dsp:txXfrm>
    </dsp:sp>
    <dsp:sp modelId="{72FC8E8E-919B-497E-A0D0-908CA1C91B13}">
      <dsp:nvSpPr>
        <dsp:cNvPr id="0" name=""/>
        <dsp:cNvSpPr/>
      </dsp:nvSpPr>
      <dsp:spPr>
        <a:xfrm>
          <a:off x="325680" y="3977893"/>
          <a:ext cx="4559522" cy="531360"/>
        </a:xfrm>
        <a:prstGeom prst="roundRect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Examen Ocular</a:t>
          </a:r>
          <a:endParaRPr lang="en-US" sz="1800" kern="1200"/>
        </a:p>
      </dsp:txBody>
      <dsp:txXfrm>
        <a:off x="351619" y="4003832"/>
        <a:ext cx="4507644" cy="4794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810419-6E9B-4F89-86D7-53EC0AE2BF9D}">
      <dsp:nvSpPr>
        <dsp:cNvPr id="0" name=""/>
        <dsp:cNvSpPr/>
      </dsp:nvSpPr>
      <dsp:spPr>
        <a:xfrm>
          <a:off x="0" y="512150"/>
          <a:ext cx="6513603" cy="2603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604012" rIns="505528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/>
            <a:t>Oculomotilidad</a:t>
          </a:r>
          <a:endParaRPr lang="en-US" sz="2900" kern="1200"/>
        </a:p>
        <a:p>
          <a:pPr marL="571500" lvl="2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/>
            <a:t>Parálisis del VI par </a:t>
          </a:r>
          <a:r>
            <a:rPr lang="es-CL" sz="2900" kern="1200">
              <a:sym typeface="Wingdings" panose="05000000000000000000" pitchFamily="2" charset="2"/>
            </a:rPr>
            <a:t></a:t>
          </a:r>
          <a:r>
            <a:rPr lang="es-CL" sz="2900" kern="1200"/>
            <a:t> HTEC</a:t>
          </a:r>
          <a:endParaRPr lang="en-US" sz="2900" kern="1200"/>
        </a:p>
        <a:p>
          <a:pPr marL="571500" lvl="2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/>
            <a:t>Mirada en sol naciente o Sd Parinaud </a:t>
          </a:r>
          <a:endParaRPr lang="en-US" sz="2900" kern="1200"/>
        </a:p>
      </dsp:txBody>
      <dsp:txXfrm>
        <a:off x="0" y="512150"/>
        <a:ext cx="6513603" cy="2603475"/>
      </dsp:txXfrm>
    </dsp:sp>
    <dsp:sp modelId="{FD305D91-5D43-4BBB-8174-F7230804B200}">
      <dsp:nvSpPr>
        <dsp:cNvPr id="0" name=""/>
        <dsp:cNvSpPr/>
      </dsp:nvSpPr>
      <dsp:spPr>
        <a:xfrm>
          <a:off x="325680" y="84110"/>
          <a:ext cx="4559522" cy="85608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900" kern="1200"/>
            <a:t>Pares craneanos</a:t>
          </a:r>
          <a:endParaRPr lang="en-US" sz="2900" kern="1200"/>
        </a:p>
      </dsp:txBody>
      <dsp:txXfrm>
        <a:off x="367470" y="125900"/>
        <a:ext cx="4475942" cy="772500"/>
      </dsp:txXfrm>
    </dsp:sp>
    <dsp:sp modelId="{D14DE95D-2B18-43EB-A889-7E9E07572C9B}">
      <dsp:nvSpPr>
        <dsp:cNvPr id="0" name=""/>
        <dsp:cNvSpPr/>
      </dsp:nvSpPr>
      <dsp:spPr>
        <a:xfrm>
          <a:off x="0" y="3700265"/>
          <a:ext cx="6513603" cy="210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-481415"/>
              <a:satOff val="10166"/>
              <a:lumOff val="270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604012" rIns="505528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/>
            <a:t>Tono, trofismo, fuerza, paresias, ROTs</a:t>
          </a:r>
          <a:endParaRPr lang="en-US" sz="2900" kern="1200"/>
        </a:p>
        <a:p>
          <a:pPr marL="571500" lvl="2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900" kern="1200"/>
            <a:t>Hipotonia, espasticidad</a:t>
          </a:r>
          <a:endParaRPr lang="en-US" sz="2900" kern="1200"/>
        </a:p>
      </dsp:txBody>
      <dsp:txXfrm>
        <a:off x="0" y="3700265"/>
        <a:ext cx="6513603" cy="2101050"/>
      </dsp:txXfrm>
    </dsp:sp>
    <dsp:sp modelId="{1EFFE593-A77E-46CC-B2FD-3330CD47DBFB}">
      <dsp:nvSpPr>
        <dsp:cNvPr id="0" name=""/>
        <dsp:cNvSpPr/>
      </dsp:nvSpPr>
      <dsp:spPr>
        <a:xfrm>
          <a:off x="325680" y="3272225"/>
          <a:ext cx="4559522" cy="856080"/>
        </a:xfrm>
        <a:prstGeom prst="roundRect">
          <a:avLst/>
        </a:prstGeom>
        <a:solidFill>
          <a:schemeClr val="accent2">
            <a:shade val="80000"/>
            <a:hueOff val="-481415"/>
            <a:satOff val="10166"/>
            <a:lumOff val="270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900" kern="1200"/>
            <a:t>Motor</a:t>
          </a:r>
          <a:endParaRPr lang="en-US" sz="2900" kern="1200"/>
        </a:p>
      </dsp:txBody>
      <dsp:txXfrm>
        <a:off x="367470" y="3314015"/>
        <a:ext cx="4475942" cy="7725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71D4E-EF3F-4BAB-87E6-0D3C3E7B1962}">
      <dsp:nvSpPr>
        <dsp:cNvPr id="0" name=""/>
        <dsp:cNvSpPr/>
      </dsp:nvSpPr>
      <dsp:spPr>
        <a:xfrm>
          <a:off x="0" y="384552"/>
          <a:ext cx="6513603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33248" rIns="50552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Evaluación urgente en caso de: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Cefalea, vomito, compromiso de conciencia, fontanelas abombadas, papiledema, fiebre, signos meníngeos, letargia, irritabilidad</a:t>
          </a:r>
          <a:endParaRPr lang="en-US" sz="1600" kern="1200"/>
        </a:p>
      </dsp:txBody>
      <dsp:txXfrm>
        <a:off x="0" y="384552"/>
        <a:ext cx="6513603" cy="1386000"/>
      </dsp:txXfrm>
    </dsp:sp>
    <dsp:sp modelId="{9C0F4B23-2FB5-4BFF-8BB6-53473461C582}">
      <dsp:nvSpPr>
        <dsp:cNvPr id="0" name=""/>
        <dsp:cNvSpPr/>
      </dsp:nvSpPr>
      <dsp:spPr>
        <a:xfrm>
          <a:off x="325680" y="148392"/>
          <a:ext cx="4559522" cy="472320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Antecedente de HTEC, trauma o infección del SNC</a:t>
          </a:r>
          <a:endParaRPr lang="en-US" sz="1600" kern="1200" dirty="0"/>
        </a:p>
      </dsp:txBody>
      <dsp:txXfrm>
        <a:off x="348737" y="171449"/>
        <a:ext cx="4513408" cy="426206"/>
      </dsp:txXfrm>
    </dsp:sp>
    <dsp:sp modelId="{A3827FFC-4EED-4563-AE39-26173E900875}">
      <dsp:nvSpPr>
        <dsp:cNvPr id="0" name=""/>
        <dsp:cNvSpPr/>
      </dsp:nvSpPr>
      <dsp:spPr>
        <a:xfrm>
          <a:off x="0" y="2093113"/>
          <a:ext cx="6513603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171094"/>
              <a:satOff val="0"/>
              <a:lumOff val="112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33248" rIns="50552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Según corresponda, realizar estudio</a:t>
          </a:r>
          <a:endParaRPr lang="en-US" sz="1600" kern="1200"/>
        </a:p>
      </dsp:txBody>
      <dsp:txXfrm>
        <a:off x="0" y="2093113"/>
        <a:ext cx="6513603" cy="680400"/>
      </dsp:txXfrm>
    </dsp:sp>
    <dsp:sp modelId="{54405A37-8AC1-40BB-B8F6-DE7C9AE22A86}">
      <dsp:nvSpPr>
        <dsp:cNvPr id="0" name=""/>
        <dsp:cNvSpPr/>
      </dsp:nvSpPr>
      <dsp:spPr>
        <a:xfrm>
          <a:off x="325680" y="1856953"/>
          <a:ext cx="4559522" cy="472320"/>
        </a:xfrm>
        <a:prstGeom prst="roundRect">
          <a:avLst/>
        </a:prstGeom>
        <a:solidFill>
          <a:schemeClr val="accent4">
            <a:shade val="80000"/>
            <a:hueOff val="-171094"/>
            <a:satOff val="0"/>
            <a:lumOff val="112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Características sindrómicas</a:t>
          </a:r>
          <a:endParaRPr lang="en-US" sz="1600" kern="1200"/>
        </a:p>
      </dsp:txBody>
      <dsp:txXfrm>
        <a:off x="348737" y="1880010"/>
        <a:ext cx="4513408" cy="426206"/>
      </dsp:txXfrm>
    </dsp:sp>
    <dsp:sp modelId="{6E9D2950-CD6B-48DF-A4B1-7512275BFF51}">
      <dsp:nvSpPr>
        <dsp:cNvPr id="0" name=""/>
        <dsp:cNvSpPr/>
      </dsp:nvSpPr>
      <dsp:spPr>
        <a:xfrm>
          <a:off x="0" y="3096073"/>
          <a:ext cx="6513603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342189"/>
              <a:satOff val="0"/>
              <a:lumOff val="225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33248" rIns="50552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Neuroimagen (TC o RM)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Normal </a:t>
          </a:r>
          <a:r>
            <a:rPr lang="es-CL" sz="1600" kern="1200">
              <a:sym typeface="Wingdings" panose="05000000000000000000" pitchFamily="2" charset="2"/>
            </a:rPr>
            <a:t></a:t>
          </a:r>
          <a:r>
            <a:rPr lang="es-CL" sz="1600" kern="1200"/>
            <a:t> diagnósticos diferenciales (TEA, trastornos metabólicos, síndromes genéticos)</a:t>
          </a:r>
          <a:endParaRPr lang="en-US" sz="1600" kern="1200"/>
        </a:p>
      </dsp:txBody>
      <dsp:txXfrm>
        <a:off x="0" y="3096073"/>
        <a:ext cx="6513603" cy="1159200"/>
      </dsp:txXfrm>
    </dsp:sp>
    <dsp:sp modelId="{8276C9C8-2A1A-42C7-82B1-3A60780AA30F}">
      <dsp:nvSpPr>
        <dsp:cNvPr id="0" name=""/>
        <dsp:cNvSpPr/>
      </dsp:nvSpPr>
      <dsp:spPr>
        <a:xfrm>
          <a:off x="325680" y="2859913"/>
          <a:ext cx="4559522" cy="472320"/>
        </a:xfrm>
        <a:prstGeom prst="roundRect">
          <a:avLst/>
        </a:prstGeom>
        <a:solidFill>
          <a:schemeClr val="accent4">
            <a:shade val="80000"/>
            <a:hueOff val="-342189"/>
            <a:satOff val="0"/>
            <a:lumOff val="225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RDSM</a:t>
          </a:r>
          <a:endParaRPr lang="en-US" sz="1600" kern="1200"/>
        </a:p>
      </dsp:txBody>
      <dsp:txXfrm>
        <a:off x="348737" y="2882970"/>
        <a:ext cx="4513408" cy="426206"/>
      </dsp:txXfrm>
    </dsp:sp>
    <dsp:sp modelId="{407E2B60-A810-49C4-A1C1-1F9217D15E2C}">
      <dsp:nvSpPr>
        <dsp:cNvPr id="0" name=""/>
        <dsp:cNvSpPr/>
      </dsp:nvSpPr>
      <dsp:spPr>
        <a:xfrm>
          <a:off x="0" y="4577833"/>
          <a:ext cx="6513603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33248" rIns="50552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Sin características sindrómicas, macrocefalia leve y DSM normal </a:t>
          </a:r>
          <a:r>
            <a:rPr lang="es-CL" sz="1600" kern="1200">
              <a:sym typeface="Wingdings" panose="05000000000000000000" pitchFamily="2" charset="2"/>
            </a:rPr>
            <a:t></a:t>
          </a:r>
          <a:r>
            <a:rPr lang="es-CL" sz="1600" kern="1200"/>
            <a:t> medir CC a los padres y hermanos (Macrocefalia familiar)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Ecografía cerebral</a:t>
          </a:r>
          <a:endParaRPr lang="en-US" sz="1600" kern="1200"/>
        </a:p>
      </dsp:txBody>
      <dsp:txXfrm>
        <a:off x="0" y="4577833"/>
        <a:ext cx="6513603" cy="1159200"/>
      </dsp:txXfrm>
    </dsp:sp>
    <dsp:sp modelId="{F235752A-89AB-4BFD-A74D-4961EFEFC2D2}">
      <dsp:nvSpPr>
        <dsp:cNvPr id="0" name=""/>
        <dsp:cNvSpPr/>
      </dsp:nvSpPr>
      <dsp:spPr>
        <a:xfrm>
          <a:off x="325680" y="4341673"/>
          <a:ext cx="4559522" cy="472320"/>
        </a:xfrm>
        <a:prstGeom prst="roundRect">
          <a:avLst/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DSM normal</a:t>
          </a:r>
          <a:endParaRPr lang="en-US" sz="1600" kern="1200"/>
        </a:p>
      </dsp:txBody>
      <dsp:txXfrm>
        <a:off x="348737" y="4364730"/>
        <a:ext cx="4513408" cy="42620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B891F-E751-472C-8BB9-E6808FF9C211}">
      <dsp:nvSpPr>
        <dsp:cNvPr id="0" name=""/>
        <dsp:cNvSpPr/>
      </dsp:nvSpPr>
      <dsp:spPr>
        <a:xfrm>
          <a:off x="0" y="1135062"/>
          <a:ext cx="651360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67F35-7AE8-40C7-BE73-648BDEEBEB1A}">
      <dsp:nvSpPr>
        <dsp:cNvPr id="0" name=""/>
        <dsp:cNvSpPr/>
      </dsp:nvSpPr>
      <dsp:spPr>
        <a:xfrm>
          <a:off x="325680" y="913662"/>
          <a:ext cx="4559522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u="sng" kern="1200"/>
            <a:t>Depende de la ETIOLOGIA</a:t>
          </a:r>
          <a:endParaRPr lang="en-US" sz="1500" kern="1200"/>
        </a:p>
      </dsp:txBody>
      <dsp:txXfrm>
        <a:off x="347296" y="935278"/>
        <a:ext cx="4516290" cy="399568"/>
      </dsp:txXfrm>
    </dsp:sp>
    <dsp:sp modelId="{1CE1C358-439B-4C2B-B9A8-AD657D9BE085}">
      <dsp:nvSpPr>
        <dsp:cNvPr id="0" name=""/>
        <dsp:cNvSpPr/>
      </dsp:nvSpPr>
      <dsp:spPr>
        <a:xfrm>
          <a:off x="0" y="1815462"/>
          <a:ext cx="651360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8FD5A-7E38-4592-9C17-66EE874856BE}">
      <dsp:nvSpPr>
        <dsp:cNvPr id="0" name=""/>
        <dsp:cNvSpPr/>
      </dsp:nvSpPr>
      <dsp:spPr>
        <a:xfrm>
          <a:off x="325680" y="1594062"/>
          <a:ext cx="4559522" cy="4428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Megalencefalia Familiar no requieren tratamiento</a:t>
          </a:r>
          <a:endParaRPr lang="en-US" sz="1500" kern="1200"/>
        </a:p>
      </dsp:txBody>
      <dsp:txXfrm>
        <a:off x="347296" y="1615678"/>
        <a:ext cx="4516290" cy="399568"/>
      </dsp:txXfrm>
    </dsp:sp>
    <dsp:sp modelId="{3F6A3B3A-0465-4468-92E9-0308FAC7119E}">
      <dsp:nvSpPr>
        <dsp:cNvPr id="0" name=""/>
        <dsp:cNvSpPr/>
      </dsp:nvSpPr>
      <dsp:spPr>
        <a:xfrm>
          <a:off x="0" y="2495862"/>
          <a:ext cx="651360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BECA6-762F-4591-A878-2AC8E6510273}">
      <dsp:nvSpPr>
        <dsp:cNvPr id="0" name=""/>
        <dsp:cNvSpPr/>
      </dsp:nvSpPr>
      <dsp:spPr>
        <a:xfrm>
          <a:off x="325680" y="2274462"/>
          <a:ext cx="4559522" cy="4428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HCF </a:t>
          </a:r>
          <a:r>
            <a:rPr lang="es-CL" sz="1500" kern="1200">
              <a:sym typeface="Wingdings" panose="05000000000000000000" pitchFamily="2" charset="2"/>
            </a:rPr>
            <a:t></a:t>
          </a:r>
          <a:r>
            <a:rPr lang="es-CL" sz="1500" kern="1200"/>
            <a:t> Intervención neuroquirúrgica (generalmente)</a:t>
          </a:r>
          <a:endParaRPr lang="en-US" sz="1500" kern="1200"/>
        </a:p>
      </dsp:txBody>
      <dsp:txXfrm>
        <a:off x="347296" y="2296078"/>
        <a:ext cx="4516290" cy="399568"/>
      </dsp:txXfrm>
    </dsp:sp>
    <dsp:sp modelId="{E21F7958-4CDE-497F-88A1-989FE2BC690E}">
      <dsp:nvSpPr>
        <dsp:cNvPr id="0" name=""/>
        <dsp:cNvSpPr/>
      </dsp:nvSpPr>
      <dsp:spPr>
        <a:xfrm>
          <a:off x="0" y="3176263"/>
          <a:ext cx="6513603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12420" rIns="50552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Usualmente no requieren intervención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Seguimiento estrecho para pesquisar RDSM o alteraciones neurológicas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Medición mensual hasta los 6 meses de vida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No es necesario repetir la imagen a menos que la CC se desvie abruptamente de la curva, examen neurológico anormal, RDSM. </a:t>
          </a:r>
          <a:endParaRPr lang="en-US" sz="1500" kern="1200"/>
        </a:p>
      </dsp:txBody>
      <dsp:txXfrm>
        <a:off x="0" y="3176263"/>
        <a:ext cx="6513603" cy="1795500"/>
      </dsp:txXfrm>
    </dsp:sp>
    <dsp:sp modelId="{8D9844D4-CDE8-4A17-B830-27C0447C4A9D}">
      <dsp:nvSpPr>
        <dsp:cNvPr id="0" name=""/>
        <dsp:cNvSpPr/>
      </dsp:nvSpPr>
      <dsp:spPr>
        <a:xfrm>
          <a:off x="325680" y="2954862"/>
          <a:ext cx="4559522" cy="442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Espacio Subaracnoideo amplio Benigno</a:t>
          </a:r>
          <a:endParaRPr lang="en-US" sz="1500" kern="1200"/>
        </a:p>
      </dsp:txBody>
      <dsp:txXfrm>
        <a:off x="347296" y="2976478"/>
        <a:ext cx="4516290" cy="39956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935C2-BED6-4758-B21C-BB7E26ABC13B}">
      <dsp:nvSpPr>
        <dsp:cNvPr id="0" name=""/>
        <dsp:cNvSpPr/>
      </dsp:nvSpPr>
      <dsp:spPr>
        <a:xfrm>
          <a:off x="0" y="271223"/>
          <a:ext cx="9363456" cy="86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000" kern="1200"/>
            <a:t>Microcefalia</a:t>
          </a:r>
          <a:endParaRPr lang="en-US" sz="3000" kern="1200"/>
        </a:p>
      </dsp:txBody>
      <dsp:txXfrm>
        <a:off x="0" y="271223"/>
        <a:ext cx="9363456" cy="864000"/>
      </dsp:txXfrm>
    </dsp:sp>
    <dsp:sp modelId="{D3A575FC-334D-4673-B964-51122B5C61F3}">
      <dsp:nvSpPr>
        <dsp:cNvPr id="0" name=""/>
        <dsp:cNvSpPr/>
      </dsp:nvSpPr>
      <dsp:spPr>
        <a:xfrm>
          <a:off x="0" y="1135224"/>
          <a:ext cx="9363456" cy="26352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000" kern="1200" dirty="0"/>
            <a:t>Academia Americana de Neurología </a:t>
          </a:r>
          <a:r>
            <a:rPr lang="es-CL" sz="3000" kern="1200" dirty="0">
              <a:sym typeface="Wingdings" panose="05000000000000000000" pitchFamily="2" charset="2"/>
            </a:rPr>
            <a:t></a:t>
          </a:r>
          <a:r>
            <a:rPr lang="es-CL" sz="3000" kern="1200" dirty="0"/>
            <a:t> CC menor a 2 DS  del promedio para edad, sexo y edad gestacional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000" b="1" kern="1200" dirty="0"/>
            <a:t>Severa</a:t>
          </a:r>
          <a:r>
            <a:rPr lang="es-CL" sz="3000" kern="1200" dirty="0"/>
            <a:t>: igual o menor a 3 DS según edad, sexo y edad gestacional. 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3000" kern="1200" dirty="0"/>
            <a:t>2% de la población general se consideran microcefálicos</a:t>
          </a:r>
          <a:endParaRPr lang="en-US" sz="3000" kern="1200" dirty="0"/>
        </a:p>
      </dsp:txBody>
      <dsp:txXfrm>
        <a:off x="0" y="1135224"/>
        <a:ext cx="9363456" cy="26352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38F096-4B88-4455-B8A9-F2B55B974C96}">
      <dsp:nvSpPr>
        <dsp:cNvPr id="0" name=""/>
        <dsp:cNvSpPr/>
      </dsp:nvSpPr>
      <dsp:spPr>
        <a:xfrm rot="5400000">
          <a:off x="3776276" y="-1395690"/>
          <a:ext cx="1408067" cy="421676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u="sng" kern="1200" dirty="0"/>
            <a:t>Congénita (primaria)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dirty="0"/>
            <a:t>Presente al nacimiento o desde las 36 semanas de gestación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u="sng" kern="1200" dirty="0"/>
            <a:t>Adquirida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kern="1200" dirty="0"/>
            <a:t>Alteración en el crecimiento en un cerebro que tenia CC de nacimiento normal</a:t>
          </a:r>
        </a:p>
      </dsp:txBody>
      <dsp:txXfrm rot="-5400000">
        <a:off x="2371929" y="77393"/>
        <a:ext cx="4148026" cy="1270595"/>
      </dsp:txXfrm>
    </dsp:sp>
    <dsp:sp modelId="{275AFEF8-5A8A-42E2-B2DE-2C72848A138A}">
      <dsp:nvSpPr>
        <dsp:cNvPr id="0" name=""/>
        <dsp:cNvSpPr/>
      </dsp:nvSpPr>
      <dsp:spPr>
        <a:xfrm>
          <a:off x="0" y="2951"/>
          <a:ext cx="2371928" cy="14194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/>
            <a:t>Tiempo de Inicio</a:t>
          </a:r>
        </a:p>
      </dsp:txBody>
      <dsp:txXfrm>
        <a:off x="69293" y="72244"/>
        <a:ext cx="2233342" cy="1280893"/>
      </dsp:txXfrm>
    </dsp:sp>
    <dsp:sp modelId="{75AF7FCC-4D50-403C-9DD0-5B15B5FEE479}">
      <dsp:nvSpPr>
        <dsp:cNvPr id="0" name=""/>
        <dsp:cNvSpPr/>
      </dsp:nvSpPr>
      <dsp:spPr>
        <a:xfrm rot="5400000">
          <a:off x="3912518" y="94763"/>
          <a:ext cx="1135583" cy="4216762"/>
        </a:xfrm>
        <a:prstGeom prst="round2SameRect">
          <a:avLst/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u="sng" kern="1200" dirty="0"/>
            <a:t>Genética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u="sng" kern="1200" dirty="0"/>
            <a:t>Ambiental</a:t>
          </a:r>
        </a:p>
      </dsp:txBody>
      <dsp:txXfrm rot="-5400000">
        <a:off x="2371929" y="1690788"/>
        <a:ext cx="4161327" cy="1024713"/>
      </dsp:txXfrm>
    </dsp:sp>
    <dsp:sp modelId="{55E94101-813B-4D07-8894-FE4DE2A2C9AD}">
      <dsp:nvSpPr>
        <dsp:cNvPr id="0" name=""/>
        <dsp:cNvSpPr/>
      </dsp:nvSpPr>
      <dsp:spPr>
        <a:xfrm>
          <a:off x="0" y="1493404"/>
          <a:ext cx="2371928" cy="141947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/>
            <a:t>Etiología </a:t>
          </a:r>
        </a:p>
      </dsp:txBody>
      <dsp:txXfrm>
        <a:off x="69293" y="1562697"/>
        <a:ext cx="2233342" cy="1280893"/>
      </dsp:txXfrm>
    </dsp:sp>
    <dsp:sp modelId="{35B11EAA-BFAF-4F66-ABB7-0D0442C66619}">
      <dsp:nvSpPr>
        <dsp:cNvPr id="0" name=""/>
        <dsp:cNvSpPr/>
      </dsp:nvSpPr>
      <dsp:spPr>
        <a:xfrm rot="5400000">
          <a:off x="3912518" y="1585217"/>
          <a:ext cx="1135583" cy="4216762"/>
        </a:xfrm>
        <a:prstGeom prst="round2SameRect">
          <a:avLst/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u="sng" kern="1200" dirty="0"/>
            <a:t>Simétrica/Proporcionada</a:t>
          </a:r>
          <a:r>
            <a:rPr lang="es-CL" sz="1400" kern="1200" dirty="0">
              <a:sym typeface="Wingdings" panose="05000000000000000000" pitchFamily="2" charset="2"/>
            </a:rPr>
            <a:t></a:t>
          </a:r>
          <a:r>
            <a:rPr lang="es-CL" sz="1400" kern="1200" dirty="0"/>
            <a:t> CC menor a 2DS con talla y peso también bajo  la media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u="sng" kern="1200" dirty="0"/>
            <a:t>Asimétrica/Desproporcionada</a:t>
          </a:r>
        </a:p>
      </dsp:txBody>
      <dsp:txXfrm rot="-5400000">
        <a:off x="2371929" y="3181242"/>
        <a:ext cx="4161327" cy="1024713"/>
      </dsp:txXfrm>
    </dsp:sp>
    <dsp:sp modelId="{6F81F13F-A57A-4C61-B5CA-2F1FB8D32283}">
      <dsp:nvSpPr>
        <dsp:cNvPr id="0" name=""/>
        <dsp:cNvSpPr/>
      </dsp:nvSpPr>
      <dsp:spPr>
        <a:xfrm>
          <a:off x="0" y="2983858"/>
          <a:ext cx="2371928" cy="141947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/>
            <a:t>Relación con parámetros de crecimiento</a:t>
          </a:r>
        </a:p>
      </dsp:txBody>
      <dsp:txXfrm>
        <a:off x="69293" y="3053151"/>
        <a:ext cx="2233342" cy="1280893"/>
      </dsp:txXfrm>
    </dsp:sp>
    <dsp:sp modelId="{CD2EA931-9367-4DC8-BBFE-839E51254FF4}">
      <dsp:nvSpPr>
        <dsp:cNvPr id="0" name=""/>
        <dsp:cNvSpPr/>
      </dsp:nvSpPr>
      <dsp:spPr>
        <a:xfrm rot="5400000">
          <a:off x="3912518" y="3075670"/>
          <a:ext cx="1135583" cy="4216762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u="sng" kern="1200" dirty="0"/>
            <a:t>Aislada o Pura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400" b="1" u="sng" kern="1200" dirty="0"/>
            <a:t>Sindrómica</a:t>
          </a:r>
          <a:r>
            <a:rPr lang="es-CL" sz="1400" kern="1200" dirty="0"/>
            <a:t>: asociada a otras anomalías</a:t>
          </a:r>
        </a:p>
      </dsp:txBody>
      <dsp:txXfrm rot="-5400000">
        <a:off x="2371929" y="4671695"/>
        <a:ext cx="4161327" cy="1024713"/>
      </dsp:txXfrm>
    </dsp:sp>
    <dsp:sp modelId="{80BD8AB5-204C-4CD1-910E-F8A37FC50322}">
      <dsp:nvSpPr>
        <dsp:cNvPr id="0" name=""/>
        <dsp:cNvSpPr/>
      </dsp:nvSpPr>
      <dsp:spPr>
        <a:xfrm>
          <a:off x="0" y="4474312"/>
          <a:ext cx="2371928" cy="141947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600" kern="1200"/>
            <a:t>Asociación con otras alteraciones</a:t>
          </a:r>
        </a:p>
      </dsp:txBody>
      <dsp:txXfrm>
        <a:off x="69293" y="4543605"/>
        <a:ext cx="2233342" cy="128089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84163-8C13-429E-BFA1-BC6136679284}">
      <dsp:nvSpPr>
        <dsp:cNvPr id="0" name=""/>
        <dsp:cNvSpPr/>
      </dsp:nvSpPr>
      <dsp:spPr>
        <a:xfrm>
          <a:off x="0" y="213878"/>
          <a:ext cx="5800725" cy="1484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Anormalidades genéticas y noxas medioambientales pueden afectar a un cerebro en desarrollo</a:t>
          </a:r>
          <a:endParaRPr lang="en-US" sz="2700" kern="1200" dirty="0"/>
        </a:p>
      </dsp:txBody>
      <dsp:txXfrm>
        <a:off x="72479" y="286357"/>
        <a:ext cx="5655767" cy="1339772"/>
      </dsp:txXfrm>
    </dsp:sp>
    <dsp:sp modelId="{84267041-7522-41B6-A9B8-D7B08185DA9F}">
      <dsp:nvSpPr>
        <dsp:cNvPr id="0" name=""/>
        <dsp:cNvSpPr/>
      </dsp:nvSpPr>
      <dsp:spPr>
        <a:xfrm>
          <a:off x="0" y="1698608"/>
          <a:ext cx="5800725" cy="2515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73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/>
            <a:t>Estudio retrospectivo (n=680)</a:t>
          </a:r>
          <a:endParaRPr lang="en-US" sz="2100" kern="120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 dirty="0"/>
            <a:t>Genética o presuntamente genética 29%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 dirty="0"/>
            <a:t>Injuria cerebral prenatal o perinatal 27%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 dirty="0"/>
            <a:t>Craneosinostosis 2%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 dirty="0"/>
            <a:t>Injuria cerebral postnatal 2%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 dirty="0"/>
            <a:t>Desconocido 41%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L" sz="2100" kern="1200" dirty="0"/>
            <a:t>*La mayoría tenia alteraciones neurológicas. </a:t>
          </a:r>
          <a:endParaRPr lang="en-US" sz="2100" kern="1200" dirty="0"/>
        </a:p>
      </dsp:txBody>
      <dsp:txXfrm>
        <a:off x="0" y="1698608"/>
        <a:ext cx="5800725" cy="2515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8E9BF-9043-4B87-929C-7A5813E99590}">
      <dsp:nvSpPr>
        <dsp:cNvPr id="0" name=""/>
        <dsp:cNvSpPr/>
      </dsp:nvSpPr>
      <dsp:spPr>
        <a:xfrm>
          <a:off x="0" y="962195"/>
          <a:ext cx="6513603" cy="1760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A15B52-2A46-431D-BBFA-2C691E4BC109}">
      <dsp:nvSpPr>
        <dsp:cNvPr id="0" name=""/>
        <dsp:cNvSpPr/>
      </dsp:nvSpPr>
      <dsp:spPr>
        <a:xfrm>
          <a:off x="532539" y="1358298"/>
          <a:ext cx="968253" cy="9682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5CC6C-F287-43CC-8C23-3D0D92C52117}">
      <dsp:nvSpPr>
        <dsp:cNvPr id="0" name=""/>
        <dsp:cNvSpPr/>
      </dsp:nvSpPr>
      <dsp:spPr>
        <a:xfrm>
          <a:off x="1778871" y="975416"/>
          <a:ext cx="1879953" cy="176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315" tIns="186315" rIns="186315" bIns="18631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 dirty="0"/>
            <a:t>Tamaño cráneo</a:t>
          </a:r>
        </a:p>
      </dsp:txBody>
      <dsp:txXfrm>
        <a:off x="1778871" y="975416"/>
        <a:ext cx="1879953" cy="1760460"/>
      </dsp:txXfrm>
    </dsp:sp>
    <dsp:sp modelId="{7FDDF58F-D5D8-4ACA-B45A-FDF6E69C1E8B}">
      <dsp:nvSpPr>
        <dsp:cNvPr id="0" name=""/>
        <dsp:cNvSpPr/>
      </dsp:nvSpPr>
      <dsp:spPr>
        <a:xfrm>
          <a:off x="4169236" y="962195"/>
          <a:ext cx="1970188" cy="176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315" tIns="186315" rIns="186315" bIns="186315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/>
            <a:t>Crecimiento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Contenidos del cráneo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 dirty="0"/>
            <a:t>Encéfalo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/>
            <a:t>LCR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/>
            <a:t>Sangre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100" kern="1200"/>
            <a:t>Huesos (grosor)</a:t>
          </a:r>
        </a:p>
      </dsp:txBody>
      <dsp:txXfrm>
        <a:off x="4169236" y="962195"/>
        <a:ext cx="1970188" cy="1760460"/>
      </dsp:txXfrm>
    </dsp:sp>
    <dsp:sp modelId="{F538BB70-FCA1-44DA-AA53-59CAAA5A688A}">
      <dsp:nvSpPr>
        <dsp:cNvPr id="0" name=""/>
        <dsp:cNvSpPr/>
      </dsp:nvSpPr>
      <dsp:spPr>
        <a:xfrm>
          <a:off x="0" y="3162770"/>
          <a:ext cx="6513603" cy="1760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9F0097-3B28-4BF7-9720-AA4197308F6B}">
      <dsp:nvSpPr>
        <dsp:cNvPr id="0" name=""/>
        <dsp:cNvSpPr/>
      </dsp:nvSpPr>
      <dsp:spPr>
        <a:xfrm>
          <a:off x="532539" y="3558874"/>
          <a:ext cx="968253" cy="9682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9507B-9892-46A7-8A87-3376982D613A}">
      <dsp:nvSpPr>
        <dsp:cNvPr id="0" name=""/>
        <dsp:cNvSpPr/>
      </dsp:nvSpPr>
      <dsp:spPr>
        <a:xfrm>
          <a:off x="2033331" y="3162770"/>
          <a:ext cx="4478284" cy="1760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315" tIns="186315" rIns="186315" bIns="18631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900" kern="1200"/>
            <a:t>Cambios en el volumen/tamaño de cualquiera de estos componentes antes del cierre de fontanelas y suturas puede alterar la circunferencia craneana (CC)</a:t>
          </a:r>
          <a:endParaRPr lang="es-CL" sz="1900" kern="1200"/>
        </a:p>
      </dsp:txBody>
      <dsp:txXfrm>
        <a:off x="2033331" y="3162770"/>
        <a:ext cx="4478284" cy="176046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66AEB-F262-4A9A-8918-8ECA0D8AD615}">
      <dsp:nvSpPr>
        <dsp:cNvPr id="0" name=""/>
        <dsp:cNvSpPr/>
      </dsp:nvSpPr>
      <dsp:spPr>
        <a:xfrm>
          <a:off x="5072786" y="780152"/>
          <a:ext cx="3004716" cy="275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859"/>
              </a:lnTo>
              <a:lnTo>
                <a:pt x="3004716" y="137859"/>
              </a:lnTo>
              <a:lnTo>
                <a:pt x="3004716" y="2757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FCAB13-C995-4B05-B818-221A22E97940}">
      <dsp:nvSpPr>
        <dsp:cNvPr id="0" name=""/>
        <dsp:cNvSpPr/>
      </dsp:nvSpPr>
      <dsp:spPr>
        <a:xfrm>
          <a:off x="4753598" y="1712341"/>
          <a:ext cx="259113" cy="3400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0522"/>
              </a:lnTo>
              <a:lnTo>
                <a:pt x="259113" y="340052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E52D0-E487-44D9-8FCF-3BEF4DDA9871}">
      <dsp:nvSpPr>
        <dsp:cNvPr id="0" name=""/>
        <dsp:cNvSpPr/>
      </dsp:nvSpPr>
      <dsp:spPr>
        <a:xfrm>
          <a:off x="4753598" y="1712341"/>
          <a:ext cx="259113" cy="24683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8333"/>
              </a:lnTo>
              <a:lnTo>
                <a:pt x="259113" y="246833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14406-5531-4C6E-89B4-5438E077230B}">
      <dsp:nvSpPr>
        <dsp:cNvPr id="0" name=""/>
        <dsp:cNvSpPr/>
      </dsp:nvSpPr>
      <dsp:spPr>
        <a:xfrm>
          <a:off x="4753598" y="1712341"/>
          <a:ext cx="259113" cy="1536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6143"/>
              </a:lnTo>
              <a:lnTo>
                <a:pt x="259113" y="153614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A3BAC-C845-4E0E-8C87-01509ACB6947}">
      <dsp:nvSpPr>
        <dsp:cNvPr id="0" name=""/>
        <dsp:cNvSpPr/>
      </dsp:nvSpPr>
      <dsp:spPr>
        <a:xfrm>
          <a:off x="4753598" y="1712341"/>
          <a:ext cx="259113" cy="603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3953"/>
              </a:lnTo>
              <a:lnTo>
                <a:pt x="259113" y="6039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7146C-482E-4284-8F16-629C225C7E8B}">
      <dsp:nvSpPr>
        <dsp:cNvPr id="0" name=""/>
        <dsp:cNvSpPr/>
      </dsp:nvSpPr>
      <dsp:spPr>
        <a:xfrm>
          <a:off x="5072786" y="780152"/>
          <a:ext cx="371782" cy="275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859"/>
              </a:lnTo>
              <a:lnTo>
                <a:pt x="371782" y="137859"/>
              </a:lnTo>
              <a:lnTo>
                <a:pt x="371782" y="27571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ED66F-BF41-48BC-94C5-8151EE3DA6CE}">
      <dsp:nvSpPr>
        <dsp:cNvPr id="0" name=""/>
        <dsp:cNvSpPr/>
      </dsp:nvSpPr>
      <dsp:spPr>
        <a:xfrm>
          <a:off x="2496732" y="2636817"/>
          <a:ext cx="161321" cy="1622965"/>
        </a:xfrm>
        <a:custGeom>
          <a:avLst/>
          <a:gdLst/>
          <a:ahLst/>
          <a:cxnLst/>
          <a:rect l="0" t="0" r="0" b="0"/>
          <a:pathLst>
            <a:path>
              <a:moveTo>
                <a:pt x="161321" y="0"/>
              </a:moveTo>
              <a:lnTo>
                <a:pt x="161321" y="1622965"/>
              </a:lnTo>
              <a:lnTo>
                <a:pt x="0" y="162296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16EAB-A280-4BD3-B5B8-5159824566E4}">
      <dsp:nvSpPr>
        <dsp:cNvPr id="0" name=""/>
        <dsp:cNvSpPr/>
      </dsp:nvSpPr>
      <dsp:spPr>
        <a:xfrm>
          <a:off x="2658053" y="2636817"/>
          <a:ext cx="114396" cy="6116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667"/>
              </a:lnTo>
              <a:lnTo>
                <a:pt x="114396" y="61166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C29A01-BB7B-4AB3-8CAE-D691C6DFAC39}">
      <dsp:nvSpPr>
        <dsp:cNvPr id="0" name=""/>
        <dsp:cNvSpPr/>
      </dsp:nvSpPr>
      <dsp:spPr>
        <a:xfrm>
          <a:off x="2496732" y="2636817"/>
          <a:ext cx="161321" cy="611667"/>
        </a:xfrm>
        <a:custGeom>
          <a:avLst/>
          <a:gdLst/>
          <a:ahLst/>
          <a:cxnLst/>
          <a:rect l="0" t="0" r="0" b="0"/>
          <a:pathLst>
            <a:path>
              <a:moveTo>
                <a:pt x="161321" y="0"/>
              </a:moveTo>
              <a:lnTo>
                <a:pt x="161321" y="611667"/>
              </a:lnTo>
              <a:lnTo>
                <a:pt x="0" y="61166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789A3-DC36-4011-9EAB-FAB6E12C49BF}">
      <dsp:nvSpPr>
        <dsp:cNvPr id="0" name=""/>
        <dsp:cNvSpPr/>
      </dsp:nvSpPr>
      <dsp:spPr>
        <a:xfrm>
          <a:off x="1638363" y="1705376"/>
          <a:ext cx="1019690" cy="274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110"/>
              </a:lnTo>
              <a:lnTo>
                <a:pt x="1019690" y="137110"/>
              </a:lnTo>
              <a:lnTo>
                <a:pt x="1019690" y="2749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088E8-5BF0-47EB-8097-C105D625DA9F}">
      <dsp:nvSpPr>
        <dsp:cNvPr id="0" name=""/>
        <dsp:cNvSpPr/>
      </dsp:nvSpPr>
      <dsp:spPr>
        <a:xfrm>
          <a:off x="863713" y="1705376"/>
          <a:ext cx="774650" cy="282683"/>
        </a:xfrm>
        <a:custGeom>
          <a:avLst/>
          <a:gdLst/>
          <a:ahLst/>
          <a:cxnLst/>
          <a:rect l="0" t="0" r="0" b="0"/>
          <a:pathLst>
            <a:path>
              <a:moveTo>
                <a:pt x="774650" y="0"/>
              </a:moveTo>
              <a:lnTo>
                <a:pt x="774650" y="144824"/>
              </a:lnTo>
              <a:lnTo>
                <a:pt x="0" y="144824"/>
              </a:lnTo>
              <a:lnTo>
                <a:pt x="0" y="28268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84547-915F-495D-BB10-F2FCBC36E22C}">
      <dsp:nvSpPr>
        <dsp:cNvPr id="0" name=""/>
        <dsp:cNvSpPr/>
      </dsp:nvSpPr>
      <dsp:spPr>
        <a:xfrm>
          <a:off x="1638363" y="780152"/>
          <a:ext cx="3434422" cy="268752"/>
        </a:xfrm>
        <a:custGeom>
          <a:avLst/>
          <a:gdLst/>
          <a:ahLst/>
          <a:cxnLst/>
          <a:rect l="0" t="0" r="0" b="0"/>
          <a:pathLst>
            <a:path>
              <a:moveTo>
                <a:pt x="3434422" y="0"/>
              </a:moveTo>
              <a:lnTo>
                <a:pt x="3434422" y="130893"/>
              </a:lnTo>
              <a:lnTo>
                <a:pt x="0" y="130893"/>
              </a:lnTo>
              <a:lnTo>
                <a:pt x="0" y="268752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74DB1A-9B89-41BB-8460-4217079C61EF}">
      <dsp:nvSpPr>
        <dsp:cNvPr id="0" name=""/>
        <dsp:cNvSpPr/>
      </dsp:nvSpPr>
      <dsp:spPr>
        <a:xfrm>
          <a:off x="4209072" y="4123"/>
          <a:ext cx="1727426" cy="77602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Microcefalia Congénita</a:t>
          </a:r>
          <a:endParaRPr lang="es-CL" sz="2000" kern="1200" dirty="0"/>
        </a:p>
      </dsp:txBody>
      <dsp:txXfrm>
        <a:off x="4209072" y="4123"/>
        <a:ext cx="1727426" cy="776028"/>
      </dsp:txXfrm>
    </dsp:sp>
    <dsp:sp modelId="{A01724E8-5739-4C1D-9E07-A88115008A8E}">
      <dsp:nvSpPr>
        <dsp:cNvPr id="0" name=""/>
        <dsp:cNvSpPr/>
      </dsp:nvSpPr>
      <dsp:spPr>
        <a:xfrm>
          <a:off x="774650" y="1048904"/>
          <a:ext cx="1727426" cy="65647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Genética </a:t>
          </a:r>
        </a:p>
      </dsp:txBody>
      <dsp:txXfrm>
        <a:off x="774650" y="1048904"/>
        <a:ext cx="1727426" cy="656471"/>
      </dsp:txXfrm>
    </dsp:sp>
    <dsp:sp modelId="{CE5C432C-274A-4CEA-899C-65EDF73EEF5D}">
      <dsp:nvSpPr>
        <dsp:cNvPr id="0" name=""/>
        <dsp:cNvSpPr/>
      </dsp:nvSpPr>
      <dsp:spPr>
        <a:xfrm>
          <a:off x="0" y="1988059"/>
          <a:ext cx="1727426" cy="656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Aislada</a:t>
          </a:r>
          <a:endParaRPr lang="es-CL" sz="2000" kern="1200" dirty="0"/>
        </a:p>
      </dsp:txBody>
      <dsp:txXfrm>
        <a:off x="0" y="1988059"/>
        <a:ext cx="1727426" cy="656471"/>
      </dsp:txXfrm>
    </dsp:sp>
    <dsp:sp modelId="{885AC03A-5665-4B16-90B5-B750370EB823}">
      <dsp:nvSpPr>
        <dsp:cNvPr id="0" name=""/>
        <dsp:cNvSpPr/>
      </dsp:nvSpPr>
      <dsp:spPr>
        <a:xfrm>
          <a:off x="1794340" y="1980346"/>
          <a:ext cx="1727426" cy="656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 err="1"/>
            <a:t>Sindromática</a:t>
          </a:r>
          <a:r>
            <a:rPr lang="es-MX" sz="2000" kern="1200" dirty="0"/>
            <a:t> </a:t>
          </a:r>
          <a:endParaRPr lang="es-CL" sz="2000" kern="1200" dirty="0"/>
        </a:p>
      </dsp:txBody>
      <dsp:txXfrm>
        <a:off x="1794340" y="1980346"/>
        <a:ext cx="1727426" cy="656471"/>
      </dsp:txXfrm>
    </dsp:sp>
    <dsp:sp modelId="{AD039245-FDD8-4749-B28A-8E4B6CE2103D}">
      <dsp:nvSpPr>
        <dsp:cNvPr id="0" name=""/>
        <dsp:cNvSpPr/>
      </dsp:nvSpPr>
      <dsp:spPr>
        <a:xfrm>
          <a:off x="769306" y="2920249"/>
          <a:ext cx="1727426" cy="65647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Cromosómica </a:t>
          </a:r>
          <a:endParaRPr lang="es-CL" sz="2000" kern="1200" dirty="0"/>
        </a:p>
      </dsp:txBody>
      <dsp:txXfrm>
        <a:off x="769306" y="2920249"/>
        <a:ext cx="1727426" cy="656471"/>
      </dsp:txXfrm>
    </dsp:sp>
    <dsp:sp modelId="{457A136E-6FFE-493C-8BE8-54035672339B}">
      <dsp:nvSpPr>
        <dsp:cNvPr id="0" name=""/>
        <dsp:cNvSpPr/>
      </dsp:nvSpPr>
      <dsp:spPr>
        <a:xfrm>
          <a:off x="2772450" y="2920249"/>
          <a:ext cx="1727426" cy="65647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 err="1"/>
            <a:t>Monogénica</a:t>
          </a:r>
          <a:r>
            <a:rPr lang="es-MX" sz="2000" kern="1200" dirty="0"/>
            <a:t> </a:t>
          </a:r>
          <a:endParaRPr lang="es-CL" sz="2000" kern="1200" dirty="0"/>
        </a:p>
      </dsp:txBody>
      <dsp:txXfrm>
        <a:off x="2772450" y="2920249"/>
        <a:ext cx="1727426" cy="656471"/>
      </dsp:txXfrm>
    </dsp:sp>
    <dsp:sp modelId="{96D5FCE4-CA96-427C-AB93-68B1318321B2}">
      <dsp:nvSpPr>
        <dsp:cNvPr id="0" name=""/>
        <dsp:cNvSpPr/>
      </dsp:nvSpPr>
      <dsp:spPr>
        <a:xfrm>
          <a:off x="769306" y="3852438"/>
          <a:ext cx="1727426" cy="81468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 err="1"/>
            <a:t>Deleciones</a:t>
          </a:r>
          <a:endParaRPr lang="es-CL" sz="2000" kern="1200" dirty="0"/>
        </a:p>
      </dsp:txBody>
      <dsp:txXfrm>
        <a:off x="769306" y="3852438"/>
        <a:ext cx="1727426" cy="814687"/>
      </dsp:txXfrm>
    </dsp:sp>
    <dsp:sp modelId="{7FE8CF68-1F11-415C-8AFF-79EB33C5C06D}">
      <dsp:nvSpPr>
        <dsp:cNvPr id="0" name=""/>
        <dsp:cNvSpPr/>
      </dsp:nvSpPr>
      <dsp:spPr>
        <a:xfrm>
          <a:off x="4580855" y="1055870"/>
          <a:ext cx="1727426" cy="65647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Ambientales </a:t>
          </a:r>
          <a:endParaRPr lang="es-CL" sz="2000" kern="1200" dirty="0"/>
        </a:p>
      </dsp:txBody>
      <dsp:txXfrm>
        <a:off x="4580855" y="1055870"/>
        <a:ext cx="1727426" cy="656471"/>
      </dsp:txXfrm>
    </dsp:sp>
    <dsp:sp modelId="{58B0A8E8-BFD7-4211-BFCE-7839EB41EB00}">
      <dsp:nvSpPr>
        <dsp:cNvPr id="0" name=""/>
        <dsp:cNvSpPr/>
      </dsp:nvSpPr>
      <dsp:spPr>
        <a:xfrm>
          <a:off x="5012712" y="1988059"/>
          <a:ext cx="1727426" cy="656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Infecciones </a:t>
          </a:r>
          <a:endParaRPr lang="es-CL" sz="2000" kern="1200" dirty="0"/>
        </a:p>
      </dsp:txBody>
      <dsp:txXfrm>
        <a:off x="5012712" y="1988059"/>
        <a:ext cx="1727426" cy="656471"/>
      </dsp:txXfrm>
    </dsp:sp>
    <dsp:sp modelId="{6F1BAC4F-3DAF-4EEC-A8B1-7E8372A28FCA}">
      <dsp:nvSpPr>
        <dsp:cNvPr id="0" name=""/>
        <dsp:cNvSpPr/>
      </dsp:nvSpPr>
      <dsp:spPr>
        <a:xfrm>
          <a:off x="5012712" y="2920249"/>
          <a:ext cx="1727426" cy="656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 err="1"/>
            <a:t>Teratógenos</a:t>
          </a:r>
          <a:endParaRPr lang="es-CL" sz="2000" kern="1200" dirty="0"/>
        </a:p>
      </dsp:txBody>
      <dsp:txXfrm>
        <a:off x="5012712" y="2920249"/>
        <a:ext cx="1727426" cy="656471"/>
      </dsp:txXfrm>
    </dsp:sp>
    <dsp:sp modelId="{FC64CDBC-6C17-4B13-BF01-FD791C6DABA9}">
      <dsp:nvSpPr>
        <dsp:cNvPr id="0" name=""/>
        <dsp:cNvSpPr/>
      </dsp:nvSpPr>
      <dsp:spPr>
        <a:xfrm>
          <a:off x="5012712" y="3852438"/>
          <a:ext cx="1727426" cy="656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Lesiones disruptivas</a:t>
          </a:r>
          <a:endParaRPr lang="es-CL" sz="2000" kern="1200" dirty="0"/>
        </a:p>
      </dsp:txBody>
      <dsp:txXfrm>
        <a:off x="5012712" y="3852438"/>
        <a:ext cx="1727426" cy="656471"/>
      </dsp:txXfrm>
    </dsp:sp>
    <dsp:sp modelId="{F82D30AA-296B-41BB-920A-FCA9F79CD6F2}">
      <dsp:nvSpPr>
        <dsp:cNvPr id="0" name=""/>
        <dsp:cNvSpPr/>
      </dsp:nvSpPr>
      <dsp:spPr>
        <a:xfrm>
          <a:off x="5012712" y="4784628"/>
          <a:ext cx="1727426" cy="65647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 err="1"/>
            <a:t>Deprivativas</a:t>
          </a:r>
          <a:r>
            <a:rPr lang="es-MX" sz="2000" kern="1200" dirty="0"/>
            <a:t> </a:t>
          </a:r>
          <a:endParaRPr lang="es-CL" sz="2000" kern="1200" dirty="0"/>
        </a:p>
      </dsp:txBody>
      <dsp:txXfrm>
        <a:off x="5012712" y="4784628"/>
        <a:ext cx="1727426" cy="656471"/>
      </dsp:txXfrm>
    </dsp:sp>
    <dsp:sp modelId="{A4C59414-ECF4-4737-A705-97D8942ED1C9}">
      <dsp:nvSpPr>
        <dsp:cNvPr id="0" name=""/>
        <dsp:cNvSpPr/>
      </dsp:nvSpPr>
      <dsp:spPr>
        <a:xfrm>
          <a:off x="7015856" y="1055870"/>
          <a:ext cx="2123291" cy="9428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Malformación del desarrollo cerebral</a:t>
          </a:r>
          <a:endParaRPr lang="es-CL" sz="2100" kern="1200" dirty="0"/>
        </a:p>
      </dsp:txBody>
      <dsp:txXfrm>
        <a:off x="7015856" y="1055870"/>
        <a:ext cx="2123291" cy="9428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8192F-FF45-492B-8325-DE8DB2222CC3}">
      <dsp:nvSpPr>
        <dsp:cNvPr id="0" name=""/>
        <dsp:cNvSpPr/>
      </dsp:nvSpPr>
      <dsp:spPr>
        <a:xfrm>
          <a:off x="-316662" y="8061"/>
          <a:ext cx="7159926" cy="14483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63E07-0E51-4941-A18C-834D963D385F}">
      <dsp:nvSpPr>
        <dsp:cNvPr id="0" name=""/>
        <dsp:cNvSpPr/>
      </dsp:nvSpPr>
      <dsp:spPr>
        <a:xfrm>
          <a:off x="121471" y="333946"/>
          <a:ext cx="796607" cy="7966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C58ED7-FAE7-41D4-9E77-8649C7E27115}">
      <dsp:nvSpPr>
        <dsp:cNvPr id="0" name=""/>
        <dsp:cNvSpPr/>
      </dsp:nvSpPr>
      <dsp:spPr>
        <a:xfrm>
          <a:off x="1356213" y="8061"/>
          <a:ext cx="5483777" cy="1448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87" tIns="153287" rIns="153287" bIns="15328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b="1" kern="1200" dirty="0"/>
            <a:t>Historia clínica </a:t>
          </a:r>
          <a:r>
            <a:rPr lang="es-CL" sz="2500" kern="1200" dirty="0"/>
            <a:t>y </a:t>
          </a:r>
          <a:r>
            <a:rPr lang="es-CL" sz="2500" b="1" kern="1200" dirty="0"/>
            <a:t>examen físico del niño y padres</a:t>
          </a:r>
          <a:endParaRPr lang="en-US" sz="2500" b="1" kern="1200" dirty="0"/>
        </a:p>
      </dsp:txBody>
      <dsp:txXfrm>
        <a:off x="1356213" y="8061"/>
        <a:ext cx="5483777" cy="1448377"/>
      </dsp:txXfrm>
    </dsp:sp>
    <dsp:sp modelId="{7A1BB2B8-55A5-43CA-942B-8298742A03C5}">
      <dsp:nvSpPr>
        <dsp:cNvPr id="0" name=""/>
        <dsp:cNvSpPr/>
      </dsp:nvSpPr>
      <dsp:spPr>
        <a:xfrm>
          <a:off x="-316662" y="1818533"/>
          <a:ext cx="7159926" cy="14483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37CED-AA35-4C34-945C-C4E8CCAB9F7C}">
      <dsp:nvSpPr>
        <dsp:cNvPr id="0" name=""/>
        <dsp:cNvSpPr/>
      </dsp:nvSpPr>
      <dsp:spPr>
        <a:xfrm>
          <a:off x="121471" y="2144418"/>
          <a:ext cx="796607" cy="7966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453ED0-57EB-4BB9-B11B-EDD986CC2DEC}">
      <dsp:nvSpPr>
        <dsp:cNvPr id="0" name=""/>
        <dsp:cNvSpPr/>
      </dsp:nvSpPr>
      <dsp:spPr>
        <a:xfrm>
          <a:off x="917719" y="1818533"/>
          <a:ext cx="4098953" cy="1448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87" tIns="153287" rIns="153287" bIns="15328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b="1" kern="1200" dirty="0"/>
            <a:t>Estudios complementarios</a:t>
          </a:r>
          <a:r>
            <a:rPr lang="es-CL" sz="1600" kern="1200" dirty="0"/>
            <a:t> deben ser </a:t>
          </a:r>
          <a:r>
            <a:rPr lang="es-CL" sz="1600" u="sng" kern="1200" dirty="0"/>
            <a:t>guiados por la historia clínica y examen físico</a:t>
          </a:r>
          <a:endParaRPr lang="en-US" sz="1600" u="sng" kern="1200" dirty="0"/>
        </a:p>
      </dsp:txBody>
      <dsp:txXfrm>
        <a:off x="917719" y="1818533"/>
        <a:ext cx="4098953" cy="1448377"/>
      </dsp:txXfrm>
    </dsp:sp>
    <dsp:sp modelId="{FB3FC663-C2AE-4006-A3B3-B9F55F9D18C9}">
      <dsp:nvSpPr>
        <dsp:cNvPr id="0" name=""/>
        <dsp:cNvSpPr/>
      </dsp:nvSpPr>
      <dsp:spPr>
        <a:xfrm>
          <a:off x="4920346" y="1818533"/>
          <a:ext cx="1577477" cy="1448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87" tIns="153287" rIns="153287" bIns="15328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Laboratorio</a:t>
          </a: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Neuroimágenes</a:t>
          </a:r>
          <a:endParaRPr lang="en-US" sz="1400" kern="1200" dirty="0"/>
        </a:p>
      </dsp:txBody>
      <dsp:txXfrm>
        <a:off x="4920346" y="1818533"/>
        <a:ext cx="1577477" cy="1448377"/>
      </dsp:txXfrm>
    </dsp:sp>
    <dsp:sp modelId="{463D04E8-835D-4F33-9CEC-0132DD921952}">
      <dsp:nvSpPr>
        <dsp:cNvPr id="0" name=""/>
        <dsp:cNvSpPr/>
      </dsp:nvSpPr>
      <dsp:spPr>
        <a:xfrm>
          <a:off x="-316662" y="3629005"/>
          <a:ext cx="7159926" cy="144837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3D9A2-FAF6-4EC2-B683-357A08FB4104}">
      <dsp:nvSpPr>
        <dsp:cNvPr id="0" name=""/>
        <dsp:cNvSpPr/>
      </dsp:nvSpPr>
      <dsp:spPr>
        <a:xfrm>
          <a:off x="121471" y="3954890"/>
          <a:ext cx="796607" cy="7966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D3303-90B7-488D-9323-1A89F8EDB482}">
      <dsp:nvSpPr>
        <dsp:cNvPr id="0" name=""/>
        <dsp:cNvSpPr/>
      </dsp:nvSpPr>
      <dsp:spPr>
        <a:xfrm>
          <a:off x="996641" y="3632104"/>
          <a:ext cx="3221966" cy="1448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87" tIns="153287" rIns="153287" bIns="15328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Factores que determinan necesidad de estudios complementarios</a:t>
          </a:r>
          <a:endParaRPr lang="en-US" sz="1600" kern="1200" dirty="0"/>
        </a:p>
      </dsp:txBody>
      <dsp:txXfrm>
        <a:off x="996641" y="3632104"/>
        <a:ext cx="3221966" cy="1448377"/>
      </dsp:txXfrm>
    </dsp:sp>
    <dsp:sp modelId="{E3BDA602-A32A-4728-AA44-F31D26E13CB6}">
      <dsp:nvSpPr>
        <dsp:cNvPr id="0" name=""/>
        <dsp:cNvSpPr/>
      </dsp:nvSpPr>
      <dsp:spPr>
        <a:xfrm>
          <a:off x="3305854" y="3637066"/>
          <a:ext cx="3535006" cy="1448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87" tIns="153287" rIns="153287" bIns="153287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Edad de inicio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Historia de noxa antenatal-perinatal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Características asociadas: proporcionalidad, características sindrómicas…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Historia familiar</a:t>
          </a: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200" kern="1200" dirty="0"/>
            <a:t>DSM normal o RDSM</a:t>
          </a:r>
          <a:endParaRPr lang="en-US" sz="1200" kern="1200" dirty="0"/>
        </a:p>
      </dsp:txBody>
      <dsp:txXfrm>
        <a:off x="3305854" y="3637066"/>
        <a:ext cx="3535006" cy="1448377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2AFF7-F87B-495A-B379-F536627547F3}">
      <dsp:nvSpPr>
        <dsp:cNvPr id="0" name=""/>
        <dsp:cNvSpPr/>
      </dsp:nvSpPr>
      <dsp:spPr>
        <a:xfrm>
          <a:off x="789133" y="283257"/>
          <a:ext cx="933751" cy="933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C17E8-3781-48F6-861E-777549711D13}">
      <dsp:nvSpPr>
        <dsp:cNvPr id="0" name=""/>
        <dsp:cNvSpPr/>
      </dsp:nvSpPr>
      <dsp:spPr>
        <a:xfrm>
          <a:off x="789133" y="1378226"/>
          <a:ext cx="2667860" cy="2240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2400" kern="1200"/>
            <a:t>Antecedentes prenatales (principalmente problemas médicos maternos)</a:t>
          </a:r>
          <a:endParaRPr lang="en-US" sz="2400" kern="1200"/>
        </a:p>
      </dsp:txBody>
      <dsp:txXfrm>
        <a:off x="789133" y="1378226"/>
        <a:ext cx="2667860" cy="2240749"/>
      </dsp:txXfrm>
    </dsp:sp>
    <dsp:sp modelId="{CF948895-AA73-4645-877C-F598800D07C0}">
      <dsp:nvSpPr>
        <dsp:cNvPr id="0" name=""/>
        <dsp:cNvSpPr/>
      </dsp:nvSpPr>
      <dsp:spPr>
        <a:xfrm>
          <a:off x="151941" y="3441393"/>
          <a:ext cx="4221196" cy="409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DG, epilepsia materna, PKU materno, uso de fármacos, infecciones, tabaco, alcohol, drogas, radiación, alteraciones de la ecografía antenatal.</a:t>
          </a:r>
          <a:endParaRPr lang="en-US" sz="1800" kern="1200" dirty="0"/>
        </a:p>
      </dsp:txBody>
      <dsp:txXfrm>
        <a:off x="151941" y="3441393"/>
        <a:ext cx="4221196" cy="409708"/>
      </dsp:txXfrm>
    </dsp:sp>
    <dsp:sp modelId="{EA8EFA68-DA82-4450-8661-3A2B72F4D1DA}">
      <dsp:nvSpPr>
        <dsp:cNvPr id="0" name=""/>
        <dsp:cNvSpPr/>
      </dsp:nvSpPr>
      <dsp:spPr>
        <a:xfrm>
          <a:off x="4700537" y="301052"/>
          <a:ext cx="933751" cy="933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E147D-9D18-45F9-9672-0181C5799D64}">
      <dsp:nvSpPr>
        <dsp:cNvPr id="0" name=""/>
        <dsp:cNvSpPr/>
      </dsp:nvSpPr>
      <dsp:spPr>
        <a:xfrm>
          <a:off x="4700537" y="1396020"/>
          <a:ext cx="2667860" cy="2240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2400" kern="1200"/>
            <a:t>Complicaciones perinatales, infecciones, alteraciones metabólicas al nacimiento</a:t>
          </a:r>
          <a:endParaRPr lang="en-US" sz="2400" kern="1200"/>
        </a:p>
      </dsp:txBody>
      <dsp:txXfrm>
        <a:off x="4700537" y="1396020"/>
        <a:ext cx="2667860" cy="2240749"/>
      </dsp:txXfrm>
    </dsp:sp>
    <dsp:sp modelId="{50E66781-0F51-489D-A523-F5680680BC66}">
      <dsp:nvSpPr>
        <dsp:cNvPr id="0" name=""/>
        <dsp:cNvSpPr/>
      </dsp:nvSpPr>
      <dsp:spPr>
        <a:xfrm>
          <a:off x="4700537" y="3711754"/>
          <a:ext cx="2667860" cy="3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C5BFDB-5711-43F7-9DED-186BF9A59621}">
      <dsp:nvSpPr>
        <dsp:cNvPr id="0" name=""/>
        <dsp:cNvSpPr/>
      </dsp:nvSpPr>
      <dsp:spPr>
        <a:xfrm>
          <a:off x="7835273" y="301052"/>
          <a:ext cx="933751" cy="933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CF1BE-33F6-47E4-9D25-53D72C0375FF}">
      <dsp:nvSpPr>
        <dsp:cNvPr id="0" name=""/>
        <dsp:cNvSpPr/>
      </dsp:nvSpPr>
      <dsp:spPr>
        <a:xfrm>
          <a:off x="7835273" y="1396020"/>
          <a:ext cx="2667860" cy="22407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2400" kern="1200"/>
            <a:t>Antropometría neonatal.</a:t>
          </a:r>
          <a:endParaRPr lang="en-US" sz="2400" kern="1200"/>
        </a:p>
      </dsp:txBody>
      <dsp:txXfrm>
        <a:off x="7835273" y="1396020"/>
        <a:ext cx="2667860" cy="2240749"/>
      </dsp:txXfrm>
    </dsp:sp>
    <dsp:sp modelId="{00126A7E-3B11-4276-8EBE-2F8315ED419A}">
      <dsp:nvSpPr>
        <dsp:cNvPr id="0" name=""/>
        <dsp:cNvSpPr/>
      </dsp:nvSpPr>
      <dsp:spPr>
        <a:xfrm>
          <a:off x="7835273" y="3711754"/>
          <a:ext cx="2667860" cy="338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58608-8D25-46E6-8D8B-836535001A13}">
      <dsp:nvSpPr>
        <dsp:cNvPr id="0" name=""/>
        <dsp:cNvSpPr/>
      </dsp:nvSpPr>
      <dsp:spPr>
        <a:xfrm>
          <a:off x="823968" y="47952"/>
          <a:ext cx="881507" cy="8815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31887-1E97-4C39-9E2A-B66F325580A0}">
      <dsp:nvSpPr>
        <dsp:cNvPr id="0" name=""/>
        <dsp:cNvSpPr/>
      </dsp:nvSpPr>
      <dsp:spPr>
        <a:xfrm>
          <a:off x="5425" y="1112488"/>
          <a:ext cx="2518593" cy="1241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2000" kern="1200" dirty="0"/>
            <a:t>Curva de CC: progresiva o estática</a:t>
          </a:r>
          <a:endParaRPr lang="en-US" sz="2000" kern="1200" dirty="0"/>
        </a:p>
      </dsp:txBody>
      <dsp:txXfrm>
        <a:off x="5425" y="1112488"/>
        <a:ext cx="2518593" cy="1241922"/>
      </dsp:txXfrm>
    </dsp:sp>
    <dsp:sp modelId="{72D23ED8-C50F-4C60-B4C6-8E433A3F1247}">
      <dsp:nvSpPr>
        <dsp:cNvPr id="0" name=""/>
        <dsp:cNvSpPr/>
      </dsp:nvSpPr>
      <dsp:spPr>
        <a:xfrm>
          <a:off x="5425" y="2439540"/>
          <a:ext cx="2518593" cy="186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/>
            <a:t>El patrón de crecimiento puede orientar a la etiología  </a:t>
          </a:r>
          <a:endParaRPr lang="en-US" sz="1700" kern="1200"/>
        </a:p>
      </dsp:txBody>
      <dsp:txXfrm>
        <a:off x="5425" y="2439540"/>
        <a:ext cx="2518593" cy="1863845"/>
      </dsp:txXfrm>
    </dsp:sp>
    <dsp:sp modelId="{79EB92BB-22EE-4EC0-8BD7-2EB908048D04}">
      <dsp:nvSpPr>
        <dsp:cNvPr id="0" name=""/>
        <dsp:cNvSpPr/>
      </dsp:nvSpPr>
      <dsp:spPr>
        <a:xfrm>
          <a:off x="3783315" y="47952"/>
          <a:ext cx="881507" cy="8815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E91B5-5B5F-41C9-AE72-848B70FBE257}">
      <dsp:nvSpPr>
        <dsp:cNvPr id="0" name=""/>
        <dsp:cNvSpPr/>
      </dsp:nvSpPr>
      <dsp:spPr>
        <a:xfrm>
          <a:off x="2964772" y="1112488"/>
          <a:ext cx="2518593" cy="1241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2000" kern="1200" dirty="0"/>
            <a:t>Antecedentes de crisis epilépticas,  RDSM y regresión del DSM</a:t>
          </a:r>
          <a:endParaRPr lang="en-US" sz="2000" kern="1200" dirty="0"/>
        </a:p>
      </dsp:txBody>
      <dsp:txXfrm>
        <a:off x="2964772" y="1112488"/>
        <a:ext cx="2518593" cy="1241922"/>
      </dsp:txXfrm>
    </dsp:sp>
    <dsp:sp modelId="{5962093F-1E5A-4B5B-82E1-C28F5487045D}">
      <dsp:nvSpPr>
        <dsp:cNvPr id="0" name=""/>
        <dsp:cNvSpPr/>
      </dsp:nvSpPr>
      <dsp:spPr>
        <a:xfrm>
          <a:off x="2964772" y="2439540"/>
          <a:ext cx="2518593" cy="186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6CF2E0-45E0-40C6-B107-ABC1833CA0D6}">
      <dsp:nvSpPr>
        <dsp:cNvPr id="0" name=""/>
        <dsp:cNvSpPr/>
      </dsp:nvSpPr>
      <dsp:spPr>
        <a:xfrm>
          <a:off x="6742663" y="47952"/>
          <a:ext cx="881507" cy="8815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A28AF3-5E26-43C7-B15C-485962F09F79}">
      <dsp:nvSpPr>
        <dsp:cNvPr id="0" name=""/>
        <dsp:cNvSpPr/>
      </dsp:nvSpPr>
      <dsp:spPr>
        <a:xfrm>
          <a:off x="5924120" y="1112488"/>
          <a:ext cx="2518593" cy="1241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2000" kern="1200"/>
            <a:t>Consanguineidad en la familia o antecedente de microcefalia en al familia.</a:t>
          </a:r>
          <a:endParaRPr lang="en-US" sz="2000" kern="1200"/>
        </a:p>
      </dsp:txBody>
      <dsp:txXfrm>
        <a:off x="5924120" y="1112488"/>
        <a:ext cx="2518593" cy="1241922"/>
      </dsp:txXfrm>
    </dsp:sp>
    <dsp:sp modelId="{2466C638-1D41-4837-964D-B2D172AC97C2}">
      <dsp:nvSpPr>
        <dsp:cNvPr id="0" name=""/>
        <dsp:cNvSpPr/>
      </dsp:nvSpPr>
      <dsp:spPr>
        <a:xfrm>
          <a:off x="5924120" y="2439540"/>
          <a:ext cx="2518593" cy="186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D8FBE-B821-41BF-AEEC-B64D737FD3D8}">
      <dsp:nvSpPr>
        <dsp:cNvPr id="0" name=""/>
        <dsp:cNvSpPr/>
      </dsp:nvSpPr>
      <dsp:spPr>
        <a:xfrm>
          <a:off x="9702011" y="47952"/>
          <a:ext cx="881507" cy="8815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05A09F-FEAC-4293-AEA7-E76769A4AA51}">
      <dsp:nvSpPr>
        <dsp:cNvPr id="0" name=""/>
        <dsp:cNvSpPr/>
      </dsp:nvSpPr>
      <dsp:spPr>
        <a:xfrm>
          <a:off x="8883468" y="1112488"/>
          <a:ext cx="2518593" cy="1241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2000" kern="1200"/>
            <a:t>Prematuros con anormalidades de ecografía cerebral</a:t>
          </a:r>
          <a:endParaRPr lang="en-US" sz="2000" kern="1200"/>
        </a:p>
      </dsp:txBody>
      <dsp:txXfrm>
        <a:off x="8883468" y="1112488"/>
        <a:ext cx="2518593" cy="1241922"/>
      </dsp:txXfrm>
    </dsp:sp>
    <dsp:sp modelId="{3DBC5844-E98E-45A4-9D0F-28D9B706447F}">
      <dsp:nvSpPr>
        <dsp:cNvPr id="0" name=""/>
        <dsp:cNvSpPr/>
      </dsp:nvSpPr>
      <dsp:spPr>
        <a:xfrm>
          <a:off x="8883468" y="2439540"/>
          <a:ext cx="2518593" cy="18638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En RNPT 28 o menos: más común microcefalia en aquellos con HIV, ventriculomegalia o una lesión </a:t>
          </a:r>
          <a:r>
            <a:rPr lang="es-CL" sz="1700" kern="1200" dirty="0" err="1"/>
            <a:t>hipoecogenica</a:t>
          </a:r>
          <a:r>
            <a:rPr lang="es-CL" sz="1700" kern="1200" dirty="0"/>
            <a:t>, que en aquellos con </a:t>
          </a:r>
          <a:r>
            <a:rPr lang="es-CL" sz="1700" kern="1200" dirty="0" err="1"/>
            <a:t>ecocerebral</a:t>
          </a:r>
          <a:r>
            <a:rPr lang="es-CL" sz="1700" kern="1200" dirty="0"/>
            <a:t> normal. </a:t>
          </a:r>
          <a:endParaRPr lang="en-US" sz="1700" kern="1200" dirty="0"/>
        </a:p>
      </dsp:txBody>
      <dsp:txXfrm>
        <a:off x="8883468" y="2439540"/>
        <a:ext cx="2518593" cy="186384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C9C81-0213-4BA7-9E63-19F41028A33E}">
      <dsp:nvSpPr>
        <dsp:cNvPr id="0" name=""/>
        <dsp:cNvSpPr/>
      </dsp:nvSpPr>
      <dsp:spPr>
        <a:xfrm>
          <a:off x="-522906" y="6723"/>
          <a:ext cx="10324481" cy="12081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67CFB-92A9-4A13-BCE3-70F6FA27912E}">
      <dsp:nvSpPr>
        <dsp:cNvPr id="0" name=""/>
        <dsp:cNvSpPr/>
      </dsp:nvSpPr>
      <dsp:spPr>
        <a:xfrm>
          <a:off x="-157456" y="278546"/>
          <a:ext cx="664455" cy="6644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A35F-E683-4461-9EFB-C6DEBD43CEAA}">
      <dsp:nvSpPr>
        <dsp:cNvPr id="0" name=""/>
        <dsp:cNvSpPr/>
      </dsp:nvSpPr>
      <dsp:spPr>
        <a:xfrm>
          <a:off x="872449" y="6723"/>
          <a:ext cx="4646016" cy="120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857" tIns="127857" rIns="127857" bIns="1278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/>
            <a:t>Aspecto general</a:t>
          </a:r>
          <a:endParaRPr lang="en-US" sz="2500" kern="1200"/>
        </a:p>
      </dsp:txBody>
      <dsp:txXfrm>
        <a:off x="872449" y="6723"/>
        <a:ext cx="4646016" cy="1208100"/>
      </dsp:txXfrm>
    </dsp:sp>
    <dsp:sp modelId="{38F0AB88-74F8-43F3-A1F2-D1F31772BED2}">
      <dsp:nvSpPr>
        <dsp:cNvPr id="0" name=""/>
        <dsp:cNvSpPr/>
      </dsp:nvSpPr>
      <dsp:spPr>
        <a:xfrm>
          <a:off x="4469922" y="6723"/>
          <a:ext cx="6377465" cy="120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857" tIns="127857" rIns="127857" bIns="12785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Dismorfias, frente inclinada y FA pequeña</a:t>
          </a:r>
          <a:endParaRPr lang="en-US" sz="1800" kern="1200" dirty="0"/>
        </a:p>
      </dsp:txBody>
      <dsp:txXfrm>
        <a:off x="4469922" y="6723"/>
        <a:ext cx="6377465" cy="1208100"/>
      </dsp:txXfrm>
    </dsp:sp>
    <dsp:sp modelId="{4D61A4DF-FC55-42BD-A355-7C8C22604BE3}">
      <dsp:nvSpPr>
        <dsp:cNvPr id="0" name=""/>
        <dsp:cNvSpPr/>
      </dsp:nvSpPr>
      <dsp:spPr>
        <a:xfrm>
          <a:off x="-522906" y="1516849"/>
          <a:ext cx="10324481" cy="12081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17636-D04D-42BC-B030-EE2F5953B251}">
      <dsp:nvSpPr>
        <dsp:cNvPr id="0" name=""/>
        <dsp:cNvSpPr/>
      </dsp:nvSpPr>
      <dsp:spPr>
        <a:xfrm>
          <a:off x="-157456" y="1788672"/>
          <a:ext cx="664455" cy="6644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A298E8-736E-4DF2-9A09-8C49883CE8C0}">
      <dsp:nvSpPr>
        <dsp:cNvPr id="0" name=""/>
        <dsp:cNvSpPr/>
      </dsp:nvSpPr>
      <dsp:spPr>
        <a:xfrm>
          <a:off x="872449" y="1516849"/>
          <a:ext cx="4646016" cy="120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857" tIns="127857" rIns="127857" bIns="1278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Circunferencia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 dirty="0"/>
            <a:t>Craneana </a:t>
          </a:r>
          <a:endParaRPr lang="en-US" sz="2500" kern="1200" dirty="0"/>
        </a:p>
      </dsp:txBody>
      <dsp:txXfrm>
        <a:off x="872449" y="1516849"/>
        <a:ext cx="4646016" cy="1208100"/>
      </dsp:txXfrm>
    </dsp:sp>
    <dsp:sp modelId="{2C6D41BE-EF7F-4344-B772-DAE3F6B19C28}">
      <dsp:nvSpPr>
        <dsp:cNvPr id="0" name=""/>
        <dsp:cNvSpPr/>
      </dsp:nvSpPr>
      <dsp:spPr>
        <a:xfrm>
          <a:off x="4469922" y="1516849"/>
          <a:ext cx="6377465" cy="120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857" tIns="127857" rIns="127857" bIns="12785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Medida y comparada con mediciones previas</a:t>
          </a:r>
          <a:endParaRPr lang="en-US" sz="1800" kern="1200" dirty="0"/>
        </a:p>
      </dsp:txBody>
      <dsp:txXfrm>
        <a:off x="4469922" y="1516849"/>
        <a:ext cx="6377465" cy="1208100"/>
      </dsp:txXfrm>
    </dsp:sp>
    <dsp:sp modelId="{96EB40AF-B8A7-4C46-9EBD-083A27C3AFCE}">
      <dsp:nvSpPr>
        <dsp:cNvPr id="0" name=""/>
        <dsp:cNvSpPr/>
      </dsp:nvSpPr>
      <dsp:spPr>
        <a:xfrm>
          <a:off x="-522906" y="3026975"/>
          <a:ext cx="10324481" cy="12081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CB275-8AA4-4377-9566-2E76ECC52593}">
      <dsp:nvSpPr>
        <dsp:cNvPr id="0" name=""/>
        <dsp:cNvSpPr/>
      </dsp:nvSpPr>
      <dsp:spPr>
        <a:xfrm>
          <a:off x="-157456" y="3298798"/>
          <a:ext cx="664455" cy="6644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2B59E7-4DA4-41BC-B096-4BE64A8D8F55}">
      <dsp:nvSpPr>
        <dsp:cNvPr id="0" name=""/>
        <dsp:cNvSpPr/>
      </dsp:nvSpPr>
      <dsp:spPr>
        <a:xfrm>
          <a:off x="872449" y="3026975"/>
          <a:ext cx="4646016" cy="120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857" tIns="127857" rIns="127857" bIns="12785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/>
            <a:t>Antropometría</a:t>
          </a:r>
          <a:endParaRPr lang="en-US" sz="2500" kern="1200"/>
        </a:p>
      </dsp:txBody>
      <dsp:txXfrm>
        <a:off x="872449" y="3026975"/>
        <a:ext cx="4646016" cy="1208100"/>
      </dsp:txXfrm>
    </dsp:sp>
    <dsp:sp modelId="{60430FC2-27B4-488E-9D87-9AB7217FA194}">
      <dsp:nvSpPr>
        <dsp:cNvPr id="0" name=""/>
        <dsp:cNvSpPr/>
      </dsp:nvSpPr>
      <dsp:spPr>
        <a:xfrm>
          <a:off x="4451902" y="3033699"/>
          <a:ext cx="4956550" cy="120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857" tIns="127857" rIns="127857" bIns="12785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/>
            <a:t>Ajustar la CC a la talla</a:t>
          </a:r>
          <a:endParaRPr lang="en-US" sz="1400" kern="120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/>
            <a:t>Crear curva</a:t>
          </a:r>
          <a:endParaRPr lang="en-US" sz="1400" kern="120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400" kern="1200" dirty="0"/>
            <a:t>Varias causas de microcefalia se pueden asociar a retraso del crecimiento o baja estatura (</a:t>
          </a:r>
          <a:r>
            <a:rPr lang="es-CL" sz="1400" kern="1200" dirty="0" err="1"/>
            <a:t>Sd.de</a:t>
          </a:r>
          <a:r>
            <a:rPr lang="es-CL" sz="1400" kern="1200" dirty="0"/>
            <a:t> </a:t>
          </a:r>
          <a:r>
            <a:rPr lang="es-CL" sz="1400" kern="1200" dirty="0" err="1"/>
            <a:t>Seckel</a:t>
          </a:r>
          <a:r>
            <a:rPr lang="es-CL" sz="1400" kern="1200" dirty="0"/>
            <a:t>, de Rubinstein- </a:t>
          </a:r>
          <a:r>
            <a:rPr lang="es-CL" sz="1400" kern="1200" dirty="0" err="1"/>
            <a:t>Taybi</a:t>
          </a:r>
          <a:r>
            <a:rPr lang="es-CL" sz="1400" kern="1200" dirty="0"/>
            <a:t>)</a:t>
          </a:r>
          <a:endParaRPr lang="en-US" sz="1400" kern="1200" dirty="0"/>
        </a:p>
      </dsp:txBody>
      <dsp:txXfrm>
        <a:off x="4451902" y="3033699"/>
        <a:ext cx="4956550" cy="120810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C9C81-0213-4BA7-9E63-19F41028A33E}">
      <dsp:nvSpPr>
        <dsp:cNvPr id="0" name=""/>
        <dsp:cNvSpPr/>
      </dsp:nvSpPr>
      <dsp:spPr>
        <a:xfrm>
          <a:off x="0" y="10303"/>
          <a:ext cx="11678336" cy="11540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67CFB-92A9-4A13-BCE3-70F6FA27912E}">
      <dsp:nvSpPr>
        <dsp:cNvPr id="0" name=""/>
        <dsp:cNvSpPr/>
      </dsp:nvSpPr>
      <dsp:spPr>
        <a:xfrm>
          <a:off x="226224" y="381677"/>
          <a:ext cx="411316" cy="4113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A35F-E683-4461-9EFB-C6DEBD43CEAA}">
      <dsp:nvSpPr>
        <dsp:cNvPr id="0" name=""/>
        <dsp:cNvSpPr/>
      </dsp:nvSpPr>
      <dsp:spPr>
        <a:xfrm>
          <a:off x="834060" y="213411"/>
          <a:ext cx="1998865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Cráneo</a:t>
          </a:r>
          <a:endParaRPr lang="en-US" sz="2000" kern="1200" dirty="0"/>
        </a:p>
      </dsp:txBody>
      <dsp:txXfrm>
        <a:off x="834060" y="213411"/>
        <a:ext cx="1998865" cy="747848"/>
      </dsp:txXfrm>
    </dsp:sp>
    <dsp:sp modelId="{38F0AB88-74F8-43F3-A1F2-D1F31772BED2}">
      <dsp:nvSpPr>
        <dsp:cNvPr id="0" name=""/>
        <dsp:cNvSpPr/>
      </dsp:nvSpPr>
      <dsp:spPr>
        <a:xfrm>
          <a:off x="3467597" y="189054"/>
          <a:ext cx="6460190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Forma, palpar fontanelas y suturas</a:t>
          </a:r>
          <a:endParaRPr lang="en-US" sz="1500" kern="1200" dirty="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Cierre de fontanelas (10 meses a 24 meses, X: 18 meses): Cierre temprano </a:t>
          </a:r>
          <a:r>
            <a:rPr lang="es-CL" sz="1500" kern="1200" dirty="0">
              <a:sym typeface="Wingdings" panose="05000000000000000000" pitchFamily="2" charset="2"/>
            </a:rPr>
            <a:t> </a:t>
          </a:r>
          <a:r>
            <a:rPr lang="es-CL" sz="1500" kern="1200" dirty="0"/>
            <a:t>Descartar craneosinostosis, hipertiroidismo, hipoparatiroidismo</a:t>
          </a:r>
          <a:endParaRPr lang="en-US" sz="1500" kern="1200" dirty="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Niños con microcefalia y FA permeable: </a:t>
          </a:r>
          <a:r>
            <a:rPr lang="es-CL" sz="1500" kern="1200" dirty="0" err="1"/>
            <a:t>Sd</a:t>
          </a:r>
          <a:r>
            <a:rPr lang="es-CL" sz="1500" kern="1200" dirty="0"/>
            <a:t> Down, </a:t>
          </a:r>
          <a:r>
            <a:rPr lang="es-CL" sz="1500" kern="1200" dirty="0" err="1"/>
            <a:t>Trisomia</a:t>
          </a:r>
          <a:r>
            <a:rPr lang="es-CL" sz="1500" kern="1200" dirty="0"/>
            <a:t> 13, 18, </a:t>
          </a:r>
          <a:r>
            <a:rPr lang="es-CL" sz="1500" kern="1200" dirty="0" err="1"/>
            <a:t>Cri</a:t>
          </a:r>
          <a:r>
            <a:rPr lang="es-CL" sz="1500" kern="1200" dirty="0"/>
            <a:t> du chat…</a:t>
          </a:r>
          <a:endParaRPr lang="en-US" sz="1500" kern="1200" dirty="0"/>
        </a:p>
      </dsp:txBody>
      <dsp:txXfrm>
        <a:off x="3467597" y="189054"/>
        <a:ext cx="6460190" cy="747848"/>
      </dsp:txXfrm>
    </dsp:sp>
    <dsp:sp modelId="{95398D81-7B95-4C79-BE0C-99DF11545830}">
      <dsp:nvSpPr>
        <dsp:cNvPr id="0" name=""/>
        <dsp:cNvSpPr/>
      </dsp:nvSpPr>
      <dsp:spPr>
        <a:xfrm>
          <a:off x="0" y="1351329"/>
          <a:ext cx="11678336" cy="7478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91D59-1C60-4367-9DAB-E5DE9D24636C}">
      <dsp:nvSpPr>
        <dsp:cNvPr id="0" name=""/>
        <dsp:cNvSpPr/>
      </dsp:nvSpPr>
      <dsp:spPr>
        <a:xfrm>
          <a:off x="226224" y="1519595"/>
          <a:ext cx="411316" cy="4113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88A5B-294D-48E2-9565-F1E2E20A24EB}">
      <dsp:nvSpPr>
        <dsp:cNvPr id="0" name=""/>
        <dsp:cNvSpPr/>
      </dsp:nvSpPr>
      <dsp:spPr>
        <a:xfrm>
          <a:off x="834060" y="1351329"/>
          <a:ext cx="1998865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Examen ocular</a:t>
          </a:r>
          <a:endParaRPr lang="en-US" sz="2000" kern="1200" dirty="0"/>
        </a:p>
      </dsp:txBody>
      <dsp:txXfrm>
        <a:off x="834060" y="1351329"/>
        <a:ext cx="1998865" cy="747848"/>
      </dsp:txXfrm>
    </dsp:sp>
    <dsp:sp modelId="{755FBD61-861D-412F-9774-7B2A68524748}">
      <dsp:nvSpPr>
        <dsp:cNvPr id="0" name=""/>
        <dsp:cNvSpPr/>
      </dsp:nvSpPr>
      <dsp:spPr>
        <a:xfrm>
          <a:off x="3418662" y="1351329"/>
          <a:ext cx="6929976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Infecciones congénitas: </a:t>
          </a:r>
          <a:r>
            <a:rPr lang="es-CL" sz="1500" kern="1200" dirty="0" err="1"/>
            <a:t>corioretinitis</a:t>
          </a:r>
          <a:r>
            <a:rPr lang="es-CL" sz="1500" kern="1200" dirty="0"/>
            <a:t>, cataratas. </a:t>
          </a:r>
          <a:endParaRPr lang="en-US" sz="1500" kern="1200" dirty="0"/>
        </a:p>
      </dsp:txBody>
      <dsp:txXfrm>
        <a:off x="3418662" y="1351329"/>
        <a:ext cx="6929976" cy="747848"/>
      </dsp:txXfrm>
    </dsp:sp>
    <dsp:sp modelId="{FDA9F6DF-86F0-485D-9E57-F7D3F70D97CF}">
      <dsp:nvSpPr>
        <dsp:cNvPr id="0" name=""/>
        <dsp:cNvSpPr/>
      </dsp:nvSpPr>
      <dsp:spPr>
        <a:xfrm>
          <a:off x="0" y="2286139"/>
          <a:ext cx="11678336" cy="7478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0948DB-64CA-421D-A20A-68D064C3215E}">
      <dsp:nvSpPr>
        <dsp:cNvPr id="0" name=""/>
        <dsp:cNvSpPr/>
      </dsp:nvSpPr>
      <dsp:spPr>
        <a:xfrm>
          <a:off x="226224" y="2454405"/>
          <a:ext cx="411316" cy="4113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5EBCC-BB50-4C68-811A-7566B46C380B}">
      <dsp:nvSpPr>
        <dsp:cNvPr id="0" name=""/>
        <dsp:cNvSpPr/>
      </dsp:nvSpPr>
      <dsp:spPr>
        <a:xfrm>
          <a:off x="834060" y="2286139"/>
          <a:ext cx="1998865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Orofaringe</a:t>
          </a:r>
          <a:endParaRPr lang="en-US" sz="2000" kern="1200" dirty="0"/>
        </a:p>
      </dsp:txBody>
      <dsp:txXfrm>
        <a:off x="834060" y="2286139"/>
        <a:ext cx="1998865" cy="747848"/>
      </dsp:txXfrm>
    </dsp:sp>
    <dsp:sp modelId="{4254D9FE-AE3B-460A-9341-72F18E5BAACF}">
      <dsp:nvSpPr>
        <dsp:cNvPr id="0" name=""/>
        <dsp:cNvSpPr/>
      </dsp:nvSpPr>
      <dsp:spPr>
        <a:xfrm>
          <a:off x="3418662" y="2286139"/>
          <a:ext cx="6929976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Incisivo maxilar único (</a:t>
          </a:r>
          <a:r>
            <a:rPr lang="es-CL" sz="1500" kern="1200" dirty="0" err="1"/>
            <a:t>holoprosencefalia</a:t>
          </a:r>
          <a:r>
            <a:rPr lang="es-CL" sz="1500" kern="1200" dirty="0"/>
            <a:t>), alteraciones de línea media (Fisura </a:t>
          </a:r>
          <a:r>
            <a:rPr lang="es-CL" sz="1500" kern="1200" dirty="0" err="1"/>
            <a:t>Labiopalatina</a:t>
          </a:r>
          <a:r>
            <a:rPr lang="es-CL" sz="1500" kern="1200" dirty="0"/>
            <a:t>), úvula bífida. </a:t>
          </a:r>
          <a:endParaRPr lang="en-US" sz="1500" kern="1200" dirty="0"/>
        </a:p>
      </dsp:txBody>
      <dsp:txXfrm>
        <a:off x="3418662" y="2286139"/>
        <a:ext cx="6929976" cy="747848"/>
      </dsp:txXfrm>
    </dsp:sp>
    <dsp:sp modelId="{9C98DF66-11FB-4CA6-B455-4E993A971898}">
      <dsp:nvSpPr>
        <dsp:cNvPr id="0" name=""/>
        <dsp:cNvSpPr/>
      </dsp:nvSpPr>
      <dsp:spPr>
        <a:xfrm>
          <a:off x="0" y="3220949"/>
          <a:ext cx="11678336" cy="7478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6332A-2D46-4860-9FB3-C419BA0C1C29}">
      <dsp:nvSpPr>
        <dsp:cNvPr id="0" name=""/>
        <dsp:cNvSpPr/>
      </dsp:nvSpPr>
      <dsp:spPr>
        <a:xfrm>
          <a:off x="226224" y="3389215"/>
          <a:ext cx="411316" cy="41131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6A079-4054-43A1-9FAB-DDA2E74CD35D}">
      <dsp:nvSpPr>
        <dsp:cNvPr id="0" name=""/>
        <dsp:cNvSpPr/>
      </dsp:nvSpPr>
      <dsp:spPr>
        <a:xfrm>
          <a:off x="834060" y="3220949"/>
          <a:ext cx="1998865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Piel</a:t>
          </a:r>
          <a:endParaRPr lang="en-US" sz="2000" kern="1200"/>
        </a:p>
      </dsp:txBody>
      <dsp:txXfrm>
        <a:off x="834060" y="3220949"/>
        <a:ext cx="1998865" cy="747848"/>
      </dsp:txXfrm>
    </dsp:sp>
    <dsp:sp modelId="{43A6BB2A-9738-40B9-9E80-CF5A5206416C}">
      <dsp:nvSpPr>
        <dsp:cNvPr id="0" name=""/>
        <dsp:cNvSpPr/>
      </dsp:nvSpPr>
      <dsp:spPr>
        <a:xfrm>
          <a:off x="3418662" y="3220949"/>
          <a:ext cx="6929976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Infecciones congénitas intrauterinas : petequias, ictericia en el RN. </a:t>
          </a:r>
          <a:endParaRPr lang="en-US" sz="1500" kern="120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Enfermedades metabólicas: rash eccematoso en PKU</a:t>
          </a:r>
          <a:endParaRPr lang="en-US" sz="1500" kern="1200" dirty="0"/>
        </a:p>
      </dsp:txBody>
      <dsp:txXfrm>
        <a:off x="3418662" y="3220949"/>
        <a:ext cx="6929976" cy="747848"/>
      </dsp:txXfrm>
    </dsp:sp>
    <dsp:sp modelId="{1D77F2D1-7F75-4F95-B5D1-29E40A768A96}">
      <dsp:nvSpPr>
        <dsp:cNvPr id="0" name=""/>
        <dsp:cNvSpPr/>
      </dsp:nvSpPr>
      <dsp:spPr>
        <a:xfrm>
          <a:off x="0" y="4155759"/>
          <a:ext cx="11678336" cy="74784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2BD14-FD0F-42D0-B9D0-6EFE86D5B24D}">
      <dsp:nvSpPr>
        <dsp:cNvPr id="0" name=""/>
        <dsp:cNvSpPr/>
      </dsp:nvSpPr>
      <dsp:spPr>
        <a:xfrm>
          <a:off x="226224" y="4324025"/>
          <a:ext cx="411316" cy="41131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7214C-E935-4B21-B068-9988F77F9DD1}">
      <dsp:nvSpPr>
        <dsp:cNvPr id="0" name=""/>
        <dsp:cNvSpPr/>
      </dsp:nvSpPr>
      <dsp:spPr>
        <a:xfrm>
          <a:off x="834060" y="4155759"/>
          <a:ext cx="1998865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Abdomen</a:t>
          </a:r>
          <a:endParaRPr lang="en-US" sz="2000" kern="1200" dirty="0"/>
        </a:p>
      </dsp:txBody>
      <dsp:txXfrm>
        <a:off x="834060" y="4155759"/>
        <a:ext cx="1998865" cy="747848"/>
      </dsp:txXfrm>
    </dsp:sp>
    <dsp:sp modelId="{EFD68588-53E9-427F-A953-B39334228E03}">
      <dsp:nvSpPr>
        <dsp:cNvPr id="0" name=""/>
        <dsp:cNvSpPr/>
      </dsp:nvSpPr>
      <dsp:spPr>
        <a:xfrm>
          <a:off x="3418662" y="4155759"/>
          <a:ext cx="6929976" cy="7478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47" tIns="79147" rIns="79147" bIns="79147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Hepatoesplenomegalia (infección congénita)</a:t>
          </a:r>
          <a:endParaRPr lang="en-US" sz="1500" kern="1200" dirty="0"/>
        </a:p>
      </dsp:txBody>
      <dsp:txXfrm>
        <a:off x="3418662" y="4155759"/>
        <a:ext cx="6929976" cy="74784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0F8D7-7378-4D17-9CB4-7DFC4D51F9B9}">
      <dsp:nvSpPr>
        <dsp:cNvPr id="0" name=""/>
        <dsp:cNvSpPr/>
      </dsp:nvSpPr>
      <dsp:spPr>
        <a:xfrm>
          <a:off x="564387" y="58403"/>
          <a:ext cx="1510523" cy="14699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0AE4B-382D-4D98-8161-91D36D5A4B70}">
      <dsp:nvSpPr>
        <dsp:cNvPr id="0" name=""/>
        <dsp:cNvSpPr/>
      </dsp:nvSpPr>
      <dsp:spPr>
        <a:xfrm>
          <a:off x="564387" y="1710526"/>
          <a:ext cx="4315781" cy="62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3600" kern="1200"/>
            <a:t>Neurológico</a:t>
          </a:r>
          <a:endParaRPr lang="en-US" sz="3600" kern="1200"/>
        </a:p>
      </dsp:txBody>
      <dsp:txXfrm>
        <a:off x="564387" y="1710526"/>
        <a:ext cx="4315781" cy="629994"/>
      </dsp:txXfrm>
    </dsp:sp>
    <dsp:sp modelId="{FAB83CD0-3391-4E9F-8E89-F88179D638F1}">
      <dsp:nvSpPr>
        <dsp:cNvPr id="0" name=""/>
        <dsp:cNvSpPr/>
      </dsp:nvSpPr>
      <dsp:spPr>
        <a:xfrm>
          <a:off x="564387" y="2425235"/>
          <a:ext cx="4315781" cy="1868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/>
            <a:t>Evaluación motora</a:t>
          </a:r>
          <a:endParaRPr lang="en-US" sz="1700" kern="120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/>
            <a:t>Evaluación cognitiva</a:t>
          </a:r>
          <a:endParaRPr lang="en-US" sz="1700" kern="1200"/>
        </a:p>
      </dsp:txBody>
      <dsp:txXfrm>
        <a:off x="564387" y="2425235"/>
        <a:ext cx="4315781" cy="1868905"/>
      </dsp:txXfrm>
    </dsp:sp>
    <dsp:sp modelId="{A1B7C29C-DA88-4CD8-B0BE-98D2F801927C}">
      <dsp:nvSpPr>
        <dsp:cNvPr id="0" name=""/>
        <dsp:cNvSpPr/>
      </dsp:nvSpPr>
      <dsp:spPr>
        <a:xfrm>
          <a:off x="5635430" y="58403"/>
          <a:ext cx="1510523" cy="14699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D56B29-94E1-493C-9B17-C9C25CB8DE2A}">
      <dsp:nvSpPr>
        <dsp:cNvPr id="0" name=""/>
        <dsp:cNvSpPr/>
      </dsp:nvSpPr>
      <dsp:spPr>
        <a:xfrm>
          <a:off x="5635430" y="1710526"/>
          <a:ext cx="4315781" cy="62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CL" sz="3600" kern="1200"/>
            <a:t>CC de los padres</a:t>
          </a:r>
          <a:endParaRPr lang="en-US" sz="3600" kern="1200"/>
        </a:p>
      </dsp:txBody>
      <dsp:txXfrm>
        <a:off x="5635430" y="1710526"/>
        <a:ext cx="4315781" cy="629994"/>
      </dsp:txXfrm>
    </dsp:sp>
    <dsp:sp modelId="{51301E3D-786B-4E4C-B214-0773DC701791}">
      <dsp:nvSpPr>
        <dsp:cNvPr id="0" name=""/>
        <dsp:cNvSpPr/>
      </dsp:nvSpPr>
      <dsp:spPr>
        <a:xfrm>
          <a:off x="5635430" y="2425235"/>
          <a:ext cx="4315781" cy="1868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b="1" kern="1200" dirty="0"/>
            <a:t>Evaluar variación familiar de CC</a:t>
          </a:r>
          <a:endParaRPr lang="en-US" sz="1700" b="1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Principalmente en aquellos casos que la CC es entre </a:t>
          </a:r>
          <a:r>
            <a:rPr lang="es-CL" sz="1700" b="1" kern="1200" dirty="0"/>
            <a:t>– 2 DS y -3 DS. </a:t>
          </a:r>
          <a:endParaRPr lang="en-US" sz="1700" b="1" kern="1200" dirty="0"/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Curvas de Weaver: DSM normal, sin características sindrómicas y CC entre -2 y -3 DS y padres con desarrollo normal y sin características sindrómicas</a:t>
          </a:r>
          <a:endParaRPr lang="en-US" sz="1700" kern="1200" dirty="0"/>
        </a:p>
      </dsp:txBody>
      <dsp:txXfrm>
        <a:off x="5635430" y="2425235"/>
        <a:ext cx="4315781" cy="186890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870C4-9B73-4D33-AD8F-3266425D98B9}">
      <dsp:nvSpPr>
        <dsp:cNvPr id="0" name=""/>
        <dsp:cNvSpPr/>
      </dsp:nvSpPr>
      <dsp:spPr>
        <a:xfrm>
          <a:off x="212335" y="470390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3174D-CFDC-4779-923E-1316DB0E7BF4}">
      <dsp:nvSpPr>
        <dsp:cNvPr id="0" name=""/>
        <dsp:cNvSpPr/>
      </dsp:nvSpPr>
      <dsp:spPr>
        <a:xfrm>
          <a:off x="492877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94E20-E183-43BA-A5DD-92F7C3949145}">
      <dsp:nvSpPr>
        <dsp:cNvPr id="0" name=""/>
        <dsp:cNvSpPr/>
      </dsp:nvSpPr>
      <dsp:spPr>
        <a:xfrm>
          <a:off x="1834517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/>
            <a:t>Características sindrómicas: estudio genético correspondiente según síndrome sospechado, evaluación por genetista</a:t>
          </a:r>
          <a:endParaRPr lang="en-US" sz="1900" kern="1200"/>
        </a:p>
      </dsp:txBody>
      <dsp:txXfrm>
        <a:off x="1834517" y="470390"/>
        <a:ext cx="3148942" cy="1335915"/>
      </dsp:txXfrm>
    </dsp:sp>
    <dsp:sp modelId="{AE68DD56-2C4F-4913-8014-E5067D53EC63}">
      <dsp:nvSpPr>
        <dsp:cNvPr id="0" name=""/>
        <dsp:cNvSpPr/>
      </dsp:nvSpPr>
      <dsp:spPr>
        <a:xfrm>
          <a:off x="5532139" y="470390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984BD-5C6C-434F-A452-E669A912005A}">
      <dsp:nvSpPr>
        <dsp:cNvPr id="0" name=""/>
        <dsp:cNvSpPr/>
      </dsp:nvSpPr>
      <dsp:spPr>
        <a:xfrm>
          <a:off x="5812681" y="7509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DDE0C-23D8-413A-B579-3A55C77E5F35}">
      <dsp:nvSpPr>
        <dsp:cNvPr id="0" name=""/>
        <dsp:cNvSpPr/>
      </dsp:nvSpPr>
      <dsp:spPr>
        <a:xfrm>
          <a:off x="7154322" y="4703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/>
            <a:t>Estudio de infecciones congénitas: TORCH</a:t>
          </a:r>
          <a:endParaRPr lang="en-US" sz="1900" kern="1200"/>
        </a:p>
      </dsp:txBody>
      <dsp:txXfrm>
        <a:off x="7154322" y="470390"/>
        <a:ext cx="3148942" cy="1335915"/>
      </dsp:txXfrm>
    </dsp:sp>
    <dsp:sp modelId="{4F3EFB01-B997-42E7-831E-F407C9009315}">
      <dsp:nvSpPr>
        <dsp:cNvPr id="0" name=""/>
        <dsp:cNvSpPr/>
      </dsp:nvSpPr>
      <dsp:spPr>
        <a:xfrm>
          <a:off x="212335" y="2546238"/>
          <a:ext cx="1335915" cy="133591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289E5B-1B89-44B8-9EC4-B5B07CA75F3D}">
      <dsp:nvSpPr>
        <dsp:cNvPr id="0" name=""/>
        <dsp:cNvSpPr/>
      </dsp:nvSpPr>
      <dsp:spPr>
        <a:xfrm>
          <a:off x="492877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D759A-F1AC-4829-8EDD-0B588F633775}">
      <dsp:nvSpPr>
        <dsp:cNvPr id="0" name=""/>
        <dsp:cNvSpPr/>
      </dsp:nvSpPr>
      <dsp:spPr>
        <a:xfrm>
          <a:off x="1834517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/>
            <a:t>Enfermedades metabólicas</a:t>
          </a:r>
          <a:endParaRPr lang="en-US" sz="1900" kern="1200"/>
        </a:p>
      </dsp:txBody>
      <dsp:txXfrm>
        <a:off x="1834517" y="2546238"/>
        <a:ext cx="3148942" cy="1335915"/>
      </dsp:txXfrm>
    </dsp:sp>
    <dsp:sp modelId="{641E7CFB-DA5D-459D-8ED6-C5AD63F1F63A}">
      <dsp:nvSpPr>
        <dsp:cNvPr id="0" name=""/>
        <dsp:cNvSpPr/>
      </dsp:nvSpPr>
      <dsp:spPr>
        <a:xfrm>
          <a:off x="5532139" y="2546238"/>
          <a:ext cx="1335915" cy="1335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39E6E-351A-4181-B95F-2EA5AEDC6109}">
      <dsp:nvSpPr>
        <dsp:cNvPr id="0" name=""/>
        <dsp:cNvSpPr/>
      </dsp:nvSpPr>
      <dsp:spPr>
        <a:xfrm>
          <a:off x="5812681" y="2826780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6E6E-32C9-497F-9958-7079342C42F7}">
      <dsp:nvSpPr>
        <dsp:cNvPr id="0" name=""/>
        <dsp:cNvSpPr/>
      </dsp:nvSpPr>
      <dsp:spPr>
        <a:xfrm>
          <a:off x="7154322" y="2546238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900" kern="1200"/>
            <a:t>Evaluación por oftalmólogo</a:t>
          </a:r>
          <a:endParaRPr lang="en-US" sz="1900" kern="1200"/>
        </a:p>
      </dsp:txBody>
      <dsp:txXfrm>
        <a:off x="7154322" y="2546238"/>
        <a:ext cx="3148942" cy="133591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1B2F1-3420-4CA1-ADC5-2D767EDF1E31}">
      <dsp:nvSpPr>
        <dsp:cNvPr id="0" name=""/>
        <dsp:cNvSpPr/>
      </dsp:nvSpPr>
      <dsp:spPr>
        <a:xfrm>
          <a:off x="0" y="281609"/>
          <a:ext cx="1056072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142DC-BF8A-452A-9882-20DF0B4CF5FC}">
      <dsp:nvSpPr>
        <dsp:cNvPr id="0" name=""/>
        <dsp:cNvSpPr/>
      </dsp:nvSpPr>
      <dsp:spPr>
        <a:xfrm>
          <a:off x="528036" y="60209"/>
          <a:ext cx="7392509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19" tIns="0" rIns="27941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b="1" kern="1200" dirty="0"/>
            <a:t>Microcefalia + anormalidades neurológicas o del desarrollo</a:t>
          </a:r>
          <a:endParaRPr lang="en-US" sz="1500" b="1" kern="1200" dirty="0"/>
        </a:p>
      </dsp:txBody>
      <dsp:txXfrm>
        <a:off x="549652" y="81825"/>
        <a:ext cx="7349277" cy="399568"/>
      </dsp:txXfrm>
    </dsp:sp>
    <dsp:sp modelId="{3922E328-BDBB-468C-9BC5-37915A98AD5A}">
      <dsp:nvSpPr>
        <dsp:cNvPr id="0" name=""/>
        <dsp:cNvSpPr/>
      </dsp:nvSpPr>
      <dsp:spPr>
        <a:xfrm>
          <a:off x="0" y="962009"/>
          <a:ext cx="10560728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630" tIns="312420" rIns="81963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b="1" i="0" kern="1200" dirty="0"/>
            <a:t>Craneosinostosis (con ventana ósea)</a:t>
          </a:r>
          <a:endParaRPr lang="en-US" sz="1500" b="1" i="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 dirty="0"/>
            <a:t>TORCH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 dirty="0"/>
            <a:t>Infección por Zika</a:t>
          </a:r>
          <a:endParaRPr lang="en-US" sz="1500" kern="1200" dirty="0"/>
        </a:p>
      </dsp:txBody>
      <dsp:txXfrm>
        <a:off x="0" y="962009"/>
        <a:ext cx="10560728" cy="1134000"/>
      </dsp:txXfrm>
    </dsp:sp>
    <dsp:sp modelId="{2DE9CDE2-CDC9-4882-A12E-312AF59E3023}">
      <dsp:nvSpPr>
        <dsp:cNvPr id="0" name=""/>
        <dsp:cNvSpPr/>
      </dsp:nvSpPr>
      <dsp:spPr>
        <a:xfrm>
          <a:off x="528036" y="740609"/>
          <a:ext cx="7392509" cy="44280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19" tIns="0" rIns="27941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TC cerebral: identifica mejor microcalcificaciones y estructura osea </a:t>
          </a:r>
          <a:endParaRPr lang="en-US" sz="1500" kern="1200"/>
        </a:p>
      </dsp:txBody>
      <dsp:txXfrm>
        <a:off x="549652" y="762225"/>
        <a:ext cx="7349277" cy="399568"/>
      </dsp:txXfrm>
    </dsp:sp>
    <dsp:sp modelId="{E8A347EE-84EC-421F-81FA-59EC4B84A3C4}">
      <dsp:nvSpPr>
        <dsp:cNvPr id="0" name=""/>
        <dsp:cNvSpPr/>
      </dsp:nvSpPr>
      <dsp:spPr>
        <a:xfrm>
          <a:off x="0" y="2398409"/>
          <a:ext cx="10560728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630" tIns="312420" rIns="81963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 dirty="0"/>
            <a:t>Imagen recomendada</a:t>
          </a:r>
          <a:endParaRPr lang="en-US" sz="1500" kern="1200" dirty="0"/>
        </a:p>
      </dsp:txBody>
      <dsp:txXfrm>
        <a:off x="0" y="2398409"/>
        <a:ext cx="10560728" cy="637875"/>
      </dsp:txXfrm>
    </dsp:sp>
    <dsp:sp modelId="{830702FC-A6B4-4D5C-B573-349C76DF8DB3}">
      <dsp:nvSpPr>
        <dsp:cNvPr id="0" name=""/>
        <dsp:cNvSpPr/>
      </dsp:nvSpPr>
      <dsp:spPr>
        <a:xfrm>
          <a:off x="528036" y="2177010"/>
          <a:ext cx="7392509" cy="44280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19" tIns="0" rIns="27941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RM cerebral</a:t>
          </a:r>
          <a:endParaRPr lang="en-US" sz="1500" kern="1200"/>
        </a:p>
      </dsp:txBody>
      <dsp:txXfrm>
        <a:off x="549652" y="2198626"/>
        <a:ext cx="7349277" cy="399568"/>
      </dsp:txXfrm>
    </dsp:sp>
    <dsp:sp modelId="{3F22468F-7422-483C-8CB2-47B7967B2351}">
      <dsp:nvSpPr>
        <dsp:cNvPr id="0" name=""/>
        <dsp:cNvSpPr/>
      </dsp:nvSpPr>
      <dsp:spPr>
        <a:xfrm>
          <a:off x="0" y="3338684"/>
          <a:ext cx="10560728" cy="2126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630" tIns="312420" rIns="81963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680 niños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299 RM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76% hallazgos anormales</a:t>
          </a:r>
          <a:endParaRPr lang="en-US" sz="1500" kern="1200"/>
        </a:p>
        <a:p>
          <a:pPr marL="342900" lvl="3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40% alteraciones en sustancia blanca (LPV, retraso de la mielinización, mielina alterada)</a:t>
          </a:r>
          <a:endParaRPr lang="en-US" sz="1500" kern="1200"/>
        </a:p>
        <a:p>
          <a:pPr marL="342900" lvl="3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14% alteración del patron de giros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55 niños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500" kern="1200"/>
            <a:t>RM alteradas: 68% en niños con microcefalia genética y 100% en niños con microcefalia adquirida</a:t>
          </a:r>
          <a:endParaRPr lang="en-US" sz="1500" kern="1200"/>
        </a:p>
      </dsp:txBody>
      <dsp:txXfrm>
        <a:off x="0" y="3338684"/>
        <a:ext cx="10560728" cy="2126250"/>
      </dsp:txXfrm>
    </dsp:sp>
    <dsp:sp modelId="{A7142FD8-CFB5-45DF-A8A3-05BE698AD6B2}">
      <dsp:nvSpPr>
        <dsp:cNvPr id="0" name=""/>
        <dsp:cNvSpPr/>
      </dsp:nvSpPr>
      <dsp:spPr>
        <a:xfrm>
          <a:off x="528036" y="3117284"/>
          <a:ext cx="7392509" cy="4428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19" tIns="0" rIns="27941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/>
            <a:t>Microcefalia sintomática</a:t>
          </a:r>
          <a:endParaRPr lang="en-US" sz="1500" kern="1200"/>
        </a:p>
      </dsp:txBody>
      <dsp:txXfrm>
        <a:off x="549652" y="3138900"/>
        <a:ext cx="7349277" cy="399568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6CC709-B87C-4E24-9D86-A1B0F5021693}">
      <dsp:nvSpPr>
        <dsp:cNvPr id="0" name=""/>
        <dsp:cNvSpPr/>
      </dsp:nvSpPr>
      <dsp:spPr>
        <a:xfrm>
          <a:off x="10147781" y="774726"/>
          <a:ext cx="91440" cy="324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2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C520C-A284-4B1D-92DE-56E71AC25AC1}">
      <dsp:nvSpPr>
        <dsp:cNvPr id="0" name=""/>
        <dsp:cNvSpPr/>
      </dsp:nvSpPr>
      <dsp:spPr>
        <a:xfrm>
          <a:off x="6498870" y="1871031"/>
          <a:ext cx="361111" cy="710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282"/>
              </a:lnTo>
              <a:lnTo>
                <a:pt x="361111" y="71028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77EC-0460-4238-8A79-FB07795EBBD8}">
      <dsp:nvSpPr>
        <dsp:cNvPr id="0" name=""/>
        <dsp:cNvSpPr/>
      </dsp:nvSpPr>
      <dsp:spPr>
        <a:xfrm>
          <a:off x="6095999" y="774726"/>
          <a:ext cx="1365834" cy="324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129"/>
              </a:lnTo>
              <a:lnTo>
                <a:pt x="1365834" y="162129"/>
              </a:lnTo>
              <a:lnTo>
                <a:pt x="1365834" y="3242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64201-1521-40E8-AC8B-6781E85E62BC}">
      <dsp:nvSpPr>
        <dsp:cNvPr id="0" name=""/>
        <dsp:cNvSpPr/>
      </dsp:nvSpPr>
      <dsp:spPr>
        <a:xfrm>
          <a:off x="4730165" y="2967336"/>
          <a:ext cx="1365834" cy="324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129"/>
              </a:lnTo>
              <a:lnTo>
                <a:pt x="1365834" y="162129"/>
              </a:lnTo>
              <a:lnTo>
                <a:pt x="1365834" y="32425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8FEAE-B07E-411F-BCC5-9B7B878A3107}">
      <dsp:nvSpPr>
        <dsp:cNvPr id="0" name=""/>
        <dsp:cNvSpPr/>
      </dsp:nvSpPr>
      <dsp:spPr>
        <a:xfrm>
          <a:off x="2401367" y="4063642"/>
          <a:ext cx="361111" cy="710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282"/>
              </a:lnTo>
              <a:lnTo>
                <a:pt x="361111" y="71028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7A53AC-8A8B-4D8E-BDB2-A43E84D7522A}">
      <dsp:nvSpPr>
        <dsp:cNvPr id="0" name=""/>
        <dsp:cNvSpPr/>
      </dsp:nvSpPr>
      <dsp:spPr>
        <a:xfrm>
          <a:off x="3364331" y="2967336"/>
          <a:ext cx="1365834" cy="324259"/>
        </a:xfrm>
        <a:custGeom>
          <a:avLst/>
          <a:gdLst/>
          <a:ahLst/>
          <a:cxnLst/>
          <a:rect l="0" t="0" r="0" b="0"/>
          <a:pathLst>
            <a:path>
              <a:moveTo>
                <a:pt x="1365834" y="0"/>
              </a:moveTo>
              <a:lnTo>
                <a:pt x="1365834" y="162129"/>
              </a:lnTo>
              <a:lnTo>
                <a:pt x="0" y="162129"/>
              </a:lnTo>
              <a:lnTo>
                <a:pt x="0" y="32425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64478-5C88-4939-8EA1-FB6B8F2E6864}">
      <dsp:nvSpPr>
        <dsp:cNvPr id="0" name=""/>
        <dsp:cNvSpPr/>
      </dsp:nvSpPr>
      <dsp:spPr>
        <a:xfrm>
          <a:off x="4684445" y="1871031"/>
          <a:ext cx="91440" cy="324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25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56B9B-C50D-4D9E-809F-AB528036F2BB}">
      <dsp:nvSpPr>
        <dsp:cNvPr id="0" name=""/>
        <dsp:cNvSpPr/>
      </dsp:nvSpPr>
      <dsp:spPr>
        <a:xfrm>
          <a:off x="4730165" y="774726"/>
          <a:ext cx="1365834" cy="324259"/>
        </a:xfrm>
        <a:custGeom>
          <a:avLst/>
          <a:gdLst/>
          <a:ahLst/>
          <a:cxnLst/>
          <a:rect l="0" t="0" r="0" b="0"/>
          <a:pathLst>
            <a:path>
              <a:moveTo>
                <a:pt x="1365834" y="0"/>
              </a:moveTo>
              <a:lnTo>
                <a:pt x="1365834" y="162129"/>
              </a:lnTo>
              <a:lnTo>
                <a:pt x="0" y="162129"/>
              </a:lnTo>
              <a:lnTo>
                <a:pt x="0" y="3242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E449B-78FF-431D-B11E-EEC65EC2FA1E}">
      <dsp:nvSpPr>
        <dsp:cNvPr id="0" name=""/>
        <dsp:cNvSpPr/>
      </dsp:nvSpPr>
      <dsp:spPr>
        <a:xfrm>
          <a:off x="1952777" y="774726"/>
          <a:ext cx="91440" cy="324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25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A6B6E-482A-47E5-A0F0-3A9C6D8E70BB}">
      <dsp:nvSpPr>
        <dsp:cNvPr id="0" name=""/>
        <dsp:cNvSpPr/>
      </dsp:nvSpPr>
      <dsp:spPr>
        <a:xfrm>
          <a:off x="794793" y="2680"/>
          <a:ext cx="2407408" cy="7720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Características sindrómicas o enfermedad metabólica</a:t>
          </a:r>
        </a:p>
      </dsp:txBody>
      <dsp:txXfrm>
        <a:off x="794793" y="2680"/>
        <a:ext cx="2407408" cy="772045"/>
      </dsp:txXfrm>
    </dsp:sp>
    <dsp:sp modelId="{77B15B43-A502-47BA-9829-184FDE1FF99D}">
      <dsp:nvSpPr>
        <dsp:cNvPr id="0" name=""/>
        <dsp:cNvSpPr/>
      </dsp:nvSpPr>
      <dsp:spPr>
        <a:xfrm>
          <a:off x="794793" y="1098985"/>
          <a:ext cx="2407408" cy="7720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/>
            <a:t>Test específicos</a:t>
          </a:r>
        </a:p>
      </dsp:txBody>
      <dsp:txXfrm>
        <a:off x="794793" y="1098985"/>
        <a:ext cx="2407408" cy="772045"/>
      </dsp:txXfrm>
    </dsp:sp>
    <dsp:sp modelId="{EBA46BB4-DE34-4BAE-A5DF-CAD5CB76A251}">
      <dsp:nvSpPr>
        <dsp:cNvPr id="0" name=""/>
        <dsp:cNvSpPr/>
      </dsp:nvSpPr>
      <dsp:spPr>
        <a:xfrm>
          <a:off x="4892295" y="2680"/>
          <a:ext cx="2407408" cy="7720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Sin características sindrómicas y </a:t>
          </a:r>
          <a:r>
            <a:rPr lang="es-CL" sz="1300" b="1" kern="1200" dirty="0"/>
            <a:t>DSM normal</a:t>
          </a:r>
          <a:endParaRPr lang="es-CL" sz="1300" kern="1200" dirty="0"/>
        </a:p>
      </dsp:txBody>
      <dsp:txXfrm>
        <a:off x="4892295" y="2680"/>
        <a:ext cx="2407408" cy="772045"/>
      </dsp:txXfrm>
    </dsp:sp>
    <dsp:sp modelId="{3242E41E-7692-4EEE-BBA4-D3E34DAD689F}">
      <dsp:nvSpPr>
        <dsp:cNvPr id="0" name=""/>
        <dsp:cNvSpPr/>
      </dsp:nvSpPr>
      <dsp:spPr>
        <a:xfrm>
          <a:off x="3526461" y="1098985"/>
          <a:ext cx="2407408" cy="7720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/>
            <a:t>La evaluación depende de la severidad de la microcefalia</a:t>
          </a:r>
        </a:p>
      </dsp:txBody>
      <dsp:txXfrm>
        <a:off x="3526461" y="1098985"/>
        <a:ext cx="2407408" cy="772045"/>
      </dsp:txXfrm>
    </dsp:sp>
    <dsp:sp modelId="{296F18E0-9364-4C46-9B1F-1E081FEB1EB7}">
      <dsp:nvSpPr>
        <dsp:cNvPr id="0" name=""/>
        <dsp:cNvSpPr/>
      </dsp:nvSpPr>
      <dsp:spPr>
        <a:xfrm>
          <a:off x="3526461" y="2195291"/>
          <a:ext cx="2407408" cy="7720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/>
            <a:t>Más de menos 3 DS </a:t>
          </a:r>
        </a:p>
      </dsp:txBody>
      <dsp:txXfrm>
        <a:off x="3526461" y="2195291"/>
        <a:ext cx="2407408" cy="772045"/>
      </dsp:txXfrm>
    </dsp:sp>
    <dsp:sp modelId="{1D7CE899-8F35-45A7-8659-AF86C60918F9}">
      <dsp:nvSpPr>
        <dsp:cNvPr id="0" name=""/>
        <dsp:cNvSpPr/>
      </dsp:nvSpPr>
      <dsp:spPr>
        <a:xfrm>
          <a:off x="2160627" y="3291596"/>
          <a:ext cx="2407408" cy="7720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/>
            <a:t>Desde el nacimiento </a:t>
          </a:r>
          <a:r>
            <a:rPr lang="es-CL" sz="1300" kern="1200">
              <a:sym typeface="Wingdings" panose="05000000000000000000" pitchFamily="2" charset="2"/>
            </a:rPr>
            <a:t></a:t>
          </a:r>
          <a:r>
            <a:rPr lang="es-CL" sz="1300" kern="1200"/>
            <a:t> Estudio de infecciones congénitas y neuroimagen</a:t>
          </a:r>
        </a:p>
      </dsp:txBody>
      <dsp:txXfrm>
        <a:off x="2160627" y="3291596"/>
        <a:ext cx="2407408" cy="772045"/>
      </dsp:txXfrm>
    </dsp:sp>
    <dsp:sp modelId="{AA938667-F2A9-4E57-8A69-95AFEFB506CF}">
      <dsp:nvSpPr>
        <dsp:cNvPr id="0" name=""/>
        <dsp:cNvSpPr/>
      </dsp:nvSpPr>
      <dsp:spPr>
        <a:xfrm>
          <a:off x="2762479" y="4387901"/>
          <a:ext cx="3164415" cy="7720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Si neuroimagen normal, estudios adicionales para microcefalia primaria son requeridos</a:t>
          </a:r>
        </a:p>
      </dsp:txBody>
      <dsp:txXfrm>
        <a:off x="2762479" y="4387901"/>
        <a:ext cx="3164415" cy="772045"/>
      </dsp:txXfrm>
    </dsp:sp>
    <dsp:sp modelId="{3FBBE048-A130-4A4B-BA8D-E48D444A733C}">
      <dsp:nvSpPr>
        <dsp:cNvPr id="0" name=""/>
        <dsp:cNvSpPr/>
      </dsp:nvSpPr>
      <dsp:spPr>
        <a:xfrm>
          <a:off x="4892295" y="3291596"/>
          <a:ext cx="2407408" cy="77204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/>
            <a:t>Inicio posnatal </a:t>
          </a:r>
          <a:r>
            <a:rPr lang="es-CL" sz="1300" kern="1200">
              <a:sym typeface="Wingdings" panose="05000000000000000000" pitchFamily="2" charset="2"/>
            </a:rPr>
            <a:t></a:t>
          </a:r>
          <a:r>
            <a:rPr lang="es-CL" sz="1300" kern="1200"/>
            <a:t> Neuroimagen</a:t>
          </a:r>
        </a:p>
      </dsp:txBody>
      <dsp:txXfrm>
        <a:off x="4892295" y="3291596"/>
        <a:ext cx="2407408" cy="772045"/>
      </dsp:txXfrm>
    </dsp:sp>
    <dsp:sp modelId="{C756441F-3062-40B5-BA51-63E5E1482709}">
      <dsp:nvSpPr>
        <dsp:cNvPr id="0" name=""/>
        <dsp:cNvSpPr/>
      </dsp:nvSpPr>
      <dsp:spPr>
        <a:xfrm>
          <a:off x="6258129" y="1098985"/>
          <a:ext cx="2407408" cy="7720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CC entre -2 a -3 DS</a:t>
          </a:r>
        </a:p>
      </dsp:txBody>
      <dsp:txXfrm>
        <a:off x="6258129" y="1098985"/>
        <a:ext cx="2407408" cy="772045"/>
      </dsp:txXfrm>
    </dsp:sp>
    <dsp:sp modelId="{06F77BCC-BA1F-4446-B150-C4C4B8DF7781}">
      <dsp:nvSpPr>
        <dsp:cNvPr id="0" name=""/>
        <dsp:cNvSpPr/>
      </dsp:nvSpPr>
      <dsp:spPr>
        <a:xfrm>
          <a:off x="6859981" y="2195291"/>
          <a:ext cx="2407408" cy="77204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Considerar talla y peso del paciente (retraso del crecimiento vs microcefalia) y CC de los padres</a:t>
          </a:r>
        </a:p>
      </dsp:txBody>
      <dsp:txXfrm>
        <a:off x="6859981" y="2195291"/>
        <a:ext cx="2407408" cy="772045"/>
      </dsp:txXfrm>
    </dsp:sp>
    <dsp:sp modelId="{09B26F3A-DCA6-4921-80BE-66A9AA7BD6F6}">
      <dsp:nvSpPr>
        <dsp:cNvPr id="0" name=""/>
        <dsp:cNvSpPr/>
      </dsp:nvSpPr>
      <dsp:spPr>
        <a:xfrm>
          <a:off x="8989797" y="2680"/>
          <a:ext cx="2407408" cy="77204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 dirty="0"/>
            <a:t>Sin características sindrómicas y </a:t>
          </a:r>
          <a:r>
            <a:rPr lang="es-CL" sz="1300" b="1" kern="1200" dirty="0"/>
            <a:t>DSM anormal</a:t>
          </a:r>
          <a:endParaRPr lang="es-CL" sz="1300" kern="1200" dirty="0"/>
        </a:p>
      </dsp:txBody>
      <dsp:txXfrm>
        <a:off x="8989797" y="2680"/>
        <a:ext cx="2407408" cy="772045"/>
      </dsp:txXfrm>
    </dsp:sp>
    <dsp:sp modelId="{932A1C4D-8AB5-4B50-95B5-647103EB5F54}">
      <dsp:nvSpPr>
        <dsp:cNvPr id="0" name=""/>
        <dsp:cNvSpPr/>
      </dsp:nvSpPr>
      <dsp:spPr>
        <a:xfrm>
          <a:off x="8989797" y="1098985"/>
          <a:ext cx="2407408" cy="77204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300" kern="1200"/>
            <a:t>Exámenes complementarios: genéticos, infecciones congénitas, neuroimágenes. </a:t>
          </a:r>
        </a:p>
      </dsp:txBody>
      <dsp:txXfrm>
        <a:off x="8989797" y="1098985"/>
        <a:ext cx="2407408" cy="772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C3C13-DD20-493C-8D47-8E6665CE66D5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0BB96-C602-4A3D-A420-EC3D0176C174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Registrar al menos hasta los 2 (3) años de vida</a:t>
          </a:r>
          <a:endParaRPr lang="en-US" sz="1600" kern="1200" dirty="0"/>
        </a:p>
      </dsp:txBody>
      <dsp:txXfrm>
        <a:off x="985252" y="671163"/>
        <a:ext cx="2071220" cy="2071220"/>
      </dsp:txXfrm>
    </dsp:sp>
    <dsp:sp modelId="{B068FFA5-A794-4F43-8863-8987BFC0D744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En pacientes con patología neurológica, se sugiere medir siempre</a:t>
          </a:r>
          <a:endParaRPr lang="en-US" sz="1600" kern="1200"/>
        </a:p>
      </dsp:txBody>
      <dsp:txXfrm>
        <a:off x="3457131" y="671163"/>
        <a:ext cx="2071220" cy="2071220"/>
      </dsp:txXfrm>
    </dsp:sp>
    <dsp:sp modelId="{71A98B86-5B19-446B-97D6-818A471FCDA8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Alteraciones de la  CC pueden ser el primer indicador de alguna alteraciones congénita, genética o adquirida. 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kern="1200" dirty="0"/>
            <a:t>Muchas enfermedades genéticas se relacionan con patrones anormales de crecimiento craneano</a:t>
          </a:r>
          <a:endParaRPr lang="en-US" sz="1200" kern="1200" dirty="0"/>
        </a:p>
      </dsp:txBody>
      <dsp:txXfrm>
        <a:off x="985252" y="3143042"/>
        <a:ext cx="2071220" cy="2071220"/>
      </dsp:txXfrm>
    </dsp:sp>
    <dsp:sp modelId="{958F64AF-49E3-4209-805A-F30E52E112C5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Las mediciones son más informativas cuando </a:t>
          </a:r>
          <a:r>
            <a:rPr lang="es-CL" sz="1600" b="1" kern="1200" dirty="0"/>
            <a:t>se grafican en el tiempo</a:t>
          </a:r>
          <a:endParaRPr lang="en-US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200" kern="1200" dirty="0"/>
            <a:t>Dan cuenta de cambios como una medición aislada fuera de la curva normal de crecimiento, o cambio en el carril de crecimiento</a:t>
          </a:r>
          <a:endParaRPr lang="en-US" sz="1200" kern="1200" dirty="0"/>
        </a:p>
      </dsp:txBody>
      <dsp:txXfrm>
        <a:off x="3457131" y="3143042"/>
        <a:ext cx="2071220" cy="207122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9B891F-E751-472C-8BB9-E6808FF9C211}">
      <dsp:nvSpPr>
        <dsp:cNvPr id="0" name=""/>
        <dsp:cNvSpPr/>
      </dsp:nvSpPr>
      <dsp:spPr>
        <a:xfrm>
          <a:off x="0" y="244051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67F35-7AE8-40C7-BE73-648BDEEBEB1A}">
      <dsp:nvSpPr>
        <dsp:cNvPr id="0" name=""/>
        <dsp:cNvSpPr/>
      </dsp:nvSpPr>
      <dsp:spPr>
        <a:xfrm>
          <a:off x="325680" y="2174833"/>
          <a:ext cx="4559522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b="1" u="sng" kern="1200"/>
            <a:t>Depende de la ETIOLOGIA</a:t>
          </a:r>
          <a:endParaRPr lang="en-US" sz="1800" kern="1200"/>
        </a:p>
      </dsp:txBody>
      <dsp:txXfrm>
        <a:off x="351619" y="2200772"/>
        <a:ext cx="4507644" cy="479482"/>
      </dsp:txXfrm>
    </dsp:sp>
    <dsp:sp modelId="{1CE1C358-439B-4C2B-B9A8-AD657D9BE085}">
      <dsp:nvSpPr>
        <dsp:cNvPr id="0" name=""/>
        <dsp:cNvSpPr/>
      </dsp:nvSpPr>
      <dsp:spPr>
        <a:xfrm>
          <a:off x="0" y="325699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8FD5A-7E38-4592-9C17-66EE874856BE}">
      <dsp:nvSpPr>
        <dsp:cNvPr id="0" name=""/>
        <dsp:cNvSpPr/>
      </dsp:nvSpPr>
      <dsp:spPr>
        <a:xfrm>
          <a:off x="325680" y="2991313"/>
          <a:ext cx="4559522" cy="5313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Craneosinostosis </a:t>
          </a:r>
          <a:r>
            <a:rPr lang="es-CL" sz="1800" kern="1200" dirty="0">
              <a:sym typeface="Wingdings" panose="05000000000000000000" pitchFamily="2" charset="2"/>
            </a:rPr>
            <a:t> Derivar a Neurocirugía* </a:t>
          </a:r>
          <a:endParaRPr lang="en-US" sz="1800" kern="1200" dirty="0"/>
        </a:p>
      </dsp:txBody>
      <dsp:txXfrm>
        <a:off x="351619" y="3017252"/>
        <a:ext cx="4507644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4F4F4-D43F-443E-B4A2-19DB6EDC7430}">
      <dsp:nvSpPr>
        <dsp:cNvPr id="0" name=""/>
        <dsp:cNvSpPr/>
      </dsp:nvSpPr>
      <dsp:spPr>
        <a:xfrm>
          <a:off x="0" y="3197101"/>
          <a:ext cx="5800725" cy="12303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/>
            <a:t>Importante su diagnóstico </a:t>
          </a:r>
          <a:r>
            <a:rPr lang="es-ES" sz="2500" kern="1200" dirty="0">
              <a:sym typeface="Wingdings" panose="05000000000000000000" pitchFamily="2" charset="2"/>
            </a:rPr>
            <a:t></a:t>
          </a:r>
          <a:r>
            <a:rPr lang="es-ES" sz="2500" kern="1200" dirty="0"/>
            <a:t> Trastorno potencialmente graves </a:t>
          </a:r>
          <a:r>
            <a:rPr lang="es-ES" sz="2500" kern="1200" dirty="0">
              <a:sym typeface="Wingdings" panose="05000000000000000000" pitchFamily="2" charset="2"/>
            </a:rPr>
            <a:t></a:t>
          </a:r>
          <a:r>
            <a:rPr lang="es-ES" sz="2500" kern="1200" dirty="0"/>
            <a:t> HIDROCEFALIA</a:t>
          </a:r>
          <a:endParaRPr lang="en-US" sz="2500" kern="1200" dirty="0"/>
        </a:p>
      </dsp:txBody>
      <dsp:txXfrm>
        <a:off x="0" y="3197101"/>
        <a:ext cx="5800725" cy="1230397"/>
      </dsp:txXfrm>
    </dsp:sp>
    <dsp:sp modelId="{C328F8B7-6A62-4152-9E9E-C136B3806871}">
      <dsp:nvSpPr>
        <dsp:cNvPr id="0" name=""/>
        <dsp:cNvSpPr/>
      </dsp:nvSpPr>
      <dsp:spPr>
        <a:xfrm rot="10800000">
          <a:off x="0" y="37"/>
          <a:ext cx="5800725" cy="3228552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500" kern="1200"/>
            <a:t>Macrocefalia</a:t>
          </a:r>
          <a:endParaRPr lang="en-US" sz="2500" kern="1200"/>
        </a:p>
      </dsp:txBody>
      <dsp:txXfrm rot="-10800000">
        <a:off x="0" y="37"/>
        <a:ext cx="5800725" cy="1133221"/>
      </dsp:txXfrm>
    </dsp:sp>
    <dsp:sp modelId="{CB10C411-EC60-4DF4-ABA0-A052FF33CE72}">
      <dsp:nvSpPr>
        <dsp:cNvPr id="0" name=""/>
        <dsp:cNvSpPr/>
      </dsp:nvSpPr>
      <dsp:spPr>
        <a:xfrm>
          <a:off x="0" y="951100"/>
          <a:ext cx="2900362" cy="132965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Circunferencia craneana </a:t>
          </a:r>
          <a:r>
            <a:rPr lang="es-CL" sz="2000" b="1" u="sng" kern="1200" dirty="0"/>
            <a:t>mayor a 2 DS </a:t>
          </a:r>
          <a:r>
            <a:rPr lang="es-CL" sz="2000" kern="1200" dirty="0"/>
            <a:t>sobre el promedio para edad, sexo y edad gestacional</a:t>
          </a:r>
          <a:endParaRPr lang="en-US" sz="2000" kern="1200" dirty="0"/>
        </a:p>
      </dsp:txBody>
      <dsp:txXfrm>
        <a:off x="0" y="951100"/>
        <a:ext cx="2900362" cy="1329655"/>
      </dsp:txXfrm>
    </dsp:sp>
    <dsp:sp modelId="{86FF72D3-EBB6-4C51-8BAA-C3301F09913B}">
      <dsp:nvSpPr>
        <dsp:cNvPr id="0" name=""/>
        <dsp:cNvSpPr/>
      </dsp:nvSpPr>
      <dsp:spPr>
        <a:xfrm>
          <a:off x="2900362" y="951100"/>
          <a:ext cx="2900362" cy="1329655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/>
            <a:t>Prevalencia 5% en la población general</a:t>
          </a:r>
          <a:endParaRPr lang="en-US" sz="2000" kern="1200"/>
        </a:p>
      </dsp:txBody>
      <dsp:txXfrm>
        <a:off x="2900362" y="951100"/>
        <a:ext cx="2900362" cy="13296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064C1-6003-4E1C-9623-50E26DD598AC}">
      <dsp:nvSpPr>
        <dsp:cNvPr id="0" name=""/>
        <dsp:cNvSpPr/>
      </dsp:nvSpPr>
      <dsp:spPr>
        <a:xfrm>
          <a:off x="0" y="6461"/>
          <a:ext cx="6816886" cy="16778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B3753-0152-47C5-8F35-43679E897A49}">
      <dsp:nvSpPr>
        <dsp:cNvPr id="0" name=""/>
        <dsp:cNvSpPr/>
      </dsp:nvSpPr>
      <dsp:spPr>
        <a:xfrm>
          <a:off x="507552" y="383979"/>
          <a:ext cx="922821" cy="9228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73955-AC1E-4F34-B675-9DF906756AE1}">
      <dsp:nvSpPr>
        <dsp:cNvPr id="0" name=""/>
        <dsp:cNvSpPr/>
      </dsp:nvSpPr>
      <dsp:spPr>
        <a:xfrm>
          <a:off x="2189601" y="6461"/>
          <a:ext cx="1929591" cy="1677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573" tIns="177573" rIns="177573" bIns="17757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Etiología</a:t>
          </a:r>
          <a:endParaRPr lang="en-US" sz="2100" kern="1200"/>
        </a:p>
      </dsp:txBody>
      <dsp:txXfrm>
        <a:off x="2189601" y="6461"/>
        <a:ext cx="1929591" cy="1677857"/>
      </dsp:txXfrm>
    </dsp:sp>
    <dsp:sp modelId="{C61C9B68-2A44-4A9C-8AB3-6E47552C9585}">
      <dsp:nvSpPr>
        <dsp:cNvPr id="0" name=""/>
        <dsp:cNvSpPr/>
      </dsp:nvSpPr>
      <dsp:spPr>
        <a:xfrm>
          <a:off x="4298463" y="6461"/>
          <a:ext cx="1954278" cy="1677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573" tIns="177573" rIns="177573" bIns="17757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1. Congénita 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2. Adquirida</a:t>
          </a:r>
          <a:endParaRPr lang="en-US" sz="1800" kern="1200" dirty="0"/>
        </a:p>
      </dsp:txBody>
      <dsp:txXfrm>
        <a:off x="4298463" y="6461"/>
        <a:ext cx="1954278" cy="1677857"/>
      </dsp:txXfrm>
    </dsp:sp>
    <dsp:sp modelId="{02CD24EA-590B-4C48-8480-212D22091E3C}">
      <dsp:nvSpPr>
        <dsp:cNvPr id="0" name=""/>
        <dsp:cNvSpPr/>
      </dsp:nvSpPr>
      <dsp:spPr>
        <a:xfrm>
          <a:off x="0" y="2099857"/>
          <a:ext cx="6816886" cy="16778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69626-275A-4174-97B5-4F6CA7CF29FE}">
      <dsp:nvSpPr>
        <dsp:cNvPr id="0" name=""/>
        <dsp:cNvSpPr/>
      </dsp:nvSpPr>
      <dsp:spPr>
        <a:xfrm>
          <a:off x="507552" y="2481302"/>
          <a:ext cx="922821" cy="9228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87CDAC-6A58-463C-80A7-71AB7AFE6B26}">
      <dsp:nvSpPr>
        <dsp:cNvPr id="0" name=""/>
        <dsp:cNvSpPr/>
      </dsp:nvSpPr>
      <dsp:spPr>
        <a:xfrm>
          <a:off x="2189601" y="2103784"/>
          <a:ext cx="1929591" cy="1677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573" tIns="177573" rIns="177573" bIns="17757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Evolución</a:t>
          </a:r>
          <a:endParaRPr lang="en-US" sz="2100" kern="1200"/>
        </a:p>
      </dsp:txBody>
      <dsp:txXfrm>
        <a:off x="2189601" y="2103784"/>
        <a:ext cx="1929591" cy="1677857"/>
      </dsp:txXfrm>
    </dsp:sp>
    <dsp:sp modelId="{6B04A0B2-FECE-49CB-8F57-2C3F8195D276}">
      <dsp:nvSpPr>
        <dsp:cNvPr id="0" name=""/>
        <dsp:cNvSpPr/>
      </dsp:nvSpPr>
      <dsp:spPr>
        <a:xfrm>
          <a:off x="4430979" y="2103784"/>
          <a:ext cx="1689246" cy="1677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573" tIns="177573" rIns="177573" bIns="17757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1. Progresiva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2. No Progresiva</a:t>
          </a:r>
          <a:endParaRPr lang="en-US" sz="1800" kern="1200"/>
        </a:p>
      </dsp:txBody>
      <dsp:txXfrm>
        <a:off x="4430979" y="2103784"/>
        <a:ext cx="1689246" cy="1677857"/>
      </dsp:txXfrm>
    </dsp:sp>
    <dsp:sp modelId="{19A40119-8A23-4927-A6A3-8233CA35C980}">
      <dsp:nvSpPr>
        <dsp:cNvPr id="0" name=""/>
        <dsp:cNvSpPr/>
      </dsp:nvSpPr>
      <dsp:spPr>
        <a:xfrm>
          <a:off x="0" y="4201106"/>
          <a:ext cx="6816886" cy="16778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571D1-E9EF-442E-B633-17FD42FB8527}">
      <dsp:nvSpPr>
        <dsp:cNvPr id="0" name=""/>
        <dsp:cNvSpPr/>
      </dsp:nvSpPr>
      <dsp:spPr>
        <a:xfrm>
          <a:off x="507552" y="4578624"/>
          <a:ext cx="922821" cy="9228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0F7DA-FCA3-420B-A784-FE2503E44F9C}">
      <dsp:nvSpPr>
        <dsp:cNvPr id="0" name=""/>
        <dsp:cNvSpPr/>
      </dsp:nvSpPr>
      <dsp:spPr>
        <a:xfrm>
          <a:off x="2189601" y="4201106"/>
          <a:ext cx="1929591" cy="1677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573" tIns="177573" rIns="177573" bIns="177573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/>
            <a:t>Características Clínicas</a:t>
          </a:r>
          <a:endParaRPr lang="en-US" sz="2100" kern="1200"/>
        </a:p>
      </dsp:txBody>
      <dsp:txXfrm>
        <a:off x="2189601" y="4201106"/>
        <a:ext cx="1929591" cy="1677857"/>
      </dsp:txXfrm>
    </dsp:sp>
    <dsp:sp modelId="{D46E25A3-67CB-4CD5-9B01-5752B0754EB1}">
      <dsp:nvSpPr>
        <dsp:cNvPr id="0" name=""/>
        <dsp:cNvSpPr/>
      </dsp:nvSpPr>
      <dsp:spPr>
        <a:xfrm>
          <a:off x="4298463" y="4201106"/>
          <a:ext cx="1954278" cy="1677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573" tIns="177573" rIns="177573" bIns="17757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1. Hipertensiva</a:t>
          </a:r>
          <a:endParaRPr lang="en-US" sz="1800" kern="120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/>
            <a:t>2. Normotensiva</a:t>
          </a:r>
          <a:endParaRPr lang="en-US" sz="1800" kern="1200"/>
        </a:p>
      </dsp:txBody>
      <dsp:txXfrm>
        <a:off x="4298463" y="4201106"/>
        <a:ext cx="1954278" cy="16778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5F761-D47F-4A55-B364-2E9CC0EF80C7}">
      <dsp:nvSpPr>
        <dsp:cNvPr id="0" name=""/>
        <dsp:cNvSpPr/>
      </dsp:nvSpPr>
      <dsp:spPr>
        <a:xfrm>
          <a:off x="0" y="268632"/>
          <a:ext cx="6513603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33248" rIns="50552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Aumento del volumen del parénquima cerebral sin signos de HTEC, aumento de LCR ni lesiones ocupantes de espacio</a:t>
          </a:r>
          <a:endParaRPr lang="en-US" sz="1600" kern="1200"/>
        </a:p>
      </dsp:txBody>
      <dsp:txXfrm>
        <a:off x="0" y="268632"/>
        <a:ext cx="6513603" cy="907200"/>
      </dsp:txXfrm>
    </dsp:sp>
    <dsp:sp modelId="{9B393632-8EE4-4D11-84A1-871A88502119}">
      <dsp:nvSpPr>
        <dsp:cNvPr id="0" name=""/>
        <dsp:cNvSpPr/>
      </dsp:nvSpPr>
      <dsp:spPr>
        <a:xfrm>
          <a:off x="325680" y="32472"/>
          <a:ext cx="4559522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Megalencefalia</a:t>
          </a:r>
          <a:endParaRPr lang="en-US" sz="1600" kern="1200" dirty="0"/>
        </a:p>
      </dsp:txBody>
      <dsp:txXfrm>
        <a:off x="348737" y="55529"/>
        <a:ext cx="4513408" cy="426206"/>
      </dsp:txXfrm>
    </dsp:sp>
    <dsp:sp modelId="{FAA2661C-2C10-4F49-92F8-0EA85298E8F5}">
      <dsp:nvSpPr>
        <dsp:cNvPr id="0" name=""/>
        <dsp:cNvSpPr/>
      </dsp:nvSpPr>
      <dsp:spPr>
        <a:xfrm>
          <a:off x="0" y="1498392"/>
          <a:ext cx="6513603" cy="236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33248" rIns="50552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Aumento del número o tamaño de células cerebrales en ausencia de enfermedad metabólica o encefalopatía aguda. Generalmente presente desde el nacimiento. Se mantiene en el mismo carril de crecimiento.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Dos grandes grupos: </a:t>
          </a:r>
          <a:endParaRPr lang="en-US" sz="1600" kern="120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Niños sanos </a:t>
          </a:r>
          <a:r>
            <a:rPr lang="es-CL" sz="1600" kern="1200" dirty="0">
              <a:sym typeface="Wingdings" panose="05000000000000000000" pitchFamily="2" charset="2"/>
            </a:rPr>
            <a:t></a:t>
          </a:r>
          <a:r>
            <a:rPr lang="es-CL" sz="1600" kern="1200" dirty="0"/>
            <a:t> Megalencefalia Familiar Benigna</a:t>
          </a:r>
          <a:endParaRPr lang="en-US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Niños con alteraciones </a:t>
          </a:r>
          <a:r>
            <a:rPr lang="es-CL" sz="1600" kern="1200" dirty="0">
              <a:sym typeface="Wingdings" panose="05000000000000000000" pitchFamily="2" charset="2"/>
            </a:rPr>
            <a:t></a:t>
          </a:r>
          <a:r>
            <a:rPr lang="es-CL" sz="1600" kern="1200" dirty="0"/>
            <a:t> Anormalidad neurológica, alteraciones genéticas, síndromes neurocutáneos. </a:t>
          </a:r>
          <a:endParaRPr lang="en-US" sz="1600" kern="1200" dirty="0"/>
        </a:p>
      </dsp:txBody>
      <dsp:txXfrm>
        <a:off x="0" y="1498392"/>
        <a:ext cx="6513603" cy="2368800"/>
      </dsp:txXfrm>
    </dsp:sp>
    <dsp:sp modelId="{66479FEC-EF87-4DA0-B72D-4D6B8ED8A7B6}">
      <dsp:nvSpPr>
        <dsp:cNvPr id="0" name=""/>
        <dsp:cNvSpPr/>
      </dsp:nvSpPr>
      <dsp:spPr>
        <a:xfrm>
          <a:off x="325680" y="1262232"/>
          <a:ext cx="4559522" cy="47232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Anatómica</a:t>
          </a:r>
          <a:endParaRPr lang="en-US" sz="1600" kern="1200"/>
        </a:p>
      </dsp:txBody>
      <dsp:txXfrm>
        <a:off x="348737" y="1285289"/>
        <a:ext cx="4513408" cy="426206"/>
      </dsp:txXfrm>
    </dsp:sp>
    <dsp:sp modelId="{AEB066FF-3DCB-4D27-9A72-E2BF6BD1F7AE}">
      <dsp:nvSpPr>
        <dsp:cNvPr id="0" name=""/>
        <dsp:cNvSpPr/>
      </dsp:nvSpPr>
      <dsp:spPr>
        <a:xfrm>
          <a:off x="0" y="4189753"/>
          <a:ext cx="6513603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33248" rIns="50552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Deposito de productos metabólicos en tejido cerebral o trastornos del metabolismo intermediario. Generalmente normal al nacimiento.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Regresión DSM, crisis epilépticas.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/>
            <a:t>Múltiples causas</a:t>
          </a:r>
          <a:endParaRPr lang="en-US" sz="1600" kern="1200"/>
        </a:p>
      </dsp:txBody>
      <dsp:txXfrm>
        <a:off x="0" y="4189753"/>
        <a:ext cx="6513603" cy="1663200"/>
      </dsp:txXfrm>
    </dsp:sp>
    <dsp:sp modelId="{C358DC6E-8147-481C-9DA6-430B9E86BB9B}">
      <dsp:nvSpPr>
        <dsp:cNvPr id="0" name=""/>
        <dsp:cNvSpPr/>
      </dsp:nvSpPr>
      <dsp:spPr>
        <a:xfrm>
          <a:off x="325680" y="3953593"/>
          <a:ext cx="4559522" cy="4723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/>
            <a:t>Metabólica</a:t>
          </a:r>
          <a:endParaRPr lang="en-US" sz="1600" kern="1200"/>
        </a:p>
      </dsp:txBody>
      <dsp:txXfrm>
        <a:off x="348737" y="3976650"/>
        <a:ext cx="4513408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5F761-D47F-4A55-B364-2E9CC0EF80C7}">
      <dsp:nvSpPr>
        <dsp:cNvPr id="0" name=""/>
        <dsp:cNvSpPr/>
      </dsp:nvSpPr>
      <dsp:spPr>
        <a:xfrm>
          <a:off x="0" y="2468413"/>
          <a:ext cx="651360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354076" rIns="5055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700" kern="1200" dirty="0"/>
        </a:p>
      </dsp:txBody>
      <dsp:txXfrm>
        <a:off x="0" y="2468413"/>
        <a:ext cx="6513603" cy="428400"/>
      </dsp:txXfrm>
    </dsp:sp>
    <dsp:sp modelId="{9B393632-8EE4-4D11-84A1-871A88502119}">
      <dsp:nvSpPr>
        <dsp:cNvPr id="0" name=""/>
        <dsp:cNvSpPr/>
      </dsp:nvSpPr>
      <dsp:spPr>
        <a:xfrm>
          <a:off x="325680" y="2217493"/>
          <a:ext cx="4559522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Hidrocefalia</a:t>
          </a:r>
          <a:endParaRPr lang="en-US" sz="1700" kern="1200" dirty="0"/>
        </a:p>
      </dsp:txBody>
      <dsp:txXfrm>
        <a:off x="350178" y="2241991"/>
        <a:ext cx="4510526" cy="452844"/>
      </dsp:txXfrm>
    </dsp:sp>
    <dsp:sp modelId="{FAA2661C-2C10-4F49-92F8-0EA85298E8F5}">
      <dsp:nvSpPr>
        <dsp:cNvPr id="0" name=""/>
        <dsp:cNvSpPr/>
      </dsp:nvSpPr>
      <dsp:spPr>
        <a:xfrm>
          <a:off x="0" y="3239533"/>
          <a:ext cx="651360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79FEC-EF87-4DA0-B72D-4D6B8ED8A7B6}">
      <dsp:nvSpPr>
        <dsp:cNvPr id="0" name=""/>
        <dsp:cNvSpPr/>
      </dsp:nvSpPr>
      <dsp:spPr>
        <a:xfrm>
          <a:off x="325680" y="2988613"/>
          <a:ext cx="4559522" cy="5018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700" kern="1200" dirty="0"/>
            <a:t>Aumento del espacio subaracnoideo benigno</a:t>
          </a:r>
          <a:endParaRPr lang="en-US" sz="1700" kern="1200" dirty="0"/>
        </a:p>
      </dsp:txBody>
      <dsp:txXfrm>
        <a:off x="350178" y="3013111"/>
        <a:ext cx="4510526" cy="4528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5F761-D47F-4A55-B364-2E9CC0EF80C7}">
      <dsp:nvSpPr>
        <dsp:cNvPr id="0" name=""/>
        <dsp:cNvSpPr/>
      </dsp:nvSpPr>
      <dsp:spPr>
        <a:xfrm>
          <a:off x="0" y="570763"/>
          <a:ext cx="6513603" cy="2182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37388" rIns="50552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Hemorragia: intraventricular, subdural, epidural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/>
            <a:t>Malformación Arteriovenosa</a:t>
          </a:r>
          <a:endParaRPr lang="es-CL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Generalmente acompañado de otros síntomas: irritabilidad, crisis epilépticas, náuseas, vómitos, fatiga, somnolencia, paresia. </a:t>
          </a:r>
        </a:p>
      </dsp:txBody>
      <dsp:txXfrm>
        <a:off x="0" y="570763"/>
        <a:ext cx="6513603" cy="2182950"/>
      </dsp:txXfrm>
    </dsp:sp>
    <dsp:sp modelId="{9B393632-8EE4-4D11-84A1-871A88502119}">
      <dsp:nvSpPr>
        <dsp:cNvPr id="0" name=""/>
        <dsp:cNvSpPr/>
      </dsp:nvSpPr>
      <dsp:spPr>
        <a:xfrm>
          <a:off x="325680" y="260802"/>
          <a:ext cx="4559522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Aumento de volumen sanguíneo</a:t>
          </a:r>
          <a:endParaRPr lang="en-US" sz="2100" kern="1200" dirty="0"/>
        </a:p>
      </dsp:txBody>
      <dsp:txXfrm>
        <a:off x="355942" y="291064"/>
        <a:ext cx="4498998" cy="559396"/>
      </dsp:txXfrm>
    </dsp:sp>
    <dsp:sp modelId="{FAA2661C-2C10-4F49-92F8-0EA85298E8F5}">
      <dsp:nvSpPr>
        <dsp:cNvPr id="0" name=""/>
        <dsp:cNvSpPr/>
      </dsp:nvSpPr>
      <dsp:spPr>
        <a:xfrm>
          <a:off x="0" y="3177073"/>
          <a:ext cx="6513603" cy="2447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528" tIns="437388" rIns="50552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/>
            <a:t>Poco frecuente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Expansión de medula ósea (talasemia mayor) o enfermedad ósea primaria (displasia esquelética)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2100" kern="1200" dirty="0"/>
            <a:t>Anemia crónica, raquitismo, osteogénesis imperfecta….</a:t>
          </a:r>
        </a:p>
      </dsp:txBody>
      <dsp:txXfrm>
        <a:off x="0" y="3177073"/>
        <a:ext cx="6513603" cy="2447550"/>
      </dsp:txXfrm>
    </dsp:sp>
    <dsp:sp modelId="{66479FEC-EF87-4DA0-B72D-4D6B8ED8A7B6}">
      <dsp:nvSpPr>
        <dsp:cNvPr id="0" name=""/>
        <dsp:cNvSpPr/>
      </dsp:nvSpPr>
      <dsp:spPr>
        <a:xfrm>
          <a:off x="325680" y="2867113"/>
          <a:ext cx="4559522" cy="619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100" kern="1200" dirty="0"/>
            <a:t>Aumento grosor óseo</a:t>
          </a:r>
          <a:endParaRPr lang="en-US" sz="2100" kern="1200" dirty="0"/>
        </a:p>
      </dsp:txBody>
      <dsp:txXfrm>
        <a:off x="355942" y="2897375"/>
        <a:ext cx="4498998" cy="5593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F117B-F2CD-40D8-A658-AF7D4EF3B4A8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6C759-3F7A-41A3-B3ED-3AD364264660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6C1B9-CE68-4D01-9EBA-AD41E2B33A0F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Si las fontanelas permanecen abiertas o no</a:t>
          </a:r>
          <a:endParaRPr lang="en-US" sz="2200" kern="1200"/>
        </a:p>
      </dsp:txBody>
      <dsp:txXfrm>
        <a:off x="1429899" y="2442"/>
        <a:ext cx="5083704" cy="1238008"/>
      </dsp:txXfrm>
    </dsp:sp>
    <dsp:sp modelId="{F280E2D8-E63E-4F46-AF76-5507A5C1A6A3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72296-F7C7-426F-BA75-B19132E40370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EFDBEC-3CFF-4070-9FB2-1D744B632D52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Historia de trauma o infección de SNC</a:t>
          </a:r>
          <a:endParaRPr lang="en-US" sz="2200" kern="1200"/>
        </a:p>
      </dsp:txBody>
      <dsp:txXfrm>
        <a:off x="1429899" y="1549953"/>
        <a:ext cx="5083704" cy="1238008"/>
      </dsp:txXfrm>
    </dsp:sp>
    <dsp:sp modelId="{5C1F7535-D4F3-4E40-B74E-56CAC908B664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A9A9A-2744-4C61-878C-3D7DF82D7E58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AAD88-B42F-4900-9748-9B05040A199A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Síntomas asociados, anormalidades neurológicas, características sindrómicas</a:t>
          </a:r>
          <a:endParaRPr lang="en-US" sz="2200" kern="1200"/>
        </a:p>
      </dsp:txBody>
      <dsp:txXfrm>
        <a:off x="1429899" y="3097464"/>
        <a:ext cx="5083704" cy="1238008"/>
      </dsp:txXfrm>
    </dsp:sp>
    <dsp:sp modelId="{EA230D39-B615-4E78-9A62-3CDE0F324909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515F7-9AC8-461F-AB3E-7CAE1D8366A1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20FC5-5E19-4668-A106-84726273CA4F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/>
            <a:t>Historia familiar de alteraciones neurológicas o cutáneas</a:t>
          </a:r>
          <a:endParaRPr lang="en-US" sz="2200" kern="1200"/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32AF4-2250-4202-8CCB-73D2F4EF14A0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73609-A146-4F68-8054-7C367131DD7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26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/>
              <a:t>CC aumenta hasta los 5 años, luego la variación es muy baja.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3609-A146-4F68-8054-7C367131DD73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0343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3609-A146-4F68-8054-7C367131DD73}" type="slidenum">
              <a:rPr lang="es-CL" smtClean="0"/>
              <a:t>68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55662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ESTO ES EN NIÑOS DE TERMINO, EN PREMATUROS SE</a:t>
            </a:r>
            <a:r>
              <a:rPr lang="es-MX" baseline="0" dirty="0"/>
              <a:t> DEBE USAR TABLAS AJUSTADAS PARA LA EDAD GESTACIONAL. 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9ABD7-E35B-4895-A5B5-6B1BBA5D05F0}" type="slidenum">
              <a:rPr lang="es-CL" smtClean="0"/>
              <a:pPr/>
              <a:t>7</a:t>
            </a:fld>
            <a:endParaRPr lang="es-C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Cerebral </a:t>
            </a:r>
            <a:r>
              <a:rPr lang="es-CL" dirty="0" err="1"/>
              <a:t>gigantism</a:t>
            </a:r>
            <a:r>
              <a:rPr lang="es-CL" dirty="0"/>
              <a:t>: </a:t>
            </a:r>
            <a:r>
              <a:rPr lang="es-CL" dirty="0" err="1"/>
              <a:t>sd</a:t>
            </a:r>
            <a:r>
              <a:rPr lang="es-CL" dirty="0"/>
              <a:t> de sobrecrecimiento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68F2B-1043-44E8-B50C-3606879B4A18}" type="slidenum">
              <a:rPr lang="es-CL" smtClean="0"/>
              <a:pPr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6381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Cerebral </a:t>
            </a:r>
            <a:r>
              <a:rPr lang="es-CL" dirty="0" err="1"/>
              <a:t>gigantism</a:t>
            </a:r>
            <a:r>
              <a:rPr lang="es-CL" dirty="0"/>
              <a:t>: </a:t>
            </a:r>
            <a:r>
              <a:rPr lang="es-CL" dirty="0" err="1"/>
              <a:t>sd</a:t>
            </a:r>
            <a:r>
              <a:rPr lang="es-CL" dirty="0"/>
              <a:t> de sobrecrecimiento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68F2B-1043-44E8-B50C-3606879B4A18}" type="slidenum">
              <a:rPr lang="es-CL" smtClean="0"/>
              <a:pPr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3811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3609-A146-4F68-8054-7C367131DD73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734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Cerebral </a:t>
            </a:r>
            <a:r>
              <a:rPr lang="es-CL" dirty="0" err="1"/>
              <a:t>gigantism</a:t>
            </a:r>
            <a:r>
              <a:rPr lang="es-CL" dirty="0"/>
              <a:t>: </a:t>
            </a:r>
            <a:r>
              <a:rPr lang="es-CL" dirty="0" err="1"/>
              <a:t>sd</a:t>
            </a:r>
            <a:r>
              <a:rPr lang="es-CL" dirty="0"/>
              <a:t> de sobrecrecimiento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F68F2B-1043-44E8-B50C-3606879B4A18}" type="slidenum">
              <a:rPr lang="es-CL" smtClean="0"/>
              <a:pPr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7291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3609-A146-4F68-8054-7C367131DD73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8016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3609-A146-4F68-8054-7C367131DD73}" type="slidenum">
              <a:rPr lang="es-CL" smtClean="0"/>
              <a:t>32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29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73609-A146-4F68-8054-7C367131DD73}" type="slidenum">
              <a:rPr lang="es-CL" smtClean="0"/>
              <a:t>44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807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A5C4F-2433-4BA8-8B66-43DE7A88A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33C5DE-EDD0-45E4-97E5-64D19ED89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38F445-7166-4903-85EC-C94192D23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F25A05-855E-4F71-8111-510B3B7EC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45DE46-B73A-4B6F-8207-BA173E5D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5409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57345-B8AF-4BE8-A7FD-6FD6D92F8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D272AD-94C3-4591-BC8D-09E12B3CF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A0024A-51F5-4CF8-8BA1-7E67BA89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DC198B-7CD9-48F0-AE25-B9F168C90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47A367-8FA5-48F4-9960-64A9F5EE2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991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C12688-4943-4FD6-93A3-8477A8E0F6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C6CD66-8B2B-4668-AFBB-73CBEFF22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43C05F-6CF4-49DB-AE21-C4483485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04CAF3-939D-4414-B030-84CC3D77A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731F24-8693-467B-91D0-0E30BE19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771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6BC06A-9455-493D-9BDC-558A027C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26AC61-3F3A-4720-8FDD-8EE6BE711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274848-D3BE-41DB-A584-2D829702F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A04ACF-3DD8-4147-AB93-B7ACBB5B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F4A1B9-D3C6-4630-9089-C55697FF2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037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1A9F7-2089-405A-82A6-DA71E7AE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802FC1-A3B4-47C2-96D4-3A2ABD6E2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41C380-1691-4A1F-87E4-A12F67CD0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9E7663-C5D5-4753-875B-69953B3F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EEBD63-A169-4314-868A-1763C377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643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E804A-50A9-4ADC-8345-D982E992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23B230-5A01-4683-B5B7-CE755CA09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06A172-64B3-4306-90CF-39B20ED6E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3CB01A-C25C-4767-ADBB-C8A89D16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AA84AC-ADB2-4D6E-B7D8-16A046E05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BC0E72-0C2F-462E-8A27-2CA7918E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894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E3F7B-6278-4CB5-A31E-CD954CAA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B8A6A0-DEAD-4629-A4F6-200A7EE0E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E63E1E5-750B-4196-8842-D5336B783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191A0AF-B89C-4C48-94A8-5F99E522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79D4AC-B33E-445A-8E8A-832906654B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BC638D-1BD7-4BD2-A04A-C74DDC94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3B91A8D-84B6-439B-8E55-66DD3FA5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7B1E99-7862-4ECB-B50F-4F569DF9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3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670A67-4A74-4A6D-8EA3-5FA27DBD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050C9FE-11C5-42C7-BC7B-2D7DF074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D0CE40E-EAC0-422A-B6EA-5CA6C9381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A408B5-8274-45E9-B283-D19017FD9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5057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9C0A1F2-954A-4B23-BBB1-B617DD67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370E802-6F19-4AB8-90B0-605A78AA2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5299A1-72CF-4BFC-BF96-AE8A7B99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3130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1A2C0B-6638-48A8-B563-7A02ED3D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CB4171-EC39-4B6F-8850-482106247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8D2F54-2194-42FE-BABC-D540633A3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A1A142-95B7-4EC0-AA48-B1B6B6E9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4B4276-0911-4E4D-A00B-A7E5435A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4498C7-6AE9-451F-9959-A9DEF03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891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BED74-2AA2-43FA-9CF5-BECF3DA0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0096383-7A34-4EEB-96B9-9F4E2D992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C26B70-5D8A-4515-8A92-41469A476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2318F1-5503-40A3-B953-E910C9529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B71DBE-5843-4669-979C-3C4A543C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E1E462-B340-4D2C-AFF4-D3A12E74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881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7A8AFE-B547-4492-9E28-25B76FDA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4D57CB-DE6B-4522-B716-EECD1AB6B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72AEF5-5376-42A7-A4DB-3DE4636FF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C0281-E456-46DB-8AE0-9412DE2ED277}" type="datetimeFigureOut">
              <a:rPr lang="es-CL" smtClean="0"/>
              <a:t>17-05-2020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A75621-57DA-42B8-A915-D6FD73910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E7B78A-1FD0-468B-A756-561691CE1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D3326-04A2-41E9-8E90-14547FC9439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00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5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8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9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3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Relationship Id="rId9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Relationship Id="rId9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Relationship Id="rId9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4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5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Relationship Id="rId9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6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Relationship Id="rId9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Relationship Id="rId9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8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diagramQuickStyle" Target="../diagrams/quickStyle28.xml"/><Relationship Id="rId5" Type="http://schemas.openxmlformats.org/officeDocument/2006/relationships/diagramLayout" Target="../diagrams/layout28.xml"/><Relationship Id="rId4" Type="http://schemas.openxmlformats.org/officeDocument/2006/relationships/diagramData" Target="../diagrams/data28.xml"/><Relationship Id="rId9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9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Relationship Id="rId9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0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diagramQuickStyle" Target="../diagrams/quickStyle30.xml"/><Relationship Id="rId5" Type="http://schemas.openxmlformats.org/officeDocument/2006/relationships/diagramLayout" Target="../diagrams/layout30.xml"/><Relationship Id="rId4" Type="http://schemas.openxmlformats.org/officeDocument/2006/relationships/diagramData" Target="../diagrams/data30.xml"/><Relationship Id="rId9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5" Type="http://schemas.openxmlformats.org/officeDocument/2006/relationships/image" Target="../media/image3.png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.png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601329" y="1655286"/>
            <a:ext cx="7961557" cy="2610042"/>
          </a:xfrm>
        </p:spPr>
        <p:txBody>
          <a:bodyPr>
            <a:normAutofit/>
          </a:bodyPr>
          <a:lstStyle/>
          <a:p>
            <a:pPr algn="l"/>
            <a:r>
              <a:rPr lang="es-CL" sz="5400" dirty="0"/>
              <a:t>Macrocefalia /Microcefalia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290322" y="4373384"/>
            <a:ext cx="4272564" cy="766381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CL" sz="1900" dirty="0"/>
              <a:t>Dra. Fernanda Balut O. </a:t>
            </a:r>
          </a:p>
          <a:p>
            <a:pPr algn="l"/>
            <a:r>
              <a:rPr lang="es-CL" sz="1900" dirty="0"/>
              <a:t>Neuróloga Infantil, HCSBA</a:t>
            </a:r>
          </a:p>
          <a:p>
            <a:pPr algn="l"/>
            <a:r>
              <a:rPr lang="es-CL" sz="1900" dirty="0"/>
              <a:t>febalut@uchile.cl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90953"/>
            <a:ext cx="1927655" cy="8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096" y="1386230"/>
            <a:ext cx="907579" cy="90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E587262-1086-4A8B-8F9D-546CDCCC2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9"/>
    </mc:Choice>
    <mc:Fallback>
      <p:transition spd="slow" advTm="10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69F4EB01-73C2-4240-8701-6CB27F0E2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342" y="643467"/>
            <a:ext cx="620731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66DC647-8B80-4085-81B9-E70AC0A1E76B}"/>
              </a:ext>
            </a:extLst>
          </p:cNvPr>
          <p:cNvSpPr/>
          <p:nvPr/>
        </p:nvSpPr>
        <p:spPr>
          <a:xfrm>
            <a:off x="4231037" y="2774197"/>
            <a:ext cx="154983" cy="139484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4BF29B-1FDC-499D-B5E0-B02E09080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0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3"/>
    </mc:Choice>
    <mc:Fallback>
      <p:transition spd="slow" advTm="14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7" x="4781550" y="2865438"/>
          <p14:tracePt t="2085" x="4768850" y="2878138"/>
          <p14:tracePt t="2093" x="4768850" y="2890838"/>
          <p14:tracePt t="2099" x="4768850" y="2903538"/>
          <p14:tracePt t="2108" x="4768850" y="2916238"/>
          <p14:tracePt t="2115" x="4768850" y="2941638"/>
          <p14:tracePt t="2124" x="4768850" y="2978150"/>
          <p14:tracePt t="2131" x="4756150" y="2990850"/>
          <p14:tracePt t="2141" x="4732338" y="3016250"/>
          <p14:tracePt t="2147" x="4719638" y="3041650"/>
          <p14:tracePt t="2155" x="4706938" y="3054350"/>
          <p14:tracePt t="2161" x="4681538" y="3078163"/>
          <p14:tracePt t="2169" x="4681538" y="3103563"/>
          <p14:tracePt t="2178" x="4668838" y="3128963"/>
          <p14:tracePt t="2185" x="4668838" y="3141663"/>
          <p14:tracePt t="2193" x="4656138" y="3165475"/>
          <p14:tracePt t="2201" x="4656138" y="3190875"/>
          <p14:tracePt t="2210" x="4656138" y="3241675"/>
          <p14:tracePt t="2217" x="4643438" y="3303588"/>
          <p14:tracePt t="2225" x="4630738" y="3367088"/>
          <p14:tracePt t="2231" x="4619625" y="3454400"/>
          <p14:tracePt t="2240" x="4594225" y="3567113"/>
          <p14:tracePt t="2247" x="4581525" y="3641725"/>
          <p14:tracePt t="2255" x="4581525" y="3754438"/>
          <p14:tracePt t="2263" x="4594225" y="3867150"/>
          <p14:tracePt t="2271" x="4606925" y="4054475"/>
          <p14:tracePt t="2279" x="4643438" y="4241800"/>
          <p14:tracePt t="2287" x="4656138" y="4405313"/>
          <p14:tracePt t="2294" x="4681538" y="4567238"/>
          <p14:tracePt t="2300" x="4694238" y="4705350"/>
          <p14:tracePt t="2308" x="4732338" y="4879975"/>
          <p14:tracePt t="2316" x="4832350" y="5018088"/>
          <p14:tracePt t="2324" x="4932363" y="5130800"/>
          <p14:tracePt t="2332" x="5081588" y="5256213"/>
          <p14:tracePt t="2341" x="5357813" y="5481638"/>
          <p14:tracePt t="2348" x="5657850" y="5656263"/>
          <p14:tracePt t="2356" x="6008688" y="5807075"/>
          <p14:tracePt t="2362" x="6321425" y="5881688"/>
          <p14:tracePt t="2370" x="6496050" y="5945188"/>
          <p14:tracePt t="2378" x="6634163" y="5969000"/>
          <p14:tracePt t="2386" x="6708775" y="5969000"/>
          <p14:tracePt t="2394" x="6784975" y="5969000"/>
          <p14:tracePt t="2402" x="6846888" y="5969000"/>
          <p14:tracePt t="2410" x="6921500" y="5932488"/>
          <p14:tracePt t="2418" x="7021513" y="5868988"/>
          <p14:tracePt t="2426" x="7110413" y="5768975"/>
          <p14:tracePt t="2432" x="7235825" y="5656263"/>
          <p14:tracePt t="2440" x="7385050" y="5507038"/>
          <p14:tracePt t="2448" x="7548563" y="5294313"/>
          <p14:tracePt t="2458" x="7661275" y="5092700"/>
          <p14:tracePt t="2464" x="7785100" y="4956175"/>
          <p14:tracePt t="2474" x="7897813" y="4843463"/>
          <p14:tracePt t="2481" x="7999413" y="4743450"/>
          <p14:tracePt t="2490" x="8110538" y="4656138"/>
          <p14:tracePt t="2497" x="8223250" y="4554538"/>
          <p14:tracePt t="2503" x="8335963" y="4454525"/>
          <p14:tracePt t="2511" x="8424863" y="4341813"/>
          <p14:tracePt t="2519" x="8524875" y="4241800"/>
          <p14:tracePt t="2528" x="8599488" y="4117975"/>
          <p14:tracePt t="2535" x="8699500" y="3992563"/>
          <p14:tracePt t="2544" x="8799513" y="3879850"/>
          <p14:tracePt t="2551" x="8874125" y="3754438"/>
          <p14:tracePt t="2560" x="8950325" y="3579813"/>
          <p14:tracePt t="2565" x="8999538" y="3441700"/>
          <p14:tracePt t="2574" x="9024938" y="3290888"/>
          <p14:tracePt t="2581" x="9037638" y="3128963"/>
          <p14:tracePt t="2590" x="9037638" y="3003550"/>
          <p14:tracePt t="2597" x="9037638" y="2852738"/>
          <p14:tracePt t="2607" x="9024938" y="2716213"/>
          <p14:tracePt t="2613" x="8999538" y="2590800"/>
          <p14:tracePt t="2621" x="8986838" y="2439988"/>
          <p14:tracePt t="2629" x="8950325" y="2290763"/>
          <p14:tracePt t="2635" x="8924925" y="2114550"/>
          <p14:tracePt t="2645" x="8899525" y="1965325"/>
          <p14:tracePt t="2651" x="8863013" y="1814513"/>
          <p14:tracePt t="2660" x="8799513" y="1689100"/>
          <p14:tracePt t="2667" x="8737600" y="1576388"/>
          <p14:tracePt t="2675" x="8674100" y="1476375"/>
          <p14:tracePt t="2683" x="8586788" y="1401763"/>
          <p14:tracePt t="2691" x="8512175" y="1350963"/>
          <p14:tracePt t="2699" x="8435975" y="1314450"/>
          <p14:tracePt t="2707" x="8361363" y="1227138"/>
          <p14:tracePt t="2713" x="8274050" y="1163638"/>
          <p14:tracePt t="2721" x="8135938" y="1076325"/>
          <p14:tracePt t="2729" x="7974013" y="1025525"/>
          <p14:tracePt t="2737" x="7823200" y="938213"/>
          <p14:tracePt t="2745" x="7661275" y="889000"/>
          <p14:tracePt t="2753" x="7497763" y="825500"/>
          <p14:tracePt t="2761" x="7272338" y="812800"/>
          <p14:tracePt t="2768" x="6959600" y="776288"/>
          <p14:tracePt t="2775" x="6572250" y="725488"/>
          <p14:tracePt t="2783" x="6083300" y="688975"/>
          <p14:tracePt t="2790" x="5719763" y="650875"/>
          <p14:tracePt t="2798" x="5194300" y="525463"/>
          <p14:tracePt t="2807" x="4806950" y="487363"/>
          <p14:tracePt t="2814" x="4394200" y="487363"/>
          <p14:tracePt t="2822" x="4081463" y="476250"/>
          <p14:tracePt t="2830" x="3767138" y="476250"/>
          <p14:tracePt t="2836" x="3467100" y="538163"/>
          <p14:tracePt t="2844" x="3179763" y="576263"/>
          <p14:tracePt t="2852" x="2941638" y="625475"/>
          <p14:tracePt t="2860" x="2778125" y="663575"/>
          <p14:tracePt t="2869" x="2603500" y="700088"/>
          <p14:tracePt t="2877" x="2465388" y="763588"/>
          <p14:tracePt t="2885" x="2303463" y="801688"/>
          <p14:tracePt t="2895" x="2139950" y="863600"/>
          <p14:tracePt t="2900" x="1990725" y="938213"/>
          <p14:tracePt t="2906" x="1865313" y="1038225"/>
          <p14:tracePt t="2914" x="1752600" y="1138238"/>
          <p14:tracePt t="2922" x="1627188" y="1238250"/>
          <p14:tracePt t="2930" x="1514475" y="1327150"/>
          <p14:tracePt t="2939" x="1427163" y="1439863"/>
          <p14:tracePt t="2947" x="1301750" y="1589088"/>
          <p14:tracePt t="2957" x="1227138" y="1714500"/>
          <p14:tracePt t="2963" x="1139825" y="1814513"/>
          <p14:tracePt t="2978" x="950913" y="2139950"/>
          <p14:tracePt t="2985" x="863600" y="2390775"/>
          <p14:tracePt t="2994" x="814388" y="2590800"/>
          <p14:tracePt t="3001" x="788988" y="2778125"/>
          <p14:tracePt t="3010" x="776288" y="3054350"/>
          <p14:tracePt t="3017" x="788988" y="3316288"/>
          <p14:tracePt t="3026" x="825500" y="3603625"/>
          <p14:tracePt t="3033" x="914400" y="3854450"/>
          <p14:tracePt t="3040" x="1050925" y="4141788"/>
          <p14:tracePt t="3046" x="1150938" y="4367213"/>
          <p14:tracePt t="3056" x="1314450" y="4579938"/>
          <p14:tracePt t="3062" x="1465263" y="4805363"/>
          <p14:tracePt t="3071" x="1614488" y="5081588"/>
          <p14:tracePt t="3079" x="1778000" y="5407025"/>
          <p14:tracePt t="3087" x="1978025" y="5630863"/>
          <p14:tracePt t="3095" x="2165350" y="5956300"/>
          <p14:tracePt t="3103" x="2403475" y="6332538"/>
          <p14:tracePt t="3110" x="2628900" y="6557963"/>
          <p14:tracePt t="3117" x="2841625" y="6807200"/>
          <p14:tracePt t="3297" x="7210425" y="6594475"/>
          <p14:tracePt t="3306" x="7548563" y="6381750"/>
          <p14:tracePt t="3311" x="7761288" y="6281738"/>
          <p14:tracePt t="3319" x="8061325" y="6119813"/>
          <p14:tracePt t="3327" x="8235950" y="6007100"/>
          <p14:tracePt t="3335" x="8461375" y="5894388"/>
          <p14:tracePt t="3343" x="8661400" y="5756275"/>
          <p14:tracePt t="3351" x="8786813" y="5643563"/>
          <p14:tracePt t="3360" x="8886825" y="5530850"/>
          <p14:tracePt t="3367" x="8950325" y="5407025"/>
          <p14:tracePt t="3374" x="8999538" y="5243513"/>
          <p14:tracePt t="3381" x="9024938" y="5068888"/>
          <p14:tracePt t="3390" x="9050338" y="4918075"/>
          <p14:tracePt t="3397" x="9063038" y="4805363"/>
          <p14:tracePt t="3407" x="9099550" y="4643438"/>
          <p14:tracePt t="3413" x="9124950" y="4518025"/>
          <p14:tracePt t="3422" x="9150350" y="4341813"/>
          <p14:tracePt t="3430" x="9175750" y="4179888"/>
          <p14:tracePt t="3437" x="9175750" y="4041775"/>
          <p14:tracePt t="3443" x="9150350" y="3905250"/>
          <p14:tracePt t="3451" x="9124950" y="3767138"/>
          <p14:tracePt t="3458" x="9075738" y="3629025"/>
          <p14:tracePt t="3466" x="8986838" y="3454400"/>
          <p14:tracePt t="3474" x="8912225" y="3267075"/>
          <p14:tracePt t="3482" x="8850313" y="3165475"/>
          <p14:tracePt t="3490" x="8786813" y="3054350"/>
          <p14:tracePt t="3498" x="8724900" y="2978150"/>
          <p14:tracePt t="3506" x="8650288" y="2903538"/>
          <p14:tracePt t="3512" x="8574088" y="2828925"/>
          <p14:tracePt t="3520" x="8499475" y="2752725"/>
          <p14:tracePt t="3528" x="8412163" y="2703513"/>
          <p14:tracePt t="3536" x="8312150" y="2640013"/>
          <p14:tracePt t="3544" x="8235950" y="2590800"/>
          <p14:tracePt t="3552" x="8148638" y="2565400"/>
          <p14:tracePt t="3560" x="8035925" y="2540000"/>
          <p14:tracePt t="3568" x="7861300" y="2516188"/>
          <p14:tracePt t="3574" x="7673975" y="2465388"/>
          <p14:tracePt t="3582" x="7423150" y="2352675"/>
          <p14:tracePt t="3590" x="7097713" y="2239963"/>
          <p14:tracePt t="3598" x="6846888" y="2127250"/>
          <p14:tracePt t="3606" x="6572250" y="2065338"/>
          <p14:tracePt t="3614" x="6408738" y="2014538"/>
          <p14:tracePt t="3622" x="6157913" y="1939925"/>
          <p14:tracePt t="3630" x="5983288" y="1876425"/>
          <p14:tracePt t="3638" x="5795963" y="1801813"/>
          <p14:tracePt t="3644" x="5645150" y="1739900"/>
          <p14:tracePt t="3652" x="5507038" y="1676400"/>
          <p14:tracePt t="3660" x="5394325" y="1614488"/>
          <p14:tracePt t="3668" x="5281613" y="1576388"/>
          <p14:tracePt t="3677" x="5132388" y="1552575"/>
          <p14:tracePt t="3685" x="5019675" y="1527175"/>
          <p14:tracePt t="3694" x="4906963" y="1501775"/>
          <p14:tracePt t="3701" x="4819650" y="1489075"/>
          <p14:tracePt t="3709" x="4743450" y="1463675"/>
          <p14:tracePt t="3715" x="4706938" y="1463675"/>
          <p14:tracePt t="3724" x="4694238" y="1463675"/>
          <p14:tracePt t="3731" x="4668838" y="1476375"/>
          <p14:tracePt t="3740" x="4656138" y="1489075"/>
          <p14:tracePt t="3747" x="4630738" y="1514475"/>
          <p14:tracePt t="3757" x="4606925" y="1527175"/>
          <p14:tracePt t="3763" x="4594225" y="1552575"/>
          <p14:tracePt t="3772" x="4568825" y="1563688"/>
          <p14:tracePt t="3780" x="4543425" y="1589088"/>
          <p14:tracePt t="3785" x="4494213" y="1601788"/>
          <p14:tracePt t="3793" x="4418013" y="1627188"/>
          <p14:tracePt t="3801" x="4343400" y="1652588"/>
          <p14:tracePt t="3810" x="4256088" y="1676400"/>
          <p14:tracePt t="3817" x="4192588" y="1701800"/>
          <p14:tracePt t="3825" x="4117975" y="1739900"/>
          <p14:tracePt t="3833" x="4068763" y="1765300"/>
          <p14:tracePt t="3841" x="4043363" y="1776413"/>
          <p14:tracePt t="3847" x="4030663" y="1801813"/>
          <p14:tracePt t="3857" x="4005263" y="1814513"/>
          <p14:tracePt t="3863" x="3992563" y="1839913"/>
          <p14:tracePt t="3871" x="3956050" y="1865313"/>
          <p14:tracePt t="3879" x="3905250" y="1889125"/>
          <p14:tracePt t="3888" x="3856038" y="1901825"/>
          <p14:tracePt t="3895" x="3779838" y="1927225"/>
          <p14:tracePt t="3903" x="3705225" y="1965325"/>
          <p14:tracePt t="3911" x="3617913" y="2014538"/>
          <p14:tracePt t="3917" x="3505200" y="2052638"/>
          <p14:tracePt t="3925" x="3405188" y="2089150"/>
          <p14:tracePt t="3933" x="3305175" y="2139950"/>
          <p14:tracePt t="3941" x="3192463" y="2201863"/>
          <p14:tracePt t="3949" x="3116263" y="2252663"/>
          <p14:tracePt t="3957" x="3028950" y="2303463"/>
          <p14:tracePt t="3965" x="2954338" y="2339975"/>
          <p14:tracePt t="3974" x="2890838" y="2390775"/>
          <p14:tracePt t="3981" x="2828925" y="2452688"/>
          <p14:tracePt t="3987" x="2767013" y="2503488"/>
          <p14:tracePt t="3995" x="2716213" y="2565400"/>
          <p14:tracePt t="4003" x="2667000" y="2603500"/>
          <p14:tracePt t="4011" x="2616200" y="2652713"/>
          <p14:tracePt t="4020" x="2578100" y="2728913"/>
          <p14:tracePt t="4027" x="2554288" y="2778125"/>
          <p14:tracePt t="4035" x="2528888" y="2840038"/>
          <p14:tracePt t="4043" x="2516188" y="2916238"/>
          <p14:tracePt t="4049" x="2516188" y="2990850"/>
          <p14:tracePt t="4057" x="2528888" y="3078163"/>
          <p14:tracePt t="4065" x="2541588" y="3141663"/>
          <p14:tracePt t="4074" x="2565400" y="3228975"/>
          <p14:tracePt t="4081" x="2616200" y="3328988"/>
          <p14:tracePt t="4090" x="2641600" y="3416300"/>
          <p14:tracePt t="4097" x="2654300" y="3479800"/>
          <p14:tracePt t="4107" x="2678113" y="3554413"/>
          <p14:tracePt t="4113" x="2703513" y="3629025"/>
          <p14:tracePt t="4119" x="2728913" y="3679825"/>
          <p14:tracePt t="4127" x="2741613" y="3741738"/>
          <p14:tracePt t="4136" x="2741613" y="3767138"/>
          <p14:tracePt t="4143" x="2741613" y="3779838"/>
          <p14:tracePt t="4151" x="2741613" y="3792538"/>
          <p14:tracePt t="4159" x="2741613" y="3816350"/>
          <p14:tracePt t="4167" x="2741613" y="3829050"/>
          <p14:tracePt t="4190" x="2778125" y="3905250"/>
          <p14:tracePt t="4197" x="2790825" y="3916363"/>
          <p14:tracePt t="4207" x="2803525" y="3941763"/>
          <p14:tracePt t="4213" x="2816225" y="3954463"/>
          <p14:tracePt t="4221" x="2828925" y="3967163"/>
          <p14:tracePt t="4229" x="2841625" y="3992563"/>
          <p14:tracePt t="4245" x="2841625" y="4005263"/>
          <p14:tracePt t="4843" x="2854325" y="4005263"/>
          <p14:tracePt t="4851" x="2879725" y="3954463"/>
          <p14:tracePt t="4859" x="2941638" y="3879850"/>
          <p14:tracePt t="4867" x="3016250" y="3816350"/>
          <p14:tracePt t="4873" x="3116263" y="3779838"/>
          <p14:tracePt t="4894" x="3328988" y="3729038"/>
          <p14:tracePt t="4897" x="3479800" y="3641725"/>
          <p14:tracePt t="4907" x="3654425" y="3529013"/>
          <p14:tracePt t="4913" x="3856038" y="3416300"/>
          <p14:tracePt t="4921" x="3979863" y="3303588"/>
          <p14:tracePt t="4929" x="4081463" y="3190875"/>
          <p14:tracePt t="4935" x="4156075" y="3103563"/>
          <p14:tracePt t="4943" x="4230688" y="3016250"/>
          <p14:tracePt t="4950" x="4294188" y="2928938"/>
          <p14:tracePt t="4960" x="4318000" y="2878138"/>
          <p14:tracePt t="4966" x="4330700" y="2840038"/>
          <p14:tracePt t="4974" x="4330700" y="2816225"/>
          <p14:tracePt t="4982" x="4330700" y="2803525"/>
          <p14:tracePt t="4990" x="4330700" y="2790825"/>
          <p14:tracePt t="4998" x="4330700" y="2778125"/>
          <p14:tracePt t="5022" x="4330700" y="2765425"/>
          <p14:tracePt t="5029" x="4330700" y="2752725"/>
          <p14:tracePt t="5037" x="4330700" y="2740025"/>
          <p14:tracePt t="5053" x="4330700" y="2728913"/>
          <p14:tracePt t="5061" x="4330700" y="2703513"/>
          <p14:tracePt t="5067" x="4330700" y="2690813"/>
          <p14:tracePt t="5075" x="4330700" y="2678113"/>
          <p14:tracePt t="5083" x="4330700" y="2652713"/>
          <p14:tracePt t="5091" x="4330700" y="2640013"/>
          <p14:tracePt t="5099" x="4343400" y="2627313"/>
          <p14:tracePt t="5107" x="4356100" y="2603500"/>
          <p14:tracePt t="5123" x="4368800" y="2590800"/>
          <p14:tracePt t="5131" x="4381500" y="2578100"/>
          <p14:tracePt t="5137" x="4394200" y="2565400"/>
          <p14:tracePt t="5153" x="4406900" y="2565400"/>
          <p14:tracePt t="5181" x="4406900" y="2578100"/>
          <p14:tracePt t="5285" x="4406900" y="2590800"/>
          <p14:tracePt t="5305" x="4406900" y="2627313"/>
          <p14:tracePt t="5313" x="4406900" y="2640013"/>
          <p14:tracePt t="5322" x="4394200" y="2665413"/>
          <p14:tracePt t="5329" x="4394200" y="2678113"/>
          <p14:tracePt t="5337" x="4394200" y="2690813"/>
          <p14:tracePt t="5343" x="4394200" y="2716213"/>
          <p14:tracePt t="5351" x="4394200" y="2728913"/>
          <p14:tracePt t="5367" x="4394200" y="2740025"/>
          <p14:tracePt t="5379" x="4394200" y="2752725"/>
          <p14:tracePt t="5387" x="4406900" y="2752725"/>
          <p14:tracePt t="5395" x="4430713" y="2765425"/>
          <p14:tracePt t="5409" x="4443413" y="2765425"/>
          <p14:tracePt t="5429" x="4443413" y="2752725"/>
          <p14:tracePt t="5437" x="4443413" y="2728913"/>
          <p14:tracePt t="5445" x="4443413" y="2690813"/>
          <p14:tracePt t="5453" x="4430713" y="2652713"/>
          <p14:tracePt t="5461" x="4406900" y="2590800"/>
          <p14:tracePt t="5469" x="4394200" y="2565400"/>
          <p14:tracePt t="5476" x="4368800" y="2540000"/>
          <p14:tracePt t="5483" x="4356100" y="2527300"/>
          <p14:tracePt t="5491" x="4330700" y="2516188"/>
          <p14:tracePt t="5499" x="4318000" y="2516188"/>
          <p14:tracePt t="5507" x="4305300" y="2516188"/>
          <p14:tracePt t="5515" x="4294188" y="2516188"/>
          <p14:tracePt t="5553" x="4281488" y="2516188"/>
          <p14:tracePt t="5561" x="4268788" y="2516188"/>
          <p14:tracePt t="5569" x="4256088" y="2527300"/>
          <p14:tracePt t="5577" x="4243388" y="2540000"/>
          <p14:tracePt t="5585" x="4217988" y="2552700"/>
          <p14:tracePt t="5593" x="4205288" y="2578100"/>
          <p14:tracePt t="5601" x="4192588" y="2578100"/>
          <p14:tracePt t="5610" x="4168775" y="2603500"/>
          <p14:tracePt t="5615" x="4168775" y="2616200"/>
          <p14:tracePt t="5623" x="4156075" y="2627313"/>
          <p14:tracePt t="5631" x="4156075" y="2652713"/>
          <p14:tracePt t="5640" x="4156075" y="2665413"/>
          <p14:tracePt t="5647" x="4156075" y="2678113"/>
          <p14:tracePt t="5657" x="4156075" y="2703513"/>
          <p14:tracePt t="5663" x="4156075" y="2716213"/>
          <p14:tracePt t="5673" x="4156075" y="2728913"/>
          <p14:tracePt t="5677" x="4168775" y="2752725"/>
          <p14:tracePt t="5685" x="4168775" y="2778125"/>
          <p14:tracePt t="5693" x="4181475" y="2803525"/>
          <p14:tracePt t="5701" x="4181475" y="2816225"/>
          <p14:tracePt t="5709" x="4192588" y="2840038"/>
          <p14:tracePt t="5717" x="4205288" y="2852738"/>
          <p14:tracePt t="5726" x="4205288" y="2865438"/>
          <p14:tracePt t="5733" x="4217988" y="2890838"/>
          <p14:tracePt t="5742" x="4230688" y="2903538"/>
          <p14:tracePt t="5756" x="4243388" y="2903538"/>
          <p14:tracePt t="5763" x="4243388" y="2916238"/>
          <p14:tracePt t="5773" x="4256088" y="2928938"/>
          <p14:tracePt t="5787" x="4256088" y="2941638"/>
          <p14:tracePt t="5795" x="4268788" y="2952750"/>
          <p14:tracePt t="5803" x="4281488" y="2965450"/>
          <p14:tracePt t="5811" x="4294188" y="2978150"/>
          <p14:tracePt t="5817" x="4318000" y="3003550"/>
          <p14:tracePt t="5826" x="4330700" y="3003550"/>
          <p14:tracePt t="5833" x="4368800" y="3028950"/>
          <p14:tracePt t="5841" x="4381500" y="3041650"/>
          <p14:tracePt t="5849" x="4406900" y="3054350"/>
          <p14:tracePt t="5857" x="4430713" y="3065463"/>
          <p14:tracePt t="5865" x="4468813" y="3078163"/>
          <p14:tracePt t="5873" x="4530725" y="3078163"/>
          <p14:tracePt t="5879" x="4581525" y="3078163"/>
          <p14:tracePt t="5887" x="4630738" y="3078163"/>
          <p14:tracePt t="5895" x="4656138" y="3078163"/>
          <p14:tracePt t="5903" x="4681538" y="3065463"/>
          <p14:tracePt t="5911" x="4694238" y="3054350"/>
          <p14:tracePt t="5919" x="4706938" y="3041650"/>
          <p14:tracePt t="5927" x="4719638" y="3028950"/>
          <p14:tracePt t="5935" x="4732338" y="2990850"/>
          <p14:tracePt t="5943" x="4732338" y="2941638"/>
          <p14:tracePt t="5949" x="4732338" y="2903538"/>
          <p14:tracePt t="5957" x="4719638" y="2878138"/>
          <p14:tracePt t="5964" x="4706938" y="2865438"/>
          <p14:tracePt t="5972" x="4694238" y="2852738"/>
          <p14:tracePt t="5980" x="4681538" y="2816225"/>
          <p14:tracePt t="5988" x="4668838" y="2790825"/>
          <p14:tracePt t="5996" x="4643438" y="2778125"/>
          <p14:tracePt t="6006" x="4630738" y="2752725"/>
          <p14:tracePt t="6011" x="4619625" y="2740025"/>
          <p14:tracePt t="6019" x="4594225" y="2716213"/>
          <p14:tracePt t="6027" x="4581525" y="2703513"/>
          <p14:tracePt t="6035" x="4556125" y="2690813"/>
          <p14:tracePt t="6043" x="4543425" y="2665413"/>
          <p14:tracePt t="6061" x="4506913" y="2640013"/>
          <p14:tracePt t="6067" x="4494213" y="2640013"/>
          <p14:tracePt t="6076" x="4481513" y="2640013"/>
          <p14:tracePt t="6081" x="4456113" y="2627313"/>
          <p14:tracePt t="6090" x="4443413" y="2627313"/>
          <p14:tracePt t="6097" x="4418013" y="2640013"/>
          <p14:tracePt t="6106" x="4406900" y="2640013"/>
          <p14:tracePt t="6113" x="4394200" y="2665413"/>
          <p14:tracePt t="6123" x="4368800" y="2678113"/>
          <p14:tracePt t="6129" x="4356100" y="2703513"/>
          <p14:tracePt t="6137" x="4330700" y="2716213"/>
          <p14:tracePt t="6145" x="4318000" y="2728913"/>
          <p14:tracePt t="6151" x="4305300" y="2740025"/>
          <p14:tracePt t="6159" x="4294188" y="2752725"/>
          <p14:tracePt t="6167" x="4281488" y="2752725"/>
          <p14:tracePt t="6175" x="4281488" y="2765425"/>
          <p14:tracePt t="6183" x="4281488" y="2778125"/>
          <p14:tracePt t="6191" x="4268788" y="2778125"/>
          <p14:tracePt t="6199" x="4268788" y="2790825"/>
          <p14:tracePt t="6207" x="4268788" y="2816225"/>
          <p14:tracePt t="6213" x="4256088" y="2828925"/>
          <p14:tracePt t="6223" x="4256088" y="2840038"/>
          <p14:tracePt t="6229" x="4243388" y="2865438"/>
          <p14:tracePt t="6237" x="4243388" y="2878138"/>
          <p14:tracePt t="6245" x="4230688" y="2890838"/>
          <p14:tracePt t="6253" x="4217988" y="2903538"/>
          <p14:tracePt t="6269" x="4217988" y="2928938"/>
          <p14:tracePt t="6277" x="4217988" y="2941638"/>
          <p14:tracePt t="6283" x="4217988" y="2952750"/>
          <p14:tracePt t="6291" x="4217988" y="2965450"/>
          <p14:tracePt t="6308" x="4217988" y="2990850"/>
          <p14:tracePt t="6347" x="4217988" y="3003550"/>
          <p14:tracePt t="6361" x="4217988" y="3028950"/>
          <p14:tracePt t="6377" x="4217988" y="3041650"/>
          <p14:tracePt t="6385" x="4230688" y="3054350"/>
          <p14:tracePt t="6393" x="4243388" y="3065463"/>
          <p14:tracePt t="6401" x="4268788" y="3090863"/>
          <p14:tracePt t="6409" x="4281488" y="3103563"/>
          <p14:tracePt t="6417" x="4281488" y="3116263"/>
          <p14:tracePt t="6423" x="4305300" y="3128963"/>
          <p14:tracePt t="6431" x="4305300" y="3141663"/>
          <p14:tracePt t="6440" x="4318000" y="3141663"/>
          <p14:tracePt t="6456" x="4330700" y="3154363"/>
          <p14:tracePt t="6463" x="4343400" y="3165475"/>
          <p14:tracePt t="6473" x="4356100" y="3165475"/>
          <p14:tracePt t="6485" x="4368800" y="3178175"/>
          <p14:tracePt t="6493" x="4381500" y="3178175"/>
          <p14:tracePt t="6501" x="4394200" y="3178175"/>
          <p14:tracePt t="6509" x="4418013" y="3178175"/>
          <p14:tracePt t="6517" x="4430713" y="3190875"/>
          <p14:tracePt t="6525" x="4443413" y="3190875"/>
          <p14:tracePt t="6533" x="4468813" y="3203575"/>
          <p14:tracePt t="6542" x="4494213" y="3203575"/>
          <p14:tracePt t="6549" x="4506913" y="3203575"/>
          <p14:tracePt t="6556" x="4518025" y="3203575"/>
          <p14:tracePt t="6563" x="4543425" y="3190875"/>
          <p14:tracePt t="6573" x="4556125" y="3190875"/>
          <p14:tracePt t="6579" x="4581525" y="3178175"/>
          <p14:tracePt t="6587" x="4594225" y="3154363"/>
          <p14:tracePt t="6595" x="4606925" y="3141663"/>
          <p14:tracePt t="6603" x="4606925" y="3128963"/>
          <p14:tracePt t="6611" x="4619625" y="3103563"/>
          <p14:tracePt t="6617" x="4630738" y="3090863"/>
          <p14:tracePt t="6626" x="4630738" y="3078163"/>
          <p14:tracePt t="6633" x="4630738" y="3054350"/>
          <p14:tracePt t="6649" x="4630738" y="3041650"/>
          <p14:tracePt t="6657" x="4630738" y="3028950"/>
          <p14:tracePt t="6665" x="4630738" y="3016250"/>
          <p14:tracePt t="6673" x="4630738" y="2990850"/>
          <p14:tracePt t="6681" x="4630738" y="2978150"/>
          <p14:tracePt t="6687" x="4630738" y="2965450"/>
          <p14:tracePt t="6695" x="4630738" y="2941638"/>
          <p14:tracePt t="6703" x="4619625" y="2928938"/>
          <p14:tracePt t="6711" x="4606925" y="2916238"/>
          <p14:tracePt t="6719" x="4594225" y="2890838"/>
          <p14:tracePt t="6727" x="4594225" y="2878138"/>
          <p14:tracePt t="6735" x="4581525" y="2865438"/>
          <p14:tracePt t="6743" x="4556125" y="2840038"/>
          <p14:tracePt t="6751" x="4556125" y="2828925"/>
          <p14:tracePt t="6757" x="4543425" y="2816225"/>
          <p14:tracePt t="6773" x="4543425" y="2803525"/>
          <p14:tracePt t="6781" x="4530725" y="2803525"/>
          <p14:tracePt t="6790" x="4518025" y="2790825"/>
          <p14:tracePt t="6797" x="4506913" y="2778125"/>
          <p14:tracePt t="6806" x="4494213" y="2778125"/>
          <p14:tracePt t="6813" x="4481513" y="2752725"/>
          <p14:tracePt t="6827" x="4468813" y="2740025"/>
          <p14:tracePt t="6835" x="4443413" y="2740025"/>
          <p14:tracePt t="6851" x="4418013" y="2728913"/>
          <p14:tracePt t="6859" x="4406900" y="2728913"/>
          <p14:tracePt t="6867" x="4394200" y="2716213"/>
          <p14:tracePt t="6876" x="4368800" y="2716213"/>
          <p14:tracePt t="6883" x="4356100" y="2703513"/>
          <p14:tracePt t="6890" x="4343400" y="2703513"/>
          <p14:tracePt t="6907" x="4305300" y="2703513"/>
          <p14:tracePt t="6913" x="4294188" y="2703513"/>
          <p14:tracePt t="6923" x="4268788" y="2690813"/>
          <p14:tracePt t="6929" x="4256088" y="2690813"/>
          <p14:tracePt t="6937" x="4243388" y="2690813"/>
          <p14:tracePt t="6945" x="4230688" y="2690813"/>
          <p14:tracePt t="6952" x="4217988" y="2690813"/>
          <p14:tracePt t="6958" x="4205288" y="2690813"/>
          <p14:tracePt t="6974" x="4192588" y="2690813"/>
          <p14:tracePt t="7003" x="4181475" y="2690813"/>
          <p14:tracePt t="7025" x="4156075" y="2703513"/>
          <p14:tracePt t="7033" x="4143375" y="2716213"/>
          <p14:tracePt t="7041" x="4130675" y="2716213"/>
          <p14:tracePt t="7049" x="4105275" y="2728913"/>
          <p14:tracePt t="7057" x="4092575" y="2740025"/>
          <p14:tracePt t="7065" x="4081463" y="2752725"/>
          <p14:tracePt t="7073" x="4068763" y="2765425"/>
          <p14:tracePt t="7081" x="4056063" y="2790825"/>
          <p14:tracePt t="7090" x="4043363" y="2803525"/>
          <p14:tracePt t="7095" x="4030663" y="2816225"/>
          <p14:tracePt t="7103" x="4030663" y="2828925"/>
          <p14:tracePt t="7111" x="4030663" y="2840038"/>
          <p14:tracePt t="7119" x="4030663" y="2852738"/>
          <p14:tracePt t="7127" x="4030663" y="2865438"/>
          <p14:tracePt t="7135" x="4017963" y="2878138"/>
          <p14:tracePt t="7143" x="4017963" y="2890838"/>
          <p14:tracePt t="7151" x="4017963" y="2916238"/>
          <p14:tracePt t="7157" x="4017963" y="2928938"/>
          <p14:tracePt t="7165" x="4017963" y="2941638"/>
          <p14:tracePt t="7181" x="4017963" y="2952750"/>
          <p14:tracePt t="7197" x="4017963" y="2965450"/>
          <p14:tracePt t="7213" x="4017963" y="2990850"/>
          <p14:tracePt t="7223" x="4030663" y="3003550"/>
          <p14:tracePt t="7227" x="4043363" y="3016250"/>
          <p14:tracePt t="7235" x="4043363" y="3041650"/>
          <p14:tracePt t="7243" x="4056063" y="3054350"/>
          <p14:tracePt t="7251" x="4068763" y="3065463"/>
          <p14:tracePt t="7259" x="4081463" y="3090863"/>
          <p14:tracePt t="7267" x="4092575" y="3103563"/>
          <p14:tracePt t="7276" x="4117975" y="3128963"/>
          <p14:tracePt t="7283" x="4130675" y="3141663"/>
          <p14:tracePt t="7292" x="4143375" y="3154363"/>
          <p14:tracePt t="7306" x="4168775" y="3154363"/>
          <p14:tracePt t="7313" x="4168775" y="3165475"/>
          <p14:tracePt t="7322" x="4181475" y="3165475"/>
          <p14:tracePt t="7329" x="4192588" y="3165475"/>
          <p14:tracePt t="7337" x="4205288" y="3165475"/>
          <p14:tracePt t="7345" x="4230688" y="3165475"/>
          <p14:tracePt t="7353" x="4256088" y="3165475"/>
          <p14:tracePt t="7359" x="4294188" y="3154363"/>
          <p14:tracePt t="7367" x="4330700" y="3154363"/>
          <p14:tracePt t="7375" x="4394200" y="3154363"/>
          <p14:tracePt t="7383" x="4468813" y="3128963"/>
          <p14:tracePt t="7392" x="4530725" y="3116263"/>
          <p14:tracePt t="7399" x="4568825" y="3103563"/>
          <p14:tracePt t="7407" x="4606925" y="3090863"/>
          <p14:tracePt t="7415" x="4643438" y="3078163"/>
          <p14:tracePt t="7423" x="4668838" y="3065463"/>
          <p14:tracePt t="7429" x="4694238" y="3054350"/>
          <p14:tracePt t="7437" x="4719638" y="3041650"/>
          <p14:tracePt t="7446" x="4719638" y="3016250"/>
          <p14:tracePt t="7453" x="4719638" y="3003550"/>
          <p14:tracePt t="7461" x="4719638" y="2990850"/>
          <p14:tracePt t="7469" x="4719638" y="2978150"/>
          <p14:tracePt t="7477" x="4706938" y="2941638"/>
          <p14:tracePt t="7485" x="4694238" y="2903538"/>
          <p14:tracePt t="7493" x="4656138" y="2878138"/>
          <p14:tracePt t="7499" x="4643438" y="2852738"/>
          <p14:tracePt t="7507" x="4619625" y="2828925"/>
          <p14:tracePt t="7515" x="4606925" y="2816225"/>
          <p14:tracePt t="7523" x="4594225" y="2790825"/>
          <p14:tracePt t="7531" x="4568825" y="2778125"/>
          <p14:tracePt t="7540" x="4556125" y="2752725"/>
          <p14:tracePt t="7547" x="4530725" y="2740025"/>
          <p14:tracePt t="7556" x="4518025" y="2728913"/>
          <p14:tracePt t="7561" x="4506913" y="2728913"/>
          <p14:tracePt t="7569" x="4481513" y="2716213"/>
          <p14:tracePt t="7577" x="4468813" y="2703513"/>
          <p14:tracePt t="7585" x="4443413" y="2703513"/>
          <p14:tracePt t="7594" x="4430713" y="2703513"/>
          <p14:tracePt t="7601" x="4418013" y="2690813"/>
          <p14:tracePt t="7610" x="4394200" y="2690813"/>
          <p14:tracePt t="7617" x="4381500" y="2690813"/>
          <p14:tracePt t="7625" x="4356100" y="2678113"/>
          <p14:tracePt t="7631" x="4343400" y="2678113"/>
          <p14:tracePt t="7640" x="4318000" y="2678113"/>
          <p14:tracePt t="7647" x="4294188" y="2678113"/>
          <p14:tracePt t="7657" x="4268788" y="2690813"/>
          <p14:tracePt t="7663" x="4243388" y="2690813"/>
          <p14:tracePt t="7673" x="4217988" y="2703513"/>
          <p14:tracePt t="7679" x="4192588" y="2716213"/>
          <p14:tracePt t="7687" x="4181475" y="2716213"/>
          <p14:tracePt t="7695" x="4168775" y="2728913"/>
          <p14:tracePt t="7701" x="4143375" y="2740025"/>
          <p14:tracePt t="7717" x="4130675" y="2740025"/>
          <p14:tracePt t="7725" x="4117975" y="2752725"/>
          <p14:tracePt t="7733" x="4117975" y="2765425"/>
          <p14:tracePt t="7741" x="4105275" y="2765425"/>
          <p14:tracePt t="7749" x="4105275" y="2778125"/>
          <p14:tracePt t="7757" x="4105275" y="2790825"/>
          <p14:tracePt t="7763" x="4092575" y="2803525"/>
          <p14:tracePt t="7773" x="4092575" y="2828925"/>
          <p14:tracePt t="7779" x="4081463" y="2840038"/>
          <p14:tracePt t="7787" x="4081463" y="2852738"/>
          <p14:tracePt t="7795" x="4081463" y="2878138"/>
          <p14:tracePt t="7803" x="4081463" y="2903538"/>
          <p14:tracePt t="7811" x="4081463" y="2916238"/>
          <p14:tracePt t="7819" x="4092575" y="2928938"/>
          <p14:tracePt t="7827" x="4092575" y="2952750"/>
          <p14:tracePt t="7833" x="4105275" y="2965450"/>
          <p14:tracePt t="7842" x="4117975" y="2978150"/>
          <p14:tracePt t="7849" x="4130675" y="3003550"/>
          <p14:tracePt t="7857" x="4143375" y="3016250"/>
          <p14:tracePt t="7865" x="4156075" y="3041650"/>
          <p14:tracePt t="7873" x="4168775" y="3054350"/>
          <p14:tracePt t="7881" x="4181475" y="3065463"/>
          <p14:tracePt t="7889" x="4205288" y="3090863"/>
          <p14:tracePt t="7910" x="4243388" y="3128963"/>
          <p14:tracePt t="7911" x="4256088" y="3128963"/>
          <p14:tracePt t="7919" x="4268788" y="3141663"/>
          <p14:tracePt t="7927" x="4294188" y="3165475"/>
          <p14:tracePt t="7935" x="4305300" y="3165475"/>
          <p14:tracePt t="7942" x="4318000" y="3165475"/>
          <p14:tracePt t="7950" x="4343400" y="3165475"/>
          <p14:tracePt t="7958" x="4356100" y="3165475"/>
          <p14:tracePt t="7964" x="4368800" y="3165475"/>
          <p14:tracePt t="7972" x="4406900" y="3154363"/>
          <p14:tracePt t="7980" x="4418013" y="3141663"/>
          <p14:tracePt t="7988" x="4430713" y="3141663"/>
          <p14:tracePt t="7996" x="4456113" y="3116263"/>
          <p14:tracePt t="8005" x="4468813" y="3103563"/>
          <p14:tracePt t="8012" x="4494213" y="3090863"/>
          <p14:tracePt t="8021" x="4506913" y="3090863"/>
          <p14:tracePt t="8028" x="4518025" y="3078163"/>
          <p14:tracePt t="8034" x="4543425" y="3054350"/>
          <p14:tracePt t="8051" x="4556125" y="3041650"/>
          <p14:tracePt t="8059" x="4556125" y="3028950"/>
          <p14:tracePt t="8067" x="4556125" y="3016250"/>
          <p14:tracePt t="8075" x="4556125" y="3003550"/>
          <p14:tracePt t="8083" x="4543425" y="2965450"/>
          <p14:tracePt t="8091" x="4518025" y="2941638"/>
          <p14:tracePt t="8099" x="4468813" y="2890838"/>
          <p14:tracePt t="8106" x="4381500" y="2852738"/>
          <p14:tracePt t="8113" x="4281488" y="2803525"/>
          <p14:tracePt t="8122" x="4168775" y="2765425"/>
          <p14:tracePt t="8129" x="4081463" y="2740025"/>
          <p14:tracePt t="8137" x="3992563" y="2716213"/>
          <p14:tracePt t="8145" x="3943350" y="2703513"/>
          <p14:tracePt t="8153" x="3905250" y="2678113"/>
          <p14:tracePt t="8161" x="3879850" y="2678113"/>
          <p14:tracePt t="8169" x="3867150" y="2665413"/>
          <p14:tracePt t="8175" x="3856038" y="2665413"/>
          <p14:tracePt t="8231" x="3843338" y="2678113"/>
          <p14:tracePt t="8238" x="3830638" y="2690813"/>
          <p14:tracePt t="8245" x="3830638" y="2703513"/>
          <p14:tracePt t="8253" x="3830638" y="2728913"/>
          <p14:tracePt t="8261" x="3830638" y="2740025"/>
          <p14:tracePt t="8269" x="3830638" y="2752725"/>
          <p14:tracePt t="8277" x="3830638" y="2778125"/>
          <p14:tracePt t="8285" x="3830638" y="2803525"/>
          <p14:tracePt t="8293" x="3830638" y="2828925"/>
          <p14:tracePt t="8299" x="3830638" y="2840038"/>
          <p14:tracePt t="8307" x="3843338" y="2878138"/>
          <p14:tracePt t="8315" x="3856038" y="2916238"/>
          <p14:tracePt t="8323" x="3867150" y="2941638"/>
          <p14:tracePt t="8331" x="3879850" y="2978150"/>
          <p14:tracePt t="8339" x="3892550" y="3003550"/>
          <p14:tracePt t="8347" x="3905250" y="3041650"/>
          <p14:tracePt t="8356" x="3930650" y="3090863"/>
          <p14:tracePt t="8363" x="3992563" y="3128963"/>
          <p14:tracePt t="8369" x="4043363" y="3165475"/>
          <p14:tracePt t="8377" x="4117975" y="3203575"/>
          <p14:tracePt t="8385" x="4205288" y="3228975"/>
          <p14:tracePt t="8393" x="4294188" y="3254375"/>
          <p14:tracePt t="8401" x="4406900" y="3278188"/>
          <p14:tracePt t="8409" x="4494213" y="3290888"/>
          <p14:tracePt t="8417" x="4556125" y="3290888"/>
          <p14:tracePt t="8425" x="4606925" y="3278188"/>
          <p14:tracePt t="8433" x="4656138" y="3278188"/>
          <p14:tracePt t="8439" x="4668838" y="3254375"/>
          <p14:tracePt t="8447" x="4681538" y="3241675"/>
          <p14:tracePt t="8456" x="4694238" y="3228975"/>
          <p14:tracePt t="8463" x="4706938" y="3190875"/>
          <p14:tracePt t="8472" x="4706938" y="3154363"/>
          <p14:tracePt t="8479" x="4706938" y="3103563"/>
          <p14:tracePt t="8487" x="4694238" y="3041650"/>
          <p14:tracePt t="8495" x="4668838" y="2965450"/>
          <p14:tracePt t="8503" x="4656138" y="2890838"/>
          <p14:tracePt t="8509" x="4630738" y="2840038"/>
          <p14:tracePt t="8517" x="4606925" y="2778125"/>
          <p14:tracePt t="8525" x="4594225" y="2765425"/>
          <p14:tracePt t="8533" x="4556125" y="2740025"/>
          <p14:tracePt t="8541" x="4494213" y="2716213"/>
          <p14:tracePt t="8549" x="4430713" y="2703513"/>
          <p14:tracePt t="8557" x="4330700" y="2690813"/>
          <p14:tracePt t="8565" x="4217988" y="2678113"/>
          <p14:tracePt t="8572" x="4143375" y="2665413"/>
          <p14:tracePt t="8579" x="4068763" y="2652713"/>
          <p14:tracePt t="8587" x="4030663" y="2652713"/>
          <p14:tracePt t="8595" x="4005263" y="2652713"/>
          <p14:tracePt t="8603" x="3992563" y="2652713"/>
          <p14:tracePt t="8619" x="3979863" y="2665413"/>
          <p14:tracePt t="8635" x="3968750" y="2678113"/>
          <p14:tracePt t="8642" x="3968750" y="2690813"/>
          <p14:tracePt t="8649" x="3968750" y="2703513"/>
          <p14:tracePt t="8656" x="3956050" y="2728913"/>
          <p14:tracePt t="8665" x="3943350" y="2752725"/>
          <p14:tracePt t="8673" x="3943350" y="2765425"/>
          <p14:tracePt t="8681" x="3917950" y="2790825"/>
          <p14:tracePt t="8689" x="3917950" y="2803525"/>
          <p14:tracePt t="8697" x="3917950" y="2816225"/>
          <p14:tracePt t="8703" x="3917950" y="2828925"/>
          <p14:tracePt t="8711" x="3917950" y="2865438"/>
          <p14:tracePt t="8719" x="3930650" y="2878138"/>
          <p14:tracePt t="8727" x="3956050" y="2903538"/>
          <p14:tracePt t="8735" x="3968750" y="2928938"/>
          <p14:tracePt t="8743" x="3992563" y="2941638"/>
          <p14:tracePt t="8751" x="4017963" y="2965450"/>
          <p14:tracePt t="8759" x="4043363" y="2978150"/>
          <p14:tracePt t="8767" x="4081463" y="3003550"/>
          <p14:tracePt t="8772" x="4143375" y="3016250"/>
          <p14:tracePt t="8781" x="4181475" y="3028950"/>
          <p14:tracePt t="8789" x="4230688" y="3028950"/>
          <p14:tracePt t="8797" x="4256088" y="3028950"/>
          <p14:tracePt t="8806" x="4281488" y="3028950"/>
          <p14:tracePt t="8813" x="4305300" y="3028950"/>
          <p14:tracePt t="8822" x="4318000" y="3028950"/>
          <p14:tracePt t="8829" x="4343400" y="3028950"/>
          <p14:tracePt t="8837" x="4356100" y="3016250"/>
          <p14:tracePt t="8843" x="4368800" y="3003550"/>
          <p14:tracePt t="8851" x="4368800" y="2990850"/>
          <p14:tracePt t="8859" x="4368800" y="2965450"/>
          <p14:tracePt t="8867" x="4368800" y="2941638"/>
          <p14:tracePt t="8875" x="4368800" y="2928938"/>
          <p14:tracePt t="8883" x="4368800" y="2903538"/>
          <p14:tracePt t="8891" x="4356100" y="2878138"/>
          <p14:tracePt t="8899" x="4343400" y="2865438"/>
          <p14:tracePt t="8906" x="4330700" y="2840038"/>
          <p14:tracePt t="8913" x="4318000" y="2828925"/>
          <p14:tracePt t="8922" x="4305300" y="2816225"/>
          <p14:tracePt t="8929" x="4294188" y="2790825"/>
          <p14:tracePt t="8945" x="4281488" y="2778125"/>
          <p14:tracePt t="8953" x="4268788" y="2778125"/>
          <p14:tracePt t="9015" x="4268788" y="2790825"/>
          <p14:tracePt t="9023" x="4268788" y="2803525"/>
          <p14:tracePt t="9031" x="4268788" y="2816225"/>
          <p14:tracePt t="9038" x="4268788" y="2828925"/>
          <p14:tracePt t="9045" x="4268788" y="2840038"/>
          <p14:tracePt t="9061" x="4268788" y="2852738"/>
          <p14:tracePt t="9069" x="4268788" y="2865438"/>
          <p14:tracePt t="9077" x="4281488" y="2878138"/>
          <p14:tracePt t="9085" x="4294188" y="2903538"/>
          <p14:tracePt t="9093" x="4305300" y="2916238"/>
          <p14:tracePt t="9101" x="4330700" y="2941638"/>
          <p14:tracePt t="9109" x="4343400" y="2965450"/>
          <p14:tracePt t="9115" x="4368800" y="2990850"/>
          <p14:tracePt t="9122" x="4394200" y="3028950"/>
          <p14:tracePt t="9131" x="4418013" y="3054350"/>
          <p14:tracePt t="9139" x="4443413" y="3078163"/>
          <p14:tracePt t="9147" x="4481513" y="3103563"/>
          <p14:tracePt t="9156" x="4518025" y="3141663"/>
          <p14:tracePt t="9163" x="4556125" y="3203575"/>
          <p14:tracePt t="9172" x="4568825" y="3216275"/>
          <p14:tracePt t="9177" x="4594225" y="3254375"/>
          <p14:tracePt t="9185" x="4606925" y="3278188"/>
          <p14:tracePt t="9193" x="4619625" y="3290888"/>
          <p14:tracePt t="9201" x="4630738" y="3316288"/>
          <p14:tracePt t="9210" x="4630738" y="3328988"/>
          <p14:tracePt t="9217" x="4630738" y="3341688"/>
          <p14:tracePt t="9225" x="4630738" y="3354388"/>
          <p14:tracePt t="9233" x="4619625" y="3378200"/>
          <p14:tracePt t="9241" x="4606925" y="3378200"/>
          <p14:tracePt t="9247" x="4594225" y="3390900"/>
          <p14:tracePt t="9256" x="4594225" y="3403600"/>
          <p14:tracePt t="9263" x="4581525" y="3403600"/>
          <p14:tracePt t="9272" x="4581525" y="3416300"/>
          <p14:tracePt t="9531" x="4568825" y="3416300"/>
          <p14:tracePt t="9645" x="4556125" y="3416300"/>
          <p14:tracePt t="9653" x="4543425" y="3429000"/>
          <p14:tracePt t="9659" x="4543425" y="3441700"/>
          <p14:tracePt t="9667" x="4518025" y="3454400"/>
          <p14:tracePt t="9675" x="4494213" y="3467100"/>
          <p14:tracePt t="9683" x="4481513" y="3490913"/>
          <p14:tracePt t="9691" x="4443413" y="3503613"/>
          <p14:tracePt t="9699" x="4381500" y="3529013"/>
          <p14:tracePt t="9708" x="4343400" y="3541713"/>
          <p14:tracePt t="9715" x="4305300" y="3541713"/>
          <p14:tracePt t="9722" x="4268788" y="3541713"/>
          <p14:tracePt t="9729" x="4230688" y="3516313"/>
          <p14:tracePt t="9739" x="4205288" y="3503613"/>
          <p14:tracePt t="9745" x="4192588" y="3490913"/>
          <p14:tracePt t="9753" x="4168775" y="3467100"/>
          <p14:tracePt t="9761" x="4156075" y="3429000"/>
          <p14:tracePt t="9769" x="4130675" y="3378200"/>
          <p14:tracePt t="9777" x="4092575" y="3303588"/>
          <p14:tracePt t="9785" x="4056063" y="3228975"/>
          <p14:tracePt t="9792" x="4005263" y="3116263"/>
          <p14:tracePt t="9799" x="3943350" y="3028950"/>
          <p14:tracePt t="9807" x="3917950" y="2952750"/>
          <p14:tracePt t="9815" x="3892550" y="2903538"/>
          <p14:tracePt t="9823" x="3867150" y="2865438"/>
          <p14:tracePt t="9831" x="3843338" y="2852738"/>
          <p14:tracePt t="9839" x="3830638" y="2828925"/>
          <p14:tracePt t="9853" x="3830638" y="2816225"/>
          <p14:tracePt t="9861" x="3830638" y="2790825"/>
          <p14:tracePt t="9869" x="3856038" y="2778125"/>
          <p14:tracePt t="9877" x="3879850" y="2752725"/>
          <p14:tracePt t="9885" x="3917950" y="2728913"/>
          <p14:tracePt t="9894" x="3992563" y="2703513"/>
          <p14:tracePt t="9901" x="4068763" y="2678113"/>
          <p14:tracePt t="9909" x="4130675" y="2652713"/>
          <p14:tracePt t="9917" x="4192588" y="2627313"/>
          <p14:tracePt t="9922" x="4230688" y="2616200"/>
          <p14:tracePt t="9931" x="4256088" y="2590800"/>
          <p14:tracePt t="9939" x="4268788" y="2578100"/>
          <p14:tracePt t="9947" x="4281488" y="2565400"/>
          <p14:tracePt t="9955" x="4281488" y="2552700"/>
          <p14:tracePt t="10045" x="4281488" y="2565400"/>
          <p14:tracePt t="10169" x="4281488" y="2552700"/>
          <p14:tracePt t="10177" x="4281488" y="2540000"/>
          <p14:tracePt t="11207" x="4268788" y="2540000"/>
          <p14:tracePt t="11257" x="4256088" y="2540000"/>
          <p14:tracePt t="11541" x="4243388" y="2540000"/>
          <p14:tracePt t="11557" x="4230688" y="2540000"/>
          <p14:tracePt t="11563" x="4205288" y="2540000"/>
          <p14:tracePt t="11571" x="4192588" y="2552700"/>
          <p14:tracePt t="11579" x="4181475" y="2552700"/>
          <p14:tracePt t="11589" x="4156075" y="2565400"/>
          <p14:tracePt t="11595" x="4143375" y="2565400"/>
          <p14:tracePt t="11605" x="4130675" y="2578100"/>
          <p14:tracePt t="11611" x="4092575" y="2590800"/>
          <p14:tracePt t="11619" x="4081463" y="2616200"/>
          <p14:tracePt t="11627" x="4056063" y="2627313"/>
          <p14:tracePt t="11633" x="4043363" y="2652713"/>
          <p14:tracePt t="11641" x="4030663" y="2665413"/>
          <p14:tracePt t="11649" x="4005263" y="2678113"/>
          <p14:tracePt t="11658" x="3992563" y="2703513"/>
          <p14:tracePt t="11665" x="3979863" y="2716213"/>
          <p14:tracePt t="11673" x="3968750" y="2740025"/>
          <p14:tracePt t="11681" x="3956050" y="2752725"/>
          <p14:tracePt t="11689" x="3943350" y="2765425"/>
          <p14:tracePt t="11695" x="3943350" y="2790825"/>
          <p14:tracePt t="11705" x="3917950" y="2790825"/>
          <p14:tracePt t="11711" x="3917950" y="2803525"/>
          <p14:tracePt t="11719" x="3905250" y="2816225"/>
          <p14:tracePt t="11727" x="3879850" y="2840038"/>
          <p14:tracePt t="11735" x="3867150" y="2852738"/>
          <p14:tracePt t="11743" x="3856038" y="2878138"/>
          <p14:tracePt t="11751" x="3830638" y="2890838"/>
          <p14:tracePt t="11759" x="3817938" y="2903538"/>
          <p14:tracePt t="11765" x="3805238" y="2928938"/>
          <p14:tracePt t="11773" x="3805238" y="2941638"/>
          <p14:tracePt t="11781" x="3805238" y="2952750"/>
          <p14:tracePt t="11789" x="3805238" y="2978150"/>
          <p14:tracePt t="11806" x="3805238" y="2990850"/>
          <p14:tracePt t="11821" x="3805238" y="3003550"/>
          <p14:tracePt t="11835" x="3805238" y="3016250"/>
          <p14:tracePt t="11847" x="3805238" y="3028950"/>
          <p14:tracePt t="11855" x="3817938" y="3028950"/>
          <p14:tracePt t="11863" x="3830638" y="3041650"/>
          <p14:tracePt t="11872" x="3856038" y="3065463"/>
          <p14:tracePt t="11891" x="3879850" y="3103563"/>
          <p14:tracePt t="11895" x="3905250" y="3103563"/>
          <p14:tracePt t="11901" x="3905250" y="3128963"/>
          <p14:tracePt t="11910" x="3930650" y="3141663"/>
          <p14:tracePt t="11917" x="3943350" y="3165475"/>
          <p14:tracePt t="11925" x="3968750" y="3165475"/>
          <p14:tracePt t="11933" x="3979863" y="3190875"/>
          <p14:tracePt t="11941" x="3992563" y="3203575"/>
          <p14:tracePt t="11949" x="4017963" y="3228975"/>
          <p14:tracePt t="11958" x="4030663" y="3228975"/>
          <p14:tracePt t="11965" x="4056063" y="3241675"/>
          <p14:tracePt t="11972" x="4068763" y="3254375"/>
          <p14:tracePt t="11979" x="4081463" y="3254375"/>
          <p14:tracePt t="11988" x="4105275" y="3254375"/>
          <p14:tracePt t="11995" x="4117975" y="3254375"/>
          <p14:tracePt t="12003" x="4130675" y="3254375"/>
          <p14:tracePt t="12011" x="4143375" y="3254375"/>
          <p14:tracePt t="12020" x="4168775" y="3241675"/>
          <p14:tracePt t="12026" x="4192588" y="3241675"/>
          <p14:tracePt t="12032" x="4217988" y="3241675"/>
          <p14:tracePt t="12040" x="4230688" y="3241675"/>
          <p14:tracePt t="12048" x="4268788" y="3241675"/>
          <p14:tracePt t="12056" x="4305300" y="3267075"/>
          <p14:tracePt t="12064" x="4330700" y="3267075"/>
          <p14:tracePt t="12072" x="4394200" y="3278188"/>
          <p14:tracePt t="12080" x="4468813" y="3290888"/>
          <p14:tracePt t="12089" x="4518025" y="3290888"/>
          <p14:tracePt t="12097" x="4594225" y="3290888"/>
          <p14:tracePt t="12103" x="4656138" y="3267075"/>
          <p14:tracePt t="12111" x="4706938" y="3254375"/>
          <p14:tracePt t="12119" x="4732338" y="3216275"/>
          <p14:tracePt t="12127" x="4743450" y="3203575"/>
          <p14:tracePt t="12135" x="4768850" y="3178175"/>
          <p14:tracePt t="12143" x="4768850" y="3154363"/>
          <p14:tracePt t="12151" x="4768850" y="3103563"/>
          <p14:tracePt t="12159" x="4768850" y="3041650"/>
          <p14:tracePt t="12165" x="4768850" y="2978150"/>
          <p14:tracePt t="12173" x="4768850" y="2928938"/>
          <p14:tracePt t="12181" x="4743450" y="2890838"/>
          <p14:tracePt t="12189" x="4719638" y="2852738"/>
          <p14:tracePt t="12197" x="4719638" y="2828925"/>
          <p14:tracePt t="12205" x="4706938" y="2816225"/>
          <p14:tracePt t="12213" x="4694238" y="2790825"/>
          <p14:tracePt t="12222" x="4681538" y="2778125"/>
          <p14:tracePt t="12229" x="4668838" y="2765425"/>
          <p14:tracePt t="12235" x="4668838" y="2752725"/>
          <p14:tracePt t="12243" x="4656138" y="2740025"/>
          <p14:tracePt t="12251" x="4656138" y="2728913"/>
          <p14:tracePt t="12271" x="4643438" y="2716213"/>
          <p14:tracePt t="12279" x="4630738" y="2716213"/>
          <p14:tracePt t="12288" x="4630738" y="2703513"/>
          <p14:tracePt t="12305" x="4619625" y="2703513"/>
          <p14:tracePt t="12313" x="4619625" y="2690813"/>
          <p14:tracePt t="12329" x="4606925" y="2690813"/>
          <p14:tracePt t="12345" x="4581525" y="2678113"/>
          <p14:tracePt t="12355" x="4568825" y="2678113"/>
          <p14:tracePt t="12361" x="4556125" y="2678113"/>
          <p14:tracePt t="12369" x="4530725" y="2665413"/>
          <p14:tracePt t="12375" x="4530725" y="2652713"/>
          <p14:tracePt t="12383" x="4506913" y="2652713"/>
          <p14:tracePt t="12391" x="4481513" y="2640013"/>
          <p14:tracePt t="12399" x="4468813" y="2627313"/>
          <p14:tracePt t="12407" x="4456113" y="2627313"/>
          <p14:tracePt t="12415" x="4430713" y="2627313"/>
          <p14:tracePt t="12424" x="4430713" y="2616200"/>
          <p14:tracePt t="12431" x="4418013" y="2616200"/>
          <p14:tracePt t="12901" x="4418013" y="26273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2C22E7-D573-4892-88DA-49D6E78E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Clasificación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DB5DD42-4646-4C5C-BC9B-26DB30A104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7173223"/>
              </p:ext>
            </p:extLst>
          </p:nvPr>
        </p:nvGraphicFramePr>
        <p:xfrm>
          <a:off x="5194300" y="470924"/>
          <a:ext cx="6816886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8D7224-5C1D-42B4-ABF6-FFF0E2E33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2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02"/>
    </mc:Choice>
    <mc:Fallback>
      <p:transition spd="slow" advTm="52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E38C2-DAF5-46AE-9515-3C65BE848CF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/>
              <a:t>Etiología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DE52CA3-8E05-4733-82A5-1E8FB3715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693" t="21316" r="18693" b="7090"/>
          <a:stretch/>
        </p:blipFill>
        <p:spPr>
          <a:xfrm>
            <a:off x="1620541" y="1273629"/>
            <a:ext cx="8686800" cy="558437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2C5BF95-45EC-425D-8A00-008A5B55B1E7}"/>
              </a:ext>
            </a:extLst>
          </p:cNvPr>
          <p:cNvSpPr/>
          <p:nvPr/>
        </p:nvSpPr>
        <p:spPr>
          <a:xfrm>
            <a:off x="1620542" y="1273628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61E6E8D-29DC-43E7-B06C-AD2ABBC02527}"/>
              </a:ext>
            </a:extLst>
          </p:cNvPr>
          <p:cNvSpPr/>
          <p:nvPr/>
        </p:nvSpPr>
        <p:spPr>
          <a:xfrm>
            <a:off x="6198371" y="2083440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C14DB3-F524-4961-AB02-13EA4F6E20F6}"/>
              </a:ext>
            </a:extLst>
          </p:cNvPr>
          <p:cNvSpPr/>
          <p:nvPr/>
        </p:nvSpPr>
        <p:spPr>
          <a:xfrm>
            <a:off x="6168813" y="1291352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9EF643B-F9F7-48FB-82E9-580BDCF27114}"/>
              </a:ext>
            </a:extLst>
          </p:cNvPr>
          <p:cNvSpPr/>
          <p:nvPr/>
        </p:nvSpPr>
        <p:spPr>
          <a:xfrm>
            <a:off x="1630777" y="537808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EDF23F-AD16-47F1-A61A-EF6B0BE6E047}"/>
              </a:ext>
            </a:extLst>
          </p:cNvPr>
          <p:cNvSpPr/>
          <p:nvPr/>
        </p:nvSpPr>
        <p:spPr>
          <a:xfrm>
            <a:off x="6198371" y="321784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71B1BE-0E25-42B2-B8CF-F3CAB28BF727}"/>
              </a:ext>
            </a:extLst>
          </p:cNvPr>
          <p:cNvSpPr/>
          <p:nvPr/>
        </p:nvSpPr>
        <p:spPr>
          <a:xfrm>
            <a:off x="6168813" y="465800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1B93C7C-3DF6-40B9-8F1B-2081617CB216}"/>
              </a:ext>
            </a:extLst>
          </p:cNvPr>
          <p:cNvSpPr/>
          <p:nvPr/>
        </p:nvSpPr>
        <p:spPr>
          <a:xfrm>
            <a:off x="1692549" y="1579384"/>
            <a:ext cx="874440" cy="2337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A9287E9-8424-408A-BA89-631315DE8ACA}"/>
              </a:ext>
            </a:extLst>
          </p:cNvPr>
          <p:cNvSpPr/>
          <p:nvPr/>
        </p:nvSpPr>
        <p:spPr>
          <a:xfrm>
            <a:off x="1692549" y="4027656"/>
            <a:ext cx="874440" cy="2337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E74A476-139A-4131-86F4-3D5F3D3DDDFC}"/>
              </a:ext>
            </a:extLst>
          </p:cNvPr>
          <p:cNvSpPr/>
          <p:nvPr/>
        </p:nvSpPr>
        <p:spPr>
          <a:xfrm>
            <a:off x="7259341" y="6013115"/>
            <a:ext cx="4627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 err="1"/>
              <a:t>Macrocephaly</a:t>
            </a:r>
            <a:r>
              <a:rPr lang="es-CL" sz="800" dirty="0"/>
              <a:t> in </a:t>
            </a:r>
            <a:r>
              <a:rPr lang="es-CL" sz="800" dirty="0" err="1"/>
              <a:t>infants</a:t>
            </a:r>
            <a:r>
              <a:rPr lang="es-CL" sz="800" dirty="0"/>
              <a:t> and </a:t>
            </a:r>
            <a:r>
              <a:rPr lang="es-CL" sz="800" dirty="0" err="1"/>
              <a:t>children</a:t>
            </a:r>
            <a:r>
              <a:rPr lang="es-CL" sz="800" dirty="0"/>
              <a:t>: </a:t>
            </a:r>
            <a:r>
              <a:rPr lang="es-CL" sz="800" dirty="0" err="1"/>
              <a:t>Etiology</a:t>
            </a:r>
            <a:r>
              <a:rPr lang="es-CL" sz="800" dirty="0"/>
              <a:t> and </a:t>
            </a:r>
            <a:r>
              <a:rPr lang="es-CL" sz="800" dirty="0" err="1"/>
              <a:t>evaluation</a:t>
            </a:r>
            <a:r>
              <a:rPr lang="es-CL" sz="800" dirty="0"/>
              <a:t> </a:t>
            </a:r>
            <a:r>
              <a:rPr lang="es-CL" sz="800" dirty="0" err="1"/>
              <a:t>Author</a:t>
            </a:r>
            <a:r>
              <a:rPr lang="es-CL" sz="800" dirty="0"/>
              <a:t>: Julie A Boom, MD </a:t>
            </a:r>
            <a:r>
              <a:rPr lang="es-CL" sz="800" dirty="0" err="1"/>
              <a:t>Section</a:t>
            </a:r>
            <a:r>
              <a:rPr lang="es-CL" sz="800" dirty="0"/>
              <a:t> </a:t>
            </a:r>
            <a:r>
              <a:rPr lang="es-CL" sz="800" dirty="0" err="1"/>
              <a:t>Editors</a:t>
            </a:r>
            <a:r>
              <a:rPr lang="es-CL" sz="800" dirty="0"/>
              <a:t>: Jan E </a:t>
            </a:r>
            <a:r>
              <a:rPr lang="es-CL" sz="800" dirty="0" err="1"/>
              <a:t>Drutz</a:t>
            </a:r>
            <a:r>
              <a:rPr lang="es-CL" sz="800" dirty="0"/>
              <a:t>, MD, Marc C Patterson, MD, FRACP, Helen V </a:t>
            </a:r>
            <a:r>
              <a:rPr lang="es-CL" sz="800" dirty="0" err="1"/>
              <a:t>Firth</a:t>
            </a:r>
            <a:r>
              <a:rPr lang="es-CL" sz="800" dirty="0"/>
              <a:t>, DM, FRCP, DCH </a:t>
            </a:r>
            <a:r>
              <a:rPr lang="es-CL" sz="800" dirty="0" err="1"/>
              <a:t>Deputy</a:t>
            </a:r>
            <a:r>
              <a:rPr lang="es-CL" sz="800" dirty="0"/>
              <a:t> Editor: Mary M </a:t>
            </a:r>
            <a:r>
              <a:rPr lang="es-CL" sz="800" dirty="0" err="1"/>
              <a:t>Torchia</a:t>
            </a:r>
            <a:r>
              <a:rPr lang="es-CL" sz="800" dirty="0"/>
              <a:t>, MD </a:t>
            </a:r>
            <a:r>
              <a:rPr lang="es-CL" sz="800" dirty="0" err="1"/>
              <a:t>All</a:t>
            </a:r>
            <a:r>
              <a:rPr lang="es-CL" sz="800" dirty="0"/>
              <a:t> </a:t>
            </a:r>
            <a:r>
              <a:rPr lang="es-CL" sz="800" dirty="0" err="1"/>
              <a:t>topics</a:t>
            </a:r>
            <a:r>
              <a:rPr lang="es-CL" sz="800" dirty="0"/>
              <a:t> are </a:t>
            </a:r>
            <a:r>
              <a:rPr lang="es-CL" sz="800" dirty="0" err="1"/>
              <a:t>updated</a:t>
            </a:r>
            <a:r>
              <a:rPr lang="es-CL" sz="800" dirty="0"/>
              <a:t> as new </a:t>
            </a:r>
            <a:r>
              <a:rPr lang="es-CL" sz="800" dirty="0" err="1"/>
              <a:t>evidence</a:t>
            </a:r>
            <a:r>
              <a:rPr lang="es-CL" sz="800" dirty="0"/>
              <a:t> </a:t>
            </a:r>
            <a:r>
              <a:rPr lang="es-CL" sz="800" dirty="0" err="1"/>
              <a:t>becomes</a:t>
            </a:r>
            <a:r>
              <a:rPr lang="es-CL" sz="800" dirty="0"/>
              <a:t> </a:t>
            </a:r>
            <a:r>
              <a:rPr lang="es-CL" sz="800" dirty="0" err="1"/>
              <a:t>available</a:t>
            </a:r>
            <a:r>
              <a:rPr lang="es-CL" sz="800" dirty="0"/>
              <a:t> and </a:t>
            </a:r>
            <a:r>
              <a:rPr lang="es-CL" sz="800" dirty="0" err="1"/>
              <a:t>our</a:t>
            </a:r>
            <a:r>
              <a:rPr lang="es-CL" sz="800" dirty="0"/>
              <a:t> peer </a:t>
            </a:r>
            <a:r>
              <a:rPr lang="es-CL" sz="800" dirty="0" err="1"/>
              <a:t>review</a:t>
            </a:r>
            <a:r>
              <a:rPr lang="es-CL" sz="800" dirty="0"/>
              <a:t> </a:t>
            </a:r>
            <a:r>
              <a:rPr lang="es-CL" sz="800" dirty="0" err="1"/>
              <a:t>process</a:t>
            </a:r>
            <a:r>
              <a:rPr lang="es-CL" sz="800" dirty="0"/>
              <a:t> </a:t>
            </a:r>
            <a:r>
              <a:rPr lang="es-CL" sz="800" dirty="0" err="1"/>
              <a:t>is</a:t>
            </a:r>
            <a:r>
              <a:rPr lang="es-CL" sz="800" dirty="0"/>
              <a:t> complete. </a:t>
            </a:r>
            <a:r>
              <a:rPr lang="es-CL" sz="800" dirty="0" err="1"/>
              <a:t>Literature</a:t>
            </a:r>
            <a:r>
              <a:rPr lang="es-CL" sz="800" dirty="0"/>
              <a:t> </a:t>
            </a:r>
            <a:r>
              <a:rPr lang="es-CL" sz="800" dirty="0" err="1"/>
              <a:t>review</a:t>
            </a:r>
            <a:r>
              <a:rPr lang="es-CL" sz="800" dirty="0"/>
              <a:t> </a:t>
            </a:r>
            <a:r>
              <a:rPr lang="es-CL" sz="800" dirty="0" err="1"/>
              <a:t>current</a:t>
            </a:r>
            <a:r>
              <a:rPr lang="es-CL" sz="800" dirty="0"/>
              <a:t> </a:t>
            </a:r>
            <a:r>
              <a:rPr lang="es-CL" sz="800" dirty="0" err="1"/>
              <a:t>through</a:t>
            </a:r>
            <a:r>
              <a:rPr lang="es-CL" sz="800" dirty="0"/>
              <a:t>: Mar 2020. | </a:t>
            </a:r>
            <a:r>
              <a:rPr lang="es-CL" sz="800" dirty="0" err="1"/>
              <a:t>This</a:t>
            </a:r>
            <a:r>
              <a:rPr lang="es-CL" sz="800" dirty="0"/>
              <a:t> </a:t>
            </a:r>
            <a:r>
              <a:rPr lang="es-CL" sz="800" dirty="0" err="1"/>
              <a:t>topic</a:t>
            </a:r>
            <a:r>
              <a:rPr lang="es-CL" sz="800" dirty="0"/>
              <a:t> </a:t>
            </a:r>
            <a:r>
              <a:rPr lang="es-CL" sz="800" dirty="0" err="1"/>
              <a:t>last</a:t>
            </a:r>
            <a:r>
              <a:rPr lang="es-CL" sz="800" dirty="0"/>
              <a:t> </a:t>
            </a:r>
            <a:r>
              <a:rPr lang="es-CL" sz="800" dirty="0" err="1"/>
              <a:t>updated</a:t>
            </a:r>
            <a:r>
              <a:rPr lang="es-CL" sz="800" dirty="0"/>
              <a:t>: Jul 11, 2019.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B184AB3-33C2-42B4-8332-94716798A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02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78"/>
    </mc:Choice>
    <mc:Fallback>
      <p:transition spd="slow" advTm="3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6" x="5294313" y="5743575"/>
          <p14:tracePt t="3304" x="5281613" y="5756275"/>
          <p14:tracePt t="3556" x="5270500" y="5756275"/>
          <p14:tracePt t="3564" x="5257800" y="5756275"/>
          <p14:tracePt t="3580" x="5245100" y="5756275"/>
          <p14:tracePt t="3598" x="5232400" y="5756275"/>
          <p14:tracePt t="3619" x="5219700" y="5756275"/>
          <p14:tracePt t="3634" x="5207000" y="5756275"/>
          <p14:tracePt t="3650" x="5194300" y="5743575"/>
          <p14:tracePt t="3658" x="5181600" y="5743575"/>
          <p14:tracePt t="3664" x="5170488" y="5743575"/>
          <p14:tracePt t="3672" x="5157788" y="5743575"/>
          <p14:tracePt t="3680" x="5145088" y="5732463"/>
          <p14:tracePt t="3730" x="5145088" y="5719763"/>
          <p14:tracePt t="3774" x="5132388" y="5719763"/>
          <p14:tracePt t="3790" x="5119688" y="5719763"/>
          <p14:tracePt t="3808" x="5106988" y="5719763"/>
          <p14:tracePt t="3878" x="5094288" y="5719763"/>
          <p14:tracePt t="3898" x="5081588" y="5719763"/>
          <p14:tracePt t="3965" x="5068888" y="5719763"/>
          <p14:tracePt t="3972" x="5045075" y="5732463"/>
          <p14:tracePt t="3980" x="5019675" y="5732463"/>
          <p14:tracePt t="3989" x="4994275" y="5732463"/>
          <p14:tracePt t="3994" x="4945063" y="5732463"/>
          <p14:tracePt t="4004" x="4868863" y="5719763"/>
          <p14:tracePt t="4010" x="4819650" y="5719763"/>
          <p14:tracePt t="4020" x="4743450" y="5719763"/>
          <p14:tracePt t="4026" x="4694238" y="5707063"/>
          <p14:tracePt t="4035" x="4630738" y="5681663"/>
          <p14:tracePt t="4042" x="4581525" y="5656263"/>
          <p14:tracePt t="4050" x="4518025" y="5630863"/>
          <p14:tracePt t="4058" x="4456113" y="5607050"/>
          <p14:tracePt t="4066" x="4394200" y="5581650"/>
          <p14:tracePt t="4073" x="4381500" y="5568950"/>
          <p14:tracePt t="4081" x="4356100" y="5556250"/>
          <p14:tracePt t="4088" x="4343400" y="5543550"/>
          <p14:tracePt t="4095" x="4330700" y="5530850"/>
          <p14:tracePt t="4105" x="4305300" y="5507038"/>
          <p14:tracePt t="4111" x="4281488" y="5494338"/>
          <p14:tracePt t="4120" x="4243388" y="5456238"/>
          <p14:tracePt t="4128" x="4181475" y="5394325"/>
          <p14:tracePt t="4135" x="4130675" y="5318125"/>
          <p14:tracePt t="4142" x="4068763" y="5243513"/>
          <p14:tracePt t="4150" x="3992563" y="5130800"/>
          <p14:tracePt t="4158" x="3905250" y="4981575"/>
          <p14:tracePt t="4166" x="3817938" y="4818063"/>
          <p14:tracePt t="4174" x="3654425" y="4605338"/>
          <p14:tracePt t="4182" x="3405188" y="4254500"/>
          <p14:tracePt t="4190" x="3192463" y="3954463"/>
          <p14:tracePt t="4198" x="3054350" y="3716338"/>
          <p14:tracePt t="4204" x="2941638" y="3554413"/>
          <p14:tracePt t="4212" x="2890838" y="3441700"/>
          <p14:tracePt t="4220" x="2854325" y="3367088"/>
          <p14:tracePt t="4228" x="2828925" y="3316288"/>
          <p14:tracePt t="4239" x="2816225" y="3278188"/>
          <p14:tracePt t="4244" x="2790825" y="3241675"/>
          <p14:tracePt t="4253" x="2767013" y="3190875"/>
          <p14:tracePt t="4260" x="2741613" y="3116263"/>
          <p14:tracePt t="4266" x="2703513" y="3054350"/>
          <p14:tracePt t="4274" x="2628900" y="2978150"/>
          <p14:tracePt t="4282" x="2554288" y="2916238"/>
          <p14:tracePt t="4290" x="2503488" y="2890838"/>
          <p14:tracePt t="4298" x="2465388" y="2878138"/>
          <p14:tracePt t="4306" x="2441575" y="2878138"/>
          <p14:tracePt t="4314" x="2416175" y="2890838"/>
          <p14:tracePt t="4322" x="2416175" y="2916238"/>
          <p14:tracePt t="4330" x="2416175" y="2965450"/>
          <p14:tracePt t="4339" x="2503488" y="3065463"/>
          <p14:tracePt t="4344" x="2590800" y="3190875"/>
          <p14:tracePt t="4353" x="2728913" y="3441700"/>
          <p14:tracePt t="4360" x="2803525" y="3567113"/>
          <p14:tracePt t="4637" x="2790825" y="3579813"/>
          <p14:tracePt t="4644" x="2741613" y="3603625"/>
          <p14:tracePt t="4652" x="2703513" y="3629025"/>
          <p14:tracePt t="4660" x="2628900" y="3654425"/>
          <p14:tracePt t="4670" x="2603500" y="3667125"/>
          <p14:tracePt t="4676" x="2578100" y="3679825"/>
          <p14:tracePt t="4683" x="2565400" y="3679825"/>
          <p14:tracePt t="4710" x="2565400" y="3667125"/>
          <p14:tracePt t="4719" x="2554288" y="3654425"/>
          <p14:tracePt t="4726" x="2528888" y="3616325"/>
          <p14:tracePt t="4735" x="2516188" y="3554413"/>
          <p14:tracePt t="4742" x="2452688" y="3490913"/>
          <p14:tracePt t="4748" x="2378075" y="3441700"/>
          <p14:tracePt t="4757" x="2265363" y="3378200"/>
          <p14:tracePt t="4764" x="2127250" y="3290888"/>
          <p14:tracePt t="4774" x="1990725" y="3190875"/>
          <p14:tracePt t="4780" x="1790700" y="3116263"/>
          <p14:tracePt t="4788" x="1476375" y="3041650"/>
          <p14:tracePt t="4796" x="1189038" y="2990850"/>
          <p14:tracePt t="4804" x="889000" y="2952750"/>
          <p14:tracePt t="4812" x="738188" y="2941638"/>
          <p14:tracePt t="4820" x="650875" y="2916238"/>
          <p14:tracePt t="4826" x="588963" y="2890838"/>
          <p14:tracePt t="4835" x="550863" y="2865438"/>
          <p14:tracePt t="4841" x="538163" y="2852738"/>
          <p14:tracePt t="4849" x="525463" y="2840038"/>
          <p14:tracePt t="4908" x="525463" y="2828925"/>
          <p14:tracePt t="5006" x="538163" y="2828925"/>
          <p14:tracePt t="5028" x="538163" y="2816225"/>
          <p14:tracePt t="5044" x="550863" y="2803525"/>
          <p14:tracePt t="5053" x="563563" y="2803525"/>
          <p14:tracePt t="5060" x="576263" y="2790825"/>
          <p14:tracePt t="5069" x="600075" y="2778125"/>
          <p14:tracePt t="5076" x="600075" y="2765425"/>
          <p14:tracePt t="5085" x="612775" y="2765425"/>
          <p14:tracePt t="5090" x="612775" y="2752725"/>
          <p14:tracePt t="5098" x="625475" y="2740025"/>
          <p14:tracePt t="5106" x="638175" y="2728913"/>
          <p14:tracePt t="5114" x="650875" y="2716213"/>
          <p14:tracePt t="5122" x="663575" y="2690813"/>
          <p14:tracePt t="5130" x="676275" y="2678113"/>
          <p14:tracePt t="5139" x="688975" y="2665413"/>
          <p14:tracePt t="5146" x="701675" y="2640013"/>
          <p14:tracePt t="5153" x="712788" y="2640013"/>
          <p14:tracePt t="5160" x="725488" y="2616200"/>
          <p14:tracePt t="5170" x="738188" y="2603500"/>
          <p14:tracePt t="5176" x="738188" y="2590800"/>
          <p14:tracePt t="5185" x="738188" y="2578100"/>
          <p14:tracePt t="5192" x="750888" y="2578100"/>
          <p14:tracePt t="5200" x="750888" y="2565400"/>
          <p14:tracePt t="5208" x="763588" y="2552700"/>
          <p14:tracePt t="5222" x="763588" y="2540000"/>
          <p14:tracePt t="5336" x="763588" y="2527300"/>
          <p14:tracePt t="5352" x="763588" y="2503488"/>
          <p14:tracePt t="5358" x="776288" y="2490788"/>
          <p14:tracePt t="5366" x="776288" y="2478088"/>
          <p14:tracePt t="5374" x="776288" y="2465388"/>
          <p14:tracePt t="5382" x="788988" y="2452688"/>
          <p14:tracePt t="5390" x="788988" y="2427288"/>
          <p14:tracePt t="5398" x="801688" y="2414588"/>
          <p14:tracePt t="5406" x="801688" y="2403475"/>
          <p14:tracePt t="5414" x="814388" y="2378075"/>
          <p14:tracePt t="5428" x="814388" y="2365375"/>
          <p14:tracePt t="5437" x="814388" y="2339975"/>
          <p14:tracePt t="5444" x="825500" y="2339975"/>
          <p14:tracePt t="5454" x="825500" y="2327275"/>
          <p14:tracePt t="6576" x="838200" y="2327275"/>
          <p14:tracePt t="6582" x="863600" y="2327275"/>
          <p14:tracePt t="6590" x="876300" y="2327275"/>
          <p14:tracePt t="6598" x="889000" y="2327275"/>
          <p14:tracePt t="6606" x="901700" y="2327275"/>
          <p14:tracePt t="6614" x="914400" y="2327275"/>
          <p14:tracePt t="6638" x="914400" y="2314575"/>
          <p14:tracePt t="6786" x="925513" y="2290763"/>
          <p14:tracePt t="6792" x="938213" y="2278063"/>
          <p14:tracePt t="6800" x="950913" y="2265363"/>
          <p14:tracePt t="6816" x="950913" y="2252663"/>
          <p14:tracePt t="6824" x="950913" y="2239963"/>
          <p14:tracePt t="6840" x="950913" y="2227263"/>
          <p14:tracePt t="6848" x="950913" y="2214563"/>
          <p14:tracePt t="6856" x="950913" y="2190750"/>
          <p14:tracePt t="6862" x="938213" y="2178050"/>
          <p14:tracePt t="6869" x="938213" y="2165350"/>
          <p14:tracePt t="6891" x="938213" y="2127250"/>
          <p14:tracePt t="6894" x="938213" y="2114550"/>
          <p14:tracePt t="6903" x="925513" y="2089150"/>
          <p14:tracePt t="6910" x="925513" y="2078038"/>
          <p14:tracePt t="6920" x="925513" y="2065338"/>
          <p14:tracePt t="6924" x="925513" y="2039938"/>
          <p14:tracePt t="6932" x="925513" y="2027238"/>
          <p14:tracePt t="6940" x="938213" y="2014538"/>
          <p14:tracePt t="6948" x="938213" y="1989138"/>
          <p14:tracePt t="6956" x="938213" y="1978025"/>
          <p14:tracePt t="6972" x="938213" y="1952625"/>
          <p14:tracePt t="6988" x="950913" y="1939925"/>
          <p14:tracePt t="7010" x="950913" y="1927225"/>
          <p14:tracePt t="7220" x="938213" y="1927225"/>
          <p14:tracePt t="7236" x="938213" y="1939925"/>
          <p14:tracePt t="9420" x="950913" y="1939925"/>
          <p14:tracePt t="9428" x="963613" y="1901825"/>
          <p14:tracePt t="9436" x="989013" y="1889125"/>
          <p14:tracePt t="9444" x="1001713" y="1865313"/>
          <p14:tracePt t="9451" x="1014413" y="1839913"/>
          <p14:tracePt t="9458" x="1027113" y="1827213"/>
          <p14:tracePt t="9466" x="1038225" y="1814513"/>
          <p14:tracePt t="9474" x="1050925" y="1789113"/>
          <p14:tracePt t="9482" x="1063625" y="1776413"/>
          <p14:tracePt t="9490" x="1076325" y="1739900"/>
          <p14:tracePt t="9498" x="1101725" y="1701800"/>
          <p14:tracePt t="9506" x="1114425" y="1689100"/>
          <p14:tracePt t="9514" x="1114425" y="1676400"/>
          <p14:tracePt t="9520" x="1139825" y="1652588"/>
          <p14:tracePt t="9537" x="1139825" y="1627188"/>
          <p14:tracePt t="9553" x="1139825" y="1614488"/>
          <p14:tracePt t="9572" x="1139825" y="1601788"/>
          <p14:tracePt t="9654" x="1139825" y="1589088"/>
          <p14:tracePt t="9668" x="1139825" y="1576388"/>
          <p14:tracePt t="9696" x="1139825" y="1563688"/>
          <p14:tracePt t="9712" x="1139825" y="1539875"/>
          <p14:tracePt t="9720" x="1139825" y="1527175"/>
          <p14:tracePt t="9726" x="1139825" y="1514475"/>
          <p14:tracePt t="9735" x="1139825" y="1501775"/>
          <p14:tracePt t="9742" x="1139825" y="1489075"/>
          <p14:tracePt t="9752" x="1150938" y="1476375"/>
          <p14:tracePt t="9758" x="1150938" y="1463675"/>
          <p14:tracePt t="9767" x="1150938" y="1450975"/>
          <p14:tracePt t="9774" x="1163638" y="1427163"/>
          <p14:tracePt t="9782" x="1163638" y="1414463"/>
          <p14:tracePt t="9796" x="1176338" y="1401763"/>
          <p14:tracePt t="9805" x="1176338" y="1389063"/>
          <p14:tracePt t="9812" x="1176338" y="1376363"/>
          <p14:tracePt t="9828" x="1189038" y="1350963"/>
          <p14:tracePt t="9836" x="1189038" y="1339850"/>
          <p14:tracePt t="9844" x="1201738" y="1327150"/>
          <p14:tracePt t="9852" x="1214438" y="1314450"/>
          <p14:tracePt t="9866" x="1214438" y="1301750"/>
          <p14:tracePt t="9882" x="1227138" y="1276350"/>
          <p14:tracePt t="9903" x="1227138" y="1263650"/>
          <p14:tracePt t="10026" x="1239838" y="1263650"/>
          <p14:tracePt t="10038" x="1239838" y="1250950"/>
          <p14:tracePt t="10046" x="1239838" y="1238250"/>
          <p14:tracePt t="10076" x="1239838" y="1227138"/>
          <p14:tracePt t="10100" x="1239838" y="1214438"/>
          <p14:tracePt t="10116" x="1239838" y="1201738"/>
          <p14:tracePt t="10124" x="1239838" y="1189038"/>
          <p14:tracePt t="10138" x="1239838" y="1176338"/>
          <p14:tracePt t="10154" x="1227138" y="1163638"/>
          <p14:tracePt t="10162" x="1214438" y="1150938"/>
          <p14:tracePt t="10170" x="1201738" y="1150938"/>
          <p14:tracePt t="10178" x="1189038" y="1138238"/>
          <p14:tracePt t="10186" x="1176338" y="1125538"/>
          <p14:tracePt t="10194" x="1150938" y="1114425"/>
          <p14:tracePt t="10208" x="1139825" y="1101725"/>
          <p14:tracePt t="10217" x="1127125" y="1089025"/>
          <p14:tracePt t="10224" x="1114425" y="1089025"/>
          <p14:tracePt t="10232" x="1101725" y="1089025"/>
          <p14:tracePt t="10248" x="1089025" y="1089025"/>
          <p14:tracePt t="10256" x="1076325" y="1089025"/>
          <p14:tracePt t="10270" x="1063625" y="1089025"/>
          <p14:tracePt t="10332" x="1050925" y="1089025"/>
          <p14:tracePt t="10372" x="1038225" y="1101725"/>
          <p14:tracePt t="10380" x="1027113" y="1101725"/>
          <p14:tracePt t="10414" x="1014413" y="1101725"/>
          <p14:tracePt t="10422" x="1014413" y="1114425"/>
          <p14:tracePt t="10462" x="1001713" y="1114425"/>
          <p14:tracePt t="10470" x="1001713" y="1125538"/>
          <p14:tracePt t="10476" x="989013" y="1125538"/>
          <p14:tracePt t="10485" x="989013" y="1138238"/>
          <p14:tracePt t="10492" x="976313" y="1138238"/>
          <p14:tracePt t="10504" x="976313" y="1150938"/>
          <p14:tracePt t="10512" x="963613" y="1150938"/>
          <p14:tracePt t="10521" x="963613" y="1163638"/>
          <p14:tracePt t="10536" x="950913" y="1176338"/>
          <p14:tracePt t="10552" x="938213" y="1176338"/>
          <p14:tracePt t="10558" x="938213" y="1189038"/>
          <p14:tracePt t="10566" x="925513" y="1201738"/>
          <p14:tracePt t="10574" x="925513" y="1214438"/>
          <p14:tracePt t="10590" x="925513" y="1227138"/>
          <p14:tracePt t="10598" x="914400" y="1238250"/>
          <p14:tracePt t="10604" x="914400" y="1250950"/>
          <p14:tracePt t="10612" x="914400" y="1263650"/>
          <p14:tracePt t="10621" x="914400" y="1276350"/>
          <p14:tracePt t="10628" x="914400" y="1289050"/>
          <p14:tracePt t="10636" x="914400" y="1301750"/>
          <p14:tracePt t="10644" x="914400" y="1314450"/>
          <p14:tracePt t="10660" x="914400" y="1327150"/>
          <p14:tracePt t="10678" x="914400" y="1339850"/>
          <p14:tracePt t="10694" x="938213" y="1350963"/>
          <p14:tracePt t="10702" x="950913" y="1376363"/>
          <p14:tracePt t="10710" x="963613" y="1389063"/>
          <p14:tracePt t="10719" x="989013" y="1401763"/>
          <p14:tracePt t="10726" x="1014413" y="1427163"/>
          <p14:tracePt t="10736" x="1038225" y="1439863"/>
          <p14:tracePt t="10740" x="1076325" y="1463675"/>
          <p14:tracePt t="10748" x="1114425" y="1489075"/>
          <p14:tracePt t="10756" x="1139825" y="1514475"/>
          <p14:tracePt t="10764" x="1163638" y="1527175"/>
          <p14:tracePt t="10773" x="1201738" y="1539875"/>
          <p14:tracePt t="10780" x="1214438" y="1552575"/>
          <p14:tracePt t="10789" x="1227138" y="1552575"/>
          <p14:tracePt t="10796" x="1252538" y="1552575"/>
          <p14:tracePt t="10804" x="1263650" y="1563688"/>
          <p14:tracePt t="10810" x="1276350" y="1576388"/>
          <p14:tracePt t="10819" x="1301750" y="1576388"/>
          <p14:tracePt t="10826" x="1314450" y="1576388"/>
          <p14:tracePt t="10835" x="1327150" y="1576388"/>
          <p14:tracePt t="10842" x="1352550" y="1576388"/>
          <p14:tracePt t="10852" x="1389063" y="1576388"/>
          <p14:tracePt t="10858" x="1427163" y="1589088"/>
          <p14:tracePt t="10866" x="1476375" y="1601788"/>
          <p14:tracePt t="10874" x="1514475" y="1614488"/>
          <p14:tracePt t="10880" x="1565275" y="1614488"/>
          <p14:tracePt t="10890" x="1614488" y="1627188"/>
          <p14:tracePt t="10896" x="1677988" y="1627188"/>
          <p14:tracePt t="10904" x="1714500" y="1627188"/>
          <p14:tracePt t="10912" x="1752600" y="1627188"/>
          <p14:tracePt t="10920" x="1765300" y="1639888"/>
          <p14:tracePt t="10928" x="1778000" y="1639888"/>
          <p14:tracePt t="10936" x="1801813" y="1639888"/>
          <p14:tracePt t="10942" x="1814513" y="1652588"/>
          <p14:tracePt t="10952" x="1827213" y="1663700"/>
          <p14:tracePt t="10958" x="1852613" y="1663700"/>
          <p14:tracePt t="10966" x="1914525" y="1663700"/>
          <p14:tracePt t="10974" x="1965325" y="1663700"/>
          <p14:tracePt t="10982" x="2027238" y="1676400"/>
          <p14:tracePt t="10990" x="2103438" y="1676400"/>
          <p14:tracePt t="10998" x="2165350" y="1676400"/>
          <p14:tracePt t="11006" x="2239963" y="1676400"/>
          <p14:tracePt t="11012" x="2303463" y="1676400"/>
          <p14:tracePt t="11021" x="2378075" y="1676400"/>
          <p14:tracePt t="11028" x="2428875" y="1676400"/>
          <p14:tracePt t="11036" x="2465388" y="1676400"/>
          <p14:tracePt t="11044" x="2490788" y="1676400"/>
          <p14:tracePt t="11052" x="2516188" y="1676400"/>
          <p14:tracePt t="11060" x="2541588" y="1676400"/>
          <p14:tracePt t="11069" x="2578100" y="1676400"/>
          <p14:tracePt t="11076" x="2641600" y="1676400"/>
          <p14:tracePt t="11082" x="2703513" y="1663700"/>
          <p14:tracePt t="11090" x="2778125" y="1652588"/>
          <p14:tracePt t="11098" x="2854325" y="1627188"/>
          <p14:tracePt t="11106" x="2954338" y="1614488"/>
          <p14:tracePt t="11114" x="3054350" y="1614488"/>
          <p14:tracePt t="11122" x="3141663" y="1601788"/>
          <p14:tracePt t="11130" x="3205163" y="1589088"/>
          <p14:tracePt t="11139" x="3267075" y="1589088"/>
          <p14:tracePt t="11144" x="3305175" y="1589088"/>
          <p14:tracePt t="11152" x="3341688" y="1576388"/>
          <p14:tracePt t="11160" x="3354388" y="1576388"/>
          <p14:tracePt t="11170" x="3367088" y="1576388"/>
          <p14:tracePt t="11176" x="3379788" y="1576388"/>
          <p14:tracePt t="11186" x="3405188" y="1576388"/>
          <p14:tracePt t="11192" x="3429000" y="1576388"/>
          <p14:tracePt t="11201" x="3441700" y="1576388"/>
          <p14:tracePt t="11207" x="3492500" y="1576388"/>
          <p14:tracePt t="11213" x="3541713" y="1576388"/>
          <p14:tracePt t="11221" x="3592513" y="1576388"/>
          <p14:tracePt t="11229" x="3654425" y="1576388"/>
          <p14:tracePt t="11237" x="3705225" y="1576388"/>
          <p14:tracePt t="11245" x="3743325" y="1576388"/>
          <p14:tracePt t="11253" x="3767138" y="1563688"/>
          <p14:tracePt t="11261" x="3805238" y="1563688"/>
          <p14:tracePt t="11269" x="3830638" y="1552575"/>
          <p14:tracePt t="11275" x="3843338" y="1552575"/>
          <p14:tracePt t="11291" x="3867150" y="1552575"/>
          <p14:tracePt t="11301" x="3879850" y="1552575"/>
          <p14:tracePt t="11307" x="3892550" y="1552575"/>
          <p14:tracePt t="11317" x="3956050" y="1552575"/>
          <p14:tracePt t="11324" x="4030663" y="1552575"/>
          <p14:tracePt t="11332" x="4092575" y="1552575"/>
          <p14:tracePt t="11340" x="4192588" y="1552575"/>
          <p14:tracePt t="11346" x="4268788" y="1539875"/>
          <p14:tracePt t="11354" x="4356100" y="1514475"/>
          <p14:tracePt t="11362" x="4418013" y="1501775"/>
          <p14:tracePt t="11372" x="4456113" y="1501775"/>
          <p14:tracePt t="11378" x="4481513" y="1489075"/>
          <p14:tracePt t="11386" x="4494213" y="1489075"/>
          <p14:tracePt t="11394" x="4506913" y="1489075"/>
          <p14:tracePt t="11403" x="4518025" y="1489075"/>
          <p14:tracePt t="11412" x="4518025" y="1476375"/>
          <p14:tracePt t="11421" x="4543425" y="1463675"/>
          <p14:tracePt t="11428" x="4556125" y="1463675"/>
          <p14:tracePt t="11436" x="4606925" y="1463675"/>
          <p14:tracePt t="11444" x="4668838" y="1463675"/>
          <p14:tracePt t="11452" x="4743450" y="1463675"/>
          <p14:tracePt t="11460" x="4806950" y="1463675"/>
          <p14:tracePt t="11468" x="4894263" y="1463675"/>
          <p14:tracePt t="11476" x="4968875" y="1463675"/>
          <p14:tracePt t="11482" x="5006975" y="1463675"/>
          <p14:tracePt t="11490" x="5019675" y="1450975"/>
          <p14:tracePt t="11498" x="5032375" y="1450975"/>
          <p14:tracePt t="11506" x="5057775" y="1439863"/>
          <p14:tracePt t="11514" x="5068888" y="1439863"/>
          <p14:tracePt t="11538" x="5094288" y="1439863"/>
          <p14:tracePt t="11544" x="5106988" y="1427163"/>
          <p14:tracePt t="11552" x="5119688" y="1427163"/>
          <p14:tracePt t="11560" x="5145088" y="1414463"/>
          <p14:tracePt t="11569" x="5170488" y="1414463"/>
          <p14:tracePt t="11576" x="5181600" y="1414463"/>
          <p14:tracePt t="11585" x="5207000" y="1401763"/>
          <p14:tracePt t="11592" x="5219700" y="1389063"/>
          <p14:tracePt t="11602" x="5232400" y="1389063"/>
          <p14:tracePt t="11608" x="5245100" y="1389063"/>
          <p14:tracePt t="11671" x="5257800" y="1376363"/>
          <p14:tracePt t="11678" x="5270500" y="1363663"/>
          <p14:tracePt t="11684" x="5281613" y="1363663"/>
          <p14:tracePt t="11692" x="5281613" y="1350963"/>
          <p14:tracePt t="11704" x="5294313" y="1339850"/>
          <p14:tracePt t="11712" x="5294313" y="1327150"/>
          <p14:tracePt t="11728" x="5294313" y="1314450"/>
          <p14:tracePt t="11740" x="5294313" y="1301750"/>
          <p14:tracePt t="11748" x="5294313" y="1289050"/>
          <p14:tracePt t="11762" x="5294313" y="1276350"/>
          <p14:tracePt t="11770" x="5307013" y="1250950"/>
          <p14:tracePt t="11778" x="5307013" y="1238250"/>
          <p14:tracePt t="11786" x="5307013" y="1227138"/>
          <p14:tracePt t="11794" x="5307013" y="1214438"/>
          <p14:tracePt t="11802" x="5332413" y="1201738"/>
          <p14:tracePt t="11810" x="5332413" y="1176338"/>
          <p14:tracePt t="11828" x="5332413" y="1163638"/>
          <p14:tracePt t="11844" x="5332413" y="1150938"/>
          <p14:tracePt t="11852" x="5332413" y="1138238"/>
          <p14:tracePt t="11885" x="5319713" y="1114425"/>
          <p14:tracePt t="11888" x="5307013" y="1114425"/>
          <p14:tracePt t="11894" x="5294313" y="1114425"/>
          <p14:tracePt t="11902" x="5281613" y="1089025"/>
          <p14:tracePt t="11914" x="5270500" y="1089025"/>
          <p14:tracePt t="11930" x="5270500" y="1076325"/>
          <p14:tracePt t="11938" x="5257800" y="1063625"/>
          <p14:tracePt t="11946" x="5257800" y="1050925"/>
          <p14:tracePt t="11954" x="5245100" y="1038225"/>
          <p14:tracePt t="11960" x="5232400" y="1025525"/>
          <p14:tracePt t="11968" x="5219700" y="1014413"/>
          <p14:tracePt t="11976" x="5207000" y="1014413"/>
          <p14:tracePt t="11986" x="5194300" y="1001713"/>
          <p14:tracePt t="11992" x="5194300" y="989013"/>
          <p14:tracePt t="12002" x="5181600" y="989013"/>
          <p14:tracePt t="12008" x="5170488" y="976313"/>
          <p14:tracePt t="12016" x="5157788" y="976313"/>
          <p14:tracePt t="12022" x="5145088" y="950913"/>
          <p14:tracePt t="12030" x="5119688" y="950913"/>
          <p14:tracePt t="12038" x="5106988" y="925513"/>
          <p14:tracePt t="12046" x="5094288" y="925513"/>
          <p14:tracePt t="12054" x="5068888" y="912813"/>
          <p14:tracePt t="12074" x="5057775" y="912813"/>
          <p14:tracePt t="12082" x="5045075" y="901700"/>
          <p14:tracePt t="12088" x="5032375" y="901700"/>
          <p14:tracePt t="12096" x="5019675" y="901700"/>
          <p14:tracePt t="12104" x="4981575" y="889000"/>
          <p14:tracePt t="12112" x="4868863" y="889000"/>
          <p14:tracePt t="12121" x="4694238" y="901700"/>
          <p14:tracePt t="12128" x="4530725" y="901700"/>
          <p14:tracePt t="12136" x="4330700" y="901700"/>
          <p14:tracePt t="12144" x="4168775" y="901700"/>
          <p14:tracePt t="12152" x="3992563" y="889000"/>
          <p14:tracePt t="12158" x="3879850" y="889000"/>
          <p14:tracePt t="12167" x="3805238" y="889000"/>
          <p14:tracePt t="12174" x="3743325" y="889000"/>
          <p14:tracePt t="12182" x="3692525" y="889000"/>
          <p14:tracePt t="12190" x="3667125" y="889000"/>
          <p14:tracePt t="12198" x="3654425" y="889000"/>
          <p14:tracePt t="12206" x="3643313" y="889000"/>
          <p14:tracePt t="12214" x="3630613" y="889000"/>
          <p14:tracePt t="12222" x="3617913" y="889000"/>
          <p14:tracePt t="12228" x="3605213" y="889000"/>
          <p14:tracePt t="12236" x="3567113" y="901700"/>
          <p14:tracePt t="12244" x="3517900" y="925513"/>
          <p14:tracePt t="12252" x="3467100" y="950913"/>
          <p14:tracePt t="12260" x="3392488" y="963613"/>
          <p14:tracePt t="12268" x="3328988" y="976313"/>
          <p14:tracePt t="12276" x="3254375" y="976313"/>
          <p14:tracePt t="12285" x="3192463" y="989013"/>
          <p14:tracePt t="12290" x="3116263" y="989013"/>
          <p14:tracePt t="12298" x="3054350" y="989013"/>
          <p14:tracePt t="12306" x="2979738" y="989013"/>
          <p14:tracePt t="12314" x="2916238" y="989013"/>
          <p14:tracePt t="12322" x="2841625" y="1001713"/>
          <p14:tracePt t="12330" x="2778125" y="1014413"/>
          <p14:tracePt t="12338" x="2678113" y="1038225"/>
          <p14:tracePt t="12346" x="2578100" y="1063625"/>
          <p14:tracePt t="12355" x="2478088" y="1076325"/>
          <p14:tracePt t="12360" x="2378075" y="1089025"/>
          <p14:tracePt t="12368" x="2303463" y="1101725"/>
          <p14:tracePt t="12376" x="2203450" y="1101725"/>
          <p14:tracePt t="12385" x="2139950" y="1101725"/>
          <p14:tracePt t="12392" x="2065338" y="1125538"/>
          <p14:tracePt t="12402" x="1990725" y="1150938"/>
          <p14:tracePt t="12407" x="1927225" y="1176338"/>
          <p14:tracePt t="12415" x="1852613" y="1189038"/>
          <p14:tracePt t="12423" x="1778000" y="1214438"/>
          <p14:tracePt t="12429" x="1701800" y="1250950"/>
          <p14:tracePt t="12437" x="1639888" y="1263650"/>
          <p14:tracePt t="12445" x="1552575" y="1276350"/>
          <p14:tracePt t="12453" x="1465263" y="1301750"/>
          <p14:tracePt t="12462" x="1376363" y="1314450"/>
          <p14:tracePt t="12470" x="1301750" y="1339850"/>
          <p14:tracePt t="12478" x="1214438" y="1363663"/>
          <p14:tracePt t="12486" x="1163638" y="1389063"/>
          <p14:tracePt t="12494" x="1101725" y="1401763"/>
          <p14:tracePt t="12501" x="1089025" y="1427163"/>
          <p14:tracePt t="12508" x="1063625" y="1439863"/>
          <p14:tracePt t="12517" x="1050925" y="1463675"/>
          <p14:tracePt t="12524" x="1038225" y="1476375"/>
          <p14:tracePt t="12532" x="1027113" y="1489075"/>
          <p14:tracePt t="12540" x="1027113" y="1514475"/>
          <p14:tracePt t="12548" x="1027113" y="1527175"/>
          <p14:tracePt t="12556" x="1014413" y="1539875"/>
          <p14:tracePt t="12562" x="1014413" y="1563688"/>
          <p14:tracePt t="12570" x="1001713" y="1589088"/>
          <p14:tracePt t="12578" x="1001713" y="1601788"/>
          <p14:tracePt t="12587" x="1001713" y="1627188"/>
          <p14:tracePt t="12594" x="1001713" y="1652588"/>
          <p14:tracePt t="12602" x="1001713" y="1676400"/>
          <p14:tracePt t="12609" x="1001713" y="1689100"/>
          <p14:tracePt t="12618" x="1001713" y="1714500"/>
          <p14:tracePt t="12625" x="1014413" y="1739900"/>
          <p14:tracePt t="12631" x="1038225" y="1765300"/>
          <p14:tracePt t="12639" x="1050925" y="1776413"/>
          <p14:tracePt t="12647" x="1076325" y="1801813"/>
          <p14:tracePt t="12655" x="1101725" y="1814513"/>
          <p14:tracePt t="12663" x="1127125" y="1839913"/>
          <p14:tracePt t="12671" x="1163638" y="1852613"/>
          <p14:tracePt t="12679" x="1201738" y="1876425"/>
          <p14:tracePt t="12687" x="1252538" y="1901825"/>
          <p14:tracePt t="12695" x="1301750" y="1901825"/>
          <p14:tracePt t="12701" x="1352550" y="1927225"/>
          <p14:tracePt t="12709" x="1401763" y="1939925"/>
          <p14:tracePt t="12717" x="1476375" y="1952625"/>
          <p14:tracePt t="12725" x="1539875" y="1952625"/>
          <p14:tracePt t="12733" x="1601788" y="1952625"/>
          <p14:tracePt t="12741" x="1677988" y="1952625"/>
          <p14:tracePt t="12750" x="1739900" y="1952625"/>
          <p14:tracePt t="12758" x="1814513" y="1952625"/>
          <p14:tracePt t="12764" x="1878013" y="1952625"/>
          <p14:tracePt t="12772" x="1965325" y="1952625"/>
          <p14:tracePt t="12780" x="2052638" y="1939925"/>
          <p14:tracePt t="12788" x="2116138" y="1939925"/>
          <p14:tracePt t="12796" x="2178050" y="1952625"/>
          <p14:tracePt t="12804" x="2239963" y="1965325"/>
          <p14:tracePt t="12812" x="2316163" y="1965325"/>
          <p14:tracePt t="12821" x="2365375" y="1978025"/>
          <p14:tracePt t="12828" x="2390775" y="1989138"/>
          <p14:tracePt t="12835" x="2452688" y="2001838"/>
          <p14:tracePt t="12842" x="2516188" y="2014538"/>
          <p14:tracePt t="12852" x="2565400" y="2014538"/>
          <p14:tracePt t="12858" x="2616200" y="2014538"/>
          <p14:tracePt t="12867" x="2690813" y="2014538"/>
          <p14:tracePt t="12875" x="2767013" y="2001838"/>
          <p14:tracePt t="12882" x="2828925" y="2001838"/>
          <p14:tracePt t="12890" x="2890838" y="2001838"/>
          <p14:tracePt t="12907" x="3054350" y="1989138"/>
          <p14:tracePt t="12912" x="3128963" y="1965325"/>
          <p14:tracePt t="12921" x="3179763" y="1952625"/>
          <p14:tracePt t="12928" x="3267075" y="1927225"/>
          <p14:tracePt t="12937" x="3354388" y="1901825"/>
          <p14:tracePt t="12944" x="3441700" y="1901825"/>
          <p14:tracePt t="12952" x="3517900" y="1901825"/>
          <p14:tracePt t="12960" x="3617913" y="1901825"/>
          <p14:tracePt t="12968" x="3730625" y="1889125"/>
          <p14:tracePt t="12975" x="3856038" y="1876425"/>
          <p14:tracePt t="12982" x="3943350" y="1852613"/>
          <p14:tracePt t="12990" x="4017963" y="1839913"/>
          <p14:tracePt t="12998" x="4092575" y="1827213"/>
          <p14:tracePt t="13006" x="4156075" y="1814513"/>
          <p14:tracePt t="13014" x="4205288" y="1801813"/>
          <p14:tracePt t="13022" x="4243388" y="1789113"/>
          <p14:tracePt t="13030" x="4268788" y="1776413"/>
          <p14:tracePt t="13036" x="4281488" y="1765300"/>
          <p14:tracePt t="13044" x="4305300" y="1752600"/>
          <p14:tracePt t="13052" x="4318000" y="1739900"/>
          <p14:tracePt t="13060" x="4330700" y="1739900"/>
          <p14:tracePt t="13068" x="4356100" y="1714500"/>
          <p14:tracePt t="13076" x="4381500" y="1714500"/>
          <p14:tracePt t="13085" x="4430713" y="1701800"/>
          <p14:tracePt t="13092" x="4456113" y="1676400"/>
          <p14:tracePt t="13102" x="4518025" y="1663700"/>
          <p14:tracePt t="13106" x="4543425" y="1639888"/>
          <p14:tracePt t="13114" x="4581525" y="1614488"/>
          <p14:tracePt t="13122" x="4630738" y="1589088"/>
          <p14:tracePt t="13130" x="4643438" y="1552575"/>
          <p14:tracePt t="13138" x="4706938" y="1527175"/>
          <p14:tracePt t="13146" x="4743450" y="1489075"/>
          <p14:tracePt t="13154" x="4819650" y="1450975"/>
          <p14:tracePt t="13162" x="4894263" y="1414463"/>
          <p14:tracePt t="13171" x="4968875" y="1363663"/>
          <p14:tracePt t="13176" x="5032375" y="1327150"/>
          <p14:tracePt t="13185" x="5081588" y="1314450"/>
          <p14:tracePt t="13192" x="5106988" y="1289050"/>
          <p14:tracePt t="13203" x="5132388" y="1276350"/>
          <p14:tracePt t="13207" x="5145088" y="1250950"/>
          <p14:tracePt t="13216" x="5145088" y="1238250"/>
          <p14:tracePt t="13223" x="5145088" y="1227138"/>
          <p14:tracePt t="13231" x="5132388" y="1201738"/>
          <p14:tracePt t="13237" x="5119688" y="1189038"/>
          <p14:tracePt t="13245" x="5081588" y="1163638"/>
          <p14:tracePt t="13253" x="5032375" y="1114425"/>
          <p14:tracePt t="13261" x="4968875" y="1038225"/>
          <p14:tracePt t="13269" x="4919663" y="963613"/>
          <p14:tracePt t="13278" x="4868863" y="901700"/>
          <p14:tracePt t="13286" x="4843463" y="838200"/>
          <p14:tracePt t="13294" x="4819650" y="801688"/>
          <p14:tracePt t="13302" x="4806950" y="788988"/>
          <p14:tracePt t="13308" x="4781550" y="763588"/>
          <p14:tracePt t="13318" x="4768850" y="763588"/>
          <p14:tracePt t="13324" x="4756150" y="738188"/>
          <p14:tracePt t="13332" x="4743450" y="725488"/>
          <p14:tracePt t="13340" x="4719638" y="700088"/>
          <p14:tracePt t="13348" x="4706938" y="688975"/>
          <p14:tracePt t="13356" x="4681538" y="663575"/>
          <p14:tracePt t="13364" x="4656138" y="650875"/>
          <p14:tracePt t="13372" x="4630738" y="625475"/>
          <p14:tracePt t="13378" x="4606925" y="612775"/>
          <p14:tracePt t="13386" x="4594225" y="600075"/>
          <p14:tracePt t="13394" x="4556125" y="588963"/>
          <p14:tracePt t="13402" x="4543425" y="576263"/>
          <p14:tracePt t="13410" x="4530725" y="576263"/>
          <p14:tracePt t="13418" x="4506913" y="563563"/>
          <p14:tracePt t="13425" x="4443413" y="563563"/>
          <p14:tracePt t="13434" x="4281488" y="538163"/>
          <p14:tracePt t="13439" x="4092575" y="512763"/>
          <p14:tracePt t="13447" x="3879850" y="500063"/>
          <p14:tracePt t="13455" x="3630613" y="500063"/>
          <p14:tracePt t="13463" x="3454400" y="550863"/>
          <p14:tracePt t="13471" x="3305175" y="576263"/>
          <p14:tracePt t="13480" x="3154363" y="576263"/>
          <p14:tracePt t="13488" x="3003550" y="576263"/>
          <p14:tracePt t="13496" x="2867025" y="563563"/>
          <p14:tracePt t="13504" x="2778125" y="550863"/>
          <p14:tracePt t="13510" x="2728913" y="550863"/>
          <p14:tracePt t="13518" x="2690813" y="563563"/>
          <p14:tracePt t="13526" x="2667000" y="588963"/>
          <p14:tracePt t="13535" x="2641600" y="600075"/>
          <p14:tracePt t="13542" x="2628900" y="625475"/>
          <p14:tracePt t="13552" x="2603500" y="638175"/>
          <p14:tracePt t="13558" x="2590800" y="650875"/>
          <p14:tracePt t="13566" x="2565400" y="676275"/>
          <p14:tracePt t="13573" x="2528888" y="688975"/>
          <p14:tracePt t="13580" x="2516188" y="712788"/>
          <p14:tracePt t="13589" x="2503488" y="725488"/>
          <p14:tracePt t="13596" x="2465388" y="750888"/>
          <p14:tracePt t="13604" x="2441575" y="763588"/>
          <p14:tracePt t="13612" x="2416175" y="788988"/>
          <p14:tracePt t="13621" x="2378075" y="801688"/>
          <p14:tracePt t="13628" x="2339975" y="825500"/>
          <p14:tracePt t="13636" x="2316163" y="838200"/>
          <p14:tracePt t="13642" x="2303463" y="863600"/>
          <p14:tracePt t="13652" x="2278063" y="876300"/>
          <p14:tracePt t="13658" x="2265363" y="901700"/>
          <p14:tracePt t="13668" x="2239963" y="912813"/>
          <p14:tracePt t="13674" x="2228850" y="925513"/>
          <p14:tracePt t="13682" x="2216150" y="950913"/>
          <p14:tracePt t="13690" x="2178050" y="976313"/>
          <p14:tracePt t="13698" x="2165350" y="1001713"/>
          <p14:tracePt t="13706" x="2139950" y="1014413"/>
          <p14:tracePt t="13712" x="2116138" y="1025525"/>
          <p14:tracePt t="13720" x="2103438" y="1050925"/>
          <p14:tracePt t="13728" x="2065338" y="1076325"/>
          <p14:tracePt t="13736" x="2052638" y="1101725"/>
          <p14:tracePt t="13744" x="2039938" y="1125538"/>
          <p14:tracePt t="13751" x="2014538" y="1138238"/>
          <p14:tracePt t="13760" x="2003425" y="1176338"/>
          <p14:tracePt t="13769" x="1978025" y="1214438"/>
          <p14:tracePt t="13776" x="1952625" y="1263650"/>
          <p14:tracePt t="13782" x="1939925" y="1289050"/>
          <p14:tracePt t="13790" x="1914525" y="1350963"/>
          <p14:tracePt t="13798" x="1903413" y="1389063"/>
          <p14:tracePt t="13806" x="1903413" y="1414463"/>
          <p14:tracePt t="13814" x="1890713" y="1427163"/>
          <p14:tracePt t="13822" x="1890713" y="1450975"/>
          <p14:tracePt t="13830" x="1890713" y="1489075"/>
          <p14:tracePt t="13838" x="1890713" y="1501775"/>
          <p14:tracePt t="13844" x="1890713" y="1514475"/>
          <p14:tracePt t="13852" x="1914525" y="1563688"/>
          <p14:tracePt t="13860" x="1927225" y="1589088"/>
          <p14:tracePt t="13868" x="1952625" y="1601788"/>
          <p14:tracePt t="13876" x="1965325" y="1627188"/>
          <p14:tracePt t="13890" x="1990725" y="1652588"/>
          <p14:tracePt t="13892" x="1990725" y="1676400"/>
          <p14:tracePt t="13900" x="2014538" y="1701800"/>
          <p14:tracePt t="13905" x="2027238" y="1727200"/>
          <p14:tracePt t="13913" x="2052638" y="1739900"/>
          <p14:tracePt t="13921" x="2065338" y="1765300"/>
          <p14:tracePt t="13929" x="2090738" y="1776413"/>
          <p14:tracePt t="13937" x="2103438" y="1789113"/>
          <p14:tracePt t="13945" x="2116138" y="1801813"/>
          <p14:tracePt t="13953" x="2152650" y="1827213"/>
          <p14:tracePt t="13961" x="2178050" y="1839913"/>
          <p14:tracePt t="13969" x="2203450" y="1865313"/>
          <p14:tracePt t="13975" x="2228850" y="1865313"/>
          <p14:tracePt t="13984" x="2265363" y="1876425"/>
          <p14:tracePt t="13991" x="2316163" y="1901825"/>
          <p14:tracePt t="14002" x="2378075" y="1927225"/>
          <p14:tracePt t="14008" x="2441575" y="1939925"/>
          <p14:tracePt t="14018" x="2490788" y="1952625"/>
          <p14:tracePt t="14024" x="2541588" y="1978025"/>
          <p14:tracePt t="14032" x="2590800" y="1978025"/>
          <p14:tracePt t="14040" x="2628900" y="2001838"/>
          <p14:tracePt t="14046" x="2654300" y="2001838"/>
          <p14:tracePt t="14054" x="2678113" y="2001838"/>
          <p14:tracePt t="14062" x="2690813" y="2014538"/>
          <p14:tracePt t="14071" x="2703513" y="2014538"/>
          <p14:tracePt t="14078" x="2716213" y="2014538"/>
          <p14:tracePt t="14087" x="2754313" y="2014538"/>
          <p14:tracePt t="14094" x="2778125" y="2014538"/>
          <p14:tracePt t="14102" x="2803525" y="2014538"/>
          <p14:tracePt t="14110" x="2854325" y="2014538"/>
          <p14:tracePt t="14118" x="2890838" y="2014538"/>
          <p14:tracePt t="14124" x="2954338" y="2014538"/>
          <p14:tracePt t="14132" x="3041650" y="2014538"/>
          <p14:tracePt t="14140" x="3128963" y="2014538"/>
          <p14:tracePt t="14148" x="3192463" y="1989138"/>
          <p14:tracePt t="14156" x="3267075" y="1965325"/>
          <p14:tracePt t="14164" x="3341688" y="1939925"/>
          <p14:tracePt t="14172" x="3417888" y="1914525"/>
          <p14:tracePt t="14179" x="3467100" y="1901825"/>
          <p14:tracePt t="14186" x="3492500" y="1876425"/>
          <p14:tracePt t="14195" x="3541713" y="1865313"/>
          <p14:tracePt t="14202" x="3567113" y="1839913"/>
          <p14:tracePt t="14210" x="3592513" y="1827213"/>
          <p14:tracePt t="14218" x="3617913" y="1801813"/>
          <p14:tracePt t="14225" x="3643313" y="1789113"/>
          <p14:tracePt t="14234" x="3679825" y="1765300"/>
          <p14:tracePt t="14241" x="3692525" y="1752600"/>
          <p14:tracePt t="14247" x="3717925" y="1727200"/>
          <p14:tracePt t="14256" x="3743325" y="1714500"/>
          <p14:tracePt t="14263" x="3756025" y="1689100"/>
          <p14:tracePt t="14271" x="3767138" y="1676400"/>
          <p14:tracePt t="14279" x="3767138" y="1663700"/>
          <p14:tracePt t="14594" x="3767138" y="1652588"/>
          <p14:tracePt t="14622" x="3756025" y="1714500"/>
          <p14:tracePt t="14630" x="3730625" y="1752600"/>
          <p14:tracePt t="14638" x="3705225" y="1827213"/>
          <p14:tracePt t="14646" x="3654425" y="1901825"/>
          <p14:tracePt t="14654" x="3617913" y="1927225"/>
          <p14:tracePt t="14660" x="3592513" y="1952625"/>
          <p14:tracePt t="14808" x="3554413" y="1952625"/>
          <p14:tracePt t="14817" x="3479800" y="1952625"/>
          <p14:tracePt t="14824" x="3429000" y="1978025"/>
          <p14:tracePt t="14832" x="3341688" y="2078038"/>
          <p14:tracePt t="14840" x="3241675" y="2178050"/>
          <p14:tracePt t="14848" x="3141663" y="2252663"/>
          <p14:tracePt t="14856" x="3067050" y="2339975"/>
          <p14:tracePt t="14862" x="3003550" y="2414588"/>
          <p14:tracePt t="14871" x="2928938" y="2527300"/>
          <p14:tracePt t="14878" x="2867025" y="2640013"/>
          <p14:tracePt t="14902" x="2728913" y="2878138"/>
          <p14:tracePt t="14910" x="2678113" y="2952750"/>
          <p14:tracePt t="14919" x="2603500" y="3041650"/>
          <p14:tracePt t="14924" x="2541588" y="3116263"/>
          <p14:tracePt t="14932" x="2478088" y="3178175"/>
          <p14:tracePt t="14940" x="2403475" y="3254375"/>
          <p14:tracePt t="14948" x="2328863" y="3341688"/>
          <p14:tracePt t="14956" x="2265363" y="3416300"/>
          <p14:tracePt t="14964" x="2216150" y="3479800"/>
          <p14:tracePt t="14972" x="2152650" y="3554413"/>
          <p14:tracePt t="14980" x="2103438" y="3590925"/>
          <p14:tracePt t="14988" x="2052638" y="3641725"/>
          <p14:tracePt t="14994" x="2003425" y="3703638"/>
          <p14:tracePt t="15002" x="1914525" y="3779838"/>
          <p14:tracePt t="15010" x="1827213" y="3867150"/>
          <p14:tracePt t="15018" x="1727200" y="3967163"/>
          <p14:tracePt t="15026" x="1627188" y="4054475"/>
          <p14:tracePt t="15035" x="1514475" y="4141788"/>
          <p14:tracePt t="15042" x="1427163" y="4230688"/>
          <p14:tracePt t="15051" x="1339850" y="4292600"/>
          <p14:tracePt t="15056" x="1252538" y="4367213"/>
          <p14:tracePt t="15064" x="1163638" y="4418013"/>
          <p14:tracePt t="15072" x="1063625" y="4479925"/>
          <p14:tracePt t="15080" x="989013" y="4554538"/>
          <p14:tracePt t="15088" x="914400" y="4630738"/>
          <p14:tracePt t="15096" x="863600" y="4679950"/>
          <p14:tracePt t="15104" x="850900" y="4705350"/>
          <p14:tracePt t="15112" x="850900" y="4718050"/>
          <p14:tracePt t="15120" x="850900" y="4743450"/>
          <p14:tracePt t="15126" x="863600" y="4756150"/>
          <p14:tracePt t="15136" x="876300" y="4768850"/>
          <p14:tracePt t="15142" x="901700" y="4805363"/>
          <p14:tracePt t="15151" x="925513" y="4843463"/>
          <p14:tracePt t="15158" x="925513" y="4868863"/>
          <p14:tracePt t="15168" x="938213" y="4892675"/>
          <p14:tracePt t="15175" x="950913" y="4918075"/>
          <p14:tracePt t="15183" x="950913" y="4956175"/>
          <p14:tracePt t="15190" x="976313" y="4981575"/>
          <p14:tracePt t="15196" x="989013" y="5018088"/>
          <p14:tracePt t="15204" x="1014413" y="5081588"/>
          <p14:tracePt t="15212" x="1014413" y="5105400"/>
          <p14:tracePt t="15220" x="1038225" y="5168900"/>
          <p14:tracePt t="15227" x="1050925" y="5205413"/>
          <p14:tracePt t="15236" x="1063625" y="5256213"/>
          <p14:tracePt t="15243" x="1063625" y="5294313"/>
          <p14:tracePt t="15252" x="1063625" y="5330825"/>
          <p14:tracePt t="15257" x="1063625" y="5368925"/>
          <p14:tracePt t="15267" x="1063625" y="5407025"/>
          <p14:tracePt t="15273" x="1050925" y="5430838"/>
          <p14:tracePt t="15282" x="1038225" y="5443538"/>
          <p14:tracePt t="15289" x="1038225" y="5456238"/>
          <p14:tracePt t="15314" x="1027113" y="5456238"/>
          <p14:tracePt t="15352" x="1027113" y="5443538"/>
          <p14:tracePt t="15402" x="1014413" y="5443538"/>
          <p14:tracePt t="15410" x="1014413" y="5456238"/>
          <p14:tracePt t="15418" x="1001713" y="5481638"/>
          <p14:tracePt t="15434" x="1001713" y="5494338"/>
          <p14:tracePt t="15442" x="1001713" y="5507038"/>
          <p14:tracePt t="15451" x="1001713" y="5518150"/>
          <p14:tracePt t="15464" x="1001713" y="5530850"/>
          <p14:tracePt t="15484" x="1001713" y="5543550"/>
          <p14:tracePt t="15492" x="1001713" y="5556250"/>
          <p14:tracePt t="15508" x="1001713" y="5568950"/>
          <p14:tracePt t="15524" x="1001713" y="5581650"/>
          <p14:tracePt t="15530" x="1027113" y="5607050"/>
          <p14:tracePt t="15538" x="1027113" y="5619750"/>
          <p14:tracePt t="15546" x="1050925" y="5643563"/>
          <p14:tracePt t="15554" x="1050925" y="5656263"/>
          <p14:tracePt t="15562" x="1076325" y="5668963"/>
          <p14:tracePt t="15570" x="1089025" y="5694363"/>
          <p14:tracePt t="15578" x="1114425" y="5719763"/>
          <p14:tracePt t="15586" x="1127125" y="5743575"/>
          <p14:tracePt t="15594" x="1150938" y="5781675"/>
          <p14:tracePt t="15601" x="1163638" y="5794375"/>
          <p14:tracePt t="15608" x="1176338" y="5807075"/>
          <p14:tracePt t="15618" x="1214438" y="5843588"/>
          <p14:tracePt t="15624" x="1239838" y="5856288"/>
          <p14:tracePt t="15633" x="1252538" y="5881688"/>
          <p14:tracePt t="15640" x="1276350" y="5894388"/>
          <p14:tracePt t="15648" x="1301750" y="5907088"/>
          <p14:tracePt t="15656" x="1314450" y="5919788"/>
          <p14:tracePt t="15662" x="1327150" y="5919788"/>
          <p14:tracePt t="15670" x="1339850" y="5919788"/>
          <p14:tracePt t="15678" x="1352550" y="5919788"/>
          <p14:tracePt t="15694" x="1363663" y="5932488"/>
          <p14:tracePt t="15703" x="1376363" y="5932488"/>
          <p14:tracePt t="15710" x="1389063" y="5932488"/>
          <p14:tracePt t="15718" x="1414463" y="5932488"/>
          <p14:tracePt t="15726" x="1427163" y="5932488"/>
          <p14:tracePt t="15733" x="1465263" y="5932488"/>
          <p14:tracePt t="15740" x="1476375" y="5932488"/>
          <p14:tracePt t="15748" x="1514475" y="5932488"/>
          <p14:tracePt t="15756" x="1539875" y="5932488"/>
          <p14:tracePt t="15764" x="1552575" y="5932488"/>
          <p14:tracePt t="15772" x="1577975" y="5932488"/>
          <p14:tracePt t="15780" x="1589088" y="5932488"/>
          <p14:tracePt t="15788" x="1614488" y="5945188"/>
          <p14:tracePt t="15796" x="1627188" y="5945188"/>
          <p14:tracePt t="15802" x="1652588" y="5956300"/>
          <p14:tracePt t="15810" x="1689100" y="5956300"/>
          <p14:tracePt t="15818" x="1727200" y="5981700"/>
          <p14:tracePt t="15826" x="1752600" y="6007100"/>
          <p14:tracePt t="15835" x="1814513" y="6019800"/>
          <p14:tracePt t="15842" x="1878013" y="6045200"/>
          <p14:tracePt t="15851" x="1939925" y="6069013"/>
          <p14:tracePt t="15858" x="2014538" y="6094413"/>
          <p14:tracePt t="15864" x="2090738" y="6119813"/>
          <p14:tracePt t="15872" x="2152650" y="6145213"/>
          <p14:tracePt t="15880" x="2203450" y="6157913"/>
          <p14:tracePt t="15888" x="2278063" y="6181725"/>
          <p14:tracePt t="15905" x="2390775" y="6232525"/>
          <p14:tracePt t="15912" x="2441575" y="6245225"/>
          <p14:tracePt t="15921" x="2478088" y="6257925"/>
          <p14:tracePt t="15928" x="2528888" y="6257925"/>
          <p14:tracePt t="15935" x="2590800" y="6269038"/>
          <p14:tracePt t="15942" x="2641600" y="6269038"/>
          <p14:tracePt t="15951" x="2703513" y="6269038"/>
          <p14:tracePt t="15958" x="2767013" y="6269038"/>
          <p14:tracePt t="15968" x="2816225" y="6269038"/>
          <p14:tracePt t="15974" x="2867025" y="6269038"/>
          <p14:tracePt t="15983" x="2928938" y="6269038"/>
          <p14:tracePt t="15990" x="3003550" y="6269038"/>
          <p14:tracePt t="15998" x="3079750" y="6269038"/>
          <p14:tracePt t="16004" x="3141663" y="6257925"/>
          <p14:tracePt t="16012" x="3192463" y="6245225"/>
          <p14:tracePt t="16021" x="3267075" y="6245225"/>
          <p14:tracePt t="16028" x="3317875" y="6245225"/>
          <p14:tracePt t="16037" x="3367088" y="6245225"/>
          <p14:tracePt t="16044" x="3405188" y="6232525"/>
          <p14:tracePt t="16053" x="3454400" y="6232525"/>
          <p14:tracePt t="16060" x="3517900" y="6219825"/>
          <p14:tracePt t="16068" x="3567113" y="6219825"/>
          <p14:tracePt t="16074" x="3617913" y="6207125"/>
          <p14:tracePt t="16083" x="3692525" y="6194425"/>
          <p14:tracePt t="16090" x="3743325" y="6181725"/>
          <p14:tracePt t="16098" x="3817938" y="6169025"/>
          <p14:tracePt t="16106" x="3879850" y="6157913"/>
          <p14:tracePt t="16114" x="3943350" y="6132513"/>
          <p14:tracePt t="16122" x="3979863" y="6132513"/>
          <p14:tracePt t="16130" x="4017963" y="6107113"/>
          <p14:tracePt t="16137" x="4056063" y="6094413"/>
          <p14:tracePt t="16144" x="4081463" y="6081713"/>
          <p14:tracePt t="16152" x="4092575" y="6069013"/>
          <p14:tracePt t="16160" x="4117975" y="6045200"/>
          <p14:tracePt t="16169" x="4130675" y="6032500"/>
          <p14:tracePt t="16176" x="4143375" y="6019800"/>
          <p14:tracePt t="16184" x="4168775" y="6007100"/>
          <p14:tracePt t="16192" x="4192588" y="5981700"/>
          <p14:tracePt t="16201" x="4205288" y="5969000"/>
          <p14:tracePt t="16206" x="4243388" y="5956300"/>
          <p14:tracePt t="16214" x="4268788" y="5932488"/>
          <p14:tracePt t="16222" x="4294188" y="5932488"/>
          <p14:tracePt t="16230" x="4318000" y="5907088"/>
          <p14:tracePt t="16238" x="4343400" y="5907088"/>
          <p14:tracePt t="16246" x="4381500" y="5881688"/>
          <p14:tracePt t="16254" x="4394200" y="5881688"/>
          <p14:tracePt t="16262" x="4418013" y="5868988"/>
          <p14:tracePt t="16268" x="4443413" y="5856288"/>
          <p14:tracePt t="16276" x="4481513" y="5832475"/>
          <p14:tracePt t="16285" x="4518025" y="5819775"/>
          <p14:tracePt t="16292" x="4556125" y="5807075"/>
          <p14:tracePt t="16301" x="4619625" y="5794375"/>
          <p14:tracePt t="16308" x="4668838" y="5768975"/>
          <p14:tracePt t="16318" x="4706938" y="5756275"/>
          <p14:tracePt t="16324" x="4743450" y="5743575"/>
          <p14:tracePt t="16334" x="4768850" y="5719763"/>
          <p14:tracePt t="16338" x="4781550" y="5707063"/>
          <p14:tracePt t="16346" x="4806950" y="5681663"/>
          <p14:tracePt t="16355" x="4819650" y="5668963"/>
          <p14:tracePt t="16362" x="4832350" y="5656263"/>
          <p14:tracePt t="16370" x="4843463" y="5630863"/>
          <p14:tracePt t="16378" x="4843463" y="5619750"/>
          <p14:tracePt t="16387" x="4868863" y="5607050"/>
          <p14:tracePt t="16394" x="4868863" y="5581650"/>
          <p14:tracePt t="16402" x="4881563" y="5568950"/>
          <p14:tracePt t="16408" x="4894263" y="5543550"/>
          <p14:tracePt t="16418" x="4906963" y="5530850"/>
          <p14:tracePt t="16424" x="4919663" y="5518150"/>
          <p14:tracePt t="16434" x="4919663" y="5494338"/>
          <p14:tracePt t="16440" x="4932363" y="5481638"/>
          <p14:tracePt t="16448" x="4932363" y="5468938"/>
          <p14:tracePt t="16456" x="4932363" y="5443538"/>
          <p14:tracePt t="16464" x="4932363" y="5418138"/>
          <p14:tracePt t="16470" x="4919663" y="5394325"/>
          <p14:tracePt t="16478" x="4894263" y="5368925"/>
          <p14:tracePt t="16487" x="4881563" y="5330825"/>
          <p14:tracePt t="16494" x="4868863" y="5318125"/>
          <p14:tracePt t="16502" x="4832350" y="5294313"/>
          <p14:tracePt t="16510" x="4794250" y="5281613"/>
          <p14:tracePt t="16517" x="4743450" y="5256213"/>
          <p14:tracePt t="16526" x="4694238" y="5230813"/>
          <p14:tracePt t="16534" x="4656138" y="5218113"/>
          <p14:tracePt t="16540" x="4630738" y="5194300"/>
          <p14:tracePt t="16548" x="4568825" y="5181600"/>
          <p14:tracePt t="16556" x="4543425" y="5156200"/>
          <p14:tracePt t="16564" x="4506913" y="5143500"/>
          <p14:tracePt t="16572" x="4481513" y="5105400"/>
          <p14:tracePt t="16580" x="4443413" y="5081588"/>
          <p14:tracePt t="16588" x="4418013" y="5056188"/>
          <p14:tracePt t="16596" x="4368800" y="5043488"/>
          <p14:tracePt t="16604" x="4305300" y="5018088"/>
          <p14:tracePt t="16610" x="4256088" y="4992688"/>
          <p14:tracePt t="16618" x="4181475" y="4968875"/>
          <p14:tracePt t="16626" x="4092575" y="4943475"/>
          <p14:tracePt t="16634" x="3992563" y="4918075"/>
          <p14:tracePt t="16642" x="3905250" y="4892675"/>
          <p14:tracePt t="16651" x="3817938" y="4868863"/>
          <p14:tracePt t="16658" x="3743325" y="4843463"/>
          <p14:tracePt t="16668" x="3667125" y="4830763"/>
          <p14:tracePt t="16674" x="3617913" y="4805363"/>
          <p14:tracePt t="16680" x="3579813" y="4805363"/>
          <p14:tracePt t="16688" x="3554413" y="4805363"/>
          <p14:tracePt t="16696" x="3517900" y="4805363"/>
          <p14:tracePt t="16704" x="3479800" y="4805363"/>
          <p14:tracePt t="16712" x="3429000" y="4805363"/>
          <p14:tracePt t="16720" x="3392488" y="4805363"/>
          <p14:tracePt t="16728" x="3328988" y="4805363"/>
          <p14:tracePt t="16736" x="3292475" y="4830763"/>
          <p14:tracePt t="16744" x="3216275" y="4856163"/>
          <p14:tracePt t="16751" x="3154363" y="4879975"/>
          <p14:tracePt t="16758" x="3079750" y="4892675"/>
          <p14:tracePt t="16768" x="3016250" y="4892675"/>
          <p14:tracePt t="16774" x="2954338" y="4905375"/>
          <p14:tracePt t="16784" x="2890838" y="4905375"/>
          <p14:tracePt t="16790" x="2816225" y="4905375"/>
          <p14:tracePt t="16798" x="2754313" y="4918075"/>
          <p14:tracePt t="16806" x="2678113" y="4918075"/>
          <p14:tracePt t="16812" x="2603500" y="4943475"/>
          <p14:tracePt t="16820" x="2528888" y="4956175"/>
          <p14:tracePt t="16828" x="2441575" y="4956175"/>
          <p14:tracePt t="16837" x="2339975" y="4956175"/>
          <p14:tracePt t="16844" x="2228850" y="4981575"/>
          <p14:tracePt t="16852" x="2127250" y="4992688"/>
          <p14:tracePt t="16860" x="2027238" y="5018088"/>
          <p14:tracePt t="16868" x="1952625" y="5043488"/>
          <p14:tracePt t="16889" x="1852613" y="5092700"/>
          <p14:tracePt t="16890" x="1827213" y="5105400"/>
          <p14:tracePt t="16898" x="1814513" y="5105400"/>
          <p14:tracePt t="16906" x="1801813" y="5118100"/>
          <p14:tracePt t="16914" x="1778000" y="5130800"/>
          <p14:tracePt t="16922" x="1765300" y="5130800"/>
          <p14:tracePt t="16930" x="1739900" y="5156200"/>
          <p14:tracePt t="16938" x="1714500" y="5168900"/>
          <p14:tracePt t="16944" x="1701800" y="5194300"/>
          <p14:tracePt t="16952" x="1639888" y="5205413"/>
          <p14:tracePt t="16960" x="1589088" y="5230813"/>
          <p14:tracePt t="16968" x="1514475" y="5243513"/>
          <p14:tracePt t="16976" x="1465263" y="5268913"/>
          <p14:tracePt t="16984" x="1401763" y="5294313"/>
          <p14:tracePt t="16992" x="1363663" y="5305425"/>
          <p14:tracePt t="17001" x="1339850" y="5318125"/>
          <p14:tracePt t="17008" x="1314450" y="5343525"/>
          <p14:tracePt t="17014" x="1301750" y="5343525"/>
          <p14:tracePt t="17022" x="1289050" y="5356225"/>
          <p14:tracePt t="17038" x="1276350" y="5368925"/>
          <p14:tracePt t="17054" x="1276350" y="5381625"/>
          <p14:tracePt t="17062" x="1276350" y="5394325"/>
          <p14:tracePt t="17070" x="1263650" y="5407025"/>
          <p14:tracePt t="17085" x="1252538" y="5430838"/>
          <p14:tracePt t="17092" x="1239838" y="5430838"/>
          <p14:tracePt t="17101" x="1239838" y="5443538"/>
          <p14:tracePt t="17108" x="1239838" y="5468938"/>
          <p14:tracePt t="17118" x="1239838" y="5481638"/>
          <p14:tracePt t="17124" x="1239838" y="5494338"/>
          <p14:tracePt t="17134" x="1239838" y="5518150"/>
          <p14:tracePt t="17141" x="1239838" y="5530850"/>
          <p14:tracePt t="17146" x="1239838" y="5543550"/>
          <p14:tracePt t="17154" x="1239838" y="5556250"/>
          <p14:tracePt t="17170" x="1239838" y="5581650"/>
          <p14:tracePt t="17178" x="1252538" y="5594350"/>
          <p14:tracePt t="17186" x="1263650" y="5607050"/>
          <p14:tracePt t="17194" x="1263650" y="5619750"/>
          <p14:tracePt t="17203" x="1276350" y="5619750"/>
          <p14:tracePt t="17210" x="1289050" y="5630863"/>
          <p14:tracePt t="17219" x="1301750" y="5643563"/>
          <p14:tracePt t="17225" x="1314450" y="5656263"/>
          <p14:tracePt t="17233" x="1327150" y="5668963"/>
          <p14:tracePt t="17240" x="1339850" y="5694363"/>
          <p14:tracePt t="17247" x="1352550" y="5707063"/>
          <p14:tracePt t="17255" x="1363663" y="5719763"/>
          <p14:tracePt t="17264" x="1389063" y="5732463"/>
          <p14:tracePt t="17272" x="1401763" y="5756275"/>
          <p14:tracePt t="17279" x="1427163" y="5768975"/>
          <p14:tracePt t="17285" x="1439863" y="5781675"/>
          <p14:tracePt t="17294" x="1452563" y="5794375"/>
          <p14:tracePt t="17303" x="1476375" y="5807075"/>
          <p14:tracePt t="17310" x="1489075" y="5819775"/>
          <p14:tracePt t="17318" x="1501775" y="5819775"/>
          <p14:tracePt t="17326" x="1527175" y="5843588"/>
          <p14:tracePt t="17335" x="1539875" y="5843588"/>
          <p14:tracePt t="17342" x="1565275" y="5868988"/>
          <p14:tracePt t="17351" x="1589088" y="5868988"/>
          <p14:tracePt t="17356" x="1601788" y="5881688"/>
          <p14:tracePt t="17364" x="1627188" y="5894388"/>
          <p14:tracePt t="17372" x="1639888" y="5894388"/>
          <p14:tracePt t="17380" x="1652588" y="5894388"/>
          <p14:tracePt t="17388" x="1665288" y="5894388"/>
          <p14:tracePt t="17396" x="1689100" y="5894388"/>
          <p14:tracePt t="17404" x="1701800" y="5894388"/>
          <p14:tracePt t="17412" x="1714500" y="5894388"/>
          <p14:tracePt t="17418" x="1727200" y="5894388"/>
          <p14:tracePt t="17426" x="1739900" y="5894388"/>
          <p14:tracePt t="17434" x="1752600" y="5894388"/>
          <p14:tracePt t="17442" x="1765300" y="5894388"/>
          <p14:tracePt t="17451" x="1778000" y="5894388"/>
          <p14:tracePt t="17458" x="1790700" y="5894388"/>
          <p14:tracePt t="17468" x="1814513" y="5894388"/>
          <p14:tracePt t="17474" x="1827213" y="5894388"/>
          <p14:tracePt t="17480" x="1852613" y="5894388"/>
          <p14:tracePt t="17488" x="1878013" y="5894388"/>
          <p14:tracePt t="17496" x="1914525" y="5894388"/>
          <p14:tracePt t="17504" x="1965325" y="5894388"/>
          <p14:tracePt t="17512" x="2003425" y="5894388"/>
          <p14:tracePt t="17520" x="2039938" y="5894388"/>
          <p14:tracePt t="17528" x="2065338" y="5881688"/>
          <p14:tracePt t="17536" x="2103438" y="5881688"/>
          <p14:tracePt t="17544" x="2116138" y="5881688"/>
          <p14:tracePt t="17551" x="2127250" y="5881688"/>
          <p14:tracePt t="17558" x="2152650" y="5868988"/>
          <p14:tracePt t="17568" x="2178050" y="5856288"/>
          <p14:tracePt t="17574" x="2203450" y="5856288"/>
          <p14:tracePt t="17584" x="2228850" y="5832475"/>
          <p14:tracePt t="17590" x="2252663" y="5819775"/>
          <p14:tracePt t="17598" x="2290763" y="5819775"/>
          <p14:tracePt t="17606" x="2328863" y="5819775"/>
          <p14:tracePt t="17615" x="2378075" y="5807075"/>
          <p14:tracePt t="17620" x="2452688" y="5781675"/>
          <p14:tracePt t="17628" x="2516188" y="5768975"/>
          <p14:tracePt t="17636" x="2590800" y="5756275"/>
          <p14:tracePt t="17644" x="2641600" y="5756275"/>
          <p14:tracePt t="17653" x="2690813" y="5756275"/>
          <p14:tracePt t="17660" x="2728913" y="5756275"/>
          <p14:tracePt t="17668" x="2754313" y="5756275"/>
          <p14:tracePt t="17676" x="2778125" y="5756275"/>
          <p14:tracePt t="17684" x="2803525" y="5756275"/>
          <p14:tracePt t="17690" x="2828925" y="5743575"/>
          <p14:tracePt t="17698" x="2841625" y="5743575"/>
          <p14:tracePt t="17706" x="2867025" y="5743575"/>
          <p14:tracePt t="17714" x="2890838" y="5743575"/>
          <p14:tracePt t="17722" x="2916238" y="5743575"/>
          <p14:tracePt t="17730" x="2954338" y="5743575"/>
          <p14:tracePt t="17738" x="3003550" y="5743575"/>
          <p14:tracePt t="17746" x="3054350" y="5756275"/>
          <p14:tracePt t="17752" x="3079750" y="5768975"/>
          <p14:tracePt t="17760" x="3116263" y="5768975"/>
          <p14:tracePt t="17768" x="3154363" y="5768975"/>
          <p14:tracePt t="17776" x="3205163" y="5768975"/>
          <p14:tracePt t="17784" x="3228975" y="5768975"/>
          <p14:tracePt t="17792" x="3267075" y="5768975"/>
          <p14:tracePt t="17801" x="3279775" y="5768975"/>
          <p14:tracePt t="17808" x="3305175" y="5768975"/>
          <p14:tracePt t="17818" x="3328988" y="5768975"/>
          <p14:tracePt t="17822" x="3379788" y="5768975"/>
          <p14:tracePt t="17830" x="3429000" y="5768975"/>
          <p14:tracePt t="17838" x="3492500" y="5768975"/>
          <p14:tracePt t="17846" x="3554413" y="5768975"/>
          <p14:tracePt t="17854" x="3617913" y="5768975"/>
          <p14:tracePt t="17862" x="3692525" y="5781675"/>
          <p14:tracePt t="17870" x="3756025" y="5781675"/>
          <p14:tracePt t="17878" x="3817938" y="5781675"/>
          <p14:tracePt t="17886" x="3856038" y="5781675"/>
          <p14:tracePt t="17892" x="3879850" y="5781675"/>
          <p14:tracePt t="17905" x="3917950" y="5781675"/>
          <p14:tracePt t="17908" x="3943350" y="5781675"/>
          <p14:tracePt t="17916" x="3979863" y="5781675"/>
          <p14:tracePt t="17923" x="4017963" y="5768975"/>
          <p14:tracePt t="17933" x="4056063" y="5756275"/>
          <p14:tracePt t="17939" x="4105275" y="5756275"/>
          <p14:tracePt t="17948" x="4181475" y="5756275"/>
          <p14:tracePt t="17953" x="4256088" y="5768975"/>
          <p14:tracePt t="17961" x="4305300" y="5768975"/>
          <p14:tracePt t="17969" x="4368800" y="5781675"/>
          <p14:tracePt t="17977" x="4418013" y="5781675"/>
          <p14:tracePt t="17985" x="4456113" y="5781675"/>
          <p14:tracePt t="17993" x="4481513" y="5781675"/>
          <p14:tracePt t="18009" x="4506913" y="5768975"/>
          <p14:tracePt t="18018" x="4506913" y="5756275"/>
          <p14:tracePt t="18023" x="4530725" y="5732463"/>
          <p14:tracePt t="18033" x="4530725" y="5719763"/>
          <p14:tracePt t="18039" x="4543425" y="5694363"/>
          <p14:tracePt t="18048" x="4556125" y="5656263"/>
          <p14:tracePt t="18055" x="4556125" y="5630863"/>
          <p14:tracePt t="18063" x="4568825" y="5619750"/>
          <p14:tracePt t="18071" x="4581525" y="5607050"/>
          <p14:tracePt t="18079" x="4581525" y="5594350"/>
          <p14:tracePt t="18085" x="4581525" y="5581650"/>
          <p14:tracePt t="18103" x="4581525" y="5568950"/>
          <p14:tracePt t="18119" x="4581525" y="5556250"/>
          <p14:tracePt t="18126" x="4568825" y="5530850"/>
          <p14:tracePt t="18134" x="4556125" y="5518150"/>
          <p14:tracePt t="18142" x="4543425" y="5494338"/>
          <p14:tracePt t="18151" x="4518025" y="5481638"/>
          <p14:tracePt t="18156" x="4506913" y="5456238"/>
          <p14:tracePt t="18164" x="4494213" y="5456238"/>
          <p14:tracePt t="18172" x="4494213" y="5443538"/>
          <p14:tracePt t="18180" x="4481513" y="5443538"/>
          <p14:tracePt t="18188" x="4468813" y="5443538"/>
          <p14:tracePt t="18196" x="4456113" y="5430838"/>
          <p14:tracePt t="18205" x="4443413" y="5430838"/>
          <p14:tracePt t="18212" x="4418013" y="5430838"/>
          <p14:tracePt t="18219" x="4394200" y="5418138"/>
          <p14:tracePt t="18225" x="4356100" y="5407025"/>
          <p14:tracePt t="18234" x="4318000" y="5381625"/>
          <p14:tracePt t="18241" x="4243388" y="5356225"/>
          <p14:tracePt t="18251" x="4168775" y="5330825"/>
          <p14:tracePt t="18258" x="4117975" y="5305425"/>
          <p14:tracePt t="18268" x="4056063" y="5294313"/>
          <p14:tracePt t="18274" x="4043363" y="5268913"/>
          <p14:tracePt t="18284" x="4017963" y="5256213"/>
          <p14:tracePt t="18288" x="4005263" y="5243513"/>
          <p14:tracePt t="18296" x="3992563" y="5243513"/>
          <p14:tracePt t="18305" x="3968750" y="5230813"/>
          <p14:tracePt t="18312" x="3968750" y="5218113"/>
          <p14:tracePt t="18321" x="3956050" y="5205413"/>
          <p14:tracePt t="18328" x="3943350" y="5194300"/>
          <p14:tracePt t="18337" x="3917950" y="5181600"/>
          <p14:tracePt t="18344" x="3905250" y="5168900"/>
          <p14:tracePt t="18352" x="3892550" y="5156200"/>
          <p14:tracePt t="18358" x="3867150" y="5156200"/>
          <p14:tracePt t="18368" x="3843338" y="5143500"/>
          <p14:tracePt t="18374" x="3817938" y="5143500"/>
          <p14:tracePt t="18384" x="3792538" y="5143500"/>
          <p14:tracePt t="18390" x="3730625" y="5130800"/>
          <p14:tracePt t="18399" x="3679825" y="5130800"/>
          <p14:tracePt t="18406" x="3617913" y="5130800"/>
          <p14:tracePt t="18415" x="3567113" y="5118100"/>
          <p14:tracePt t="18422" x="3492500" y="5105400"/>
          <p14:tracePt t="18428" x="3454400" y="5105400"/>
          <p14:tracePt t="18436" x="3405188" y="5092700"/>
          <p14:tracePt t="18444" x="3379788" y="5081588"/>
          <p14:tracePt t="18453" x="3341688" y="5068888"/>
          <p14:tracePt t="18460" x="3305175" y="5068888"/>
          <p14:tracePt t="18468" x="3279775" y="5068888"/>
          <p14:tracePt t="18476" x="3254375" y="5068888"/>
          <p14:tracePt t="18484" x="3216275" y="5068888"/>
          <p14:tracePt t="18490" x="3179763" y="5068888"/>
          <p14:tracePt t="18499" x="3167063" y="5081588"/>
          <p14:tracePt t="18506" x="3141663" y="5092700"/>
          <p14:tracePt t="18515" x="3116263" y="5105400"/>
          <p14:tracePt t="18522" x="3067050" y="5118100"/>
          <p14:tracePt t="18532" x="3016250" y="5143500"/>
          <p14:tracePt t="18539" x="2954338" y="5168900"/>
          <p14:tracePt t="18546" x="2903538" y="5181600"/>
          <p14:tracePt t="18554" x="2841625" y="5205413"/>
          <p14:tracePt t="18560" x="2790825" y="5218113"/>
          <p14:tracePt t="18568" x="2716213" y="5218113"/>
          <p14:tracePt t="18576" x="2628900" y="5243513"/>
          <p14:tracePt t="18584" x="2554288" y="5243513"/>
          <p14:tracePt t="18592" x="2452688" y="5243513"/>
          <p14:tracePt t="18601" x="2365375" y="5256213"/>
          <p14:tracePt t="18608" x="2290763" y="5256213"/>
          <p14:tracePt t="18618" x="2228850" y="5256213"/>
          <p14:tracePt t="18624" x="2165350" y="5256213"/>
          <p14:tracePt t="18630" x="2116138" y="5268913"/>
          <p14:tracePt t="18638" x="2065338" y="5268913"/>
          <p14:tracePt t="18647" x="2027238" y="5281613"/>
          <p14:tracePt t="18654" x="1990725" y="5294313"/>
          <p14:tracePt t="18662" x="1952625" y="5294313"/>
          <p14:tracePt t="18670" x="1903413" y="5305425"/>
          <p14:tracePt t="18678" x="1865313" y="5318125"/>
          <p14:tracePt t="18686" x="1827213" y="5330825"/>
          <p14:tracePt t="18692" x="1765300" y="5343525"/>
          <p14:tracePt t="18701" x="1701800" y="5368925"/>
          <p14:tracePt t="18708" x="1627188" y="5394325"/>
          <p14:tracePt t="18718" x="1552575" y="5418138"/>
          <p14:tracePt t="18724" x="1489075" y="5430838"/>
          <p14:tracePt t="18734" x="1465263" y="5443538"/>
          <p14:tracePt t="18740" x="1452563" y="5468938"/>
          <p14:tracePt t="18749" x="1439863" y="5468938"/>
          <p14:tracePt t="18756" x="1414463" y="5481638"/>
          <p14:tracePt t="18762" x="1414463" y="5494338"/>
          <p14:tracePt t="18770" x="1389063" y="5507038"/>
          <p14:tracePt t="18778" x="1376363" y="5518150"/>
          <p14:tracePt t="18786" x="1363663" y="5530850"/>
          <p14:tracePt t="18794" x="1314450" y="5543550"/>
          <p14:tracePt t="18802" x="1263650" y="5568950"/>
          <p14:tracePt t="18810" x="1214438" y="5568950"/>
          <p14:tracePt t="18818" x="1163638" y="5581650"/>
          <p14:tracePt t="18826" x="1127125" y="5594350"/>
          <p14:tracePt t="18834" x="1101725" y="5607050"/>
          <p14:tracePt t="18840" x="1089025" y="5619750"/>
          <p14:tracePt t="18849" x="1076325" y="5619750"/>
          <p14:tracePt t="18856" x="1076325" y="5630863"/>
          <p14:tracePt t="18888" x="1076325" y="5643563"/>
          <p14:tracePt t="18906" x="1076325" y="5656263"/>
          <p14:tracePt t="18915" x="1076325" y="5668963"/>
          <p14:tracePt t="18930" x="1076325" y="5681663"/>
          <p14:tracePt t="18938" x="1089025" y="5694363"/>
          <p14:tracePt t="18946" x="1101725" y="5707063"/>
          <p14:tracePt t="18954" x="1127125" y="5732463"/>
          <p14:tracePt t="18962" x="1139825" y="5743575"/>
          <p14:tracePt t="18968" x="1163638" y="5768975"/>
          <p14:tracePt t="18976" x="1201738" y="5794375"/>
          <p14:tracePt t="18984" x="1214438" y="5807075"/>
          <p14:tracePt t="18992" x="1239838" y="5832475"/>
          <p14:tracePt t="19001" x="1263650" y="5832475"/>
          <p14:tracePt t="19008" x="1289050" y="5843588"/>
          <p14:tracePt t="19018" x="1301750" y="5856288"/>
          <p14:tracePt t="19024" x="1327150" y="5856288"/>
          <p14:tracePt t="19030" x="1352550" y="5856288"/>
          <p14:tracePt t="19038" x="1363663" y="5856288"/>
          <p14:tracePt t="19046" x="1376363" y="5856288"/>
          <p14:tracePt t="19054" x="1389063" y="5856288"/>
          <p14:tracePt t="19062" x="1427163" y="5856288"/>
          <p14:tracePt t="19070" x="1452563" y="5856288"/>
          <p14:tracePt t="19078" x="1465263" y="5856288"/>
          <p14:tracePt t="19086" x="1489075" y="5856288"/>
          <p14:tracePt t="19094" x="1514475" y="5856288"/>
          <p14:tracePt t="19101" x="1539875" y="5856288"/>
          <p14:tracePt t="19108" x="1577975" y="5868988"/>
          <p14:tracePt t="19118" x="1601788" y="5881688"/>
          <p14:tracePt t="19124" x="1639888" y="5894388"/>
          <p14:tracePt t="19134" x="1677988" y="5919788"/>
          <p14:tracePt t="19140" x="1714500" y="5919788"/>
          <p14:tracePt t="19151" x="1739900" y="5919788"/>
          <p14:tracePt t="19156" x="1765300" y="5919788"/>
          <p14:tracePt t="19162" x="1790700" y="5919788"/>
          <p14:tracePt t="19170" x="1801813" y="5919788"/>
          <p14:tracePt t="19178" x="1814513" y="5919788"/>
          <p14:tracePt t="19186" x="1852613" y="5919788"/>
          <p14:tracePt t="19194" x="1865313" y="5919788"/>
          <p14:tracePt t="19203" x="1890713" y="5932488"/>
          <p14:tracePt t="19210" x="1903413" y="5932488"/>
          <p14:tracePt t="19218" x="1939925" y="5945188"/>
          <p14:tracePt t="19226" x="1965325" y="5945188"/>
          <p14:tracePt t="19233" x="2003425" y="5956300"/>
          <p14:tracePt t="19239" x="2052638" y="5956300"/>
          <p14:tracePt t="19248" x="2078038" y="5969000"/>
          <p14:tracePt t="19255" x="2139950" y="5994400"/>
          <p14:tracePt t="19263" x="2216150" y="6019800"/>
          <p14:tracePt t="19271" x="2265363" y="6019800"/>
          <p14:tracePt t="19279" x="2339975" y="6032500"/>
          <p14:tracePt t="19287" x="2416175" y="6045200"/>
          <p14:tracePt t="19295" x="2478088" y="6056313"/>
          <p14:tracePt t="19301" x="2554288" y="6081713"/>
          <p14:tracePt t="19309" x="2628900" y="6094413"/>
          <p14:tracePt t="19318" x="2690813" y="6119813"/>
          <p14:tracePt t="19325" x="2778125" y="6119813"/>
          <p14:tracePt t="19335" x="2854325" y="6119813"/>
          <p14:tracePt t="19341" x="2903538" y="6119813"/>
          <p14:tracePt t="19349" x="2967038" y="6119813"/>
          <p14:tracePt t="19357" x="3041650" y="6119813"/>
          <p14:tracePt t="19363" x="3103563" y="6119813"/>
          <p14:tracePt t="19371" x="3192463" y="6107113"/>
          <p14:tracePt t="19379" x="3292475" y="6107113"/>
          <p14:tracePt t="19387" x="3392488" y="6081713"/>
          <p14:tracePt t="19395" x="3467100" y="6056313"/>
          <p14:tracePt t="19403" x="3541713" y="6032500"/>
          <p14:tracePt t="19411" x="3592513" y="6019800"/>
          <p14:tracePt t="19419" x="3643313" y="6007100"/>
          <p14:tracePt t="19427" x="3692525" y="5994400"/>
          <p14:tracePt t="19434" x="3743325" y="5994400"/>
          <p14:tracePt t="19441" x="3792538" y="5994400"/>
          <p14:tracePt t="19450" x="3843338" y="5994400"/>
          <p14:tracePt t="19457" x="3905250" y="6007100"/>
          <p14:tracePt t="19466" x="3943350" y="6007100"/>
          <p14:tracePt t="19473" x="3968750" y="6007100"/>
          <p14:tracePt t="19482" x="3979863" y="6007100"/>
          <p14:tracePt t="19489" x="4005263" y="6007100"/>
          <p14:tracePt t="19498" x="4017963" y="6007100"/>
          <p14:tracePt t="19503" x="4030663" y="6007100"/>
          <p14:tracePt t="19511" x="4056063" y="6007100"/>
          <p14:tracePt t="19519" x="4068763" y="5994400"/>
          <p14:tracePt t="19527" x="4081463" y="5994400"/>
          <p14:tracePt t="19535" x="4105275" y="5969000"/>
          <p14:tracePt t="19543" x="4117975" y="5956300"/>
          <p14:tracePt t="19551" x="4130675" y="5956300"/>
          <p14:tracePt t="19559" x="4156075" y="5956300"/>
          <p14:tracePt t="19566" x="4156075" y="5945188"/>
          <p14:tracePt t="19577" x="4168775" y="5945188"/>
          <p14:tracePt t="19656" x="4168775" y="5932488"/>
          <p14:tracePt t="19684" x="4168775" y="5919788"/>
          <p14:tracePt t="19702" x="4181475" y="5907088"/>
          <p14:tracePt t="19710" x="4205288" y="5894388"/>
          <p14:tracePt t="19718" x="4281488" y="5868988"/>
          <p14:tracePt t="19726" x="4381500" y="5843588"/>
          <p14:tracePt t="19734" x="4506913" y="5807075"/>
          <p14:tracePt t="19742" x="4681538" y="5743575"/>
          <p14:tracePt t="19750" x="4832350" y="5707063"/>
          <p14:tracePt t="19758" x="4981575" y="5656263"/>
          <p14:tracePt t="19767" x="5157788" y="5607050"/>
          <p14:tracePt t="19772" x="5294313" y="5581650"/>
          <p14:tracePt t="19780" x="5394325" y="5556250"/>
          <p14:tracePt t="19788" x="5507038" y="5530850"/>
          <p14:tracePt t="19796" x="5607050" y="5456238"/>
          <p14:tracePt t="19804" x="5708650" y="5381625"/>
          <p14:tracePt t="19812" x="5795963" y="5281613"/>
          <p14:tracePt t="19821" x="5895975" y="5156200"/>
          <p14:tracePt t="19828" x="5983288" y="5005388"/>
          <p14:tracePt t="19837" x="6083300" y="4830763"/>
          <p14:tracePt t="19842" x="6270625" y="4618038"/>
          <p14:tracePt t="19850" x="6459538" y="4418013"/>
          <p14:tracePt t="19858" x="6646863" y="4267200"/>
          <p14:tracePt t="19868" x="6808788" y="4105275"/>
          <p14:tracePt t="19874" x="6972300" y="4017963"/>
          <p14:tracePt t="19884" x="7172325" y="3905250"/>
          <p14:tracePt t="19900" x="7535863" y="3679825"/>
          <p14:tracePt t="19905" x="7710488" y="3554413"/>
          <p14:tracePt t="19912" x="7910513" y="3416300"/>
          <p14:tracePt t="19921" x="8110538" y="3316288"/>
          <p14:tracePt t="19928" x="8335963" y="3190875"/>
          <p14:tracePt t="19937" x="8512175" y="3065463"/>
          <p14:tracePt t="19944" x="8637588" y="2965450"/>
          <p14:tracePt t="19953" x="8812213" y="2816225"/>
          <p14:tracePt t="19960" x="9012238" y="2590800"/>
          <p14:tracePt t="19968" x="9250363" y="2339975"/>
          <p14:tracePt t="19974" x="9475788" y="2152650"/>
          <p14:tracePt t="19983" x="9637713" y="1965325"/>
          <p14:tracePt t="19989" x="9788525" y="1789113"/>
          <p14:tracePt t="19998" x="9888538" y="1639888"/>
          <p14:tracePt t="20005" x="9952038" y="1539875"/>
          <p14:tracePt t="20013" x="9975850" y="1463675"/>
          <p14:tracePt t="20021" x="10001250" y="1389063"/>
          <p14:tracePt t="20029" x="10001250" y="1339850"/>
          <p14:tracePt t="20037" x="10001250" y="1301750"/>
          <p14:tracePt t="20043" x="10001250" y="1289050"/>
          <p14:tracePt t="20051" x="10001250" y="1263650"/>
          <p14:tracePt t="20059" x="10001250" y="1250950"/>
          <p14:tracePt t="20114" x="10001250" y="1238250"/>
          <p14:tracePt t="20130" x="10001250" y="1227138"/>
          <p14:tracePt t="20138" x="9939338" y="1214438"/>
          <p14:tracePt t="20146" x="9863138" y="1189038"/>
          <p14:tracePt t="20154" x="9788525" y="1163638"/>
          <p14:tracePt t="20162" x="9726613" y="1150938"/>
          <p14:tracePt t="20171" x="9637713" y="1125538"/>
          <p14:tracePt t="20176" x="9550400" y="1101725"/>
          <p14:tracePt t="20184" x="9475788" y="1076325"/>
          <p14:tracePt t="20192" x="9413875" y="1063625"/>
          <p14:tracePt t="20200" x="9388475" y="1050925"/>
          <p14:tracePt t="20208" x="9363075" y="1025525"/>
          <p14:tracePt t="20217" x="9337675" y="1014413"/>
          <p14:tracePt t="20224" x="9301163" y="1001713"/>
          <p14:tracePt t="20235" x="9224963" y="1001713"/>
          <p14:tracePt t="20239" x="9163050" y="1001713"/>
          <p14:tracePt t="20245" x="9088438" y="1001713"/>
          <p14:tracePt t="20253" x="8986838" y="1014413"/>
          <p14:tracePt t="20261" x="8874125" y="1014413"/>
          <p14:tracePt t="20269" x="8763000" y="1014413"/>
          <p14:tracePt t="20277" x="8674100" y="989013"/>
          <p14:tracePt t="20285" x="8612188" y="963613"/>
          <p14:tracePt t="20294" x="8561388" y="938213"/>
          <p14:tracePt t="20301" x="8537575" y="925513"/>
          <p14:tracePt t="20308" x="8524875" y="912813"/>
          <p14:tracePt t="20316" x="8499475" y="901700"/>
          <p14:tracePt t="20332" x="8486775" y="901700"/>
          <p14:tracePt t="20349" x="8461375" y="889000"/>
          <p14:tracePt t="20356" x="8448675" y="876300"/>
          <p14:tracePt t="20365" x="8435975" y="876300"/>
          <p14:tracePt t="20372" x="8412163" y="876300"/>
          <p14:tracePt t="20378" x="8386763" y="876300"/>
          <p14:tracePt t="20386" x="8374063" y="876300"/>
          <p14:tracePt t="20394" x="8361363" y="863600"/>
          <p14:tracePt t="20402" x="8335963" y="863600"/>
          <p14:tracePt t="20410" x="8324850" y="863600"/>
          <p14:tracePt t="20419" x="8312150" y="863600"/>
          <p14:tracePt t="20426" x="8299450" y="863600"/>
          <p14:tracePt t="20434" x="8274050" y="863600"/>
          <p14:tracePt t="20442" x="8261350" y="863600"/>
          <p14:tracePt t="20450" x="8235950" y="850900"/>
          <p14:tracePt t="20457" x="8186738" y="838200"/>
          <p14:tracePt t="20465" x="8148638" y="825500"/>
          <p14:tracePt t="20472" x="8099425" y="801688"/>
          <p14:tracePt t="20480" x="8035925" y="788988"/>
          <p14:tracePt t="20488" x="7999413" y="788988"/>
          <p14:tracePt t="20496" x="7961313" y="788988"/>
          <p14:tracePt t="20504" x="7935913" y="788988"/>
          <p14:tracePt t="20510" x="7886700" y="788988"/>
          <p14:tracePt t="20518" x="7810500" y="788988"/>
          <p14:tracePt t="20526" x="7748588" y="788988"/>
          <p14:tracePt t="20535" x="7697788" y="788988"/>
          <p14:tracePt t="20542" x="7661275" y="788988"/>
          <p14:tracePt t="20550" x="7635875" y="788988"/>
          <p14:tracePt t="20558" x="7610475" y="788988"/>
          <p14:tracePt t="20567" x="7585075" y="788988"/>
          <p14:tracePt t="20574" x="7572375" y="788988"/>
          <p14:tracePt t="20580" x="7548563" y="788988"/>
          <p14:tracePt t="20588" x="7535863" y="788988"/>
          <p14:tracePt t="20596" x="7523163" y="788988"/>
          <p14:tracePt t="20604" x="7497763" y="788988"/>
          <p14:tracePt t="20612" x="7459663" y="788988"/>
          <p14:tracePt t="20620" x="7448550" y="788988"/>
          <p14:tracePt t="20628" x="7410450" y="788988"/>
          <p14:tracePt t="20636" x="7385050" y="788988"/>
          <p14:tracePt t="20644" x="7348538" y="788988"/>
          <p14:tracePt t="20650" x="7323138" y="801688"/>
          <p14:tracePt t="20658" x="7272338" y="812800"/>
          <p14:tracePt t="20667" x="7235825" y="825500"/>
          <p14:tracePt t="20694" x="7223125" y="825500"/>
          <p14:tracePt t="20756" x="7210425" y="825500"/>
          <p14:tracePt t="20780" x="7185025" y="825500"/>
          <p14:tracePt t="20846" x="7172325" y="838200"/>
          <p14:tracePt t="20860" x="7146925" y="838200"/>
          <p14:tracePt t="20876" x="7134225" y="838200"/>
          <p14:tracePt t="20884" x="7123113" y="850900"/>
          <p14:tracePt t="20901" x="7097713" y="863600"/>
          <p14:tracePt t="20908" x="7085013" y="876300"/>
          <p14:tracePt t="20917" x="7021513" y="901700"/>
          <p14:tracePt t="20922" x="6910388" y="938213"/>
          <p14:tracePt t="20930" x="6808788" y="950913"/>
          <p14:tracePt t="20938" x="6708775" y="963613"/>
          <p14:tracePt t="20946" x="6634163" y="963613"/>
          <p14:tracePt t="20954" x="6572250" y="963613"/>
          <p14:tracePt t="20962" x="6521450" y="963613"/>
          <p14:tracePt t="20970" x="6446838" y="963613"/>
          <p14:tracePt t="20978" x="6421438" y="950913"/>
          <p14:tracePt t="20985" x="6408738" y="950913"/>
          <p14:tracePt t="21024" x="6396038" y="950913"/>
          <p14:tracePt t="21040" x="6383338" y="976313"/>
          <p14:tracePt t="21049" x="6383338" y="989013"/>
          <p14:tracePt t="21054" x="6359525" y="1014413"/>
          <p14:tracePt t="21062" x="6346825" y="1025525"/>
          <p14:tracePt t="21070" x="6334125" y="1038225"/>
          <p14:tracePt t="21078" x="6308725" y="1038225"/>
          <p14:tracePt t="21086" x="6296025" y="1063625"/>
          <p14:tracePt t="21094" x="6270625" y="1076325"/>
          <p14:tracePt t="21103" x="6259513" y="1076325"/>
          <p14:tracePt t="21110" x="6246813" y="1089025"/>
          <p14:tracePt t="21119" x="6234113" y="1101725"/>
          <p14:tracePt t="21124" x="6208713" y="1138238"/>
          <p14:tracePt t="21133" x="6208713" y="1163638"/>
          <p14:tracePt t="21140" x="6196013" y="1176338"/>
          <p14:tracePt t="21150" x="6183313" y="1189038"/>
          <p14:tracePt t="21156" x="6183313" y="1227138"/>
          <p14:tracePt t="21165" x="6183313" y="1250950"/>
          <p14:tracePt t="21172" x="6183313" y="1263650"/>
          <p14:tracePt t="21180" x="6183313" y="1276350"/>
          <p14:tracePt t="21188" x="6183313" y="1301750"/>
          <p14:tracePt t="21194" x="6183313" y="1314450"/>
          <p14:tracePt t="21202" x="6183313" y="1327150"/>
          <p14:tracePt t="21210" x="6196013" y="1350963"/>
          <p14:tracePt t="21218" x="6208713" y="1363663"/>
          <p14:tracePt t="21226" x="6221413" y="1389063"/>
          <p14:tracePt t="21234" x="6221413" y="1401763"/>
          <p14:tracePt t="21242" x="6234113" y="1414463"/>
          <p14:tracePt t="21251" x="6259513" y="1450975"/>
          <p14:tracePt t="21258" x="6259513" y="1476375"/>
          <p14:tracePt t="21264" x="6283325" y="1489075"/>
          <p14:tracePt t="21272" x="6296025" y="1514475"/>
          <p14:tracePt t="21279" x="6308725" y="1539875"/>
          <p14:tracePt t="21287" x="6321425" y="1552575"/>
          <p14:tracePt t="21295" x="6321425" y="1576388"/>
          <p14:tracePt t="21303" x="6334125" y="1589088"/>
          <p14:tracePt t="21311" x="6346825" y="1601788"/>
          <p14:tracePt t="21326" x="6359525" y="1614488"/>
          <p14:tracePt t="21334" x="6370638" y="1627188"/>
          <p14:tracePt t="21342" x="6383338" y="1639888"/>
          <p14:tracePt t="21350" x="6396038" y="1639888"/>
          <p14:tracePt t="21358" x="6396038" y="1652588"/>
          <p14:tracePt t="21367" x="6421438" y="1652588"/>
          <p14:tracePt t="21384" x="6434138" y="1652588"/>
          <p14:tracePt t="21390" x="6446838" y="1652588"/>
          <p14:tracePt t="21396" x="6459538" y="1663700"/>
          <p14:tracePt t="21416" x="6472238" y="1663700"/>
          <p14:tracePt t="21433" x="6483350" y="1663700"/>
          <p14:tracePt t="21440" x="6508750" y="1689100"/>
          <p14:tracePt t="21450" x="6521450" y="1689100"/>
          <p14:tracePt t="21456" x="6546850" y="1701800"/>
          <p14:tracePt t="21462" x="6584950" y="1701800"/>
          <p14:tracePt t="21470" x="6621463" y="1701800"/>
          <p14:tracePt t="21478" x="6646863" y="1701800"/>
          <p14:tracePt t="21486" x="6672263" y="1714500"/>
          <p14:tracePt t="21494" x="6684963" y="1714500"/>
          <p14:tracePt t="21502" x="6696075" y="1714500"/>
          <p14:tracePt t="21510" x="6721475" y="1714500"/>
          <p14:tracePt t="21518" x="6734175" y="1714500"/>
          <p14:tracePt t="21526" x="6746875" y="1714500"/>
          <p14:tracePt t="21533" x="6784975" y="1714500"/>
          <p14:tracePt t="21540" x="6821488" y="1689100"/>
          <p14:tracePt t="21550" x="6859588" y="1676400"/>
          <p14:tracePt t="21556" x="6910388" y="1663700"/>
          <p14:tracePt t="21565" x="6985000" y="1652588"/>
          <p14:tracePt t="21572" x="7059613" y="1639888"/>
          <p14:tracePt t="21580" x="7123113" y="1614488"/>
          <p14:tracePt t="21588" x="7197725" y="1589088"/>
          <p14:tracePt t="21594" x="7259638" y="1563688"/>
          <p14:tracePt t="21603" x="7285038" y="1552575"/>
          <p14:tracePt t="21610" x="7297738" y="1539875"/>
          <p14:tracePt t="21618" x="7310438" y="1539875"/>
          <p14:tracePt t="21626" x="7335838" y="1539875"/>
          <p14:tracePt t="21634" x="7348538" y="1527175"/>
          <p14:tracePt t="21642" x="7372350" y="1514475"/>
          <p14:tracePt t="21650" x="7385050" y="1501775"/>
          <p14:tracePt t="21656" x="7397750" y="1489075"/>
          <p14:tracePt t="21665" x="7423150" y="1463675"/>
          <p14:tracePt t="21672" x="7435850" y="1450975"/>
          <p14:tracePt t="21680" x="7459663" y="1439863"/>
          <p14:tracePt t="21688" x="7485063" y="1427163"/>
          <p14:tracePt t="21696" x="7497763" y="1401763"/>
          <p14:tracePt t="21704" x="7523163" y="1389063"/>
          <p14:tracePt t="21712" x="7535863" y="1389063"/>
          <p14:tracePt t="21720" x="7548563" y="1363663"/>
          <p14:tracePt t="21728" x="7572375" y="1363663"/>
          <p14:tracePt t="21734" x="7585075" y="1350963"/>
          <p14:tracePt t="21742" x="7610475" y="1339850"/>
          <p14:tracePt t="21750" x="7623175" y="1339850"/>
          <p14:tracePt t="21758" x="7635875" y="1327150"/>
          <p14:tracePt t="21767" x="7661275" y="1314450"/>
          <p14:tracePt t="21786" x="7661275" y="1301750"/>
          <p14:tracePt t="21794" x="7661275" y="1289050"/>
          <p14:tracePt t="21800" x="7661275" y="1276350"/>
          <p14:tracePt t="21808" x="7661275" y="1263650"/>
          <p14:tracePt t="21817" x="7648575" y="1263650"/>
          <p14:tracePt t="21824" x="7635875" y="1238250"/>
          <p14:tracePt t="21834" x="7623175" y="1227138"/>
          <p14:tracePt t="21840" x="7623175" y="1201738"/>
          <p14:tracePt t="21850" x="7610475" y="1189038"/>
          <p14:tracePt t="21856" x="7597775" y="1176338"/>
          <p14:tracePt t="21862" x="7597775" y="1150938"/>
          <p14:tracePt t="21878" x="7585075" y="1138238"/>
          <p14:tracePt t="21944" x="7572375" y="1125538"/>
          <p14:tracePt t="21952" x="7561263" y="1125538"/>
          <p14:tracePt t="22046" x="7561263" y="1138238"/>
          <p14:tracePt t="22065" x="7561263" y="1150938"/>
          <p14:tracePt t="22072" x="7561263" y="1163638"/>
          <p14:tracePt t="22088" x="7572375" y="1176338"/>
          <p14:tracePt t="22096" x="7585075" y="1189038"/>
          <p14:tracePt t="22104" x="7597775" y="1201738"/>
          <p14:tracePt t="22112" x="7623175" y="1201738"/>
          <p14:tracePt t="22120" x="7635875" y="1227138"/>
          <p14:tracePt t="22128" x="7648575" y="1227138"/>
          <p14:tracePt t="22136" x="7673975" y="1227138"/>
          <p14:tracePt t="22142" x="7697788" y="1250950"/>
          <p14:tracePt t="22150" x="7710488" y="1263650"/>
          <p14:tracePt t="22158" x="7723188" y="1263650"/>
          <p14:tracePt t="22174" x="7723188" y="1276350"/>
          <p14:tracePt t="22270" x="7735888" y="1276350"/>
          <p14:tracePt t="22282" x="7748588" y="1276350"/>
          <p14:tracePt t="22305" x="7761288" y="1276350"/>
          <p14:tracePt t="22321" x="7773988" y="1276350"/>
          <p14:tracePt t="22335" x="7785100" y="1289050"/>
          <p14:tracePt t="22343" x="7797800" y="1289050"/>
          <p14:tracePt t="22351" x="7810500" y="1314450"/>
          <p14:tracePt t="22359" x="7823200" y="1327150"/>
          <p14:tracePt t="22367" x="7835900" y="1350963"/>
          <p14:tracePt t="22375" x="7848600" y="1363663"/>
          <p14:tracePt t="22384" x="7874000" y="1401763"/>
          <p14:tracePt t="22391" x="7886700" y="1427163"/>
          <p14:tracePt t="22400" x="7910513" y="1450975"/>
          <p14:tracePt t="22405" x="7923213" y="1476375"/>
          <p14:tracePt t="22414" x="7948613" y="1489075"/>
          <p14:tracePt t="22421" x="7974013" y="1514475"/>
          <p14:tracePt t="22429" x="7986713" y="1527175"/>
          <p14:tracePt t="22437" x="8010525" y="1552575"/>
          <p14:tracePt t="22445" x="8023225" y="1563688"/>
          <p14:tracePt t="22453" x="8048625" y="1589088"/>
          <p14:tracePt t="22461" x="8048625" y="1601788"/>
          <p14:tracePt t="22469" x="8074025" y="1614488"/>
          <p14:tracePt t="22475" x="8086725" y="1627188"/>
          <p14:tracePt t="22484" x="8110538" y="1639888"/>
          <p14:tracePt t="22491" x="8123238" y="1652588"/>
          <p14:tracePt t="22500" x="8135938" y="1676400"/>
          <p14:tracePt t="22507" x="8161338" y="1689100"/>
          <p14:tracePt t="22516" x="8174038" y="1714500"/>
          <p14:tracePt t="22523" x="8199438" y="1727200"/>
          <p14:tracePt t="22532" x="8212138" y="1739900"/>
          <p14:tracePt t="22537" x="8235950" y="1765300"/>
          <p14:tracePt t="22545" x="8274050" y="1776413"/>
          <p14:tracePt t="22553" x="8286750" y="1801813"/>
          <p14:tracePt t="22561" x="8312150" y="1814513"/>
          <p14:tracePt t="22569" x="8324850" y="1839913"/>
          <p14:tracePt t="22577" x="8335963" y="1852613"/>
          <p14:tracePt t="22585" x="8361363" y="1865313"/>
          <p14:tracePt t="22593" x="8374063" y="1889125"/>
          <p14:tracePt t="22601" x="8386763" y="1901825"/>
          <p14:tracePt t="22607" x="8386763" y="1914525"/>
          <p14:tracePt t="22639" x="8386763" y="1927225"/>
          <p14:tracePt t="22648" x="8374063" y="1927225"/>
          <p14:tracePt t="22655" x="8374063" y="1939925"/>
          <p14:tracePt t="22738" x="8361363" y="1939925"/>
          <p14:tracePt t="22744" x="8348663" y="1939925"/>
          <p14:tracePt t="22752" x="8324850" y="1939925"/>
          <p14:tracePt t="22760" x="8312150" y="1939925"/>
          <p14:tracePt t="22768" x="8299450" y="1939925"/>
          <p14:tracePt t="22776" x="8286750" y="1939925"/>
          <p14:tracePt t="22784" x="8261350" y="1939925"/>
          <p14:tracePt t="22792" x="8235950" y="1939925"/>
          <p14:tracePt t="22800" x="8223250" y="1939925"/>
          <p14:tracePt t="22808" x="8212138" y="1939925"/>
          <p14:tracePt t="22817" x="8174038" y="1939925"/>
          <p14:tracePt t="22822" x="8148638" y="1939925"/>
          <p14:tracePt t="22830" x="8110538" y="1939925"/>
          <p14:tracePt t="22838" x="8099425" y="1939925"/>
          <p14:tracePt t="22846" x="8074025" y="1939925"/>
          <p14:tracePt t="22854" x="8061325" y="1939925"/>
          <p14:tracePt t="22862" x="8035925" y="1939925"/>
          <p14:tracePt t="22870" x="8010525" y="1939925"/>
          <p14:tracePt t="22878" x="7999413" y="1927225"/>
          <p14:tracePt t="22902" x="7886700" y="1914525"/>
          <p14:tracePt t="22908" x="7823200" y="1901825"/>
          <p14:tracePt t="22917" x="7773988" y="1889125"/>
          <p14:tracePt t="22924" x="7723188" y="1876425"/>
          <p14:tracePt t="22933" x="7685088" y="1865313"/>
          <p14:tracePt t="22940" x="7648575" y="1865313"/>
          <p14:tracePt t="22946" x="7623175" y="1865313"/>
          <p14:tracePt t="22954" x="7610475" y="1865313"/>
          <p14:tracePt t="22962" x="7597775" y="1865313"/>
          <p14:tracePt t="23020" x="7585075" y="1865313"/>
          <p14:tracePt t="23028" x="7572375" y="1865313"/>
          <p14:tracePt t="23036" x="7561263" y="1865313"/>
          <p14:tracePt t="23044" x="7523163" y="1865313"/>
          <p14:tracePt t="23052" x="7485063" y="1889125"/>
          <p14:tracePt t="23060" x="7435850" y="1889125"/>
          <p14:tracePt t="23069" x="7410450" y="1901825"/>
          <p14:tracePt t="23076" x="7385050" y="1914525"/>
          <p14:tracePt t="23083" x="7359650" y="1927225"/>
          <p14:tracePt t="23090" x="7335838" y="1927225"/>
          <p14:tracePt t="23100" x="7323138" y="1927225"/>
          <p14:tracePt t="23106" x="7310438" y="1939925"/>
          <p14:tracePt t="23117" x="7297738" y="1939925"/>
          <p14:tracePt t="23122" x="7272338" y="1939925"/>
          <p14:tracePt t="23130" x="7259638" y="1939925"/>
          <p14:tracePt t="23138" x="7246938" y="1952625"/>
          <p14:tracePt t="23144" x="7223125" y="1952625"/>
          <p14:tracePt t="23152" x="7172325" y="1978025"/>
          <p14:tracePt t="23160" x="7123113" y="2001838"/>
          <p14:tracePt t="23169" x="7034213" y="2014538"/>
          <p14:tracePt t="23176" x="6959600" y="2039938"/>
          <p14:tracePt t="23184" x="6897688" y="2052638"/>
          <p14:tracePt t="23192" x="6846888" y="2078038"/>
          <p14:tracePt t="23200" x="6784975" y="2089150"/>
          <p14:tracePt t="23208" x="6759575" y="2114550"/>
          <p14:tracePt t="23216" x="6734175" y="2114550"/>
          <p14:tracePt t="23222" x="6721475" y="2139950"/>
          <p14:tracePt t="23230" x="6696075" y="2152650"/>
          <p14:tracePt t="23238" x="6696075" y="2165350"/>
          <p14:tracePt t="23246" x="6684963" y="2165350"/>
          <p14:tracePt t="23300" x="6684963" y="2178050"/>
          <p14:tracePt t="23316" x="6672263" y="2178050"/>
          <p14:tracePt t="23324" x="6659563" y="2178050"/>
          <p14:tracePt t="23332" x="6634163" y="2178050"/>
          <p14:tracePt t="23340" x="6608763" y="2178050"/>
          <p14:tracePt t="23349" x="6596063" y="2178050"/>
          <p14:tracePt t="23354" x="6584950" y="2178050"/>
          <p14:tracePt t="23362" x="6559550" y="2178050"/>
          <p14:tracePt t="23370" x="6546850" y="2190750"/>
          <p14:tracePt t="23378" x="6534150" y="2190750"/>
          <p14:tracePt t="23386" x="6521450" y="2190750"/>
          <p14:tracePt t="23394" x="6508750" y="2190750"/>
          <p14:tracePt t="23402" x="6496050" y="2201863"/>
          <p14:tracePt t="23410" x="6483350" y="2214563"/>
          <p14:tracePt t="23419" x="6472238" y="2227263"/>
          <p14:tracePt t="23424" x="6472238" y="2239963"/>
          <p14:tracePt t="23433" x="6472238" y="2265363"/>
          <p14:tracePt t="23440" x="6472238" y="2278063"/>
          <p14:tracePt t="23449" x="6472238" y="2314575"/>
          <p14:tracePt t="23456" x="6472238" y="2339975"/>
          <p14:tracePt t="23467" x="6472238" y="2352675"/>
          <p14:tracePt t="23472" x="6472238" y="2390775"/>
          <p14:tracePt t="23480" x="6472238" y="2403475"/>
          <p14:tracePt t="23486" x="6483350" y="2414588"/>
          <p14:tracePt t="23494" x="6508750" y="2439988"/>
          <p14:tracePt t="23502" x="6521450" y="2452688"/>
          <p14:tracePt t="23510" x="6546850" y="2478088"/>
          <p14:tracePt t="23518" x="6559550" y="2478088"/>
          <p14:tracePt t="23526" x="6572250" y="2490788"/>
          <p14:tracePt t="23535" x="6596063" y="2503488"/>
          <p14:tracePt t="23542" x="6608763" y="2503488"/>
          <p14:tracePt t="23550" x="6621463" y="2503488"/>
          <p14:tracePt t="23556" x="6659563" y="2503488"/>
          <p14:tracePt t="23566" x="6672263" y="2516188"/>
          <p14:tracePt t="23572" x="6684963" y="2516188"/>
          <p14:tracePt t="23580" x="6708775" y="2527300"/>
          <p14:tracePt t="23588" x="6721475" y="2527300"/>
          <p14:tracePt t="23596" x="6734175" y="2527300"/>
          <p14:tracePt t="23604" x="6746875" y="2527300"/>
          <p14:tracePt t="23612" x="6772275" y="2527300"/>
          <p14:tracePt t="23620" x="6797675" y="2540000"/>
          <p14:tracePt t="23626" x="6808788" y="2552700"/>
          <p14:tracePt t="23635" x="6834188" y="2552700"/>
          <p14:tracePt t="23642" x="6846888" y="2565400"/>
          <p14:tracePt t="23650" x="6859588" y="2565400"/>
          <p14:tracePt t="23658" x="6872288" y="2565400"/>
          <p14:tracePt t="23666" x="6884988" y="2565400"/>
          <p14:tracePt t="23674" x="6921500" y="2565400"/>
          <p14:tracePt t="23683" x="6959600" y="2552700"/>
          <p14:tracePt t="23688" x="6997700" y="2527300"/>
          <p14:tracePt t="23696" x="7021513" y="2516188"/>
          <p14:tracePt t="23704" x="7059613" y="2490788"/>
          <p14:tracePt t="23712" x="7097713" y="2465388"/>
          <p14:tracePt t="23720" x="7134225" y="2465388"/>
          <p14:tracePt t="23728" x="7146925" y="2439988"/>
          <p14:tracePt t="23736" x="7159625" y="2427288"/>
          <p14:tracePt t="23744" x="7185025" y="2403475"/>
          <p14:tracePt t="23752" x="7197725" y="2390775"/>
          <p14:tracePt t="23758" x="7223125" y="2378075"/>
          <p14:tracePt t="23767" x="7235825" y="2365375"/>
          <p14:tracePt t="23774" x="7246938" y="2352675"/>
          <p14:tracePt t="23783" x="7272338" y="2352675"/>
          <p14:tracePt t="23790" x="7285038" y="2339975"/>
          <p14:tracePt t="23799" x="7297738" y="2339975"/>
          <p14:tracePt t="23806" x="7323138" y="2327275"/>
          <p14:tracePt t="23816" x="7348538" y="2314575"/>
          <p14:tracePt t="23820" x="7359650" y="2314575"/>
          <p14:tracePt t="23828" x="7397750" y="2303463"/>
          <p14:tracePt t="23836" x="7448550" y="2290763"/>
          <p14:tracePt t="23844" x="7485063" y="2278063"/>
          <p14:tracePt t="23852" x="7535863" y="2265363"/>
          <p14:tracePt t="23860" x="7561263" y="2252663"/>
          <p14:tracePt t="23870" x="7597775" y="2239963"/>
          <p14:tracePt t="23885" x="7610475" y="2227263"/>
          <p14:tracePt t="23888" x="7623175" y="2214563"/>
          <p14:tracePt t="23890" x="7648575" y="2214563"/>
          <p14:tracePt t="23899" x="7661275" y="2201863"/>
          <p14:tracePt t="23906" x="7673975" y="2201863"/>
          <p14:tracePt t="23916" x="7673975" y="2190750"/>
          <p14:tracePt t="23930" x="7685088" y="2178050"/>
          <p14:tracePt t="23946" x="7685088" y="2165350"/>
          <p14:tracePt t="23954" x="7685088" y="2152650"/>
          <p14:tracePt t="23960" x="7685088" y="2127250"/>
          <p14:tracePt t="23968" x="7685088" y="2114550"/>
          <p14:tracePt t="23976" x="7673975" y="2101850"/>
          <p14:tracePt t="23984" x="7673975" y="2078038"/>
          <p14:tracePt t="23992" x="7648575" y="2078038"/>
          <p14:tracePt t="24000" x="7648575" y="2065338"/>
          <p14:tracePt t="24008" x="7623175" y="2052638"/>
          <p14:tracePt t="24017" x="7610475" y="2052638"/>
          <p14:tracePt t="24022" x="7597775" y="2039938"/>
          <p14:tracePt t="24030" x="7572375" y="2027238"/>
          <p14:tracePt t="24038" x="7561263" y="2027238"/>
          <p14:tracePt t="24046" x="7548563" y="2027238"/>
          <p14:tracePt t="24054" x="7523163" y="2027238"/>
          <p14:tracePt t="24062" x="7497763" y="2039938"/>
          <p14:tracePt t="24070" x="7485063" y="2039938"/>
          <p14:tracePt t="24078" x="7472363" y="2039938"/>
          <p14:tracePt t="24086" x="7423150" y="2052638"/>
          <p14:tracePt t="24092" x="7397750" y="2052638"/>
          <p14:tracePt t="24099" x="7359650" y="2052638"/>
          <p14:tracePt t="24108" x="7310438" y="2052638"/>
          <p14:tracePt t="24117" x="7259638" y="2052638"/>
          <p14:tracePt t="24124" x="7210425" y="2039938"/>
          <p14:tracePt t="24133" x="7172325" y="2039938"/>
          <p14:tracePt t="24140" x="7134225" y="2039938"/>
          <p14:tracePt t="24149" x="7110413" y="2039938"/>
          <p14:tracePt t="24156" x="7085013" y="2039938"/>
          <p14:tracePt t="24162" x="7059613" y="2039938"/>
          <p14:tracePt t="24171" x="7034213" y="2039938"/>
          <p14:tracePt t="24178" x="6997700" y="2052638"/>
          <p14:tracePt t="24186" x="6959600" y="2065338"/>
          <p14:tracePt t="24194" x="6897688" y="2089150"/>
          <p14:tracePt t="24202" x="6846888" y="2089150"/>
          <p14:tracePt t="24210" x="6784975" y="2114550"/>
          <p14:tracePt t="24219" x="6734175" y="2127250"/>
          <p14:tracePt t="24225" x="6659563" y="2139950"/>
          <p14:tracePt t="24233" x="6596063" y="2139950"/>
          <p14:tracePt t="24240" x="6521450" y="2139950"/>
          <p14:tracePt t="24249" x="6472238" y="2139950"/>
          <p14:tracePt t="24256" x="6446838" y="2139950"/>
          <p14:tracePt t="24267" x="6434138" y="2139950"/>
          <p14:tracePt t="24272" x="6421438" y="2139950"/>
          <p14:tracePt t="24284" x="6421438" y="2152650"/>
          <p14:tracePt t="24356" x="6421438" y="2165350"/>
          <p14:tracePt t="24372" x="6421438" y="2178050"/>
          <p14:tracePt t="24380" x="6421438" y="2201863"/>
          <p14:tracePt t="24388" x="6421438" y="2214563"/>
          <p14:tracePt t="24396" x="6434138" y="2239963"/>
          <p14:tracePt t="24404" x="6434138" y="2252663"/>
          <p14:tracePt t="24412" x="6434138" y="2265363"/>
          <p14:tracePt t="24420" x="6446838" y="2290763"/>
          <p14:tracePt t="24426" x="6446838" y="2303463"/>
          <p14:tracePt t="24435" x="6459538" y="2314575"/>
          <p14:tracePt t="24442" x="6459538" y="2339975"/>
          <p14:tracePt t="24450" x="6459538" y="2352675"/>
          <p14:tracePt t="24458" x="6472238" y="2365375"/>
          <p14:tracePt t="24466" x="6472238" y="2378075"/>
          <p14:tracePt t="24474" x="6483350" y="2390775"/>
          <p14:tracePt t="24483" x="6483350" y="2403475"/>
          <p14:tracePt t="24490" x="6496050" y="2414588"/>
          <p14:tracePt t="24496" x="6508750" y="2414588"/>
          <p14:tracePt t="24504" x="6508750" y="2427288"/>
          <p14:tracePt t="24512" x="6521450" y="2439988"/>
          <p14:tracePt t="24532" x="6521450" y="2452688"/>
          <p14:tracePt t="24672" x="6534150" y="2452688"/>
          <p14:tracePt t="24694" x="6534150" y="2465388"/>
          <p14:tracePt t="24706" x="6534150" y="2478088"/>
          <p14:tracePt t="24722" x="6534150" y="2490788"/>
          <p14:tracePt t="24730" x="6534150" y="2503488"/>
          <p14:tracePt t="24738" x="6534150" y="2516188"/>
          <p14:tracePt t="24746" x="6534150" y="2540000"/>
          <p14:tracePt t="24754" x="6534150" y="2552700"/>
          <p14:tracePt t="24762" x="6534150" y="2565400"/>
          <p14:tracePt t="24768" x="6534150" y="2590800"/>
          <p14:tracePt t="24776" x="6534150" y="2627313"/>
          <p14:tracePt t="24784" x="6534150" y="2678113"/>
          <p14:tracePt t="24792" x="6534150" y="2703513"/>
          <p14:tracePt t="24800" x="6546850" y="2752725"/>
          <p14:tracePt t="24808" x="6559550" y="2790825"/>
          <p14:tracePt t="24817" x="6572250" y="2852738"/>
          <p14:tracePt t="24824" x="6584950" y="2928938"/>
          <p14:tracePt t="24830" x="6584950" y="2952750"/>
          <p14:tracePt t="24838" x="6596063" y="2978150"/>
          <p14:tracePt t="24846" x="6608763" y="2990850"/>
          <p14:tracePt t="24854" x="6608763" y="3003550"/>
          <p14:tracePt t="24862" x="6608763" y="3028950"/>
          <p14:tracePt t="24870" x="6608763" y="3041650"/>
          <p14:tracePt t="24888" x="6621463" y="3065463"/>
          <p14:tracePt t="24900" x="6634163" y="3090863"/>
          <p14:tracePt t="24908" x="6634163" y="3103563"/>
          <p14:tracePt t="24916" x="6634163" y="3116263"/>
          <p14:tracePt t="24924" x="6659563" y="3141663"/>
          <p14:tracePt t="24933" x="6659563" y="3154363"/>
          <p14:tracePt t="24940" x="6684963" y="3165475"/>
          <p14:tracePt t="24949" x="6684963" y="3190875"/>
          <p14:tracePt t="24956" x="6696075" y="3203575"/>
          <p14:tracePt t="24966" x="6708775" y="3228975"/>
          <p14:tracePt t="24970" x="6721475" y="3241675"/>
          <p14:tracePt t="24978" x="6734175" y="3278188"/>
          <p14:tracePt t="24986" x="6746875" y="3303588"/>
          <p14:tracePt t="24994" x="6746875" y="3328988"/>
          <p14:tracePt t="25002" x="6746875" y="3341688"/>
          <p14:tracePt t="25010" x="6759575" y="3354388"/>
          <p14:tracePt t="25146" x="6759575" y="3367088"/>
          <p14:tracePt t="25360" x="6772275" y="3367088"/>
          <p14:tracePt t="25390" x="6784975" y="3367088"/>
          <p14:tracePt t="25440" x="6797675" y="3367088"/>
          <p14:tracePt t="25608" x="6808788" y="3367088"/>
          <p14:tracePt t="25644" x="6821488" y="3367088"/>
          <p14:tracePt t="25662" x="6834188" y="3367088"/>
          <p14:tracePt t="25670" x="6834188" y="3378200"/>
          <p14:tracePt t="25686" x="6846888" y="3378200"/>
          <p14:tracePt t="25702" x="6846888" y="3390900"/>
          <p14:tracePt t="25710" x="6859588" y="3403600"/>
          <p14:tracePt t="25724" x="6872288" y="3416300"/>
          <p14:tracePt t="25740" x="6884988" y="3429000"/>
          <p14:tracePt t="25756" x="6897688" y="3454400"/>
          <p14:tracePt t="25766" x="6910388" y="3454400"/>
          <p14:tracePt t="25772" x="6910388" y="3467100"/>
          <p14:tracePt t="25780" x="6934200" y="3490913"/>
          <p14:tracePt t="25786" x="6934200" y="3503613"/>
          <p14:tracePt t="25794" x="6946900" y="3529013"/>
          <p14:tracePt t="25810" x="6959600" y="3541713"/>
          <p14:tracePt t="25818" x="6972300" y="3554413"/>
          <p14:tracePt t="25826" x="6972300" y="3567113"/>
          <p14:tracePt t="25846" x="6985000" y="3579813"/>
          <p14:tracePt t="25865" x="6997700" y="3579813"/>
          <p14:tracePt t="25872" x="6997700" y="3590925"/>
          <p14:tracePt t="25930" x="7010400" y="3590925"/>
          <p14:tracePt t="25958" x="7034213" y="3603625"/>
          <p14:tracePt t="25974" x="7046913" y="3616325"/>
          <p14:tracePt t="25982" x="7059613" y="3616325"/>
          <p14:tracePt t="25988" x="7072313" y="3616325"/>
          <p14:tracePt t="25996" x="7085013" y="3616325"/>
          <p14:tracePt t="26012" x="7097713" y="3629025"/>
          <p14:tracePt t="26074" x="7110413" y="3629025"/>
          <p14:tracePt t="26124" x="7123113" y="3629025"/>
          <p14:tracePt t="26246" x="7134225" y="3629025"/>
          <p14:tracePt t="26412" x="7146925" y="3629025"/>
          <p14:tracePt t="26502" x="7159625" y="3629025"/>
          <p14:tracePt t="26514" x="7172325" y="3629025"/>
          <p14:tracePt t="26536" x="7172325" y="3641725"/>
          <p14:tracePt t="26544" x="7185025" y="3641725"/>
          <p14:tracePt t="26560" x="7197725" y="3641725"/>
          <p14:tracePt t="26568" x="7210425" y="3641725"/>
          <p14:tracePt t="26576" x="7223125" y="3654425"/>
          <p14:tracePt t="26584" x="7246938" y="3654425"/>
          <p14:tracePt t="26592" x="7259638" y="3654425"/>
          <p14:tracePt t="26599" x="7272338" y="3654425"/>
          <p14:tracePt t="26606" x="7297738" y="3667125"/>
          <p14:tracePt t="26616" x="7310438" y="3667125"/>
          <p14:tracePt t="26622" x="7323138" y="3667125"/>
          <p14:tracePt t="26632" x="7335838" y="3667125"/>
          <p14:tracePt t="26638" x="7359650" y="3667125"/>
          <p14:tracePt t="26646" x="7372350" y="3667125"/>
          <p14:tracePt t="26654" x="7385050" y="3667125"/>
          <p14:tracePt t="26662" x="7397750" y="3667125"/>
          <p14:tracePt t="26668" x="7410450" y="3667125"/>
          <p14:tracePt t="26676" x="7423150" y="3667125"/>
          <p14:tracePt t="26684" x="7448550" y="3667125"/>
          <p14:tracePt t="26692" x="7459663" y="3667125"/>
          <p14:tracePt t="26700" x="7472363" y="3667125"/>
          <p14:tracePt t="26708" x="7497763" y="3654425"/>
          <p14:tracePt t="26716" x="7510463" y="3654425"/>
          <p14:tracePt t="26724" x="7523163" y="3654425"/>
          <p14:tracePt t="26732" x="7561263" y="3641725"/>
          <p14:tracePt t="26738" x="7597775" y="3641725"/>
          <p14:tracePt t="26746" x="7661275" y="3629025"/>
          <p14:tracePt t="26754" x="7710488" y="3616325"/>
          <p14:tracePt t="26762" x="7773988" y="3616325"/>
          <p14:tracePt t="26770" x="7848600" y="3616325"/>
          <p14:tracePt t="26778" x="7897813" y="3616325"/>
          <p14:tracePt t="26786" x="7948613" y="3616325"/>
          <p14:tracePt t="26794" x="7986713" y="3616325"/>
          <p14:tracePt t="26800" x="8023225" y="3616325"/>
          <p14:tracePt t="26808" x="8061325" y="3616325"/>
          <p14:tracePt t="26816" x="8086725" y="3616325"/>
          <p14:tracePt t="26824" x="8123238" y="3616325"/>
          <p14:tracePt t="26832" x="8161338" y="3616325"/>
          <p14:tracePt t="26840" x="8212138" y="3616325"/>
          <p14:tracePt t="26849" x="8261350" y="3616325"/>
          <p14:tracePt t="26856" x="8312150" y="3616325"/>
          <p14:tracePt t="26865" x="8386763" y="3616325"/>
          <p14:tracePt t="26870" x="8448675" y="3603625"/>
          <p14:tracePt t="26887" x="8586788" y="3579813"/>
          <p14:tracePt t="26894" x="8661400" y="3554413"/>
          <p14:tracePt t="26902" x="8737600" y="3529013"/>
          <p14:tracePt t="26910" x="8812213" y="3503613"/>
          <p14:tracePt t="26919" x="8863013" y="3490913"/>
          <p14:tracePt t="26926" x="8937625" y="3467100"/>
          <p14:tracePt t="26932" x="8963025" y="3454400"/>
          <p14:tracePt t="26940" x="8986838" y="3429000"/>
          <p14:tracePt t="26949" x="9012238" y="3429000"/>
          <p14:tracePt t="26956" x="9012238" y="3416300"/>
          <p14:tracePt t="26976" x="9012238" y="3403600"/>
          <p14:tracePt t="26984" x="9012238" y="3390900"/>
          <p14:tracePt t="26992" x="9012238" y="3378200"/>
          <p14:tracePt t="27000" x="9012238" y="3367088"/>
          <p14:tracePt t="27010" x="9012238" y="3354388"/>
          <p14:tracePt t="27018" x="8999538" y="3341688"/>
          <p14:tracePt t="27026" x="8986838" y="3328988"/>
          <p14:tracePt t="27034" x="8975725" y="3303588"/>
          <p14:tracePt t="27042" x="8950325" y="3290888"/>
          <p14:tracePt t="27051" x="8937625" y="3267075"/>
          <p14:tracePt t="27058" x="8912225" y="3254375"/>
          <p14:tracePt t="27066" x="8899525" y="3241675"/>
          <p14:tracePt t="27072" x="8874125" y="3216275"/>
          <p14:tracePt t="27082" x="8850313" y="3203575"/>
          <p14:tracePt t="27088" x="8812213" y="3178175"/>
          <p14:tracePt t="27096" x="8737600" y="3154363"/>
          <p14:tracePt t="27104" x="8699500" y="3128963"/>
          <p14:tracePt t="27112" x="8624888" y="3116263"/>
          <p14:tracePt t="27120" x="8561388" y="3116263"/>
          <p14:tracePt t="27128" x="8474075" y="3090863"/>
          <p14:tracePt t="27136" x="8374063" y="3078163"/>
          <p14:tracePt t="27142" x="8261350" y="3041650"/>
          <p14:tracePt t="27151" x="8199438" y="3041650"/>
          <p14:tracePt t="27158" x="8161338" y="3041650"/>
          <p14:tracePt t="27167" x="8099425" y="3041650"/>
          <p14:tracePt t="27175" x="8035925" y="3041650"/>
          <p14:tracePt t="27183" x="7999413" y="3028950"/>
          <p14:tracePt t="27190" x="7961313" y="3016250"/>
          <p14:tracePt t="27199" x="7897813" y="3003550"/>
          <p14:tracePt t="27204" x="7823200" y="2990850"/>
          <p14:tracePt t="27212" x="7761288" y="2990850"/>
          <p14:tracePt t="27220" x="7685088" y="2990850"/>
          <p14:tracePt t="27228" x="7610475" y="3003550"/>
          <p14:tracePt t="27236" x="7535863" y="3016250"/>
          <p14:tracePt t="27244" x="7459663" y="3016250"/>
          <p14:tracePt t="27252" x="7410450" y="3016250"/>
          <p14:tracePt t="27260" x="7359650" y="3016250"/>
          <p14:tracePt t="27268" x="7323138" y="3003550"/>
          <p14:tracePt t="27274" x="7285038" y="3003550"/>
          <p14:tracePt t="27282" x="7246938" y="3003550"/>
          <p14:tracePt t="27290" x="7172325" y="2990850"/>
          <p14:tracePt t="27299" x="7134225" y="2990850"/>
          <p14:tracePt t="27306" x="7110413" y="2990850"/>
          <p14:tracePt t="27317" x="7085013" y="2990850"/>
          <p14:tracePt t="27322" x="7046913" y="3003550"/>
          <p14:tracePt t="27332" x="7034213" y="3016250"/>
          <p14:tracePt t="27338" x="7010400" y="3041650"/>
          <p14:tracePt t="27344" x="6997700" y="3054350"/>
          <p14:tracePt t="27352" x="6972300" y="3078163"/>
          <p14:tracePt t="27360" x="6959600" y="3078163"/>
          <p14:tracePt t="27369" x="6946900" y="3103563"/>
          <p14:tracePt t="27376" x="6921500" y="3116263"/>
          <p14:tracePt t="27392" x="6910388" y="3128963"/>
          <p14:tracePt t="27401" x="6897688" y="3128963"/>
          <p14:tracePt t="27438" x="6884988" y="3128963"/>
          <p14:tracePt t="27446" x="6872288" y="3141663"/>
          <p14:tracePt t="27454" x="6859588" y="3141663"/>
          <p14:tracePt t="27462" x="6846888" y="3154363"/>
          <p14:tracePt t="27484" x="6834188" y="3154363"/>
          <p14:tracePt t="27554" x="6821488" y="3165475"/>
          <p14:tracePt t="27562" x="6808788" y="3165475"/>
          <p14:tracePt t="27578" x="6784975" y="3165475"/>
          <p14:tracePt t="27586" x="6772275" y="3165475"/>
          <p14:tracePt t="27594" x="6759575" y="3178175"/>
          <p14:tracePt t="27602" x="6734175" y="3190875"/>
          <p14:tracePt t="27608" x="6721475" y="3190875"/>
          <p14:tracePt t="27616" x="6708775" y="3190875"/>
          <p14:tracePt t="27624" x="6696075" y="3203575"/>
          <p14:tracePt t="27632" x="6684963" y="3203575"/>
          <p14:tracePt t="27640" x="6672263" y="3216275"/>
          <p14:tracePt t="27670" x="6659563" y="3216275"/>
          <p14:tracePt t="27690" x="6646863" y="3216275"/>
          <p14:tracePt t="27814" x="6646863" y="3228975"/>
          <p14:tracePt t="27822" x="6659563" y="3254375"/>
          <p14:tracePt t="27831" x="6672263" y="3254375"/>
          <p14:tracePt t="27838" x="6684963" y="3278188"/>
          <p14:tracePt t="27847" x="6708775" y="3290888"/>
          <p14:tracePt t="27854" x="6721475" y="3316288"/>
          <p14:tracePt t="27862" x="6746875" y="3328988"/>
          <p14:tracePt t="27870" x="6759575" y="3354388"/>
          <p14:tracePt t="27878" x="6772275" y="3367088"/>
          <p14:tracePt t="27885" x="6784975" y="3378200"/>
          <p14:tracePt t="27892" x="6808788" y="3403600"/>
          <p14:tracePt t="27903" x="6821488" y="3416300"/>
          <p14:tracePt t="27908" x="6834188" y="3441700"/>
          <p14:tracePt t="27916" x="6846888" y="3454400"/>
          <p14:tracePt t="27924" x="6859588" y="3467100"/>
          <p14:tracePt t="27947" x="6859588" y="3479800"/>
          <p14:tracePt t="27954" x="6872288" y="3479800"/>
          <p14:tracePt t="27978" x="6884988" y="3479800"/>
          <p14:tracePt t="27990" x="6884988" y="3490913"/>
          <p14:tracePt t="28010" x="6897688" y="3490913"/>
          <p14:tracePt t="28028" x="6910388" y="3490913"/>
          <p14:tracePt t="28036" x="6910388" y="3503613"/>
          <p14:tracePt t="28086" x="6910388" y="3516313"/>
          <p14:tracePt t="28160" x="6921500" y="3516313"/>
          <p14:tracePt t="28274" x="6934200" y="3503613"/>
          <p14:tracePt t="28288" x="6959600" y="3479800"/>
          <p14:tracePt t="28296" x="6985000" y="3479800"/>
          <p14:tracePt t="28304" x="6997700" y="3479800"/>
          <p14:tracePt t="28312" x="7010400" y="3479800"/>
          <p14:tracePt t="28320" x="7021513" y="3479800"/>
          <p14:tracePt t="28335" x="7021513" y="3490913"/>
          <p14:tracePt t="28343" x="7021513" y="3516313"/>
          <p14:tracePt t="28349" x="7010400" y="3529013"/>
          <p14:tracePt t="28357" x="6985000" y="3554413"/>
          <p14:tracePt t="28367" x="6972300" y="3567113"/>
          <p14:tracePt t="28374" x="6972300" y="3579813"/>
          <p14:tracePt t="28452" x="6959600" y="3590925"/>
          <p14:tracePt t="28460" x="6946900" y="3590925"/>
          <p14:tracePt t="28468" x="6884988" y="3629025"/>
          <p14:tracePt t="28476" x="6834188" y="3716338"/>
          <p14:tracePt t="28484" x="6759575" y="3816350"/>
          <p14:tracePt t="28490" x="6734175" y="3867150"/>
          <p14:tracePt t="28499" x="6721475" y="3929063"/>
          <p14:tracePt t="28506" x="6708775" y="3967163"/>
          <p14:tracePt t="28515" x="6708775" y="3979863"/>
          <p14:tracePt t="28522" x="6708775" y="3992563"/>
          <p14:tracePt t="28531" x="6708775" y="4005263"/>
          <p14:tracePt t="28538" x="6684963" y="4005263"/>
          <p14:tracePt t="28554" x="6672263" y="4005263"/>
          <p14:tracePt t="28596" x="6659563" y="4005263"/>
          <p14:tracePt t="28604" x="6646863" y="4029075"/>
          <p14:tracePt t="28612" x="6621463" y="4041775"/>
          <p14:tracePt t="28620" x="6608763" y="4079875"/>
          <p14:tracePt t="28626" x="6584950" y="4141788"/>
          <p14:tracePt t="28634" x="6559550" y="4179888"/>
          <p14:tracePt t="28642" x="6546850" y="4217988"/>
          <p14:tracePt t="28652" x="6521450" y="4254500"/>
          <p14:tracePt t="28658" x="6508750" y="4267200"/>
          <p14:tracePt t="28666" x="6496050" y="4279900"/>
          <p14:tracePt t="28748" x="6472238" y="4305300"/>
          <p14:tracePt t="28754" x="6459538" y="4318000"/>
          <p14:tracePt t="28762" x="6434138" y="4341813"/>
          <p14:tracePt t="28770" x="6421438" y="4367213"/>
          <p14:tracePt t="28778" x="6396038" y="4405313"/>
          <p14:tracePt t="28786" x="6383338" y="4418013"/>
          <p14:tracePt t="28794" x="6370638" y="4443413"/>
          <p14:tracePt t="28802" x="6359525" y="4454525"/>
          <p14:tracePt t="28810" x="6346825" y="4467225"/>
          <p14:tracePt t="28819" x="6346825" y="4492625"/>
          <p14:tracePt t="28824" x="6346825" y="4505325"/>
          <p14:tracePt t="28840" x="6346825" y="4518025"/>
          <p14:tracePt t="28852" x="6346825" y="4530725"/>
          <p14:tracePt t="28860" x="6334125" y="4530725"/>
          <p14:tracePt t="28868" x="6321425" y="4543425"/>
          <p14:tracePt t="28876" x="6308725" y="4543425"/>
          <p14:tracePt t="28899" x="6283325" y="4543425"/>
          <p14:tracePt t="28906" x="6270625" y="4543425"/>
          <p14:tracePt t="28958" x="6259513" y="4543425"/>
          <p14:tracePt t="28964" x="6259513" y="4554538"/>
          <p14:tracePt t="28972" x="6246813" y="4567238"/>
          <p14:tracePt t="28988" x="6246813" y="4579938"/>
          <p14:tracePt t="28997" x="6234113" y="4592638"/>
          <p14:tracePt t="29012" x="6234113" y="4618038"/>
          <p14:tracePt t="29026" x="6234113" y="4630738"/>
          <p14:tracePt t="29034" x="6234113" y="4643438"/>
          <p14:tracePt t="29042" x="6234113" y="4656138"/>
          <p14:tracePt t="29062" x="6234113" y="4667250"/>
          <p14:tracePt t="29070" x="6221413" y="4679950"/>
          <p14:tracePt t="29078" x="6221413" y="4692650"/>
          <p14:tracePt t="29092" x="6221413" y="4705350"/>
          <p14:tracePt t="29100" x="6221413" y="4730750"/>
          <p14:tracePt t="29116" x="6221413" y="4743450"/>
          <p14:tracePt t="29124" x="6221413" y="4756150"/>
          <p14:tracePt t="29132" x="6221413" y="4768850"/>
          <p14:tracePt t="29149" x="6221413" y="4779963"/>
          <p14:tracePt t="29162" x="6221413" y="4792663"/>
          <p14:tracePt t="29170" x="6221413" y="4805363"/>
          <p14:tracePt t="29178" x="6221413" y="4818063"/>
          <p14:tracePt t="29186" x="6208713" y="4830763"/>
          <p14:tracePt t="29194" x="6208713" y="4843463"/>
          <p14:tracePt t="29202" x="6196013" y="4856163"/>
          <p14:tracePt t="29210" x="6196013" y="4879975"/>
          <p14:tracePt t="29218" x="6196013" y="4892675"/>
          <p14:tracePt t="29226" x="6196013" y="4905375"/>
          <p14:tracePt t="29232" x="6196013" y="4918075"/>
          <p14:tracePt t="29240" x="6196013" y="4930775"/>
          <p14:tracePt t="29256" x="6221413" y="4943475"/>
          <p14:tracePt t="29265" x="6221413" y="4956175"/>
          <p14:tracePt t="29272" x="6234113" y="4968875"/>
          <p14:tracePt t="29294" x="6246813" y="4968875"/>
          <p14:tracePt t="29310" x="6259513" y="4968875"/>
          <p14:tracePt t="29318" x="6270625" y="4968875"/>
          <p14:tracePt t="29326" x="6283325" y="4968875"/>
          <p14:tracePt t="29342" x="6296025" y="4968875"/>
          <p14:tracePt t="29350" x="6296025" y="4981575"/>
          <p14:tracePt t="29357" x="6308725" y="4981575"/>
          <p14:tracePt t="29364" x="6321425" y="4992688"/>
          <p14:tracePt t="29380" x="6334125" y="5005388"/>
          <p14:tracePt t="29387" x="6359525" y="5018088"/>
          <p14:tracePt t="29396" x="6370638" y="5043488"/>
          <p14:tracePt t="29403" x="6408738" y="5056188"/>
          <p14:tracePt t="29411" x="6434138" y="5068888"/>
          <p14:tracePt t="29419" x="6472238" y="5081588"/>
          <p14:tracePt t="29427" x="6508750" y="5092700"/>
          <p14:tracePt t="29433" x="6546850" y="5092700"/>
          <p14:tracePt t="29441" x="6596063" y="5092700"/>
          <p14:tracePt t="29449" x="6634163" y="5092700"/>
          <p14:tracePt t="29457" x="6684963" y="5092700"/>
          <p14:tracePt t="29466" x="6708775" y="5092700"/>
          <p14:tracePt t="29473" x="6759575" y="5105400"/>
          <p14:tracePt t="29481" x="6784975" y="5105400"/>
          <p14:tracePt t="29489" x="6821488" y="5105400"/>
          <p14:tracePt t="29497" x="6834188" y="5105400"/>
          <p14:tracePt t="29503" x="6859588" y="5105400"/>
          <p14:tracePt t="29511" x="6884988" y="5105400"/>
          <p14:tracePt t="29519" x="6921500" y="5105400"/>
          <p14:tracePt t="29527" x="6997700" y="5092700"/>
          <p14:tracePt t="29535" x="7059613" y="5081588"/>
          <p14:tracePt t="29543" x="7123113" y="5056188"/>
          <p14:tracePt t="29551" x="7159625" y="5043488"/>
          <p14:tracePt t="29559" x="7235825" y="5018088"/>
          <p14:tracePt t="29566" x="7285038" y="4992688"/>
          <p14:tracePt t="29573" x="7348538" y="4981575"/>
          <p14:tracePt t="29581" x="7385050" y="4956175"/>
          <p14:tracePt t="29589" x="7410450" y="4943475"/>
          <p14:tracePt t="29597" x="7435850" y="4918075"/>
          <p14:tracePt t="29605" x="7448550" y="4905375"/>
          <p14:tracePt t="29614" x="7459663" y="4892675"/>
          <p14:tracePt t="29621" x="7485063" y="4879975"/>
          <p14:tracePt t="29630" x="7485063" y="4856163"/>
          <p14:tracePt t="29635" x="7510463" y="4843463"/>
          <p14:tracePt t="29643" x="7523163" y="4818063"/>
          <p14:tracePt t="29656" x="7535863" y="4779963"/>
          <p14:tracePt t="29665" x="7535863" y="4768850"/>
          <p14:tracePt t="29672" x="7535863" y="4756150"/>
          <p14:tracePt t="29681" x="7535863" y="4730750"/>
          <p14:tracePt t="29688" x="7535863" y="4718050"/>
          <p14:tracePt t="29696" x="7535863" y="4692650"/>
          <p14:tracePt t="29702" x="7535863" y="4679950"/>
          <p14:tracePt t="29710" x="7535863" y="4656138"/>
          <p14:tracePt t="29718" x="7510463" y="4643438"/>
          <p14:tracePt t="29726" x="7510463" y="4630738"/>
          <p14:tracePt t="29734" x="7485063" y="4618038"/>
          <p14:tracePt t="29748" x="7485063" y="4605338"/>
          <p14:tracePt t="29768" x="7472363" y="4605338"/>
          <p14:tracePt t="29788" x="7459663" y="4605338"/>
          <p14:tracePt t="29798" x="7435850" y="4605338"/>
          <p14:tracePt t="29804" x="7423150" y="4605338"/>
          <p14:tracePt t="29812" x="7397750" y="4618038"/>
          <p14:tracePt t="29820" x="7385050" y="4630738"/>
          <p14:tracePt t="29828" x="7372350" y="4643438"/>
          <p14:tracePt t="29835" x="7348538" y="4656138"/>
          <p14:tracePt t="29842" x="7323138" y="4656138"/>
          <p14:tracePt t="29850" x="7310438" y="4656138"/>
          <p14:tracePt t="29858" x="7285038" y="4656138"/>
          <p14:tracePt t="29866" x="7259638" y="4656138"/>
          <p14:tracePt t="29874" x="7235825" y="4656138"/>
          <p14:tracePt t="29882" x="7210425" y="4656138"/>
          <p14:tracePt t="29890" x="7197725" y="4643438"/>
          <p14:tracePt t="29898" x="7159625" y="4618038"/>
          <p14:tracePt t="29904" x="7123113" y="4605338"/>
          <p14:tracePt t="29913" x="7072313" y="4592638"/>
          <p14:tracePt t="29920" x="7046913" y="4579938"/>
          <p14:tracePt t="29928" x="6997700" y="4554538"/>
          <p14:tracePt t="29952" x="6808788" y="4543425"/>
          <p14:tracePt t="29960" x="6734175" y="4543425"/>
          <p14:tracePt t="29967" x="6672263" y="4530725"/>
          <p14:tracePt t="29974" x="6596063" y="4518025"/>
          <p14:tracePt t="29983" x="6559550" y="4518025"/>
          <p14:tracePt t="29990" x="6534150" y="4518025"/>
          <p14:tracePt t="29999" x="6508750" y="4505325"/>
          <p14:tracePt t="30006" x="6496050" y="4492625"/>
          <p14:tracePt t="30015" x="6483350" y="4492625"/>
          <p14:tracePt t="30022" x="6459538" y="4467225"/>
          <p14:tracePt t="30031" x="6434138" y="4454525"/>
          <p14:tracePt t="30038" x="6396038" y="4443413"/>
          <p14:tracePt t="30047" x="6321425" y="4418013"/>
          <p14:tracePt t="30053" x="6246813" y="4392613"/>
          <p14:tracePt t="30060" x="6196013" y="4367213"/>
          <p14:tracePt t="30068" x="6121400" y="4341813"/>
          <p14:tracePt t="30076" x="6083300" y="4330700"/>
          <p14:tracePt t="30084" x="6057900" y="4330700"/>
          <p14:tracePt t="30092" x="6045200" y="4330700"/>
          <p14:tracePt t="30150" x="6045200" y="4354513"/>
          <p14:tracePt t="30158" x="6034088" y="4367213"/>
          <p14:tracePt t="30166" x="6021388" y="4379913"/>
          <p14:tracePt t="30174" x="6008688" y="4418013"/>
          <p14:tracePt t="30182" x="6008688" y="4430713"/>
          <p14:tracePt t="30188" x="6008688" y="4443413"/>
          <p14:tracePt t="30198" x="6008688" y="4467225"/>
          <p14:tracePt t="30205" x="6008688" y="4492625"/>
          <p14:tracePt t="30212" x="6008688" y="4505325"/>
          <p14:tracePt t="30224" x="6008688" y="4530725"/>
          <p14:tracePt t="30232" x="6008688" y="4543425"/>
          <p14:tracePt t="30240" x="6008688" y="4567238"/>
          <p14:tracePt t="30248" x="6008688" y="4579938"/>
          <p14:tracePt t="30262" x="6008688" y="4592638"/>
          <p14:tracePt t="30270" x="6008688" y="4605338"/>
          <p14:tracePt t="30278" x="6008688" y="4618038"/>
          <p14:tracePt t="30294" x="6021388" y="4643438"/>
          <p14:tracePt t="30302" x="6021388" y="4656138"/>
          <p14:tracePt t="30310" x="6034088" y="4667250"/>
          <p14:tracePt t="30318" x="6034088" y="4679950"/>
          <p14:tracePt t="30324" x="6034088" y="4692650"/>
          <p14:tracePt t="30333" x="6045200" y="4705350"/>
          <p14:tracePt t="30340" x="6057900" y="4730750"/>
          <p14:tracePt t="30364" x="6057900" y="4743450"/>
          <p14:tracePt t="30372" x="6070600" y="4743450"/>
          <p14:tracePt t="30442" x="6083300" y="4756150"/>
          <p14:tracePt t="30460" x="6096000" y="4768850"/>
          <p14:tracePt t="30468" x="6108700" y="4792663"/>
          <p14:tracePt t="30476" x="6121400" y="4805363"/>
          <p14:tracePt t="30484" x="6146800" y="4830763"/>
          <p14:tracePt t="30492" x="6157913" y="4843463"/>
          <p14:tracePt t="30501" x="6157913" y="4856163"/>
          <p14:tracePt t="30508" x="6170613" y="4856163"/>
          <p14:tracePt t="30516" x="6170613" y="4868863"/>
          <p14:tracePt t="30530" x="6170613" y="4879975"/>
          <p14:tracePt t="30541" x="6183313" y="4892675"/>
          <p14:tracePt t="30549" x="6196013" y="4892675"/>
          <p14:tracePt t="30569" x="6208713" y="4892675"/>
          <p14:tracePt t="30578" x="6208713" y="4905375"/>
          <p14:tracePt t="30590" x="6221413" y="4905375"/>
          <p14:tracePt t="30604" x="6234113" y="4905375"/>
          <p14:tracePt t="30612" x="6246813" y="4918075"/>
          <p14:tracePt t="30620" x="6259513" y="4930775"/>
          <p14:tracePt t="30636" x="6283325" y="4930775"/>
          <p14:tracePt t="30644" x="6296025" y="4943475"/>
          <p14:tracePt t="30652" x="6308725" y="4956175"/>
          <p14:tracePt t="30658" x="6334125" y="4956175"/>
          <p14:tracePt t="30667" x="6334125" y="4968875"/>
          <p14:tracePt t="30674" x="6346825" y="4968875"/>
          <p14:tracePt t="30682" x="6359525" y="4968875"/>
          <p14:tracePt t="30690" x="6370638" y="4981575"/>
          <p14:tracePt t="30699" x="6383338" y="4981575"/>
          <p14:tracePt t="30707" x="6396038" y="4981575"/>
          <p14:tracePt t="30715" x="6408738" y="4981575"/>
          <p14:tracePt t="30722" x="6421438" y="4981575"/>
          <p14:tracePt t="30728" x="6434138" y="4981575"/>
          <p14:tracePt t="30736" x="6446838" y="4981575"/>
          <p14:tracePt t="30744" x="6472238" y="4981575"/>
          <p14:tracePt t="30752" x="6483350" y="4981575"/>
          <p14:tracePt t="30760" x="6496050" y="4981575"/>
          <p14:tracePt t="30768" x="6508750" y="4981575"/>
          <p14:tracePt t="30784" x="6521450" y="4981575"/>
          <p14:tracePt t="30822" x="6534150" y="4981575"/>
          <p14:tracePt t="30842" x="6546850" y="4981575"/>
          <p14:tracePt t="30856" x="6559550" y="4981575"/>
          <p14:tracePt t="30872" x="6584950" y="4981575"/>
          <p14:tracePt t="30888" x="6596063" y="4981575"/>
          <p14:tracePt t="31206" x="6608763" y="4981575"/>
          <p14:tracePt t="31214" x="6621463" y="4981575"/>
          <p14:tracePt t="31222" x="6634163" y="4981575"/>
          <p14:tracePt t="31230" x="6659563" y="4981575"/>
          <p14:tracePt t="31238" x="6672263" y="4981575"/>
          <p14:tracePt t="31248" x="6684963" y="4981575"/>
          <p14:tracePt t="31263" x="6696075" y="4968875"/>
          <p14:tracePt t="31276" x="6708775" y="4968875"/>
          <p14:tracePt t="31292" x="6721475" y="4968875"/>
          <p14:tracePt t="31416" x="6734175" y="4968875"/>
          <p14:tracePt t="31424" x="6759575" y="4968875"/>
          <p14:tracePt t="31432" x="6797675" y="4981575"/>
          <p14:tracePt t="31440" x="6821488" y="4992688"/>
          <p14:tracePt t="31448" x="6846888" y="5005388"/>
          <p14:tracePt t="31456" x="6859588" y="5018088"/>
          <p14:tracePt t="31465" x="6884988" y="5018088"/>
          <p14:tracePt t="31478" x="6897688" y="5018088"/>
          <p14:tracePt t="31494" x="6921500" y="5018088"/>
          <p14:tracePt t="31502" x="6934200" y="5018088"/>
          <p14:tracePt t="31510" x="6946900" y="5018088"/>
          <p14:tracePt t="31518" x="6972300" y="5018088"/>
          <p14:tracePt t="31526" x="6997700" y="5018088"/>
          <p14:tracePt t="31534" x="7010400" y="5018088"/>
          <p14:tracePt t="31540" x="7034213" y="5005388"/>
          <p14:tracePt t="31548" x="7059613" y="4992688"/>
          <p14:tracePt t="31556" x="7072313" y="4992688"/>
          <p14:tracePt t="31565" x="7085013" y="4981575"/>
          <p14:tracePt t="31572" x="7110413" y="4968875"/>
          <p14:tracePt t="31581" x="7123113" y="4968875"/>
          <p14:tracePt t="31588" x="7134225" y="4968875"/>
          <p14:tracePt t="31598" x="7146925" y="4956175"/>
          <p14:tracePt t="31604" x="7172325" y="4956175"/>
          <p14:tracePt t="31610" x="7185025" y="4943475"/>
          <p14:tracePt t="31618" x="7210425" y="4943475"/>
          <p14:tracePt t="31626" x="7223125" y="4943475"/>
          <p14:tracePt t="31634" x="7235825" y="4943475"/>
          <p14:tracePt t="31642" x="7246938" y="4943475"/>
          <p14:tracePt t="31650" x="7259638" y="4943475"/>
          <p14:tracePt t="31700" x="7272338" y="4943475"/>
          <p14:tracePt t="31712" x="7272338" y="4930775"/>
          <p14:tracePt t="31720" x="7272338" y="4918075"/>
          <p14:tracePt t="31728" x="7272338" y="4905375"/>
          <p14:tracePt t="31736" x="7272338" y="4892675"/>
          <p14:tracePt t="31744" x="7272338" y="4879975"/>
          <p14:tracePt t="31750" x="7285038" y="4879975"/>
          <p14:tracePt t="31763" x="7285038" y="4868863"/>
          <p14:tracePt t="31790" x="7285038" y="4856163"/>
          <p14:tracePt t="31804" x="7285038" y="4843463"/>
          <p14:tracePt t="31813" x="7285038" y="4830763"/>
          <p14:tracePt t="31820" x="7272338" y="4805363"/>
          <p14:tracePt t="31828" x="7246938" y="4792663"/>
          <p14:tracePt t="31836" x="7235825" y="4779963"/>
          <p14:tracePt t="31844" x="7223125" y="4756150"/>
          <p14:tracePt t="31852" x="7210425" y="4756150"/>
          <p14:tracePt t="31860" x="7197725" y="4730750"/>
          <p14:tracePt t="31869" x="7172325" y="4730750"/>
          <p14:tracePt t="31876" x="7172325" y="4718050"/>
          <p14:tracePt t="31886" x="7159625" y="4718050"/>
          <p14:tracePt t="31890" x="7159625" y="4705350"/>
          <p14:tracePt t="31898" x="7146925" y="4705350"/>
          <p14:tracePt t="31915" x="7123113" y="4705350"/>
          <p14:tracePt t="31922" x="7110413" y="4705350"/>
          <p14:tracePt t="31931" x="7097713" y="4718050"/>
          <p14:tracePt t="31938" x="7072313" y="4718050"/>
          <p14:tracePt t="31944" x="7059613" y="4730750"/>
          <p14:tracePt t="31952" x="7034213" y="4730750"/>
          <p14:tracePt t="31960" x="6997700" y="4730750"/>
          <p14:tracePt t="31968" x="6985000" y="4730750"/>
          <p14:tracePt t="31976" x="6946900" y="4730750"/>
          <p14:tracePt t="31984" x="6934200" y="4730750"/>
          <p14:tracePt t="31992" x="6921500" y="4743450"/>
          <p14:tracePt t="32000" x="6910388" y="4743450"/>
          <p14:tracePt t="32008" x="6897688" y="4743450"/>
          <p14:tracePt t="32015" x="6884988" y="4743450"/>
          <p14:tracePt t="32022" x="6872288" y="4743450"/>
          <p14:tracePt t="32038" x="6859588" y="4743450"/>
          <p14:tracePt t="32048" x="6846888" y="4743450"/>
          <p14:tracePt t="32063" x="6834188" y="4743450"/>
          <p14:tracePt t="32070" x="6821488" y="4756150"/>
          <p14:tracePt t="32076" x="6808788" y="4756150"/>
          <p14:tracePt t="32084" x="6784975" y="4756150"/>
          <p14:tracePt t="32092" x="6759575" y="4756150"/>
          <p14:tracePt t="32100" x="6721475" y="4756150"/>
          <p14:tracePt t="32108" x="6696075" y="4756150"/>
          <p14:tracePt t="32117" x="6672263" y="4756150"/>
          <p14:tracePt t="32124" x="6634163" y="4756150"/>
          <p14:tracePt t="32132" x="6608763" y="4756150"/>
          <p14:tracePt t="32140" x="6596063" y="4756150"/>
          <p14:tracePt t="32148" x="6559550" y="4756150"/>
          <p14:tracePt t="32154" x="6546850" y="4756150"/>
          <p14:tracePt t="32162" x="6534150" y="4743450"/>
          <p14:tracePt t="32170" x="6508750" y="4730750"/>
          <p14:tracePt t="32178" x="6483350" y="4730750"/>
          <p14:tracePt t="32186" x="6459538" y="4730750"/>
          <p14:tracePt t="32194" x="6446838" y="4730750"/>
          <p14:tracePt t="32202" x="6434138" y="4730750"/>
          <p14:tracePt t="32210" x="6408738" y="4743450"/>
          <p14:tracePt t="32217" x="6396038" y="4743450"/>
          <p14:tracePt t="32224" x="6383338" y="4743450"/>
          <p14:tracePt t="32233" x="6359525" y="4743450"/>
          <p14:tracePt t="32240" x="6346825" y="4743450"/>
          <p14:tracePt t="32248" x="6334125" y="4743450"/>
          <p14:tracePt t="32256" x="6308725" y="4743450"/>
          <p14:tracePt t="32265" x="6283325" y="4756150"/>
          <p14:tracePt t="32272" x="6270625" y="4756150"/>
          <p14:tracePt t="32278" x="6259513" y="4756150"/>
          <p14:tracePt t="32286" x="6246813" y="4756150"/>
          <p14:tracePt t="32294" x="6246813" y="4768850"/>
          <p14:tracePt t="32356" x="6234113" y="4779963"/>
          <p14:tracePt t="32364" x="6221413" y="4792663"/>
          <p14:tracePt t="32372" x="6221413" y="4805363"/>
          <p14:tracePt t="32381" x="6208713" y="4818063"/>
          <p14:tracePt t="32397" x="6208713" y="4830763"/>
          <p14:tracePt t="32404" x="6196013" y="4843463"/>
          <p14:tracePt t="32429" x="6183313" y="4856163"/>
          <p14:tracePt t="32450" x="6183313" y="4868863"/>
          <p14:tracePt t="32457" x="6170613" y="4868863"/>
          <p14:tracePt t="32465" x="6170613" y="4879975"/>
          <p14:tracePt t="32473" x="6170613" y="4892675"/>
          <p14:tracePt t="32487" x="6170613" y="4905375"/>
          <p14:tracePt t="32497" x="6170613" y="4918075"/>
          <p14:tracePt t="32512" x="6170613" y="4930775"/>
          <p14:tracePt t="32519" x="6170613" y="4943475"/>
          <p14:tracePt t="32535" x="6183313" y="4943475"/>
          <p14:tracePt t="32543" x="6196013" y="4956175"/>
          <p14:tracePt t="32557" x="6208713" y="4968875"/>
          <p14:tracePt t="32573" x="6221413" y="4968875"/>
          <p14:tracePt t="32582" x="6234113" y="4992688"/>
          <p14:tracePt t="32589" x="6246813" y="4992688"/>
          <p14:tracePt t="32598" x="6259513" y="5018088"/>
          <p14:tracePt t="32605" x="6270625" y="5030788"/>
          <p14:tracePt t="32616" x="6308725" y="5043488"/>
          <p14:tracePt t="32620" x="6334125" y="5068888"/>
          <p14:tracePt t="32628" x="6370638" y="5092700"/>
          <p14:tracePt t="32636" x="6396038" y="5092700"/>
          <p14:tracePt t="32644" x="6434138" y="5105400"/>
          <p14:tracePt t="32651" x="6459538" y="5118100"/>
          <p14:tracePt t="32659" x="6472238" y="5118100"/>
          <p14:tracePt t="32667" x="6483350" y="5118100"/>
          <p14:tracePt t="32675" x="6496050" y="5118100"/>
          <p14:tracePt t="32682" x="6521450" y="5118100"/>
          <p14:tracePt t="32689" x="6546850" y="5118100"/>
          <p14:tracePt t="32698" x="6572250" y="5118100"/>
          <p14:tracePt t="32705" x="6584950" y="5118100"/>
          <p14:tracePt t="32715" x="6608763" y="5118100"/>
          <p14:tracePt t="32722" x="6646863" y="5118100"/>
          <p14:tracePt t="32731" x="6684963" y="5118100"/>
          <p14:tracePt t="32738" x="6721475" y="5118100"/>
          <p14:tracePt t="32748" x="6759575" y="5118100"/>
          <p14:tracePt t="32752" x="6784975" y="5118100"/>
          <p14:tracePt t="32760" x="6797675" y="5105400"/>
          <p14:tracePt t="32768" x="6808788" y="5105400"/>
          <p14:tracePt t="32776" x="6834188" y="5105400"/>
          <p14:tracePt t="32792" x="6859588" y="5092700"/>
          <p14:tracePt t="32808" x="6872288" y="5081588"/>
          <p14:tracePt t="32817" x="6897688" y="5081588"/>
          <p14:tracePt t="32822" x="6910388" y="5068888"/>
          <p14:tracePt t="32831" x="6934200" y="5056188"/>
          <p14:tracePt t="32838" x="6946900" y="5056188"/>
          <p14:tracePt t="32848" x="6959600" y="5030788"/>
          <p14:tracePt t="32864" x="6972300" y="5005388"/>
          <p14:tracePt t="32878" x="6985000" y="4992688"/>
          <p14:tracePt t="32902" x="7021513" y="4930775"/>
          <p14:tracePt t="32908" x="7034213" y="4905375"/>
          <p14:tracePt t="32917" x="7059613" y="4892675"/>
          <p14:tracePt t="32924" x="7072313" y="4868863"/>
          <p14:tracePt t="32932" x="7085013" y="4856163"/>
          <p14:tracePt t="32940" x="7097713" y="4843463"/>
          <p14:tracePt t="32948" x="7110413" y="4843463"/>
          <p14:tracePt t="32954" x="7110413" y="4830763"/>
          <p14:tracePt t="32970" x="7110413" y="4818063"/>
          <p14:tracePt t="32994" x="7110413" y="4805363"/>
          <p14:tracePt t="33006" x="7110413" y="4792663"/>
          <p14:tracePt t="33024" x="7097713" y="4779963"/>
          <p14:tracePt t="33033" x="7097713" y="4756150"/>
          <p14:tracePt t="33040" x="7072313" y="4743450"/>
          <p14:tracePt t="33048" x="7059613" y="4718050"/>
          <p14:tracePt t="33056" x="7034213" y="4705350"/>
          <p14:tracePt t="33064" x="7021513" y="4692650"/>
          <p14:tracePt t="33072" x="7010400" y="4692650"/>
          <p14:tracePt t="33081" x="6997700" y="4692650"/>
          <p14:tracePt t="33086" x="6997700" y="4679950"/>
          <p14:tracePt t="33094" x="6972300" y="4679950"/>
          <p14:tracePt t="33115" x="6959600" y="4679950"/>
          <p14:tracePt t="33130" x="6934200" y="4667250"/>
          <p14:tracePt t="33138" x="6921500" y="4667250"/>
          <p14:tracePt t="33154" x="6897688" y="4667250"/>
          <p14:tracePt t="33160" x="6884988" y="4667250"/>
          <p14:tracePt t="33169" x="6872288" y="4667250"/>
          <p14:tracePt t="33176" x="6846888" y="4667250"/>
          <p14:tracePt t="33184" x="6808788" y="4667250"/>
          <p14:tracePt t="33192" x="6772275" y="4667250"/>
          <p14:tracePt t="33200" x="6721475" y="4656138"/>
          <p14:tracePt t="33208" x="6696075" y="4630738"/>
          <p14:tracePt t="33217" x="6672263" y="4618038"/>
          <p14:tracePt t="33222" x="6659563" y="4618038"/>
          <p14:tracePt t="33231" x="6646863" y="4618038"/>
          <p14:tracePt t="33248" x="6634163" y="4618038"/>
          <p14:tracePt t="33264" x="6608763" y="4618038"/>
          <p14:tracePt t="33270" x="6596063" y="4618038"/>
          <p14:tracePt t="33278" x="6584950" y="4630738"/>
          <p14:tracePt t="33286" x="6559550" y="4630738"/>
          <p14:tracePt t="33292" x="6546850" y="4643438"/>
          <p14:tracePt t="33301" x="6521450" y="4656138"/>
          <p14:tracePt t="33308" x="6496050" y="4679950"/>
          <p14:tracePt t="33317" x="6483350" y="4692650"/>
          <p14:tracePt t="33324" x="6472238" y="4718050"/>
          <p14:tracePt t="33332" x="6459538" y="4718050"/>
          <p14:tracePt t="33340" x="6434138" y="4743450"/>
          <p14:tracePt t="33348" x="6421438" y="4743450"/>
          <p14:tracePt t="33364" x="6396038" y="4756150"/>
          <p14:tracePt t="33370" x="6383338" y="4768850"/>
          <p14:tracePt t="33378" x="6370638" y="4768850"/>
          <p14:tracePt t="33386" x="6346825" y="4792663"/>
          <p14:tracePt t="33394" x="6334125" y="4805363"/>
          <p14:tracePt t="33401" x="6308725" y="4818063"/>
          <p14:tracePt t="33409" x="6296025" y="4830763"/>
          <p14:tracePt t="33417" x="6270625" y="4856163"/>
          <p14:tracePt t="33425" x="6259513" y="4856163"/>
          <p14:tracePt t="33433" x="6259513" y="4868863"/>
          <p14:tracePt t="33440" x="6259513" y="4879975"/>
          <p14:tracePt t="33448" x="6246813" y="4892675"/>
          <p14:tracePt t="33456" x="6234113" y="4892675"/>
          <p14:tracePt t="33464" x="6234113" y="4905375"/>
          <p14:tracePt t="33481" x="6234113" y="4918075"/>
          <p14:tracePt t="33488" x="6221413" y="4930775"/>
          <p14:tracePt t="33494" x="6221413" y="4943475"/>
          <p14:tracePt t="33502" x="6208713" y="4956175"/>
          <p14:tracePt t="33510" x="6196013" y="4956175"/>
          <p14:tracePt t="33518" x="6196013" y="4968875"/>
          <p14:tracePt t="33526" x="6183313" y="4981575"/>
          <p14:tracePt t="33534" x="6183313" y="4992688"/>
          <p14:tracePt t="33542" x="6183313" y="5005388"/>
          <p14:tracePt t="33550" x="6183313" y="5030788"/>
          <p14:tracePt t="33564" x="6183313" y="5043488"/>
          <p14:tracePt t="33572" x="6183313" y="5056188"/>
          <p14:tracePt t="33581" x="6183313" y="5068888"/>
          <p14:tracePt t="33600" x="6183313" y="5081588"/>
          <p14:tracePt t="33608" x="6183313" y="5092700"/>
          <p14:tracePt t="33616" x="6183313" y="5105400"/>
          <p14:tracePt t="33624" x="6196013" y="5105400"/>
          <p14:tracePt t="33631" x="6208713" y="5118100"/>
          <p14:tracePt t="33648" x="6221413" y="5130800"/>
          <p14:tracePt t="33664" x="6234113" y="5156200"/>
          <p14:tracePt t="33671" x="6246813" y="5168900"/>
          <p14:tracePt t="33686" x="6259513" y="5181600"/>
          <p14:tracePt t="33701" x="6270625" y="5181600"/>
          <p14:tracePt t="33708" x="6283325" y="5194300"/>
          <p14:tracePt t="33814" x="6296025" y="5194300"/>
          <p14:tracePt t="34050" x="6296025" y="5205413"/>
          <p14:tracePt t="34738" x="6296025" y="5230813"/>
          <p14:tracePt t="34746" x="6296025" y="5256213"/>
          <p14:tracePt t="34754" x="6296025" y="5294313"/>
          <p14:tracePt t="34763" x="6296025" y="5330825"/>
          <p14:tracePt t="34770" x="6296025" y="5368925"/>
          <p14:tracePt t="34778" x="6296025" y="5407025"/>
          <p14:tracePt t="34784" x="6296025" y="5443538"/>
          <p14:tracePt t="34792" x="6296025" y="5481638"/>
          <p14:tracePt t="34800" x="6296025" y="5507038"/>
          <p14:tracePt t="34808" x="6296025" y="5530850"/>
          <p14:tracePt t="34816" x="6296025" y="5543550"/>
          <p14:tracePt t="34825" x="6296025" y="5581650"/>
          <p14:tracePt t="34832" x="6296025" y="5594350"/>
          <p14:tracePt t="34840" x="6296025" y="5607050"/>
          <p14:tracePt t="34848" x="6296025" y="5630863"/>
          <p14:tracePt t="34854" x="6296025" y="5668963"/>
          <p14:tracePt t="34864" x="6296025" y="5719763"/>
          <p14:tracePt t="34870" x="6296025" y="5781675"/>
          <p14:tracePt t="34879" x="6308725" y="5819775"/>
          <p14:tracePt t="34886" x="6308725" y="5843588"/>
          <p14:tracePt t="34902" x="6283325" y="5881688"/>
          <p14:tracePt t="34910" x="6259513" y="5907088"/>
          <p14:tracePt t="34916" x="6246813" y="5907088"/>
          <p14:tracePt t="34924" x="6234113" y="5907088"/>
          <p14:tracePt t="34932" x="6208713" y="5919788"/>
          <p14:tracePt t="34941" x="6196013" y="5919788"/>
          <p14:tracePt t="34949" x="6170613" y="5894388"/>
          <p14:tracePt t="34956" x="6134100" y="5868988"/>
          <p14:tracePt t="34964" x="6121400" y="5819775"/>
          <p14:tracePt t="34972" x="6096000" y="5781675"/>
          <p14:tracePt t="34981" x="6070600" y="5743575"/>
          <p14:tracePt t="34986" x="6057900" y="5719763"/>
          <p14:tracePt t="34994" x="6045200" y="5694363"/>
          <p14:tracePt t="35002" x="6045200" y="5681663"/>
          <p14:tracePt t="35018" x="6045200" y="5668963"/>
          <p14:tracePt t="35034" x="6045200" y="5656263"/>
          <p14:tracePt t="35048" x="6045200" y="5630863"/>
          <p14:tracePt t="35056" x="6034088" y="5619750"/>
          <p14:tracePt t="35064" x="6034088" y="5607050"/>
          <p14:tracePt t="35072" x="6034088" y="5594350"/>
          <p14:tracePt t="35081" x="6034088" y="5581650"/>
          <p14:tracePt t="35088" x="6034088" y="5568950"/>
          <p14:tracePt t="35097" x="6021388" y="5543550"/>
          <p14:tracePt t="35104" x="6021388" y="5530850"/>
          <p14:tracePt t="35114" x="6021388" y="5518150"/>
          <p14:tracePt t="35118" x="6021388" y="5507038"/>
          <p14:tracePt t="35146" x="6021388" y="5494338"/>
          <p14:tracePt t="35154" x="6034088" y="5494338"/>
          <p14:tracePt t="35216" x="6045200" y="5494338"/>
          <p14:tracePt t="35224" x="6057900" y="5494338"/>
          <p14:tracePt t="35244" x="6070600" y="5494338"/>
          <p14:tracePt t="35266" x="6083300" y="5494338"/>
          <p14:tracePt t="35325" x="6096000" y="5494338"/>
          <p14:tracePt t="35332" x="6108700" y="5494338"/>
          <p14:tracePt t="35390" x="6121400" y="5494338"/>
          <p14:tracePt t="35426" x="6146800" y="5481638"/>
          <p14:tracePt t="35434" x="6157913" y="5456238"/>
          <p14:tracePt t="35442" x="6183313" y="5430838"/>
          <p14:tracePt t="35450" x="6183313" y="5381625"/>
          <p14:tracePt t="35456" x="6196013" y="5305425"/>
          <p14:tracePt t="35464" x="6208713" y="5243513"/>
          <p14:tracePt t="35472" x="6208713" y="5143500"/>
          <p14:tracePt t="35481" x="6221413" y="5056188"/>
          <p14:tracePt t="35488" x="6246813" y="4943475"/>
          <p14:tracePt t="35497" x="6270625" y="4830763"/>
          <p14:tracePt t="35504" x="6270625" y="4730750"/>
          <p14:tracePt t="35513" x="6270625" y="4579938"/>
          <p14:tracePt t="35518" x="6234113" y="4318000"/>
          <p14:tracePt t="35526" x="6208713" y="4117975"/>
          <p14:tracePt t="35534" x="6183313" y="3967163"/>
          <p14:tracePt t="35542" x="6157913" y="3854450"/>
          <p14:tracePt t="35551" x="6134100" y="3741738"/>
          <p14:tracePt t="35558" x="6108700" y="3641725"/>
          <p14:tracePt t="35566" x="6083300" y="3554413"/>
          <p14:tracePt t="35574" x="6057900" y="3467100"/>
          <p14:tracePt t="35582" x="6034088" y="3378200"/>
          <p14:tracePt t="35588" x="5983288" y="3278188"/>
          <p14:tracePt t="35597" x="5957888" y="3154363"/>
          <p14:tracePt t="35604" x="5932488" y="3003550"/>
          <p14:tracePt t="35614" x="5883275" y="2828925"/>
          <p14:tracePt t="35620" x="5832475" y="2665413"/>
          <p14:tracePt t="35628" x="5808663" y="2527300"/>
          <p14:tracePt t="35636" x="5783263" y="2403475"/>
          <p14:tracePt t="35645" x="5757863" y="2352675"/>
          <p14:tracePt t="35652" x="5745163" y="2327275"/>
          <p14:tracePt t="35658" x="5708650" y="2303463"/>
          <p14:tracePt t="35667" x="5683250" y="2290763"/>
          <p14:tracePt t="35674" x="5670550" y="2265363"/>
          <p14:tracePt t="35682" x="5645150" y="2252663"/>
          <p14:tracePt t="35690" x="5632450" y="2239963"/>
          <p14:tracePt t="35698" x="5607050" y="2227263"/>
          <p14:tracePt t="35706" x="5595938" y="2201863"/>
          <p14:tracePt t="35714" x="5583238" y="2190750"/>
          <p14:tracePt t="35720" x="5557838" y="2165350"/>
          <p14:tracePt t="35728" x="5519738" y="2127250"/>
          <p14:tracePt t="35737" x="5457825" y="2052638"/>
          <p14:tracePt t="35744" x="5357813" y="1939925"/>
          <p14:tracePt t="35751" x="5257800" y="1827213"/>
          <p14:tracePt t="35759" x="5170488" y="1727200"/>
          <p14:tracePt t="35767" x="5068888" y="1601788"/>
          <p14:tracePt t="35775" x="4956175" y="1476375"/>
          <p14:tracePt t="35783" x="4843463" y="1327150"/>
          <p14:tracePt t="35789" x="4743450" y="1227138"/>
          <p14:tracePt t="35798" x="4643438" y="1138238"/>
          <p14:tracePt t="35805" x="4494213" y="1038225"/>
          <p14:tracePt t="35814" x="4368800" y="950913"/>
          <p14:tracePt t="35821" x="4192588" y="876300"/>
          <p14:tracePt t="35829" x="4043363" y="850900"/>
          <p14:tracePt t="35837" x="3930650" y="838200"/>
          <p14:tracePt t="35846" x="3779838" y="838200"/>
          <p14:tracePt t="35853" x="3667125" y="825500"/>
          <p14:tracePt t="35859" x="3567113" y="825500"/>
          <p14:tracePt t="35867" x="3467100" y="825500"/>
          <p14:tracePt t="35875" x="3405188" y="850900"/>
          <p14:tracePt t="35897" x="3241675" y="876300"/>
          <p14:tracePt t="35899" x="3154363" y="889000"/>
          <p14:tracePt t="35907" x="3092450" y="889000"/>
          <p14:tracePt t="35915" x="3016250" y="863600"/>
          <p14:tracePt t="35923" x="2941638" y="850900"/>
          <p14:tracePt t="35929" x="2854325" y="838200"/>
          <p14:tracePt t="35937" x="2767013" y="825500"/>
          <p14:tracePt t="35946" x="2703513" y="825500"/>
          <p14:tracePt t="35953" x="2603500" y="850900"/>
          <p14:tracePt t="35963" x="2528888" y="889000"/>
          <p14:tracePt t="35969" x="2452688" y="938213"/>
          <p14:tracePt t="35978" x="2390775" y="1001713"/>
          <p14:tracePt t="35985" x="2328863" y="1038225"/>
          <p14:tracePt t="35991" x="2265363" y="1101725"/>
          <p14:tracePt t="35999" x="2216150" y="1163638"/>
          <p14:tracePt t="36007" x="2178050" y="1189038"/>
          <p14:tracePt t="36015" x="2139950" y="1250950"/>
          <p14:tracePt t="36023" x="2103438" y="1289050"/>
          <p14:tracePt t="36031" x="2078038" y="1350963"/>
          <p14:tracePt t="36039" x="2039938" y="1414463"/>
          <p14:tracePt t="36048" x="2003425" y="1463675"/>
          <p14:tracePt t="36055" x="1965325" y="1539875"/>
          <p14:tracePt t="36062" x="1939925" y="1614488"/>
          <p14:tracePt t="36069" x="1914525" y="1689100"/>
          <p14:tracePt t="36078" x="1890713" y="1739900"/>
          <p14:tracePt t="36085" x="1890713" y="1776413"/>
          <p14:tracePt t="36093" x="1890713" y="1814513"/>
          <p14:tracePt t="36102" x="1890713" y="1852613"/>
          <p14:tracePt t="36110" x="1914525" y="1876425"/>
          <p14:tracePt t="36118" x="1927225" y="1927225"/>
          <p14:tracePt t="36126" x="1939925" y="1952625"/>
          <p14:tracePt t="36133" x="1952625" y="1989138"/>
          <p14:tracePt t="36140" x="1965325" y="2014538"/>
          <p14:tracePt t="36148" x="1990725" y="2052638"/>
          <p14:tracePt t="36156" x="2003425" y="2089150"/>
          <p14:tracePt t="36164" x="2014538" y="2127250"/>
          <p14:tracePt t="36172" x="2039938" y="2152650"/>
          <p14:tracePt t="36181" x="2065338" y="2165350"/>
          <p14:tracePt t="36188" x="2090738" y="2190750"/>
          <p14:tracePt t="36195" x="2139950" y="2214563"/>
          <p14:tracePt t="36202" x="2203450" y="2252663"/>
          <p14:tracePt t="36210" x="2239963" y="2278063"/>
          <p14:tracePt t="36219" x="2303463" y="2303463"/>
          <p14:tracePt t="36226" x="2352675" y="2314575"/>
          <p14:tracePt t="36235" x="2416175" y="2339975"/>
          <p14:tracePt t="36242" x="2452688" y="2365375"/>
          <p14:tracePt t="36249" x="2478088" y="2378075"/>
          <p14:tracePt t="36257" x="2528888" y="2378075"/>
          <p14:tracePt t="36264" x="2554288" y="2390775"/>
          <p14:tracePt t="36271" x="2565400" y="2403475"/>
          <p14:tracePt t="36279" x="2590800" y="2403475"/>
          <p14:tracePt t="36287" x="2616200" y="2403475"/>
          <p14:tracePt t="36296" x="2678113" y="2403475"/>
          <p14:tracePt t="36303" x="2741613" y="2403475"/>
          <p14:tracePt t="36312" x="2841625" y="2403475"/>
          <p14:tracePt t="36319" x="2941638" y="2390775"/>
          <p14:tracePt t="36328" x="3041650" y="2390775"/>
          <p14:tracePt t="36333" x="3167063" y="2378075"/>
          <p14:tracePt t="36341" x="3317875" y="2365375"/>
          <p14:tracePt t="36349" x="3429000" y="2352675"/>
          <p14:tracePt t="36357" x="3530600" y="2327275"/>
          <p14:tracePt t="36365" x="3617913" y="2303463"/>
          <p14:tracePt t="36373" x="3679825" y="2303463"/>
          <p14:tracePt t="36381" x="3717925" y="2278063"/>
          <p14:tracePt t="36389" x="3743325" y="2265363"/>
          <p14:tracePt t="36398" x="3756025" y="2239963"/>
          <p14:tracePt t="36403" x="3779838" y="2227263"/>
          <p14:tracePt t="36413" x="3792538" y="2201863"/>
          <p14:tracePt t="36419" x="3817938" y="2190750"/>
          <p14:tracePt t="36429" x="3843338" y="2165350"/>
          <p14:tracePt t="36435" x="3879850" y="2152650"/>
          <p14:tracePt t="36444" x="3943350" y="2127250"/>
          <p14:tracePt t="36451" x="4005263" y="2078038"/>
          <p14:tracePt t="36460" x="4056063" y="2052638"/>
          <p14:tracePt t="36465" x="4117975" y="2027238"/>
          <p14:tracePt t="36473" x="4143375" y="2014538"/>
          <p14:tracePt t="36481" x="4156075" y="2001838"/>
          <p14:tracePt t="36489" x="4181475" y="1989138"/>
          <p14:tracePt t="36498" x="4181475" y="1978025"/>
          <p14:tracePt t="36672" x="4192588" y="1978025"/>
          <p14:tracePt t="36798" x="4205288" y="1978025"/>
          <p14:tracePt t="36812" x="4217988" y="1978025"/>
          <p14:tracePt t="36820" x="4230688" y="1978025"/>
          <p14:tracePt t="36906" x="4230688" y="1965325"/>
          <p14:tracePt t="36914" x="4217988" y="1965325"/>
          <p14:tracePt t="36938" x="4217988" y="1952625"/>
          <p14:tracePt t="36944" x="4217988" y="19399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FABA23-18EC-4BE3-915E-B998A606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 sz="3700" dirty="0">
                <a:solidFill>
                  <a:srgbClr val="FFFFFF"/>
                </a:solidFill>
              </a:rPr>
              <a:t>Etiología: Aumento del volumen cerebral (Megalencefalia)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73E8604-B476-44B8-AA45-E1AF598EF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32132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3C217E-5895-4566-8EB4-23AB6B411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2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72"/>
    </mc:Choice>
    <mc:Fallback>
      <p:transition spd="slow" advTm="6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7" x="4156075" y="1939925"/>
          <p14:tracePt t="1185" x="4092575" y="1939925"/>
          <p14:tracePt t="1194" x="4068763" y="1939925"/>
          <p14:tracePt t="1201" x="4043363" y="1939925"/>
          <p14:tracePt t="1210" x="4030663" y="1939925"/>
          <p14:tracePt t="1217" x="4017963" y="1939925"/>
          <p14:tracePt t="1226" x="3979863" y="1939925"/>
          <p14:tracePt t="1233" x="3943350" y="1939925"/>
          <p14:tracePt t="1239" x="3905250" y="1952625"/>
          <p14:tracePt t="1247" x="3830638" y="1965325"/>
          <p14:tracePt t="1255" x="3756025" y="1978025"/>
          <p14:tracePt t="1264" x="3692525" y="2001838"/>
          <p14:tracePt t="1271" x="3617913" y="2014538"/>
          <p14:tracePt t="1279" x="3541713" y="2039938"/>
          <p14:tracePt t="1287" x="3479800" y="2078038"/>
          <p14:tracePt t="1296" x="3429000" y="2127250"/>
          <p14:tracePt t="1301" x="3367088" y="2178050"/>
          <p14:tracePt t="1311" x="3292475" y="2227263"/>
          <p14:tracePt t="1317" x="3216275" y="2265363"/>
          <p14:tracePt t="1327" x="3154363" y="2290763"/>
          <p14:tracePt t="1333" x="3141663" y="2303463"/>
          <p14:tracePt t="1344" x="3128963" y="2314575"/>
          <p14:tracePt t="1349" x="3103563" y="2327275"/>
          <p14:tracePt t="1358" x="3103563" y="2339975"/>
          <p14:tracePt t="1768" x="3116263" y="2339975"/>
          <p14:tracePt t="1778" x="3116263" y="2327275"/>
          <p14:tracePt t="1847" x="3128963" y="2327275"/>
          <p14:tracePt t="1853" x="3141663" y="2327275"/>
          <p14:tracePt t="1861" x="3154363" y="2327275"/>
          <p14:tracePt t="1909" x="3167063" y="2314575"/>
          <p14:tracePt t="1917" x="3179763" y="2314575"/>
          <p14:tracePt t="1923" x="3179763" y="2303463"/>
          <p14:tracePt t="1939" x="3192463" y="2303463"/>
          <p14:tracePt t="1947" x="3192463" y="2290763"/>
          <p14:tracePt t="1963" x="3205163" y="2278063"/>
          <p14:tracePt t="1971" x="3205163" y="2265363"/>
          <p14:tracePt t="1979" x="3216275" y="2265363"/>
          <p14:tracePt t="2013" x="3216275" y="2252663"/>
          <p14:tracePt t="2021" x="3228975" y="2252663"/>
          <p14:tracePt t="2029" x="3241675" y="2252663"/>
          <p14:tracePt t="2037" x="3254375" y="2239963"/>
          <p14:tracePt t="2045" x="3267075" y="2239963"/>
          <p14:tracePt t="2051" x="3279775" y="2239963"/>
          <p14:tracePt t="2060" x="3305175" y="2239963"/>
          <p14:tracePt t="2067" x="3317875" y="2239963"/>
          <p14:tracePt t="2076" x="3328988" y="2239963"/>
          <p14:tracePt t="2083" x="3354388" y="2239963"/>
          <p14:tracePt t="2094" x="3367088" y="2239963"/>
          <p14:tracePt t="2108" x="3392488" y="2239963"/>
          <p14:tracePt t="2115" x="3405188" y="2227263"/>
          <p14:tracePt t="2121" x="3454400" y="2214563"/>
          <p14:tracePt t="2129" x="3530600" y="2214563"/>
          <p14:tracePt t="2137" x="3592513" y="2201863"/>
          <p14:tracePt t="2146" x="3679825" y="2201863"/>
          <p14:tracePt t="2153" x="3767138" y="2190750"/>
          <p14:tracePt t="2161" x="3856038" y="2165350"/>
          <p14:tracePt t="2169" x="3917950" y="2152650"/>
          <p14:tracePt t="2177" x="3992563" y="2127250"/>
          <p14:tracePt t="2185" x="4068763" y="2101850"/>
          <p14:tracePt t="2193" x="4143375" y="2089150"/>
          <p14:tracePt t="2199" x="4192588" y="2078038"/>
          <p14:tracePt t="2208" x="4230688" y="2065338"/>
          <p14:tracePt t="2215" x="4256088" y="2039938"/>
          <p14:tracePt t="2223" x="4281488" y="2027238"/>
          <p14:tracePt t="2231" x="4294188" y="2014538"/>
          <p14:tracePt t="2239" x="4318000" y="1989138"/>
          <p14:tracePt t="2247" x="4330700" y="1978025"/>
          <p14:tracePt t="2253" x="4368800" y="1952625"/>
          <p14:tracePt t="2261" x="4430713" y="1927225"/>
          <p14:tracePt t="2269" x="4506913" y="1901825"/>
          <p14:tracePt t="2277" x="4568825" y="1889125"/>
          <p14:tracePt t="2285" x="4643438" y="1876425"/>
          <p14:tracePt t="2293" x="4694238" y="1876425"/>
          <p14:tracePt t="2302" x="4768850" y="1876425"/>
          <p14:tracePt t="2310" x="4819650" y="1852613"/>
          <p14:tracePt t="2317" x="4868863" y="1839913"/>
          <p14:tracePt t="2323" x="4919663" y="1814513"/>
          <p14:tracePt t="2331" x="4956175" y="1801813"/>
          <p14:tracePt t="2339" x="4981575" y="1776413"/>
          <p14:tracePt t="2347" x="5006975" y="1765300"/>
          <p14:tracePt t="2355" x="5032375" y="1739900"/>
          <p14:tracePt t="2364" x="5057775" y="1727200"/>
          <p14:tracePt t="2371" x="5081588" y="1701800"/>
          <p14:tracePt t="2380" x="5106988" y="1689100"/>
          <p14:tracePt t="2387" x="5132388" y="1663700"/>
          <p14:tracePt t="2393" x="5157788" y="1652588"/>
          <p14:tracePt t="2402" x="5181600" y="1639888"/>
          <p14:tracePt t="2410" x="5194300" y="1627188"/>
          <p14:tracePt t="2417" x="5207000" y="1627188"/>
          <p14:tracePt t="2503" x="5207000" y="1663700"/>
          <p14:tracePt t="2696" x="5207000" y="1652588"/>
          <p14:tracePt t="2712" x="5207000" y="1639888"/>
          <p14:tracePt t="2720" x="5219700" y="1639888"/>
          <p14:tracePt t="2726" x="5219700" y="1614488"/>
          <p14:tracePt t="2743" x="5219700" y="1601788"/>
          <p14:tracePt t="2750" x="5232400" y="1589088"/>
          <p14:tracePt t="2758" x="5232400" y="1576388"/>
          <p14:tracePt t="2775" x="5232400" y="1563688"/>
          <p14:tracePt t="2782" x="5232400" y="1552575"/>
          <p14:tracePt t="2796" x="5232400" y="1539875"/>
          <p14:tracePt t="2810" x="5232400" y="1527175"/>
          <p14:tracePt t="2821" x="5245100" y="1527175"/>
          <p14:tracePt t="2837" x="5245100" y="1514475"/>
          <p14:tracePt t="2863" x="5245100" y="1501775"/>
          <p14:tracePt t="2945" x="5245100" y="1489075"/>
          <p14:tracePt t="2953" x="5257800" y="1476375"/>
          <p14:tracePt t="2969" x="5270500" y="1463675"/>
          <p14:tracePt t="2977" x="5270500" y="1450975"/>
          <p14:tracePt t="2985" x="5270500" y="1439863"/>
          <p14:tracePt t="2999" x="5281613" y="1427163"/>
          <p14:tracePt t="3008" x="5294313" y="1427163"/>
          <p14:tracePt t="3015" x="5294313" y="1414463"/>
          <p14:tracePt t="3023" x="5294313" y="1401763"/>
          <p14:tracePt t="3031" x="5307013" y="1389063"/>
          <p14:tracePt t="3039" x="5307013" y="1376363"/>
          <p14:tracePt t="3047" x="5319713" y="1363663"/>
          <p14:tracePt t="3055" x="5332413" y="1339850"/>
          <p14:tracePt t="3063" x="5345113" y="1327150"/>
          <p14:tracePt t="3069" x="5370513" y="1301750"/>
          <p14:tracePt t="3077" x="5383213" y="1276350"/>
          <p14:tracePt t="3085" x="5407025" y="1250950"/>
          <p14:tracePt t="3093" x="5445125" y="1227138"/>
          <p14:tracePt t="3101" x="5483225" y="1189038"/>
          <p14:tracePt t="3110" x="5545138" y="1163638"/>
          <p14:tracePt t="3117" x="5607050" y="1114425"/>
          <p14:tracePt t="3126" x="5657850" y="1101725"/>
          <p14:tracePt t="3133" x="5719763" y="1076325"/>
          <p14:tracePt t="3139" x="5770563" y="1050925"/>
          <p14:tracePt t="3148" x="5808663" y="1025525"/>
          <p14:tracePt t="3155" x="5832475" y="1014413"/>
          <p14:tracePt t="3164" x="5845175" y="1001713"/>
          <p14:tracePt t="3171" x="5857875" y="1001713"/>
          <p14:tracePt t="4045" x="5832475" y="1001713"/>
          <p14:tracePt t="4053" x="5821363" y="1001713"/>
          <p14:tracePt t="4067" x="5808663" y="1001713"/>
          <p14:tracePt t="4069" x="5795963" y="1001713"/>
          <p14:tracePt t="4087" x="5783263" y="1001713"/>
          <p14:tracePt t="4103" x="5770563" y="1001713"/>
          <p14:tracePt t="4124" x="5757863" y="1001713"/>
          <p14:tracePt t="4153" x="5745163" y="1001713"/>
          <p14:tracePt t="4329" x="5745163" y="1014413"/>
          <p14:tracePt t="4345" x="5745163" y="1025525"/>
          <p14:tracePt t="4358" x="5745163" y="1038225"/>
          <p14:tracePt t="4989" x="5732463" y="1038225"/>
          <p14:tracePt t="5565" x="5745163" y="1038225"/>
          <p14:tracePt t="5581" x="5757863" y="1038225"/>
          <p14:tracePt t="5587" x="5770563" y="1038225"/>
          <p14:tracePt t="5595" x="5783263" y="1038225"/>
          <p14:tracePt t="5611" x="5795963" y="1038225"/>
          <p14:tracePt t="5845" x="5795963" y="1050925"/>
          <p14:tracePt t="5853" x="5795963" y="1076325"/>
          <p14:tracePt t="5861" x="5821363" y="1114425"/>
          <p14:tracePt t="5867" x="5832475" y="1150938"/>
          <p14:tracePt t="5876" x="5845175" y="1189038"/>
          <p14:tracePt t="5884" x="5870575" y="1238250"/>
          <p14:tracePt t="5896" x="5895975" y="1289050"/>
          <p14:tracePt t="5900" x="5908675" y="1327150"/>
          <p14:tracePt t="5909" x="5932488" y="1376363"/>
          <p14:tracePt t="5915" x="5957888" y="1414463"/>
          <p14:tracePt t="5924" x="5970588" y="1450975"/>
          <p14:tracePt t="5929" x="5995988" y="1476375"/>
          <p14:tracePt t="5937" x="6008688" y="1514475"/>
          <p14:tracePt t="5945" x="6021388" y="1527175"/>
          <p14:tracePt t="5953" x="6034088" y="1539875"/>
          <p14:tracePt t="5969" x="6034088" y="1552575"/>
          <p14:tracePt t="6085" x="6021388" y="1552575"/>
          <p14:tracePt t="6109" x="6008688" y="1552575"/>
          <p14:tracePt t="6125" x="5995988" y="1552575"/>
          <p14:tracePt t="6131" x="5983288" y="1552575"/>
          <p14:tracePt t="6139" x="5970588" y="1527175"/>
          <p14:tracePt t="6147" x="5957888" y="1527175"/>
          <p14:tracePt t="6155" x="5945188" y="1514475"/>
          <p14:tracePt t="6163" x="5921375" y="1501775"/>
          <p14:tracePt t="6171" x="5908675" y="1501775"/>
          <p14:tracePt t="6179" x="5895975" y="1501775"/>
          <p14:tracePt t="6187" x="5883275" y="1501775"/>
          <p14:tracePt t="6195" x="5870575" y="1501775"/>
          <p14:tracePt t="6201" x="5857875" y="1489075"/>
          <p14:tracePt t="6209" x="5845175" y="1489075"/>
          <p14:tracePt t="6229" x="5832475" y="1489075"/>
          <p14:tracePt t="6245" x="5821363" y="1489075"/>
          <p14:tracePt t="6265" x="5808663" y="1489075"/>
          <p14:tracePt t="6271" x="5808663" y="1501775"/>
          <p14:tracePt t="6279" x="5795963" y="1527175"/>
          <p14:tracePt t="6287" x="5770563" y="1527175"/>
          <p14:tracePt t="6295" x="5770563" y="1552575"/>
          <p14:tracePt t="6303" x="5757863" y="1563688"/>
          <p14:tracePt t="6311" x="5745163" y="1589088"/>
          <p14:tracePt t="6319" x="5745163" y="1614488"/>
          <p14:tracePt t="6328" x="5745163" y="1639888"/>
          <p14:tracePt t="6333" x="5745163" y="1652588"/>
          <p14:tracePt t="6341" x="5745163" y="1663700"/>
          <p14:tracePt t="6348" x="5745163" y="1689100"/>
          <p14:tracePt t="6357" x="5732463" y="1701800"/>
          <p14:tracePt t="6364" x="5732463" y="1714500"/>
          <p14:tracePt t="6373" x="5732463" y="1727200"/>
          <p14:tracePt t="6380" x="5732463" y="1739900"/>
          <p14:tracePt t="6388" x="5732463" y="1752600"/>
          <p14:tracePt t="6396" x="5745163" y="1789113"/>
          <p14:tracePt t="6402" x="5757863" y="1814513"/>
          <p14:tracePt t="6410" x="5783263" y="1852613"/>
          <p14:tracePt t="6418" x="5795963" y="1889125"/>
          <p14:tracePt t="6427" x="5821363" y="1927225"/>
          <p14:tracePt t="6434" x="5832475" y="1952625"/>
          <p14:tracePt t="6443" x="5845175" y="1978025"/>
          <p14:tracePt t="6450" x="5857875" y="1989138"/>
          <p14:tracePt t="6459" x="5870575" y="2014538"/>
          <p14:tracePt t="6464" x="5883275" y="2027238"/>
          <p14:tracePt t="6473" x="5895975" y="2052638"/>
          <p14:tracePt t="6480" x="5908675" y="2065338"/>
          <p14:tracePt t="6488" x="5921375" y="2089150"/>
          <p14:tracePt t="6496" x="5932488" y="2114550"/>
          <p14:tracePt t="6504" x="5957888" y="2139950"/>
          <p14:tracePt t="6512" x="5970588" y="2152650"/>
          <p14:tracePt t="6520" x="5983288" y="2178050"/>
          <p14:tracePt t="6528" x="6008688" y="2190750"/>
          <p14:tracePt t="6534" x="6021388" y="2214563"/>
          <p14:tracePt t="6543" x="6045200" y="2227263"/>
          <p14:tracePt t="6550" x="6057900" y="2239963"/>
          <p14:tracePt t="6559" x="6070600" y="2239963"/>
          <p14:tracePt t="6566" x="6108700" y="2239963"/>
          <p14:tracePt t="6574" x="6146800" y="2239963"/>
          <p14:tracePt t="6582" x="6183313" y="2214563"/>
          <p14:tracePt t="6591" x="6208713" y="2214563"/>
          <p14:tracePt t="6598" x="6246813" y="2214563"/>
          <p14:tracePt t="6604" x="6283325" y="2201863"/>
          <p14:tracePt t="6612" x="6296025" y="2190750"/>
          <p14:tracePt t="6620" x="6321425" y="2190750"/>
          <p14:tracePt t="6652" x="6321425" y="2178050"/>
          <p14:tracePt t="6660" x="6308725" y="2165350"/>
          <p14:tracePt t="6668" x="6296025" y="2165350"/>
          <p14:tracePt t="6674" x="6283325" y="2139950"/>
          <p14:tracePt t="6682" x="6259513" y="2139950"/>
          <p14:tracePt t="6691" x="6259513" y="2114550"/>
          <p14:tracePt t="6698" x="6234113" y="2101850"/>
          <p14:tracePt t="6707" x="6221413" y="2078038"/>
          <p14:tracePt t="6714" x="6208713" y="2078038"/>
          <p14:tracePt t="6724" x="6196013" y="2065338"/>
          <p14:tracePt t="6730" x="6183313" y="2065338"/>
          <p14:tracePt t="6799" x="6170613" y="2065338"/>
          <p14:tracePt t="6843" x="6157913" y="2065338"/>
          <p14:tracePt t="6851" x="6146800" y="2065338"/>
          <p14:tracePt t="6867" x="6134100" y="2065338"/>
          <p14:tracePt t="6874" x="6134100" y="2078038"/>
          <p14:tracePt t="7011" x="6146800" y="2078038"/>
          <p14:tracePt t="7049" x="6146800" y="2089150"/>
          <p14:tracePt t="7057" x="6146800" y="2101850"/>
          <p14:tracePt t="7065" x="6134100" y="2127250"/>
          <p14:tracePt t="7075" x="6096000" y="2165350"/>
          <p14:tracePt t="7079" x="6070600" y="2239963"/>
          <p14:tracePt t="7087" x="6021388" y="2352675"/>
          <p14:tracePt t="7096" x="5945188" y="2478088"/>
          <p14:tracePt t="7103" x="5832475" y="2652713"/>
          <p14:tracePt t="7111" x="5683250" y="2890838"/>
          <p14:tracePt t="7119" x="5470525" y="3178175"/>
          <p14:tracePt t="7127" x="5219700" y="3467100"/>
          <p14:tracePt t="7135" x="5068888" y="3729038"/>
          <p14:tracePt t="7143" x="4932363" y="3967163"/>
          <p14:tracePt t="7149" x="4843463" y="4105275"/>
          <p14:tracePt t="7159" x="4806950" y="4217988"/>
          <p14:tracePt t="7165" x="4806950" y="4318000"/>
          <p14:tracePt t="7176" x="4806950" y="4405313"/>
          <p14:tracePt t="7181" x="4819650" y="4479925"/>
          <p14:tracePt t="7189" x="4843463" y="4554538"/>
          <p14:tracePt t="7197" x="4868863" y="4592638"/>
          <p14:tracePt t="7205" x="4881563" y="4618038"/>
          <p14:tracePt t="7212" x="4906963" y="4630738"/>
          <p14:tracePt t="7219" x="4919663" y="4643438"/>
          <p14:tracePt t="7227" x="4932363" y="4667250"/>
          <p14:tracePt t="7235" x="4932363" y="4679950"/>
          <p14:tracePt t="7243" x="4932363" y="4692650"/>
          <p14:tracePt t="7251" x="4932363" y="4718050"/>
          <p14:tracePt t="7259" x="4919663" y="4730750"/>
          <p14:tracePt t="7267" x="4906963" y="4743450"/>
          <p14:tracePt t="7276" x="4906963" y="4756150"/>
          <p14:tracePt t="7285" x="4906963" y="4768850"/>
          <p14:tracePt t="7313" x="4906963" y="4779963"/>
          <p14:tracePt t="7321" x="4919663" y="4805363"/>
          <p14:tracePt t="7329" x="4945063" y="4830763"/>
          <p14:tracePt t="7337" x="4956175" y="4856163"/>
          <p14:tracePt t="7346" x="4981575" y="4918075"/>
          <p14:tracePt t="7351" x="5032375" y="4968875"/>
          <p14:tracePt t="7359" x="5094288" y="5043488"/>
          <p14:tracePt t="7366" x="5145088" y="5105400"/>
          <p14:tracePt t="7375" x="5170488" y="5156200"/>
          <p14:tracePt t="7382" x="5207000" y="5168900"/>
          <p14:tracePt t="7391" x="5219700" y="5194300"/>
          <p14:tracePt t="7398" x="5245100" y="5218113"/>
          <p14:tracePt t="7407" x="5270500" y="5230813"/>
          <p14:tracePt t="7412" x="5294313" y="5256213"/>
          <p14:tracePt t="7420" x="5332413" y="5281613"/>
          <p14:tracePt t="7428" x="5383213" y="5294313"/>
          <p14:tracePt t="7436" x="5419725" y="5318125"/>
          <p14:tracePt t="7444" x="5457825" y="5330825"/>
          <p14:tracePt t="7452" x="5532438" y="5343525"/>
          <p14:tracePt t="7460" x="5595938" y="5356225"/>
          <p14:tracePt t="7468" x="5670550" y="5356225"/>
          <p14:tracePt t="7477" x="5732463" y="5356225"/>
          <p14:tracePt t="7483" x="5821363" y="5343525"/>
          <p14:tracePt t="7491" x="5895975" y="5330825"/>
          <p14:tracePt t="7498" x="5970588" y="5318125"/>
          <p14:tracePt t="7507" x="6034088" y="5305425"/>
          <p14:tracePt t="7514" x="6108700" y="5281613"/>
          <p14:tracePt t="7524" x="6157913" y="5281613"/>
          <p14:tracePt t="7530" x="6234113" y="5268913"/>
          <p14:tracePt t="7539" x="6283325" y="5256213"/>
          <p14:tracePt t="7546" x="6334125" y="5243513"/>
          <p14:tracePt t="7552" x="6408738" y="5230813"/>
          <p14:tracePt t="7560" x="6421438" y="5218113"/>
          <p14:tracePt t="7568" x="6446838" y="5194300"/>
          <p14:tracePt t="7576" x="6459538" y="5168900"/>
          <p14:tracePt t="7584" x="6459538" y="5118100"/>
          <p14:tracePt t="7592" x="6459538" y="5056188"/>
          <p14:tracePt t="7600" x="6472238" y="4981575"/>
          <p14:tracePt t="7609" x="6472238" y="4918075"/>
          <p14:tracePt t="7616" x="6472238" y="4856163"/>
          <p14:tracePt t="7624" x="6472238" y="4830763"/>
          <p14:tracePt t="7630" x="6472238" y="4805363"/>
          <p14:tracePt t="7639" x="6496050" y="4792663"/>
          <p14:tracePt t="7646" x="6508750" y="4768850"/>
          <p14:tracePt t="7654" x="6521450" y="4756150"/>
          <p14:tracePt t="7662" x="6521450" y="4743450"/>
          <p14:tracePt t="7678" x="6521450" y="4730750"/>
          <p14:tracePt t="7692" x="6496050" y="4705350"/>
          <p14:tracePt t="7700" x="6446838" y="4692650"/>
          <p14:tracePt t="7709" x="6396038" y="4692650"/>
          <p14:tracePt t="7716" x="6321425" y="4679950"/>
          <p14:tracePt t="7724" x="6270625" y="4679950"/>
          <p14:tracePt t="7733" x="6221413" y="4667250"/>
          <p14:tracePt t="7741" x="6170613" y="4667250"/>
          <p14:tracePt t="7748" x="6121400" y="4667250"/>
          <p14:tracePt t="7754" x="6083300" y="4667250"/>
          <p14:tracePt t="7762" x="6045200" y="4667250"/>
          <p14:tracePt t="7770" x="6021388" y="4692650"/>
          <p14:tracePt t="7778" x="5995988" y="4705350"/>
          <p14:tracePt t="7786" x="5970588" y="4730750"/>
          <p14:tracePt t="7794" x="5957888" y="4743450"/>
          <p14:tracePt t="7802" x="5945188" y="4756150"/>
          <p14:tracePt t="7811" x="5921375" y="4792663"/>
          <p14:tracePt t="7816" x="5895975" y="4805363"/>
          <p14:tracePt t="7825" x="5870575" y="4830763"/>
          <p14:tracePt t="7832" x="5870575" y="4843463"/>
          <p14:tracePt t="7841" x="5870575" y="4856163"/>
          <p14:tracePt t="7848" x="5857875" y="4879975"/>
          <p14:tracePt t="7864" x="5857875" y="4892675"/>
          <p14:tracePt t="7874" x="5857875" y="4905375"/>
          <p14:tracePt t="7880" x="5857875" y="4918075"/>
          <p14:tracePt t="7894" x="5870575" y="4918075"/>
          <p14:tracePt t="7902" x="5870575" y="4930775"/>
          <p14:tracePt t="8091" x="5883275" y="4930775"/>
          <p14:tracePt t="8125" x="5883275" y="4918075"/>
          <p14:tracePt t="8137" x="5883275" y="4905375"/>
          <p14:tracePt t="8160" x="5870575" y="4905375"/>
          <p14:tracePt t="8167" x="5870575" y="4892675"/>
          <p14:tracePt t="8175" x="5857875" y="4892675"/>
          <p14:tracePt t="8183" x="5845175" y="4892675"/>
          <p14:tracePt t="8199" x="5832475" y="4879975"/>
          <p14:tracePt t="8208" x="5808663" y="4868863"/>
          <p14:tracePt t="8215" x="5795963" y="4868863"/>
          <p14:tracePt t="8225" x="5770563" y="4843463"/>
          <p14:tracePt t="8229" x="5757863" y="4843463"/>
          <p14:tracePt t="8237" x="5745163" y="4843463"/>
          <p14:tracePt t="8245" x="5719763" y="4830763"/>
          <p14:tracePt t="8253" x="5708650" y="4830763"/>
          <p14:tracePt t="8262" x="5695950" y="4830763"/>
          <p14:tracePt t="8269" x="5683250" y="4818063"/>
          <p14:tracePt t="8347" x="5670550" y="4818063"/>
          <p14:tracePt t="8363" x="5657850" y="4818063"/>
          <p14:tracePt t="8369" x="5632450" y="4805363"/>
          <p14:tracePt t="8377" x="5607050" y="4792663"/>
          <p14:tracePt t="8385" x="5570538" y="4779963"/>
          <p14:tracePt t="8393" x="5557838" y="4756150"/>
          <p14:tracePt t="8401" x="5532438" y="4730750"/>
          <p14:tracePt t="8409" x="5519738" y="4705350"/>
          <p14:tracePt t="8417" x="5495925" y="4656138"/>
          <p14:tracePt t="8425" x="5495925" y="4579938"/>
          <p14:tracePt t="8431" x="5495925" y="4518025"/>
          <p14:tracePt t="8440" x="5495925" y="4418013"/>
          <p14:tracePt t="8447" x="5507038" y="4318000"/>
          <p14:tracePt t="8455" x="5532438" y="4205288"/>
          <p14:tracePt t="8463" x="5532438" y="4079875"/>
          <p14:tracePt t="8471" x="5532438" y="3905250"/>
          <p14:tracePt t="8479" x="5519738" y="3667125"/>
          <p14:tracePt t="8487" x="5483225" y="3378200"/>
          <p14:tracePt t="8496" x="5432425" y="3178175"/>
          <p14:tracePt t="8501" x="5407025" y="2928938"/>
          <p14:tracePt t="8509" x="5281613" y="2640013"/>
          <p14:tracePt t="8517" x="5181600" y="2390775"/>
          <p14:tracePt t="8525" x="5094288" y="2178050"/>
          <p14:tracePt t="8533" x="5032375" y="1965325"/>
          <p14:tracePt t="8542" x="4994275" y="1865313"/>
          <p14:tracePt t="8549" x="4968875" y="1801813"/>
          <p14:tracePt t="8558" x="4956175" y="1714500"/>
          <p14:tracePt t="8563" x="4956175" y="1652588"/>
          <p14:tracePt t="8571" x="4956175" y="1614488"/>
          <p14:tracePt t="8579" x="4968875" y="1589088"/>
          <p14:tracePt t="8587" x="4968875" y="1552575"/>
          <p14:tracePt t="8595" x="4981575" y="1539875"/>
          <p14:tracePt t="8603" x="4994275" y="1527175"/>
          <p14:tracePt t="8611" x="4994275" y="1514475"/>
          <p14:tracePt t="8619" x="4994275" y="1501775"/>
          <p14:tracePt t="8627" x="5006975" y="1501775"/>
          <p14:tracePt t="8633" x="5006975" y="1489075"/>
          <p14:tracePt t="8649" x="5019675" y="1489075"/>
          <p14:tracePt t="8658" x="5032375" y="1489075"/>
          <p14:tracePt t="8665" x="5032375" y="1476375"/>
          <p14:tracePt t="8676" x="5045075" y="1463675"/>
          <p14:tracePt t="8689" x="5045075" y="1450975"/>
          <p14:tracePt t="8697" x="5045075" y="1439863"/>
          <p14:tracePt t="8711" x="5045075" y="1427163"/>
          <p14:tracePt t="8759" x="5045075" y="1414463"/>
          <p14:tracePt t="8901" x="5045075" y="1427163"/>
          <p14:tracePt t="8965" x="5032375" y="1427163"/>
          <p14:tracePt t="8979" x="5032375" y="1439863"/>
          <p14:tracePt t="9011" x="5032375" y="1450975"/>
          <p14:tracePt t="9027" x="5032375" y="1463675"/>
          <p14:tracePt t="9035" x="5032375" y="1476375"/>
          <p14:tracePt t="9049" x="5032375" y="1489075"/>
          <p14:tracePt t="9069" x="5032375" y="1501775"/>
          <p14:tracePt t="9077" x="5032375" y="1514475"/>
          <p14:tracePt t="9093" x="5032375" y="1527175"/>
          <p14:tracePt t="9101" x="5019675" y="1539875"/>
          <p14:tracePt t="9108" x="5019675" y="1552575"/>
          <p14:tracePt t="9115" x="5019675" y="1563688"/>
          <p14:tracePt t="9125" x="5019675" y="1576388"/>
          <p14:tracePt t="9131" x="5019675" y="1589088"/>
          <p14:tracePt t="9139" x="5019675" y="1601788"/>
          <p14:tracePt t="9147" x="5032375" y="1614488"/>
          <p14:tracePt t="9155" x="5032375" y="1627188"/>
          <p14:tracePt t="9163" x="5045075" y="1652588"/>
          <p14:tracePt t="9171" x="5057775" y="1663700"/>
          <p14:tracePt t="9177" x="5057775" y="1689100"/>
          <p14:tracePt t="9185" x="5068888" y="1701800"/>
          <p14:tracePt t="9193" x="5081588" y="1714500"/>
          <p14:tracePt t="9201" x="5094288" y="1739900"/>
          <p14:tracePt t="9209" x="5119688" y="1752600"/>
          <p14:tracePt t="9217" x="5132388" y="1776413"/>
          <p14:tracePt t="9225" x="5145088" y="1789113"/>
          <p14:tracePt t="9233" x="5170488" y="1801813"/>
          <p14:tracePt t="9240" x="5181600" y="1839913"/>
          <p14:tracePt t="9247" x="5207000" y="1852613"/>
          <p14:tracePt t="9255" x="5219700" y="1876425"/>
          <p14:tracePt t="9263" x="5245100" y="1901825"/>
          <p14:tracePt t="9272" x="5257800" y="1914525"/>
          <p14:tracePt t="9279" x="5281613" y="1939925"/>
          <p14:tracePt t="9287" x="5294313" y="1952625"/>
          <p14:tracePt t="9296" x="5307013" y="1965325"/>
          <p14:tracePt t="9303" x="5332413" y="1989138"/>
          <p14:tracePt t="9309" x="5345113" y="2001838"/>
          <p14:tracePt t="9317" x="5370513" y="2027238"/>
          <p14:tracePt t="9325" x="5383213" y="2039938"/>
          <p14:tracePt t="9333" x="5407025" y="2065338"/>
          <p14:tracePt t="9342" x="5457825" y="2089150"/>
          <p14:tracePt t="9349" x="5495925" y="2139950"/>
          <p14:tracePt t="9359" x="5545138" y="2152650"/>
          <p14:tracePt t="9365" x="5607050" y="2190750"/>
          <p14:tracePt t="9375" x="5683250" y="2227263"/>
          <p14:tracePt t="9380" x="5770563" y="2252663"/>
          <p14:tracePt t="9387" x="5883275" y="2278063"/>
          <p14:tracePt t="9395" x="5983288" y="2303463"/>
          <p14:tracePt t="9403" x="6057900" y="2327275"/>
          <p14:tracePt t="9410" x="6121400" y="2352675"/>
          <p14:tracePt t="9419" x="6183313" y="2365375"/>
          <p14:tracePt t="9427" x="6234113" y="2365375"/>
          <p14:tracePt t="9435" x="6259513" y="2365375"/>
          <p14:tracePt t="9441" x="6270625" y="2365375"/>
          <p14:tracePt t="9449" x="6308725" y="2339975"/>
          <p14:tracePt t="9457" x="6321425" y="2327275"/>
          <p14:tracePt t="9465" x="6346825" y="2303463"/>
          <p14:tracePt t="9474" x="6370638" y="2265363"/>
          <p14:tracePt t="9481" x="6421438" y="2214563"/>
          <p14:tracePt t="9489" x="6459538" y="2201863"/>
          <p14:tracePt t="9497" x="6521450" y="2152650"/>
          <p14:tracePt t="9505" x="6596063" y="2127250"/>
          <p14:tracePt t="9510" x="6634163" y="2089150"/>
          <p14:tracePt t="9518" x="6672263" y="2078038"/>
          <p14:tracePt t="9526" x="6696075" y="2052638"/>
          <p14:tracePt t="9534" x="6708775" y="2039938"/>
          <p14:tracePt t="9543" x="6721475" y="2027238"/>
          <p14:tracePt t="9551" x="6721475" y="2001838"/>
          <p14:tracePt t="9567" x="6721475" y="1978025"/>
          <p14:tracePt t="9581" x="6721475" y="1965325"/>
          <p14:tracePt t="9592" x="6721475" y="1939925"/>
          <p14:tracePt t="9597" x="6721475" y="1927225"/>
          <p14:tracePt t="9605" x="6708775" y="1914525"/>
          <p14:tracePt t="9613" x="6684963" y="1889125"/>
          <p14:tracePt t="9621" x="6672263" y="1876425"/>
          <p14:tracePt t="9629" x="6646863" y="1852613"/>
          <p14:tracePt t="9637" x="6621463" y="1839913"/>
          <p14:tracePt t="9644" x="6596063" y="1814513"/>
          <p14:tracePt t="9651" x="6572250" y="1801813"/>
          <p14:tracePt t="9659" x="6546850" y="1776413"/>
          <p14:tracePt t="9667" x="6521450" y="1765300"/>
          <p14:tracePt t="9675" x="6508750" y="1739900"/>
          <p14:tracePt t="9682" x="6483350" y="1714500"/>
          <p14:tracePt t="9691" x="6459538" y="1689100"/>
          <p14:tracePt t="9698" x="6434138" y="1663700"/>
          <p14:tracePt t="9707" x="6396038" y="1652588"/>
          <p14:tracePt t="9712" x="6370638" y="1639888"/>
          <p14:tracePt t="9720" x="6346825" y="1639888"/>
          <p14:tracePt t="9728" x="6308725" y="1627188"/>
          <p14:tracePt t="9736" x="6283325" y="1627188"/>
          <p14:tracePt t="9744" x="6246813" y="1627188"/>
          <p14:tracePt t="9752" x="6196013" y="1627188"/>
          <p14:tracePt t="9761" x="6170613" y="1627188"/>
          <p14:tracePt t="9769" x="6134100" y="1627188"/>
          <p14:tracePt t="9777" x="6108700" y="1627188"/>
          <p14:tracePt t="9783" x="6083300" y="1639888"/>
          <p14:tracePt t="9792" x="6070600" y="1652588"/>
          <p14:tracePt t="9799" x="6057900" y="1652588"/>
          <p14:tracePt t="9808" x="6034088" y="1652588"/>
          <p14:tracePt t="9815" x="6021388" y="1652588"/>
          <p14:tracePt t="9825" x="5995988" y="1663700"/>
          <p14:tracePt t="9843" x="5983288" y="1676400"/>
          <p14:tracePt t="9845" x="5945188" y="1701800"/>
          <p14:tracePt t="9853" x="5932488" y="1701800"/>
          <p14:tracePt t="9862" x="5908675" y="1727200"/>
          <p14:tracePt t="9869" x="5883275" y="1739900"/>
          <p14:tracePt t="9877" x="5845175" y="1765300"/>
          <p14:tracePt t="9885" x="5832475" y="1776413"/>
          <p14:tracePt t="9893" x="5795963" y="1801813"/>
          <p14:tracePt t="9902" x="5745163" y="1827213"/>
          <p14:tracePt t="9909" x="5695950" y="1839913"/>
          <p14:tracePt t="9915" x="5657850" y="1865313"/>
          <p14:tracePt t="9925" x="5632450" y="1876425"/>
          <p14:tracePt t="9931" x="5607050" y="1901825"/>
          <p14:tracePt t="9943" x="5583238" y="1914525"/>
          <p14:tracePt t="9947" x="5570538" y="1927225"/>
          <p14:tracePt t="9955" x="5545138" y="1939925"/>
          <p14:tracePt t="9963" x="5519738" y="1952625"/>
          <p14:tracePt t="9979" x="5507038" y="1965325"/>
          <p14:tracePt t="9985" x="5507038" y="1978025"/>
          <p14:tracePt t="9993" x="5507038" y="1989138"/>
          <p14:tracePt t="10009" x="5507038" y="2001838"/>
          <p14:tracePt t="10016" x="5519738" y="2027238"/>
          <p14:tracePt t="10025" x="5519738" y="2039938"/>
          <p14:tracePt t="10032" x="5519738" y="2052638"/>
          <p14:tracePt t="10041" x="5519738" y="2065338"/>
          <p14:tracePt t="10059" x="5532438" y="2078038"/>
          <p14:tracePt t="10203" x="5532438" y="2089150"/>
          <p14:tracePt t="10227" x="5532438" y="2101850"/>
          <p14:tracePt t="10339" x="5519738" y="2101850"/>
          <p14:tracePt t="10463" x="5519738" y="2114550"/>
          <p14:tracePt t="10527" x="5507038" y="2114550"/>
          <p14:tracePt t="10533" x="5507038" y="2127250"/>
          <p14:tracePt t="10553" x="5507038" y="2139950"/>
          <p14:tracePt t="10569" x="5483225" y="2152650"/>
          <p14:tracePt t="10585" x="5457825" y="2152650"/>
          <p14:tracePt t="10591" x="5457825" y="2165350"/>
          <p14:tracePt t="10599" x="5457825" y="2178050"/>
          <p14:tracePt t="10609" x="5445125" y="2178050"/>
          <p14:tracePt t="10665" x="5445125" y="2190750"/>
          <p14:tracePt t="10674" x="5432425" y="2190750"/>
          <p14:tracePt t="10681" x="5432425" y="2201863"/>
          <p14:tracePt t="10691" x="5432425" y="2227263"/>
          <p14:tracePt t="10697" x="5432425" y="2239963"/>
          <p14:tracePt t="10706" x="5432425" y="2252663"/>
          <p14:tracePt t="10713" x="5432425" y="2265363"/>
          <p14:tracePt t="10722" x="5432425" y="2278063"/>
          <p14:tracePt t="10727" x="5432425" y="2290763"/>
          <p14:tracePt t="10735" x="5432425" y="2303463"/>
          <p14:tracePt t="10743" x="5432425" y="2314575"/>
          <p14:tracePt t="10751" x="5445125" y="2339975"/>
          <p14:tracePt t="10760" x="5445125" y="2365375"/>
          <p14:tracePt t="10767" x="5445125" y="2378075"/>
          <p14:tracePt t="10776" x="5445125" y="2390775"/>
          <p14:tracePt t="10783" x="5445125" y="2403475"/>
          <p14:tracePt t="10792" x="5445125" y="2414588"/>
          <p14:tracePt t="10797" x="5445125" y="2427288"/>
          <p14:tracePt t="10806" x="5445125" y="2452688"/>
          <p14:tracePt t="10813" x="5445125" y="2465388"/>
          <p14:tracePt t="10822" x="5445125" y="2478088"/>
          <p14:tracePt t="10829" x="5432425" y="2478088"/>
          <p14:tracePt t="10845" x="5432425" y="2490788"/>
          <p14:tracePt t="10853" x="5419725" y="2490788"/>
          <p14:tracePt t="10867" x="5407025" y="2490788"/>
          <p14:tracePt t="10895" x="5394325" y="2490788"/>
          <p14:tracePt t="10929" x="5383213" y="2490788"/>
          <p14:tracePt t="10957" x="5383213" y="2503488"/>
          <p14:tracePt t="11481" x="5394325" y="2490788"/>
          <p14:tracePt t="11490" x="5407025" y="2490788"/>
          <p14:tracePt t="11497" x="5419725" y="2465388"/>
          <p14:tracePt t="42303" x="5407025" y="2465388"/>
          <p14:tracePt t="42311" x="5383213" y="2465388"/>
          <p14:tracePt t="42317" x="5357813" y="2465388"/>
          <p14:tracePt t="42325" x="5345113" y="2465388"/>
          <p14:tracePt t="42383" x="5345113" y="2540000"/>
          <p14:tracePt t="42391" x="5370513" y="2640013"/>
          <p14:tracePt t="42400" x="5383213" y="2740025"/>
          <p14:tracePt t="42407" x="5407025" y="2828925"/>
          <p14:tracePt t="42415" x="5445125" y="2928938"/>
          <p14:tracePt t="42423" x="5470525" y="3016250"/>
          <p14:tracePt t="42431" x="5483225" y="3090863"/>
          <p14:tracePt t="42439" x="5495925" y="3178175"/>
          <p14:tracePt t="42447" x="5495925" y="3254375"/>
          <p14:tracePt t="42453" x="5495925" y="3328988"/>
          <p14:tracePt t="42461" x="5495925" y="3416300"/>
          <p14:tracePt t="42469" x="5507038" y="3490913"/>
          <p14:tracePt t="42477" x="5519738" y="3541713"/>
          <p14:tracePt t="42485" x="5545138" y="3616325"/>
          <p14:tracePt t="42493" x="5570538" y="3641725"/>
          <p14:tracePt t="42502" x="5583238" y="3654425"/>
          <p14:tracePt t="42509" x="5595938" y="3667125"/>
          <p14:tracePt t="42515" x="5607050" y="3679825"/>
          <p14:tracePt t="42531" x="5632450" y="3679825"/>
          <p14:tracePt t="42547" x="5645150" y="3692525"/>
          <p14:tracePt t="42571" x="5645150" y="3703638"/>
          <p14:tracePt t="42579" x="5645150" y="3729038"/>
          <p14:tracePt t="42587" x="5670550" y="3741738"/>
          <p14:tracePt t="42593" x="5670550" y="3767138"/>
          <p14:tracePt t="42602" x="5670550" y="3803650"/>
          <p14:tracePt t="42609" x="5670550" y="3829050"/>
          <p14:tracePt t="42618" x="5670550" y="3879850"/>
          <p14:tracePt t="42626" x="5683250" y="3916363"/>
          <p14:tracePt t="42635" x="5683250" y="3941763"/>
          <p14:tracePt t="42641" x="5683250" y="3967163"/>
          <p14:tracePt t="42652" x="5695950" y="4005263"/>
          <p14:tracePt t="42655" x="5695950" y="4029075"/>
          <p14:tracePt t="42663" x="5719763" y="4054475"/>
          <p14:tracePt t="42673" x="5719763" y="4092575"/>
          <p14:tracePt t="42679" x="5745163" y="4105275"/>
          <p14:tracePt t="42687" x="5770563" y="4129088"/>
          <p14:tracePt t="42695" x="5783263" y="4141788"/>
          <p14:tracePt t="42704" x="5832475" y="4167188"/>
          <p14:tracePt t="42711" x="5883275" y="4167188"/>
          <p14:tracePt t="42719" x="5932488" y="4192588"/>
          <p14:tracePt t="42726" x="6008688" y="4217988"/>
          <p14:tracePt t="42735" x="6070600" y="4241800"/>
          <p14:tracePt t="42741" x="6121400" y="4254500"/>
          <p14:tracePt t="42749" x="6196013" y="4279900"/>
          <p14:tracePt t="42758" x="6270625" y="4305300"/>
          <p14:tracePt t="42765" x="6359525" y="4330700"/>
          <p14:tracePt t="42774" x="6446838" y="4354513"/>
          <p14:tracePt t="42781" x="6546850" y="4367213"/>
          <p14:tracePt t="42787" x="6684963" y="4379913"/>
          <p14:tracePt t="42795" x="6846888" y="4405313"/>
          <p14:tracePt t="42803" x="7010400" y="4418013"/>
          <p14:tracePt t="42812" x="7185025" y="4418013"/>
          <p14:tracePt t="42819" x="7359650" y="4418013"/>
          <p14:tracePt t="42827" x="7510463" y="4430713"/>
          <p14:tracePt t="42835" x="7623175" y="4430713"/>
          <p14:tracePt t="42843" x="7723188" y="4430713"/>
          <p14:tracePt t="42852" x="7810500" y="4430713"/>
          <p14:tracePt t="42857" x="7886700" y="4430713"/>
          <p14:tracePt t="42865" x="7935913" y="4430713"/>
          <p14:tracePt t="42888" x="8074025" y="4430713"/>
          <p14:tracePt t="42892" x="8174038" y="4454525"/>
          <p14:tracePt t="42897" x="8299450" y="4479925"/>
          <p14:tracePt t="42905" x="8412163" y="4505325"/>
          <p14:tracePt t="42913" x="8561388" y="4518025"/>
          <p14:tracePt t="42919" x="8737600" y="4543425"/>
          <p14:tracePt t="42927" x="8899525" y="4579938"/>
          <p14:tracePt t="42935" x="9037638" y="4630738"/>
          <p14:tracePt t="42943" x="9175750" y="4656138"/>
          <p14:tracePt t="42952" x="9288463" y="4667250"/>
          <p14:tracePt t="42959" x="9401175" y="4679950"/>
          <p14:tracePt t="42968" x="9501188" y="4679950"/>
          <p14:tracePt t="42975" x="9575800" y="4679950"/>
          <p14:tracePt t="42985" x="9650413" y="4679950"/>
          <p14:tracePt t="42989" x="9739313" y="4667250"/>
          <p14:tracePt t="42997" x="9801225" y="4643438"/>
          <p14:tracePt t="43005" x="9875838" y="4630738"/>
          <p14:tracePt t="43013" x="9952038" y="4605338"/>
          <p14:tracePt t="43022" x="10026650" y="4579938"/>
          <p14:tracePt t="43029" x="10088563" y="4554538"/>
          <p14:tracePt t="43037" x="10126663" y="4543425"/>
          <p14:tracePt t="43045" x="10152063" y="4530725"/>
          <p14:tracePt t="43053" x="10177463" y="4505325"/>
          <p14:tracePt t="43059" x="10201275" y="4505325"/>
          <p14:tracePt t="43068" x="10239375" y="4505325"/>
          <p14:tracePt t="43075" x="10301288" y="4505325"/>
          <p14:tracePt t="43085" x="10377488" y="4505325"/>
          <p14:tracePt t="43091" x="10477500" y="4505325"/>
          <p14:tracePt t="43102" x="10564813" y="4518025"/>
          <p14:tracePt t="43107" x="10664825" y="4530725"/>
          <p14:tracePt t="43115" x="10764838" y="4530725"/>
          <p14:tracePt t="43123" x="10877550" y="4530725"/>
          <p14:tracePt t="43129" x="10977563" y="4530725"/>
          <p14:tracePt t="43138" x="11064875" y="4518025"/>
          <p14:tracePt t="43145" x="11128375" y="4505325"/>
          <p14:tracePt t="43153" x="11177588" y="4479925"/>
          <p14:tracePt t="43161" x="11215688" y="4454525"/>
          <p14:tracePt t="43169" x="11228388" y="4443413"/>
          <p14:tracePt t="43177" x="11241088" y="4443413"/>
          <p14:tracePt t="43186" x="11241088" y="4430713"/>
          <p14:tracePt t="43191" x="11253788" y="4430713"/>
          <p14:tracePt t="43201" x="11253788" y="4418013"/>
          <p14:tracePt t="43216" x="11253788" y="4392613"/>
          <p14:tracePt t="43223" x="11253788" y="4379913"/>
          <p14:tracePt t="43231" x="11253788" y="4367213"/>
          <p14:tracePt t="43239" x="11253788" y="4354513"/>
          <p14:tracePt t="43247" x="11241088" y="4341813"/>
          <p14:tracePt t="43255" x="11241088" y="4330700"/>
          <p14:tracePt t="43260" x="11228388" y="4305300"/>
          <p14:tracePt t="43269" x="11215688" y="4305300"/>
          <p14:tracePt t="43276" x="11215688" y="4292600"/>
          <p14:tracePt t="43296" x="11202988" y="4267200"/>
          <p14:tracePt t="43304" x="11202988" y="4254500"/>
          <p14:tracePt t="43312" x="11190288" y="4241800"/>
          <p14:tracePt t="43321" x="11177588" y="4217988"/>
          <p14:tracePt t="43326" x="11177588" y="4179888"/>
          <p14:tracePt t="43335" x="11164888" y="4154488"/>
          <p14:tracePt t="43343" x="11141075" y="4105275"/>
          <p14:tracePt t="43351" x="11128375" y="4067175"/>
          <p14:tracePt t="43359" x="11115675" y="4005263"/>
          <p14:tracePt t="43367" x="11102975" y="3979863"/>
          <p14:tracePt t="43375" x="11090275" y="3941763"/>
          <p14:tracePt t="43384" x="11077575" y="3916363"/>
          <p14:tracePt t="43390" x="11064875" y="3892550"/>
          <p14:tracePt t="43396" x="11052175" y="3854450"/>
          <p14:tracePt t="43404" x="11041063" y="3829050"/>
          <p14:tracePt t="43412" x="11041063" y="3803650"/>
          <p14:tracePt t="43420" x="11041063" y="3792538"/>
          <p14:tracePt t="43429" x="11041063" y="3767138"/>
          <p14:tracePt t="43436" x="11041063" y="3741738"/>
          <p14:tracePt t="43444" x="11041063" y="3729038"/>
          <p14:tracePt t="43452" x="11041063" y="3716338"/>
          <p14:tracePt t="43460" x="11041063" y="3692525"/>
          <p14:tracePt t="43467" x="11041063" y="3679825"/>
          <p14:tracePt t="43475" x="11041063" y="3667125"/>
          <p14:tracePt t="43484" x="11041063" y="3654425"/>
          <p14:tracePt t="43490" x="11041063" y="3629025"/>
          <p14:tracePt t="43500" x="11041063" y="3616325"/>
          <p14:tracePt t="43507" x="11028363" y="3603625"/>
          <p14:tracePt t="43515" x="11015663" y="3579813"/>
          <p14:tracePt t="43522" x="11002963" y="3567113"/>
          <p14:tracePt t="43528" x="10990263" y="3541713"/>
          <p14:tracePt t="43552" x="10990263" y="3529013"/>
          <p14:tracePt t="43639" x="10952163" y="3516313"/>
          <p14:tracePt t="43647" x="10915650" y="3490913"/>
          <p14:tracePt t="43655" x="10877550" y="3490913"/>
          <p14:tracePt t="43663" x="10828338" y="3479800"/>
          <p14:tracePt t="43670" x="10790238" y="3467100"/>
          <p14:tracePt t="43677" x="10777538" y="3454400"/>
          <p14:tracePt t="43685" x="10764838" y="3454400"/>
          <p14:tracePt t="43693" x="10739438" y="3454400"/>
          <p14:tracePt t="43702" x="10726738" y="3441700"/>
          <p14:tracePt t="43709" x="10715625" y="3441700"/>
          <p14:tracePt t="43718" x="10690225" y="3429000"/>
          <p14:tracePt t="43725" x="10664825" y="3429000"/>
          <p14:tracePt t="43731" x="10639425" y="3429000"/>
          <p14:tracePt t="43739" x="10602913" y="3429000"/>
          <p14:tracePt t="43747" x="10552113" y="3429000"/>
          <p14:tracePt t="43755" x="10502900" y="3429000"/>
          <p14:tracePt t="43763" x="10426700" y="3403600"/>
          <p14:tracePt t="43771" x="10352088" y="3390900"/>
          <p14:tracePt t="43779" x="10288588" y="3390900"/>
          <p14:tracePt t="43787" x="10201275" y="3367088"/>
          <p14:tracePt t="43795" x="10139363" y="3367088"/>
          <p14:tracePt t="43801" x="10075863" y="3367088"/>
          <p14:tracePt t="43809" x="10052050" y="3354388"/>
          <p14:tracePt t="43818" x="10039350" y="3341688"/>
          <p14:tracePt t="43825" x="10013950" y="3328988"/>
          <p14:tracePt t="43836" x="10001250" y="3328988"/>
          <p14:tracePt t="43841" x="9988550" y="3316288"/>
          <p14:tracePt t="43852" x="9963150" y="3303588"/>
          <p14:tracePt t="43857" x="9952038" y="3303588"/>
          <p14:tracePt t="43863" x="9913938" y="3290888"/>
          <p14:tracePt t="43871" x="9875838" y="3278188"/>
          <p14:tracePt t="43879" x="9826625" y="3278188"/>
          <p14:tracePt t="43888" x="9775825" y="3278188"/>
          <p14:tracePt t="43905" x="9650413" y="3278188"/>
          <p14:tracePt t="43910" x="9601200" y="3278188"/>
          <p14:tracePt t="43918" x="9550400" y="3278188"/>
          <p14:tracePt t="43926" x="9513888" y="3278188"/>
          <p14:tracePt t="43934" x="9475788" y="3278188"/>
          <p14:tracePt t="43940" x="9450388" y="3278188"/>
          <p14:tracePt t="43950" x="9424988" y="3278188"/>
          <p14:tracePt t="43956" x="9388475" y="3278188"/>
          <p14:tracePt t="43965" x="9350375" y="3278188"/>
          <p14:tracePt t="43972" x="9288463" y="3278188"/>
          <p14:tracePt t="43980" x="9224963" y="3267075"/>
          <p14:tracePt t="43988" x="9163050" y="3254375"/>
          <p14:tracePt t="43996" x="9099550" y="3241675"/>
          <p14:tracePt t="44002" x="9037638" y="3241675"/>
          <p14:tracePt t="44010" x="8975725" y="3241675"/>
          <p14:tracePt t="44018" x="8912225" y="3241675"/>
          <p14:tracePt t="44026" x="8837613" y="3241675"/>
          <p14:tracePt t="44035" x="8786813" y="3241675"/>
          <p14:tracePt t="44042" x="8750300" y="3267075"/>
          <p14:tracePt t="44051" x="8686800" y="3278188"/>
          <p14:tracePt t="44058" x="8637588" y="3290888"/>
          <p14:tracePt t="44065" x="8599488" y="3303588"/>
          <p14:tracePt t="44072" x="8561388" y="3303588"/>
          <p14:tracePt t="44080" x="8499475" y="3328988"/>
          <p14:tracePt t="44088" x="8461375" y="3341688"/>
          <p14:tracePt t="44096" x="8399463" y="3367088"/>
          <p14:tracePt t="44104" x="8324850" y="3390900"/>
          <p14:tracePt t="44112" x="8248650" y="3390900"/>
          <p14:tracePt t="44120" x="8186738" y="3403600"/>
          <p14:tracePt t="44128" x="8110538" y="3416300"/>
          <p14:tracePt t="44135" x="8023225" y="3429000"/>
          <p14:tracePt t="44142" x="7948613" y="3441700"/>
          <p14:tracePt t="44151" x="7886700" y="3441700"/>
          <p14:tracePt t="44158" x="7810500" y="3454400"/>
          <p14:tracePt t="44167" x="7748588" y="3479800"/>
          <p14:tracePt t="44174" x="7697788" y="3479800"/>
          <p14:tracePt t="44183" x="7635875" y="3479800"/>
          <p14:tracePt t="44190" x="7572375" y="3479800"/>
          <p14:tracePt t="44200" x="7510463" y="3467100"/>
          <p14:tracePt t="44204" x="7472363" y="3467100"/>
          <p14:tracePt t="44212" x="7448550" y="3454400"/>
          <p14:tracePt t="44220" x="7423150" y="3441700"/>
          <p14:tracePt t="44228" x="7397750" y="3429000"/>
          <p14:tracePt t="44236" x="7372350" y="3429000"/>
          <p14:tracePt t="44244" x="7359650" y="3429000"/>
          <p14:tracePt t="44252" x="7359650" y="3416300"/>
          <p14:tracePt t="44260" x="7335838" y="3403600"/>
          <p14:tracePt t="44268" x="7323138" y="3403600"/>
          <p14:tracePt t="44274" x="7310438" y="3403600"/>
          <p14:tracePt t="44283" x="7285038" y="3403600"/>
          <p14:tracePt t="44290" x="7246938" y="3403600"/>
          <p14:tracePt t="44300" x="7210425" y="3390900"/>
          <p14:tracePt t="44306" x="7159625" y="3390900"/>
          <p14:tracePt t="44315" x="7097713" y="3378200"/>
          <p14:tracePt t="44322" x="7021513" y="3378200"/>
          <p14:tracePt t="44330" x="6959600" y="3378200"/>
          <p14:tracePt t="44338" x="6884988" y="3378200"/>
          <p14:tracePt t="44344" x="6834188" y="3367088"/>
          <p14:tracePt t="44352" x="6797675" y="3354388"/>
          <p14:tracePt t="44360" x="6759575" y="3354388"/>
          <p14:tracePt t="44368" x="6721475" y="3354388"/>
          <p14:tracePt t="44376" x="6696075" y="3354388"/>
          <p14:tracePt t="44385" x="6684963" y="3354388"/>
          <p14:tracePt t="44392" x="6672263" y="3354388"/>
          <p14:tracePt t="44401" x="6659563" y="3354388"/>
          <p14:tracePt t="44406" x="6634163" y="3341688"/>
          <p14:tracePt t="44415" x="6621463" y="3341688"/>
          <p14:tracePt t="44422" x="6596063" y="3341688"/>
          <p14:tracePt t="44430" x="6546850" y="3341688"/>
          <p14:tracePt t="44438" x="6472238" y="3367088"/>
          <p14:tracePt t="44446" x="6421438" y="3367088"/>
          <p14:tracePt t="44454" x="6370638" y="3378200"/>
          <p14:tracePt t="44462" x="6308725" y="3378200"/>
          <p14:tracePt t="44470" x="6259513" y="3378200"/>
          <p14:tracePt t="44476" x="6234113" y="3378200"/>
          <p14:tracePt t="44485" x="6221413" y="3378200"/>
          <p14:tracePt t="44493" x="6196013" y="3378200"/>
          <p14:tracePt t="44502" x="6183313" y="3378200"/>
          <p14:tracePt t="44509" x="6170613" y="3378200"/>
          <p14:tracePt t="44517" x="6157913" y="3378200"/>
          <p14:tracePt t="44525" x="6146800" y="3378200"/>
          <p14:tracePt t="44536" x="6134100" y="3378200"/>
          <p14:tracePt t="44539" x="6121400" y="3378200"/>
          <p14:tracePt t="44547" x="6108700" y="3378200"/>
          <p14:tracePt t="44555" x="6083300" y="3378200"/>
          <p14:tracePt t="44563" x="6057900" y="3367088"/>
          <p14:tracePt t="44571" x="6034088" y="3367088"/>
          <p14:tracePt t="44579" x="5995988" y="3341688"/>
          <p14:tracePt t="44587" x="5957888" y="3328988"/>
          <p14:tracePt t="44595" x="5895975" y="3316288"/>
          <p14:tracePt t="44604" x="5857875" y="3316288"/>
          <p14:tracePt t="44609" x="5832475" y="3303588"/>
          <p14:tracePt t="44617" x="5770563" y="3278188"/>
          <p14:tracePt t="44625" x="5708650" y="3254375"/>
          <p14:tracePt t="44636" x="5645150" y="3241675"/>
          <p14:tracePt t="44641" x="5570538" y="3228975"/>
          <p14:tracePt t="44652" x="5507038" y="3216275"/>
          <p14:tracePt t="44658" x="5432425" y="3216275"/>
          <p14:tracePt t="44666" x="5357813" y="3190875"/>
          <p14:tracePt t="44671" x="5345113" y="3178175"/>
          <p14:tracePt t="44679" x="5319713" y="3165475"/>
          <p14:tracePt t="44753" x="5319713" y="3190875"/>
          <p14:tracePt t="44761" x="5319713" y="3203575"/>
          <p14:tracePt t="44769" x="5319713" y="3228975"/>
          <p14:tracePt t="44777" x="5332413" y="3254375"/>
          <p14:tracePt t="44786" x="5332413" y="3278188"/>
          <p14:tracePt t="44793" x="5332413" y="3316288"/>
          <p14:tracePt t="44801" x="5345113" y="3341688"/>
          <p14:tracePt t="44809" x="5345113" y="3367088"/>
          <p14:tracePt t="44815" x="5345113" y="3403600"/>
          <p14:tracePt t="44823" x="5357813" y="3416300"/>
          <p14:tracePt t="44832" x="5357813" y="3454400"/>
          <p14:tracePt t="44839" x="5357813" y="3467100"/>
          <p14:tracePt t="44847" x="5357813" y="3479800"/>
          <p14:tracePt t="44855" x="5357813" y="3516313"/>
          <p14:tracePt t="44863" x="5357813" y="3554413"/>
          <p14:tracePt t="44871" x="5357813" y="3579813"/>
          <p14:tracePt t="44877" x="5357813" y="3629025"/>
          <p14:tracePt t="44890" x="5357813" y="3703638"/>
          <p14:tracePt t="44893" x="5357813" y="3767138"/>
          <p14:tracePt t="44901" x="5357813" y="3841750"/>
          <p14:tracePt t="44909" x="5357813" y="3879850"/>
          <p14:tracePt t="44917" x="5357813" y="3905250"/>
          <p14:tracePt t="44925" x="5357813" y="3929063"/>
          <p14:tracePt t="44936" x="5370513" y="3941763"/>
          <p14:tracePt t="44941" x="5383213" y="3979863"/>
          <p14:tracePt t="44947" x="5394325" y="4017963"/>
          <p14:tracePt t="44955" x="5407025" y="4029075"/>
          <p14:tracePt t="44963" x="5419725" y="4041775"/>
          <p14:tracePt t="44972" x="5432425" y="4067175"/>
          <p14:tracePt t="44979" x="5457825" y="4079875"/>
          <p14:tracePt t="44987" x="5470525" y="4105275"/>
          <p14:tracePt t="44995" x="5495925" y="4117975"/>
          <p14:tracePt t="45003" x="5507038" y="4141788"/>
          <p14:tracePt t="45011" x="5519738" y="4154488"/>
          <p14:tracePt t="45018" x="5545138" y="4167188"/>
          <p14:tracePt t="45025" x="5557838" y="4179888"/>
          <p14:tracePt t="45036" x="5583238" y="4205288"/>
          <p14:tracePt t="45041" x="5595938" y="4217988"/>
          <p14:tracePt t="45052" x="5619750" y="4230688"/>
          <p14:tracePt t="45057" x="5632450" y="4254500"/>
          <p14:tracePt t="45065" x="5645150" y="4267200"/>
          <p14:tracePt t="45073" x="5670550" y="4292600"/>
          <p14:tracePt t="45082" x="5683250" y="4305300"/>
          <p14:tracePt t="45087" x="5708650" y="4318000"/>
          <p14:tracePt t="45095" x="5732463" y="4341813"/>
          <p14:tracePt t="45103" x="5783263" y="4367213"/>
          <p14:tracePt t="45111" x="5857875" y="4392613"/>
          <p14:tracePt t="45119" x="5932488" y="4418013"/>
          <p14:tracePt t="45127" x="6034088" y="4443413"/>
          <p14:tracePt t="45135" x="6170613" y="4454525"/>
          <p14:tracePt t="45143" x="6296025" y="4467225"/>
          <p14:tracePt t="45151" x="6434138" y="4492625"/>
          <p14:tracePt t="45156" x="6572250" y="4518025"/>
          <p14:tracePt t="45165" x="6696075" y="4543425"/>
          <p14:tracePt t="45172" x="6797675" y="4554538"/>
          <p14:tracePt t="45180" x="6910388" y="4554538"/>
          <p14:tracePt t="45188" x="7010400" y="4554538"/>
          <p14:tracePt t="45196" x="7110413" y="4543425"/>
          <p14:tracePt t="45204" x="7210425" y="4543425"/>
          <p14:tracePt t="45212" x="7323138" y="4543425"/>
          <p14:tracePt t="45218" x="7385050" y="4543425"/>
          <p14:tracePt t="45226" x="7472363" y="4543425"/>
          <p14:tracePt t="45235" x="7548563" y="4543425"/>
          <p14:tracePt t="45242" x="7648575" y="4543425"/>
          <p14:tracePt t="45251" x="7735888" y="4543425"/>
          <p14:tracePt t="45258" x="7823200" y="4543425"/>
          <p14:tracePt t="45267" x="7886700" y="4543425"/>
          <p14:tracePt t="45274" x="7974013" y="4554538"/>
          <p14:tracePt t="45281" x="8074025" y="4567238"/>
          <p14:tracePt t="45288" x="8148638" y="4592638"/>
          <p14:tracePt t="45296" x="8235950" y="4605338"/>
          <p14:tracePt t="45304" x="8324850" y="4630738"/>
          <p14:tracePt t="45312" x="8412163" y="4643438"/>
          <p14:tracePt t="45320" x="8486775" y="4656138"/>
          <p14:tracePt t="45328" x="8574088" y="4667250"/>
          <p14:tracePt t="45337" x="8674100" y="4692650"/>
          <p14:tracePt t="45344" x="8786813" y="4718050"/>
          <p14:tracePt t="45350" x="8937625" y="4743450"/>
          <p14:tracePt t="45358" x="9112250" y="4743450"/>
          <p14:tracePt t="45366" x="9275763" y="4743450"/>
          <p14:tracePt t="45374" x="9437688" y="4743450"/>
          <p14:tracePt t="45384" x="9575800" y="4743450"/>
          <p14:tracePt t="45391" x="9663113" y="4743450"/>
          <p14:tracePt t="45401" x="9726613" y="4718050"/>
          <p14:tracePt t="45407" x="9801225" y="4692650"/>
          <p14:tracePt t="45417" x="9839325" y="4679950"/>
          <p14:tracePt t="45421" x="9888538" y="4667250"/>
          <p14:tracePt t="45429" x="9939338" y="4656138"/>
          <p14:tracePt t="45437" x="10001250" y="4656138"/>
          <p14:tracePt t="45445" x="10075863" y="4643438"/>
          <p14:tracePt t="45453" x="10164763" y="4630738"/>
          <p14:tracePt t="45461" x="10252075" y="4618038"/>
          <p14:tracePt t="45470" x="10352088" y="4618038"/>
          <p14:tracePt t="45477" x="10452100" y="4605338"/>
          <p14:tracePt t="45486" x="10552113" y="4579938"/>
          <p14:tracePt t="45491" x="10652125" y="4554538"/>
          <p14:tracePt t="45501" x="10764838" y="4530725"/>
          <p14:tracePt t="45507" x="10864850" y="4505325"/>
          <p14:tracePt t="45517" x="10964863" y="4479925"/>
          <p14:tracePt t="45523" x="11064875" y="4467225"/>
          <p14:tracePt t="45532" x="11153775" y="4467225"/>
          <p14:tracePt t="45539" x="11253788" y="4454525"/>
          <p14:tracePt t="45547" x="11341100" y="4454525"/>
          <p14:tracePt t="45553" x="11428413" y="4454525"/>
          <p14:tracePt t="45561" x="11515725" y="4454525"/>
          <p14:tracePt t="45570" x="11579225" y="4454525"/>
          <p14:tracePt t="45577" x="11653838" y="4430713"/>
          <p14:tracePt t="45585" x="11715750" y="4405313"/>
          <p14:tracePt t="45593" x="11741150" y="4392613"/>
          <p14:tracePt t="45602" x="11753850" y="4367213"/>
          <p14:tracePt t="45609" x="11779250" y="4367213"/>
          <p14:tracePt t="45618" x="11779250" y="4341813"/>
          <p14:tracePt t="45623" x="11779250" y="4318000"/>
          <p14:tracePt t="45632" x="11779250" y="4305300"/>
          <p14:tracePt t="45639" x="11779250" y="4279900"/>
          <p14:tracePt t="45647" x="11753850" y="4267200"/>
          <p14:tracePt t="45655" x="11741150" y="4254500"/>
          <p14:tracePt t="45663" x="11728450" y="4230688"/>
          <p14:tracePt t="45671" x="11703050" y="4217988"/>
          <p14:tracePt t="45679" x="11691938" y="4192588"/>
          <p14:tracePt t="45685" x="11666538" y="4179888"/>
          <p14:tracePt t="45693" x="11653838" y="4154488"/>
          <p14:tracePt t="45701" x="11628438" y="4141788"/>
          <p14:tracePt t="45709" x="11615738" y="4129088"/>
          <p14:tracePt t="45718" x="11603038" y="4092575"/>
          <p14:tracePt t="45725" x="11579225" y="4054475"/>
          <p14:tracePt t="45735" x="11553825" y="3979863"/>
          <p14:tracePt t="45741" x="11528425" y="3892550"/>
          <p14:tracePt t="45751" x="11503025" y="3792538"/>
          <p14:tracePt t="45756" x="11479213" y="3703638"/>
          <p14:tracePt t="45763" x="11453813" y="3629025"/>
          <p14:tracePt t="45771" x="11428413" y="3554413"/>
          <p14:tracePt t="45779" x="11415713" y="3529013"/>
          <p14:tracePt t="45786" x="11403013" y="3503613"/>
          <p14:tracePt t="45794" x="11390313" y="3479800"/>
          <p14:tracePt t="45802" x="11377613" y="3454400"/>
          <p14:tracePt t="45810" x="11353800" y="3429000"/>
          <p14:tracePt t="45819" x="11341100" y="3416300"/>
          <p14:tracePt t="45824" x="11328400" y="3390900"/>
          <p14:tracePt t="45833" x="11315700" y="3378200"/>
          <p14:tracePt t="45840" x="11303000" y="3367088"/>
          <p14:tracePt t="45850" x="11290300" y="3354388"/>
          <p14:tracePt t="45856" x="11266488" y="3341688"/>
          <p14:tracePt t="45865" x="11253788" y="3316288"/>
          <p14:tracePt t="45872" x="11228388" y="3303588"/>
          <p14:tracePt t="45880" x="11202988" y="3278188"/>
          <p14:tracePt t="45899" x="11090275" y="3254375"/>
          <p14:tracePt t="45903" x="11002963" y="3228975"/>
          <p14:tracePt t="45910" x="10890250" y="3190875"/>
          <p14:tracePt t="45919" x="10764838" y="3165475"/>
          <p14:tracePt t="45926" x="10652125" y="3154363"/>
          <p14:tracePt t="45935" x="10526713" y="3141663"/>
          <p14:tracePt t="45942" x="10426700" y="3141663"/>
          <p14:tracePt t="45950" x="10326688" y="3128963"/>
          <p14:tracePt t="45958" x="10239375" y="3128963"/>
          <p14:tracePt t="45966" x="10164763" y="3128963"/>
          <p14:tracePt t="45972" x="10075863" y="3128963"/>
          <p14:tracePt t="45980" x="9975850" y="3128963"/>
          <p14:tracePt t="45988" x="9875838" y="3128963"/>
          <p14:tracePt t="45996" x="9750425" y="3116263"/>
          <p14:tracePt t="46004" x="9637713" y="3116263"/>
          <p14:tracePt t="46012" x="9488488" y="3103563"/>
          <p14:tracePt t="46020" x="9337675" y="3090863"/>
          <p14:tracePt t="46026" x="9224963" y="3090863"/>
          <p14:tracePt t="46035" x="9112250" y="3078163"/>
          <p14:tracePt t="46043" x="9012238" y="3078163"/>
          <p14:tracePt t="46051" x="8924925" y="3065463"/>
          <p14:tracePt t="46059" x="8850313" y="3065463"/>
          <p14:tracePt t="46068" x="8774113" y="3054350"/>
          <p14:tracePt t="46075" x="8686800" y="3054350"/>
          <p14:tracePt t="46084" x="8586788" y="3054350"/>
          <p14:tracePt t="46091" x="8499475" y="3028950"/>
          <p14:tracePt t="46097" x="8399463" y="3016250"/>
          <p14:tracePt t="46105" x="8299450" y="2990850"/>
          <p14:tracePt t="46113" x="8199438" y="2978150"/>
          <p14:tracePt t="46121" x="8099425" y="2965450"/>
          <p14:tracePt t="46129" x="8010525" y="2941638"/>
          <p14:tracePt t="46137" x="7897813" y="2916238"/>
          <p14:tracePt t="46145" x="7761288" y="2903538"/>
          <p14:tracePt t="46153" x="7635875" y="2878138"/>
          <p14:tracePt t="46160" x="7535863" y="2878138"/>
          <p14:tracePt t="46166" x="7385050" y="2878138"/>
          <p14:tracePt t="46174" x="7235825" y="2878138"/>
          <p14:tracePt t="46183" x="7097713" y="2890838"/>
          <p14:tracePt t="46190" x="6972300" y="2903538"/>
          <p14:tracePt t="46200" x="6859588" y="2916238"/>
          <p14:tracePt t="46206" x="6759575" y="2941638"/>
          <p14:tracePt t="46216" x="6672263" y="2965450"/>
          <p14:tracePt t="46223" x="6584950" y="2990850"/>
          <p14:tracePt t="46229" x="6496050" y="3016250"/>
          <p14:tracePt t="46237" x="6421438" y="3041650"/>
          <p14:tracePt t="46245" x="6334125" y="3065463"/>
          <p14:tracePt t="46253" x="6246813" y="3078163"/>
          <p14:tracePt t="46261" x="6183313" y="3078163"/>
          <p14:tracePt t="46269" x="6108700" y="3103563"/>
          <p14:tracePt t="46277" x="6057900" y="3103563"/>
          <p14:tracePt t="46285" x="6034088" y="3103563"/>
          <p14:tracePt t="46293" x="5995988" y="3103563"/>
          <p14:tracePt t="46301" x="5983288" y="3103563"/>
          <p14:tracePt t="46307" x="5970588" y="3103563"/>
          <p14:tracePt t="46318" x="5945188" y="3103563"/>
          <p14:tracePt t="46323" x="5883275" y="3103563"/>
          <p14:tracePt t="46332" x="5808663" y="3090863"/>
          <p14:tracePt t="46339" x="5783263" y="3090863"/>
          <p14:tracePt t="46347" x="5757863" y="3103563"/>
          <p14:tracePt t="46355" x="5719763" y="3116263"/>
          <p14:tracePt t="46361" x="5695950" y="3141663"/>
          <p14:tracePt t="46369" x="5683250" y="3154363"/>
          <p14:tracePt t="46377" x="5657850" y="3165475"/>
          <p14:tracePt t="46385" x="5657850" y="3190875"/>
          <p14:tracePt t="46393" x="5632450" y="3203575"/>
          <p14:tracePt t="46402" x="5619750" y="3228975"/>
          <p14:tracePt t="46409" x="5607050" y="3241675"/>
          <p14:tracePt t="46418" x="5595938" y="3254375"/>
          <p14:tracePt t="46425" x="5583238" y="3267075"/>
          <p14:tracePt t="46432" x="5570538" y="3278188"/>
          <p14:tracePt t="46439" x="5557838" y="3290888"/>
          <p14:tracePt t="46447" x="5557838" y="3303588"/>
          <p14:tracePt t="46455" x="5545138" y="3316288"/>
          <p14:tracePt t="46463" x="5532438" y="3328988"/>
          <p14:tracePt t="46471" x="5532438" y="3341688"/>
          <p14:tracePt t="46479" x="5519738" y="3354388"/>
          <p14:tracePt t="46549" x="5507038" y="3354388"/>
          <p14:tracePt t="46557" x="5495925" y="3367088"/>
          <p14:tracePt t="46563" x="5483225" y="3378200"/>
          <p14:tracePt t="46579" x="5457825" y="3390900"/>
          <p14:tracePt t="46587" x="5445125" y="3403600"/>
          <p14:tracePt t="46595" x="5432425" y="3429000"/>
          <p14:tracePt t="46603" x="5419725" y="3429000"/>
          <p14:tracePt t="46611" x="5407025" y="3429000"/>
          <p14:tracePt t="46627" x="5407025" y="3441700"/>
          <p14:tracePt t="47139" x="5394325" y="3441700"/>
          <p14:tracePt t="47147" x="5383213" y="3441700"/>
          <p14:tracePt t="47155" x="5383213" y="3454400"/>
          <p14:tracePt t="47163" x="5370513" y="3454400"/>
          <p14:tracePt t="47171" x="5357813" y="3454400"/>
          <p14:tracePt t="47177" x="5345113" y="3454400"/>
          <p14:tracePt t="47185" x="5332413" y="3454400"/>
          <p14:tracePt t="47194" x="5307013" y="3467100"/>
          <p14:tracePt t="47201" x="5294313" y="3479800"/>
          <p14:tracePt t="47209" x="5270500" y="3490913"/>
          <p14:tracePt t="47217" x="5270500" y="3503613"/>
          <p14:tracePt t="47225" x="5245100" y="3529013"/>
          <p14:tracePt t="47234" x="5232400" y="3541713"/>
          <p14:tracePt t="47241" x="5219700" y="3554413"/>
          <p14:tracePt t="47248" x="5194300" y="3590925"/>
          <p14:tracePt t="47256" x="5181600" y="3603625"/>
          <p14:tracePt t="47263" x="5157788" y="3616325"/>
          <p14:tracePt t="47272" x="5145088" y="3654425"/>
          <p14:tracePt t="47279" x="5119688" y="3667125"/>
          <p14:tracePt t="47288" x="5106988" y="3716338"/>
          <p14:tracePt t="47295" x="5081588" y="3754438"/>
          <p14:tracePt t="47304" x="5057775" y="3792538"/>
          <p14:tracePt t="47311" x="5057775" y="3829050"/>
          <p14:tracePt t="47317" x="5032375" y="3854450"/>
          <p14:tracePt t="47325" x="5019675" y="3879850"/>
          <p14:tracePt t="47334" x="5006975" y="3905250"/>
          <p14:tracePt t="47341" x="4994275" y="3916363"/>
          <p14:tracePt t="47351" x="4994275" y="3929063"/>
          <p14:tracePt t="47357" x="4994275" y="3954463"/>
          <p14:tracePt t="47367" x="4981575" y="3967163"/>
          <p14:tracePt t="47373" x="4981575" y="3979863"/>
          <p14:tracePt t="47382" x="4981575" y="4017963"/>
          <p14:tracePt t="47387" x="4981575" y="4041775"/>
          <p14:tracePt t="47395" x="4981575" y="4067175"/>
          <p14:tracePt t="47403" x="4981575" y="4092575"/>
          <p14:tracePt t="47411" x="4981575" y="4141788"/>
          <p14:tracePt t="47419" x="4994275" y="4179888"/>
          <p14:tracePt t="47427" x="4994275" y="4205288"/>
          <p14:tracePt t="47435" x="5006975" y="4230688"/>
          <p14:tracePt t="47443" x="5019675" y="4241800"/>
          <p14:tracePt t="47451" x="5032375" y="4254500"/>
          <p14:tracePt t="47457" x="5045075" y="4279900"/>
          <p14:tracePt t="47467" x="5057775" y="4292600"/>
          <p14:tracePt t="47473" x="5057775" y="4318000"/>
          <p14:tracePt t="47482" x="5068888" y="4330700"/>
          <p14:tracePt t="47493" x="5068888" y="4341813"/>
          <p14:tracePt t="47501" x="5081588" y="4354513"/>
          <p14:tracePt t="47509" x="5094288" y="4354513"/>
          <p14:tracePt t="47518" x="5094288" y="4379913"/>
          <p14:tracePt t="47523" x="5119688" y="4392613"/>
          <p14:tracePt t="47532" x="5119688" y="4405313"/>
          <p14:tracePt t="47583" x="5119688" y="4418013"/>
          <p14:tracePt t="47597" x="5132388" y="4418013"/>
          <p14:tracePt t="47607" x="5132388" y="4430713"/>
          <p14:tracePt t="47629" x="5132388" y="4443413"/>
          <p14:tracePt t="47637" x="5132388" y="4454525"/>
          <p14:tracePt t="47645" x="5145088" y="4454525"/>
          <p14:tracePt t="47652" x="5145088" y="4467225"/>
          <p14:tracePt t="47715" x="5157788" y="4467225"/>
          <p14:tracePt t="47725" x="5157788" y="4479925"/>
          <p14:tracePt t="47733" x="5170488" y="4492625"/>
          <p14:tracePt t="47749" x="5181600" y="4505325"/>
          <p14:tracePt t="47757" x="5194300" y="4518025"/>
          <p14:tracePt t="47767" x="5194300" y="4530725"/>
          <p14:tracePt t="47773" x="5207000" y="4554538"/>
          <p14:tracePt t="47782" x="5219700" y="4567238"/>
          <p14:tracePt t="47787" x="5232400" y="4579938"/>
          <p14:tracePt t="47935" x="5232400" y="4567238"/>
          <p14:tracePt t="48487" x="5245100" y="4567238"/>
          <p14:tracePt t="48597" x="5245100" y="4554538"/>
          <p14:tracePt t="48611" x="5232400" y="4543425"/>
          <p14:tracePt t="48647" x="5232400" y="4530725"/>
          <p14:tracePt t="48659" x="5219700" y="4530725"/>
          <p14:tracePt t="48675" x="5207000" y="4530725"/>
          <p14:tracePt t="48689" x="5181600" y="4530725"/>
          <p14:tracePt t="48697" x="5170488" y="4554538"/>
          <p14:tracePt t="48705" x="5145088" y="4567238"/>
          <p14:tracePt t="48713" x="5132388" y="4579938"/>
          <p14:tracePt t="48721" x="5119688" y="4592638"/>
          <p14:tracePt t="48729" x="5094288" y="4618038"/>
          <p14:tracePt t="48737" x="5081588" y="4630738"/>
          <p14:tracePt t="48743" x="5068888" y="4643438"/>
          <p14:tracePt t="48751" x="5057775" y="4656138"/>
          <p14:tracePt t="48759" x="5057775" y="4667250"/>
          <p14:tracePt t="48767" x="5057775" y="4679950"/>
          <p14:tracePt t="48775" x="5057775" y="4692650"/>
          <p14:tracePt t="48785" x="5045075" y="4705350"/>
          <p14:tracePt t="48800" x="5045075" y="4730750"/>
          <p14:tracePt t="48805" x="5045075" y="4743450"/>
          <p14:tracePt t="48813" x="5045075" y="4756150"/>
          <p14:tracePt t="48821" x="5057775" y="4779963"/>
          <p14:tracePt t="48829" x="5057775" y="4792663"/>
          <p14:tracePt t="48837" x="5057775" y="4805363"/>
          <p14:tracePt t="48845" x="5068888" y="4830763"/>
          <p14:tracePt t="48853" x="5081588" y="4856163"/>
          <p14:tracePt t="48861" x="5081588" y="4868863"/>
          <p14:tracePt t="48869" x="5094288" y="4879975"/>
          <p14:tracePt t="48877" x="5106988" y="4892675"/>
          <p14:tracePt t="48888" x="5106988" y="4905375"/>
          <p14:tracePt t="48891" x="5106988" y="4930775"/>
          <p14:tracePt t="48900" x="5106988" y="4943475"/>
          <p14:tracePt t="48907" x="5132388" y="4956175"/>
          <p14:tracePt t="48917" x="5132388" y="4992688"/>
          <p14:tracePt t="48923" x="5145088" y="5018088"/>
          <p14:tracePt t="48933" x="5157788" y="5068888"/>
          <p14:tracePt t="48939" x="5157788" y="5092700"/>
          <p14:tracePt t="48945" x="5157788" y="5130800"/>
          <p14:tracePt t="48954" x="5157788" y="5156200"/>
          <p14:tracePt t="48961" x="5157788" y="5168900"/>
          <p14:tracePt t="48969" x="5157788" y="5205413"/>
          <p14:tracePt t="48977" x="5170488" y="5218113"/>
          <p14:tracePt t="48985" x="5170488" y="5230813"/>
          <p14:tracePt t="48993" x="5170488" y="5256213"/>
          <p14:tracePt t="49001" x="5170488" y="5268913"/>
          <p14:tracePt t="49009" x="5170488" y="5281613"/>
          <p14:tracePt t="49017" x="5170488" y="5294313"/>
          <p14:tracePt t="49023" x="5181600" y="5318125"/>
          <p14:tracePt t="49034" x="5194300" y="5330825"/>
          <p14:tracePt t="49039" x="5194300" y="5343525"/>
          <p14:tracePt t="49047" x="5207000" y="5356225"/>
          <p14:tracePt t="49055" x="5219700" y="5368925"/>
          <p14:tracePt t="49063" x="5232400" y="5394325"/>
          <p14:tracePt t="49071" x="5245100" y="5407025"/>
          <p14:tracePt t="49077" x="5245100" y="5430838"/>
          <p14:tracePt t="49085" x="5245100" y="5443538"/>
          <p14:tracePt t="49102" x="5245100" y="5468938"/>
          <p14:tracePt t="49117" x="5245100" y="5481638"/>
          <p14:tracePt t="49125" x="5245100" y="5494338"/>
          <p14:tracePt t="49134" x="5245100" y="5507038"/>
          <p14:tracePt t="49147" x="5219700" y="5518150"/>
          <p14:tracePt t="49155" x="5219700" y="5530850"/>
          <p14:tracePt t="49163" x="5207000" y="5543550"/>
          <p14:tracePt t="49171" x="5194300" y="5568950"/>
          <p14:tracePt t="49179" x="5181600" y="5568950"/>
          <p14:tracePt t="49187" x="5170488" y="5594350"/>
          <p14:tracePt t="49195" x="5157788" y="5607050"/>
          <p14:tracePt t="49203" x="5132388" y="5619750"/>
          <p14:tracePt t="49211" x="5119688" y="5643563"/>
          <p14:tracePt t="49217" x="5106988" y="5656263"/>
          <p14:tracePt t="49225" x="5106988" y="5681663"/>
          <p14:tracePt t="49234" x="5106988" y="5694363"/>
          <p14:tracePt t="49241" x="5106988" y="5707063"/>
          <p14:tracePt t="49250" x="5106988" y="5719763"/>
          <p14:tracePt t="49257" x="5106988" y="5743575"/>
          <p14:tracePt t="49267" x="5106988" y="5756275"/>
          <p14:tracePt t="49273" x="5119688" y="5768975"/>
          <p14:tracePt t="49279" x="5132388" y="5794375"/>
          <p14:tracePt t="49287" x="5145088" y="5807075"/>
          <p14:tracePt t="49295" x="5157788" y="5832475"/>
          <p14:tracePt t="49304" x="5181600" y="5843588"/>
          <p14:tracePt t="49311" x="5194300" y="5868988"/>
          <p14:tracePt t="49320" x="5207000" y="5881688"/>
          <p14:tracePt t="49327" x="5219700" y="5894388"/>
          <p14:tracePt t="49335" x="5232400" y="5932488"/>
          <p14:tracePt t="49343" x="5245100" y="5945188"/>
          <p14:tracePt t="49351" x="5245100" y="5969000"/>
          <p14:tracePt t="49357" x="5257800" y="5981700"/>
          <p14:tracePt t="49367" x="5257800" y="6007100"/>
          <p14:tracePt t="49373" x="5257800" y="6019800"/>
          <p14:tracePt t="49385" x="5257800" y="6032500"/>
          <p14:tracePt t="49389" x="5257800" y="6045200"/>
          <p14:tracePt t="49397" x="5257800" y="6056313"/>
          <p14:tracePt t="49405" x="5257800" y="6069013"/>
          <p14:tracePt t="49413" x="5257800" y="6081713"/>
          <p14:tracePt t="49427" x="5257800" y="6107113"/>
          <p14:tracePt t="49436" x="5257800" y="6119813"/>
          <p14:tracePt t="49443" x="5257800" y="6132513"/>
          <p14:tracePt t="49451" x="5257800" y="6145213"/>
          <p14:tracePt t="49459" x="5257800" y="6169025"/>
          <p14:tracePt t="49468" x="5257800" y="6181725"/>
          <p14:tracePt t="49485" x="5257800" y="6194425"/>
          <p14:tracePt t="49887" x="5257800" y="6181725"/>
          <p14:tracePt t="49893" x="5257800" y="6169025"/>
          <p14:tracePt t="49901" x="5257800" y="6157913"/>
          <p14:tracePt t="49909" x="5245100" y="6145213"/>
          <p14:tracePt t="49917" x="5232400" y="6119813"/>
          <p14:tracePt t="49925" x="5219700" y="6107113"/>
          <p14:tracePt t="49934" x="5207000" y="6081713"/>
          <p14:tracePt t="49941" x="5207000" y="6069013"/>
          <p14:tracePt t="49950" x="5181600" y="6045200"/>
          <p14:tracePt t="49957" x="5181600" y="6019800"/>
          <p14:tracePt t="49963" x="5157788" y="6007100"/>
          <p14:tracePt t="49971" x="5157788" y="5994400"/>
          <p14:tracePt t="49979" x="5145088" y="5969000"/>
          <p14:tracePt t="49988" x="5132388" y="5932488"/>
          <p14:tracePt t="49995" x="5106988" y="5894388"/>
          <p14:tracePt t="50003" x="5094288" y="5843588"/>
          <p14:tracePt t="50011" x="5068888" y="5768975"/>
          <p14:tracePt t="50019" x="5045075" y="5694363"/>
          <p14:tracePt t="50027" x="5045075" y="5630863"/>
          <p14:tracePt t="50033" x="5045075" y="5581650"/>
          <p14:tracePt t="50041" x="5045075" y="5556250"/>
          <p14:tracePt t="50050" x="5045075" y="5530850"/>
          <p14:tracePt t="50057" x="5045075" y="5518150"/>
          <p14:tracePt t="50066" x="5045075" y="5507038"/>
          <p14:tracePt t="50073" x="5045075" y="5481638"/>
          <p14:tracePt t="50083" x="5045075" y="5468938"/>
          <p14:tracePt t="50089" x="5045075" y="5456238"/>
          <p14:tracePt t="50097" x="5057775" y="5430838"/>
          <p14:tracePt t="50103" x="5057775" y="5418138"/>
          <p14:tracePt t="50111" x="5068888" y="5394325"/>
          <p14:tracePt t="50119" x="5094288" y="5368925"/>
          <p14:tracePt t="50127" x="5106988" y="5318125"/>
          <p14:tracePt t="50135" x="5119688" y="5281613"/>
          <p14:tracePt t="50143" x="5145088" y="5243513"/>
          <p14:tracePt t="50152" x="5157788" y="5218113"/>
          <p14:tracePt t="50159" x="5181600" y="5205413"/>
          <p14:tracePt t="50166" x="5181600" y="5194300"/>
          <p14:tracePt t="50173" x="5207000" y="5168900"/>
          <p14:tracePt t="50184" x="5207000" y="5156200"/>
          <p14:tracePt t="50190" x="5219700" y="5130800"/>
          <p14:tracePt t="50197" x="5232400" y="5118100"/>
          <p14:tracePt t="50205" x="5245100" y="5105400"/>
          <p14:tracePt t="50213" x="5245100" y="5081588"/>
          <p14:tracePt t="50222" x="5245100" y="5068888"/>
          <p14:tracePt t="50229" x="5257800" y="5043488"/>
          <p14:tracePt t="50236" x="5270500" y="5018088"/>
          <p14:tracePt t="50243" x="5270500" y="4992688"/>
          <p14:tracePt t="50251" x="5281613" y="4968875"/>
          <p14:tracePt t="50259" x="5294313" y="4956175"/>
          <p14:tracePt t="50266" x="5294313" y="4930775"/>
          <p14:tracePt t="50275" x="5307013" y="4930775"/>
          <p14:tracePt t="50284" x="5319713" y="4918075"/>
          <p14:tracePt t="50291" x="5319713" y="4892675"/>
          <p14:tracePt t="50297" x="5332413" y="4879975"/>
          <p14:tracePt t="50305" x="5345113" y="4856163"/>
          <p14:tracePt t="50313" x="5345113" y="4843463"/>
          <p14:tracePt t="50322" x="5357813" y="4830763"/>
          <p14:tracePt t="50329" x="5370513" y="4805363"/>
          <p14:tracePt t="50337" x="5370513" y="4792663"/>
          <p14:tracePt t="50345" x="5383213" y="4779963"/>
          <p14:tracePt t="50353" x="5394325" y="4756150"/>
          <p14:tracePt t="50361" x="5394325" y="4743450"/>
          <p14:tracePt t="50367" x="5394325" y="4730750"/>
          <p14:tracePt t="50376" x="5394325" y="4718050"/>
          <p14:tracePt t="50487" x="5383213" y="4705350"/>
          <p14:tracePt t="50509" x="5357813" y="4705350"/>
          <p14:tracePt t="50515" x="5345113" y="4705350"/>
          <p14:tracePt t="50523" x="5332413" y="4705350"/>
          <p14:tracePt t="50533" x="5307013" y="4718050"/>
          <p14:tracePt t="50539" x="5294313" y="4743450"/>
          <p14:tracePt t="50548" x="5270500" y="4756150"/>
          <p14:tracePt t="50557" x="5257800" y="4768850"/>
          <p14:tracePt t="50570" x="5232400" y="4805363"/>
          <p14:tracePt t="50577" x="5232400" y="4818063"/>
          <p14:tracePt t="50586" x="5219700" y="4830763"/>
          <p14:tracePt t="50593" x="5219700" y="4843463"/>
          <p14:tracePt t="50601" x="5219700" y="4856163"/>
          <p14:tracePt t="50609" x="5207000" y="4868863"/>
          <p14:tracePt t="50619" x="5194300" y="4879975"/>
          <p14:tracePt t="50625" x="5194300" y="4892675"/>
          <p14:tracePt t="50634" x="5194300" y="4918075"/>
          <p14:tracePt t="50639" x="5194300" y="4930775"/>
          <p14:tracePt t="50647" x="5194300" y="4943475"/>
          <p14:tracePt t="50655" x="5194300" y="4956175"/>
          <p14:tracePt t="50663" x="5194300" y="4968875"/>
          <p14:tracePt t="50671" x="5194300" y="4992688"/>
          <p14:tracePt t="50679" x="5194300" y="5005388"/>
          <p14:tracePt t="50691" x="5194300" y="5030788"/>
          <p14:tracePt t="50697" x="5194300" y="5056188"/>
          <p14:tracePt t="50705" x="5207000" y="5068888"/>
          <p14:tracePt t="50713" x="5207000" y="5081588"/>
          <p14:tracePt t="50721" x="5207000" y="5092700"/>
          <p14:tracePt t="50729" x="5219700" y="5105400"/>
          <p14:tracePt t="50737" x="5232400" y="5118100"/>
          <p14:tracePt t="50745" x="5232400" y="5130800"/>
          <p14:tracePt t="50753" x="5245100" y="5143500"/>
          <p14:tracePt t="50763" x="5245100" y="5156200"/>
          <p14:tracePt t="50775" x="5257800" y="5168900"/>
          <p14:tracePt t="50784" x="5257800" y="5181600"/>
          <p14:tracePt t="50801" x="5270500" y="5194300"/>
          <p14:tracePt t="50807" x="5270500" y="5205413"/>
          <p14:tracePt t="50816" x="5281613" y="5205413"/>
          <p14:tracePt t="50823" x="5281613" y="5230813"/>
          <p14:tracePt t="50834" x="5281613" y="5243513"/>
          <p14:tracePt t="50837" x="5294313" y="5256213"/>
          <p14:tracePt t="50845" x="5307013" y="5281613"/>
          <p14:tracePt t="50853" x="5307013" y="5294313"/>
          <p14:tracePt t="50861" x="5319713" y="5305425"/>
          <p14:tracePt t="50869" x="5319713" y="5318125"/>
          <p14:tracePt t="50902" x="5332413" y="5368925"/>
          <p14:tracePt t="50916" x="5332413" y="5381625"/>
          <p14:tracePt t="50923" x="5332413" y="5394325"/>
          <p14:tracePt t="50934" x="5332413" y="5407025"/>
          <p14:tracePt t="50939" x="5332413" y="5430838"/>
          <p14:tracePt t="50955" x="5332413" y="5443538"/>
          <p14:tracePt t="50963" x="5319713" y="5468938"/>
          <p14:tracePt t="50969" x="5307013" y="5481638"/>
          <p14:tracePt t="50977" x="5294313" y="5494338"/>
          <p14:tracePt t="50985" x="5281613" y="5518150"/>
          <p14:tracePt t="50993" x="5270500" y="5530850"/>
          <p14:tracePt t="51002" x="5257800" y="5556250"/>
          <p14:tracePt t="51009" x="5245100" y="5568950"/>
          <p14:tracePt t="51017" x="5232400" y="5581650"/>
          <p14:tracePt t="51025" x="5232400" y="5607050"/>
          <p14:tracePt t="51034" x="5232400" y="5619750"/>
          <p14:tracePt t="51039" x="5219700" y="5630863"/>
          <p14:tracePt t="51047" x="5207000" y="5656263"/>
          <p14:tracePt t="51055" x="5207000" y="5668963"/>
          <p14:tracePt t="51063" x="5207000" y="5681663"/>
          <p14:tracePt t="51071" x="5207000" y="5707063"/>
          <p14:tracePt t="51079" x="5194300" y="5719763"/>
          <p14:tracePt t="51087" x="5194300" y="5732463"/>
          <p14:tracePt t="51095" x="5181600" y="5756275"/>
          <p14:tracePt t="51103" x="5170488" y="5781675"/>
          <p14:tracePt t="51109" x="5170488" y="5807075"/>
          <p14:tracePt t="51117" x="5170488" y="5832475"/>
          <p14:tracePt t="51125" x="5170488" y="5856288"/>
          <p14:tracePt t="51134" x="5170488" y="5894388"/>
          <p14:tracePt t="51141" x="5170488" y="5932488"/>
          <p14:tracePt t="51150" x="5181600" y="5981700"/>
          <p14:tracePt t="51157" x="5207000" y="6019800"/>
          <p14:tracePt t="51166" x="5219700" y="6056313"/>
          <p14:tracePt t="51171" x="5232400" y="6094413"/>
          <p14:tracePt t="51179" x="5257800" y="6145213"/>
          <p14:tracePt t="51187" x="5257800" y="6157913"/>
          <p14:tracePt t="51195" x="5281613" y="6169025"/>
          <p14:tracePt t="51203" x="5281613" y="6194425"/>
          <p14:tracePt t="51211" x="5281613" y="6207125"/>
          <p14:tracePt t="51219" x="5294313" y="6219825"/>
          <p14:tracePt t="51236" x="5294313" y="6232525"/>
          <p14:tracePt t="51945" x="5294313" y="6219825"/>
          <p14:tracePt t="51955" x="5294313" y="6194425"/>
          <p14:tracePt t="51961" x="5270500" y="6157913"/>
          <p14:tracePt t="51969" x="5245100" y="6107113"/>
          <p14:tracePt t="51977" x="5219700" y="6045200"/>
          <p14:tracePt t="51985" x="5207000" y="5994400"/>
          <p14:tracePt t="51991" x="5181600" y="5932488"/>
          <p14:tracePt t="52000" x="5157788" y="5894388"/>
          <p14:tracePt t="52007" x="5132388" y="5832475"/>
          <p14:tracePt t="52016" x="5119688" y="5781675"/>
          <p14:tracePt t="52023" x="5106988" y="5707063"/>
          <p14:tracePt t="52033" x="5094288" y="5643563"/>
          <p14:tracePt t="52039" x="5094288" y="5568950"/>
          <p14:tracePt t="52049" x="5081588" y="5468938"/>
          <p14:tracePt t="52055" x="5068888" y="5381625"/>
          <p14:tracePt t="52061" x="5057775" y="5318125"/>
          <p14:tracePt t="52070" x="5045075" y="5268913"/>
          <p14:tracePt t="52077" x="5032375" y="5256213"/>
          <p14:tracePt t="52093" x="5032375" y="5230813"/>
          <p14:tracePt t="52427" x="5032375" y="5218113"/>
          <p14:tracePt t="52749" x="5032375" y="5194300"/>
          <p14:tracePt t="52757" x="5032375" y="5181600"/>
          <p14:tracePt t="52765" x="5032375" y="5168900"/>
          <p14:tracePt t="52773" x="5019675" y="5156200"/>
          <p14:tracePt t="52783" x="5006975" y="5143500"/>
          <p14:tracePt t="52789" x="4994275" y="5130800"/>
          <p14:tracePt t="52800" x="4994275" y="5118100"/>
          <p14:tracePt t="52805" x="4981575" y="5105400"/>
          <p14:tracePt t="52905" x="4981575" y="5118100"/>
          <p14:tracePt t="52913" x="4981575" y="5130800"/>
          <p14:tracePt t="52933" x="4981575" y="5143500"/>
          <p14:tracePt t="52955" x="4981575" y="5156200"/>
          <p14:tracePt t="52983" x="4994275" y="5168900"/>
          <p14:tracePt t="53115" x="5006975" y="5181600"/>
          <p14:tracePt t="53281" x="5019675" y="5181600"/>
          <p14:tracePt t="53705" x="5032375" y="5181600"/>
          <p14:tracePt t="53713" x="5045075" y="5181600"/>
          <p14:tracePt t="53939" x="5057775" y="5181600"/>
          <p14:tracePt t="54035" x="5068888" y="5181600"/>
          <p14:tracePt t="54055" x="5068888" y="5194300"/>
          <p14:tracePt t="54323" x="5081588" y="5194300"/>
          <p14:tracePt t="54373" x="5081588" y="5205413"/>
          <p14:tracePt t="54425" x="5094288" y="5205413"/>
          <p14:tracePt t="54635" x="5094288" y="5218113"/>
          <p14:tracePt t="54693" x="5106988" y="5230813"/>
          <p14:tracePt t="55329" x="5106988" y="5243513"/>
          <p14:tracePt t="55353" x="5119688" y="5243513"/>
          <p14:tracePt t="55391" x="5119688" y="5256213"/>
          <p14:tracePt t="55889" x="5132388" y="5256213"/>
          <p14:tracePt t="55905" x="5145088" y="5268913"/>
          <p14:tracePt t="55913" x="5145088" y="5281613"/>
          <p14:tracePt t="55932" x="5145088" y="5294313"/>
          <p14:tracePt t="55951" x="5157788" y="5305425"/>
          <p14:tracePt t="55987" x="5157788" y="5318125"/>
          <p14:tracePt t="55998" x="5157788" y="5330825"/>
          <p14:tracePt t="56014" x="5170488" y="5330825"/>
          <p14:tracePt t="56087" x="5170488" y="5343525"/>
          <p14:tracePt t="56189" x="5170488" y="5356225"/>
          <p14:tracePt t="56813" x="5170488" y="5368925"/>
          <p14:tracePt t="56899" x="5181600" y="5368925"/>
          <p14:tracePt t="58011" x="5181600" y="5381625"/>
          <p14:tracePt t="58027" x="5181600" y="5394325"/>
          <p14:tracePt t="59168" x="5170488" y="5394325"/>
          <p14:tracePt t="59188" x="5157788" y="5394325"/>
          <p14:tracePt t="59196" x="5157788" y="5407025"/>
          <p14:tracePt t="59234" x="5157788" y="5418138"/>
          <p14:tracePt t="59242" x="5170488" y="5430838"/>
          <p14:tracePt t="59250" x="5181600" y="5443538"/>
          <p14:tracePt t="59258" x="5207000" y="5456238"/>
          <p14:tracePt t="59266" x="5207000" y="5468938"/>
          <p14:tracePt t="59272" x="5207000" y="5481638"/>
          <p14:tracePt t="59281" x="5219700" y="5481638"/>
          <p14:tracePt t="59300" x="5219700" y="5494338"/>
          <p14:tracePt t="59316" x="5245100" y="5494338"/>
          <p14:tracePt t="59324" x="5270500" y="5507038"/>
          <p14:tracePt t="59331" x="5294313" y="5530850"/>
          <p14:tracePt t="59338" x="5319713" y="5543550"/>
          <p14:tracePt t="59346" x="5383213" y="5581650"/>
          <p14:tracePt t="59354" x="5432425" y="5594350"/>
          <p14:tracePt t="59363" x="5495925" y="5630863"/>
          <p14:tracePt t="59370" x="5545138" y="5656263"/>
          <p14:tracePt t="59379" x="5583238" y="5681663"/>
          <p14:tracePt t="59386" x="5595938" y="5707063"/>
          <p14:tracePt t="59394" x="5607050" y="5707063"/>
          <p14:tracePt t="59400" x="5607050" y="5732463"/>
          <p14:tracePt t="60047" x="5583238" y="5707063"/>
          <p14:tracePt t="60055" x="5570538" y="5707063"/>
          <p14:tracePt t="60064" x="5557838" y="5681663"/>
          <p14:tracePt t="60071" x="5532438" y="5668963"/>
          <p14:tracePt t="60081" x="5519738" y="5643563"/>
          <p14:tracePt t="60085" x="5495925" y="5630863"/>
          <p14:tracePt t="60093" x="5483225" y="5607050"/>
          <p14:tracePt t="60101" x="5457825" y="5594350"/>
          <p14:tracePt t="60117" x="5445125" y="5581650"/>
          <p14:tracePt t="60149" x="5432425" y="5581650"/>
          <p14:tracePt t="60166" x="5419725" y="5568950"/>
          <p14:tracePt t="60174" x="5407025" y="5556250"/>
          <p14:tracePt t="60183" x="5383213" y="5543550"/>
          <p14:tracePt t="60190" x="5370513" y="5518150"/>
          <p14:tracePt t="60199" x="5357813" y="5518150"/>
          <p14:tracePt t="60206" x="5357813" y="5507038"/>
          <p14:tracePt t="60213" x="5357813" y="5494338"/>
          <p14:tracePt t="60455" x="5357813" y="5481638"/>
          <p14:tracePt t="60471" x="5357813" y="5468938"/>
          <p14:tracePt t="60480" x="5357813" y="5456238"/>
          <p14:tracePt t="60487" x="5357813" y="5443538"/>
          <p14:tracePt t="60493" x="5357813" y="5430838"/>
          <p14:tracePt t="60509" x="5357813" y="5418138"/>
          <p14:tracePt t="60517" x="5357813" y="5407025"/>
          <p14:tracePt t="60533" x="5357813" y="5394325"/>
          <p14:tracePt t="61461" x="5345113" y="5394325"/>
          <p14:tracePt t="61497" x="5345113" y="5407025"/>
          <p14:tracePt t="61517" x="5345113" y="5418138"/>
          <p14:tracePt t="61571" x="5345113" y="5430838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BAFE9-5BCA-4FC9-9F8D-AE218FD8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s-CL" dirty="0"/>
              <a:t>Etiología: Aumento del tamaño cerebral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9EC3E-146B-4A6C-81E0-A9D237F4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 lnSpcReduction="10000"/>
          </a:bodyPr>
          <a:lstStyle/>
          <a:p>
            <a:r>
              <a:rPr lang="es-CL" sz="2000" dirty="0"/>
              <a:t>Anatómica: Megalencefalia Familiar Benigna (genética)</a:t>
            </a:r>
          </a:p>
          <a:p>
            <a:pPr lvl="1"/>
            <a:r>
              <a:rPr lang="es-CL" dirty="0"/>
              <a:t>Forma más común de megalencefalia anatómica: 2% de la población</a:t>
            </a:r>
          </a:p>
          <a:p>
            <a:pPr lvl="1"/>
            <a:r>
              <a:rPr lang="es-CL" b="1" u="sng" dirty="0"/>
              <a:t>Examen neurológico normal, DSM normal,  antropometría normal, sin características clínicas sugerentes de síndrome especifico, sin antecedente familiar de enfermedad neurológica. </a:t>
            </a:r>
          </a:p>
          <a:p>
            <a:pPr lvl="1"/>
            <a:r>
              <a:rPr lang="es-CL" dirty="0"/>
              <a:t>Alguno de los padres presenta un tamaño aumentado de la cabeza</a:t>
            </a:r>
          </a:p>
          <a:p>
            <a:pPr lvl="1"/>
            <a:r>
              <a:rPr lang="es-CL" dirty="0"/>
              <a:t>Diagnostico: niños sin déficit neurológico + familiares con macrocefalia</a:t>
            </a:r>
          </a:p>
          <a:p>
            <a:pPr lvl="1"/>
            <a:r>
              <a:rPr lang="es-CL" dirty="0"/>
              <a:t>RN</a:t>
            </a:r>
          </a:p>
          <a:p>
            <a:pPr lvl="2"/>
            <a:r>
              <a:rPr lang="es-CL" sz="2200" dirty="0"/>
              <a:t>CC aumentada o normal,  luego acelera su crecimiento durante infancia sobre 2 DS, generalmente paralelo a percentil 98. </a:t>
            </a:r>
          </a:p>
          <a:p>
            <a:pPr lvl="2"/>
            <a:r>
              <a:rPr lang="es-CL" sz="2200" dirty="0"/>
              <a:t>6 meses: velocidad de crecimiento se normaliza. </a:t>
            </a:r>
          </a:p>
          <a:p>
            <a:endParaRPr lang="es-CL" sz="20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B7B418D-BA61-4936-9EFA-E14A9ACAE405}"/>
              </a:ext>
            </a:extLst>
          </p:cNvPr>
          <p:cNvSpPr/>
          <p:nvPr/>
        </p:nvSpPr>
        <p:spPr>
          <a:xfrm>
            <a:off x="8571833" y="1401879"/>
            <a:ext cx="2448733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1">
              <a:spcAft>
                <a:spcPts val="600"/>
              </a:spcAft>
            </a:pPr>
            <a:r>
              <a:rPr lang="es-CL" dirty="0"/>
              <a:t>CC 2 a 4 cm por sobre las 2 DS</a:t>
            </a:r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4D16A6-D365-4B35-80B0-3841845ED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7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19"/>
    </mc:Choice>
    <mc:Fallback>
      <p:transition spd="slow" advTm="8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646" x="801688" y="4956175"/>
          <p14:tracePt t="68654" x="801688" y="4779963"/>
          <p14:tracePt t="68663" x="763588" y="4492625"/>
          <p14:tracePt t="68667" x="725488" y="4205288"/>
          <p14:tracePt t="68677" x="701675" y="3979863"/>
          <p14:tracePt t="68684" x="663575" y="3692525"/>
          <p14:tracePt t="68689" x="612775" y="3429000"/>
          <p14:tracePt t="68698" x="550863" y="3254375"/>
          <p14:tracePt t="68706" x="488950" y="3141663"/>
          <p14:tracePt t="68714" x="400050" y="3065463"/>
          <p14:tracePt t="68722" x="325438" y="3003550"/>
          <p14:tracePt t="68730" x="250825" y="2952750"/>
          <p14:tracePt t="68738" x="200025" y="2928938"/>
          <p14:tracePt t="68746" x="125413" y="2916238"/>
          <p14:tracePt t="68754" x="87313" y="2916238"/>
          <p14:tracePt t="68761" x="61913" y="2916238"/>
          <p14:tracePt t="68768" x="25400" y="2928938"/>
          <p14:tracePt t="70235" x="238125" y="1150938"/>
          <p14:tracePt t="70243" x="387350" y="1125538"/>
          <p14:tracePt t="70252" x="525463" y="1089025"/>
          <p14:tracePt t="70257" x="625475" y="1089025"/>
          <p14:tracePt t="70263" x="738188" y="1114425"/>
          <p14:tracePt t="70271" x="876300" y="1125538"/>
          <p14:tracePt t="70279" x="1038225" y="1138238"/>
          <p14:tracePt t="70287" x="1227138" y="1138238"/>
          <p14:tracePt t="70295" x="1465263" y="1101725"/>
          <p14:tracePt t="70303" x="1689100" y="1076325"/>
          <p14:tracePt t="70312" x="1890713" y="1076325"/>
          <p14:tracePt t="70318" x="2165350" y="1076325"/>
          <p14:tracePt t="70327" x="2352675" y="1089025"/>
          <p14:tracePt t="70333" x="2528888" y="1089025"/>
          <p14:tracePt t="70342" x="2690813" y="1114425"/>
          <p14:tracePt t="70349" x="2828925" y="1138238"/>
          <p14:tracePt t="70357" x="2941638" y="1150938"/>
          <p14:tracePt t="70365" x="3054350" y="1176338"/>
          <p14:tracePt t="70373" x="3167063" y="1214438"/>
          <p14:tracePt t="70379" x="3267075" y="1238250"/>
          <p14:tracePt t="70387" x="3379788" y="1250950"/>
          <p14:tracePt t="70395" x="3479800" y="1276350"/>
          <p14:tracePt t="70403" x="3567113" y="1301750"/>
          <p14:tracePt t="70412" x="3643313" y="1327150"/>
          <p14:tracePt t="70419" x="3705225" y="1350963"/>
          <p14:tracePt t="70428" x="3756025" y="1376363"/>
          <p14:tracePt t="70435" x="3779838" y="1401763"/>
          <p14:tracePt t="70443" x="3817938" y="1450975"/>
          <p14:tracePt t="70449" x="3830638" y="1476375"/>
          <p14:tracePt t="70457" x="3856038" y="1514475"/>
          <p14:tracePt t="70465" x="3867150" y="1552575"/>
          <p14:tracePt t="70473" x="3892550" y="1563688"/>
          <p14:tracePt t="70481" x="3905250" y="1576388"/>
          <p14:tracePt t="70489" x="3930650" y="1601788"/>
          <p14:tracePt t="70505" x="3930650" y="1614488"/>
          <p14:tracePt t="70513" x="3930650" y="1627188"/>
          <p14:tracePt t="70519" x="3930650" y="1639888"/>
          <p14:tracePt t="70528" x="3943350" y="1639888"/>
          <p14:tracePt t="70535" x="3943350" y="1663700"/>
          <p14:tracePt t="70551" x="3943350" y="1676400"/>
          <p14:tracePt t="70576" x="3956050" y="1676400"/>
          <p14:tracePt t="70583" x="3968750" y="1676400"/>
          <p14:tracePt t="70605" x="3979863" y="1652588"/>
          <p14:tracePt t="70621" x="3979863" y="1639888"/>
          <p14:tracePt t="70630" x="3979863" y="1627188"/>
          <p14:tracePt t="70637" x="3979863" y="1614488"/>
          <p14:tracePt t="70651" x="3968750" y="1614488"/>
          <p14:tracePt t="70661" x="3956050" y="1614488"/>
          <p14:tracePt t="70667" x="3930650" y="1614488"/>
          <p14:tracePt t="70677" x="3879850" y="1639888"/>
          <p14:tracePt t="70683" x="3830638" y="1676400"/>
          <p14:tracePt t="70692" x="3779838" y="1727200"/>
          <p14:tracePt t="70699" x="3756025" y="1765300"/>
          <p14:tracePt t="71496" x="3756025" y="1752600"/>
          <p14:tracePt t="71504" x="3756025" y="1739900"/>
          <p14:tracePt t="71520" x="3756025" y="1714500"/>
          <p14:tracePt t="71550" x="3743325" y="1714500"/>
          <p14:tracePt t="71612" x="3743325" y="1727200"/>
          <p14:tracePt t="71694" x="3730625" y="1727200"/>
          <p14:tracePt t="71702" x="3717925" y="1714500"/>
          <p14:tracePt t="71711" x="3717925" y="1701800"/>
          <p14:tracePt t="71719" x="3705225" y="1689100"/>
          <p14:tracePt t="71729" x="3705225" y="1676400"/>
          <p14:tracePt t="71740" x="3692525" y="1652588"/>
          <p14:tracePt t="71748" x="3679825" y="1639888"/>
          <p14:tracePt t="71756" x="3667125" y="1627188"/>
          <p14:tracePt t="71764" x="3654425" y="1614488"/>
          <p14:tracePt t="71780" x="3643313" y="1589088"/>
          <p14:tracePt t="71796" x="3630613" y="1576388"/>
          <p14:tracePt t="71804" x="3617913" y="1576388"/>
          <p14:tracePt t="71826" x="3605213" y="1576388"/>
          <p14:tracePt t="71858" x="3592513" y="1576388"/>
          <p14:tracePt t="71866" x="3579813" y="1576388"/>
          <p14:tracePt t="71879" x="3567113" y="1601788"/>
          <p14:tracePt t="71888" x="3541713" y="1601788"/>
          <p14:tracePt t="71896" x="3541713" y="1627188"/>
          <p14:tracePt t="71904" x="3517900" y="1639888"/>
          <p14:tracePt t="71912" x="3517900" y="1652588"/>
          <p14:tracePt t="71920" x="3505200" y="1652588"/>
          <p14:tracePt t="71928" x="3492500" y="1652588"/>
          <p14:tracePt t="71936" x="3467100" y="1652588"/>
          <p14:tracePt t="71944" x="3429000" y="1639888"/>
          <p14:tracePt t="71950" x="3417888" y="1639888"/>
          <p14:tracePt t="71957" x="3405188" y="1639888"/>
          <p14:tracePt t="71966" x="3405188" y="1627188"/>
          <p14:tracePt t="71973" x="3392488" y="1627188"/>
          <p14:tracePt t="71990" x="3379788" y="1614488"/>
          <p14:tracePt t="72006" x="3367088" y="1614488"/>
          <p14:tracePt t="72052" x="3367088" y="1601788"/>
          <p14:tracePt t="72102" x="3354388" y="1601788"/>
          <p14:tracePt t="72110" x="3341688" y="1589088"/>
          <p14:tracePt t="72118" x="3328988" y="1576388"/>
          <p14:tracePt t="72128" x="3305175" y="1563688"/>
          <p14:tracePt t="72135" x="3292475" y="1552575"/>
          <p14:tracePt t="72144" x="3279775" y="1539875"/>
          <p14:tracePt t="72156" x="3267075" y="1539875"/>
          <p14:tracePt t="72196" x="3254375" y="1527175"/>
          <p14:tracePt t="72204" x="3254375" y="1514475"/>
          <p14:tracePt t="72212" x="3228975" y="1463675"/>
          <p14:tracePt t="72218" x="3228975" y="1439863"/>
          <p14:tracePt t="72227" x="3228975" y="1427163"/>
          <p14:tracePt t="72296" x="3216275" y="1414463"/>
          <p14:tracePt t="72398" x="3216275" y="1401763"/>
          <p14:tracePt t="72416" x="3216275" y="1376363"/>
          <p14:tracePt t="72425" x="3216275" y="1350963"/>
          <p14:tracePt t="72432" x="3216275" y="1314450"/>
          <p14:tracePt t="72440" x="3216275" y="1301750"/>
          <p14:tracePt t="72448" x="3216275" y="1289050"/>
          <p14:tracePt t="72455" x="3216275" y="1276350"/>
          <p14:tracePt t="72482" x="3216275" y="1263650"/>
          <p14:tracePt t="72490" x="3216275" y="1250950"/>
          <p14:tracePt t="72498" x="3216275" y="1238250"/>
          <p14:tracePt t="72518" x="3205163" y="1227138"/>
          <p14:tracePt t="72530" x="3192463" y="1227138"/>
          <p14:tracePt t="72538" x="3179763" y="1201738"/>
          <p14:tracePt t="72546" x="3141663" y="1189038"/>
          <p14:tracePt t="72552" x="3067050" y="1163638"/>
          <p14:tracePt t="72561" x="2967038" y="1125538"/>
          <p14:tracePt t="72568" x="2841625" y="1101725"/>
          <p14:tracePt t="72577" x="2703513" y="1014413"/>
          <p14:tracePt t="72584" x="2616200" y="912813"/>
          <p14:tracePt t="72594" x="2554288" y="825500"/>
          <p14:tracePt t="72600" x="2541588" y="776288"/>
          <p14:tracePt t="72608" x="2528888" y="738188"/>
          <p14:tracePt t="72616" x="2528888" y="725488"/>
          <p14:tracePt t="72621" x="2528888" y="712788"/>
          <p14:tracePt t="72654" x="2528888" y="700088"/>
          <p14:tracePt t="72663" x="2528888" y="688975"/>
          <p14:tracePt t="72671" x="2578100" y="600075"/>
          <p14:tracePt t="72681" x="2916238" y="287338"/>
          <p14:tracePt t="72787" x="4832350" y="25400"/>
          <p14:tracePt t="72794" x="4819650" y="38100"/>
          <p14:tracePt t="72803" x="4819650" y="61913"/>
          <p14:tracePt t="72818" x="4806950" y="74613"/>
          <p14:tracePt t="73432" x="4819650" y="61913"/>
          <p14:tracePt t="73439" x="4832350" y="38100"/>
          <p14:tracePt t="73447" x="4843463" y="38100"/>
          <p14:tracePt t="73454" x="4856163" y="38100"/>
          <p14:tracePt t="73463" x="4881563" y="38100"/>
          <p14:tracePt t="73470" x="4894263" y="74613"/>
          <p14:tracePt t="73479" x="4919663" y="150813"/>
          <p14:tracePt t="73486" x="4945063" y="225425"/>
          <p14:tracePt t="73494" x="5032375" y="338138"/>
          <p14:tracePt t="73502" x="5170488" y="425450"/>
          <p14:tracePt t="73508" x="5319713" y="563563"/>
          <p14:tracePt t="73516" x="5532438" y="725488"/>
          <p14:tracePt t="73524" x="5832475" y="901700"/>
          <p14:tracePt t="73532" x="6045200" y="1001713"/>
          <p14:tracePt t="73540" x="6246813" y="1101725"/>
          <p14:tracePt t="73548" x="6596063" y="1250950"/>
          <p14:tracePt t="73556" x="7021513" y="1476375"/>
          <p14:tracePt t="73564" x="7410450" y="1652588"/>
          <p14:tracePt t="73572" x="7810500" y="1839913"/>
          <p14:tracePt t="73578" x="8261350" y="2027238"/>
          <p14:tracePt t="73586" x="8699500" y="2152650"/>
          <p14:tracePt t="73594" x="9250363" y="2327275"/>
          <p14:tracePt t="73602" x="9626600" y="2452688"/>
          <p14:tracePt t="73611" x="9863138" y="2516188"/>
          <p14:tracePt t="73618" x="10039350" y="2565400"/>
          <p14:tracePt t="73627" x="10152063" y="2590800"/>
          <p14:tracePt t="73634" x="10277475" y="2590800"/>
          <p14:tracePt t="73639" x="10377488" y="2603500"/>
          <p14:tracePt t="73648" x="10477500" y="2616200"/>
          <p14:tracePt t="73655" x="10577513" y="2616200"/>
          <p14:tracePt t="73664" x="10639425" y="2616200"/>
          <p14:tracePt t="73672" x="10690225" y="2603500"/>
          <p14:tracePt t="73680" x="10702925" y="2590800"/>
          <p14:tracePt t="73688" x="10715625" y="2578100"/>
          <p14:tracePt t="73696" x="10715625" y="2565400"/>
          <p14:tracePt t="73704" x="10726738" y="2552700"/>
          <p14:tracePt t="73710" x="10739438" y="2540000"/>
          <p14:tracePt t="73718" x="10752138" y="2516188"/>
          <p14:tracePt t="73726" x="10764838" y="2490788"/>
          <p14:tracePt t="73734" x="10790238" y="2478088"/>
          <p14:tracePt t="73744" x="10828338" y="2439988"/>
          <p14:tracePt t="73750" x="10902950" y="2414588"/>
          <p14:tracePt t="73758" x="10964863" y="2378075"/>
          <p14:tracePt t="73766" x="11041063" y="2339975"/>
          <p14:tracePt t="73774" x="11090275" y="2303463"/>
          <p14:tracePt t="73780" x="11153775" y="2265363"/>
          <p14:tracePt t="73788" x="11190288" y="2239963"/>
          <p14:tracePt t="73796" x="11241088" y="2201863"/>
          <p14:tracePt t="73804" x="11315700" y="2152650"/>
          <p14:tracePt t="73812" x="11390313" y="2114550"/>
          <p14:tracePt t="73820" x="11428413" y="2089150"/>
          <p14:tracePt t="73828" x="11466513" y="2065338"/>
          <p14:tracePt t="73836" x="11490325" y="2052638"/>
          <p14:tracePt t="73844" x="11503025" y="2039938"/>
          <p14:tracePt t="73850" x="11528425" y="2014538"/>
          <p14:tracePt t="73858" x="11541125" y="2001838"/>
          <p14:tracePt t="73866" x="11566525" y="1978025"/>
          <p14:tracePt t="73874" x="11566525" y="1965325"/>
          <p14:tracePt t="73882" x="11579225" y="1952625"/>
          <p14:tracePt t="73890" x="11579225" y="1939925"/>
          <p14:tracePt t="73898" x="11579225" y="1914525"/>
          <p14:tracePt t="73906" x="11579225" y="1901825"/>
          <p14:tracePt t="73912" x="11566525" y="1865313"/>
          <p14:tracePt t="73919" x="11541125" y="1852613"/>
          <p14:tracePt t="73930" x="11528425" y="1839913"/>
          <p14:tracePt t="73936" x="11490325" y="1814513"/>
          <p14:tracePt t="73944" x="11479213" y="1814513"/>
          <p14:tracePt t="73952" x="11466513" y="1801813"/>
          <p14:tracePt t="73961" x="11441113" y="1814513"/>
          <p14:tracePt t="73968" x="11415713" y="1827213"/>
          <p14:tracePt t="73973" x="11366500" y="1852613"/>
          <p14:tracePt t="73982" x="11290300" y="1876425"/>
          <p14:tracePt t="73990" x="11241088" y="1901825"/>
          <p14:tracePt t="73998" x="11164888" y="1914525"/>
          <p14:tracePt t="74006" x="11090275" y="1939925"/>
          <p14:tracePt t="74014" x="11028363" y="1952625"/>
          <p14:tracePt t="74022" x="11015663" y="1952625"/>
          <p14:tracePt t="74150" x="10990263" y="1952625"/>
          <p14:tracePt t="74160" x="10964863" y="1939925"/>
          <p14:tracePt t="74167" x="10952163" y="1939925"/>
          <p14:tracePt t="74174" x="10928350" y="1914525"/>
          <p14:tracePt t="74209" x="10915650" y="1914525"/>
          <p14:tracePt t="74216" x="10915650" y="1927225"/>
          <p14:tracePt t="74232" x="10902950" y="1939925"/>
          <p14:tracePt t="74246" x="10902950" y="1952625"/>
          <p14:tracePt t="74274" x="10890250" y="1952625"/>
          <p14:tracePt t="74290" x="10890250" y="1939925"/>
          <p14:tracePt t="74311" x="10890250" y="1914525"/>
          <p14:tracePt t="74316" x="10877550" y="1889125"/>
          <p14:tracePt t="74324" x="10877550" y="1865313"/>
          <p14:tracePt t="74332" x="10877550" y="1852613"/>
          <p14:tracePt t="74340" x="10877550" y="1839913"/>
          <p14:tracePt t="74349" x="10852150" y="1814513"/>
          <p14:tracePt t="74356" x="10839450" y="1801813"/>
          <p14:tracePt t="74364" x="10828338" y="1789113"/>
          <p14:tracePt t="74372" x="10828338" y="1765300"/>
          <p14:tracePt t="74380" x="10815638" y="1752600"/>
          <p14:tracePt t="74386" x="10790238" y="1727200"/>
          <p14:tracePt t="74396" x="10777538" y="1701800"/>
          <p14:tracePt t="74402" x="10777538" y="1689100"/>
          <p14:tracePt t="74411" x="10764838" y="1676400"/>
          <p14:tracePt t="74418" x="10752138" y="1652588"/>
          <p14:tracePt t="74428" x="10752138" y="1639888"/>
          <p14:tracePt t="74435" x="10726738" y="1614488"/>
          <p14:tracePt t="74445" x="10690225" y="1589088"/>
          <p14:tracePt t="74448" x="10664825" y="1563688"/>
          <p14:tracePt t="74456" x="10614025" y="1527175"/>
          <p14:tracePt t="74464" x="10577513" y="1463675"/>
          <p14:tracePt t="74472" x="10552113" y="1450975"/>
          <p14:tracePt t="74480" x="10514013" y="1414463"/>
          <p14:tracePt t="74488" x="10452100" y="1401763"/>
          <p14:tracePt t="74496" x="10426700" y="1376363"/>
          <p14:tracePt t="74504" x="10390188" y="1350963"/>
          <p14:tracePt t="74513" x="10364788" y="1350963"/>
          <p14:tracePt t="74519" x="10326688" y="1339850"/>
          <p14:tracePt t="74528" x="10301288" y="1327150"/>
          <p14:tracePt t="74534" x="10277475" y="1314450"/>
          <p14:tracePt t="74546" x="10252075" y="1314450"/>
          <p14:tracePt t="74551" x="10213975" y="1314450"/>
          <p14:tracePt t="74562" x="10164763" y="1314450"/>
          <p14:tracePt t="74566" x="10139363" y="1314450"/>
          <p14:tracePt t="74574" x="10075863" y="1301750"/>
          <p14:tracePt t="74583" x="10013950" y="1276350"/>
          <p14:tracePt t="74588" x="9975850" y="1250950"/>
          <p14:tracePt t="74596" x="9926638" y="1238250"/>
          <p14:tracePt t="74604" x="9863138" y="1227138"/>
          <p14:tracePt t="74613" x="9775825" y="1214438"/>
          <p14:tracePt t="74620" x="9713913" y="1214438"/>
          <p14:tracePt t="74628" x="9613900" y="1214438"/>
          <p14:tracePt t="74636" x="9488488" y="1214438"/>
          <p14:tracePt t="74644" x="9375775" y="1238250"/>
          <p14:tracePt t="74650" x="9263063" y="1263650"/>
          <p14:tracePt t="74658" x="9188450" y="1289050"/>
          <p14:tracePt t="74666" x="9150350" y="1314450"/>
          <p14:tracePt t="74674" x="9137650" y="1327150"/>
          <p14:tracePt t="74681" x="9124950" y="1339850"/>
          <p14:tracePt t="74689" x="9112250" y="1363663"/>
          <p14:tracePt t="74697" x="9088438" y="1389063"/>
          <p14:tracePt t="74705" x="9075738" y="1414463"/>
          <p14:tracePt t="74713" x="9050338" y="1439863"/>
          <p14:tracePt t="74719" x="9024938" y="1450975"/>
          <p14:tracePt t="74728" x="8999538" y="1476375"/>
          <p14:tracePt t="74735" x="8975725" y="1501775"/>
          <p14:tracePt t="74744" x="8950325" y="1527175"/>
          <p14:tracePt t="74751" x="8937625" y="1539875"/>
          <p14:tracePt t="74760" x="8912225" y="1552575"/>
          <p14:tracePt t="74767" x="8899525" y="1576388"/>
          <p14:tracePt t="74776" x="8899525" y="1589088"/>
          <p14:tracePt t="74781" x="8899525" y="1601788"/>
          <p14:tracePt t="74789" x="8899525" y="1627188"/>
          <p14:tracePt t="74797" x="8912225" y="1663700"/>
          <p14:tracePt t="74805" x="8924925" y="1689100"/>
          <p14:tracePt t="74813" x="8950325" y="1727200"/>
          <p14:tracePt t="74821" x="8963025" y="1765300"/>
          <p14:tracePt t="74829" x="8963025" y="1801813"/>
          <p14:tracePt t="74837" x="8963025" y="1839913"/>
          <p14:tracePt t="74846" x="8950325" y="1901825"/>
          <p14:tracePt t="74852" x="8924925" y="1939925"/>
          <p14:tracePt t="74861" x="8912225" y="2014538"/>
          <p14:tracePt t="74868" x="8899525" y="2078038"/>
          <p14:tracePt t="74877" x="8899525" y="2114550"/>
          <p14:tracePt t="74884" x="8899525" y="2152650"/>
          <p14:tracePt t="74894" x="8899525" y="2190750"/>
          <p14:tracePt t="74900" x="8912225" y="2214563"/>
          <p14:tracePt t="74910" x="8924925" y="2252663"/>
          <p14:tracePt t="74916" x="8950325" y="2278063"/>
          <p14:tracePt t="74921" x="8963025" y="2303463"/>
          <p14:tracePt t="74929" x="8986838" y="2327275"/>
          <p14:tracePt t="74938" x="8999538" y="2339975"/>
          <p14:tracePt t="74946" x="9012238" y="2365375"/>
          <p14:tracePt t="74953" x="9024938" y="2378075"/>
          <p14:tracePt t="74961" x="9050338" y="2403475"/>
          <p14:tracePt t="74969" x="9063038" y="2414588"/>
          <p14:tracePt t="74979" x="9088438" y="2427288"/>
          <p14:tracePt t="74984" x="9099550" y="2452688"/>
          <p14:tracePt t="74995" x="9124950" y="2465388"/>
          <p14:tracePt t="75000" x="9163050" y="2490788"/>
          <p14:tracePt t="75012" x="9199563" y="2503488"/>
          <p14:tracePt t="75016" x="9237663" y="2516188"/>
          <p14:tracePt t="75024" x="9301163" y="2527300"/>
          <p14:tracePt t="75032" x="9375775" y="2540000"/>
          <p14:tracePt t="75040" x="9424988" y="2540000"/>
          <p14:tracePt t="75048" x="9501188" y="2552700"/>
          <p14:tracePt t="75054" x="9563100" y="2565400"/>
          <p14:tracePt t="75063" x="9637713" y="2578100"/>
          <p14:tracePt t="75070" x="9688513" y="2578100"/>
          <p14:tracePt t="75078" x="9739313" y="2578100"/>
          <p14:tracePt t="75085" x="9775825" y="2578100"/>
          <p14:tracePt t="75094" x="9813925" y="2565400"/>
          <p14:tracePt t="75101" x="9852025" y="2552700"/>
          <p14:tracePt t="75110" x="9875838" y="2527300"/>
          <p14:tracePt t="75117" x="9888538" y="2516188"/>
          <p14:tracePt t="75123" x="9926638" y="2490788"/>
          <p14:tracePt t="75131" x="9952038" y="2478088"/>
          <p14:tracePt t="75139" x="9988550" y="2452688"/>
          <p14:tracePt t="75148" x="10039350" y="2439988"/>
          <p14:tracePt t="75155" x="10101263" y="2427288"/>
          <p14:tracePt t="75164" x="10139363" y="2414588"/>
          <p14:tracePt t="75171" x="10188575" y="2403475"/>
          <p14:tracePt t="75180" x="10213975" y="2390775"/>
          <p14:tracePt t="75187" x="10239375" y="2390775"/>
          <p14:tracePt t="75194" x="10264775" y="2390775"/>
          <p14:tracePt t="75201" x="10288588" y="2365375"/>
          <p14:tracePt t="75210" x="10326688" y="2352675"/>
          <p14:tracePt t="75217" x="10377488" y="2339975"/>
          <p14:tracePt t="75226" x="10426700" y="2327275"/>
          <p14:tracePt t="75234" x="10502900" y="2303463"/>
          <p14:tracePt t="75243" x="10564813" y="2278063"/>
          <p14:tracePt t="75249" x="10639425" y="2252663"/>
          <p14:tracePt t="75255" x="10715625" y="2214563"/>
          <p14:tracePt t="75264" x="10790238" y="2178050"/>
          <p14:tracePt t="75271" x="10864850" y="2152650"/>
          <p14:tracePt t="75280" x="10902950" y="2139950"/>
          <p14:tracePt t="75287" x="10928350" y="2114550"/>
          <p14:tracePt t="75296" x="10952163" y="2089150"/>
          <p14:tracePt t="75303" x="10964863" y="2065338"/>
          <p14:tracePt t="75312" x="10964863" y="2027238"/>
          <p14:tracePt t="75317" x="10964863" y="1989138"/>
          <p14:tracePt t="75326" x="10964863" y="1952625"/>
          <p14:tracePt t="75334" x="10964863" y="1889125"/>
          <p14:tracePt t="75344" x="10952163" y="1852613"/>
          <p14:tracePt t="75349" x="10939463" y="1789113"/>
          <p14:tracePt t="75359" x="10915650" y="1727200"/>
          <p14:tracePt t="75365" x="10902950" y="1663700"/>
          <p14:tracePt t="75373" x="10877550" y="1614488"/>
          <p14:tracePt t="75381" x="10852150" y="1539875"/>
          <p14:tracePt t="75387" x="10839450" y="1463675"/>
          <p14:tracePt t="75396" x="10815638" y="1427163"/>
          <p14:tracePt t="75403" x="10790238" y="1389063"/>
          <p14:tracePt t="75411" x="10764838" y="1363663"/>
          <p14:tracePt t="75419" x="10752138" y="1350963"/>
          <p14:tracePt t="75428" x="10726738" y="1327150"/>
          <p14:tracePt t="75435" x="10715625" y="1314450"/>
          <p14:tracePt t="75444" x="10690225" y="1289050"/>
          <p14:tracePt t="75449" x="10677525" y="1276350"/>
          <p14:tracePt t="75460" x="10664825" y="1263650"/>
          <p14:tracePt t="75465" x="10639425" y="1263650"/>
          <p14:tracePt t="75473" x="10626725" y="1250950"/>
          <p14:tracePt t="75481" x="10614025" y="1250950"/>
          <p14:tracePt t="75489" x="10590213" y="1238250"/>
          <p14:tracePt t="75498" x="10552113" y="1238250"/>
          <p14:tracePt t="75505" x="10490200" y="1214438"/>
          <p14:tracePt t="75514" x="10414000" y="1201738"/>
          <p14:tracePt t="75519" x="10313988" y="1189038"/>
          <p14:tracePt t="75527" x="10213975" y="1163638"/>
          <p14:tracePt t="75535" x="10113963" y="1138238"/>
          <p14:tracePt t="75544" x="10001250" y="1114425"/>
          <p14:tracePt t="75551" x="9901238" y="1101725"/>
          <p14:tracePt t="75560" x="9801225" y="1076325"/>
          <p14:tracePt t="75567" x="9726613" y="1050925"/>
          <p14:tracePt t="75576" x="9663113" y="1050925"/>
          <p14:tracePt t="75584" x="9601200" y="1025525"/>
          <p14:tracePt t="75589" x="9563100" y="1014413"/>
          <p14:tracePt t="75598" x="9525000" y="1001713"/>
          <p14:tracePt t="75605" x="9488488" y="989013"/>
          <p14:tracePt t="75614" x="9450388" y="989013"/>
          <p14:tracePt t="75621" x="9401175" y="989013"/>
          <p14:tracePt t="75630" x="9337675" y="1014413"/>
          <p14:tracePt t="75637" x="9250363" y="1038225"/>
          <p14:tracePt t="75646" x="9163050" y="1063625"/>
          <p14:tracePt t="75653" x="9075738" y="1089025"/>
          <p14:tracePt t="75660" x="8999538" y="1114425"/>
          <p14:tracePt t="75668" x="8937625" y="1138238"/>
          <p14:tracePt t="75676" x="8863013" y="1163638"/>
          <p14:tracePt t="75684" x="8812213" y="1176338"/>
          <p14:tracePt t="75693" x="8774113" y="1189038"/>
          <p14:tracePt t="75700" x="8737600" y="1214438"/>
          <p14:tracePt t="75709" x="8699500" y="1238250"/>
          <p14:tracePt t="75715" x="8661400" y="1276350"/>
          <p14:tracePt t="75721" x="8624888" y="1301750"/>
          <p14:tracePt t="75730" x="8586788" y="1363663"/>
          <p14:tracePt t="75737" x="8524875" y="1389063"/>
          <p14:tracePt t="75746" x="8461375" y="1414463"/>
          <p14:tracePt t="75753" x="8435975" y="1463675"/>
          <p14:tracePt t="75762" x="8412163" y="1476375"/>
          <p14:tracePt t="75769" x="8386763" y="1501775"/>
          <p14:tracePt t="75778" x="8374063" y="1514475"/>
          <p14:tracePt t="75785" x="8348663" y="1527175"/>
          <p14:tracePt t="75793" x="8348663" y="1539875"/>
          <p14:tracePt t="75800" x="8324850" y="1563688"/>
          <p14:tracePt t="75809" x="8324850" y="1576388"/>
          <p14:tracePt t="75815" x="8299450" y="1601788"/>
          <p14:tracePt t="75823" x="8286750" y="1639888"/>
          <p14:tracePt t="75831" x="8286750" y="1676400"/>
          <p14:tracePt t="75839" x="8286750" y="1739900"/>
          <p14:tracePt t="75848" x="8286750" y="1801813"/>
          <p14:tracePt t="75853" x="8312150" y="1889125"/>
          <p14:tracePt t="75862" x="8335963" y="1965325"/>
          <p14:tracePt t="75869" x="8361363" y="2052638"/>
          <p14:tracePt t="75878" x="8399463" y="2152650"/>
          <p14:tracePt t="75885" x="8435975" y="2227263"/>
          <p14:tracePt t="75894" x="8461375" y="2303463"/>
          <p14:tracePt t="75901" x="8499475" y="2365375"/>
          <p14:tracePt t="75910" x="8537575" y="2403475"/>
          <p14:tracePt t="75917" x="8574088" y="2452688"/>
          <p14:tracePt t="75924" x="8612188" y="2490788"/>
          <p14:tracePt t="75931" x="8674100" y="2527300"/>
          <p14:tracePt t="75939" x="8699500" y="2590800"/>
          <p14:tracePt t="75948" x="8763000" y="2627313"/>
          <p14:tracePt t="75955" x="8799513" y="2652713"/>
          <p14:tracePt t="75964" x="8863013" y="2690813"/>
          <p14:tracePt t="75971" x="8924925" y="2716213"/>
          <p14:tracePt t="75981" x="8986838" y="2728913"/>
          <p14:tracePt t="75985" x="9063038" y="2740025"/>
          <p14:tracePt t="75994" x="9099550" y="2740025"/>
          <p14:tracePt t="76001" x="9137650" y="2740025"/>
          <p14:tracePt t="76010" x="9175750" y="2740025"/>
          <p14:tracePt t="76017" x="9212263" y="2740025"/>
          <p14:tracePt t="76026" x="9250363" y="2740025"/>
          <p14:tracePt t="76034" x="9275763" y="2740025"/>
          <p14:tracePt t="76044" x="9301163" y="2740025"/>
          <p14:tracePt t="76049" x="9324975" y="2740025"/>
          <p14:tracePt t="76055" x="9350375" y="2740025"/>
          <p14:tracePt t="76063" x="9375775" y="2728913"/>
          <p14:tracePt t="76071" x="9401175" y="2728913"/>
          <p14:tracePt t="76080" x="9437688" y="2716213"/>
          <p14:tracePt t="76087" x="9463088" y="2703513"/>
          <p14:tracePt t="76096" x="9513888" y="2678113"/>
          <p14:tracePt t="76103" x="9537700" y="2665413"/>
          <p14:tracePt t="76112" x="9563100" y="2652713"/>
          <p14:tracePt t="76119" x="9575800" y="2627313"/>
          <p14:tracePt t="76126" x="9626600" y="2603500"/>
          <p14:tracePt t="76134" x="9650413" y="2590800"/>
          <p14:tracePt t="76143" x="9675813" y="2565400"/>
          <p14:tracePt t="76150" x="9713913" y="2552700"/>
          <p14:tracePt t="76160" x="9775825" y="2527300"/>
          <p14:tracePt t="76165" x="9852025" y="2503488"/>
          <p14:tracePt t="76173" x="9939338" y="2490788"/>
          <p14:tracePt t="76181" x="10001250" y="2478088"/>
          <p14:tracePt t="76187" x="10088563" y="2478088"/>
          <p14:tracePt t="76196" x="10177463" y="2478088"/>
          <p14:tracePt t="76203" x="10252075" y="2478088"/>
          <p14:tracePt t="76212" x="10339388" y="2490788"/>
          <p14:tracePt t="76220" x="10414000" y="2490788"/>
          <p14:tracePt t="76228" x="10490200" y="2478088"/>
          <p14:tracePt t="76235" x="10552113" y="2452688"/>
          <p14:tracePt t="76244" x="10626725" y="2427288"/>
          <p14:tracePt t="76251" x="10702925" y="2414588"/>
          <p14:tracePt t="76259" x="10739438" y="2390775"/>
          <p14:tracePt t="76265" x="10802938" y="2365375"/>
          <p14:tracePt t="76273" x="10852150" y="2339975"/>
          <p14:tracePt t="76281" x="10928350" y="2303463"/>
          <p14:tracePt t="76289" x="10990263" y="2290763"/>
          <p14:tracePt t="76298" x="11028363" y="2265363"/>
          <p14:tracePt t="76305" x="11077575" y="2214563"/>
          <p14:tracePt t="76314" x="11102975" y="2201863"/>
          <p14:tracePt t="76321" x="11115675" y="2178050"/>
          <p14:tracePt t="76328" x="11141075" y="2165350"/>
          <p14:tracePt t="76335" x="11141075" y="2152650"/>
          <p14:tracePt t="76344" x="11153775" y="2127250"/>
          <p14:tracePt t="76352" x="11164888" y="2114550"/>
          <p14:tracePt t="76360" x="11177588" y="2089150"/>
          <p14:tracePt t="76367" x="11190288" y="2078038"/>
          <p14:tracePt t="76376" x="11190288" y="2065338"/>
          <p14:tracePt t="76384" x="11190288" y="2039938"/>
          <p14:tracePt t="76389" x="11190288" y="2014538"/>
          <p14:tracePt t="76398" x="11190288" y="1978025"/>
          <p14:tracePt t="76405" x="11177588" y="1965325"/>
          <p14:tracePt t="76413" x="11164888" y="1927225"/>
          <p14:tracePt t="76421" x="11128375" y="1901825"/>
          <p14:tracePt t="76430" x="11102975" y="1876425"/>
          <p14:tracePt t="76437" x="11052175" y="1827213"/>
          <p14:tracePt t="76446" x="11002963" y="1801813"/>
          <p14:tracePt t="76453" x="10952163" y="1765300"/>
          <p14:tracePt t="76460" x="10915650" y="1727200"/>
          <p14:tracePt t="76467" x="10890250" y="1714500"/>
          <p14:tracePt t="76477" x="10864850" y="1676400"/>
          <p14:tracePt t="76484" x="10839450" y="1652588"/>
          <p14:tracePt t="76493" x="10815638" y="1639888"/>
          <p14:tracePt t="76500" x="10802938" y="1614488"/>
          <p14:tracePt t="76509" x="10790238" y="1601788"/>
          <p14:tracePt t="76515" x="10764838" y="1576388"/>
          <p14:tracePt t="76521" x="10752138" y="1563688"/>
          <p14:tracePt t="76530" x="10726738" y="1552575"/>
          <p14:tracePt t="76537" x="10702925" y="1539875"/>
          <p14:tracePt t="76546" x="10664825" y="1514475"/>
          <p14:tracePt t="76553" x="10639425" y="1514475"/>
          <p14:tracePt t="76562" x="10614025" y="1514475"/>
          <p14:tracePt t="76569" x="10602913" y="1514475"/>
          <p14:tracePt t="76578" x="10590213" y="1514475"/>
          <p14:tracePt t="76585" x="10577513" y="1514475"/>
          <p14:tracePt t="76611" x="10564813" y="1514475"/>
          <p14:tracePt t="76619" x="10552113" y="1514475"/>
          <p14:tracePt t="76628" x="10539413" y="1514475"/>
          <p14:tracePt t="76635" x="10526713" y="1514475"/>
          <p14:tracePt t="76644" x="10514013" y="1514475"/>
          <p14:tracePt t="76652" x="10490200" y="1514475"/>
          <p14:tracePt t="76660" x="10439400" y="1514475"/>
          <p14:tracePt t="76665" x="10364788" y="1514475"/>
          <p14:tracePt t="76674" x="10313988" y="1514475"/>
          <p14:tracePt t="76682" x="10252075" y="1514475"/>
          <p14:tracePt t="76689" x="10177463" y="1514475"/>
          <p14:tracePt t="76698" x="10113963" y="1527175"/>
          <p14:tracePt t="76705" x="10039350" y="1552575"/>
          <p14:tracePt t="76713" x="9963150" y="1563688"/>
          <p14:tracePt t="76721" x="9901238" y="1589088"/>
          <p14:tracePt t="76728" x="9826625" y="1614488"/>
          <p14:tracePt t="76735" x="9788525" y="1627188"/>
          <p14:tracePt t="76744" x="9763125" y="1627188"/>
          <p14:tracePt t="76751" x="9750425" y="1639888"/>
          <p14:tracePt t="76760" x="9739313" y="1639888"/>
          <p14:tracePt t="76767" x="9726613" y="1639888"/>
          <p14:tracePt t="76787" x="9726613" y="1652588"/>
          <p14:tracePt t="76794" x="9701213" y="1652588"/>
          <p14:tracePt t="76810" x="9675813" y="1663700"/>
          <p14:tracePt t="76817" x="9637713" y="1663700"/>
          <p14:tracePt t="76826" x="9613900" y="1676400"/>
          <p14:tracePt t="76834" x="9588500" y="1701800"/>
          <p14:tracePt t="76843" x="9575800" y="1701800"/>
          <p14:tracePt t="76850" x="9550400" y="1714500"/>
          <p14:tracePt t="76859" x="9537700" y="1727200"/>
          <p14:tracePt t="76863" x="9525000" y="1727200"/>
          <p14:tracePt t="76871" x="9513888" y="1752600"/>
          <p14:tracePt t="76880" x="9501188" y="1752600"/>
          <p14:tracePt t="76895" x="9488488" y="1765300"/>
          <p14:tracePt t="77090" x="9501188" y="1765300"/>
          <p14:tracePt t="77099" x="9513888" y="1765300"/>
          <p14:tracePt t="77118" x="9525000" y="1765300"/>
          <p14:tracePt t="77148" x="9537700" y="1765300"/>
          <p14:tracePt t="77157" x="9550400" y="1765300"/>
          <p14:tracePt t="77164" x="9563100" y="1765300"/>
          <p14:tracePt t="77171" x="9563100" y="1739900"/>
          <p14:tracePt t="77180" x="9588500" y="1727200"/>
          <p14:tracePt t="77187" x="9601200" y="1701800"/>
          <p14:tracePt t="77195" x="9626600" y="1689100"/>
          <p14:tracePt t="77201" x="9650413" y="1663700"/>
          <p14:tracePt t="77210" x="9688513" y="1652588"/>
          <p14:tracePt t="77217" x="9726613" y="1627188"/>
          <p14:tracePt t="77226" x="9763125" y="1614488"/>
          <p14:tracePt t="77233" x="9775825" y="1589088"/>
          <p14:tracePt t="77242" x="9788525" y="1589088"/>
          <p14:tracePt t="77250" x="9801225" y="1589088"/>
          <p14:tracePt t="77259" x="9801225" y="1576388"/>
          <p14:tracePt t="77320" x="9813925" y="1576388"/>
          <p14:tracePt t="77338" x="9826625" y="1576388"/>
          <p14:tracePt t="77347" x="9875838" y="1576388"/>
          <p14:tracePt t="77354" x="9901238" y="1589088"/>
          <p14:tracePt t="77362" x="9913938" y="1601788"/>
          <p14:tracePt t="77370" x="9926638" y="1601788"/>
          <p14:tracePt t="77378" x="9939338" y="1614488"/>
          <p14:tracePt t="77386" x="9952038" y="1627188"/>
          <p14:tracePt t="77394" x="9952038" y="1639888"/>
          <p14:tracePt t="77402" x="9963150" y="1652588"/>
          <p14:tracePt t="77409" x="9963150" y="1663700"/>
          <p14:tracePt t="77416" x="9963150" y="1676400"/>
          <p14:tracePt t="77424" x="9963150" y="1689100"/>
          <p14:tracePt t="77526" x="9963150" y="1663700"/>
          <p14:tracePt t="77534" x="9963150" y="1639888"/>
          <p14:tracePt t="77541" x="9963150" y="1627188"/>
          <p14:tracePt t="77549" x="9963150" y="1614488"/>
          <p14:tracePt t="77556" x="9963150" y="1589088"/>
          <p14:tracePt t="77564" x="9963150" y="1576388"/>
          <p14:tracePt t="77571" x="9988550" y="1552575"/>
          <p14:tracePt t="77580" x="10001250" y="1539875"/>
          <p14:tracePt t="77587" x="10039350" y="1514475"/>
          <p14:tracePt t="77596" x="10101263" y="1501775"/>
          <p14:tracePt t="77604" x="10152063" y="1476375"/>
          <p14:tracePt t="77611" x="10213975" y="1450975"/>
          <p14:tracePt t="77618" x="10264775" y="1427163"/>
          <p14:tracePt t="77627" x="10301288" y="1414463"/>
          <p14:tracePt t="77634" x="10326688" y="1414463"/>
          <p14:tracePt t="77643" x="10339388" y="1401763"/>
          <p14:tracePt t="77670" x="10352088" y="1401763"/>
          <p14:tracePt t="77676" x="10364788" y="1401763"/>
          <p14:tracePt t="77684" x="10377488" y="1414463"/>
          <p14:tracePt t="77693" x="10401300" y="1427163"/>
          <p14:tracePt t="77700" x="10414000" y="1450975"/>
          <p14:tracePt t="77709" x="10439400" y="1463675"/>
          <p14:tracePt t="77716" x="10452100" y="1489075"/>
          <p14:tracePt t="77724" x="10464800" y="1501775"/>
          <p14:tracePt t="77732" x="10490200" y="1527175"/>
          <p14:tracePt t="77739" x="10490200" y="1539875"/>
          <p14:tracePt t="77746" x="10502900" y="1552575"/>
          <p14:tracePt t="77754" x="10502900" y="1563688"/>
          <p14:tracePt t="77762" x="10502900" y="1576388"/>
          <p14:tracePt t="77770" x="10502900" y="1589088"/>
          <p14:tracePt t="77876" x="10490200" y="1589088"/>
          <p14:tracePt t="77902" x="10477500" y="1589088"/>
          <p14:tracePt t="77948" x="10464800" y="1576388"/>
          <p14:tracePt t="77968" x="10464800" y="1563688"/>
          <p14:tracePt t="78084" x="10464800" y="1552575"/>
          <p14:tracePt t="78128" x="10464800" y="1539875"/>
          <p14:tracePt t="78190" x="10452100" y="1539875"/>
          <p14:tracePt t="78207" x="10452100" y="1527175"/>
          <p14:tracePt t="78218" x="10439400" y="1514475"/>
          <p14:tracePt t="78290" x="10426700" y="1514475"/>
          <p14:tracePt t="78318" x="10414000" y="1514475"/>
          <p14:tracePt t="78360" x="10414000" y="1501775"/>
          <p14:tracePt t="78380" x="10401300" y="1501775"/>
          <p14:tracePt t="78508" x="10401300" y="1514475"/>
          <p14:tracePt t="78517" x="10401300" y="1527175"/>
          <p14:tracePt t="78536" x="10401300" y="1539875"/>
          <p14:tracePt t="78552" x="10401300" y="1552575"/>
          <p14:tracePt t="78656" x="10401300" y="1563688"/>
          <p14:tracePt t="78668" x="10390188" y="1576388"/>
          <p14:tracePt t="78677" x="10377488" y="1589088"/>
          <p14:tracePt t="78685" x="10377488" y="1601788"/>
          <p14:tracePt t="78693" x="10364788" y="1627188"/>
          <p14:tracePt t="78699" x="10352088" y="1639888"/>
          <p14:tracePt t="78721" x="10352088" y="1652588"/>
          <p14:tracePt t="78764" x="10339388" y="1652588"/>
          <p14:tracePt t="78948" x="10339388" y="1639888"/>
          <p14:tracePt t="78962" x="10339388" y="1614488"/>
          <p14:tracePt t="78970" x="10339388" y="1601788"/>
          <p14:tracePt t="78979" x="10339388" y="1589088"/>
          <p14:tracePt t="78986" x="10352088" y="1563688"/>
          <p14:tracePt t="78995" x="10364788" y="1552575"/>
          <p14:tracePt t="79002" x="10364788" y="1539875"/>
          <p14:tracePt t="79012" x="10377488" y="1527175"/>
          <p14:tracePt t="79019" x="10390188" y="1527175"/>
          <p14:tracePt t="79196" x="10390188" y="1514475"/>
          <p14:tracePt t="79208" x="10390188" y="1501775"/>
          <p14:tracePt t="79216" x="10390188" y="1489075"/>
          <p14:tracePt t="79290" x="10390188" y="1476375"/>
          <p14:tracePt t="79299" x="10390188" y="1463675"/>
          <p14:tracePt t="79312" x="10390188" y="1450975"/>
          <p14:tracePt t="79344" x="10390188" y="1439863"/>
          <p14:tracePt t="79360" x="10390188" y="1427163"/>
          <p14:tracePt t="79376" x="10390188" y="1414463"/>
          <p14:tracePt t="79418" x="10377488" y="1427163"/>
          <p14:tracePt t="79426" x="10364788" y="1427163"/>
          <p14:tracePt t="79434" x="10352088" y="1450975"/>
          <p14:tracePt t="79441" x="10339388" y="1463675"/>
          <p14:tracePt t="79448" x="10313988" y="1476375"/>
          <p14:tracePt t="79464" x="10301288" y="1476375"/>
          <p14:tracePt t="79472" x="10301288" y="1489075"/>
          <p14:tracePt t="79492" x="10288588" y="1489075"/>
          <p14:tracePt t="79506" x="10288588" y="1463675"/>
          <p14:tracePt t="79514" x="10288588" y="1439863"/>
          <p14:tracePt t="79522" x="10288588" y="1427163"/>
          <p14:tracePt t="79530" x="10288588" y="1414463"/>
          <p14:tracePt t="79538" x="10277475" y="1389063"/>
          <p14:tracePt t="79546" x="10277475" y="1376363"/>
          <p14:tracePt t="79554" x="10277475" y="1363663"/>
          <p14:tracePt t="79655" x="10264775" y="1363663"/>
          <p14:tracePt t="79678" x="10264775" y="1376363"/>
          <p14:tracePt t="79687" x="10264775" y="1401763"/>
          <p14:tracePt t="79695" x="10252075" y="1414463"/>
          <p14:tracePt t="79703" x="10239375" y="1414463"/>
          <p14:tracePt t="79709" x="10239375" y="1439863"/>
          <p14:tracePt t="79740" x="10239375" y="1450975"/>
          <p14:tracePt t="80028" x="10226675" y="1450975"/>
          <p14:tracePt t="80561" x="10226675" y="1439863"/>
          <p14:tracePt t="80580" x="10252075" y="1414463"/>
          <p14:tracePt t="80588" x="10277475" y="1401763"/>
          <p14:tracePt t="80595" x="10277475" y="1376363"/>
          <p14:tracePt t="80603" x="10301288" y="1363663"/>
          <p14:tracePt t="80618" x="10313988" y="1350963"/>
          <p14:tracePt t="80634" x="10326688" y="1339850"/>
          <p14:tracePt t="80643" x="10339388" y="1339850"/>
          <p14:tracePt t="80650" x="10364788" y="1314450"/>
          <p14:tracePt t="80656" x="10401300" y="1301750"/>
          <p14:tracePt t="80664" x="10477500" y="1263650"/>
          <p14:tracePt t="80672" x="10552113" y="1238250"/>
          <p14:tracePt t="80680" x="10614025" y="1214438"/>
          <p14:tracePt t="80688" x="10690225" y="1189038"/>
          <p14:tracePt t="80696" x="10764838" y="1176338"/>
          <p14:tracePt t="80704" x="10815638" y="1150938"/>
          <p14:tracePt t="80712" x="10852150" y="1138238"/>
          <p14:tracePt t="80720" x="10877550" y="1138238"/>
          <p14:tracePt t="80734" x="10890250" y="1138238"/>
          <p14:tracePt t="80754" x="10890250" y="1125538"/>
          <p14:tracePt t="80762" x="10902950" y="1125538"/>
          <p14:tracePt t="80769" x="10915650" y="11255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E38C2-DAF5-46AE-9515-3C65BE848CF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/>
              <a:t>Etiología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DE52CA3-8E05-4733-82A5-1E8FB3715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693" t="21316" r="18693" b="7090"/>
          <a:stretch/>
        </p:blipFill>
        <p:spPr>
          <a:xfrm>
            <a:off x="1620541" y="1273629"/>
            <a:ext cx="8686800" cy="558437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2C5BF95-45EC-425D-8A00-008A5B55B1E7}"/>
              </a:ext>
            </a:extLst>
          </p:cNvPr>
          <p:cNvSpPr/>
          <p:nvPr/>
        </p:nvSpPr>
        <p:spPr>
          <a:xfrm>
            <a:off x="1620542" y="1273628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61E6E8D-29DC-43E7-B06C-AD2ABBC02527}"/>
              </a:ext>
            </a:extLst>
          </p:cNvPr>
          <p:cNvSpPr/>
          <p:nvPr/>
        </p:nvSpPr>
        <p:spPr>
          <a:xfrm>
            <a:off x="6198371" y="2083440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C14DB3-F524-4961-AB02-13EA4F6E20F6}"/>
              </a:ext>
            </a:extLst>
          </p:cNvPr>
          <p:cNvSpPr/>
          <p:nvPr/>
        </p:nvSpPr>
        <p:spPr>
          <a:xfrm>
            <a:off x="6168813" y="1291352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9EF643B-F9F7-48FB-82E9-580BDCF27114}"/>
              </a:ext>
            </a:extLst>
          </p:cNvPr>
          <p:cNvSpPr/>
          <p:nvPr/>
        </p:nvSpPr>
        <p:spPr>
          <a:xfrm>
            <a:off x="1630777" y="537808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EDF23F-AD16-47F1-A61A-EF6B0BE6E047}"/>
              </a:ext>
            </a:extLst>
          </p:cNvPr>
          <p:cNvSpPr/>
          <p:nvPr/>
        </p:nvSpPr>
        <p:spPr>
          <a:xfrm>
            <a:off x="6198371" y="321784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71B1BE-0E25-42B2-B8CF-F3CAB28BF727}"/>
              </a:ext>
            </a:extLst>
          </p:cNvPr>
          <p:cNvSpPr/>
          <p:nvPr/>
        </p:nvSpPr>
        <p:spPr>
          <a:xfrm>
            <a:off x="6168813" y="465800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1B93C7C-3DF6-40B9-8F1B-2081617CB216}"/>
              </a:ext>
            </a:extLst>
          </p:cNvPr>
          <p:cNvSpPr/>
          <p:nvPr/>
        </p:nvSpPr>
        <p:spPr>
          <a:xfrm>
            <a:off x="1692549" y="1579384"/>
            <a:ext cx="874440" cy="2337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A9287E9-8424-408A-BA89-631315DE8ACA}"/>
              </a:ext>
            </a:extLst>
          </p:cNvPr>
          <p:cNvSpPr/>
          <p:nvPr/>
        </p:nvSpPr>
        <p:spPr>
          <a:xfrm>
            <a:off x="1692549" y="4027656"/>
            <a:ext cx="874440" cy="2337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C89404D4-CCC3-4E65-8124-01AA1C92EF49}"/>
              </a:ext>
            </a:extLst>
          </p:cNvPr>
          <p:cNvSpPr/>
          <p:nvPr/>
        </p:nvSpPr>
        <p:spPr>
          <a:xfrm rot="10800000">
            <a:off x="1177871" y="2011432"/>
            <a:ext cx="442670" cy="1770154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Estrella: 5 puntas 13">
            <a:extLst>
              <a:ext uri="{FF2B5EF4-FFF2-40B4-BE49-F238E27FC236}">
                <a16:creationId xmlns:a16="http://schemas.microsoft.com/office/drawing/2014/main" id="{5C14BB6F-7E91-4660-BE80-327C75BD79D6}"/>
              </a:ext>
            </a:extLst>
          </p:cNvPr>
          <p:cNvSpPr/>
          <p:nvPr/>
        </p:nvSpPr>
        <p:spPr>
          <a:xfrm>
            <a:off x="604434" y="2603715"/>
            <a:ext cx="442671" cy="449451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4C2832B-6A97-4185-A8A9-A56C53DE8F6B}"/>
              </a:ext>
            </a:extLst>
          </p:cNvPr>
          <p:cNvSpPr/>
          <p:nvPr/>
        </p:nvSpPr>
        <p:spPr>
          <a:xfrm>
            <a:off x="7259341" y="6028613"/>
            <a:ext cx="4627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 err="1"/>
              <a:t>Macrocephaly</a:t>
            </a:r>
            <a:r>
              <a:rPr lang="es-CL" sz="800" dirty="0"/>
              <a:t> in </a:t>
            </a:r>
            <a:r>
              <a:rPr lang="es-CL" sz="800" dirty="0" err="1"/>
              <a:t>infants</a:t>
            </a:r>
            <a:r>
              <a:rPr lang="es-CL" sz="800" dirty="0"/>
              <a:t> and </a:t>
            </a:r>
            <a:r>
              <a:rPr lang="es-CL" sz="800" dirty="0" err="1"/>
              <a:t>children</a:t>
            </a:r>
            <a:r>
              <a:rPr lang="es-CL" sz="800" dirty="0"/>
              <a:t>: </a:t>
            </a:r>
            <a:r>
              <a:rPr lang="es-CL" sz="800" dirty="0" err="1"/>
              <a:t>Etiology</a:t>
            </a:r>
            <a:r>
              <a:rPr lang="es-CL" sz="800" dirty="0"/>
              <a:t> and </a:t>
            </a:r>
            <a:r>
              <a:rPr lang="es-CL" sz="800" dirty="0" err="1"/>
              <a:t>evaluation</a:t>
            </a:r>
            <a:r>
              <a:rPr lang="es-CL" sz="800" dirty="0"/>
              <a:t> </a:t>
            </a:r>
            <a:r>
              <a:rPr lang="es-CL" sz="800" dirty="0" err="1"/>
              <a:t>Author</a:t>
            </a:r>
            <a:r>
              <a:rPr lang="es-CL" sz="800" dirty="0"/>
              <a:t>: Julie A Boom, MD </a:t>
            </a:r>
            <a:r>
              <a:rPr lang="es-CL" sz="800" dirty="0" err="1"/>
              <a:t>Section</a:t>
            </a:r>
            <a:r>
              <a:rPr lang="es-CL" sz="800" dirty="0"/>
              <a:t> </a:t>
            </a:r>
            <a:r>
              <a:rPr lang="es-CL" sz="800" dirty="0" err="1"/>
              <a:t>Editors</a:t>
            </a:r>
            <a:r>
              <a:rPr lang="es-CL" sz="800" dirty="0"/>
              <a:t>: Jan E </a:t>
            </a:r>
            <a:r>
              <a:rPr lang="es-CL" sz="800" dirty="0" err="1"/>
              <a:t>Drutz</a:t>
            </a:r>
            <a:r>
              <a:rPr lang="es-CL" sz="800" dirty="0"/>
              <a:t>, MD, Marc C Patterson, MD, FRACP, Helen V </a:t>
            </a:r>
            <a:r>
              <a:rPr lang="es-CL" sz="800" dirty="0" err="1"/>
              <a:t>Firth</a:t>
            </a:r>
            <a:r>
              <a:rPr lang="es-CL" sz="800" dirty="0"/>
              <a:t>, DM, FRCP, DCH </a:t>
            </a:r>
            <a:r>
              <a:rPr lang="es-CL" sz="800" dirty="0" err="1"/>
              <a:t>Deputy</a:t>
            </a:r>
            <a:r>
              <a:rPr lang="es-CL" sz="800" dirty="0"/>
              <a:t> Editor: Mary M </a:t>
            </a:r>
            <a:r>
              <a:rPr lang="es-CL" sz="800" dirty="0" err="1"/>
              <a:t>Torchia</a:t>
            </a:r>
            <a:r>
              <a:rPr lang="es-CL" sz="800" dirty="0"/>
              <a:t>, MD </a:t>
            </a:r>
            <a:r>
              <a:rPr lang="es-CL" sz="800" dirty="0" err="1"/>
              <a:t>All</a:t>
            </a:r>
            <a:r>
              <a:rPr lang="es-CL" sz="800" dirty="0"/>
              <a:t> </a:t>
            </a:r>
            <a:r>
              <a:rPr lang="es-CL" sz="800" dirty="0" err="1"/>
              <a:t>topics</a:t>
            </a:r>
            <a:r>
              <a:rPr lang="es-CL" sz="800" dirty="0"/>
              <a:t> are </a:t>
            </a:r>
            <a:r>
              <a:rPr lang="es-CL" sz="800" dirty="0" err="1"/>
              <a:t>updated</a:t>
            </a:r>
            <a:r>
              <a:rPr lang="es-CL" sz="800" dirty="0"/>
              <a:t> as new </a:t>
            </a:r>
            <a:r>
              <a:rPr lang="es-CL" sz="800" dirty="0" err="1"/>
              <a:t>evidence</a:t>
            </a:r>
            <a:r>
              <a:rPr lang="es-CL" sz="800" dirty="0"/>
              <a:t> </a:t>
            </a:r>
            <a:r>
              <a:rPr lang="es-CL" sz="800" dirty="0" err="1"/>
              <a:t>becomes</a:t>
            </a:r>
            <a:r>
              <a:rPr lang="es-CL" sz="800" dirty="0"/>
              <a:t> </a:t>
            </a:r>
            <a:r>
              <a:rPr lang="es-CL" sz="800" dirty="0" err="1"/>
              <a:t>available</a:t>
            </a:r>
            <a:r>
              <a:rPr lang="es-CL" sz="800" dirty="0"/>
              <a:t> and </a:t>
            </a:r>
            <a:r>
              <a:rPr lang="es-CL" sz="800" dirty="0" err="1"/>
              <a:t>our</a:t>
            </a:r>
            <a:r>
              <a:rPr lang="es-CL" sz="800" dirty="0"/>
              <a:t> peer </a:t>
            </a:r>
            <a:r>
              <a:rPr lang="es-CL" sz="800" dirty="0" err="1"/>
              <a:t>review</a:t>
            </a:r>
            <a:r>
              <a:rPr lang="es-CL" sz="800" dirty="0"/>
              <a:t> </a:t>
            </a:r>
            <a:r>
              <a:rPr lang="es-CL" sz="800" dirty="0" err="1"/>
              <a:t>process</a:t>
            </a:r>
            <a:r>
              <a:rPr lang="es-CL" sz="800" dirty="0"/>
              <a:t> </a:t>
            </a:r>
            <a:r>
              <a:rPr lang="es-CL" sz="800" dirty="0" err="1"/>
              <a:t>is</a:t>
            </a:r>
            <a:r>
              <a:rPr lang="es-CL" sz="800" dirty="0"/>
              <a:t> complete. </a:t>
            </a:r>
            <a:r>
              <a:rPr lang="es-CL" sz="800" dirty="0" err="1"/>
              <a:t>Literature</a:t>
            </a:r>
            <a:r>
              <a:rPr lang="es-CL" sz="800" dirty="0"/>
              <a:t> </a:t>
            </a:r>
            <a:r>
              <a:rPr lang="es-CL" sz="800" dirty="0" err="1"/>
              <a:t>review</a:t>
            </a:r>
            <a:r>
              <a:rPr lang="es-CL" sz="800" dirty="0"/>
              <a:t> </a:t>
            </a:r>
            <a:r>
              <a:rPr lang="es-CL" sz="800" dirty="0" err="1"/>
              <a:t>current</a:t>
            </a:r>
            <a:r>
              <a:rPr lang="es-CL" sz="800" dirty="0"/>
              <a:t> </a:t>
            </a:r>
            <a:r>
              <a:rPr lang="es-CL" sz="800" dirty="0" err="1"/>
              <a:t>through</a:t>
            </a:r>
            <a:r>
              <a:rPr lang="es-CL" sz="800" dirty="0"/>
              <a:t>: Mar 2020. | </a:t>
            </a:r>
            <a:r>
              <a:rPr lang="es-CL" sz="800" dirty="0" err="1"/>
              <a:t>This</a:t>
            </a:r>
            <a:r>
              <a:rPr lang="es-CL" sz="800" dirty="0"/>
              <a:t> </a:t>
            </a:r>
            <a:r>
              <a:rPr lang="es-CL" sz="800" dirty="0" err="1"/>
              <a:t>topic</a:t>
            </a:r>
            <a:r>
              <a:rPr lang="es-CL" sz="800" dirty="0"/>
              <a:t> </a:t>
            </a:r>
            <a:r>
              <a:rPr lang="es-CL" sz="800" dirty="0" err="1"/>
              <a:t>last</a:t>
            </a:r>
            <a:r>
              <a:rPr lang="es-CL" sz="800" dirty="0"/>
              <a:t> </a:t>
            </a:r>
            <a:r>
              <a:rPr lang="es-CL" sz="800" dirty="0" err="1"/>
              <a:t>updated</a:t>
            </a:r>
            <a:r>
              <a:rPr lang="es-CL" sz="800" dirty="0"/>
              <a:t>: Jul 11, 2019.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CE2826-A771-432D-A1BA-7C2B428A0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6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34"/>
    </mc:Choice>
    <mc:Fallback>
      <p:transition spd="slow" advTm="29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5" x="10902950" y="1125538"/>
          <p14:tracePt t="1262" x="10877550" y="1138238"/>
          <p14:tracePt t="1269" x="10864850" y="1150938"/>
          <p14:tracePt t="1278" x="10852150" y="1150938"/>
          <p14:tracePt t="1285" x="10815638" y="1163638"/>
          <p14:tracePt t="1294" x="10790238" y="1163638"/>
          <p14:tracePt t="1301" x="10777538" y="1189038"/>
          <p14:tracePt t="1309" x="10739438" y="1201738"/>
          <p14:tracePt t="1317" x="10702925" y="1227138"/>
          <p14:tracePt t="1325" x="10677525" y="1238250"/>
          <p14:tracePt t="1333" x="10626725" y="1263650"/>
          <p14:tracePt t="1339" x="10552113" y="1301750"/>
          <p14:tracePt t="1347" x="10464800" y="1350963"/>
          <p14:tracePt t="1355" x="10326688" y="1427163"/>
          <p14:tracePt t="1364" x="10152063" y="1463675"/>
          <p14:tracePt t="1371" x="9939338" y="1489075"/>
          <p14:tracePt t="1380" x="9688513" y="1527175"/>
          <p14:tracePt t="1387" x="9488488" y="1576388"/>
          <p14:tracePt t="1397" x="9312275" y="1627188"/>
          <p14:tracePt t="1401" x="9099550" y="1701800"/>
          <p14:tracePt t="1409" x="8924925" y="1739900"/>
          <p14:tracePt t="1417" x="8799513" y="1739900"/>
          <p14:tracePt t="1425" x="8661400" y="1752600"/>
          <p14:tracePt t="1434" x="8524875" y="1765300"/>
          <p14:tracePt t="1441" x="8412163" y="1789113"/>
          <p14:tracePt t="1450" x="8312150" y="1814513"/>
          <p14:tracePt t="1457" x="8223250" y="1839913"/>
          <p14:tracePt t="1464" x="8123238" y="1865313"/>
          <p14:tracePt t="1471" x="8023225" y="1889125"/>
          <p14:tracePt t="1481" x="7886700" y="1927225"/>
          <p14:tracePt t="1487" x="7723188" y="1965325"/>
          <p14:tracePt t="1497" x="7510463" y="1989138"/>
          <p14:tracePt t="1503" x="7323138" y="2027238"/>
          <p14:tracePt t="1514" x="7185025" y="2052638"/>
          <p14:tracePt t="1519" x="7085013" y="2052638"/>
          <p14:tracePt t="1529" x="6985000" y="2052638"/>
          <p14:tracePt t="1534" x="6910388" y="2052638"/>
          <p14:tracePt t="1541" x="6846888" y="2052638"/>
          <p14:tracePt t="1550" x="6772275" y="2052638"/>
          <p14:tracePt t="1557" x="6708775" y="2052638"/>
          <p14:tracePt t="1566" x="6646863" y="2052638"/>
          <p14:tracePt t="1573" x="6572250" y="2065338"/>
          <p14:tracePt t="1582" x="6496050" y="2078038"/>
          <p14:tracePt t="1589" x="6396038" y="2078038"/>
          <p14:tracePt t="1598" x="6283325" y="2078038"/>
          <p14:tracePt t="1603" x="6121400" y="2089150"/>
          <p14:tracePt t="1614" x="5945188" y="2101850"/>
          <p14:tracePt t="1619" x="5832475" y="2101850"/>
          <p14:tracePt t="1630" x="5670550" y="2101850"/>
          <p14:tracePt t="1635" x="5519738" y="2089150"/>
          <p14:tracePt t="1644" x="5345113" y="2039938"/>
          <p14:tracePt t="1651" x="5194300" y="2014538"/>
          <p14:tracePt t="1659" x="5045075" y="1989138"/>
          <p14:tracePt t="1667" x="4894263" y="1965325"/>
          <p14:tracePt t="1673" x="4743450" y="1952625"/>
          <p14:tracePt t="1682" x="4581525" y="1952625"/>
          <p14:tracePt t="1689" x="4406900" y="1952625"/>
          <p14:tracePt t="1698" x="4243388" y="1952625"/>
          <p14:tracePt t="1705" x="4130675" y="1939925"/>
          <p14:tracePt t="1713" x="4043363" y="1939925"/>
          <p14:tracePt t="1722" x="3956050" y="1939925"/>
          <p14:tracePt t="1731" x="3892550" y="1927225"/>
          <p14:tracePt t="1736" x="3843338" y="1927225"/>
          <p14:tracePt t="1744" x="3817938" y="1914525"/>
          <p14:tracePt t="1751" x="3805238" y="1914525"/>
          <p14:tracePt t="1759" x="3792538" y="1914525"/>
          <p14:tracePt t="1767" x="3767138" y="1914525"/>
          <p14:tracePt t="1784" x="3743325" y="1927225"/>
          <p14:tracePt t="1791" x="3730625" y="1939925"/>
          <p14:tracePt t="1798" x="3705225" y="1978025"/>
          <p14:tracePt t="1805" x="3643313" y="2001838"/>
          <p14:tracePt t="1814" x="3579813" y="2052638"/>
          <p14:tracePt t="1821" x="3505200" y="2078038"/>
          <p14:tracePt t="1830" x="3441700" y="2114550"/>
          <p14:tracePt t="1838" x="3367088" y="2139950"/>
          <p14:tracePt t="1846" x="3292475" y="2165350"/>
          <p14:tracePt t="1853" x="3241675" y="2190750"/>
          <p14:tracePt t="1864" x="3216275" y="2201863"/>
          <p14:tracePt t="1867" x="3205163" y="2227263"/>
          <p14:tracePt t="1896" x="3205163" y="2252663"/>
          <p14:tracePt t="1900" x="3192463" y="2252663"/>
          <p14:tracePt t="1907" x="3179763" y="2265363"/>
          <p14:tracePt t="1916" x="3167063" y="2278063"/>
          <p14:tracePt t="1923" x="3154363" y="2303463"/>
          <p14:tracePt t="1932" x="3141663" y="2314575"/>
          <p14:tracePt t="1937" x="3128963" y="2314575"/>
          <p14:tracePt t="2233" x="3116263" y="2314575"/>
          <p14:tracePt t="2241" x="3103563" y="2314575"/>
          <p14:tracePt t="2249" x="3092450" y="2314575"/>
          <p14:tracePt t="2257" x="3079750" y="2314575"/>
          <p14:tracePt t="2272" x="3067050" y="2314575"/>
          <p14:tracePt t="2279" x="3054350" y="2314575"/>
          <p14:tracePt t="2287" x="3041650" y="2314575"/>
          <p14:tracePt t="2296" x="3016250" y="2327275"/>
          <p14:tracePt t="2303" x="3003550" y="2327275"/>
          <p14:tracePt t="2314" x="2992438" y="2327275"/>
          <p14:tracePt t="2319" x="2979738" y="2327275"/>
          <p14:tracePt t="2329" x="2954338" y="2327275"/>
          <p14:tracePt t="2335" x="2941638" y="2327275"/>
          <p14:tracePt t="2341" x="2928938" y="2327275"/>
          <p14:tracePt t="2350" x="2903538" y="2327275"/>
          <p14:tracePt t="2357" x="2890838" y="2314575"/>
          <p14:tracePt t="2365" x="2879725" y="2303463"/>
          <p14:tracePt t="2373" x="2854325" y="2303463"/>
          <p14:tracePt t="2382" x="2841625" y="2303463"/>
          <p14:tracePt t="2389" x="2828925" y="2303463"/>
          <p14:tracePt t="2398" x="2803525" y="2290763"/>
          <p14:tracePt t="2406" x="2790825" y="2278063"/>
          <p14:tracePt t="2413" x="2778125" y="2278063"/>
          <p14:tracePt t="2429" x="2778125" y="2265363"/>
          <p14:tracePt t="2435" x="2767013" y="2265363"/>
          <p14:tracePt t="2467" x="2767013" y="2252663"/>
          <p14:tracePt t="2497" x="2754313" y="2252663"/>
          <p14:tracePt t="2509" x="2741613" y="2239963"/>
          <p14:tracePt t="2525" x="2741613" y="2227263"/>
          <p14:tracePt t="2551" x="2728913" y="2214563"/>
          <p14:tracePt t="2657" x="2728913" y="2201863"/>
          <p14:tracePt t="2794" x="2728913" y="2190750"/>
          <p14:tracePt t="2813" x="2728913" y="2178050"/>
          <p14:tracePt t="2819" x="2703513" y="2152650"/>
          <p14:tracePt t="2829" x="2690813" y="2152650"/>
          <p14:tracePt t="2835" x="2678113" y="2152650"/>
          <p14:tracePt t="2844" x="2667000" y="2152650"/>
          <p14:tracePt t="2851" x="2654300" y="2152650"/>
          <p14:tracePt t="2859" x="2641600" y="2152650"/>
          <p14:tracePt t="2867" x="2603500" y="2139950"/>
          <p14:tracePt t="2875" x="2578100" y="2139950"/>
          <p14:tracePt t="2885" x="2554288" y="2127250"/>
          <p14:tracePt t="2889" x="2528888" y="2127250"/>
          <p14:tracePt t="2898" x="2503488" y="2114550"/>
          <p14:tracePt t="2905" x="2478088" y="2114550"/>
          <p14:tracePt t="2913" x="2452688" y="2114550"/>
          <p14:tracePt t="2921" x="2441575" y="2114550"/>
          <p14:tracePt t="2930" x="2428875" y="2114550"/>
          <p14:tracePt t="3003" x="2416175" y="2114550"/>
          <p14:tracePt t="3021" x="2390775" y="2114550"/>
          <p14:tracePt t="3029" x="2378075" y="2114550"/>
          <p14:tracePt t="3037" x="2365375" y="2114550"/>
          <p14:tracePt t="3045" x="2339975" y="2114550"/>
          <p14:tracePt t="3053" x="2328863" y="2114550"/>
          <p14:tracePt t="3063" x="2316163" y="2114550"/>
          <p14:tracePt t="3069" x="2303463" y="2114550"/>
          <p14:tracePt t="3079" x="2278063" y="2114550"/>
          <p14:tracePt t="3091" x="2252663" y="2114550"/>
          <p14:tracePt t="3099" x="2239963" y="2114550"/>
          <p14:tracePt t="3107" x="2228850" y="2114550"/>
          <p14:tracePt t="3115" x="2203450" y="2101850"/>
          <p14:tracePt t="3123" x="2190750" y="2101850"/>
          <p14:tracePt t="3131" x="2178050" y="2089150"/>
          <p14:tracePt t="3139" x="2165350" y="2089150"/>
          <p14:tracePt t="3149" x="2139950" y="2089150"/>
          <p14:tracePt t="3154" x="2127250" y="2089150"/>
          <p14:tracePt t="3163" x="2116138" y="2089150"/>
          <p14:tracePt t="3169" x="2090738" y="2089150"/>
          <p14:tracePt t="3179" x="2078038" y="2089150"/>
          <p14:tracePt t="3185" x="2065338" y="2089150"/>
          <p14:tracePt t="3194" x="2052638" y="2089150"/>
          <p14:tracePt t="3209" x="2039938" y="2089150"/>
          <p14:tracePt t="3223" x="2027238" y="2089150"/>
          <p14:tracePt t="3232" x="2014538" y="2089150"/>
          <p14:tracePt t="3239" x="1990725" y="2089150"/>
          <p14:tracePt t="3247" x="1978025" y="2101850"/>
          <p14:tracePt t="3255" x="1965325" y="2127250"/>
          <p14:tracePt t="3264" x="1939925" y="2139950"/>
          <p14:tracePt t="3271" x="1927225" y="2152650"/>
          <p14:tracePt t="3279" x="1914525" y="2152650"/>
          <p14:tracePt t="3294" x="1903413" y="2152650"/>
          <p14:tracePt t="3317" x="1903413" y="2165350"/>
          <p14:tracePt t="3337" x="1890713" y="2178050"/>
          <p14:tracePt t="3346" x="1878013" y="2178050"/>
          <p14:tracePt t="3354" x="1878013" y="2190750"/>
          <p14:tracePt t="3359" x="1865313" y="2201863"/>
          <p14:tracePt t="3367" x="1865313" y="2214563"/>
          <p14:tracePt t="3375" x="1852613" y="2214563"/>
          <p14:tracePt t="3383" x="1852613" y="2227263"/>
          <p14:tracePt t="3391" x="1839913" y="2239963"/>
          <p14:tracePt t="3407" x="1827213" y="2252663"/>
          <p14:tracePt t="3423" x="1814513" y="2265363"/>
          <p14:tracePt t="3437" x="1814513" y="2278063"/>
          <p14:tracePt t="3449" x="1801813" y="2278063"/>
          <p14:tracePt t="3457" x="1801813" y="2290763"/>
          <p14:tracePt t="3469" x="1790700" y="2290763"/>
          <p14:tracePt t="3479" x="1778000" y="2303463"/>
          <p14:tracePt t="3494" x="1765300" y="2314575"/>
          <p14:tracePt t="3500" x="1765300" y="2327275"/>
          <p14:tracePt t="3507" x="1739900" y="2352675"/>
          <p14:tracePt t="3523" x="1727200" y="2365375"/>
          <p14:tracePt t="3532" x="1714500" y="2378075"/>
          <p14:tracePt t="3539" x="1701800" y="2378075"/>
          <p14:tracePt t="3548" x="1701800" y="2403475"/>
          <p14:tracePt t="3555" x="1689100" y="2414588"/>
          <p14:tracePt t="3563" x="1677988" y="2439988"/>
          <p14:tracePt t="3569" x="1652588" y="2452688"/>
          <p14:tracePt t="3579" x="1639888" y="2465388"/>
          <p14:tracePt t="3585" x="1627188" y="2490788"/>
          <p14:tracePt t="3594" x="1627188" y="2503488"/>
          <p14:tracePt t="3601" x="1614488" y="2516188"/>
          <p14:tracePt t="3609" x="1614488" y="2540000"/>
          <p14:tracePt t="3617" x="1601788" y="2552700"/>
          <p14:tracePt t="3623" x="1589088" y="2565400"/>
          <p14:tracePt t="3632" x="1577975" y="2616200"/>
          <p14:tracePt t="3639" x="1577975" y="2640013"/>
          <p14:tracePt t="3648" x="1565275" y="2678113"/>
          <p14:tracePt t="3655" x="1565275" y="2703513"/>
          <p14:tracePt t="3663" x="1552575" y="2740025"/>
          <p14:tracePt t="3671" x="1552575" y="2765425"/>
          <p14:tracePt t="3679" x="1552575" y="2790825"/>
          <p14:tracePt t="3687" x="1552575" y="2840038"/>
          <p14:tracePt t="3696" x="1552575" y="2878138"/>
          <p14:tracePt t="3702" x="1552575" y="2916238"/>
          <p14:tracePt t="3709" x="1565275" y="2965450"/>
          <p14:tracePt t="3717" x="1589088" y="3016250"/>
          <p14:tracePt t="3725" x="1589088" y="3054350"/>
          <p14:tracePt t="3733" x="1601788" y="3116263"/>
          <p14:tracePt t="3742" x="1627188" y="3154363"/>
          <p14:tracePt t="3749" x="1627188" y="3190875"/>
          <p14:tracePt t="3757" x="1639888" y="3203575"/>
          <p14:tracePt t="3764" x="1639888" y="3241675"/>
          <p14:tracePt t="3771" x="1639888" y="3278188"/>
          <p14:tracePt t="3779" x="1639888" y="3316288"/>
          <p14:tracePt t="3787" x="1652588" y="3354388"/>
          <p14:tracePt t="3795" x="1652588" y="3390900"/>
          <p14:tracePt t="3803" x="1652588" y="3416300"/>
          <p14:tracePt t="3811" x="1652588" y="3441700"/>
          <p14:tracePt t="3819" x="1652588" y="3490913"/>
          <p14:tracePt t="3825" x="1652588" y="3529013"/>
          <p14:tracePt t="3833" x="1652588" y="3567113"/>
          <p14:tracePt t="3841" x="1652588" y="3616325"/>
          <p14:tracePt t="3849" x="1639888" y="3641725"/>
          <p14:tracePt t="3857" x="1639888" y="3679825"/>
          <p14:tracePt t="3865" x="1639888" y="3692525"/>
          <p14:tracePt t="3873" x="1627188" y="3729038"/>
          <p14:tracePt t="3881" x="1614488" y="3741738"/>
          <p14:tracePt t="3889" x="1614488" y="3767138"/>
          <p14:tracePt t="3897" x="1614488" y="3779838"/>
          <p14:tracePt t="3903" x="1614488" y="3803650"/>
          <p14:tracePt t="3912" x="1614488" y="3816350"/>
          <p14:tracePt t="3931" x="1614488" y="3854450"/>
          <p14:tracePt t="3935" x="1614488" y="3867150"/>
          <p14:tracePt t="3943" x="1627188" y="3879850"/>
          <p14:tracePt t="3951" x="1627188" y="3905250"/>
          <p14:tracePt t="3959" x="1639888" y="3916363"/>
          <p14:tracePt t="3965" x="1652588" y="3929063"/>
          <p14:tracePt t="3973" x="1652588" y="3941763"/>
          <p14:tracePt t="3981" x="1677988" y="3954463"/>
          <p14:tracePt t="3989" x="1677988" y="3967163"/>
          <p14:tracePt t="3997" x="1701800" y="3979863"/>
          <p14:tracePt t="4013" x="1714500" y="3992563"/>
          <p14:tracePt t="4021" x="1714500" y="4005263"/>
          <p14:tracePt t="4028" x="1739900" y="4017963"/>
          <p14:tracePt t="4035" x="1752600" y="4029075"/>
          <p14:tracePt t="4043" x="1778000" y="4041775"/>
          <p14:tracePt t="4051" x="1790700" y="4067175"/>
          <p14:tracePt t="4059" x="1801813" y="4079875"/>
          <p14:tracePt t="4067" x="1827213" y="4092575"/>
          <p14:tracePt t="4075" x="1839913" y="4105275"/>
          <p14:tracePt t="4083" x="1865313" y="4117975"/>
          <p14:tracePt t="4091" x="1890713" y="4141788"/>
          <p14:tracePt t="4097" x="1914525" y="4154488"/>
          <p14:tracePt t="4105" x="1927225" y="4167188"/>
          <p14:tracePt t="4113" x="1965325" y="4179888"/>
          <p14:tracePt t="4121" x="1990725" y="4205288"/>
          <p14:tracePt t="4129" x="2027238" y="4205288"/>
          <p14:tracePt t="4137" x="2052638" y="4217988"/>
          <p14:tracePt t="4145" x="2090738" y="4230688"/>
          <p14:tracePt t="4153" x="2116138" y="4241800"/>
          <p14:tracePt t="4161" x="2152650" y="4241800"/>
          <p14:tracePt t="4167" x="2165350" y="4241800"/>
          <p14:tracePt t="4175" x="2178050" y="4241800"/>
          <p14:tracePt t="4183" x="2190750" y="4241800"/>
          <p14:tracePt t="4191" x="2216150" y="4254500"/>
          <p14:tracePt t="4199" x="2228850" y="4254500"/>
          <p14:tracePt t="4207" x="2239963" y="4267200"/>
          <p14:tracePt t="4215" x="2265363" y="4267200"/>
          <p14:tracePt t="4223" x="2278063" y="4267200"/>
          <p14:tracePt t="4231" x="2290763" y="4267200"/>
          <p14:tracePt t="4237" x="2303463" y="4267200"/>
          <p14:tracePt t="4246" x="2316163" y="4267200"/>
          <p14:tracePt t="4254" x="2328863" y="4267200"/>
          <p14:tracePt t="4263" x="2352675" y="4279900"/>
          <p14:tracePt t="4270" x="2378075" y="4292600"/>
          <p14:tracePt t="4279" x="2428875" y="4305300"/>
          <p14:tracePt t="4285" x="2490788" y="4318000"/>
          <p14:tracePt t="4294" x="2565400" y="4318000"/>
          <p14:tracePt t="4302" x="2654300" y="4330700"/>
          <p14:tracePt t="4307" x="2728913" y="4330700"/>
          <p14:tracePt t="4316" x="2790825" y="4341813"/>
          <p14:tracePt t="4323" x="2828925" y="4354513"/>
          <p14:tracePt t="4332" x="2854325" y="4354513"/>
          <p14:tracePt t="4339" x="2867025" y="4354513"/>
          <p14:tracePt t="4348" x="2879725" y="4354513"/>
          <p14:tracePt t="4355" x="2890838" y="4354513"/>
          <p14:tracePt t="4364" x="2903538" y="4354513"/>
          <p14:tracePt t="4369" x="2928938" y="4354513"/>
          <p14:tracePt t="4379" x="2967038" y="4341813"/>
          <p14:tracePt t="4385" x="3028950" y="4341813"/>
          <p14:tracePt t="4394" x="3092450" y="4330700"/>
          <p14:tracePt t="4402" x="3167063" y="4330700"/>
          <p14:tracePt t="4410" x="3216275" y="4330700"/>
          <p14:tracePt t="4417" x="3267075" y="4330700"/>
          <p14:tracePt t="4425" x="3292475" y="4330700"/>
          <p14:tracePt t="4433" x="3317875" y="4330700"/>
          <p14:tracePt t="4439" x="3341688" y="4330700"/>
          <p14:tracePt t="4448" x="3354388" y="4330700"/>
          <p14:tracePt t="4455" x="3367088" y="4330700"/>
          <p14:tracePt t="4464" x="3379788" y="4330700"/>
          <p14:tracePt t="4471" x="3417888" y="4330700"/>
          <p14:tracePt t="4479" x="3441700" y="4330700"/>
          <p14:tracePt t="4487" x="3467100" y="4330700"/>
          <p14:tracePt t="4496" x="3492500" y="4318000"/>
          <p14:tracePt t="4502" x="3517900" y="4305300"/>
          <p14:tracePt t="4510" x="3541713" y="4305300"/>
          <p14:tracePt t="4517" x="3567113" y="4292600"/>
          <p14:tracePt t="4525" x="3579813" y="4292600"/>
          <p14:tracePt t="4534" x="3592513" y="4292600"/>
          <p14:tracePt t="4541" x="3617913" y="4292600"/>
          <p14:tracePt t="4549" x="3643313" y="4279900"/>
          <p14:tracePt t="4557" x="3654425" y="4267200"/>
          <p14:tracePt t="4565" x="3692525" y="4241800"/>
          <p14:tracePt t="4571" x="3717925" y="4241800"/>
          <p14:tracePt t="4579" x="3743325" y="4217988"/>
          <p14:tracePt t="4587" x="3767138" y="4205288"/>
          <p14:tracePt t="4596" x="3792538" y="4179888"/>
          <p14:tracePt t="4604" x="3817938" y="4167188"/>
          <p14:tracePt t="4613" x="3830638" y="4154488"/>
          <p14:tracePt t="4619" x="3856038" y="4141788"/>
          <p14:tracePt t="4629" x="3867150" y="4117975"/>
          <p14:tracePt t="4635" x="3879850" y="4117975"/>
          <p14:tracePt t="4642" x="3905250" y="4105275"/>
          <p14:tracePt t="4649" x="3917950" y="4079875"/>
          <p14:tracePt t="4657" x="3943350" y="4067175"/>
          <p14:tracePt t="4666" x="3968750" y="4054475"/>
          <p14:tracePt t="4673" x="4005263" y="4054475"/>
          <p14:tracePt t="4681" x="4081463" y="4041775"/>
          <p14:tracePt t="4689" x="4117975" y="4029075"/>
          <p14:tracePt t="4698" x="4168775" y="4005263"/>
          <p14:tracePt t="4705" x="4192588" y="4005263"/>
          <p14:tracePt t="4713" x="4217988" y="4005263"/>
          <p14:tracePt t="4719" x="4230688" y="3992563"/>
          <p14:tracePt t="4729" x="4243388" y="3992563"/>
          <p14:tracePt t="4735" x="4268788" y="3992563"/>
          <p14:tracePt t="4744" x="4281488" y="3979863"/>
          <p14:tracePt t="4751" x="4305300" y="3967163"/>
          <p14:tracePt t="4760" x="4330700" y="3967163"/>
          <p14:tracePt t="4767" x="4368800" y="3967163"/>
          <p14:tracePt t="4773" x="4394200" y="3967163"/>
          <p14:tracePt t="4781" x="4456113" y="3954463"/>
          <p14:tracePt t="4789" x="4518025" y="3954463"/>
          <p14:tracePt t="4798" x="4568825" y="3954463"/>
          <p14:tracePt t="4805" x="4630738" y="3954463"/>
          <p14:tracePt t="4814" x="4681538" y="3954463"/>
          <p14:tracePt t="4821" x="4694238" y="3967163"/>
          <p14:tracePt t="4829" x="4706938" y="3979863"/>
          <p14:tracePt t="4837" x="4732338" y="3979863"/>
          <p14:tracePt t="4844" x="4743450" y="3979863"/>
          <p14:tracePt t="4851" x="4756150" y="3979863"/>
          <p14:tracePt t="4860" x="4781550" y="3979863"/>
          <p14:tracePt t="4867" x="4819650" y="3992563"/>
          <p14:tracePt t="4883" x="4881563" y="3992563"/>
          <p14:tracePt t="4885" x="4945063" y="3992563"/>
          <p14:tracePt t="4891" x="5006975" y="3992563"/>
          <p14:tracePt t="4899" x="5081588" y="3992563"/>
          <p14:tracePt t="4906" x="5157788" y="4017963"/>
          <p14:tracePt t="4914" x="5207000" y="4029075"/>
          <p14:tracePt t="4921" x="5232400" y="4041775"/>
          <p14:tracePt t="4929" x="5257800" y="4041775"/>
          <p14:tracePt t="4937" x="5281613" y="4054475"/>
          <p14:tracePt t="4947" x="5294313" y="4067175"/>
          <p14:tracePt t="4954" x="5319713" y="4067175"/>
          <p14:tracePt t="4963" x="5357813" y="4067175"/>
          <p14:tracePt t="4969" x="5407025" y="4067175"/>
          <p14:tracePt t="4975" x="5483225" y="4079875"/>
          <p14:tracePt t="4983" x="5545138" y="4079875"/>
          <p14:tracePt t="4992" x="5619750" y="4079875"/>
          <p14:tracePt t="4999" x="5683250" y="4079875"/>
          <p14:tracePt t="5007" x="5745163" y="4079875"/>
          <p14:tracePt t="5015" x="5821363" y="4079875"/>
          <p14:tracePt t="5023" x="5870575" y="4079875"/>
          <p14:tracePt t="5031" x="5895975" y="4079875"/>
          <p14:tracePt t="5039" x="5921375" y="4079875"/>
          <p14:tracePt t="5046" x="5945188" y="4079875"/>
          <p14:tracePt t="5053" x="5957888" y="4079875"/>
          <p14:tracePt t="5082" x="5970588" y="4079875"/>
          <p14:tracePt t="5094" x="5970588" y="4067175"/>
          <p14:tracePt t="5102" x="5983288" y="4067175"/>
          <p14:tracePt t="5110" x="6008688" y="4067175"/>
          <p14:tracePt t="5115" x="6070600" y="4067175"/>
          <p14:tracePt t="5123" x="6121400" y="4054475"/>
          <p14:tracePt t="5131" x="6183313" y="4054475"/>
          <p14:tracePt t="5139" x="6259513" y="4041775"/>
          <p14:tracePt t="5148" x="6308725" y="4029075"/>
          <p14:tracePt t="5155" x="6346825" y="4017963"/>
          <p14:tracePt t="5164" x="6370638" y="4017963"/>
          <p14:tracePt t="5180" x="6396038" y="4005263"/>
          <p14:tracePt t="5194" x="6396038" y="3992563"/>
          <p14:tracePt t="5210" x="6408738" y="3979863"/>
          <p14:tracePt t="5217" x="6408738" y="3967163"/>
          <p14:tracePt t="5225" x="6408738" y="3954463"/>
          <p14:tracePt t="5233" x="6408738" y="3929063"/>
          <p14:tracePt t="5242" x="6408738" y="3916363"/>
          <p14:tracePt t="5248" x="6421438" y="3905250"/>
          <p14:tracePt t="5255" x="6434138" y="3879850"/>
          <p14:tracePt t="5264" x="6446838" y="3854450"/>
          <p14:tracePt t="5271" x="6459538" y="3816350"/>
          <p14:tracePt t="5280" x="6472238" y="3803650"/>
          <p14:tracePt t="5287" x="6472238" y="3779838"/>
          <p14:tracePt t="5296" x="6472238" y="3754438"/>
          <p14:tracePt t="5303" x="6472238" y="3729038"/>
          <p14:tracePt t="5310" x="6472238" y="3716338"/>
          <p14:tracePt t="5317" x="6472238" y="3692525"/>
          <p14:tracePt t="5325" x="6472238" y="3679825"/>
          <p14:tracePt t="5333" x="6472238" y="3654425"/>
          <p14:tracePt t="5341" x="6472238" y="3641725"/>
          <p14:tracePt t="5349" x="6459538" y="3603625"/>
          <p14:tracePt t="5357" x="6446838" y="3579813"/>
          <p14:tracePt t="5366" x="6421438" y="3541713"/>
          <p14:tracePt t="5373" x="6408738" y="3516313"/>
          <p14:tracePt t="5380" x="6383338" y="3479800"/>
          <p14:tracePt t="5387" x="6359525" y="3429000"/>
          <p14:tracePt t="5396" x="6346825" y="3390900"/>
          <p14:tracePt t="5403" x="6321425" y="3367088"/>
          <p14:tracePt t="5413" x="6321425" y="3328988"/>
          <p14:tracePt t="5419" x="6296025" y="3303588"/>
          <p14:tracePt t="5429" x="6283325" y="3278188"/>
          <p14:tracePt t="5435" x="6283325" y="3254375"/>
          <p14:tracePt t="5446" x="6259513" y="3216275"/>
          <p14:tracePt t="5449" x="6246813" y="3178175"/>
          <p14:tracePt t="5457" x="6234113" y="3141663"/>
          <p14:tracePt t="5466" x="6208713" y="3078163"/>
          <p14:tracePt t="5473" x="6183313" y="3016250"/>
          <p14:tracePt t="5483" x="6146800" y="2978150"/>
          <p14:tracePt t="5489" x="6096000" y="2928938"/>
          <p14:tracePt t="5498" x="6034088" y="2890838"/>
          <p14:tracePt t="5505" x="5970588" y="2852738"/>
          <p14:tracePt t="5513" x="5895975" y="2790825"/>
          <p14:tracePt t="5519" x="5832475" y="2740025"/>
          <p14:tracePt t="5529" x="5757863" y="2703513"/>
          <p14:tracePt t="5535" x="5683250" y="2652713"/>
          <p14:tracePt t="5545" x="5632450" y="2603500"/>
          <p14:tracePt t="5551" x="5583238" y="2565400"/>
          <p14:tracePt t="5560" x="5532438" y="2527300"/>
          <p14:tracePt t="5567" x="5495925" y="2503488"/>
          <p14:tracePt t="5575" x="5445125" y="2452688"/>
          <p14:tracePt t="5583" x="5383213" y="2427288"/>
          <p14:tracePt t="5589" x="5307013" y="2403475"/>
          <p14:tracePt t="5598" x="5232400" y="2378075"/>
          <p14:tracePt t="5605" x="5181600" y="2352675"/>
          <p14:tracePt t="5613" x="5106988" y="2327275"/>
          <p14:tracePt t="5621" x="5032375" y="2303463"/>
          <p14:tracePt t="5629" x="4956175" y="2303463"/>
          <p14:tracePt t="5637" x="4894263" y="2290763"/>
          <p14:tracePt t="5646" x="4819650" y="2278063"/>
          <p14:tracePt t="5651" x="4756150" y="2278063"/>
          <p14:tracePt t="5660" x="4681538" y="2278063"/>
          <p14:tracePt t="5667" x="4606925" y="2278063"/>
          <p14:tracePt t="5675" x="4530725" y="2278063"/>
          <p14:tracePt t="5683" x="4468813" y="2278063"/>
          <p14:tracePt t="5692" x="4394200" y="2278063"/>
          <p14:tracePt t="5699" x="4330700" y="2278063"/>
          <p14:tracePt t="5708" x="4256088" y="2278063"/>
          <p14:tracePt t="5714" x="4192588" y="2278063"/>
          <p14:tracePt t="5721" x="4143375" y="2278063"/>
          <p14:tracePt t="5729" x="4092575" y="2278063"/>
          <p14:tracePt t="5737" x="4056063" y="2278063"/>
          <p14:tracePt t="5746" x="3992563" y="2278063"/>
          <p14:tracePt t="5753" x="3917950" y="2278063"/>
          <p14:tracePt t="5764" x="3856038" y="2278063"/>
          <p14:tracePt t="5769" x="3767138" y="2278063"/>
          <p14:tracePt t="5778" x="3679825" y="2290763"/>
          <p14:tracePt t="5783" x="3617913" y="2290763"/>
          <p14:tracePt t="5791" x="3541713" y="2290763"/>
          <p14:tracePt t="5799" x="3505200" y="2290763"/>
          <p14:tracePt t="5807" x="3479800" y="2290763"/>
          <p14:tracePt t="5815" x="3467100" y="2290763"/>
          <p14:tracePt t="5823" x="3454400" y="2290763"/>
          <p14:tracePt t="5831" x="3429000" y="2278063"/>
          <p14:tracePt t="5839" x="3417888" y="2278063"/>
          <p14:tracePt t="5847" x="3405188" y="2278063"/>
          <p14:tracePt t="5853" x="3379788" y="2278063"/>
          <p14:tracePt t="5861" x="3328988" y="2265363"/>
          <p14:tracePt t="5869" x="3279775" y="2265363"/>
          <p14:tracePt t="5878" x="3179763" y="2265363"/>
          <p14:tracePt t="5885" x="3092450" y="2265363"/>
          <p14:tracePt t="5895" x="2992438" y="2265363"/>
          <p14:tracePt t="5901" x="2890838" y="2278063"/>
          <p14:tracePt t="5909" x="2790825" y="2290763"/>
          <p14:tracePt t="5917" x="2678113" y="2314575"/>
          <p14:tracePt t="5923" x="2616200" y="2327275"/>
          <p14:tracePt t="5931" x="2541588" y="2339975"/>
          <p14:tracePt t="5939" x="2490788" y="2339975"/>
          <p14:tracePt t="5947" x="2428875" y="2352675"/>
          <p14:tracePt t="5955" x="2416175" y="2365375"/>
          <p14:tracePt t="5964" x="2403475" y="2378075"/>
          <p14:tracePt t="5971" x="2378075" y="2378075"/>
          <p14:tracePt t="5980" x="2365375" y="2378075"/>
          <p14:tracePt t="5985" x="2352675" y="2403475"/>
          <p14:tracePt t="5999" x="2316163" y="2414588"/>
          <p14:tracePt t="6001" x="2290763" y="2427288"/>
          <p14:tracePt t="6009" x="2252663" y="2452688"/>
          <p14:tracePt t="6017" x="2216150" y="2465388"/>
          <p14:tracePt t="6025" x="2178050" y="2490788"/>
          <p14:tracePt t="6033" x="2152650" y="2490788"/>
          <p14:tracePt t="6041" x="2127250" y="2503488"/>
          <p14:tracePt t="6049" x="2116138" y="2527300"/>
          <p14:tracePt t="6055" x="2078038" y="2527300"/>
          <p14:tracePt t="6063" x="2052638" y="2540000"/>
          <p14:tracePt t="6071" x="2003425" y="2565400"/>
          <p14:tracePt t="6080" x="1965325" y="2578100"/>
          <p14:tracePt t="6087" x="1939925" y="2578100"/>
          <p14:tracePt t="6095" x="1914525" y="2578100"/>
          <p14:tracePt t="6103" x="1878013" y="2578100"/>
          <p14:tracePt t="6111" x="1839913" y="2578100"/>
          <p14:tracePt t="6119" x="1814513" y="2603500"/>
          <p14:tracePt t="6125" x="1790700" y="2616200"/>
          <p14:tracePt t="6133" x="1778000" y="2616200"/>
          <p14:tracePt t="6141" x="1752600" y="2640013"/>
          <p14:tracePt t="6149" x="1739900" y="2652713"/>
          <p14:tracePt t="6157" x="1714500" y="2665413"/>
          <p14:tracePt t="6165" x="1714500" y="2690813"/>
          <p14:tracePt t="6173" x="1701800" y="2703513"/>
          <p14:tracePt t="6181" x="1701800" y="2716213"/>
          <p14:tracePt t="6187" x="1689100" y="2740025"/>
          <p14:tracePt t="6195" x="1689100" y="2752725"/>
          <p14:tracePt t="6203" x="1677988" y="2778125"/>
          <p14:tracePt t="6211" x="1665288" y="2803525"/>
          <p14:tracePt t="6219" x="1652588" y="2816225"/>
          <p14:tracePt t="6228" x="1639888" y="2840038"/>
          <p14:tracePt t="6235" x="1627188" y="2852738"/>
          <p14:tracePt t="6244" x="1614488" y="2878138"/>
          <p14:tracePt t="6251" x="1589088" y="2903538"/>
          <p14:tracePt t="6259" x="1577975" y="2941638"/>
          <p14:tracePt t="6265" x="1565275" y="2965450"/>
          <p14:tracePt t="6273" x="1552575" y="3028950"/>
          <p14:tracePt t="6281" x="1539875" y="3078163"/>
          <p14:tracePt t="6289" x="1527175" y="3128963"/>
          <p14:tracePt t="6297" x="1514475" y="3178175"/>
          <p14:tracePt t="6305" x="1501775" y="3254375"/>
          <p14:tracePt t="6313" x="1489075" y="3303588"/>
          <p14:tracePt t="6321" x="1476375" y="3341688"/>
          <p14:tracePt t="6328" x="1476375" y="3390900"/>
          <p14:tracePt t="6335" x="1452563" y="3441700"/>
          <p14:tracePt t="6344" x="1439863" y="3479800"/>
          <p14:tracePt t="6351" x="1427163" y="3503613"/>
          <p14:tracePt t="6359" x="1427163" y="3541713"/>
          <p14:tracePt t="6367" x="1414463" y="3567113"/>
          <p14:tracePt t="6375" x="1414463" y="3590925"/>
          <p14:tracePt t="6383" x="1401763" y="3629025"/>
          <p14:tracePt t="6389" x="1401763" y="3641725"/>
          <p14:tracePt t="6397" x="1401763" y="3679825"/>
          <p14:tracePt t="6405" x="1414463" y="3703638"/>
          <p14:tracePt t="6413" x="1439863" y="3729038"/>
          <p14:tracePt t="6421" x="1465263" y="3767138"/>
          <p14:tracePt t="6429" x="1501775" y="3803650"/>
          <p14:tracePt t="6437" x="1527175" y="3854450"/>
          <p14:tracePt t="6445" x="1552575" y="3867150"/>
          <p14:tracePt t="6453" x="1565275" y="3892550"/>
          <p14:tracePt t="6459" x="1589088" y="3929063"/>
          <p14:tracePt t="6467" x="1614488" y="3941763"/>
          <p14:tracePt t="6475" x="1627188" y="3954463"/>
          <p14:tracePt t="6483" x="1652588" y="3979863"/>
          <p14:tracePt t="6491" x="1665288" y="3992563"/>
          <p14:tracePt t="6499" x="1689100" y="4017963"/>
          <p14:tracePt t="6507" x="1701800" y="4029075"/>
          <p14:tracePt t="6515" x="1727200" y="4054475"/>
          <p14:tracePt t="6523" x="1765300" y="4067175"/>
          <p14:tracePt t="6530" x="1790700" y="4092575"/>
          <p14:tracePt t="6537" x="1852613" y="4105275"/>
          <p14:tracePt t="6545" x="1927225" y="4129088"/>
          <p14:tracePt t="6553" x="2003425" y="4154488"/>
          <p14:tracePt t="6561" x="2078038" y="4179888"/>
          <p14:tracePt t="6569" x="2139950" y="4205288"/>
          <p14:tracePt t="6578" x="2216150" y="4230688"/>
          <p14:tracePt t="6585" x="2278063" y="4254500"/>
          <p14:tracePt t="6594" x="2303463" y="4267200"/>
          <p14:tracePt t="6599" x="2328863" y="4305300"/>
          <p14:tracePt t="6607" x="2352675" y="4318000"/>
          <p14:tracePt t="6615" x="2378075" y="4330700"/>
          <p14:tracePt t="6623" x="2390775" y="4341813"/>
          <p14:tracePt t="6631" x="2416175" y="4354513"/>
          <p14:tracePt t="6639" x="2428875" y="4354513"/>
          <p14:tracePt t="6647" x="2441575" y="4354513"/>
          <p14:tracePt t="6655" x="2465388" y="4354513"/>
          <p14:tracePt t="6661" x="2516188" y="4354513"/>
          <p14:tracePt t="6669" x="2541588" y="4354513"/>
          <p14:tracePt t="6678" x="2578100" y="4354513"/>
          <p14:tracePt t="6685" x="2616200" y="4354513"/>
          <p14:tracePt t="6694" x="2654300" y="4341813"/>
          <p14:tracePt t="6701" x="2690813" y="4341813"/>
          <p14:tracePt t="6709" x="2728913" y="4330700"/>
          <p14:tracePt t="6717" x="2754313" y="4318000"/>
          <p14:tracePt t="6725" x="2790825" y="4305300"/>
          <p14:tracePt t="6731" x="2828925" y="4305300"/>
          <p14:tracePt t="6739" x="2879725" y="4305300"/>
          <p14:tracePt t="6747" x="2928938" y="4292600"/>
          <p14:tracePt t="6755" x="2992438" y="4279900"/>
          <p14:tracePt t="6763" x="3041650" y="4267200"/>
          <p14:tracePt t="6771" x="3067050" y="4254500"/>
          <p14:tracePt t="6779" x="3116263" y="4241800"/>
          <p14:tracePt t="6787" x="3141663" y="4230688"/>
          <p14:tracePt t="6795" x="3192463" y="4230688"/>
          <p14:tracePt t="6801" x="3241675" y="4205288"/>
          <p14:tracePt t="6810" x="3317875" y="4192588"/>
          <p14:tracePt t="6817" x="3405188" y="4179888"/>
          <p14:tracePt t="6825" x="3505200" y="4154488"/>
          <p14:tracePt t="6833" x="3605213" y="4141788"/>
          <p14:tracePt t="6841" x="3705225" y="4129088"/>
          <p14:tracePt t="6849" x="3805238" y="4129088"/>
          <p14:tracePt t="6857" x="3917950" y="4117975"/>
          <p14:tracePt t="6864" x="3992563" y="4117975"/>
          <p14:tracePt t="6871" x="4081463" y="4117975"/>
          <p14:tracePt t="6880" x="4168775" y="4117975"/>
          <p14:tracePt t="6900" x="4305300" y="4117975"/>
          <p14:tracePt t="6904" x="4381500" y="4117975"/>
          <p14:tracePt t="6913" x="4494213" y="4117975"/>
          <p14:tracePt t="6919" x="4594225" y="4117975"/>
          <p14:tracePt t="6929" x="4706938" y="4092575"/>
          <p14:tracePt t="6933" x="4806950" y="4067175"/>
          <p14:tracePt t="6941" x="4919663" y="4041775"/>
          <p14:tracePt t="6949" x="5032375" y="4017963"/>
          <p14:tracePt t="6957" x="5119688" y="3992563"/>
          <p14:tracePt t="6968" x="5232400" y="3941763"/>
          <p14:tracePt t="6973" x="5307013" y="3929063"/>
          <p14:tracePt t="6981" x="5370513" y="3905250"/>
          <p14:tracePt t="6989" x="5419725" y="3879850"/>
          <p14:tracePt t="6997" x="5432425" y="3867150"/>
          <p14:tracePt t="7003" x="5445125" y="3854450"/>
          <p14:tracePt t="7011" x="5470525" y="3841750"/>
          <p14:tracePt t="7019" x="5483225" y="3841750"/>
          <p14:tracePt t="7028" x="5507038" y="3816350"/>
          <p14:tracePt t="7035" x="5557838" y="3792538"/>
          <p14:tracePt t="7044" x="5619750" y="3779838"/>
          <p14:tracePt t="7051" x="5708650" y="3754438"/>
          <p14:tracePt t="7059" x="5821363" y="3703638"/>
          <p14:tracePt t="7067" x="5921375" y="3679825"/>
          <p14:tracePt t="7073" x="6021388" y="3641725"/>
          <p14:tracePt t="7081" x="6121400" y="3603625"/>
          <p14:tracePt t="7089" x="6221413" y="3579813"/>
          <p14:tracePt t="7097" x="6296025" y="3541713"/>
          <p14:tracePt t="7105" x="6346825" y="3516313"/>
          <p14:tracePt t="7114" x="6383338" y="3503613"/>
          <p14:tracePt t="7121" x="6396038" y="3479800"/>
          <p14:tracePt t="7129" x="6408738" y="3467100"/>
          <p14:tracePt t="7135" x="6421438" y="3454400"/>
          <p14:tracePt t="7145" x="6421438" y="3429000"/>
          <p14:tracePt t="7151" x="6434138" y="3416300"/>
          <p14:tracePt t="7159" x="6434138" y="3403600"/>
          <p14:tracePt t="7167" x="6434138" y="3367088"/>
          <p14:tracePt t="7175" x="6421438" y="3328988"/>
          <p14:tracePt t="7183" x="6396038" y="3267075"/>
          <p14:tracePt t="7191" x="6370638" y="3190875"/>
          <p14:tracePt t="7200" x="6346825" y="3116263"/>
          <p14:tracePt t="7205" x="6321425" y="3041650"/>
          <p14:tracePt t="7214" x="6308725" y="2965450"/>
          <p14:tracePt t="7221" x="6283325" y="2941638"/>
          <p14:tracePt t="7230" x="6270625" y="2928938"/>
          <p14:tracePt t="7237" x="6246813" y="2903538"/>
          <p14:tracePt t="7247" x="6234113" y="2878138"/>
          <p14:tracePt t="7253" x="6208713" y="2865438"/>
          <p14:tracePt t="7263" x="6196013" y="2840038"/>
          <p14:tracePt t="7269" x="6170613" y="2828925"/>
          <p14:tracePt t="7276" x="6146800" y="2803525"/>
          <p14:tracePt t="7283" x="6121400" y="2790825"/>
          <p14:tracePt t="7291" x="6096000" y="2765425"/>
          <p14:tracePt t="7299" x="6070600" y="2752725"/>
          <p14:tracePt t="7307" x="6045200" y="2728913"/>
          <p14:tracePt t="7315" x="6021388" y="2716213"/>
          <p14:tracePt t="7323" x="5995988" y="2690813"/>
          <p14:tracePt t="7333" x="5957888" y="2678113"/>
          <p14:tracePt t="7337" x="5932488" y="2652713"/>
          <p14:tracePt t="7345" x="5921375" y="2640013"/>
          <p14:tracePt t="7353" x="5883275" y="2627313"/>
          <p14:tracePt t="7362" x="5832475" y="2603500"/>
          <p14:tracePt t="7369" x="5795963" y="2565400"/>
          <p14:tracePt t="7379" x="5719763" y="2527300"/>
          <p14:tracePt t="7385" x="5645150" y="2503488"/>
          <p14:tracePt t="7396" x="5570538" y="2478088"/>
          <p14:tracePt t="7401" x="5507038" y="2465388"/>
          <p14:tracePt t="7407" x="5445125" y="2439988"/>
          <p14:tracePt t="7415" x="5407025" y="2414588"/>
          <p14:tracePt t="7423" x="5357813" y="2390775"/>
          <p14:tracePt t="7433" x="5307013" y="2378075"/>
          <p14:tracePt t="7439" x="5245100" y="2352675"/>
          <p14:tracePt t="7448" x="5181600" y="2327275"/>
          <p14:tracePt t="7455" x="5106988" y="2303463"/>
          <p14:tracePt t="7464" x="5032375" y="2290763"/>
          <p14:tracePt t="7471" x="4956175" y="2265363"/>
          <p14:tracePt t="7478" x="4906963" y="2252663"/>
          <p14:tracePt t="7485" x="4843463" y="2252663"/>
          <p14:tracePt t="7495" x="4781550" y="2239963"/>
          <p14:tracePt t="7502" x="4719638" y="2239963"/>
          <p14:tracePt t="7510" x="4668838" y="2239963"/>
          <p14:tracePt t="7517" x="4619625" y="2239963"/>
          <p14:tracePt t="7526" x="4543425" y="2239963"/>
          <p14:tracePt t="7533" x="4481513" y="2239963"/>
          <p14:tracePt t="7541" x="4406900" y="2227263"/>
          <p14:tracePt t="7547" x="4318000" y="2201863"/>
          <p14:tracePt t="7555" x="4243388" y="2190750"/>
          <p14:tracePt t="7564" x="4181475" y="2165350"/>
          <p14:tracePt t="7571" x="4105275" y="2139950"/>
          <p14:tracePt t="7579" x="4056063" y="2127250"/>
          <p14:tracePt t="7587" x="3979863" y="2114550"/>
          <p14:tracePt t="7596" x="3943350" y="2114550"/>
          <p14:tracePt t="7603" x="3879850" y="2114550"/>
          <p14:tracePt t="7610" x="3805238" y="2127250"/>
          <p14:tracePt t="7617" x="3717925" y="2152650"/>
          <p14:tracePt t="7626" x="3630613" y="2178050"/>
          <p14:tracePt t="7633" x="3530600" y="2201863"/>
          <p14:tracePt t="7641" x="3417888" y="2227263"/>
          <p14:tracePt t="7650" x="3341688" y="2239963"/>
          <p14:tracePt t="7657" x="3254375" y="2252663"/>
          <p14:tracePt t="7665" x="3167063" y="2278063"/>
          <p14:tracePt t="7673" x="3092450" y="2303463"/>
          <p14:tracePt t="7679" x="3016250" y="2327275"/>
          <p14:tracePt t="7687" x="2941638" y="2352675"/>
          <p14:tracePt t="7695" x="2879725" y="2378075"/>
          <p14:tracePt t="7703" x="2803525" y="2403475"/>
          <p14:tracePt t="7712" x="2728913" y="2414588"/>
          <p14:tracePt t="7719" x="2654300" y="2439988"/>
          <p14:tracePt t="7728" x="2603500" y="2465388"/>
          <p14:tracePt t="7735" x="2528888" y="2490788"/>
          <p14:tracePt t="7741" x="2452688" y="2516188"/>
          <p14:tracePt t="7749" x="2365375" y="2540000"/>
          <p14:tracePt t="7757" x="2303463" y="2565400"/>
          <p14:tracePt t="7767" x="2228850" y="2590800"/>
          <p14:tracePt t="7773" x="2152650" y="2616200"/>
          <p14:tracePt t="7781" x="2078038" y="2640013"/>
          <p14:tracePt t="7789" x="2027238" y="2665413"/>
          <p14:tracePt t="7797" x="1952625" y="2678113"/>
          <p14:tracePt t="7805" x="1890713" y="2703513"/>
          <p14:tracePt t="7811" x="1865313" y="2728913"/>
          <p14:tracePt t="7819" x="1839913" y="2740025"/>
          <p14:tracePt t="7827" x="1827213" y="2765425"/>
          <p14:tracePt t="7835" x="1790700" y="2778125"/>
          <p14:tracePt t="7844" x="1778000" y="2803525"/>
          <p14:tracePt t="7851" x="1752600" y="2816225"/>
          <p14:tracePt t="7860" x="1739900" y="2828925"/>
          <p14:tracePt t="7867" x="1727200" y="2840038"/>
          <p14:tracePt t="7883" x="1714500" y="2840038"/>
          <p14:tracePt t="8022" x="1714500" y="2852738"/>
          <p14:tracePt t="8050" x="1701800" y="2852738"/>
          <p14:tracePt t="8057" x="1701800" y="2865438"/>
          <p14:tracePt t="8065" x="1689100" y="2865438"/>
          <p14:tracePt t="8073" x="1677988" y="2890838"/>
          <p14:tracePt t="8379" x="1689100" y="2878138"/>
          <p14:tracePt t="8387" x="1701800" y="2852738"/>
          <p14:tracePt t="8395" x="1701800" y="2840038"/>
          <p14:tracePt t="8403" x="1714500" y="2828925"/>
          <p14:tracePt t="8412" x="1714500" y="2803525"/>
          <p14:tracePt t="8426" x="1714500" y="2790825"/>
          <p14:tracePt t="8433" x="1714500" y="2778125"/>
          <p14:tracePt t="8450" x="1714500" y="2765425"/>
          <p14:tracePt t="8457" x="1714500" y="2752725"/>
          <p14:tracePt t="8465" x="1714500" y="2740025"/>
          <p14:tracePt t="8481" x="1714500" y="2716213"/>
          <p14:tracePt t="8495" x="1714500" y="2703513"/>
          <p14:tracePt t="8503" x="1714500" y="2690813"/>
          <p14:tracePt t="8519" x="1714500" y="2678113"/>
          <p14:tracePt t="8528" x="1714500" y="2665413"/>
          <p14:tracePt t="8535" x="1714500" y="2652713"/>
          <p14:tracePt t="8545" x="1714500" y="2640013"/>
          <p14:tracePt t="8552" x="1714500" y="2627313"/>
          <p14:tracePt t="8565" x="1714500" y="2616200"/>
          <p14:tracePt t="8573" x="1714500" y="2603500"/>
          <p14:tracePt t="8582" x="1714500" y="2590800"/>
          <p14:tracePt t="8734" x="1701800" y="2590800"/>
          <p14:tracePt t="8741" x="1701800" y="2578100"/>
          <p14:tracePt t="8757" x="1701800" y="2565400"/>
          <p14:tracePt t="8771" x="1689100" y="2552700"/>
          <p14:tracePt t="8779" x="1689100" y="2540000"/>
          <p14:tracePt t="8787" x="1689100" y="2527300"/>
          <p14:tracePt t="8795" x="1677988" y="2516188"/>
          <p14:tracePt t="8804" x="1677988" y="2503488"/>
          <p14:tracePt t="8812" x="1677988" y="2490788"/>
          <p14:tracePt t="8819" x="1665288" y="2490788"/>
          <p14:tracePt t="8826" x="1665288" y="2478088"/>
          <p14:tracePt t="8833" x="1665288" y="2465388"/>
          <p14:tracePt t="8841" x="1665288" y="2452688"/>
          <p14:tracePt t="8850" x="1665288" y="2439988"/>
          <p14:tracePt t="8857" x="1652588" y="2427288"/>
          <p14:tracePt t="9813" x="1677988" y="2427288"/>
          <p14:tracePt t="9822" x="1739900" y="2403475"/>
          <p14:tracePt t="9830" x="1778000" y="2378075"/>
          <p14:tracePt t="9837" x="1801813" y="2365375"/>
          <p14:tracePt t="9845" x="1801813" y="2352675"/>
          <p14:tracePt t="9851" x="1814513" y="2339975"/>
          <p14:tracePt t="9862" x="1814513" y="2327275"/>
          <p14:tracePt t="9867" x="1814513" y="2314575"/>
          <p14:tracePt t="9892" x="1827213" y="2303463"/>
          <p14:tracePt t="9899" x="1827213" y="2290763"/>
          <p14:tracePt t="9908" x="1827213" y="2278063"/>
          <p14:tracePt t="9915" x="1839913" y="2265363"/>
          <p14:tracePt t="9924" x="1839913" y="2252663"/>
          <p14:tracePt t="9930" x="1839913" y="2227263"/>
          <p14:tracePt t="9995" x="1839913" y="2214563"/>
          <p14:tracePt t="10167" x="1839913" y="2227263"/>
          <p14:tracePt t="10193" x="1839913" y="2239963"/>
          <p14:tracePt t="10211" x="1839913" y="2252663"/>
          <p14:tracePt t="10218" x="1827213" y="2252663"/>
          <p14:tracePt t="10226" x="1814513" y="2265363"/>
          <p14:tracePt t="10233" x="1814513" y="2278063"/>
          <p14:tracePt t="10242" x="1814513" y="2303463"/>
          <p14:tracePt t="10249" x="1801813" y="2314575"/>
          <p14:tracePt t="10257" x="1790700" y="2327275"/>
          <p14:tracePt t="10264" x="1790700" y="2352675"/>
          <p14:tracePt t="10280" x="1790700" y="2365375"/>
          <p14:tracePt t="10296" x="1790700" y="2378075"/>
          <p14:tracePt t="10303" x="1778000" y="2378075"/>
          <p14:tracePt t="10319" x="1778000" y="2390775"/>
          <p14:tracePt t="10440" x="1765300" y="2390775"/>
          <p14:tracePt t="10537" x="1765300" y="2403475"/>
          <p14:tracePt t="11297" x="1752600" y="2403475"/>
          <p14:tracePt t="11305" x="1739900" y="2414588"/>
          <p14:tracePt t="11313" x="1727200" y="2414588"/>
          <p14:tracePt t="11330" x="1714500" y="2427288"/>
          <p14:tracePt t="11337" x="1701800" y="2427288"/>
          <p14:tracePt t="11353" x="1689100" y="2439988"/>
          <p14:tracePt t="11361" x="1689100" y="2452688"/>
          <p14:tracePt t="11367" x="1677988" y="2452688"/>
          <p14:tracePt t="11407" x="1677988" y="2465388"/>
          <p14:tracePt t="11426" x="1665288" y="2478088"/>
          <p14:tracePt t="11433" x="1652588" y="2478088"/>
          <p14:tracePt t="11442" x="1652588" y="2490788"/>
          <p14:tracePt t="11449" x="1639888" y="2503488"/>
          <p14:tracePt t="11457" x="1639888" y="2516188"/>
          <p14:tracePt t="11465" x="1614488" y="2527300"/>
          <p14:tracePt t="11473" x="1614488" y="2540000"/>
          <p14:tracePt t="11481" x="1601788" y="2552700"/>
          <p14:tracePt t="11496" x="1601788" y="2565400"/>
          <p14:tracePt t="11503" x="1589088" y="2565400"/>
          <p14:tracePt t="11523" x="1589088" y="2578100"/>
          <p14:tracePt t="11569" x="1577975" y="2578100"/>
          <p14:tracePt t="11577" x="1577975" y="2590800"/>
          <p14:tracePt t="11597" x="1577975" y="2603500"/>
          <p14:tracePt t="11605" x="1565275" y="2603500"/>
          <p14:tracePt t="11613" x="1565275" y="2627313"/>
          <p14:tracePt t="11621" x="1565275" y="2640013"/>
          <p14:tracePt t="11628" x="1565275" y="2652713"/>
          <p14:tracePt t="11635" x="1552575" y="2678113"/>
          <p14:tracePt t="11652" x="1539875" y="2690813"/>
          <p14:tracePt t="11661" x="1539875" y="2703513"/>
          <p14:tracePt t="11667" x="1539875" y="2716213"/>
          <p14:tracePt t="11722" x="1539875" y="2728913"/>
          <p14:tracePt t="11737" x="1539875" y="2740025"/>
          <p14:tracePt t="11746" x="1539875" y="2752725"/>
          <p14:tracePt t="11753" x="1539875" y="2778125"/>
          <p14:tracePt t="11760" x="1539875" y="2790825"/>
          <p14:tracePt t="11767" x="1539875" y="2803525"/>
          <p14:tracePt t="11778" x="1539875" y="2816225"/>
          <p14:tracePt t="11792" x="1552575" y="2828925"/>
          <p14:tracePt t="11833" x="1552575" y="2840038"/>
          <p14:tracePt t="11858" x="1552575" y="2852738"/>
          <p14:tracePt t="11865" x="1565275" y="2852738"/>
          <p14:tracePt t="11878" x="1577975" y="2865438"/>
          <p14:tracePt t="11882" x="1589088" y="2878138"/>
          <p14:tracePt t="11889" x="1614488" y="2890838"/>
          <p14:tracePt t="11903" x="1627188" y="2890838"/>
          <p14:tracePt t="11912" x="1652588" y="2903538"/>
          <p14:tracePt t="11919" x="1665288" y="2916238"/>
          <p14:tracePt t="11928" x="1677988" y="2916238"/>
          <p14:tracePt t="11935" x="1701800" y="2916238"/>
          <p14:tracePt t="11952" x="1714500" y="2916238"/>
          <p14:tracePt t="11961" x="1727200" y="2916238"/>
          <p14:tracePt t="11969" x="1739900" y="2916238"/>
          <p14:tracePt t="11977" x="1752600" y="2916238"/>
          <p14:tracePt t="11985" x="1765300" y="2916238"/>
          <p14:tracePt t="11996" x="1778000" y="2916238"/>
          <p14:tracePt t="12002" x="1814513" y="2916238"/>
          <p14:tracePt t="12012" x="1852613" y="2916238"/>
          <p14:tracePt t="12017" x="1903413" y="2916238"/>
          <p14:tracePt t="12028" x="1939925" y="2903538"/>
          <p14:tracePt t="12033" x="1978025" y="2890838"/>
          <p14:tracePt t="12039" x="1990725" y="2890838"/>
          <p14:tracePt t="12048" x="2014538" y="2890838"/>
          <p14:tracePt t="12064" x="2027238" y="2890838"/>
          <p14:tracePt t="12080" x="2039938" y="2890838"/>
          <p14:tracePt t="12087" x="2039938" y="2878138"/>
          <p14:tracePt t="12096" x="2065338" y="2878138"/>
          <p14:tracePt t="12103" x="2078038" y="2865438"/>
          <p14:tracePt t="12111" x="2090738" y="2865438"/>
          <p14:tracePt t="12118" x="2116138" y="2865438"/>
          <p14:tracePt t="12128" x="2127250" y="2865438"/>
          <p14:tracePt t="12133" x="2139950" y="2865438"/>
          <p14:tracePt t="12142" x="2152650" y="2865438"/>
          <p14:tracePt t="12149" x="2178050" y="2865438"/>
          <p14:tracePt t="12158" x="2190750" y="2865438"/>
          <p14:tracePt t="12163" x="2203450" y="2865438"/>
          <p14:tracePt t="12171" x="2216150" y="2865438"/>
          <p14:tracePt t="12187" x="2228850" y="2865438"/>
          <p14:tracePt t="12258" x="2239963" y="2865438"/>
          <p14:tracePt t="12265" x="2265363" y="2865438"/>
          <p14:tracePt t="12273" x="2290763" y="2865438"/>
          <p14:tracePt t="12282" x="2316163" y="2865438"/>
          <p14:tracePt t="12289" x="2328863" y="2865438"/>
          <p14:tracePt t="12298" x="2339975" y="2865438"/>
          <p14:tracePt t="12303" x="2352675" y="2865438"/>
          <p14:tracePt t="12368" x="2365375" y="2865438"/>
          <p14:tracePt t="12373" x="2378075" y="2865438"/>
          <p14:tracePt t="12382" x="2390775" y="2865438"/>
          <p14:tracePt t="12389" x="2416175" y="2865438"/>
          <p14:tracePt t="12447" x="2428875" y="2878138"/>
          <p14:tracePt t="12468" x="2452688" y="2878138"/>
          <p14:tracePt t="12476" x="2465388" y="2890838"/>
          <p14:tracePt t="12483" x="2478088" y="2890838"/>
          <p14:tracePt t="12492" x="2503488" y="2903538"/>
          <p14:tracePt t="12505" x="2516188" y="2903538"/>
          <p14:tracePt t="12553" x="2528888" y="2903538"/>
          <p14:tracePt t="12562" x="2541588" y="2903538"/>
          <p14:tracePt t="12569" x="2565400" y="2903538"/>
          <p14:tracePt t="12577" x="2603500" y="2903538"/>
          <p14:tracePt t="12583" x="2628900" y="2903538"/>
          <p14:tracePt t="12592" x="2678113" y="2903538"/>
          <p14:tracePt t="12600" x="2716213" y="2903538"/>
          <p14:tracePt t="12607" x="2741613" y="2903538"/>
          <p14:tracePt t="12616" x="2754313" y="2903538"/>
          <p14:tracePt t="12623" x="2767013" y="2916238"/>
          <p14:tracePt t="12631" x="2790825" y="2916238"/>
          <p14:tracePt t="12639" x="2803525" y="2916238"/>
          <p14:tracePt t="12645" x="2816225" y="2916238"/>
          <p14:tracePt t="12653" x="2841625" y="2916238"/>
          <p14:tracePt t="12662" x="2867025" y="2916238"/>
          <p14:tracePt t="12669" x="2890838" y="2916238"/>
          <p14:tracePt t="12678" x="2941638" y="2916238"/>
          <p14:tracePt t="12685" x="2992438" y="2916238"/>
          <p14:tracePt t="12695" x="3041650" y="2916238"/>
          <p14:tracePt t="12702" x="3079750" y="2916238"/>
          <p14:tracePt t="12711" x="3116263" y="2916238"/>
          <p14:tracePt t="12715" x="3128963" y="2916238"/>
          <p14:tracePt t="12723" x="3167063" y="2916238"/>
          <p14:tracePt t="12731" x="3192463" y="2928938"/>
          <p14:tracePt t="12739" x="3216275" y="2941638"/>
          <p14:tracePt t="12748" x="3228975" y="2941638"/>
          <p14:tracePt t="12755" x="3254375" y="2941638"/>
          <p14:tracePt t="12763" x="3292475" y="2952750"/>
          <p14:tracePt t="12771" x="3328988" y="2965450"/>
          <p14:tracePt t="12778" x="3379788" y="2978150"/>
          <p14:tracePt t="12785" x="3417888" y="2978150"/>
          <p14:tracePt t="12794" x="3454400" y="2978150"/>
          <p14:tracePt t="12802" x="3492500" y="2978150"/>
          <p14:tracePt t="12812" x="3517900" y="2978150"/>
          <p14:tracePt t="12817" x="3541713" y="2978150"/>
          <p14:tracePt t="12827" x="3567113" y="2978150"/>
          <p14:tracePt t="12833" x="3579813" y="2978150"/>
          <p14:tracePt t="12841" x="3592513" y="2978150"/>
          <p14:tracePt t="12847" x="3605213" y="2978150"/>
          <p14:tracePt t="12855" x="3630613" y="2978150"/>
          <p14:tracePt t="12863" x="3643313" y="2965450"/>
          <p14:tracePt t="12871" x="3654425" y="2965450"/>
          <p14:tracePt t="12880" x="3679825" y="2965450"/>
          <p14:tracePt t="12887" x="3692525" y="2965450"/>
          <p14:tracePt t="12895" x="3705225" y="2952750"/>
          <p14:tracePt t="12903" x="3730625" y="2941638"/>
          <p14:tracePt t="12911" x="3743325" y="2941638"/>
          <p14:tracePt t="12918" x="3767138" y="2941638"/>
          <p14:tracePt t="12928" x="3779838" y="2928938"/>
          <p14:tracePt t="12948" x="3817938" y="2903538"/>
          <p14:tracePt t="12951" x="3830638" y="2878138"/>
          <p14:tracePt t="12957" x="3843338" y="2878138"/>
          <p14:tracePt t="12965" x="3843338" y="2865438"/>
          <p14:tracePt t="12973" x="3843338" y="2852738"/>
          <p14:tracePt t="12980" x="3843338" y="2840038"/>
          <p14:tracePt t="12987" x="3830638" y="2816225"/>
          <p14:tracePt t="12995" x="3817938" y="2803525"/>
          <p14:tracePt t="13003" x="3792538" y="2778125"/>
          <p14:tracePt t="13012" x="3767138" y="2765425"/>
          <p14:tracePt t="13019" x="3756025" y="2740025"/>
          <p14:tracePt t="13028" x="3730625" y="2728913"/>
          <p14:tracePt t="13035" x="3717925" y="2716213"/>
          <p14:tracePt t="13045" x="3705225" y="2703513"/>
          <p14:tracePt t="13050" x="3692525" y="2678113"/>
          <p14:tracePt t="13057" x="3679825" y="2678113"/>
          <p14:tracePt t="13065" x="3654425" y="2665413"/>
          <p14:tracePt t="13073" x="3643313" y="2652713"/>
          <p14:tracePt t="13082" x="3617913" y="2652713"/>
          <p14:tracePt t="13089" x="3592513" y="2640013"/>
          <p14:tracePt t="13097" x="3579813" y="2627313"/>
          <p14:tracePt t="13105" x="3554413" y="2616200"/>
          <p14:tracePt t="13114" x="3541713" y="2603500"/>
          <p14:tracePt t="13119" x="3517900" y="2590800"/>
          <p14:tracePt t="13127" x="3492500" y="2590800"/>
          <p14:tracePt t="13135" x="3467100" y="2578100"/>
          <p14:tracePt t="13145" x="3441700" y="2565400"/>
          <p14:tracePt t="13151" x="3417888" y="2565400"/>
          <p14:tracePt t="13161" x="3392488" y="2565400"/>
          <p14:tracePt t="13167" x="3367088" y="2552700"/>
          <p14:tracePt t="13177" x="3328988" y="2552700"/>
          <p14:tracePt t="13182" x="3292475" y="2540000"/>
          <p14:tracePt t="13189" x="3241675" y="2527300"/>
          <p14:tracePt t="13197" x="3205163" y="2527300"/>
          <p14:tracePt t="13205" x="3179763" y="2527300"/>
          <p14:tracePt t="13213" x="3154363" y="2527300"/>
          <p14:tracePt t="13221" x="3141663" y="2516188"/>
          <p14:tracePt t="13229" x="3128963" y="2516188"/>
          <p14:tracePt t="13237" x="3103563" y="2516188"/>
          <p14:tracePt t="13245" x="3079750" y="2516188"/>
          <p14:tracePt t="13251" x="3054350" y="2516188"/>
          <p14:tracePt t="13261" x="3028950" y="2516188"/>
          <p14:tracePt t="13268" x="2992438" y="2516188"/>
          <p14:tracePt t="13278" x="2954338" y="2516188"/>
          <p14:tracePt t="13283" x="2903538" y="2516188"/>
          <p14:tracePt t="13292" x="2828925" y="2516188"/>
          <p14:tracePt t="13300" x="2778125" y="2516188"/>
          <p14:tracePt t="13308" x="2741613" y="2516188"/>
          <p14:tracePt t="13316" x="2716213" y="2516188"/>
          <p14:tracePt t="13321" x="2690813" y="2516188"/>
          <p14:tracePt t="13329" x="2667000" y="2516188"/>
          <p14:tracePt t="13337" x="2654300" y="2516188"/>
          <p14:tracePt t="13346" x="2641600" y="2503488"/>
          <p14:tracePt t="13362" x="2628900" y="2503488"/>
          <p14:tracePt t="13369" x="2616200" y="2503488"/>
          <p14:tracePt t="13377" x="2590800" y="2503488"/>
          <p14:tracePt t="13383" x="2565400" y="2503488"/>
          <p14:tracePt t="13392" x="2516188" y="2503488"/>
          <p14:tracePt t="13400" x="2452688" y="2478088"/>
          <p14:tracePt t="13408" x="2390775" y="2478088"/>
          <p14:tracePt t="13415" x="2316163" y="2478088"/>
          <p14:tracePt t="13423" x="2252663" y="2478088"/>
          <p14:tracePt t="13432" x="2178050" y="2478088"/>
          <p14:tracePt t="13439" x="2139950" y="2478088"/>
          <p14:tracePt t="13448" x="2116138" y="2478088"/>
          <p14:tracePt t="13453" x="2103438" y="2478088"/>
          <p14:tracePt t="13462" x="2090738" y="2478088"/>
          <p14:tracePt t="13469" x="2065338" y="2478088"/>
          <p14:tracePt t="13477" x="2052638" y="2490788"/>
          <p14:tracePt t="13485" x="2039938" y="2490788"/>
          <p14:tracePt t="13494" x="2014538" y="2490788"/>
          <p14:tracePt t="13502" x="2003425" y="2490788"/>
          <p14:tracePt t="13510" x="1990725" y="2503488"/>
          <p14:tracePt t="13516" x="1965325" y="2503488"/>
          <p14:tracePt t="13523" x="1952625" y="2527300"/>
          <p14:tracePt t="13532" x="1939925" y="2540000"/>
          <p14:tracePt t="13539" x="1914525" y="2565400"/>
          <p14:tracePt t="13548" x="1903413" y="2578100"/>
          <p14:tracePt t="13555" x="1878013" y="2603500"/>
          <p14:tracePt t="13564" x="1865313" y="2603500"/>
          <p14:tracePt t="13571" x="1852613" y="2616200"/>
          <p14:tracePt t="13580" x="1827213" y="2627313"/>
          <p14:tracePt t="13587" x="1827213" y="2640013"/>
          <p14:tracePt t="13594" x="1801813" y="2652713"/>
          <p14:tracePt t="13602" x="1790700" y="2678113"/>
          <p14:tracePt t="13611" x="1765300" y="2690813"/>
          <p14:tracePt t="13617" x="1752600" y="2703513"/>
          <p14:tracePt t="13627" x="1739900" y="2728913"/>
          <p14:tracePt t="13633" x="1727200" y="2740025"/>
          <p14:tracePt t="13643" x="1701800" y="2765425"/>
          <p14:tracePt t="13650" x="1701800" y="2778125"/>
          <p14:tracePt t="13655" x="1677988" y="2790825"/>
          <p14:tracePt t="13664" x="1677988" y="2803525"/>
          <p14:tracePt t="13671" x="1677988" y="2816225"/>
          <p14:tracePt t="13680" x="1665288" y="2840038"/>
          <p14:tracePt t="13696" x="1652588" y="2865438"/>
          <p14:tracePt t="13712" x="1639888" y="2878138"/>
          <p14:tracePt t="13717" x="1639888" y="2890838"/>
          <p14:tracePt t="13727" x="1639888" y="2903538"/>
          <p14:tracePt t="13733" x="1627188" y="2903538"/>
          <p14:tracePt t="13742" x="1627188" y="2916238"/>
          <p14:tracePt t="13758" x="1627188" y="2928938"/>
          <p14:tracePt t="13765" x="1614488" y="2928938"/>
          <p14:tracePt t="13799" x="1614488" y="2941638"/>
          <p14:tracePt t="15086" x="1614488" y="2952750"/>
          <p14:tracePt t="15113" x="1614488" y="2965450"/>
          <p14:tracePt t="15142" x="1614488" y="2978150"/>
          <p14:tracePt t="15172" x="1614488" y="2990850"/>
          <p14:tracePt t="15211" x="1614488" y="3003550"/>
          <p14:tracePt t="15460" x="1627188" y="3016250"/>
          <p14:tracePt t="15476" x="1639888" y="3016250"/>
          <p14:tracePt t="15483" x="1639888" y="3028950"/>
          <p14:tracePt t="15616" x="1639888" y="3041650"/>
          <p14:tracePt t="15638" x="1652588" y="3041650"/>
          <p14:tracePt t="16539" x="1652588" y="3054350"/>
          <p14:tracePt t="16552" x="1665288" y="3065463"/>
          <p14:tracePt t="16568" x="1677988" y="3078163"/>
          <p14:tracePt t="16668" x="1689100" y="3078163"/>
          <p14:tracePt t="16688" x="1714500" y="3090863"/>
          <p14:tracePt t="16696" x="1739900" y="3090863"/>
          <p14:tracePt t="16703" x="1752600" y="3103563"/>
          <p14:tracePt t="16712" x="1765300" y="3103563"/>
          <p14:tracePt t="16719" x="1778000" y="3103563"/>
          <p14:tracePt t="16727" x="1790700" y="3103563"/>
          <p14:tracePt t="16734" x="1801813" y="3103563"/>
          <p14:tracePt t="16745" x="1814513" y="3103563"/>
          <p14:tracePt t="16749" x="1827213" y="3103563"/>
          <p14:tracePt t="16758" x="1839913" y="3103563"/>
          <p14:tracePt t="16766" x="1852613" y="3103563"/>
          <p14:tracePt t="16773" x="1865313" y="3103563"/>
          <p14:tracePt t="16782" x="1890713" y="3103563"/>
          <p14:tracePt t="16789" x="1903413" y="3103563"/>
          <p14:tracePt t="16796" x="1927225" y="3103563"/>
          <p14:tracePt t="16803" x="1939925" y="3103563"/>
          <p14:tracePt t="16812" x="1952625" y="3103563"/>
          <p14:tracePt t="16819" x="1965325" y="3103563"/>
          <p14:tracePt t="16828" x="1978025" y="3103563"/>
          <p14:tracePt t="16835" x="1990725" y="3103563"/>
          <p14:tracePt t="16853" x="2003425" y="3103563"/>
          <p14:tracePt t="16862" x="2014538" y="3103563"/>
          <p14:tracePt t="16869" x="2027238" y="3103563"/>
          <p14:tracePt t="16895" x="2078038" y="3116263"/>
          <p14:tracePt t="16901" x="2090738" y="3128963"/>
          <p14:tracePt t="16910" x="2103438" y="3128963"/>
          <p14:tracePt t="16917" x="2127250" y="3141663"/>
          <p14:tracePt t="16932" x="2152650" y="3141663"/>
          <p14:tracePt t="16956" x="2165350" y="3141663"/>
          <p14:tracePt t="16976" x="2178050" y="3141663"/>
          <p14:tracePt t="16984" x="2190750" y="3141663"/>
          <p14:tracePt t="16994" x="2203450" y="3154363"/>
          <p14:tracePt t="16997" x="2228850" y="3165475"/>
          <p14:tracePt t="17006" x="2239963" y="3165475"/>
          <p14:tracePt t="17013" x="2252663" y="3165475"/>
          <p14:tracePt t="17022" x="2278063" y="3165475"/>
          <p14:tracePt t="17029" x="2290763" y="3165475"/>
          <p14:tracePt t="17038" x="2303463" y="3190875"/>
          <p14:tracePt t="17045" x="2328863" y="3190875"/>
          <p14:tracePt t="17053" x="2339975" y="3203575"/>
          <p14:tracePt t="17062" x="2352675" y="3203575"/>
          <p14:tracePt t="17068" x="2365375" y="3203575"/>
          <p14:tracePt t="17077" x="2378075" y="3203575"/>
          <p14:tracePt t="17083" x="2390775" y="3203575"/>
          <p14:tracePt t="17100" x="2403475" y="3203575"/>
          <p14:tracePt t="17108" x="2416175" y="3203575"/>
          <p14:tracePt t="17115" x="2428875" y="3203575"/>
          <p14:tracePt t="17123" x="2441575" y="3203575"/>
          <p14:tracePt t="17129" x="2465388" y="3203575"/>
          <p14:tracePt t="17137" x="2478088" y="3203575"/>
          <p14:tracePt t="17145" x="2490788" y="3203575"/>
          <p14:tracePt t="17153" x="2503488" y="3203575"/>
          <p14:tracePt t="17162" x="2516188" y="3203575"/>
          <p14:tracePt t="17169" x="2528888" y="3203575"/>
          <p14:tracePt t="17179" x="2554288" y="3203575"/>
          <p14:tracePt t="17185" x="2565400" y="3203575"/>
          <p14:tracePt t="17194" x="2578100" y="3203575"/>
          <p14:tracePt t="17200" x="2590800" y="3203575"/>
          <p14:tracePt t="17208" x="2616200" y="3216275"/>
          <p14:tracePt t="17224" x="2641600" y="3216275"/>
          <p14:tracePt t="17232" x="2654300" y="3216275"/>
          <p14:tracePt t="17239" x="2667000" y="3216275"/>
          <p14:tracePt t="17248" x="2678113" y="3216275"/>
          <p14:tracePt t="17256" x="2703513" y="3216275"/>
          <p14:tracePt t="17262" x="2728913" y="3216275"/>
          <p14:tracePt t="17269" x="2767013" y="3216275"/>
          <p14:tracePt t="17278" x="2778125" y="3216275"/>
          <p14:tracePt t="17285" x="2803525" y="3216275"/>
          <p14:tracePt t="17294" x="2828925" y="3216275"/>
          <p14:tracePt t="17302" x="2841625" y="3216275"/>
          <p14:tracePt t="17311" x="2854325" y="3216275"/>
          <p14:tracePt t="17318" x="2867025" y="3216275"/>
          <p14:tracePt t="17327" x="2890838" y="3216275"/>
          <p14:tracePt t="17332" x="2903538" y="3216275"/>
          <p14:tracePt t="17340" x="2916238" y="3216275"/>
          <p14:tracePt t="17356" x="2928938" y="3216275"/>
          <p14:tracePt t="17372" x="2941638" y="3216275"/>
          <p14:tracePt t="17379" x="2954338" y="3216275"/>
          <p14:tracePt t="17387" x="2967038" y="3216275"/>
          <p14:tracePt t="17396" x="2992438" y="3216275"/>
          <p14:tracePt t="17401" x="3003550" y="3216275"/>
          <p14:tracePt t="17410" x="3016250" y="3216275"/>
          <p14:tracePt t="17417" x="3028950" y="3216275"/>
          <p14:tracePt t="17427" x="3054350" y="3203575"/>
          <p14:tracePt t="17433" x="3067050" y="3203575"/>
          <p14:tracePt t="17444" x="3079750" y="3203575"/>
          <p14:tracePt t="17476" x="3079750" y="3190875"/>
          <p14:tracePt t="17493" x="3079750" y="3178175"/>
          <p14:tracePt t="17508" x="3079750" y="3165475"/>
          <p14:tracePt t="17519" x="3092450" y="3154363"/>
          <p14:tracePt t="17538" x="3092450" y="3141663"/>
          <p14:tracePt t="17554" x="3092450" y="3128963"/>
          <p14:tracePt t="17570" x="3092450" y="3116263"/>
          <p14:tracePt t="17578" x="3092450" y="3103563"/>
          <p14:tracePt t="17594" x="3092450" y="3090863"/>
          <p14:tracePt t="17600" x="3092450" y="3078163"/>
          <p14:tracePt t="17616" x="3092450" y="3065463"/>
          <p14:tracePt t="17628" x="3092450" y="3054350"/>
          <p14:tracePt t="17644" x="3079750" y="3054350"/>
          <p14:tracePt t="17674" x="3079750" y="3041650"/>
          <p14:tracePt t="17702" x="3067050" y="3028950"/>
          <p14:tracePt t="17718" x="3054350" y="3028950"/>
          <p14:tracePt t="17732" x="3054350" y="3016250"/>
          <p14:tracePt t="17748" x="3041650" y="3003550"/>
          <p14:tracePt t="17802" x="3028950" y="3003550"/>
          <p14:tracePt t="17809" x="3028950" y="2990850"/>
          <p14:tracePt t="17934" x="3028950" y="2978150"/>
          <p14:tracePt t="18052" x="3041650" y="2978150"/>
          <p14:tracePt t="18082" x="3054350" y="2978150"/>
          <p14:tracePt t="18098" x="3067050" y="2978150"/>
          <p14:tracePt t="18126" x="3079750" y="2978150"/>
          <p14:tracePt t="18184" x="3092450" y="2978150"/>
          <p14:tracePt t="18262" x="3092450" y="2990850"/>
          <p14:tracePt t="18272" x="3103563" y="2990850"/>
          <p14:tracePt t="19086" x="3116263" y="3003550"/>
          <p14:tracePt t="19100" x="3128963" y="3016250"/>
          <p14:tracePt t="19109" x="3141663" y="3028950"/>
          <p14:tracePt t="19139" x="3154363" y="3028950"/>
          <p14:tracePt t="19152" x="3167063" y="3028950"/>
          <p14:tracePt t="19159" x="3167063" y="3041650"/>
          <p14:tracePt t="19178" x="3179763" y="3054350"/>
          <p14:tracePt t="19210" x="3192463" y="3054350"/>
          <p14:tracePt t="19232" x="3205163" y="3065463"/>
          <p14:tracePt t="19240" x="3216275" y="3065463"/>
          <p14:tracePt t="19248" x="3241675" y="3078163"/>
          <p14:tracePt t="19255" x="3254375" y="3090863"/>
          <p14:tracePt t="19264" x="3267075" y="3090863"/>
          <p14:tracePt t="19272" x="3279775" y="3103563"/>
          <p14:tracePt t="19280" x="3292475" y="3103563"/>
          <p14:tracePt t="19302" x="3305175" y="3103563"/>
          <p14:tracePt t="19342" x="3317875" y="3103563"/>
          <p14:tracePt t="19350" x="3341688" y="3116263"/>
          <p14:tracePt t="19359" x="3354388" y="3128963"/>
          <p14:tracePt t="19364" x="3379788" y="3128963"/>
          <p14:tracePt t="19372" x="3405188" y="3141663"/>
          <p14:tracePt t="19380" x="3417888" y="3141663"/>
          <p14:tracePt t="19388" x="3429000" y="3141663"/>
          <p14:tracePt t="19395" x="3441700" y="3141663"/>
          <p14:tracePt t="19446" x="3454400" y="3154363"/>
          <p14:tracePt t="19462" x="3467100" y="3154363"/>
          <p14:tracePt t="19469" x="3479800" y="3178175"/>
          <p14:tracePt t="19478" x="3492500" y="3190875"/>
          <p14:tracePt t="19486" x="3517900" y="3203575"/>
          <p14:tracePt t="19494" x="3517900" y="3228975"/>
          <p14:tracePt t="19500" x="3530600" y="3241675"/>
          <p14:tracePt t="19510" x="3541713" y="3267075"/>
          <p14:tracePt t="19515" x="3567113" y="3278188"/>
          <p14:tracePt t="19524" x="3579813" y="3290888"/>
          <p14:tracePt t="19532" x="3592513" y="3316288"/>
          <p14:tracePt t="19540" x="3605213" y="3316288"/>
          <p14:tracePt t="19548" x="3605213" y="3328988"/>
          <p14:tracePt t="19556" x="3617913" y="3341688"/>
          <p14:tracePt t="19570" x="3630613" y="3341688"/>
          <p14:tracePt t="19579" x="3630613" y="3354388"/>
          <p14:tracePt t="19648" x="3630613" y="3367088"/>
          <p14:tracePt t="19668" x="3630613" y="3378200"/>
          <p14:tracePt t="19675" x="3643313" y="3390900"/>
          <p14:tracePt t="19683" x="3643313" y="3416300"/>
          <p14:tracePt t="19698" x="3643313" y="3429000"/>
          <p14:tracePt t="19706" x="3643313" y="3454400"/>
          <p14:tracePt t="19714" x="3643313" y="3479800"/>
          <p14:tracePt t="19722" x="3643313" y="3503613"/>
          <p14:tracePt t="19729" x="3617913" y="3529013"/>
          <p14:tracePt t="19738" x="3605213" y="3554413"/>
          <p14:tracePt t="19745" x="3579813" y="3579813"/>
          <p14:tracePt t="19754" x="3567113" y="3590925"/>
          <p14:tracePt t="19762" x="3541713" y="3629025"/>
          <p14:tracePt t="19770" x="3530600" y="3641725"/>
          <p14:tracePt t="19776" x="3505200" y="3654425"/>
          <p14:tracePt t="19783" x="3479800" y="3667125"/>
          <p14:tracePt t="19793" x="3467100" y="3679825"/>
          <p14:tracePt t="19800" x="3454400" y="3692525"/>
          <p14:tracePt t="19809" x="3441700" y="3692525"/>
          <p14:tracePt t="19877" x="3429000" y="3692525"/>
          <p14:tracePt t="19890" x="3429000" y="3679825"/>
          <p14:tracePt t="19908" x="3429000" y="3667125"/>
          <p14:tracePt t="19915" x="3429000" y="3654425"/>
          <p14:tracePt t="19928" x="3429000" y="3641725"/>
          <p14:tracePt t="19952" x="3429000" y="3629025"/>
          <p14:tracePt t="19970" x="3441700" y="3629025"/>
          <p14:tracePt t="19994" x="3441700" y="3616325"/>
          <p14:tracePt t="20014" x="3441700" y="3603625"/>
          <p14:tracePt t="20030" x="3441700" y="3579813"/>
          <p14:tracePt t="20044" x="3441700" y="3554413"/>
          <p14:tracePt t="20059" x="3441700" y="3541713"/>
          <p14:tracePt t="20069" x="3441700" y="3516313"/>
          <p14:tracePt t="20075" x="3441700" y="3503613"/>
          <p14:tracePt t="20084" x="3417888" y="3490913"/>
          <p14:tracePt t="20093" x="3405188" y="3467100"/>
          <p14:tracePt t="20100" x="3392488" y="3454400"/>
          <p14:tracePt t="20106" x="3367088" y="3429000"/>
          <p14:tracePt t="20114" x="3341688" y="3416300"/>
          <p14:tracePt t="20122" x="3317875" y="3390900"/>
          <p14:tracePt t="20130" x="3254375" y="3378200"/>
          <p14:tracePt t="20138" x="3216275" y="3354388"/>
          <p14:tracePt t="20145" x="3192463" y="3328988"/>
          <p14:tracePt t="20153" x="3167063" y="3316288"/>
          <p14:tracePt t="20162" x="3141663" y="3303588"/>
          <p14:tracePt t="20170" x="3128963" y="3290888"/>
          <p14:tracePt t="20176" x="3103563" y="3278188"/>
          <p14:tracePt t="20184" x="3092450" y="3278188"/>
          <p14:tracePt t="20193" x="3079750" y="3267075"/>
          <p14:tracePt t="20200" x="3067050" y="3267075"/>
          <p14:tracePt t="20209" x="3054350" y="3267075"/>
          <p14:tracePt t="20216" x="3041650" y="3267075"/>
          <p14:tracePt t="20224" x="3016250" y="3267075"/>
          <p14:tracePt t="20231" x="3003550" y="3267075"/>
          <p14:tracePt t="20240" x="2992438" y="3278188"/>
          <p14:tracePt t="20245" x="2967038" y="3290888"/>
          <p14:tracePt t="20254" x="2954338" y="3303588"/>
          <p14:tracePt t="20262" x="2928938" y="3316288"/>
          <p14:tracePt t="20270" x="2928938" y="3328988"/>
          <p14:tracePt t="20278" x="2916238" y="3341688"/>
          <p14:tracePt t="20294" x="2916238" y="3354388"/>
          <p14:tracePt t="20312" x="2916238" y="3367088"/>
          <p14:tracePt t="20328" x="2928938" y="3390900"/>
          <p14:tracePt t="20336" x="2928938" y="3403600"/>
          <p14:tracePt t="20343" x="2954338" y="3429000"/>
          <p14:tracePt t="20359" x="2967038" y="3441700"/>
          <p14:tracePt t="20368" x="2992438" y="3441700"/>
          <p14:tracePt t="20376" x="3003550" y="3454400"/>
          <p14:tracePt t="20382" x="3028950" y="3467100"/>
          <p14:tracePt t="20390" x="3041650" y="3467100"/>
          <p14:tracePt t="20398" x="3054350" y="3490913"/>
          <p14:tracePt t="20405" x="3079750" y="3503613"/>
          <p14:tracePt t="20414" x="3092450" y="3503613"/>
          <p14:tracePt t="20422" x="3103563" y="3503613"/>
          <p14:tracePt t="20430" x="3128963" y="3503613"/>
          <p14:tracePt t="20438" x="3141663" y="3516313"/>
          <p14:tracePt t="20444" x="3154363" y="3516313"/>
          <p14:tracePt t="20488" x="3167063" y="3516313"/>
          <p14:tracePt t="20756" x="3179763" y="3516313"/>
          <p14:tracePt t="20868" x="3192463" y="3516313"/>
          <p14:tracePt t="20879" x="3205163" y="3529013"/>
          <p14:tracePt t="20930" x="3216275" y="3529013"/>
          <p14:tracePt t="20982" x="3228975" y="3541713"/>
          <p14:tracePt t="21016" x="3241675" y="3541713"/>
          <p14:tracePt t="21126" x="3254375" y="3541713"/>
          <p14:tracePt t="21140" x="3254375" y="3554413"/>
          <p14:tracePt t="21148" x="3267075" y="3554413"/>
          <p14:tracePt t="21378" x="3279775" y="3554413"/>
          <p14:tracePt t="21396" x="3292475" y="3554413"/>
          <p14:tracePt t="21404" x="3305175" y="3554413"/>
          <p14:tracePt t="21412" x="3317875" y="3529013"/>
          <p14:tracePt t="21428" x="3328988" y="3516313"/>
          <p14:tracePt t="21444" x="3341688" y="3503613"/>
          <p14:tracePt t="21452" x="3341688" y="3490913"/>
          <p14:tracePt t="21466" x="3354388" y="3479800"/>
          <p14:tracePt t="21482" x="3354388" y="3467100"/>
          <p14:tracePt t="21498" x="3354388" y="3454400"/>
          <p14:tracePt t="21506" x="3367088" y="3441700"/>
          <p14:tracePt t="21514" x="3379788" y="3429000"/>
          <p14:tracePt t="21530" x="3379788" y="3416300"/>
          <p14:tracePt t="21536" x="3379788" y="3403600"/>
          <p14:tracePt t="21614" x="3379788" y="3390900"/>
          <p14:tracePt t="21630" x="3392488" y="3390900"/>
          <p14:tracePt t="21638" x="3405188" y="3378200"/>
          <p14:tracePt t="21646" x="3417888" y="3367088"/>
          <p14:tracePt t="21653" x="3429000" y="3367088"/>
          <p14:tracePt t="21668" x="3441700" y="3367088"/>
          <p14:tracePt t="21684" x="3454400" y="3354388"/>
          <p14:tracePt t="21700" x="3467100" y="3354388"/>
          <p14:tracePt t="21709" x="3467100" y="3341688"/>
          <p14:tracePt t="21716" x="3492500" y="3328988"/>
          <p14:tracePt t="21724" x="3505200" y="3328988"/>
          <p14:tracePt t="21732" x="3517900" y="3328988"/>
          <p14:tracePt t="21738" x="3530600" y="3328988"/>
          <p14:tracePt t="21746" x="3541713" y="3328988"/>
          <p14:tracePt t="21753" x="3554413" y="3328988"/>
          <p14:tracePt t="21762" x="3579813" y="3328988"/>
          <p14:tracePt t="21798" x="3592513" y="3328988"/>
          <p14:tracePt t="21824" x="3592513" y="3316288"/>
          <p14:tracePt t="21836" x="3605213" y="3316288"/>
          <p14:tracePt t="21844" x="3605213" y="3303588"/>
          <p14:tracePt t="21917" x="3617913" y="3290888"/>
          <p14:tracePt t="21942" x="3630613" y="3278188"/>
          <p14:tracePt t="21948" x="3643313" y="3278188"/>
          <p14:tracePt t="21964" x="3643313" y="3267075"/>
          <p14:tracePt t="21984" x="3654425" y="3267075"/>
          <p14:tracePt t="22146" x="3667125" y="3267075"/>
          <p14:tracePt t="22174" x="3667125" y="3254375"/>
          <p14:tracePt t="22186" x="3679825" y="3254375"/>
          <p14:tracePt t="22194" x="3692525" y="3241675"/>
          <p14:tracePt t="22220" x="3705225" y="3228975"/>
          <p14:tracePt t="22244" x="3705225" y="3216275"/>
          <p14:tracePt t="22263" x="3705225" y="3203575"/>
          <p14:tracePt t="22272" x="3705225" y="3190875"/>
          <p14:tracePt t="22280" x="3705225" y="3154363"/>
          <p14:tracePt t="22285" x="3705225" y="3078163"/>
          <p14:tracePt t="22294" x="3730625" y="2990850"/>
          <p14:tracePt t="22302" x="3779838" y="2916238"/>
          <p14:tracePt t="22310" x="3805238" y="2903538"/>
          <p14:tracePt t="22318" x="3805238" y="2890838"/>
          <p14:tracePt t="22594" x="3817938" y="2865438"/>
          <p14:tracePt t="22602" x="3843338" y="2840038"/>
          <p14:tracePt t="22610" x="3856038" y="2816225"/>
          <p14:tracePt t="22618" x="3879850" y="2803525"/>
          <p14:tracePt t="22626" x="3879850" y="2778125"/>
          <p14:tracePt t="22632" x="3892550" y="2778125"/>
          <p14:tracePt t="22640" x="3905250" y="2752725"/>
          <p14:tracePt t="22648" x="3930650" y="2740025"/>
          <p14:tracePt t="22656" x="3930650" y="2728913"/>
          <p14:tracePt t="22664" x="3956050" y="2728913"/>
          <p14:tracePt t="22672" x="3956050" y="2703513"/>
          <p14:tracePt t="22680" x="3968750" y="2703513"/>
          <p14:tracePt t="22686" x="3979863" y="2703513"/>
          <p14:tracePt t="22697" x="3992563" y="2690813"/>
          <p14:tracePt t="22730" x="3992563" y="2678113"/>
          <p14:tracePt t="22768" x="3992563" y="2665413"/>
          <p14:tracePt t="22775" x="4005263" y="2665413"/>
          <p14:tracePt t="22792" x="4005263" y="2652713"/>
          <p14:tracePt t="23364" x="4005263" y="2640013"/>
          <p14:tracePt t="23370" x="4017963" y="2640013"/>
          <p14:tracePt t="23398" x="4017963" y="2627313"/>
          <p14:tracePt t="23413" x="4030663" y="2627313"/>
          <p14:tracePt t="23422" x="4043363" y="2627313"/>
          <p14:tracePt t="23430" x="4043363" y="2616200"/>
          <p14:tracePt t="23438" x="4056063" y="2603500"/>
          <p14:tracePt t="23452" x="4081463" y="2603500"/>
          <p14:tracePt t="23459" x="4081463" y="2590800"/>
          <p14:tracePt t="23468" x="4092575" y="2590800"/>
          <p14:tracePt t="23475" x="4092575" y="2578100"/>
          <p14:tracePt t="23483" x="4105275" y="2578100"/>
          <p14:tracePt t="23500" x="4117975" y="2565400"/>
          <p14:tracePt t="23506" x="4130675" y="2552700"/>
          <p14:tracePt t="23514" x="4143375" y="2552700"/>
          <p14:tracePt t="23522" x="4143375" y="2540000"/>
          <p14:tracePt t="23530" x="4168775" y="2540000"/>
          <p14:tracePt t="23686" x="4168775" y="2527300"/>
          <p14:tracePt t="23834" x="4181475" y="2516188"/>
          <p14:tracePt t="23880" x="4192588" y="2516188"/>
          <p14:tracePt t="23892" x="4192588" y="2503488"/>
          <p14:tracePt t="23930" x="4192588" y="2490788"/>
          <p14:tracePt t="23938" x="4205288" y="2490788"/>
          <p14:tracePt t="23946" x="4205288" y="2465388"/>
          <p14:tracePt t="23962" x="4217988" y="2452688"/>
          <p14:tracePt t="23977" x="4217988" y="2439988"/>
          <p14:tracePt t="23992" x="4217988" y="2414588"/>
          <p14:tracePt t="24012" x="4217988" y="2403475"/>
          <p14:tracePt t="24027" x="4217988" y="2390775"/>
          <p14:tracePt t="24054" x="4217988" y="2378075"/>
          <p14:tracePt t="24078" x="4217988" y="2365375"/>
          <p14:tracePt t="24098" x="4217988" y="2352675"/>
          <p14:tracePt t="24106" x="4217988" y="2339975"/>
          <p14:tracePt t="24113" x="4205288" y="2339975"/>
          <p14:tracePt t="24120" x="4205288" y="2327275"/>
          <p14:tracePt t="24128" x="4192588" y="2327275"/>
          <p14:tracePt t="24136" x="4192588" y="2314575"/>
          <p14:tracePt t="24152" x="4192588" y="2290763"/>
          <p14:tracePt t="24160" x="4181475" y="2290763"/>
          <p14:tracePt t="24168" x="4168775" y="2278063"/>
          <p14:tracePt t="24184" x="4168775" y="2265363"/>
          <p14:tracePt t="24190" x="4156075" y="2265363"/>
          <p14:tracePt t="24198" x="4156075" y="2239963"/>
          <p14:tracePt t="24206" x="4143375" y="2239963"/>
          <p14:tracePt t="24214" x="4143375" y="2227263"/>
          <p14:tracePt t="24230" x="4130675" y="2214563"/>
          <p14:tracePt t="24256" x="4117975" y="2201863"/>
          <p14:tracePt t="24276" x="4105275" y="2201863"/>
          <p14:tracePt t="24292" x="4081463" y="2201863"/>
          <p14:tracePt t="24300" x="4068763" y="2190750"/>
          <p14:tracePt t="24309" x="4056063" y="2190750"/>
          <p14:tracePt t="24316" x="4043363" y="2190750"/>
          <p14:tracePt t="24322" x="4017963" y="2190750"/>
          <p14:tracePt t="24330" x="3992563" y="2190750"/>
          <p14:tracePt t="24338" x="3979863" y="2190750"/>
          <p14:tracePt t="24346" x="3956050" y="2190750"/>
          <p14:tracePt t="24354" x="3917950" y="2190750"/>
          <p14:tracePt t="24362" x="3892550" y="2190750"/>
          <p14:tracePt t="24370" x="3856038" y="2190750"/>
          <p14:tracePt t="24377" x="3805238" y="2201863"/>
          <p14:tracePt t="24384" x="3756025" y="2214563"/>
          <p14:tracePt t="24392" x="3705225" y="2227263"/>
          <p14:tracePt t="24400" x="3654425" y="2227263"/>
          <p14:tracePt t="24409" x="3605213" y="2239963"/>
          <p14:tracePt t="24416" x="3541713" y="2239963"/>
          <p14:tracePt t="24426" x="3517900" y="2239963"/>
          <p14:tracePt t="24432" x="3479800" y="2239963"/>
          <p14:tracePt t="24441" x="3441700" y="2239963"/>
          <p14:tracePt t="24448" x="3379788" y="2239963"/>
          <p14:tracePt t="24453" x="3328988" y="2239963"/>
          <p14:tracePt t="24462" x="3279775" y="2227263"/>
          <p14:tracePt t="24470" x="3228975" y="2214563"/>
          <p14:tracePt t="24478" x="3154363" y="2201863"/>
          <p14:tracePt t="24486" x="3092450" y="2201863"/>
          <p14:tracePt t="24495" x="3016250" y="2201863"/>
          <p14:tracePt t="24502" x="2954338" y="2201863"/>
          <p14:tracePt t="24510" x="2867025" y="2201863"/>
          <p14:tracePt t="24518" x="2778125" y="2201863"/>
          <p14:tracePt t="24526" x="2716213" y="2201863"/>
          <p14:tracePt t="24532" x="2641600" y="2227263"/>
          <p14:tracePt t="24542" x="2565400" y="2252663"/>
          <p14:tracePt t="24548" x="2503488" y="2265363"/>
          <p14:tracePt t="24556" x="2441575" y="2265363"/>
          <p14:tracePt t="24563" x="2403475" y="2278063"/>
          <p14:tracePt t="24572" x="2378075" y="2290763"/>
          <p14:tracePt t="24580" x="2365375" y="2290763"/>
          <p14:tracePt t="24586" x="2328863" y="2303463"/>
          <p14:tracePt t="24595" x="2303463" y="2303463"/>
          <p14:tracePt t="24602" x="2278063" y="2314575"/>
          <p14:tracePt t="24611" x="2265363" y="2327275"/>
          <p14:tracePt t="24618" x="2228850" y="2339975"/>
          <p14:tracePt t="24626" x="2165350" y="2352675"/>
          <p14:tracePt t="24634" x="2127250" y="2365375"/>
          <p14:tracePt t="24643" x="2090738" y="2390775"/>
          <p14:tracePt t="24650" x="2065338" y="2390775"/>
          <p14:tracePt t="24656" x="2027238" y="2403475"/>
          <p14:tracePt t="24663" x="2003425" y="2403475"/>
          <p14:tracePt t="24672" x="1978025" y="2414588"/>
          <p14:tracePt t="24680" x="1965325" y="2427288"/>
          <p14:tracePt t="24688" x="1939925" y="2439988"/>
          <p14:tracePt t="24696" x="1927225" y="2465388"/>
          <p14:tracePt t="24703" x="1903413" y="2465388"/>
          <p14:tracePt t="24712" x="1878013" y="2490788"/>
          <p14:tracePt t="24720" x="1865313" y="2503488"/>
          <p14:tracePt t="24726" x="1839913" y="2527300"/>
          <p14:tracePt t="24734" x="1827213" y="2540000"/>
          <p14:tracePt t="24742" x="1801813" y="2552700"/>
          <p14:tracePt t="24750" x="1801813" y="2578100"/>
          <p14:tracePt t="24759" x="1790700" y="2603500"/>
          <p14:tracePt t="24766" x="1778000" y="2627313"/>
          <p14:tracePt t="24776" x="1752600" y="2678113"/>
          <p14:tracePt t="24782" x="1739900" y="2728913"/>
          <p14:tracePt t="24788" x="1739900" y="2778125"/>
          <p14:tracePt t="24797" x="1739900" y="2840038"/>
          <p14:tracePt t="24803" x="1739900" y="2916238"/>
          <p14:tracePt t="24812" x="1739900" y="2978150"/>
          <p14:tracePt t="24820" x="1752600" y="3054350"/>
          <p14:tracePt t="24828" x="1778000" y="3128963"/>
          <p14:tracePt t="24836" x="1801813" y="3190875"/>
          <p14:tracePt t="24845" x="1839913" y="3254375"/>
          <p14:tracePt t="24852" x="1865313" y="3341688"/>
          <p14:tracePt t="24859" x="1903413" y="3416300"/>
          <p14:tracePt t="24866" x="1927225" y="3529013"/>
          <p14:tracePt t="24876" x="1965325" y="3629025"/>
          <p14:tracePt t="24893" x="2078038" y="3779838"/>
          <p14:tracePt t="24898" x="2152650" y="3867150"/>
          <p14:tracePt t="24906" x="2228850" y="3941763"/>
          <p14:tracePt t="24914" x="2316163" y="4029075"/>
          <p14:tracePt t="24921" x="2403475" y="4092575"/>
          <p14:tracePt t="24927" x="2490788" y="4167188"/>
          <p14:tracePt t="24935" x="2641600" y="4254500"/>
          <p14:tracePt t="24943" x="2790825" y="4330700"/>
          <p14:tracePt t="24951" x="2928938" y="4392613"/>
          <p14:tracePt t="24960" x="3054350" y="4430713"/>
          <p14:tracePt t="24967" x="3192463" y="4479925"/>
          <p14:tracePt t="24975" x="3305175" y="4505325"/>
          <p14:tracePt t="24983" x="3417888" y="4530725"/>
          <p14:tracePt t="24991" x="3505200" y="4554538"/>
          <p14:tracePt t="24997" x="3554413" y="4567238"/>
          <p14:tracePt t="25005" x="3579813" y="4567238"/>
          <p14:tracePt t="25014" x="3592513" y="4567238"/>
          <p14:tracePt t="25022" x="3605213" y="4554538"/>
          <p14:tracePt t="25030" x="3605213" y="4543425"/>
          <p14:tracePt t="25038" x="3617913" y="4530725"/>
          <p14:tracePt t="25046" x="3630613" y="4492625"/>
          <p14:tracePt t="25053" x="3654425" y="4467225"/>
          <p14:tracePt t="25060" x="3667125" y="4443413"/>
          <p14:tracePt t="25068" x="3692525" y="4430713"/>
          <p14:tracePt t="25075" x="3717925" y="4405313"/>
          <p14:tracePt t="25084" x="3743325" y="4392613"/>
          <p14:tracePt t="25093" x="3767138" y="4367213"/>
          <p14:tracePt t="25100" x="3779838" y="4354513"/>
          <p14:tracePt t="25109" x="3792538" y="4330700"/>
          <p14:tracePt t="25116" x="3805238" y="4318000"/>
          <p14:tracePt t="25126" x="3817938" y="4305300"/>
          <p14:tracePt t="25129" x="3817938" y="4279900"/>
          <p14:tracePt t="25138" x="3830638" y="4279900"/>
          <p14:tracePt t="25154" x="3830638" y="4267200"/>
          <p14:tracePt t="25162" x="3843338" y="4254500"/>
          <p14:tracePt t="25186" x="3856038" y="4241800"/>
          <p14:tracePt t="25192" x="3867150" y="4241800"/>
          <p14:tracePt t="25200" x="3879850" y="4217988"/>
          <p14:tracePt t="25208" x="3892550" y="4205288"/>
          <p14:tracePt t="25216" x="3905250" y="4192588"/>
          <p14:tracePt t="25226" x="3905250" y="4167188"/>
          <p14:tracePt t="25232" x="3930650" y="4154488"/>
          <p14:tracePt t="25242" x="3943350" y="4129088"/>
          <p14:tracePt t="25248" x="3956050" y="4117975"/>
          <p14:tracePt t="25256" x="3968750" y="4105275"/>
          <p14:tracePt t="25262" x="3968750" y="4079875"/>
          <p14:tracePt t="25270" x="3968750" y="4067175"/>
          <p14:tracePt t="25278" x="3968750" y="4054475"/>
          <p14:tracePt t="25286" x="3968750" y="4041775"/>
          <p14:tracePt t="25302" x="3968750" y="4017963"/>
          <p14:tracePt t="25310" x="3968750" y="4005263"/>
          <p14:tracePt t="25317" x="3968750" y="3992563"/>
          <p14:tracePt t="25326" x="3968750" y="3979863"/>
          <p14:tracePt t="25332" x="3979863" y="3954463"/>
          <p14:tracePt t="25342" x="3979863" y="3941763"/>
          <p14:tracePt t="25348" x="3992563" y="3929063"/>
          <p14:tracePt t="25356" x="3992563" y="3892550"/>
          <p14:tracePt t="25364" x="4005263" y="3879850"/>
          <p14:tracePt t="25372" x="4017963" y="3867150"/>
          <p14:tracePt t="25380" x="4017963" y="3841750"/>
          <p14:tracePt t="25388" x="4017963" y="3829050"/>
          <p14:tracePt t="25395" x="4030663" y="3816350"/>
          <p14:tracePt t="25410" x="4043363" y="3803650"/>
          <p14:tracePt t="25425" x="4043363" y="3792538"/>
          <p14:tracePt t="25538" x="4043363" y="3779838"/>
          <p14:tracePt t="25558" x="4043363" y="3767138"/>
          <p14:tracePt t="26518" x="4043363" y="3779838"/>
          <p14:tracePt t="26662" x="4056063" y="3779838"/>
          <p14:tracePt t="26976" x="4056063" y="3792538"/>
          <p14:tracePt t="27062" x="4056063" y="3803650"/>
          <p14:tracePt t="27078" x="4056063" y="3829050"/>
          <p14:tracePt t="27096" x="4056063" y="38417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13B3BD15-28BD-4FBF-A7D8-E811D0C56B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" b="2971"/>
          <a:stretch/>
        </p:blipFill>
        <p:spPr>
          <a:xfrm>
            <a:off x="706568" y="1672897"/>
            <a:ext cx="3209544" cy="3209536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El rimonabant, posible tratamiento para el síndrome del cromosoma ...">
            <a:extLst>
              <a:ext uri="{FF2B5EF4-FFF2-40B4-BE49-F238E27FC236}">
                <a16:creationId xmlns:a16="http://schemas.microsoft.com/office/drawing/2014/main" id="{5C4BE201-6588-4EFE-8D5D-618FF4597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"/>
          <a:stretch/>
        </p:blipFill>
        <p:spPr bwMode="auto">
          <a:xfrm>
            <a:off x="4487333" y="1672893"/>
            <a:ext cx="3209544" cy="320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B0919AEF-5DFB-42DD-B5DD-F3A8E466FF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1" r="9112" b="-1"/>
          <a:stretch/>
        </p:blipFill>
        <p:spPr>
          <a:xfrm>
            <a:off x="8275887" y="1672905"/>
            <a:ext cx="3209544" cy="32095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C041A4-4519-4034-A96F-CB6A6EB1D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9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38"/>
    </mc:Choice>
    <mc:Fallback>
      <p:transition spd="slow" advTm="21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" x="4043363" y="3841750"/>
          <p14:tracePt t="520" x="4043363" y="3854450"/>
          <p14:tracePt t="558" x="4030663" y="3854450"/>
          <p14:tracePt t="594" x="4017963" y="3854450"/>
          <p14:tracePt t="600" x="4017963" y="3841750"/>
          <p14:tracePt t="608" x="3992563" y="3829050"/>
          <p14:tracePt t="616" x="3979863" y="3816350"/>
          <p14:tracePt t="624" x="3968750" y="3792538"/>
          <p14:tracePt t="633" x="3943350" y="3779838"/>
          <p14:tracePt t="640" x="3930650" y="3754438"/>
          <p14:tracePt t="649" x="3905250" y="3741738"/>
          <p14:tracePt t="656" x="3892550" y="3716338"/>
          <p14:tracePt t="665" x="3867150" y="3692525"/>
          <p14:tracePt t="670" x="3856038" y="3679825"/>
          <p14:tracePt t="678" x="3830638" y="3654425"/>
          <p14:tracePt t="686" x="3805238" y="3641725"/>
          <p14:tracePt t="694" x="3756025" y="3603625"/>
          <p14:tracePt t="702" x="3692525" y="3554413"/>
          <p14:tracePt t="710" x="3643313" y="3503613"/>
          <p14:tracePt t="719" x="3567113" y="3454400"/>
          <p14:tracePt t="726" x="3505200" y="3403600"/>
          <p14:tracePt t="734" x="3441700" y="3354388"/>
          <p14:tracePt t="740" x="3379788" y="3303588"/>
          <p14:tracePt t="749" x="3341688" y="3267075"/>
          <p14:tracePt t="756" x="3317875" y="3254375"/>
          <p14:tracePt t="765" x="3305175" y="3241675"/>
          <p14:tracePt t="772" x="3292475" y="3228975"/>
          <p14:tracePt t="781" x="3292475" y="3216275"/>
          <p14:tracePt t="788" x="3279775" y="3203575"/>
          <p14:tracePt t="796" x="3267075" y="3190875"/>
          <p14:tracePt t="802" x="3267075" y="3178175"/>
          <p14:tracePt t="810" x="3254375" y="3154363"/>
          <p14:tracePt t="819" x="3241675" y="3141663"/>
          <p14:tracePt t="826" x="3241675" y="3116263"/>
          <p14:tracePt t="834" x="3216275" y="3103563"/>
          <p14:tracePt t="842" x="3216275" y="3090863"/>
          <p14:tracePt t="850" x="3192463" y="3065463"/>
          <p14:tracePt t="858" x="3179763" y="3041650"/>
          <p14:tracePt t="866" x="3154363" y="3016250"/>
          <p14:tracePt t="872" x="3128963" y="2965450"/>
          <p14:tracePt t="881" x="3103563" y="2941638"/>
          <p14:tracePt t="887" x="3079750" y="2916238"/>
          <p14:tracePt t="895" x="3054350" y="2890838"/>
          <p14:tracePt t="915" x="2992438" y="2752725"/>
          <p14:tracePt t="919" x="2954338" y="2703513"/>
          <p14:tracePt t="927" x="2928938" y="2640013"/>
          <p14:tracePt t="935" x="2890838" y="2565400"/>
          <p14:tracePt t="941" x="2854325" y="2490788"/>
          <p14:tracePt t="950" x="2828925" y="2427288"/>
          <p14:tracePt t="957" x="2790825" y="2365375"/>
          <p14:tracePt t="965" x="2778125" y="2303463"/>
          <p14:tracePt t="973" x="2754313" y="2265363"/>
          <p14:tracePt t="981" x="2728913" y="2239963"/>
          <p14:tracePt t="989" x="2716213" y="2214563"/>
          <p14:tracePt t="998" x="2703513" y="2190750"/>
          <p14:tracePt t="1003" x="2678113" y="2165350"/>
          <p14:tracePt t="1011" x="2667000" y="2139950"/>
          <p14:tracePt t="1019" x="2628900" y="2101850"/>
          <p14:tracePt t="1027" x="2590800" y="2065338"/>
          <p14:tracePt t="1036" x="2541588" y="2014538"/>
          <p14:tracePt t="1043" x="2478088" y="1965325"/>
          <p14:tracePt t="1051" x="2428875" y="1939925"/>
          <p14:tracePt t="1059" x="2390775" y="1914525"/>
          <p14:tracePt t="1067" x="2365375" y="1901825"/>
          <p14:tracePt t="1074" x="2352675" y="1876425"/>
          <p14:tracePt t="1083" x="2328863" y="1865313"/>
          <p14:tracePt t="1090" x="2316163" y="1839913"/>
          <p14:tracePt t="1099" x="2303463" y="1839913"/>
          <p14:tracePt t="1115" x="2278063" y="1827213"/>
          <p14:tracePt t="1131" x="2265363" y="1827213"/>
          <p14:tracePt t="1138" x="2252663" y="1827213"/>
          <p14:tracePt t="1144" x="2239963" y="1827213"/>
          <p14:tracePt t="1152" x="2203450" y="1827213"/>
          <p14:tracePt t="1160" x="2165350" y="1827213"/>
          <p14:tracePt t="1168" x="2090738" y="1852613"/>
          <p14:tracePt t="1176" x="2014538" y="1876425"/>
          <p14:tracePt t="1184" x="1965325" y="1889125"/>
          <p14:tracePt t="1192" x="1903413" y="1901825"/>
          <p14:tracePt t="1200" x="1839913" y="1927225"/>
          <p14:tracePt t="1208" x="1778000" y="1952625"/>
          <p14:tracePt t="1215" x="1739900" y="1978025"/>
          <p14:tracePt t="1222" x="1689100" y="1989138"/>
          <p14:tracePt t="1231" x="1665288" y="2001838"/>
          <p14:tracePt t="1238" x="1639888" y="2027238"/>
          <p14:tracePt t="1245" x="1627188" y="2039938"/>
          <p14:tracePt t="1253" x="1601788" y="2065338"/>
          <p14:tracePt t="1261" x="1589088" y="2078038"/>
          <p14:tracePt t="1269" x="1565275" y="2114550"/>
          <p14:tracePt t="1275" x="1539875" y="2178050"/>
          <p14:tracePt t="1283" x="1514475" y="2227263"/>
          <p14:tracePt t="1291" x="1476375" y="2303463"/>
          <p14:tracePt t="1300" x="1439863" y="2378075"/>
          <p14:tracePt t="1307" x="1401763" y="2452688"/>
          <p14:tracePt t="1315" x="1363663" y="2516188"/>
          <p14:tracePt t="1324" x="1327150" y="2552700"/>
          <p14:tracePt t="1331" x="1301750" y="2616200"/>
          <p14:tracePt t="1339" x="1289050" y="2640013"/>
          <p14:tracePt t="1345" x="1263650" y="2665413"/>
          <p14:tracePt t="1353" x="1263650" y="2703513"/>
          <p14:tracePt t="1361" x="1252538" y="2740025"/>
          <p14:tracePt t="1369" x="1227138" y="2803525"/>
          <p14:tracePt t="1377" x="1214438" y="2852738"/>
          <p14:tracePt t="1385" x="1201738" y="2928938"/>
          <p14:tracePt t="1393" x="1201738" y="2978150"/>
          <p14:tracePt t="1401" x="1189038" y="3054350"/>
          <p14:tracePt t="1409" x="1176338" y="3116263"/>
          <p14:tracePt t="1415" x="1176338" y="3190875"/>
          <p14:tracePt t="1423" x="1176338" y="3254375"/>
          <p14:tracePt t="1433" x="1189038" y="3328988"/>
          <p14:tracePt t="1440" x="1201738" y="3378200"/>
          <p14:tracePt t="1449" x="1214438" y="3429000"/>
          <p14:tracePt t="1456" x="1239838" y="3503613"/>
          <p14:tracePt t="1465" x="1263650" y="3579813"/>
          <p14:tracePt t="1472" x="1276350" y="3654425"/>
          <p14:tracePt t="1478" x="1289050" y="3716338"/>
          <p14:tracePt t="1486" x="1314450" y="3792538"/>
          <p14:tracePt t="1494" x="1327150" y="3879850"/>
          <p14:tracePt t="1502" x="1352550" y="3967163"/>
          <p14:tracePt t="1510" x="1376363" y="4054475"/>
          <p14:tracePt t="1519" x="1389063" y="4141788"/>
          <p14:tracePt t="1526" x="1414463" y="4230688"/>
          <p14:tracePt t="1534" x="1427163" y="4267200"/>
          <p14:tracePt t="1542" x="1452563" y="4341813"/>
          <p14:tracePt t="1549" x="1476375" y="4392613"/>
          <p14:tracePt t="1556" x="1489075" y="4454525"/>
          <p14:tracePt t="1566" x="1514475" y="4505325"/>
          <p14:tracePt t="1572" x="1527175" y="4567238"/>
          <p14:tracePt t="1581" x="1552575" y="4630738"/>
          <p14:tracePt t="1588" x="1565275" y="4692650"/>
          <p14:tracePt t="1596" x="1589088" y="4768850"/>
          <p14:tracePt t="1605" x="1614488" y="4830763"/>
          <p14:tracePt t="1610" x="1639888" y="4905375"/>
          <p14:tracePt t="1618" x="1665288" y="4943475"/>
          <p14:tracePt t="1626" x="1689100" y="4992688"/>
          <p14:tracePt t="1634" x="1714500" y="5005388"/>
          <p14:tracePt t="1642" x="1727200" y="5043488"/>
          <p14:tracePt t="1650" x="1752600" y="5068888"/>
          <p14:tracePt t="1658" x="1778000" y="5092700"/>
          <p14:tracePt t="1666" x="1801813" y="5118100"/>
          <p14:tracePt t="1674" x="1878013" y="5130800"/>
          <p14:tracePt t="1681" x="1939925" y="5143500"/>
          <p14:tracePt t="1688" x="2014538" y="5143500"/>
          <p14:tracePt t="1696" x="2103438" y="5143500"/>
          <p14:tracePt t="1704" x="2190750" y="5118100"/>
          <p14:tracePt t="1712" x="2278063" y="5092700"/>
          <p14:tracePt t="1720" x="2352675" y="5081588"/>
          <p14:tracePt t="1728" x="2428875" y="5068888"/>
          <p14:tracePt t="1737" x="2516188" y="5056188"/>
          <p14:tracePt t="1744" x="2616200" y="5043488"/>
          <p14:tracePt t="1750" x="2767013" y="5018088"/>
          <p14:tracePt t="1758" x="2903538" y="5018088"/>
          <p14:tracePt t="1766" x="3067050" y="5018088"/>
          <p14:tracePt t="1774" x="3192463" y="5018088"/>
          <p14:tracePt t="1782" x="3292475" y="5018088"/>
          <p14:tracePt t="1790" x="3392488" y="5018088"/>
          <p14:tracePt t="1799" x="3454400" y="5018088"/>
          <p14:tracePt t="1806" x="3517900" y="5018088"/>
          <p14:tracePt t="1812" x="3579813" y="5018088"/>
          <p14:tracePt t="1820" x="3605213" y="5018088"/>
          <p14:tracePt t="1828" x="3617913" y="5018088"/>
          <p14:tracePt t="1836" x="3643313" y="5018088"/>
          <p14:tracePt t="1844" x="3654425" y="5018088"/>
          <p14:tracePt t="1852" x="3667125" y="5018088"/>
          <p14:tracePt t="1860" x="3705225" y="5018088"/>
          <p14:tracePt t="1868" x="3779838" y="5030788"/>
          <p14:tracePt t="1876" x="3867150" y="5056188"/>
          <p14:tracePt t="1883" x="3968750" y="5068888"/>
          <p14:tracePt t="1904" x="4168775" y="5105400"/>
          <p14:tracePt t="1905" x="4256088" y="5130800"/>
          <p14:tracePt t="1914" x="4343400" y="5156200"/>
          <p14:tracePt t="1921" x="4418013" y="5168900"/>
          <p14:tracePt t="1930" x="4494213" y="5181600"/>
          <p14:tracePt t="1937" x="4568825" y="5181600"/>
          <p14:tracePt t="1946" x="4643438" y="5205413"/>
          <p14:tracePt t="1952" x="4719638" y="5230813"/>
          <p14:tracePt t="1960" x="4781550" y="5243513"/>
          <p14:tracePt t="1969" x="4868863" y="5256213"/>
          <p14:tracePt t="1976" x="4968875" y="5268913"/>
          <p14:tracePt t="1984" x="5106988" y="5281613"/>
          <p14:tracePt t="1992" x="5270500" y="5294313"/>
          <p14:tracePt t="2000" x="5445125" y="5305425"/>
          <p14:tracePt t="2008" x="5683250" y="5343525"/>
          <p14:tracePt t="2015" x="5995988" y="5356225"/>
          <p14:tracePt t="2022" x="6308725" y="5381625"/>
          <p14:tracePt t="2031" x="6621463" y="5381625"/>
          <p14:tracePt t="2038" x="6884988" y="5381625"/>
          <p14:tracePt t="2046" x="7072313" y="5394325"/>
          <p14:tracePt t="2054" x="7235825" y="5407025"/>
          <p14:tracePt t="2062" x="7397750" y="5430838"/>
          <p14:tracePt t="2070" x="7561263" y="5468938"/>
          <p14:tracePt t="2078" x="7723188" y="5481638"/>
          <p14:tracePt t="2084" x="7986713" y="5468938"/>
          <p14:tracePt t="2092" x="8335963" y="5481638"/>
          <p14:tracePt t="2100" x="8750300" y="5507038"/>
          <p14:tracePt t="2108" x="9124950" y="5518150"/>
          <p14:tracePt t="2115" x="9513888" y="5556250"/>
          <p14:tracePt t="2124" x="9888538" y="5556250"/>
          <p14:tracePt t="2133" x="10201275" y="5556250"/>
          <p14:tracePt t="2140" x="10390188" y="5556250"/>
          <p14:tracePt t="2146" x="10490200" y="5530850"/>
          <p14:tracePt t="2154" x="10577513" y="5530850"/>
          <p14:tracePt t="2162" x="10614025" y="5518150"/>
          <p14:tracePt t="2170" x="10626725" y="5507038"/>
          <p14:tracePt t="2178" x="10652125" y="5507038"/>
          <p14:tracePt t="2186" x="10652125" y="5494338"/>
          <p14:tracePt t="2212" x="10664825" y="5494338"/>
          <p14:tracePt t="2330" x="10664825" y="5481638"/>
          <p14:tracePt t="2350" x="10664825" y="5468938"/>
          <p14:tracePt t="2384" x="10664825" y="5456238"/>
          <p14:tracePt t="2416" x="10664825" y="5443538"/>
          <p14:tracePt t="2431" x="10639425" y="5430838"/>
          <p14:tracePt t="2438" x="10626725" y="5418138"/>
          <p14:tracePt t="2446" x="10577513" y="5407025"/>
          <p14:tracePt t="2454" x="10514013" y="5381625"/>
          <p14:tracePt t="2462" x="10464800" y="5356225"/>
          <p14:tracePt t="2470" x="10377488" y="5343525"/>
          <p14:tracePt t="2478" x="10277475" y="5343525"/>
          <p14:tracePt t="2484" x="10164763" y="5343525"/>
          <p14:tracePt t="2492" x="10026650" y="5343525"/>
          <p14:tracePt t="2500" x="9926638" y="5343525"/>
          <p14:tracePt t="2508" x="9826625" y="5356225"/>
          <p14:tracePt t="2516" x="9739313" y="5356225"/>
          <p14:tracePt t="2524" x="9601200" y="5330825"/>
          <p14:tracePt t="2533" x="9537700" y="5305425"/>
          <p14:tracePt t="2610" x="9513888" y="5305425"/>
          <p14:tracePt t="2618" x="9337675" y="5294313"/>
          <p14:tracePt t="2624" x="9124950" y="5294313"/>
          <p14:tracePt t="2633" x="8986838" y="5294313"/>
          <p14:tracePt t="2640" x="8837613" y="5294313"/>
          <p14:tracePt t="2649" x="8674100" y="5256213"/>
          <p14:tracePt t="2656" x="8499475" y="5205413"/>
          <p14:tracePt t="2666" x="8212138" y="5092700"/>
          <p14:tracePt t="2672" x="7886700" y="4930775"/>
          <p14:tracePt t="2682" x="7561263" y="4779963"/>
          <p14:tracePt t="2686" x="7223125" y="4667250"/>
          <p14:tracePt t="2694" x="6797675" y="4479925"/>
          <p14:tracePt t="2702" x="6308725" y="4254500"/>
          <p14:tracePt t="2710" x="5857875" y="4092575"/>
          <p14:tracePt t="2718" x="5507038" y="3954463"/>
          <p14:tracePt t="2726" x="5119688" y="3803650"/>
          <p14:tracePt t="2734" x="4694238" y="3754438"/>
          <p14:tracePt t="2742" x="4243388" y="3692525"/>
          <p14:tracePt t="2750" x="3892550" y="3590925"/>
          <p14:tracePt t="2756" x="3517900" y="3467100"/>
          <p14:tracePt t="2766" x="3103563" y="3290888"/>
          <p14:tracePt t="2772" x="2754313" y="3165475"/>
          <p14:tracePt t="2782" x="2403475" y="3041650"/>
          <p14:tracePt t="2788" x="2027238" y="2941638"/>
          <p14:tracePt t="2796" x="1765300" y="2865438"/>
          <p14:tracePt t="2804" x="1501775" y="2816225"/>
          <p14:tracePt t="2812" x="1239838" y="2690813"/>
          <p14:tracePt t="2818" x="950913" y="2552700"/>
          <p14:tracePt t="2826" x="701675" y="2465388"/>
          <p14:tracePt t="2834" x="563563" y="2390775"/>
          <p14:tracePt t="2842" x="463550" y="2365375"/>
          <p14:tracePt t="2850" x="387350" y="2327275"/>
          <p14:tracePt t="2858" x="312738" y="2290763"/>
          <p14:tracePt t="2866" x="263525" y="2278063"/>
          <p14:tracePt t="2874" x="238125" y="2252663"/>
          <p14:tracePt t="2890" x="212725" y="2252663"/>
          <p14:tracePt t="2896" x="187325" y="2252663"/>
          <p14:tracePt t="2903" x="174625" y="2278063"/>
          <p14:tracePt t="2911" x="138113" y="2303463"/>
          <p14:tracePt t="2919" x="125413" y="2365375"/>
          <p14:tracePt t="2927" x="100013" y="2414588"/>
          <p14:tracePt t="2935" x="87313" y="2452688"/>
          <p14:tracePt t="2943" x="61913" y="2527300"/>
          <p14:tracePt t="2952" x="50800" y="2578100"/>
          <p14:tracePt t="2958" x="25400" y="2627313"/>
          <p14:tracePt t="2967" x="0" y="2690813"/>
          <p14:tracePt t="3020" x="50800" y="3141663"/>
          <p14:tracePt t="3028" x="87313" y="3228975"/>
          <p14:tracePt t="3036" x="150813" y="3354388"/>
          <p14:tracePt t="3044" x="212725" y="3479800"/>
          <p14:tracePt t="3052" x="274638" y="3579813"/>
          <p14:tracePt t="3060" x="338138" y="3667125"/>
          <p14:tracePt t="3069" x="363538" y="3779838"/>
          <p14:tracePt t="3076" x="412750" y="3854450"/>
          <p14:tracePt t="3083" x="438150" y="3929063"/>
          <p14:tracePt t="3089" x="463550" y="3992563"/>
          <p14:tracePt t="3098" x="488950" y="4067175"/>
          <p14:tracePt t="3105" x="512763" y="4105275"/>
          <p14:tracePt t="3115" x="538163" y="4179888"/>
          <p14:tracePt t="3122" x="550863" y="4241800"/>
          <p14:tracePt t="3132" x="576263" y="4292600"/>
          <p14:tracePt t="3138" x="600075" y="4330700"/>
          <p14:tracePt t="3146" x="625475" y="4405313"/>
          <p14:tracePt t="3154" x="650875" y="4479925"/>
          <p14:tracePt t="3160" x="676275" y="4543425"/>
          <p14:tracePt t="3168" x="688975" y="4592638"/>
          <p14:tracePt t="3176" x="712788" y="4667250"/>
          <p14:tracePt t="3184" x="738188" y="4692650"/>
          <p14:tracePt t="3192" x="750888" y="4718050"/>
          <p14:tracePt t="3200" x="788988" y="4779963"/>
          <p14:tracePt t="3208" x="814388" y="4792663"/>
          <p14:tracePt t="3216" x="838200" y="4818063"/>
          <p14:tracePt t="3222" x="876300" y="4830763"/>
          <p14:tracePt t="3232" x="901700" y="4856163"/>
          <p14:tracePt t="3238" x="963613" y="4868863"/>
          <p14:tracePt t="3246" x="1038225" y="4892675"/>
          <p14:tracePt t="3254" x="1114425" y="4930775"/>
          <p14:tracePt t="3262" x="1189038" y="4956175"/>
          <p14:tracePt t="3271" x="1239838" y="4981575"/>
          <p14:tracePt t="3278" x="1263650" y="4992688"/>
          <p14:tracePt t="3286" x="1289050" y="5005388"/>
          <p14:tracePt t="3292" x="1301750" y="5018088"/>
          <p14:tracePt t="3300" x="1314450" y="5018088"/>
          <p14:tracePt t="3308" x="1327150" y="5030788"/>
          <p14:tracePt t="3316" x="1339850" y="5043488"/>
          <p14:tracePt t="3324" x="1376363" y="5068888"/>
          <p14:tracePt t="3332" x="1452563" y="5092700"/>
          <p14:tracePt t="3340" x="1527175" y="5118100"/>
          <p14:tracePt t="3348" x="1577975" y="5143500"/>
          <p14:tracePt t="3356" x="1614488" y="5156200"/>
          <p14:tracePt t="3362" x="1652588" y="5181600"/>
          <p14:tracePt t="3370" x="1677988" y="5194300"/>
          <p14:tracePt t="3378" x="1701800" y="5218113"/>
          <p14:tracePt t="3386" x="1714500" y="5230813"/>
          <p14:tracePt t="3394" x="1739900" y="5256213"/>
          <p14:tracePt t="3402" x="1765300" y="5268913"/>
          <p14:tracePt t="3410" x="1778000" y="5281613"/>
          <p14:tracePt t="3418" x="1790700" y="5294313"/>
          <p14:tracePt t="3424" x="1801813" y="5294313"/>
          <p14:tracePt t="3646" x="1801813" y="5305425"/>
          <p14:tracePt t="5600" x="1739900" y="5205413"/>
          <p14:tracePt t="5608" x="1527175" y="4956175"/>
          <p14:tracePt t="5616" x="1127125" y="4554538"/>
          <p14:tracePt t="5624" x="738188" y="4079875"/>
          <p14:tracePt t="5632" x="325438" y="3554413"/>
          <p14:tracePt t="5772" x="87313" y="476250"/>
          <p14:tracePt t="5781" x="112713" y="338138"/>
          <p14:tracePt t="5788" x="112713" y="250825"/>
          <p14:tracePt t="5798" x="87313" y="174625"/>
          <p14:tracePt t="5802" x="61913" y="150813"/>
          <p14:tracePt t="5810" x="50800" y="125413"/>
          <p14:tracePt t="5818" x="50800" y="112713"/>
          <p14:tracePt t="5826" x="50800" y="100013"/>
          <p14:tracePt t="5838" x="50800" y="87313"/>
          <p14:tracePt t="5966" x="87313" y="100013"/>
          <p14:tracePt t="5974" x="100013" y="100013"/>
          <p14:tracePt t="5982" x="125413" y="112713"/>
          <p14:tracePt t="5990" x="150813" y="138113"/>
          <p14:tracePt t="5998" x="212725" y="174625"/>
          <p14:tracePt t="6004" x="325438" y="263525"/>
          <p14:tracePt t="6012" x="438150" y="374650"/>
          <p14:tracePt t="6020" x="600075" y="487363"/>
          <p14:tracePt t="6028" x="838200" y="663575"/>
          <p14:tracePt t="6036" x="976313" y="812800"/>
          <p14:tracePt t="6044" x="1076325" y="925513"/>
          <p14:tracePt t="6052" x="1150938" y="1014413"/>
          <p14:tracePt t="6060" x="1227138" y="1076325"/>
          <p14:tracePt t="6069" x="1276350" y="1101725"/>
          <p14:tracePt t="6074" x="1289050" y="1114425"/>
          <p14:tracePt t="6082" x="1314450" y="1138238"/>
          <p14:tracePt t="6090" x="1327150" y="1138238"/>
          <p14:tracePt t="6098" x="1339850" y="1150938"/>
          <p14:tracePt t="6106" x="1376363" y="1163638"/>
          <p14:tracePt t="6115" x="1401763" y="1176338"/>
          <p14:tracePt t="6122" x="1414463" y="1201738"/>
          <p14:tracePt t="6132" x="1465263" y="1238250"/>
          <p14:tracePt t="6138" x="1501775" y="1289050"/>
          <p14:tracePt t="6144" x="1527175" y="1339850"/>
          <p14:tracePt t="6153" x="1577975" y="1389063"/>
          <p14:tracePt t="6160" x="1601788" y="1427163"/>
          <p14:tracePt t="6168" x="1627188" y="1463675"/>
          <p14:tracePt t="6176" x="1652588" y="1476375"/>
          <p14:tracePt t="6185" x="1665288" y="1489075"/>
          <p14:tracePt t="6192" x="1677988" y="1514475"/>
          <p14:tracePt t="6204" x="1689100" y="1514475"/>
          <p14:tracePt t="6210" x="1701800" y="1527175"/>
          <p14:tracePt t="6219" x="1714500" y="1539875"/>
          <p14:tracePt t="6226" x="1752600" y="1552575"/>
          <p14:tracePt t="6234" x="1801813" y="1576388"/>
          <p14:tracePt t="6242" x="1878013" y="1601788"/>
          <p14:tracePt t="6250" x="1939925" y="1627188"/>
          <p14:tracePt t="6258" x="2003425" y="1639888"/>
          <p14:tracePt t="6266" x="2027238" y="1639888"/>
          <p14:tracePt t="6272" x="2039938" y="1652588"/>
          <p14:tracePt t="6282" x="2065338" y="1663700"/>
          <p14:tracePt t="6288" x="2065338" y="1676400"/>
          <p14:tracePt t="6298" x="2078038" y="1676400"/>
          <p14:tracePt t="6304" x="2078038" y="1689100"/>
          <p14:tracePt t="6312" x="2103438" y="1714500"/>
          <p14:tracePt t="6320" x="2116138" y="1727200"/>
          <p14:tracePt t="6328" x="2152650" y="1752600"/>
          <p14:tracePt t="6336" x="2203450" y="1776413"/>
          <p14:tracePt t="6344" x="2252663" y="1789113"/>
          <p14:tracePt t="6350" x="2316163" y="1814513"/>
          <p14:tracePt t="6358" x="2339975" y="1827213"/>
          <p14:tracePt t="6365" x="2365375" y="1839913"/>
          <p14:tracePt t="6374" x="2378075" y="1839913"/>
          <p14:tracePt t="6382" x="2403475" y="1839913"/>
          <p14:tracePt t="6408" x="2403475" y="1827213"/>
          <p14:tracePt t="6416" x="2403475" y="1814513"/>
          <p14:tracePt t="6424" x="2403475" y="1789113"/>
          <p14:tracePt t="6432" x="2390775" y="1776413"/>
          <p14:tracePt t="6440" x="2390775" y="1765300"/>
          <p14:tracePt t="6448" x="2390775" y="1752600"/>
          <p14:tracePt t="6456" x="2390775" y="1739900"/>
          <p14:tracePt t="6468" x="2378075" y="1739900"/>
          <p14:tracePt t="6476" x="2378075" y="1727200"/>
          <p14:tracePt t="6482" x="2352675" y="1727200"/>
          <p14:tracePt t="6490" x="2339975" y="1727200"/>
          <p14:tracePt t="6498" x="2328863" y="1714500"/>
          <p14:tracePt t="6506" x="2303463" y="1714500"/>
          <p14:tracePt t="6515" x="2290763" y="1714500"/>
          <p14:tracePt t="6522" x="2278063" y="1714500"/>
          <p14:tracePt t="6532" x="2265363" y="1714500"/>
          <p14:tracePt t="6548" x="2239963" y="1727200"/>
          <p14:tracePt t="6552" x="2239963" y="1739900"/>
          <p14:tracePt t="6560" x="2228850" y="1752600"/>
          <p14:tracePt t="6568" x="2216150" y="1776413"/>
          <p14:tracePt t="6576" x="2203450" y="1789113"/>
          <p14:tracePt t="6584" x="2178050" y="1814513"/>
          <p14:tracePt t="6592" x="2165350" y="1827213"/>
          <p14:tracePt t="6600" x="2152650" y="1839913"/>
          <p14:tracePt t="6608" x="2127250" y="1865313"/>
          <p14:tracePt t="6615" x="2116138" y="1876425"/>
          <p14:tracePt t="6622" x="2090738" y="1901825"/>
          <p14:tracePt t="6631" x="2078038" y="1914525"/>
          <p14:tracePt t="6638" x="2052638" y="1939925"/>
          <p14:tracePt t="6648" x="2039938" y="1965325"/>
          <p14:tracePt t="6654" x="2027238" y="1978025"/>
          <p14:tracePt t="6662" x="2003425" y="2001838"/>
          <p14:tracePt t="6670" x="2003425" y="2027238"/>
          <p14:tracePt t="6678" x="1990725" y="2052638"/>
          <p14:tracePt t="6685" x="1990725" y="2078038"/>
          <p14:tracePt t="6692" x="1990725" y="2101850"/>
          <p14:tracePt t="6700" x="1990725" y="2152650"/>
          <p14:tracePt t="6708" x="1990725" y="2190750"/>
          <p14:tracePt t="6716" x="2003425" y="2214563"/>
          <p14:tracePt t="6724" x="2003425" y="2239963"/>
          <p14:tracePt t="6731" x="2027238" y="2265363"/>
          <p14:tracePt t="6740" x="2039938" y="2278063"/>
          <p14:tracePt t="6748" x="2039938" y="2314575"/>
          <p14:tracePt t="6754" x="2065338" y="2327275"/>
          <p14:tracePt t="6762" x="2078038" y="2352675"/>
          <p14:tracePt t="6770" x="2103438" y="2365375"/>
          <p14:tracePt t="6778" x="2127250" y="2378075"/>
          <p14:tracePt t="6786" x="2152650" y="2403475"/>
          <p14:tracePt t="6794" x="2203450" y="2403475"/>
          <p14:tracePt t="6802" x="2228850" y="2414588"/>
          <p14:tracePt t="6810" x="2265363" y="2414588"/>
          <p14:tracePt t="6816" x="2303463" y="2414588"/>
          <p14:tracePt t="6824" x="2316163" y="2414588"/>
          <p14:tracePt t="6832" x="2328863" y="2403475"/>
          <p14:tracePt t="6840" x="2352675" y="2378075"/>
          <p14:tracePt t="6856" x="2378075" y="2352675"/>
          <p14:tracePt t="6865" x="2390775" y="2339975"/>
          <p14:tracePt t="6872" x="2403475" y="2314575"/>
          <p14:tracePt t="6882" x="2428875" y="2303463"/>
          <p14:tracePt t="6888" x="2441575" y="2290763"/>
          <p14:tracePt t="6894" x="2465388" y="2265363"/>
          <p14:tracePt t="6903" x="2465388" y="2252663"/>
          <p14:tracePt t="6910" x="2478088" y="2227263"/>
          <p14:tracePt t="6917" x="2478088" y="2214563"/>
          <p14:tracePt t="6925" x="2478088" y="2201863"/>
          <p14:tracePt t="6933" x="2465388" y="2178050"/>
          <p14:tracePt t="6941" x="2441575" y="2152650"/>
          <p14:tracePt t="6949" x="2428875" y="2127250"/>
          <p14:tracePt t="6955" x="2403475" y="2101850"/>
          <p14:tracePt t="6963" x="2378075" y="2089150"/>
          <p14:tracePt t="6971" x="2365375" y="2078038"/>
          <p14:tracePt t="6980" x="2352675" y="2078038"/>
          <p14:tracePt t="6987" x="2328863" y="2065338"/>
          <p14:tracePt t="6997" x="2316163" y="2065338"/>
          <p14:tracePt t="7003" x="2303463" y="2065338"/>
          <p14:tracePt t="7012" x="2290763" y="2078038"/>
          <p14:tracePt t="7017" x="2278063" y="2089150"/>
          <p14:tracePt t="7025" x="2252663" y="2114550"/>
          <p14:tracePt t="7033" x="2228850" y="2165350"/>
          <p14:tracePt t="7041" x="2228850" y="2214563"/>
          <p14:tracePt t="7049" x="2203450" y="2290763"/>
          <p14:tracePt t="7057" x="2178050" y="2339975"/>
          <p14:tracePt t="7065" x="2127250" y="2414588"/>
          <p14:tracePt t="7073" x="2078038" y="2465388"/>
          <p14:tracePt t="7081" x="2052638" y="2516188"/>
          <p14:tracePt t="7087" x="2039938" y="2590800"/>
          <p14:tracePt t="7097" x="2027238" y="2627313"/>
          <p14:tracePt t="7104" x="2027238" y="2652713"/>
          <p14:tracePt t="7112" x="2052638" y="2678113"/>
          <p14:tracePt t="7120" x="2090738" y="2690813"/>
          <p14:tracePt t="7128" x="2139950" y="2716213"/>
          <p14:tracePt t="7136" x="2216150" y="2740025"/>
          <p14:tracePt t="7144" x="2290763" y="2752725"/>
          <p14:tracePt t="7150" x="2339975" y="2778125"/>
          <p14:tracePt t="7158" x="2416175" y="2803525"/>
          <p14:tracePt t="7166" x="2490788" y="2828925"/>
          <p14:tracePt t="7174" x="2565400" y="2865438"/>
          <p14:tracePt t="7182" x="2641600" y="2916238"/>
          <p14:tracePt t="7190" x="2716213" y="2965450"/>
          <p14:tracePt t="7198" x="2803525" y="3041650"/>
          <p14:tracePt t="7206" x="2916238" y="3128963"/>
          <p14:tracePt t="7215" x="3028950" y="3216275"/>
          <p14:tracePt t="7220" x="3116263" y="3303588"/>
          <p14:tracePt t="7228" x="3216275" y="3403600"/>
          <p14:tracePt t="7237" x="3292475" y="3516313"/>
          <p14:tracePt t="7244" x="3379788" y="3616325"/>
          <p14:tracePt t="7252" x="3454400" y="3716338"/>
          <p14:tracePt t="7260" x="3554413" y="3816350"/>
          <p14:tracePt t="7269" x="3643313" y="3916363"/>
          <p14:tracePt t="7276" x="3730625" y="4017963"/>
          <p14:tracePt t="7284" x="3817938" y="4092575"/>
          <p14:tracePt t="7290" x="3930650" y="4179888"/>
          <p14:tracePt t="7298" x="4017963" y="4254500"/>
          <p14:tracePt t="7306" x="4130675" y="4341813"/>
          <p14:tracePt t="7315" x="4217988" y="4392613"/>
          <p14:tracePt t="7322" x="4294188" y="4430713"/>
          <p14:tracePt t="7332" x="4356100" y="4467225"/>
          <p14:tracePt t="7338" x="4394200" y="4479925"/>
          <p14:tracePt t="7347" x="4406900" y="4505325"/>
          <p14:tracePt t="7352" x="4430713" y="4505325"/>
          <p14:tracePt t="7360" x="4443413" y="4518025"/>
          <p14:tracePt t="7369" x="4468813" y="4530725"/>
          <p14:tracePt t="7376" x="4481513" y="4530725"/>
          <p14:tracePt t="7385" x="4530725" y="4543425"/>
          <p14:tracePt t="7392" x="4581525" y="4554538"/>
          <p14:tracePt t="7400" x="4656138" y="4567238"/>
          <p14:tracePt t="7408" x="4743450" y="4579938"/>
          <p14:tracePt t="7416" x="4819650" y="4605338"/>
          <p14:tracePt t="7422" x="4868863" y="4618038"/>
          <p14:tracePt t="7431" x="4919663" y="4643438"/>
          <p14:tracePt t="7438" x="4981575" y="4656138"/>
          <p14:tracePt t="7447" x="5032375" y="4667250"/>
          <p14:tracePt t="7454" x="5094288" y="4679950"/>
          <p14:tracePt t="7462" x="5119688" y="4679950"/>
          <p14:tracePt t="7470" x="5145088" y="4679950"/>
          <p14:tracePt t="7478" x="5170488" y="4679950"/>
          <p14:tracePt t="7486" x="5219700" y="4667250"/>
          <p14:tracePt t="7492" x="5281613" y="4643438"/>
          <p14:tracePt t="7500" x="5357813" y="4618038"/>
          <p14:tracePt t="7508" x="5419725" y="4592638"/>
          <p14:tracePt t="7516" x="5532438" y="4567238"/>
          <p14:tracePt t="7524" x="5632450" y="4543425"/>
          <p14:tracePt t="7532" x="5719763" y="4518025"/>
          <p14:tracePt t="7540" x="5821363" y="4492625"/>
          <p14:tracePt t="7548" x="5908675" y="4467225"/>
          <p14:tracePt t="7554" x="5995988" y="4443413"/>
          <p14:tracePt t="7562" x="6083300" y="4418013"/>
          <p14:tracePt t="7570" x="6157913" y="4392613"/>
          <p14:tracePt t="7578" x="6234113" y="4367213"/>
          <p14:tracePt t="7587" x="6283325" y="4341813"/>
          <p14:tracePt t="7594" x="6334125" y="4330700"/>
          <p14:tracePt t="7602" x="6370638" y="4292600"/>
          <p14:tracePt t="7610" x="6396038" y="4279900"/>
          <p14:tracePt t="7618" x="6434138" y="4241800"/>
          <p14:tracePt t="7626" x="6459538" y="4217988"/>
          <p14:tracePt t="7632" x="6496050" y="4167188"/>
          <p14:tracePt t="7640" x="6559550" y="4117975"/>
          <p14:tracePt t="7648" x="6584950" y="4054475"/>
          <p14:tracePt t="7656" x="6608763" y="3979863"/>
          <p14:tracePt t="7665" x="6634163" y="3905250"/>
          <p14:tracePt t="7672" x="6659563" y="3841750"/>
          <p14:tracePt t="7681" x="6684963" y="3754438"/>
          <p14:tracePt t="7688" x="6696075" y="3679825"/>
          <p14:tracePt t="7694" x="6708775" y="3629025"/>
          <p14:tracePt t="7702" x="6721475" y="3567113"/>
          <p14:tracePt t="7710" x="6734175" y="3529013"/>
          <p14:tracePt t="7718" x="6734175" y="3479800"/>
          <p14:tracePt t="7726" x="6759575" y="3441700"/>
          <p14:tracePt t="7734" x="6772275" y="3378200"/>
          <p14:tracePt t="7742" x="6797675" y="3303588"/>
          <p14:tracePt t="7750" x="6821488" y="3241675"/>
          <p14:tracePt t="7758" x="6846888" y="3154363"/>
          <p14:tracePt t="7764" x="6872288" y="3041650"/>
          <p14:tracePt t="7772" x="6897688" y="2941638"/>
          <p14:tracePt t="7781" x="6921500" y="2828925"/>
          <p14:tracePt t="7788" x="6921500" y="2716213"/>
          <p14:tracePt t="7797" x="6910388" y="2603500"/>
          <p14:tracePt t="7804" x="6884988" y="2516188"/>
          <p14:tracePt t="7812" x="6846888" y="2439988"/>
          <p14:tracePt t="7820" x="6821488" y="2403475"/>
          <p14:tracePt t="7826" x="6808788" y="2352675"/>
          <p14:tracePt t="7834" x="6784975" y="2327275"/>
          <p14:tracePt t="7842" x="6772275" y="2303463"/>
          <p14:tracePt t="7851" x="6746875" y="2278063"/>
          <p14:tracePt t="7858" x="6746875" y="2252663"/>
          <p14:tracePt t="7866" x="6734175" y="2239963"/>
          <p14:tracePt t="7874" x="6708775" y="2227263"/>
          <p14:tracePt t="7882" x="6696075" y="2201863"/>
          <p14:tracePt t="7904" x="6608763" y="2089150"/>
          <p14:tracePt t="7912" x="6559550" y="2027238"/>
          <p14:tracePt t="7920" x="6521450" y="1965325"/>
          <p14:tracePt t="7928" x="6483350" y="1927225"/>
          <p14:tracePt t="7936" x="6472238" y="1901825"/>
          <p14:tracePt t="7944" x="6446838" y="1889125"/>
          <p14:tracePt t="7953" x="6434138" y="1865313"/>
          <p14:tracePt t="7958" x="6408738" y="1852613"/>
          <p14:tracePt t="7966" x="6396038" y="1827213"/>
          <p14:tracePt t="7974" x="6370638" y="1814513"/>
          <p14:tracePt t="7982" x="6359525" y="1801813"/>
          <p14:tracePt t="7990" x="6346825" y="1776413"/>
          <p14:tracePt t="7998" x="6321425" y="1765300"/>
          <p14:tracePt t="8006" x="6308725" y="1739900"/>
          <p14:tracePt t="8014" x="6283325" y="1739900"/>
          <p14:tracePt t="8022" x="6270625" y="1714500"/>
          <p14:tracePt t="8028" x="6259513" y="1714500"/>
          <p14:tracePt t="8036" x="6221413" y="1689100"/>
          <p14:tracePt t="8044" x="6196013" y="1676400"/>
          <p14:tracePt t="8052" x="6170613" y="1676400"/>
          <p14:tracePt t="8060" x="6146800" y="1652588"/>
          <p14:tracePt t="8068" x="6121400" y="1639888"/>
          <p14:tracePt t="8076" x="6108700" y="1639888"/>
          <p14:tracePt t="8084" x="6096000" y="1639888"/>
          <p14:tracePt t="8092" x="6070600" y="1627188"/>
          <p14:tracePt t="8106" x="6057900" y="1614488"/>
          <p14:tracePt t="8115" x="6034088" y="1614488"/>
          <p14:tracePt t="8122" x="6034088" y="1601788"/>
          <p14:tracePt t="8131" x="6008688" y="1601788"/>
          <p14:tracePt t="8138" x="5995988" y="1589088"/>
          <p14:tracePt t="8147" x="5983288" y="1589088"/>
          <p14:tracePt t="8154" x="5957888" y="1589088"/>
          <p14:tracePt t="8162" x="5921375" y="1589088"/>
          <p14:tracePt t="8168" x="5883275" y="1589088"/>
          <p14:tracePt t="8176" x="5832475" y="1589088"/>
          <p14:tracePt t="8184" x="5795963" y="1601788"/>
          <p14:tracePt t="8192" x="5770563" y="1614488"/>
          <p14:tracePt t="8200" x="5745163" y="1627188"/>
          <p14:tracePt t="8208" x="5719763" y="1639888"/>
          <p14:tracePt t="8217" x="5708650" y="1663700"/>
          <p14:tracePt t="8224" x="5695950" y="1676400"/>
          <p14:tracePt t="8231" x="5670550" y="1689100"/>
          <p14:tracePt t="8238" x="5657850" y="1714500"/>
          <p14:tracePt t="8248" x="5632450" y="1727200"/>
          <p14:tracePt t="8254" x="5619750" y="1739900"/>
          <p14:tracePt t="8262" x="5607050" y="1752600"/>
          <p14:tracePt t="8270" x="5557838" y="1789113"/>
          <p14:tracePt t="8278" x="5532438" y="1801813"/>
          <p14:tracePt t="8287" x="5495925" y="1827213"/>
          <p14:tracePt t="8292" x="5445125" y="1852613"/>
          <p14:tracePt t="8300" x="5407025" y="1876425"/>
          <p14:tracePt t="8308" x="5345113" y="1927225"/>
          <p14:tracePt t="8316" x="5270500" y="1989138"/>
          <p14:tracePt t="8324" x="5194300" y="2065338"/>
          <p14:tracePt t="8332" x="5119688" y="2165350"/>
          <p14:tracePt t="8340" x="5032375" y="2239963"/>
          <p14:tracePt t="8348" x="4968875" y="2327275"/>
          <p14:tracePt t="8356" x="4906963" y="2403475"/>
          <p14:tracePt t="8362" x="4868863" y="2503488"/>
          <p14:tracePt t="8370" x="4843463" y="2565400"/>
          <p14:tracePt t="8378" x="4819650" y="2640013"/>
          <p14:tracePt t="8387" x="4806950" y="2703513"/>
          <p14:tracePt t="8394" x="4806950" y="2765425"/>
          <p14:tracePt t="8402" x="4806950" y="2828925"/>
          <p14:tracePt t="8410" x="4806950" y="2903538"/>
          <p14:tracePt t="8418" x="4806950" y="2965450"/>
          <p14:tracePt t="8426" x="4806950" y="3041650"/>
          <p14:tracePt t="8432" x="4819650" y="3103563"/>
          <p14:tracePt t="8440" x="4843463" y="3190875"/>
          <p14:tracePt t="8448" x="4843463" y="3278188"/>
          <p14:tracePt t="8456" x="4843463" y="3378200"/>
          <p14:tracePt t="8464" x="4843463" y="3479800"/>
          <p14:tracePt t="8472" x="4856163" y="3579813"/>
          <p14:tracePt t="8481" x="4868863" y="3692525"/>
          <p14:tracePt t="8488" x="4894263" y="3792538"/>
          <p14:tracePt t="8494" x="4919663" y="3867150"/>
          <p14:tracePt t="8502" x="4945063" y="3954463"/>
          <p14:tracePt t="8510" x="4956175" y="4029075"/>
          <p14:tracePt t="8518" x="4981575" y="4092575"/>
          <p14:tracePt t="8526" x="5006975" y="4167188"/>
          <p14:tracePt t="8534" x="5019675" y="4205288"/>
          <p14:tracePt t="8542" x="5032375" y="4279900"/>
          <p14:tracePt t="8551" x="5057775" y="4318000"/>
          <p14:tracePt t="8558" x="5081588" y="4341813"/>
          <p14:tracePt t="8564" x="5094288" y="4367213"/>
          <p14:tracePt t="8572" x="5119688" y="4443413"/>
          <p14:tracePt t="8581" x="5132388" y="4530725"/>
          <p14:tracePt t="8588" x="5157788" y="4618038"/>
          <p14:tracePt t="8597" x="5170488" y="4679950"/>
          <p14:tracePt t="8604" x="5181600" y="4756150"/>
          <p14:tracePt t="8612" x="5207000" y="4830763"/>
          <p14:tracePt t="8620" x="5219700" y="4892675"/>
          <p14:tracePt t="8628" x="5232400" y="4968875"/>
          <p14:tracePt t="8634" x="5245100" y="5043488"/>
          <p14:tracePt t="8642" x="5270500" y="5092700"/>
          <p14:tracePt t="8650" x="5281613" y="5143500"/>
          <p14:tracePt t="8658" x="5294313" y="5168900"/>
          <p14:tracePt t="8667" x="5319713" y="5181600"/>
          <p14:tracePt t="8674" x="5332413" y="5205413"/>
          <p14:tracePt t="8690" x="5345113" y="5218113"/>
          <p14:tracePt t="8708" x="5357813" y="5218113"/>
          <p14:tracePt t="8716" x="5357813" y="5230813"/>
          <p14:tracePt t="8724" x="5383213" y="5243513"/>
          <p14:tracePt t="8731" x="5394325" y="5243513"/>
          <p14:tracePt t="8740" x="5407025" y="5243513"/>
          <p14:tracePt t="8748" x="5432425" y="5243513"/>
          <p14:tracePt t="8756" x="5470525" y="5243513"/>
          <p14:tracePt t="8764" x="5532438" y="5243513"/>
          <p14:tracePt t="8770" x="5595938" y="5243513"/>
          <p14:tracePt t="8778" x="5670550" y="5243513"/>
          <p14:tracePt t="8786" x="5708650" y="5243513"/>
          <p14:tracePt t="8794" x="5745163" y="5256213"/>
          <p14:tracePt t="8802" x="5783263" y="5256213"/>
          <p14:tracePt t="8810" x="5808663" y="5256213"/>
          <p14:tracePt t="8818" x="5832475" y="5256213"/>
          <p14:tracePt t="8826" x="5845175" y="5268913"/>
          <p14:tracePt t="8832" x="5870575" y="5268913"/>
          <p14:tracePt t="8840" x="5883275" y="5268913"/>
          <p14:tracePt t="8848" x="5895975" y="5268913"/>
          <p14:tracePt t="8856" x="5908675" y="5268913"/>
          <p14:tracePt t="8864" x="5945188" y="5268913"/>
          <p14:tracePt t="8872" x="5983288" y="5268913"/>
          <p14:tracePt t="8881" x="6034088" y="5268913"/>
          <p14:tracePt t="8888" x="6045200" y="5268913"/>
          <p14:tracePt t="8902" x="6083300" y="5256213"/>
          <p14:tracePt t="9046" x="6083300" y="5268913"/>
          <p14:tracePt t="9170" x="6083300" y="5281613"/>
          <p14:tracePt t="9190" x="6083300" y="5294313"/>
          <p14:tracePt t="9206" x="6070600" y="5305425"/>
          <p14:tracePt t="9214" x="6070600" y="5318125"/>
          <p14:tracePt t="9222" x="6070600" y="5330825"/>
          <p14:tracePt t="9236" x="6057900" y="5356225"/>
          <p14:tracePt t="9252" x="6057900" y="5368925"/>
          <p14:tracePt t="9260" x="6057900" y="5381625"/>
          <p14:tracePt t="9268" x="6057900" y="5394325"/>
          <p14:tracePt t="9281" x="6057900" y="5407025"/>
          <p14:tracePt t="9289" x="6045200" y="5407025"/>
          <p14:tracePt t="9326" x="6034088" y="5407025"/>
          <p14:tracePt t="9338" x="6034088" y="5418138"/>
          <p14:tracePt t="9347" x="6021388" y="5430838"/>
          <p14:tracePt t="9362" x="6008688" y="5443538"/>
          <p14:tracePt t="9376" x="5995988" y="5456238"/>
          <p14:tracePt t="9385" x="5983288" y="5468938"/>
          <p14:tracePt t="9400" x="5970588" y="5481638"/>
          <p14:tracePt t="9416" x="5957888" y="5494338"/>
          <p14:tracePt t="9433" x="5945188" y="5518150"/>
          <p14:tracePt t="9447" x="5932488" y="5530850"/>
          <p14:tracePt t="9486" x="5932488" y="5543550"/>
          <p14:tracePt t="9494" x="5932488" y="5556250"/>
          <p14:tracePt t="9516" x="5921375" y="5556250"/>
          <p14:tracePt t="9532" x="5921375" y="5568950"/>
          <p14:tracePt t="9572" x="5921375" y="5581650"/>
          <p14:tracePt t="9594" x="5921375" y="5594350"/>
          <p14:tracePt t="9602" x="5921375" y="5607050"/>
          <p14:tracePt t="9630" x="5908675" y="5607050"/>
          <p14:tracePt t="9652" x="5908675" y="5619750"/>
          <p14:tracePt t="9758" x="5908675" y="5630863"/>
          <p14:tracePt t="9780" x="5908675" y="5643563"/>
          <p14:tracePt t="9804" x="5908675" y="5656263"/>
          <p14:tracePt t="9813" x="5908675" y="5668963"/>
          <p14:tracePt t="9820" x="5908675" y="5681663"/>
          <p14:tracePt t="9836" x="5908675" y="5694363"/>
          <p14:tracePt t="9863" x="5908675" y="5707063"/>
          <p14:tracePt t="9972" x="5908675" y="5719763"/>
          <p14:tracePt t="9994" x="5908675" y="5732463"/>
          <p14:tracePt t="10010" x="5908675" y="5743575"/>
          <p14:tracePt t="10018" x="5908675" y="5756275"/>
          <p14:tracePt t="10026" x="5908675" y="5768975"/>
          <p14:tracePt t="10034" x="5908675" y="5781675"/>
          <p14:tracePt t="10042" x="5895975" y="5794375"/>
          <p14:tracePt t="10047" x="5895975" y="5819775"/>
          <p14:tracePt t="10065" x="5895975" y="5843588"/>
          <p14:tracePt t="10072" x="5895975" y="5868988"/>
          <p14:tracePt t="10088" x="5895975" y="5881688"/>
          <p14:tracePt t="10104" x="5895975" y="5894388"/>
          <p14:tracePt t="10114" x="5895975" y="5907088"/>
          <p14:tracePt t="10118" x="5895975" y="5919788"/>
          <p14:tracePt t="10126" x="5883275" y="5945188"/>
          <p14:tracePt t="10134" x="5883275" y="5956300"/>
          <p14:tracePt t="10150" x="5870575" y="5981700"/>
          <p14:tracePt t="10166" x="5870575" y="5994400"/>
          <p14:tracePt t="10183" x="5870575" y="6019800"/>
          <p14:tracePt t="10197" x="5870575" y="6032500"/>
          <p14:tracePt t="10204" x="5870575" y="6045200"/>
          <p14:tracePt t="10220" x="5870575" y="6056313"/>
          <p14:tracePt t="10236" x="5870575" y="6069013"/>
          <p14:tracePt t="10344" x="5870575" y="6081713"/>
          <p14:tracePt t="10422" x="5870575" y="6094413"/>
          <p14:tracePt t="10430" x="5883275" y="6107113"/>
          <p14:tracePt t="10448" x="5895975" y="6107113"/>
          <p14:tracePt t="10456" x="5895975" y="6119813"/>
          <p14:tracePt t="10562" x="5908675" y="6119813"/>
          <p14:tracePt t="10578" x="5921375" y="6107113"/>
          <p14:tracePt t="10600" x="5932488" y="6107113"/>
          <p14:tracePt t="10670" x="5945188" y="6107113"/>
          <p14:tracePt t="10690" x="5957888" y="6107113"/>
          <p14:tracePt t="10706" x="5970588" y="6107113"/>
          <p14:tracePt t="10776" x="5983288" y="6107113"/>
          <p14:tracePt t="11074" x="5995988" y="6107113"/>
          <p14:tracePt t="11082" x="5995988" y="6094413"/>
          <p14:tracePt t="11090" x="6008688" y="6081713"/>
          <p14:tracePt t="11098" x="6021388" y="6069013"/>
          <p14:tracePt t="11106" x="6045200" y="6045200"/>
          <p14:tracePt t="11114" x="6083300" y="6032500"/>
          <p14:tracePt t="11122" x="6121400" y="5994400"/>
          <p14:tracePt t="11131" x="6170613" y="5969000"/>
          <p14:tracePt t="11136" x="6196013" y="5932488"/>
          <p14:tracePt t="11144" x="6246813" y="5894388"/>
          <p14:tracePt t="11152" x="6283325" y="5843588"/>
          <p14:tracePt t="11160" x="6321425" y="5781675"/>
          <p14:tracePt t="11168" x="6370638" y="5732463"/>
          <p14:tracePt t="11176" x="6446838" y="5656263"/>
          <p14:tracePt t="11184" x="6508750" y="5619750"/>
          <p14:tracePt t="11192" x="6584950" y="5530850"/>
          <p14:tracePt t="11198" x="6646863" y="5468938"/>
          <p14:tracePt t="11206" x="6721475" y="5407025"/>
          <p14:tracePt t="11214" x="6784975" y="5343525"/>
          <p14:tracePt t="11222" x="6859588" y="5268913"/>
          <p14:tracePt t="11231" x="6946900" y="5194300"/>
          <p14:tracePt t="11238" x="7021513" y="5130800"/>
          <p14:tracePt t="11247" x="7097713" y="5056188"/>
          <p14:tracePt t="11254" x="7134225" y="4981575"/>
          <p14:tracePt t="11264" x="7172325" y="4918075"/>
          <p14:tracePt t="11268" x="7185025" y="4879975"/>
          <p14:tracePt t="11276" x="7210425" y="4856163"/>
          <p14:tracePt t="11284" x="7223125" y="4805363"/>
          <p14:tracePt t="11292" x="7246938" y="4718050"/>
          <p14:tracePt t="11300" x="7259638" y="4656138"/>
          <p14:tracePt t="11308" x="7285038" y="4567238"/>
          <p14:tracePt t="11317" x="7310438" y="4467225"/>
          <p14:tracePt t="11324" x="7323138" y="4354513"/>
          <p14:tracePt t="11333" x="7335838" y="4205288"/>
          <p14:tracePt t="11338" x="7335838" y="4079875"/>
          <p14:tracePt t="11347" x="7335838" y="3954463"/>
          <p14:tracePt t="11354" x="7335838" y="3841750"/>
          <p14:tracePt t="11363" x="7335838" y="3729038"/>
          <p14:tracePt t="11370" x="7335838" y="3603625"/>
          <p14:tracePt t="11379" x="7323138" y="3503613"/>
          <p14:tracePt t="11386" x="7323138" y="3416300"/>
          <p14:tracePt t="11394" x="7323138" y="3367088"/>
          <p14:tracePt t="11402" x="7310438" y="3316288"/>
          <p14:tracePt t="11408" x="7285038" y="3241675"/>
          <p14:tracePt t="11416" x="7272338" y="3178175"/>
          <p14:tracePt t="11424" x="7246938" y="3116263"/>
          <p14:tracePt t="11432" x="7235825" y="3041650"/>
          <p14:tracePt t="11440" x="7210425" y="2978150"/>
          <p14:tracePt t="11448" x="7197725" y="2903538"/>
          <p14:tracePt t="11456" x="7185025" y="2828925"/>
          <p14:tracePt t="11464" x="7172325" y="2765425"/>
          <p14:tracePt t="11470" x="7159625" y="2690813"/>
          <p14:tracePt t="11479" x="7146925" y="2665413"/>
          <p14:tracePt t="11486" x="7146925" y="2652713"/>
          <p14:tracePt t="11495" x="7146925" y="2640013"/>
          <p14:tracePt t="11502" x="7134225" y="2627313"/>
          <p14:tracePt t="11510" x="7134225" y="2616200"/>
          <p14:tracePt t="11518" x="7134225" y="2603500"/>
          <p14:tracePt t="11526" x="7134225" y="2590800"/>
          <p14:tracePt t="11540" x="7134225" y="2578100"/>
          <p14:tracePt t="11548" x="7134225" y="2565400"/>
          <p14:tracePt t="11556" x="7146925" y="2552700"/>
          <p14:tracePt t="11563" x="7146925" y="2527300"/>
          <p14:tracePt t="11572" x="7159625" y="2516188"/>
          <p14:tracePt t="11581" x="7172325" y="2503488"/>
          <p14:tracePt t="11588" x="7172325" y="2465388"/>
          <p14:tracePt t="11598" x="7172325" y="2439988"/>
          <p14:tracePt t="11602" x="7172325" y="2414588"/>
          <p14:tracePt t="11611" x="7172325" y="2378075"/>
          <p14:tracePt t="11618" x="7172325" y="2352675"/>
          <p14:tracePt t="11626" x="7172325" y="2303463"/>
          <p14:tracePt t="11634" x="7159625" y="2239963"/>
          <p14:tracePt t="11642" x="7134225" y="2190750"/>
          <p14:tracePt t="11650" x="7110413" y="2114550"/>
          <p14:tracePt t="11658" x="7085013" y="2065338"/>
          <p14:tracePt t="11666" x="7072313" y="2001838"/>
          <p14:tracePt t="11674" x="7046913" y="1952625"/>
          <p14:tracePt t="11680" x="7021513" y="1889125"/>
          <p14:tracePt t="11688" x="6997700" y="1852613"/>
          <p14:tracePt t="11697" x="6985000" y="1801813"/>
          <p14:tracePt t="11704" x="6959600" y="1765300"/>
          <p14:tracePt t="11714" x="6934200" y="1752600"/>
          <p14:tracePt t="11720" x="6910388" y="1727200"/>
          <p14:tracePt t="11730" x="6884988" y="1714500"/>
          <p14:tracePt t="11736" x="6872288" y="1689100"/>
          <p14:tracePt t="11742" x="6834188" y="1676400"/>
          <p14:tracePt t="11750" x="6808788" y="1652588"/>
          <p14:tracePt t="11758" x="6797675" y="1639888"/>
          <p14:tracePt t="11766" x="6772275" y="1627188"/>
          <p14:tracePt t="11774" x="6759575" y="1614488"/>
          <p14:tracePt t="11782" x="6746875" y="1589088"/>
          <p14:tracePt t="11790" x="6721475" y="1576388"/>
          <p14:tracePt t="11798" x="6696075" y="1552575"/>
          <p14:tracePt t="11804" x="6672263" y="1539875"/>
          <p14:tracePt t="11814" x="6621463" y="1514475"/>
          <p14:tracePt t="11820" x="6572250" y="1501775"/>
          <p14:tracePt t="11830" x="6496050" y="1476375"/>
          <p14:tracePt t="11836" x="6434138" y="1463675"/>
          <p14:tracePt t="11844" x="6359525" y="1439863"/>
          <p14:tracePt t="11852" x="6283325" y="1414463"/>
          <p14:tracePt t="11860" x="6208713" y="1401763"/>
          <p14:tracePt t="11868" x="6170613" y="1389063"/>
          <p14:tracePt t="11874" x="6157913" y="1389063"/>
          <p14:tracePt t="11883" x="6146800" y="1376363"/>
          <p14:tracePt t="11890" x="6108700" y="1376363"/>
          <p14:tracePt t="11897" x="6096000" y="1376363"/>
          <p14:tracePt t="11906" x="6070600" y="1376363"/>
          <p14:tracePt t="11914" x="6057900" y="1376363"/>
          <p14:tracePt t="11922" x="6034088" y="1376363"/>
          <p14:tracePt t="11930" x="6021388" y="1376363"/>
          <p14:tracePt t="11938" x="5995988" y="1376363"/>
          <p14:tracePt t="11944" x="5983288" y="1376363"/>
          <p14:tracePt t="11952" x="5945188" y="1376363"/>
          <p14:tracePt t="11960" x="5932488" y="1389063"/>
          <p14:tracePt t="11968" x="5895975" y="1414463"/>
          <p14:tracePt t="11976" x="5832475" y="1427163"/>
          <p14:tracePt t="11984" x="5770563" y="1450975"/>
          <p14:tracePt t="11992" x="5695950" y="1476375"/>
          <p14:tracePt t="12002" x="5619750" y="1501775"/>
          <p14:tracePt t="12007" x="5545138" y="1527175"/>
          <p14:tracePt t="12013" x="5519738" y="1552575"/>
          <p14:tracePt t="12021" x="5483225" y="1563688"/>
          <p14:tracePt t="12029" x="5457825" y="1589088"/>
          <p14:tracePt t="12037" x="5445125" y="1601788"/>
          <p14:tracePt t="12046" x="5432425" y="1614488"/>
          <p14:tracePt t="12053" x="5419725" y="1614488"/>
          <p14:tracePt t="12063" x="5407025" y="1627188"/>
          <p14:tracePt t="12069" x="5394325" y="1639888"/>
          <p14:tracePt t="12075" x="5383213" y="1663700"/>
          <p14:tracePt t="12083" x="5357813" y="1676400"/>
          <p14:tracePt t="12091" x="5294313" y="1727200"/>
          <p14:tracePt t="12099" x="5270500" y="1739900"/>
          <p14:tracePt t="12107" x="5207000" y="1776413"/>
          <p14:tracePt t="12115" x="5145088" y="1814513"/>
          <p14:tracePt t="12123" x="5081588" y="1852613"/>
          <p14:tracePt t="12131" x="5032375" y="1876425"/>
          <p14:tracePt t="12139" x="4968875" y="1901825"/>
          <p14:tracePt t="12146" x="4945063" y="1927225"/>
          <p14:tracePt t="12153" x="4906963" y="1952625"/>
          <p14:tracePt t="12163" x="4894263" y="1965325"/>
          <p14:tracePt t="12169" x="4881563" y="1989138"/>
          <p14:tracePt t="12178" x="4856163" y="2001838"/>
          <p14:tracePt t="12185" x="4843463" y="2027238"/>
          <p14:tracePt t="12193" x="4819650" y="2039938"/>
          <p14:tracePt t="12201" x="4806950" y="2052638"/>
          <p14:tracePt t="12209" x="4794250" y="2078038"/>
          <p14:tracePt t="12215" x="4768850" y="2089150"/>
          <p14:tracePt t="12223" x="4756150" y="2114550"/>
          <p14:tracePt t="12231" x="4732338" y="2152650"/>
          <p14:tracePt t="12239" x="4719638" y="2178050"/>
          <p14:tracePt t="12248" x="4694238" y="2214563"/>
          <p14:tracePt t="12255" x="4668838" y="2252663"/>
          <p14:tracePt t="12264" x="4656138" y="2314575"/>
          <p14:tracePt t="12271" x="4630738" y="2352675"/>
          <p14:tracePt t="12279" x="4619625" y="2390775"/>
          <p14:tracePt t="12285" x="4606925" y="2427288"/>
          <p14:tracePt t="12293" x="4606925" y="2452688"/>
          <p14:tracePt t="12301" x="4606925" y="2465388"/>
          <p14:tracePt t="12309" x="4606925" y="2503488"/>
          <p14:tracePt t="12317" x="4606925" y="2527300"/>
          <p14:tracePt t="12325" x="4630738" y="2565400"/>
          <p14:tracePt t="12333" x="4656138" y="2627313"/>
          <p14:tracePt t="12341" x="4668838" y="2665413"/>
          <p14:tracePt t="12348" x="4694238" y="2690813"/>
          <p14:tracePt t="12355" x="4719638" y="2728913"/>
          <p14:tracePt t="12364" x="4732338" y="2752725"/>
          <p14:tracePt t="12371" x="4768850" y="2765425"/>
          <p14:tracePt t="12379" x="4794250" y="2790825"/>
          <p14:tracePt t="12387" x="4806950" y="2816225"/>
          <p14:tracePt t="12396" x="4843463" y="2840038"/>
          <p14:tracePt t="12403" x="4856163" y="2852738"/>
          <p14:tracePt t="12409" x="4868863" y="2865438"/>
          <p14:tracePt t="12417" x="4894263" y="2878138"/>
          <p14:tracePt t="12425" x="4906963" y="2878138"/>
          <p14:tracePt t="12433" x="4919663" y="2878138"/>
          <p14:tracePt t="12441" x="4945063" y="2878138"/>
          <p14:tracePt t="12449" x="4956175" y="2878138"/>
          <p14:tracePt t="12457" x="4968875" y="2878138"/>
          <p14:tracePt t="12465" x="4994275" y="2865438"/>
          <p14:tracePt t="12473" x="5019675" y="2852738"/>
          <p14:tracePt t="12479" x="5045075" y="2852738"/>
          <p14:tracePt t="12487" x="5081588" y="2828925"/>
          <p14:tracePt t="12496" x="5145088" y="2803525"/>
          <p14:tracePt t="12503" x="5194300" y="2778125"/>
          <p14:tracePt t="12512" x="5270500" y="2765425"/>
          <p14:tracePt t="12519" x="5345113" y="2765425"/>
          <p14:tracePt t="12528" x="5407025" y="2752725"/>
          <p14:tracePt t="12535" x="5483225" y="2752725"/>
          <p14:tracePt t="12543" x="5545138" y="2740025"/>
          <p14:tracePt t="12549" x="5619750" y="2740025"/>
          <p14:tracePt t="12557" x="5683250" y="2728913"/>
          <p14:tracePt t="12565" x="5719763" y="2716213"/>
          <p14:tracePt t="12573" x="5757863" y="2703513"/>
          <p14:tracePt t="12581" x="5783263" y="2690813"/>
          <p14:tracePt t="12589" x="5795963" y="2690813"/>
          <p14:tracePt t="12597" x="5821363" y="2678113"/>
          <p14:tracePt t="12605" x="5832475" y="2665413"/>
          <p14:tracePt t="12615" x="5845175" y="2652713"/>
          <p14:tracePt t="12619" x="5870575" y="2640013"/>
          <p14:tracePt t="12629" x="5895975" y="2616200"/>
          <p14:tracePt t="12635" x="5908675" y="2603500"/>
          <p14:tracePt t="12643" x="5932488" y="2590800"/>
          <p14:tracePt t="12651" x="5945188" y="2578100"/>
          <p14:tracePt t="12659" x="5970588" y="2565400"/>
          <p14:tracePt t="12667" x="5983288" y="2565400"/>
          <p14:tracePt t="12675" x="5995988" y="2540000"/>
          <p14:tracePt t="12681" x="6021388" y="2540000"/>
          <p14:tracePt t="12689" x="6034088" y="2540000"/>
          <p14:tracePt t="12697" x="6045200" y="2527300"/>
          <p14:tracePt t="12705" x="6070600" y="2527300"/>
          <p14:tracePt t="12714" x="6096000" y="2516188"/>
          <p14:tracePt t="12721" x="6134100" y="2516188"/>
          <p14:tracePt t="12730" x="6183313" y="2503488"/>
          <p14:tracePt t="12737" x="6246813" y="2478088"/>
          <p14:tracePt t="12746" x="6308725" y="2452688"/>
          <p14:tracePt t="12751" x="6383338" y="2427288"/>
          <p14:tracePt t="12759" x="6446838" y="2403475"/>
          <p14:tracePt t="12767" x="6483350" y="2390775"/>
          <p14:tracePt t="12775" x="6508750" y="2378075"/>
          <p14:tracePt t="12783" x="6546850" y="2365375"/>
          <p14:tracePt t="12791" x="6584950" y="2352675"/>
          <p14:tracePt t="12800" x="6634163" y="2352675"/>
          <p14:tracePt t="12807" x="6708775" y="2352675"/>
          <p14:tracePt t="12815" x="6759575" y="2352675"/>
          <p14:tracePt t="12821" x="6821488" y="2352675"/>
          <p14:tracePt t="12830" x="6897688" y="2352675"/>
          <p14:tracePt t="12837" x="6972300" y="2365375"/>
          <p14:tracePt t="12846" x="7034213" y="2365375"/>
          <p14:tracePt t="12853" x="7123113" y="2365375"/>
          <p14:tracePt t="12862" x="7197725" y="2365375"/>
          <p14:tracePt t="12869" x="7272338" y="2365375"/>
          <p14:tracePt t="12882" x="7359650" y="2365375"/>
          <p14:tracePt t="12885" x="7423150" y="2378075"/>
          <p14:tracePt t="12891" x="7497763" y="2378075"/>
          <p14:tracePt t="12900" x="7548563" y="2403475"/>
          <p14:tracePt t="12907" x="7597775" y="2414588"/>
          <p14:tracePt t="12915" x="7661275" y="2439988"/>
          <p14:tracePt t="12923" x="7697788" y="2452688"/>
          <p14:tracePt t="12931" x="7761288" y="2490788"/>
          <p14:tracePt t="12939" x="7810500" y="2540000"/>
          <p14:tracePt t="12949" x="7848600" y="2578100"/>
          <p14:tracePt t="12954" x="7886700" y="2627313"/>
          <p14:tracePt t="12964" x="7897813" y="2640013"/>
          <p14:tracePt t="12970" x="7923213" y="2678113"/>
          <p14:tracePt t="12980" x="7935913" y="2690813"/>
          <p14:tracePt t="12986" x="7961313" y="2703513"/>
          <p14:tracePt t="12994" x="7974013" y="2740025"/>
          <p14:tracePt t="13002" x="7999413" y="2752725"/>
          <p14:tracePt t="13010" x="8010525" y="2790825"/>
          <p14:tracePt t="13019" x="8023225" y="2828925"/>
          <p14:tracePt t="13024" x="8035925" y="2890838"/>
          <p14:tracePt t="13031" x="8035925" y="2941638"/>
          <p14:tracePt t="13039" x="8035925" y="3003550"/>
          <p14:tracePt t="13047" x="8035925" y="3078163"/>
          <p14:tracePt t="13055" x="8035925" y="3141663"/>
          <p14:tracePt t="13063" x="8023225" y="3216275"/>
          <p14:tracePt t="13071" x="8023225" y="3278188"/>
          <p14:tracePt t="13079" x="8023225" y="3328988"/>
          <p14:tracePt t="13087" x="8023225" y="3403600"/>
          <p14:tracePt t="13093" x="8023225" y="3490913"/>
          <p14:tracePt t="13101" x="8023225" y="3590925"/>
          <p14:tracePt t="13109" x="8035925" y="3703638"/>
          <p14:tracePt t="13117" x="8061325" y="3829050"/>
          <p14:tracePt t="13125" x="8086725" y="3929063"/>
          <p14:tracePt t="13133" x="8123238" y="4029075"/>
          <p14:tracePt t="13141" x="8161338" y="4141788"/>
          <p14:tracePt t="13149" x="8199438" y="4241800"/>
          <p14:tracePt t="13155" x="8235950" y="4354513"/>
          <p14:tracePt t="13163" x="8261350" y="4418013"/>
          <p14:tracePt t="13171" x="8274050" y="4505325"/>
          <p14:tracePt t="13180" x="8286750" y="4579938"/>
          <p14:tracePt t="13188" x="8312150" y="4656138"/>
          <p14:tracePt t="13197" x="8335963" y="4705350"/>
          <p14:tracePt t="13204" x="8374063" y="4756150"/>
          <p14:tracePt t="13213" x="8386763" y="4792663"/>
          <p14:tracePt t="13220" x="8412163" y="4830763"/>
          <p14:tracePt t="13226" x="8435975" y="4856163"/>
          <p14:tracePt t="13234" x="8474075" y="4892675"/>
          <p14:tracePt t="13242" x="8537575" y="4956175"/>
          <p14:tracePt t="13251" x="8612188" y="5005388"/>
          <p14:tracePt t="13258" x="8699500" y="5056188"/>
          <p14:tracePt t="13266" x="8774113" y="5092700"/>
          <p14:tracePt t="13274" x="8850313" y="5118100"/>
          <p14:tracePt t="13282" x="8924925" y="5143500"/>
          <p14:tracePt t="13288" x="8986838" y="5181600"/>
          <p14:tracePt t="13297" x="9063038" y="5205413"/>
          <p14:tracePt t="13303" x="9088438" y="5218113"/>
          <p14:tracePt t="13311" x="9137650" y="5230813"/>
          <p14:tracePt t="13319" x="9188450" y="5256213"/>
          <p14:tracePt t="13328" x="9250363" y="5281613"/>
          <p14:tracePt t="13335" x="9312275" y="5305425"/>
          <p14:tracePt t="13343" x="9401175" y="5343525"/>
          <p14:tracePt t="13351" x="9475788" y="5368925"/>
          <p14:tracePt t="13357" x="9550400" y="5394325"/>
          <p14:tracePt t="13365" x="9575800" y="5394325"/>
          <p14:tracePt t="13373" x="9601200" y="5407025"/>
          <p14:tracePt t="13381" x="9637713" y="5407025"/>
          <p14:tracePt t="13389" x="9688513" y="5407025"/>
          <p14:tracePt t="13397" x="9763125" y="5407025"/>
          <p14:tracePt t="13405" x="9826625" y="5407025"/>
          <p14:tracePt t="13413" x="9901238" y="5394325"/>
          <p14:tracePt t="13421" x="9975850" y="5368925"/>
          <p14:tracePt t="13428" x="10039350" y="5343525"/>
          <p14:tracePt t="13435" x="10113963" y="5330825"/>
          <p14:tracePt t="13443" x="10213975" y="5305425"/>
          <p14:tracePt t="13452" x="10288588" y="5305425"/>
          <p14:tracePt t="13460" x="10352088" y="5305425"/>
          <p14:tracePt t="13468" x="10401300" y="5294313"/>
          <p14:tracePt t="13476" x="10439400" y="5294313"/>
          <p14:tracePt t="13484" x="10477500" y="5281613"/>
          <p14:tracePt t="13490" x="10514013" y="5256213"/>
          <p14:tracePt t="13498" x="10590213" y="5230813"/>
          <p14:tracePt t="13506" x="10690225" y="5205413"/>
          <p14:tracePt t="13514" x="10815638" y="5156200"/>
          <p14:tracePt t="13521" x="10939463" y="5092700"/>
          <p14:tracePt t="13530" x="11077575" y="5005388"/>
          <p14:tracePt t="13537" x="11177588" y="4918075"/>
          <p14:tracePt t="13545" x="11290300" y="4856163"/>
          <p14:tracePt t="13553" x="11366500" y="4792663"/>
          <p14:tracePt t="13559" x="11428413" y="4743450"/>
          <p14:tracePt t="13567" x="11453813" y="4718050"/>
          <p14:tracePt t="13575" x="11490325" y="4667250"/>
          <p14:tracePt t="13583" x="11528425" y="4630738"/>
          <p14:tracePt t="13591" x="11591925" y="4567238"/>
          <p14:tracePt t="13599" x="11653838" y="4492625"/>
          <p14:tracePt t="13607" x="11741150" y="4405313"/>
          <p14:tracePt t="13615" x="11815763" y="4305300"/>
          <p14:tracePt t="13623" x="11904663" y="4192588"/>
          <p14:tracePt t="13630" x="11941175" y="4054475"/>
          <p14:tracePt t="13637" x="11966575" y="3905250"/>
          <p14:tracePt t="13645" x="11991975" y="3754438"/>
          <p14:tracePt t="13653" x="12028488" y="3616325"/>
          <p14:tracePt t="13661" x="12041188" y="3479800"/>
          <p14:tracePt t="13670" x="12041188" y="3367088"/>
          <p14:tracePt t="13680" x="12041188" y="3267075"/>
          <p14:tracePt t="13686" x="12041188" y="3165475"/>
          <p14:tracePt t="13694" x="12053888" y="3078163"/>
          <p14:tracePt t="13700" x="12053888" y="2978150"/>
          <p14:tracePt t="13708" x="12079288" y="2878138"/>
          <p14:tracePt t="13716" x="12079288" y="2778125"/>
          <p14:tracePt t="13724" x="12091988" y="2640013"/>
          <p14:tracePt t="13732" x="12104688" y="2516188"/>
          <p14:tracePt t="13740" x="12104688" y="2403475"/>
          <p14:tracePt t="13748" x="12104688" y="2303463"/>
          <p14:tracePt t="13756" x="12104688" y="2152650"/>
          <p14:tracePt t="13764" x="12104688" y="2052638"/>
          <p14:tracePt t="13770" x="12066588" y="1952625"/>
          <p14:tracePt t="13780" x="12041188" y="1839913"/>
          <p14:tracePt t="13786" x="11991975" y="1739900"/>
          <p14:tracePt t="13794" x="11953875" y="1639888"/>
          <p14:tracePt t="13802" x="11917363" y="1563688"/>
          <p14:tracePt t="13810" x="11879263" y="1489075"/>
          <p14:tracePt t="13818" x="11853863" y="1439863"/>
          <p14:tracePt t="13826" x="11828463" y="1414463"/>
          <p14:tracePt t="13833" x="11815763" y="1389063"/>
          <p14:tracePt t="13840" x="11791950" y="1363663"/>
          <p14:tracePt t="13848" x="11766550" y="1350963"/>
          <p14:tracePt t="13856" x="11741150" y="1327150"/>
          <p14:tracePt t="13864" x="11703050" y="1314450"/>
          <p14:tracePt t="13872" x="11653838" y="1289050"/>
          <p14:tracePt t="13880" x="11591925" y="1263650"/>
          <p14:tracePt t="13899" x="11428413" y="1214438"/>
          <p14:tracePt t="13903" x="11353800" y="1189038"/>
          <p14:tracePt t="13910" x="11277600" y="1163638"/>
          <p14:tracePt t="13918" x="11228388" y="1150938"/>
          <p14:tracePt t="13926" x="11177588" y="1125538"/>
          <p14:tracePt t="13935" x="11141075" y="1101725"/>
          <p14:tracePt t="13942" x="11090275" y="1089025"/>
          <p14:tracePt t="13950" x="11041063" y="1050925"/>
          <p14:tracePt t="13958" x="11002963" y="1025525"/>
          <p14:tracePt t="13963" x="10964863" y="1014413"/>
          <p14:tracePt t="13972" x="10890250" y="989013"/>
          <p14:tracePt t="13981" x="10815638" y="963613"/>
          <p14:tracePt t="13988" x="10715625" y="950913"/>
          <p14:tracePt t="13996" x="10614025" y="950913"/>
          <p14:tracePt t="14004" x="10502900" y="950913"/>
          <p14:tracePt t="14014" x="10377488" y="963613"/>
          <p14:tracePt t="14019" x="10201275" y="1001713"/>
          <p14:tracePt t="14028" x="10052050" y="1050925"/>
          <p14:tracePt t="14033" x="9939338" y="1076325"/>
          <p14:tracePt t="14041" x="9801225" y="1089025"/>
          <p14:tracePt t="14050" x="9663113" y="1101725"/>
          <p14:tracePt t="14057" x="9550400" y="1114425"/>
          <p14:tracePt t="14066" x="9475788" y="1138238"/>
          <p14:tracePt t="14073" x="9401175" y="1163638"/>
          <p14:tracePt t="14082" x="9363075" y="1176338"/>
          <p14:tracePt t="14089" x="9337675" y="1214438"/>
          <p14:tracePt t="14095" x="9312275" y="1250950"/>
          <p14:tracePt t="14104" x="9288463" y="1327150"/>
          <p14:tracePt t="14112" x="9263063" y="1427163"/>
          <p14:tracePt t="14119" x="9237663" y="1552575"/>
          <p14:tracePt t="14128" x="9199563" y="1652588"/>
          <p14:tracePt t="14135" x="9150350" y="1801813"/>
          <p14:tracePt t="14144" x="9112250" y="1889125"/>
          <p14:tracePt t="14151" x="9088438" y="2001838"/>
          <p14:tracePt t="14159" x="9075738" y="2065338"/>
          <p14:tracePt t="14166" x="9050338" y="2152650"/>
          <p14:tracePt t="14173" x="9037638" y="2239963"/>
          <p14:tracePt t="14181" x="9024938" y="2314575"/>
          <p14:tracePt t="14189" x="9024938" y="2390775"/>
          <p14:tracePt t="14197" x="9024938" y="2490788"/>
          <p14:tracePt t="14205" x="9024938" y="2603500"/>
          <p14:tracePt t="14214" x="9024938" y="2728913"/>
          <p14:tracePt t="14221" x="9024938" y="2840038"/>
          <p14:tracePt t="14229" x="9024938" y="2916238"/>
          <p14:tracePt t="14235" x="9024938" y="3003550"/>
          <p14:tracePt t="14243" x="9024938" y="3103563"/>
          <p14:tracePt t="14251" x="9024938" y="3203575"/>
          <p14:tracePt t="14259" x="9024938" y="3341688"/>
          <p14:tracePt t="14267" x="9024938" y="3454400"/>
          <p14:tracePt t="14275" x="9050338" y="3603625"/>
          <p14:tracePt t="14283" x="9063038" y="3754438"/>
          <p14:tracePt t="14291" x="9063038" y="3867150"/>
          <p14:tracePt t="14297" x="9050338" y="4041775"/>
          <p14:tracePt t="14305" x="9024938" y="4154488"/>
          <p14:tracePt t="14314" x="9012238" y="4254500"/>
          <p14:tracePt t="14321" x="8999538" y="4367213"/>
          <p14:tracePt t="14329" x="8999538" y="4467225"/>
          <p14:tracePt t="14337" x="8986838" y="4567238"/>
          <p14:tracePt t="14345" x="8986838" y="4667250"/>
          <p14:tracePt t="14353" x="8999538" y="4768850"/>
          <p14:tracePt t="14362" x="9012238" y="4892675"/>
          <p14:tracePt t="14367" x="9050338" y="5018088"/>
          <p14:tracePt t="14375" x="9075738" y="5130800"/>
          <p14:tracePt t="14383" x="9099550" y="5194300"/>
          <p14:tracePt t="14391" x="9124950" y="5268913"/>
          <p14:tracePt t="14399" x="9137650" y="5330825"/>
          <p14:tracePt t="14407" x="9163050" y="5343525"/>
          <p14:tracePt t="14415" x="9175750" y="5381625"/>
          <p14:tracePt t="14423" x="9199563" y="5407025"/>
          <p14:tracePt t="14431" x="9212263" y="5418138"/>
          <p14:tracePt t="14437" x="9237663" y="5443538"/>
          <p14:tracePt t="14445" x="9250363" y="5456238"/>
          <p14:tracePt t="14453" x="9263063" y="5468938"/>
          <p14:tracePt t="14462" x="9288463" y="5494338"/>
          <p14:tracePt t="14469" x="9301163" y="5507038"/>
          <p14:tracePt t="14478" x="9324975" y="5530850"/>
          <p14:tracePt t="14485" x="9363075" y="5556250"/>
          <p14:tracePt t="14494" x="9388475" y="5594350"/>
          <p14:tracePt t="14499" x="9424988" y="5607050"/>
          <p14:tracePt t="14507" x="9450388" y="5630863"/>
          <p14:tracePt t="14515" x="9463088" y="5643563"/>
          <p14:tracePt t="14523" x="9488488" y="5643563"/>
          <p14:tracePt t="14531" x="9501188" y="5656263"/>
          <p14:tracePt t="14539" x="9513888" y="5656263"/>
          <p14:tracePt t="14547" x="9525000" y="5656263"/>
          <p14:tracePt t="14564" x="9550400" y="5656263"/>
          <p14:tracePt t="14569" x="9563100" y="5656263"/>
          <p14:tracePt t="14578" x="9575800" y="5643563"/>
          <p14:tracePt t="14585" x="9601200" y="5643563"/>
          <p14:tracePt t="14595" x="9637713" y="5630863"/>
          <p14:tracePt t="14602" x="9663113" y="5607050"/>
          <p14:tracePt t="14610" x="9688513" y="5607050"/>
          <p14:tracePt t="14618" x="9713913" y="5594350"/>
          <p14:tracePt t="14626" x="9750425" y="5568950"/>
          <p14:tracePt t="14634" x="9763125" y="5568950"/>
          <p14:tracePt t="14640" x="9788525" y="5556250"/>
          <p14:tracePt t="14649" x="9801225" y="5543550"/>
          <p14:tracePt t="14656" x="9826625" y="5543550"/>
          <p14:tracePt t="14664" x="9852025" y="5543550"/>
          <p14:tracePt t="14672" x="9863138" y="5530850"/>
          <p14:tracePt t="14680" x="9888538" y="5518150"/>
          <p14:tracePt t="14688" x="9901238" y="5507038"/>
          <p14:tracePt t="14696" x="9913938" y="5507038"/>
          <p14:tracePt t="14702" x="9939338" y="5507038"/>
          <p14:tracePt t="14711" x="9952038" y="5494338"/>
          <p14:tracePt t="14718" x="9963150" y="5494338"/>
          <p14:tracePt t="14726" x="9988550" y="5481638"/>
          <p14:tracePt t="14742" x="10001250" y="5481638"/>
          <p14:tracePt t="15176" x="9988550" y="5481638"/>
          <p14:tracePt t="15216" x="9975850" y="5481638"/>
          <p14:tracePt t="15224" x="9963150" y="5481638"/>
          <p14:tracePt t="15336" x="9952038" y="5481638"/>
          <p14:tracePt t="15442" x="9939338" y="5481638"/>
          <p14:tracePt t="15852" x="9939338" y="5494338"/>
          <p14:tracePt t="15876" x="9939338" y="5507038"/>
          <p14:tracePt t="15924" x="9939338" y="5518150"/>
          <p14:tracePt t="15934" x="9952038" y="5518150"/>
          <p14:tracePt t="15970" x="9952038" y="5530850"/>
          <p14:tracePt t="15982" x="9952038" y="5543550"/>
          <p14:tracePt t="16012" x="9952038" y="5556250"/>
          <p14:tracePt t="16074" x="9963150" y="5556250"/>
          <p14:tracePt t="16250" x="9975850" y="5568950"/>
          <p14:tracePt t="16262" x="9975850" y="5581650"/>
          <p14:tracePt t="16268" x="9975850" y="5594350"/>
          <p14:tracePt t="16276" x="9975850" y="5619750"/>
          <p14:tracePt t="16284" x="9952038" y="5630863"/>
          <p14:tracePt t="16292" x="9913938" y="5643563"/>
          <p14:tracePt t="16300" x="9750425" y="5630863"/>
          <p14:tracePt t="16308" x="9488488" y="5581650"/>
          <p14:tracePt t="16316" x="9324975" y="5556250"/>
          <p14:tracePt t="16346" x="9312275" y="5556250"/>
          <p14:tracePt t="16354" x="9301163" y="5556250"/>
          <p14:tracePt t="16474" x="9288463" y="5556250"/>
          <p14:tracePt t="16576" x="9288463" y="5543550"/>
          <p14:tracePt t="16606" x="9275763" y="5530850"/>
          <p14:tracePt t="16630" x="9263063" y="5530850"/>
          <p14:tracePt t="17112" x="9250363" y="5530850"/>
          <p14:tracePt t="17376" x="9237663" y="5530850"/>
          <p14:tracePt t="17430" x="9237663" y="5543550"/>
          <p14:tracePt t="17446" x="9250363" y="5556250"/>
          <p14:tracePt t="17454" x="9250363" y="5568950"/>
          <p14:tracePt t="17462" x="9250363" y="5581650"/>
          <p14:tracePt t="17479" x="9263063" y="5594350"/>
          <p14:tracePt t="17488" x="9263063" y="5607050"/>
          <p14:tracePt t="17496" x="9263063" y="5619750"/>
          <p14:tracePt t="17513" x="9263063" y="5630863"/>
          <p14:tracePt t="17529" x="9275763" y="5630863"/>
          <p14:tracePt t="17550" x="9275763" y="5643563"/>
          <p14:tracePt t="17558" x="9288463" y="5643563"/>
          <p14:tracePt t="17854" x="9288463" y="5656263"/>
          <p14:tracePt t="17866" x="9288463" y="5668963"/>
          <p14:tracePt t="17892" x="9288463" y="5681663"/>
          <p14:tracePt t="18026" x="9275763" y="5681663"/>
          <p14:tracePt t="18044" x="9263063" y="5681663"/>
          <p14:tracePt t="18076" x="9250363" y="5681663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E38C2-DAF5-46AE-9515-3C65BE848CF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/>
              <a:t>Etiología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DE52CA3-8E05-4733-82A5-1E8FB3715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8693" t="21316" r="18693" b="7090"/>
          <a:stretch/>
        </p:blipFill>
        <p:spPr>
          <a:xfrm>
            <a:off x="1620541" y="1273629"/>
            <a:ext cx="8686800" cy="558437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2C5BF95-45EC-425D-8A00-008A5B55B1E7}"/>
              </a:ext>
            </a:extLst>
          </p:cNvPr>
          <p:cNvSpPr/>
          <p:nvPr/>
        </p:nvSpPr>
        <p:spPr>
          <a:xfrm>
            <a:off x="1620542" y="1273628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61E6E8D-29DC-43E7-B06C-AD2ABBC02527}"/>
              </a:ext>
            </a:extLst>
          </p:cNvPr>
          <p:cNvSpPr/>
          <p:nvPr/>
        </p:nvSpPr>
        <p:spPr>
          <a:xfrm>
            <a:off x="6198371" y="2083440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4C14DB3-F524-4961-AB02-13EA4F6E20F6}"/>
              </a:ext>
            </a:extLst>
          </p:cNvPr>
          <p:cNvSpPr/>
          <p:nvPr/>
        </p:nvSpPr>
        <p:spPr>
          <a:xfrm>
            <a:off x="6168813" y="1291352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9EF643B-F9F7-48FB-82E9-580BDCF27114}"/>
              </a:ext>
            </a:extLst>
          </p:cNvPr>
          <p:cNvSpPr/>
          <p:nvPr/>
        </p:nvSpPr>
        <p:spPr>
          <a:xfrm>
            <a:off x="1630777" y="537808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4EDF23F-AD16-47F1-A61A-EF6B0BE6E047}"/>
              </a:ext>
            </a:extLst>
          </p:cNvPr>
          <p:cNvSpPr/>
          <p:nvPr/>
        </p:nvSpPr>
        <p:spPr>
          <a:xfrm>
            <a:off x="6198371" y="321784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C871B1BE-0E25-42B2-B8CF-F3CAB28BF727}"/>
              </a:ext>
            </a:extLst>
          </p:cNvPr>
          <p:cNvSpPr/>
          <p:nvPr/>
        </p:nvSpPr>
        <p:spPr>
          <a:xfrm>
            <a:off x="6168813" y="4658004"/>
            <a:ext cx="3108111" cy="233748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1B93C7C-3DF6-40B9-8F1B-2081617CB216}"/>
              </a:ext>
            </a:extLst>
          </p:cNvPr>
          <p:cNvSpPr/>
          <p:nvPr/>
        </p:nvSpPr>
        <p:spPr>
          <a:xfrm>
            <a:off x="1692549" y="1579384"/>
            <a:ext cx="874440" cy="2337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A9287E9-8424-408A-BA89-631315DE8ACA}"/>
              </a:ext>
            </a:extLst>
          </p:cNvPr>
          <p:cNvSpPr/>
          <p:nvPr/>
        </p:nvSpPr>
        <p:spPr>
          <a:xfrm>
            <a:off x="1692549" y="4027656"/>
            <a:ext cx="874440" cy="2337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E466B05-3615-4377-A01D-257F675F9D01}"/>
              </a:ext>
            </a:extLst>
          </p:cNvPr>
          <p:cNvSpPr/>
          <p:nvPr/>
        </p:nvSpPr>
        <p:spPr>
          <a:xfrm>
            <a:off x="1177871" y="3905572"/>
            <a:ext cx="5331417" cy="14195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104EDAB-6B45-479A-A129-BC9870A8DA56}"/>
              </a:ext>
            </a:extLst>
          </p:cNvPr>
          <p:cNvSpPr/>
          <p:nvPr/>
        </p:nvSpPr>
        <p:spPr>
          <a:xfrm>
            <a:off x="7259341" y="6013115"/>
            <a:ext cx="4627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 err="1"/>
              <a:t>Macrocephaly</a:t>
            </a:r>
            <a:r>
              <a:rPr lang="es-CL" sz="800" dirty="0"/>
              <a:t> in </a:t>
            </a:r>
            <a:r>
              <a:rPr lang="es-CL" sz="800" dirty="0" err="1"/>
              <a:t>infants</a:t>
            </a:r>
            <a:r>
              <a:rPr lang="es-CL" sz="800" dirty="0"/>
              <a:t> and </a:t>
            </a:r>
            <a:r>
              <a:rPr lang="es-CL" sz="800" dirty="0" err="1"/>
              <a:t>children</a:t>
            </a:r>
            <a:r>
              <a:rPr lang="es-CL" sz="800" dirty="0"/>
              <a:t>: </a:t>
            </a:r>
            <a:r>
              <a:rPr lang="es-CL" sz="800" dirty="0" err="1"/>
              <a:t>Etiology</a:t>
            </a:r>
            <a:r>
              <a:rPr lang="es-CL" sz="800" dirty="0"/>
              <a:t> and </a:t>
            </a:r>
            <a:r>
              <a:rPr lang="es-CL" sz="800" dirty="0" err="1"/>
              <a:t>evaluation</a:t>
            </a:r>
            <a:r>
              <a:rPr lang="es-CL" sz="800" dirty="0"/>
              <a:t> </a:t>
            </a:r>
            <a:r>
              <a:rPr lang="es-CL" sz="800" dirty="0" err="1"/>
              <a:t>Author</a:t>
            </a:r>
            <a:r>
              <a:rPr lang="es-CL" sz="800" dirty="0"/>
              <a:t>: Julie A Boom, MD </a:t>
            </a:r>
            <a:r>
              <a:rPr lang="es-CL" sz="800" dirty="0" err="1"/>
              <a:t>Section</a:t>
            </a:r>
            <a:r>
              <a:rPr lang="es-CL" sz="800" dirty="0"/>
              <a:t> </a:t>
            </a:r>
            <a:r>
              <a:rPr lang="es-CL" sz="800" dirty="0" err="1"/>
              <a:t>Editors</a:t>
            </a:r>
            <a:r>
              <a:rPr lang="es-CL" sz="800" dirty="0"/>
              <a:t>: Jan E </a:t>
            </a:r>
            <a:r>
              <a:rPr lang="es-CL" sz="800" dirty="0" err="1"/>
              <a:t>Drutz</a:t>
            </a:r>
            <a:r>
              <a:rPr lang="es-CL" sz="800" dirty="0"/>
              <a:t>, MD, Marc C Patterson, MD, FRACP, Helen V </a:t>
            </a:r>
            <a:r>
              <a:rPr lang="es-CL" sz="800" dirty="0" err="1"/>
              <a:t>Firth</a:t>
            </a:r>
            <a:r>
              <a:rPr lang="es-CL" sz="800" dirty="0"/>
              <a:t>, DM, FRCP, DCH </a:t>
            </a:r>
            <a:r>
              <a:rPr lang="es-CL" sz="800" dirty="0" err="1"/>
              <a:t>Deputy</a:t>
            </a:r>
            <a:r>
              <a:rPr lang="es-CL" sz="800" dirty="0"/>
              <a:t> Editor: Mary M </a:t>
            </a:r>
            <a:r>
              <a:rPr lang="es-CL" sz="800" dirty="0" err="1"/>
              <a:t>Torchia</a:t>
            </a:r>
            <a:r>
              <a:rPr lang="es-CL" sz="800" dirty="0"/>
              <a:t>, MD </a:t>
            </a:r>
            <a:r>
              <a:rPr lang="es-CL" sz="800" dirty="0" err="1"/>
              <a:t>All</a:t>
            </a:r>
            <a:r>
              <a:rPr lang="es-CL" sz="800" dirty="0"/>
              <a:t> </a:t>
            </a:r>
            <a:r>
              <a:rPr lang="es-CL" sz="800" dirty="0" err="1"/>
              <a:t>topics</a:t>
            </a:r>
            <a:r>
              <a:rPr lang="es-CL" sz="800" dirty="0"/>
              <a:t> are </a:t>
            </a:r>
            <a:r>
              <a:rPr lang="es-CL" sz="800" dirty="0" err="1"/>
              <a:t>updated</a:t>
            </a:r>
            <a:r>
              <a:rPr lang="es-CL" sz="800" dirty="0"/>
              <a:t> as new </a:t>
            </a:r>
            <a:r>
              <a:rPr lang="es-CL" sz="800" dirty="0" err="1"/>
              <a:t>evidence</a:t>
            </a:r>
            <a:r>
              <a:rPr lang="es-CL" sz="800" dirty="0"/>
              <a:t> </a:t>
            </a:r>
            <a:r>
              <a:rPr lang="es-CL" sz="800" dirty="0" err="1"/>
              <a:t>becomes</a:t>
            </a:r>
            <a:r>
              <a:rPr lang="es-CL" sz="800" dirty="0"/>
              <a:t> </a:t>
            </a:r>
            <a:r>
              <a:rPr lang="es-CL" sz="800" dirty="0" err="1"/>
              <a:t>available</a:t>
            </a:r>
            <a:r>
              <a:rPr lang="es-CL" sz="800" dirty="0"/>
              <a:t> and </a:t>
            </a:r>
            <a:r>
              <a:rPr lang="es-CL" sz="800" dirty="0" err="1"/>
              <a:t>our</a:t>
            </a:r>
            <a:r>
              <a:rPr lang="es-CL" sz="800" dirty="0"/>
              <a:t> peer </a:t>
            </a:r>
            <a:r>
              <a:rPr lang="es-CL" sz="800" dirty="0" err="1"/>
              <a:t>review</a:t>
            </a:r>
            <a:r>
              <a:rPr lang="es-CL" sz="800" dirty="0"/>
              <a:t> </a:t>
            </a:r>
            <a:r>
              <a:rPr lang="es-CL" sz="800" dirty="0" err="1"/>
              <a:t>process</a:t>
            </a:r>
            <a:r>
              <a:rPr lang="es-CL" sz="800" dirty="0"/>
              <a:t> </a:t>
            </a:r>
            <a:r>
              <a:rPr lang="es-CL" sz="800" dirty="0" err="1"/>
              <a:t>is</a:t>
            </a:r>
            <a:r>
              <a:rPr lang="es-CL" sz="800" dirty="0"/>
              <a:t> complete. </a:t>
            </a:r>
            <a:r>
              <a:rPr lang="es-CL" sz="800" dirty="0" err="1"/>
              <a:t>Literature</a:t>
            </a:r>
            <a:r>
              <a:rPr lang="es-CL" sz="800" dirty="0"/>
              <a:t> </a:t>
            </a:r>
            <a:r>
              <a:rPr lang="es-CL" sz="800" dirty="0" err="1"/>
              <a:t>review</a:t>
            </a:r>
            <a:r>
              <a:rPr lang="es-CL" sz="800" dirty="0"/>
              <a:t> </a:t>
            </a:r>
            <a:r>
              <a:rPr lang="es-CL" sz="800" dirty="0" err="1"/>
              <a:t>current</a:t>
            </a:r>
            <a:r>
              <a:rPr lang="es-CL" sz="800" dirty="0"/>
              <a:t> </a:t>
            </a:r>
            <a:r>
              <a:rPr lang="es-CL" sz="800" dirty="0" err="1"/>
              <a:t>through</a:t>
            </a:r>
            <a:r>
              <a:rPr lang="es-CL" sz="800" dirty="0"/>
              <a:t>: Mar 2020. | </a:t>
            </a:r>
            <a:r>
              <a:rPr lang="es-CL" sz="800" dirty="0" err="1"/>
              <a:t>This</a:t>
            </a:r>
            <a:r>
              <a:rPr lang="es-CL" sz="800" dirty="0"/>
              <a:t> </a:t>
            </a:r>
            <a:r>
              <a:rPr lang="es-CL" sz="800" dirty="0" err="1"/>
              <a:t>topic</a:t>
            </a:r>
            <a:r>
              <a:rPr lang="es-CL" sz="800" dirty="0"/>
              <a:t> </a:t>
            </a:r>
            <a:r>
              <a:rPr lang="es-CL" sz="800" dirty="0" err="1"/>
              <a:t>last</a:t>
            </a:r>
            <a:r>
              <a:rPr lang="es-CL" sz="800" dirty="0"/>
              <a:t> </a:t>
            </a:r>
            <a:r>
              <a:rPr lang="es-CL" sz="800" dirty="0" err="1"/>
              <a:t>updated</a:t>
            </a:r>
            <a:r>
              <a:rPr lang="es-CL" sz="800" dirty="0"/>
              <a:t>: Jul 11, 2019.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154981F-A0A3-41B1-9B19-D8855C413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0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71"/>
    </mc:Choice>
    <mc:Fallback>
      <p:transition spd="slow" advTm="5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3" x="4068763" y="4554538"/>
          <p14:tracePt t="281" x="4081463" y="4543425"/>
          <p14:tracePt t="287" x="4081463" y="4530725"/>
          <p14:tracePt t="295" x="4081463" y="4505325"/>
          <p14:tracePt t="303" x="4081463" y="4492625"/>
          <p14:tracePt t="311" x="4081463" y="4479925"/>
          <p14:tracePt t="319" x="4081463" y="4454525"/>
          <p14:tracePt t="327" x="4068763" y="4443413"/>
          <p14:tracePt t="335" x="4068763" y="4430713"/>
          <p14:tracePt t="343" x="4056063" y="4405313"/>
          <p14:tracePt t="351" x="4043363" y="4392613"/>
          <p14:tracePt t="357" x="4030663" y="4379913"/>
          <p14:tracePt t="365" x="4005263" y="4367213"/>
          <p14:tracePt t="373" x="4005263" y="4354513"/>
          <p14:tracePt t="381" x="3992563" y="4341813"/>
          <p14:tracePt t="389" x="3968750" y="4330700"/>
          <p14:tracePt t="399" x="3956050" y="4305300"/>
          <p14:tracePt t="405" x="3917950" y="4292600"/>
          <p14:tracePt t="415" x="3905250" y="4267200"/>
          <p14:tracePt t="419" x="3879850" y="4254500"/>
          <p14:tracePt t="427" x="3856038" y="4230688"/>
          <p14:tracePt t="435" x="3817938" y="4217988"/>
          <p14:tracePt t="443" x="3792538" y="4192588"/>
          <p14:tracePt t="451" x="3756025" y="4179888"/>
          <p14:tracePt t="459" x="3730625" y="4154488"/>
          <p14:tracePt t="467" x="3705225" y="4141788"/>
          <p14:tracePt t="475" x="3679825" y="4117975"/>
          <p14:tracePt t="483" x="3654425" y="4105275"/>
          <p14:tracePt t="489" x="3617913" y="4079875"/>
          <p14:tracePt t="498" x="3567113" y="4054475"/>
          <p14:tracePt t="505" x="3530600" y="4041775"/>
          <p14:tracePt t="515" x="3492500" y="4017963"/>
          <p14:tracePt t="521" x="3441700" y="4005263"/>
          <p14:tracePt t="529" x="3429000" y="3979863"/>
          <p14:tracePt t="537" x="3417888" y="3967163"/>
          <p14:tracePt t="545" x="3405188" y="3967163"/>
          <p14:tracePt t="551" x="3392488" y="3954463"/>
          <p14:tracePt t="559" x="3367088" y="3954463"/>
          <p14:tracePt t="567" x="3354388" y="3929063"/>
          <p14:tracePt t="575" x="3341688" y="3916363"/>
          <p14:tracePt t="583" x="3305175" y="3905250"/>
          <p14:tracePt t="591" x="3279775" y="3879850"/>
          <p14:tracePt t="599" x="3241675" y="3867150"/>
          <p14:tracePt t="607" x="3179763" y="3841750"/>
          <p14:tracePt t="615" x="3141663" y="3816350"/>
          <p14:tracePt t="621" x="3116263" y="3816350"/>
          <p14:tracePt t="629" x="3092450" y="3816350"/>
          <p14:tracePt t="637" x="3067050" y="3803650"/>
          <p14:tracePt t="645" x="3054350" y="3803650"/>
          <p14:tracePt t="661" x="3041650" y="3803650"/>
          <p14:tracePt t="677" x="3028950" y="3803650"/>
          <p14:tracePt t="695" x="3016250" y="3803650"/>
          <p14:tracePt t="703" x="3003550" y="3803650"/>
          <p14:tracePt t="711" x="2992438" y="3803650"/>
          <p14:tracePt t="719" x="2979738" y="3803650"/>
          <p14:tracePt t="727" x="2941638" y="3803650"/>
          <p14:tracePt t="735" x="2890838" y="3803650"/>
          <p14:tracePt t="743" x="2854325" y="3803650"/>
          <p14:tracePt t="751" x="2828925" y="3803650"/>
          <p14:tracePt t="757" x="2803525" y="3803650"/>
          <p14:tracePt t="765" x="2790825" y="3792538"/>
          <p14:tracePt t="773" x="2767013" y="3792538"/>
          <p14:tracePt t="781" x="2754313" y="3792538"/>
          <p14:tracePt t="789" x="2741613" y="3792538"/>
          <p14:tracePt t="798" x="2728913" y="3792538"/>
          <p14:tracePt t="815" x="2716213" y="3792538"/>
          <p14:tracePt t="827" x="2690813" y="3792538"/>
          <p14:tracePt t="843" x="2678113" y="3792538"/>
          <p14:tracePt t="851" x="2654300" y="3792538"/>
          <p14:tracePt t="859" x="2641600" y="3792538"/>
          <p14:tracePt t="867" x="2628900" y="3792538"/>
          <p14:tracePt t="875" x="2603500" y="3792538"/>
          <p14:tracePt t="883" x="2590800" y="3792538"/>
          <p14:tracePt t="889" x="2578100" y="3792538"/>
          <p14:tracePt t="898" x="2565400" y="3792538"/>
          <p14:tracePt t="905" x="2541588" y="3792538"/>
          <p14:tracePt t="915" x="2528888" y="3792538"/>
          <p14:tracePt t="921" x="2516188" y="3792538"/>
          <p14:tracePt t="929" x="2503488" y="3792538"/>
          <p14:tracePt t="937" x="2465388" y="3792538"/>
          <p14:tracePt t="945" x="2441575" y="3792538"/>
          <p14:tracePt t="951" x="2428875" y="3792538"/>
          <p14:tracePt t="959" x="2416175" y="3792538"/>
          <p14:tracePt t="967" x="2390775" y="3792538"/>
          <p14:tracePt t="983" x="2378075" y="3792538"/>
          <p14:tracePt t="999" x="2365375" y="3792538"/>
          <p14:tracePt t="1015" x="2352675" y="3792538"/>
          <p14:tracePt t="1021" x="2339975" y="3792538"/>
          <p14:tracePt t="1037" x="2328863" y="3792538"/>
          <p14:tracePt t="1045" x="2316163" y="3792538"/>
          <p14:tracePt t="1053" x="2303463" y="3792538"/>
          <p14:tracePt t="1061" x="2278063" y="3803650"/>
          <p14:tracePt t="1081" x="2252663" y="3803650"/>
          <p14:tracePt t="1085" x="2228850" y="3803650"/>
          <p14:tracePt t="1091" x="2203450" y="3803650"/>
          <p14:tracePt t="1099" x="2190750" y="3803650"/>
          <p14:tracePt t="1107" x="2178050" y="3803650"/>
          <p14:tracePt t="1115" x="2152650" y="3803650"/>
          <p14:tracePt t="1123" x="2139950" y="3803650"/>
          <p14:tracePt t="1132" x="2127250" y="3803650"/>
          <p14:tracePt t="1139" x="2116138" y="3803650"/>
          <p14:tracePt t="1147" x="2078038" y="3803650"/>
          <p14:tracePt t="1153" x="2065338" y="3803650"/>
          <p14:tracePt t="1161" x="2052638" y="3803650"/>
          <p14:tracePt t="1169" x="2039938" y="3803650"/>
          <p14:tracePt t="1177" x="2014538" y="3816350"/>
          <p14:tracePt t="1185" x="2003425" y="3816350"/>
          <p14:tracePt t="1193" x="1990725" y="3829050"/>
          <p14:tracePt t="1201" x="1965325" y="3829050"/>
          <p14:tracePt t="1209" x="1952625" y="3829050"/>
          <p14:tracePt t="1215" x="1939925" y="3841750"/>
          <p14:tracePt t="1223" x="1914525" y="3841750"/>
          <p14:tracePt t="1232" x="1903413" y="3854450"/>
          <p14:tracePt t="1239" x="1890713" y="3867150"/>
          <p14:tracePt t="1247" x="1865313" y="3879850"/>
          <p14:tracePt t="1255" x="1852613" y="3892550"/>
          <p14:tracePt t="1264" x="1827213" y="3892550"/>
          <p14:tracePt t="1271" x="1801813" y="3905250"/>
          <p14:tracePt t="1279" x="1790700" y="3916363"/>
          <p14:tracePt t="1285" x="1778000" y="3916363"/>
          <p14:tracePt t="1293" x="1765300" y="3929063"/>
          <p14:tracePt t="1305" x="1752600" y="3929063"/>
          <p14:tracePt t="1321" x="1739900" y="3941763"/>
          <p14:tracePt t="1329" x="1714500" y="3954463"/>
          <p14:tracePt t="1337" x="1701800" y="3967163"/>
          <p14:tracePt t="1345" x="1677988" y="3967163"/>
          <p14:tracePt t="1351" x="1665288" y="3979863"/>
          <p14:tracePt t="1359" x="1652588" y="3992563"/>
          <p14:tracePt t="1367" x="1627188" y="4005263"/>
          <p14:tracePt t="1375" x="1614488" y="4029075"/>
          <p14:tracePt t="1383" x="1589088" y="4041775"/>
          <p14:tracePt t="1391" x="1577975" y="4067175"/>
          <p14:tracePt t="1399" x="1565275" y="4079875"/>
          <p14:tracePt t="1407" x="1539875" y="4092575"/>
          <p14:tracePt t="1415" x="1527175" y="4117975"/>
          <p14:tracePt t="1421" x="1501775" y="4129088"/>
          <p14:tracePt t="1429" x="1489075" y="4167188"/>
          <p14:tracePt t="1437" x="1465263" y="4179888"/>
          <p14:tracePt t="1445" x="1452563" y="4192588"/>
          <p14:tracePt t="1453" x="1427163" y="4230688"/>
          <p14:tracePt t="1461" x="1414463" y="4279900"/>
          <p14:tracePt t="1469" x="1401763" y="4305300"/>
          <p14:tracePt t="1477" x="1376363" y="4341813"/>
          <p14:tracePt t="1483" x="1363663" y="4367213"/>
          <p14:tracePt t="1491" x="1339850" y="4418013"/>
          <p14:tracePt t="1499" x="1327150" y="4454525"/>
          <p14:tracePt t="1507" x="1301750" y="4479925"/>
          <p14:tracePt t="1515" x="1289050" y="4505325"/>
          <p14:tracePt t="1523" x="1289050" y="4543425"/>
          <p14:tracePt t="1531" x="1289050" y="4567238"/>
          <p14:tracePt t="1539" x="1289050" y="4592638"/>
          <p14:tracePt t="1547" x="1289050" y="4630738"/>
          <p14:tracePt t="1553" x="1289050" y="4643438"/>
          <p14:tracePt t="1561" x="1301750" y="4667250"/>
          <p14:tracePt t="1569" x="1314450" y="4679950"/>
          <p14:tracePt t="1577" x="1314450" y="4692650"/>
          <p14:tracePt t="1585" x="1314450" y="4718050"/>
          <p14:tracePt t="1601" x="1327150" y="4730750"/>
          <p14:tracePt t="1609" x="1327150" y="4743450"/>
          <p14:tracePt t="1616" x="1339850" y="4756150"/>
          <p14:tracePt t="1623" x="1363663" y="4792663"/>
          <p14:tracePt t="1631" x="1376363" y="4818063"/>
          <p14:tracePt t="1639" x="1389063" y="4843463"/>
          <p14:tracePt t="1648" x="1401763" y="4856163"/>
          <p14:tracePt t="1655" x="1427163" y="4879975"/>
          <p14:tracePt t="1664" x="1439863" y="4892675"/>
          <p14:tracePt t="1671" x="1465263" y="4918075"/>
          <p14:tracePt t="1679" x="1476375" y="4930775"/>
          <p14:tracePt t="1685" x="1501775" y="4956175"/>
          <p14:tracePt t="1693" x="1514475" y="4968875"/>
          <p14:tracePt t="1701" x="1527175" y="4981575"/>
          <p14:tracePt t="1709" x="1552575" y="5005388"/>
          <p14:tracePt t="1718" x="1565275" y="5018088"/>
          <p14:tracePt t="1725" x="1589088" y="5043488"/>
          <p14:tracePt t="1734" x="1601788" y="5056188"/>
          <p14:tracePt t="1741" x="1627188" y="5081588"/>
          <p14:tracePt t="1750" x="1677988" y="5092700"/>
          <p14:tracePt t="1756" x="1727200" y="5105400"/>
          <p14:tracePt t="1766" x="1778000" y="5130800"/>
          <p14:tracePt t="1772" x="1852613" y="5143500"/>
          <p14:tracePt t="1780" x="1890713" y="5156200"/>
          <p14:tracePt t="1788" x="1914525" y="5156200"/>
          <p14:tracePt t="1795" x="1952625" y="5156200"/>
          <p14:tracePt t="1803" x="1965325" y="5156200"/>
          <p14:tracePt t="1811" x="1978025" y="5168900"/>
          <p14:tracePt t="1818" x="2003425" y="5181600"/>
          <p14:tracePt t="1825" x="2014538" y="5181600"/>
          <p14:tracePt t="1834" x="2027238" y="5194300"/>
          <p14:tracePt t="1841" x="2078038" y="5205413"/>
          <p14:tracePt t="1850" x="2139950" y="5218113"/>
          <p14:tracePt t="1857" x="2203450" y="5230813"/>
          <p14:tracePt t="1867" x="2316163" y="5243513"/>
          <p14:tracePt t="1874" x="2416175" y="5256213"/>
          <p14:tracePt t="1883" x="2516188" y="5268913"/>
          <p14:tracePt t="1888" x="2603500" y="5281613"/>
          <p14:tracePt t="1895" x="2667000" y="5281613"/>
          <p14:tracePt t="1903" x="2690813" y="5281613"/>
          <p14:tracePt t="1911" x="2716213" y="5281613"/>
          <p14:tracePt t="1920" x="2728913" y="5281613"/>
          <p14:tracePt t="1927" x="2741613" y="5281613"/>
          <p14:tracePt t="1936" x="2767013" y="5281613"/>
          <p14:tracePt t="1943" x="2778125" y="5268913"/>
          <p14:tracePt t="1950" x="2790825" y="5268913"/>
          <p14:tracePt t="1957" x="2816225" y="5268913"/>
          <p14:tracePt t="1967" x="2854325" y="5281613"/>
          <p14:tracePt t="1976" x="2916238" y="5294313"/>
          <p14:tracePt t="1983" x="2992438" y="5318125"/>
          <p14:tracePt t="1989" x="3041650" y="5330825"/>
          <p14:tracePt t="1997" x="3116263" y="5343525"/>
          <p14:tracePt t="2005" x="3167063" y="5343525"/>
          <p14:tracePt t="2014" x="3205163" y="5356225"/>
          <p14:tracePt t="2019" x="3241675" y="5368925"/>
          <p14:tracePt t="2027" x="3254375" y="5381625"/>
          <p14:tracePt t="2035" x="3279775" y="5381625"/>
          <p14:tracePt t="2043" x="3305175" y="5381625"/>
          <p14:tracePt t="2051" x="3341688" y="5381625"/>
          <p14:tracePt t="2059" x="3392488" y="5381625"/>
          <p14:tracePt t="2067" x="3467100" y="5381625"/>
          <p14:tracePt t="2075" x="3530600" y="5381625"/>
          <p14:tracePt t="2082" x="3605213" y="5381625"/>
          <p14:tracePt t="2089" x="3667125" y="5381625"/>
          <p14:tracePt t="2097" x="3743325" y="5381625"/>
          <p14:tracePt t="2105" x="3779838" y="5381625"/>
          <p14:tracePt t="2114" x="3805238" y="5381625"/>
          <p14:tracePt t="2121" x="3830638" y="5394325"/>
          <p14:tracePt t="2129" x="3843338" y="5394325"/>
          <p14:tracePt t="2137" x="3867150" y="5394325"/>
          <p14:tracePt t="2145" x="3879850" y="5394325"/>
          <p14:tracePt t="2151" x="3905250" y="5394325"/>
          <p14:tracePt t="2159" x="3956050" y="5394325"/>
          <p14:tracePt t="2167" x="4030663" y="5381625"/>
          <p14:tracePt t="2175" x="4092575" y="5368925"/>
          <p14:tracePt t="2183" x="4168775" y="5356225"/>
          <p14:tracePt t="2191" x="4256088" y="5343525"/>
          <p14:tracePt t="2199" x="4318000" y="5343525"/>
          <p14:tracePt t="2207" x="4406900" y="5343525"/>
          <p14:tracePt t="2214" x="4494213" y="5343525"/>
          <p14:tracePt t="2221" x="4556125" y="5343525"/>
          <p14:tracePt t="2229" x="4606925" y="5343525"/>
          <p14:tracePt t="2237" x="4643438" y="5343525"/>
          <p14:tracePt t="2245" x="4681538" y="5330825"/>
          <p14:tracePt t="2253" x="4706938" y="5318125"/>
          <p14:tracePt t="2261" x="4719638" y="5318125"/>
          <p14:tracePt t="2269" x="4732338" y="5318125"/>
          <p14:tracePt t="2277" x="4768850" y="5318125"/>
          <p14:tracePt t="2283" x="4794250" y="5318125"/>
          <p14:tracePt t="2291" x="4832350" y="5318125"/>
          <p14:tracePt t="2299" x="4894263" y="5318125"/>
          <p14:tracePt t="2307" x="4919663" y="5318125"/>
          <p14:tracePt t="2316" x="4932363" y="5305425"/>
          <p14:tracePt t="2323" x="4945063" y="5305425"/>
          <p14:tracePt t="2331" x="4968875" y="5294313"/>
          <p14:tracePt t="2339" x="4981575" y="5281613"/>
          <p14:tracePt t="2345" x="5006975" y="5268913"/>
          <p14:tracePt t="2353" x="5032375" y="5243513"/>
          <p14:tracePt t="2361" x="5057775" y="5218113"/>
          <p14:tracePt t="2369" x="5106988" y="5194300"/>
          <p14:tracePt t="2377" x="5181600" y="5156200"/>
          <p14:tracePt t="2385" x="5245100" y="5143500"/>
          <p14:tracePt t="2393" x="5281613" y="5130800"/>
          <p14:tracePt t="2401" x="5332413" y="5105400"/>
          <p14:tracePt t="2409" x="5370513" y="5092700"/>
          <p14:tracePt t="2415" x="5383213" y="5081588"/>
          <p14:tracePt t="2423" x="5394325" y="5068888"/>
          <p14:tracePt t="2432" x="5419725" y="5056188"/>
          <p14:tracePt t="2439" x="5432425" y="5043488"/>
          <p14:tracePt t="2448" x="5445125" y="5030788"/>
          <p14:tracePt t="2455" x="5457825" y="5018088"/>
          <p14:tracePt t="2464" x="5483225" y="5005388"/>
          <p14:tracePt t="2471" x="5495925" y="4992688"/>
          <p14:tracePt t="2481" x="5519738" y="4968875"/>
          <p14:tracePt t="2485" x="5570538" y="4956175"/>
          <p14:tracePt t="2493" x="5632450" y="4930775"/>
          <p14:tracePt t="2502" x="5708650" y="4905375"/>
          <p14:tracePt t="2509" x="5757863" y="4879975"/>
          <p14:tracePt t="2517" x="5808663" y="4868863"/>
          <p14:tracePt t="2525" x="5832475" y="4843463"/>
          <p14:tracePt t="2533" x="5845175" y="4830763"/>
          <p14:tracePt t="2541" x="5870575" y="4805363"/>
          <p14:tracePt t="2555" x="5883275" y="4805363"/>
          <p14:tracePt t="2564" x="5883275" y="4792663"/>
          <p14:tracePt t="2571" x="5895975" y="4779963"/>
          <p14:tracePt t="2581" x="5908675" y="4779963"/>
          <p14:tracePt t="2587" x="5908675" y="4768850"/>
          <p14:tracePt t="2603" x="5908675" y="4756150"/>
          <p14:tracePt t="2617" x="5908675" y="4730750"/>
          <p14:tracePt t="2625" x="5908675" y="4718050"/>
          <p14:tracePt t="2633" x="5908675" y="4705350"/>
          <p14:tracePt t="2641" x="5883275" y="4679950"/>
          <p14:tracePt t="2649" x="5870575" y="4656138"/>
          <p14:tracePt t="2657" x="5845175" y="4643438"/>
          <p14:tracePt t="2665" x="5832475" y="4618038"/>
          <p14:tracePt t="2673" x="5821363" y="4605338"/>
          <p14:tracePt t="2683" x="5795963" y="4579938"/>
          <p14:tracePt t="2688" x="5783263" y="4567238"/>
          <p14:tracePt t="2696" x="5757863" y="4554538"/>
          <p14:tracePt t="2703" x="5745163" y="4543425"/>
          <p14:tracePt t="2711" x="5732463" y="4530725"/>
          <p14:tracePt t="2719" x="5695950" y="4518025"/>
          <p14:tracePt t="2728" x="5657850" y="4505325"/>
          <p14:tracePt t="2736" x="5632450" y="4492625"/>
          <p14:tracePt t="2743" x="5583238" y="4467225"/>
          <p14:tracePt t="2750" x="5519738" y="4443413"/>
          <p14:tracePt t="2757" x="5483225" y="4430713"/>
          <p14:tracePt t="2767" x="5419725" y="4405313"/>
          <p14:tracePt t="2774" x="5394325" y="4392613"/>
          <p14:tracePt t="2783" x="5383213" y="4367213"/>
          <p14:tracePt t="2789" x="5345113" y="4354513"/>
          <p14:tracePt t="2799" x="5319713" y="4330700"/>
          <p14:tracePt t="2806" x="5294313" y="4318000"/>
          <p14:tracePt t="2811" x="5270500" y="4292600"/>
          <p14:tracePt t="2820" x="5257800" y="4279900"/>
          <p14:tracePt t="2827" x="5219700" y="4267200"/>
          <p14:tracePt t="2835" x="5194300" y="4254500"/>
          <p14:tracePt t="2843" x="5170488" y="4254500"/>
          <p14:tracePt t="2852" x="5132388" y="4254500"/>
          <p14:tracePt t="2859" x="5106988" y="4241800"/>
          <p14:tracePt t="2867" x="5081588" y="4230688"/>
          <p14:tracePt t="2875" x="5057775" y="4230688"/>
          <p14:tracePt t="2882" x="5045075" y="4217988"/>
          <p14:tracePt t="2889" x="5019675" y="4217988"/>
          <p14:tracePt t="2897" x="5006975" y="4205288"/>
          <p14:tracePt t="2905" x="4994275" y="4205288"/>
          <p14:tracePt t="2914" x="4956175" y="4192588"/>
          <p14:tracePt t="2921" x="4945063" y="4192588"/>
          <p14:tracePt t="2931" x="4932363" y="4167188"/>
          <p14:tracePt t="2937" x="4894263" y="4154488"/>
          <p14:tracePt t="2943" x="4856163" y="4154488"/>
          <p14:tracePt t="2951" x="4832350" y="4141788"/>
          <p14:tracePt t="2959" x="4794250" y="4141788"/>
          <p14:tracePt t="2967" x="4756150" y="4141788"/>
          <p14:tracePt t="2975" x="4743450" y="4141788"/>
          <p14:tracePt t="2983" x="4732338" y="4141788"/>
          <p14:tracePt t="2991" x="4719638" y="4141788"/>
          <p14:tracePt t="2999" x="4706938" y="4141788"/>
          <p14:tracePt t="3007" x="4694238" y="4141788"/>
          <p14:tracePt t="3014" x="4668838" y="4141788"/>
          <p14:tracePt t="3021" x="4643438" y="4141788"/>
          <p14:tracePt t="3031" x="4619625" y="4141788"/>
          <p14:tracePt t="3037" x="4568825" y="4141788"/>
          <p14:tracePt t="3045" x="4506913" y="4154488"/>
          <p14:tracePt t="3053" x="4443413" y="4154488"/>
          <p14:tracePt t="3061" x="4368800" y="4167188"/>
          <p14:tracePt t="3069" x="4305300" y="4167188"/>
          <p14:tracePt t="3075" x="4256088" y="4167188"/>
          <p14:tracePt t="3083" x="4217988" y="4167188"/>
          <p14:tracePt t="3091" x="4205288" y="4167188"/>
          <p14:tracePt t="3099" x="4181475" y="4167188"/>
          <p14:tracePt t="3107" x="4168775" y="4167188"/>
          <p14:tracePt t="3115" x="4156075" y="4167188"/>
          <p14:tracePt t="3123" x="4143375" y="4167188"/>
          <p14:tracePt t="3131" x="4130675" y="4167188"/>
          <p14:tracePt t="3139" x="4117975" y="4167188"/>
          <p14:tracePt t="3145" x="4105275" y="4167188"/>
          <p14:tracePt t="3153" x="4092575" y="4167188"/>
          <p14:tracePt t="3161" x="4056063" y="4167188"/>
          <p14:tracePt t="3169" x="4005263" y="4167188"/>
          <p14:tracePt t="3177" x="3956050" y="4167188"/>
          <p14:tracePt t="3185" x="3892550" y="4154488"/>
          <p14:tracePt t="3193" x="3843338" y="4129088"/>
          <p14:tracePt t="3201" x="3805238" y="4117975"/>
          <p14:tracePt t="3209" x="3767138" y="4105275"/>
          <p14:tracePt t="3216" x="3756025" y="4105275"/>
          <p14:tracePt t="3223" x="3743325" y="4092575"/>
          <p14:tracePt t="3233" x="3717925" y="4079875"/>
          <p14:tracePt t="3239" x="3705225" y="4079875"/>
          <p14:tracePt t="3249" x="3692525" y="4079875"/>
          <p14:tracePt t="3255" x="3667125" y="4079875"/>
          <p14:tracePt t="3266" x="3654425" y="4079875"/>
          <p14:tracePt t="3271" x="3630613" y="4079875"/>
          <p14:tracePt t="3277" x="3605213" y="4079875"/>
          <p14:tracePt t="3286" x="3567113" y="4067175"/>
          <p14:tracePt t="3293" x="3517900" y="4067175"/>
          <p14:tracePt t="3302" x="3441700" y="4067175"/>
          <p14:tracePt t="3309" x="3367088" y="4079875"/>
          <p14:tracePt t="3318" x="3305175" y="4092575"/>
          <p14:tracePt t="3325" x="3254375" y="4105275"/>
          <p14:tracePt t="3334" x="3179763" y="4129088"/>
          <p14:tracePt t="3341" x="3141663" y="4129088"/>
          <p14:tracePt t="3349" x="3103563" y="4129088"/>
          <p14:tracePt t="3355" x="3079750" y="4141788"/>
          <p14:tracePt t="3365" x="3041650" y="4141788"/>
          <p14:tracePt t="3371" x="3016250" y="4141788"/>
          <p14:tracePt t="3384" x="2967038" y="4141788"/>
          <p14:tracePt t="3389" x="2916238" y="4141788"/>
          <p14:tracePt t="3396" x="2867025" y="4141788"/>
          <p14:tracePt t="3404" x="2790825" y="4141788"/>
          <p14:tracePt t="3409" x="2741613" y="4154488"/>
          <p14:tracePt t="3417" x="2667000" y="4154488"/>
          <p14:tracePt t="3425" x="2603500" y="4154488"/>
          <p14:tracePt t="3433" x="2554288" y="4154488"/>
          <p14:tracePt t="3441" x="2528888" y="4154488"/>
          <p14:tracePt t="3450" x="2490788" y="4154488"/>
          <p14:tracePt t="3457" x="2478088" y="4154488"/>
          <p14:tracePt t="3466" x="2465388" y="4154488"/>
          <p14:tracePt t="3473" x="2441575" y="4154488"/>
          <p14:tracePt t="3483" x="2428875" y="4154488"/>
          <p14:tracePt t="3488" x="2403475" y="4154488"/>
          <p14:tracePt t="3496" x="2378075" y="4154488"/>
          <p14:tracePt t="3504" x="2339975" y="4154488"/>
          <p14:tracePt t="3511" x="2290763" y="4154488"/>
          <p14:tracePt t="3520" x="2239963" y="4167188"/>
          <p14:tracePt t="3527" x="2165350" y="4192588"/>
          <p14:tracePt t="3536" x="2090738" y="4217988"/>
          <p14:tracePt t="3541" x="2027238" y="4241800"/>
          <p14:tracePt t="3549" x="1978025" y="4267200"/>
          <p14:tracePt t="3557" x="1914525" y="4292600"/>
          <p14:tracePt t="3566" x="1890713" y="4305300"/>
          <p14:tracePt t="3573" x="1865313" y="4330700"/>
          <p14:tracePt t="3583" x="1852613" y="4330700"/>
          <p14:tracePt t="3590" x="1839913" y="4341813"/>
          <p14:tracePt t="3745" x="1827213" y="4341813"/>
          <p14:tracePt t="3759" x="1827213" y="4354513"/>
          <p14:tracePt t="3768" x="1778000" y="4367213"/>
          <p14:tracePt t="3776" x="1689100" y="4392613"/>
          <p14:tracePt t="3784" x="1601788" y="4454525"/>
          <p14:tracePt t="3791" x="1527175" y="4467225"/>
          <p14:tracePt t="3801" x="1465263" y="4479925"/>
          <p14:tracePt t="3807" x="1427163" y="4492625"/>
          <p14:tracePt t="3816" x="1414463" y="4492625"/>
          <p14:tracePt t="3822" x="1401763" y="4492625"/>
          <p14:tracePt t="3838" x="1389063" y="4505325"/>
          <p14:tracePt t="3846" x="1363663" y="4505325"/>
          <p14:tracePt t="3854" x="1352550" y="4505325"/>
          <p14:tracePt t="3861" x="1339850" y="4505325"/>
          <p14:tracePt t="3870" x="1314450" y="4518025"/>
          <p14:tracePt t="3875" x="1289050" y="4543425"/>
          <p14:tracePt t="3883" x="1276350" y="4543425"/>
          <p14:tracePt t="3891" x="1252538" y="4567238"/>
          <p14:tracePt t="3900" x="1239838" y="4567238"/>
          <p14:tracePt t="3907" x="1227138" y="4592638"/>
          <p14:tracePt t="3916" x="1201738" y="4605338"/>
          <p14:tracePt t="3923" x="1201738" y="4618038"/>
          <p14:tracePt t="3934" x="1189038" y="4618038"/>
          <p14:tracePt t="3940" x="1189038" y="4643438"/>
          <p14:tracePt t="3950" x="1176338" y="4656138"/>
          <p14:tracePt t="3954" x="1176338" y="4667250"/>
          <p14:tracePt t="3961" x="1176338" y="4692650"/>
          <p14:tracePt t="3970" x="1176338" y="4730750"/>
          <p14:tracePt t="3977" x="1176338" y="4756150"/>
          <p14:tracePt t="3985" x="1176338" y="4779963"/>
          <p14:tracePt t="3993" x="1189038" y="4792663"/>
          <p14:tracePt t="4002" x="1201738" y="4818063"/>
          <p14:tracePt t="4007" x="1214438" y="4830763"/>
          <p14:tracePt t="4015" x="1227138" y="4843463"/>
          <p14:tracePt t="4023" x="1239838" y="4856163"/>
          <p14:tracePt t="4031" x="1252538" y="4868863"/>
          <p14:tracePt t="4043" x="1252538" y="4879975"/>
          <p14:tracePt t="4051" x="1263650" y="4879975"/>
          <p14:tracePt t="4105" x="1276350" y="4879975"/>
          <p14:tracePt t="4113" x="1289050" y="4868863"/>
          <p14:tracePt t="4121" x="1301750" y="4843463"/>
          <p14:tracePt t="4130" x="1314450" y="4818063"/>
          <p14:tracePt t="4137" x="1339850" y="4779963"/>
          <p14:tracePt t="4145" x="1352550" y="4743450"/>
          <p14:tracePt t="4151" x="1363663" y="4705350"/>
          <p14:tracePt t="4159" x="1376363" y="4679950"/>
          <p14:tracePt t="4167" x="1389063" y="4656138"/>
          <p14:tracePt t="4175" x="1389063" y="4605338"/>
          <p14:tracePt t="4183" x="1389063" y="4567238"/>
          <p14:tracePt t="4191" x="1389063" y="4530725"/>
          <p14:tracePt t="4199" x="1389063" y="4505325"/>
          <p14:tracePt t="4207" x="1389063" y="4479925"/>
          <p14:tracePt t="4214" x="1389063" y="4467225"/>
          <p14:tracePt t="4221" x="1389063" y="4454525"/>
          <p14:tracePt t="4232" x="1389063" y="4418013"/>
          <p14:tracePt t="4237" x="1389063" y="4405313"/>
          <p14:tracePt t="4245" x="1389063" y="4392613"/>
          <p14:tracePt t="4253" x="1376363" y="4367213"/>
          <p14:tracePt t="4261" x="1376363" y="4354513"/>
          <p14:tracePt t="4269" x="1376363" y="4341813"/>
          <p14:tracePt t="4275" x="1376363" y="4318000"/>
          <p14:tracePt t="4283" x="1376363" y="4305300"/>
          <p14:tracePt t="4291" x="1376363" y="4292600"/>
          <p14:tracePt t="4299" x="1376363" y="4279900"/>
          <p14:tracePt t="4307" x="1376363" y="4267200"/>
          <p14:tracePt t="4316" x="1376363" y="4254500"/>
          <p14:tracePt t="4323" x="1376363" y="4241800"/>
          <p14:tracePt t="4357" x="1363663" y="4241800"/>
          <p14:tracePt t="4381" x="1363663" y="4230688"/>
          <p14:tracePt t="4423" x="1363663" y="4217988"/>
          <p14:tracePt t="4436" x="1363663" y="4205288"/>
          <p14:tracePt t="4592" x="1363663" y="4192588"/>
          <p14:tracePt t="4612" x="1363663" y="4179888"/>
          <p14:tracePt t="4618" x="1389063" y="4167188"/>
          <p14:tracePt t="4626" x="1401763" y="4154488"/>
          <p14:tracePt t="4636" x="1414463" y="4154488"/>
          <p14:tracePt t="4642" x="1439863" y="4141788"/>
          <p14:tracePt t="4650" x="1452563" y="4129088"/>
          <p14:tracePt t="4657" x="1465263" y="4129088"/>
          <p14:tracePt t="4666" x="1476375" y="4129088"/>
          <p14:tracePt t="4683" x="1489075" y="4129088"/>
          <p14:tracePt t="4695" x="1501775" y="4129088"/>
          <p14:tracePt t="8362" x="1501775" y="4141788"/>
          <p14:tracePt t="8406" x="1501775" y="4154488"/>
          <p14:tracePt t="8496" x="1501775" y="4167188"/>
          <p14:tracePt t="8976" x="1501775" y="4179888"/>
          <p14:tracePt t="9734" x="1501775" y="4192588"/>
          <p14:tracePt t="9758" x="1501775" y="4217988"/>
          <p14:tracePt t="9764" x="1501775" y="4230688"/>
          <p14:tracePt t="9772" x="1501775" y="4241800"/>
          <p14:tracePt t="9783" x="1501775" y="4267200"/>
          <p14:tracePt t="9788" x="1501775" y="4279900"/>
          <p14:tracePt t="9796" x="1501775" y="4292600"/>
          <p14:tracePt t="9803" x="1501775" y="4305300"/>
          <p14:tracePt t="9813" x="1501775" y="4318000"/>
          <p14:tracePt t="9819" x="1501775" y="4330700"/>
          <p14:tracePt t="9831" x="1514475" y="4341813"/>
          <p14:tracePt t="9837" x="1514475" y="4354513"/>
          <p14:tracePt t="9846" x="1514475" y="4367213"/>
          <p14:tracePt t="9863" x="1514475" y="4379913"/>
          <p14:tracePt t="9877" x="1514475" y="4392613"/>
          <p14:tracePt t="9885" x="1514475" y="4405313"/>
          <p14:tracePt t="9893" x="1514475" y="4418013"/>
          <p14:tracePt t="9907" x="1514475" y="4430713"/>
          <p14:tracePt t="9923" x="1514475" y="4443413"/>
          <p14:tracePt t="9943" x="1514475" y="4467225"/>
          <p14:tracePt t="9965" x="1514475" y="4479925"/>
          <p14:tracePt t="9977" x="1514475" y="4492625"/>
          <p14:tracePt t="9985" x="1514475" y="4505325"/>
          <p14:tracePt t="10001" x="1514475" y="4518025"/>
          <p14:tracePt t="10017" x="1514475" y="4530725"/>
          <p14:tracePt t="10033" x="1514475" y="4543425"/>
          <p14:tracePt t="10039" x="1501775" y="4554538"/>
          <p14:tracePt t="10055" x="1501775" y="4567238"/>
          <p14:tracePt t="10064" x="1501775" y="4592638"/>
          <p14:tracePt t="10071" x="1489075" y="4592638"/>
          <p14:tracePt t="10080" x="1489075" y="4605338"/>
          <p14:tracePt t="10087" x="1476375" y="4618038"/>
          <p14:tracePt t="10096" x="1476375" y="4630738"/>
          <p14:tracePt t="10101" x="1476375" y="4656138"/>
          <p14:tracePt t="10109" x="1476375" y="4667250"/>
          <p14:tracePt t="10117" x="1476375" y="4679950"/>
          <p14:tracePt t="10125" x="1476375" y="4705350"/>
          <p14:tracePt t="10133" x="1476375" y="4718050"/>
          <p14:tracePt t="10141" x="1476375" y="4730750"/>
          <p14:tracePt t="10149" x="1476375" y="4743450"/>
          <p14:tracePt t="10157" x="1476375" y="4768850"/>
          <p14:tracePt t="10164" x="1476375" y="4779963"/>
          <p14:tracePt t="10171" x="1476375" y="4792663"/>
          <p14:tracePt t="10180" x="1476375" y="4818063"/>
          <p14:tracePt t="10187" x="1476375" y="4830763"/>
          <p14:tracePt t="10196" x="1489075" y="4843463"/>
          <p14:tracePt t="10203" x="1489075" y="4868863"/>
          <p14:tracePt t="10219" x="1489075" y="4879975"/>
          <p14:tracePt t="10227" x="1501775" y="4905375"/>
          <p14:tracePt t="10241" x="1514475" y="4905375"/>
          <p14:tracePt t="10249" x="1514475" y="4918075"/>
          <p14:tracePt t="10265" x="1527175" y="4918075"/>
          <p14:tracePt t="10273" x="1552575" y="4930775"/>
          <p14:tracePt t="10281" x="1565275" y="4930775"/>
          <p14:tracePt t="10289" x="1589088" y="4930775"/>
          <p14:tracePt t="10296" x="1639888" y="4930775"/>
          <p14:tracePt t="10303" x="1714500" y="4930775"/>
          <p14:tracePt t="10313" x="1778000" y="4930775"/>
          <p14:tracePt t="10319" x="1865313" y="4930775"/>
          <p14:tracePt t="10327" x="1939925" y="4930775"/>
          <p14:tracePt t="10335" x="2027238" y="4943475"/>
          <p14:tracePt t="10343" x="2127250" y="4943475"/>
          <p14:tracePt t="10351" x="2216150" y="4930775"/>
          <p14:tracePt t="10359" x="2328863" y="4918075"/>
          <p14:tracePt t="10365" x="2428875" y="4905375"/>
          <p14:tracePt t="10373" x="2528888" y="4892675"/>
          <p14:tracePt t="10381" x="2628900" y="4892675"/>
          <p14:tracePt t="10389" x="2690813" y="4879975"/>
          <p14:tracePt t="10397" x="2767013" y="4879975"/>
          <p14:tracePt t="10405" x="2816225" y="4879975"/>
          <p14:tracePt t="10413" x="2867025" y="4879975"/>
          <p14:tracePt t="10421" x="2903538" y="4879975"/>
          <p14:tracePt t="10427" x="2941638" y="4892675"/>
          <p14:tracePt t="10435" x="2979738" y="4892675"/>
          <p14:tracePt t="10443" x="3016250" y="4892675"/>
          <p14:tracePt t="10451" x="3067050" y="4892675"/>
          <p14:tracePt t="10458" x="3128963" y="4905375"/>
          <p14:tracePt t="10467" x="3205163" y="4905375"/>
          <p14:tracePt t="10475" x="3267075" y="4918075"/>
          <p14:tracePt t="10483" x="3341688" y="4930775"/>
          <p14:tracePt t="10491" x="3392488" y="4930775"/>
          <p14:tracePt t="10497" x="3454400" y="4930775"/>
          <p14:tracePt t="10505" x="3517900" y="4930775"/>
          <p14:tracePt t="10513" x="3554413" y="4943475"/>
          <p14:tracePt t="10521" x="3617913" y="4943475"/>
          <p14:tracePt t="10530" x="3679825" y="4943475"/>
          <p14:tracePt t="10537" x="3756025" y="4956175"/>
          <p14:tracePt t="10545" x="3817938" y="4956175"/>
          <p14:tracePt t="10553" x="3892550" y="4956175"/>
          <p14:tracePt t="10559" x="3968750" y="4956175"/>
          <p14:tracePt t="10567" x="4030663" y="4943475"/>
          <p14:tracePt t="10575" x="4081463" y="4943475"/>
          <p14:tracePt t="10583" x="4117975" y="4943475"/>
          <p14:tracePt t="10591" x="4181475" y="4943475"/>
          <p14:tracePt t="10599" x="4256088" y="4943475"/>
          <p14:tracePt t="10607" x="4305300" y="4943475"/>
          <p14:tracePt t="10615" x="4394200" y="4968875"/>
          <p14:tracePt t="10623" x="4468813" y="4981575"/>
          <p14:tracePt t="10630" x="4530725" y="4992688"/>
          <p14:tracePt t="10637" x="4606925" y="4992688"/>
          <p14:tracePt t="10646" x="4668838" y="4992688"/>
          <p14:tracePt t="10653" x="4743450" y="4992688"/>
          <p14:tracePt t="10662" x="4806950" y="4992688"/>
          <p14:tracePt t="10669" x="4856163" y="4992688"/>
          <p14:tracePt t="10677" x="4919663" y="4981575"/>
          <p14:tracePt t="10685" x="4956175" y="4968875"/>
          <p14:tracePt t="10691" x="4981575" y="4968875"/>
          <p14:tracePt t="10700" x="5006975" y="4968875"/>
          <p14:tracePt t="10707" x="5019675" y="4968875"/>
          <p14:tracePt t="10715" x="5045075" y="4968875"/>
          <p14:tracePt t="10723" x="5094288" y="4968875"/>
          <p14:tracePt t="10732" x="5119688" y="4968875"/>
          <p14:tracePt t="10739" x="5157788" y="4981575"/>
          <p14:tracePt t="10748" x="5207000" y="4992688"/>
          <p14:tracePt t="10755" x="5270500" y="5018088"/>
          <p14:tracePt t="10764" x="5332413" y="5030788"/>
          <p14:tracePt t="10770" x="5394325" y="5043488"/>
          <p14:tracePt t="10778" x="5432425" y="5068888"/>
          <p14:tracePt t="10785" x="5470525" y="5068888"/>
          <p14:tracePt t="10793" x="5495925" y="5081588"/>
          <p14:tracePt t="10801" x="5519738" y="5081588"/>
          <p14:tracePt t="10809" x="5532438" y="5081588"/>
          <p14:tracePt t="10817" x="5545138" y="5081588"/>
          <p14:tracePt t="10823" x="5557838" y="5081588"/>
          <p14:tracePt t="10832" x="5583238" y="5081588"/>
          <p14:tracePt t="10840" x="5607050" y="5068888"/>
          <p14:tracePt t="10849" x="5645150" y="5068888"/>
          <p14:tracePt t="10855" x="5708650" y="5043488"/>
          <p14:tracePt t="10864" x="5770563" y="5030788"/>
          <p14:tracePt t="10871" x="5832475" y="5005388"/>
          <p14:tracePt t="10882" x="5883275" y="4992688"/>
          <p14:tracePt t="10888" x="5908675" y="4981575"/>
          <p14:tracePt t="10893" x="5932488" y="4956175"/>
          <p14:tracePt t="10901" x="5932488" y="4943475"/>
          <p14:tracePt t="10909" x="5932488" y="4930775"/>
          <p14:tracePt t="10918" x="5932488" y="4905375"/>
          <p14:tracePt t="10925" x="5921375" y="4892675"/>
          <p14:tracePt t="10934" x="5895975" y="4868863"/>
          <p14:tracePt t="10941" x="5883275" y="4830763"/>
          <p14:tracePt t="10949" x="5857875" y="4818063"/>
          <p14:tracePt t="10955" x="5845175" y="4805363"/>
          <p14:tracePt t="10965" x="5821363" y="4779963"/>
          <p14:tracePt t="10971" x="5795963" y="4756150"/>
          <p14:tracePt t="10980" x="5783263" y="4730750"/>
          <p14:tracePt t="10987" x="5732463" y="4718050"/>
          <p14:tracePt t="10996" x="5695950" y="4692650"/>
          <p14:tracePt t="11003" x="5619750" y="4667250"/>
          <p14:tracePt t="11014" x="5557838" y="4643438"/>
          <p14:tracePt t="11019" x="5457825" y="4643438"/>
          <p14:tracePt t="11025" x="5383213" y="4643438"/>
          <p14:tracePt t="11033" x="5307013" y="4656138"/>
          <p14:tracePt t="11041" x="5257800" y="4679950"/>
          <p14:tracePt t="11049" x="5232400" y="4692650"/>
          <p14:tracePt t="11057" x="5207000" y="4692650"/>
          <p14:tracePt t="11065" x="5207000" y="4705350"/>
          <p14:tracePt t="11081" x="5207000" y="4718050"/>
          <p14:tracePt t="11091" x="5194300" y="4718050"/>
          <p14:tracePt t="11115" x="5170488" y="4730750"/>
          <p14:tracePt t="11123" x="5157788" y="4756150"/>
          <p14:tracePt t="11131" x="5132388" y="4768850"/>
          <p14:tracePt t="11139" x="5106988" y="4792663"/>
          <p14:tracePt t="11147" x="5094288" y="4805363"/>
          <p14:tracePt t="11153" x="5068888" y="4830763"/>
          <p14:tracePt t="11163" x="5057775" y="4843463"/>
          <p14:tracePt t="11169" x="5032375" y="4856163"/>
          <p14:tracePt t="11177" x="5032375" y="4879975"/>
          <p14:tracePt t="11185" x="5019675" y="4892675"/>
          <p14:tracePt t="11193" x="5019675" y="4905375"/>
          <p14:tracePt t="11201" x="5019675" y="4930775"/>
          <p14:tracePt t="11209" x="5019675" y="4943475"/>
          <p14:tracePt t="11215" x="5019675" y="4956175"/>
          <p14:tracePt t="11223" x="5019675" y="4968875"/>
          <p14:tracePt t="11231" x="5019675" y="4981575"/>
          <p14:tracePt t="11239" x="5032375" y="5005388"/>
          <p14:tracePt t="11247" x="5045075" y="5018088"/>
          <p14:tracePt t="11255" x="5057775" y="5030788"/>
          <p14:tracePt t="11264" x="5068888" y="5043488"/>
          <p14:tracePt t="11271" x="5094288" y="5056188"/>
          <p14:tracePt t="11280" x="5106988" y="5056188"/>
          <p14:tracePt t="11285" x="5119688" y="5056188"/>
          <p14:tracePt t="11293" x="5132388" y="5056188"/>
          <p14:tracePt t="11301" x="5145088" y="5056188"/>
          <p14:tracePt t="11309" x="5157788" y="5056188"/>
          <p14:tracePt t="11317" x="5170488" y="5056188"/>
          <p14:tracePt t="11325" x="5181600" y="5043488"/>
          <p14:tracePt t="11333" x="5207000" y="5030788"/>
          <p14:tracePt t="11341" x="5232400" y="5018088"/>
          <p14:tracePt t="11349" x="5257800" y="5005388"/>
          <p14:tracePt t="11355" x="5307013" y="4992688"/>
          <p14:tracePt t="11364" x="5345113" y="4981575"/>
          <p14:tracePt t="11371" x="5407025" y="4968875"/>
          <p14:tracePt t="11380" x="5432425" y="4968875"/>
          <p14:tracePt t="11387" x="5445125" y="4956175"/>
          <p14:tracePt t="11396" x="5470525" y="4956175"/>
          <p14:tracePt t="11453" x="5483225" y="4943475"/>
          <p14:tracePt t="11463" x="5495925" y="4918075"/>
          <p14:tracePt t="11470" x="5507038" y="4905375"/>
          <p14:tracePt t="11478" x="5519738" y="4892675"/>
          <p14:tracePt t="11486" x="5519738" y="4868863"/>
          <p14:tracePt t="11500" x="5519738" y="4843463"/>
          <p14:tracePt t="11507" x="5519738" y="4830763"/>
          <p14:tracePt t="11523" x="5507038" y="4805363"/>
          <p14:tracePt t="11531" x="5483225" y="4792663"/>
          <p14:tracePt t="11540" x="5470525" y="4768850"/>
          <p14:tracePt t="11549" x="5445125" y="4756150"/>
          <p14:tracePt t="11555" x="5432425" y="4743450"/>
          <p14:tracePt t="11566" x="5407025" y="4730750"/>
          <p14:tracePt t="11569" x="5394325" y="4718050"/>
          <p14:tracePt t="11577" x="5383213" y="4705350"/>
          <p14:tracePt t="11585" x="5357813" y="4705350"/>
          <p14:tracePt t="11593" x="5345113" y="4692650"/>
          <p14:tracePt t="11601" x="5332413" y="4679950"/>
          <p14:tracePt t="11609" x="5307013" y="4679950"/>
          <p14:tracePt t="11617" x="5294313" y="4679950"/>
          <p14:tracePt t="11623" x="5281613" y="4679950"/>
          <p14:tracePt t="11631" x="5270500" y="4679950"/>
          <p14:tracePt t="11639" x="5232400" y="4679950"/>
          <p14:tracePt t="11647" x="5219700" y="4679950"/>
          <p14:tracePt t="11655" x="5194300" y="4692650"/>
          <p14:tracePt t="11663" x="5170488" y="4705350"/>
          <p14:tracePt t="11671" x="5145088" y="4705350"/>
          <p14:tracePt t="11679" x="5132388" y="4718050"/>
          <p14:tracePt t="11685" x="5106988" y="4730750"/>
          <p14:tracePt t="11693" x="5081588" y="4730750"/>
          <p14:tracePt t="11701" x="5068888" y="4730750"/>
          <p14:tracePt t="11709" x="5045075" y="4743450"/>
          <p14:tracePt t="11717" x="5032375" y="4768850"/>
          <p14:tracePt t="11725" x="5006975" y="4768850"/>
          <p14:tracePt t="11733" x="4994275" y="4792663"/>
          <p14:tracePt t="11741" x="4968875" y="4805363"/>
          <p14:tracePt t="11749" x="4956175" y="4830763"/>
          <p14:tracePt t="11755" x="4932363" y="4830763"/>
          <p14:tracePt t="11763" x="4919663" y="4856163"/>
          <p14:tracePt t="11779" x="4906963" y="4868863"/>
          <p14:tracePt t="11787" x="4894263" y="4905375"/>
          <p14:tracePt t="11795" x="4881563" y="4918075"/>
          <p14:tracePt t="11803" x="4881563" y="4943475"/>
          <p14:tracePt t="11812" x="4868863" y="4968875"/>
          <p14:tracePt t="11817" x="4856163" y="4981575"/>
          <p14:tracePt t="11825" x="4856163" y="4992688"/>
          <p14:tracePt t="11833" x="4856163" y="5018088"/>
          <p14:tracePt t="11841" x="4856163" y="5030788"/>
          <p14:tracePt t="11849" x="4843463" y="5043488"/>
          <p14:tracePt t="11857" x="4843463" y="5068888"/>
          <p14:tracePt t="11865" x="4843463" y="5081588"/>
          <p14:tracePt t="11873" x="4843463" y="5092700"/>
          <p14:tracePt t="11881" x="4843463" y="5105400"/>
          <p14:tracePt t="11887" x="4856163" y="5105400"/>
          <p14:tracePt t="11895" x="4856163" y="5118100"/>
          <p14:tracePt t="11903" x="4881563" y="5130800"/>
          <p14:tracePt t="11912" x="4894263" y="5156200"/>
          <p14:tracePt t="11919" x="4906963" y="5156200"/>
          <p14:tracePt t="11928" x="4919663" y="5181600"/>
          <p14:tracePt t="11936" x="4945063" y="5181600"/>
          <p14:tracePt t="11944" x="4945063" y="5194300"/>
          <p14:tracePt t="11950" x="4956175" y="5194300"/>
          <p14:tracePt t="11967" x="4994275" y="5205413"/>
          <p14:tracePt t="11973" x="5006975" y="5205413"/>
          <p14:tracePt t="11981" x="5032375" y="5205413"/>
          <p14:tracePt t="11989" x="5057775" y="5205413"/>
          <p14:tracePt t="11998" x="5081588" y="5205413"/>
          <p14:tracePt t="12005" x="5132388" y="5181600"/>
          <p14:tracePt t="12014" x="5170488" y="5156200"/>
          <p14:tracePt t="12020" x="5245100" y="5143500"/>
          <p14:tracePt t="12032" x="5307013" y="5130800"/>
          <p14:tracePt t="12036" x="5357813" y="5118100"/>
          <p14:tracePt t="12044" x="5383213" y="5105400"/>
          <p14:tracePt t="12052" x="5394325" y="5092700"/>
          <p14:tracePt t="12059" x="5419725" y="5081588"/>
          <p14:tracePt t="12067" x="5419725" y="5068888"/>
          <p14:tracePt t="12075" x="5445125" y="5056188"/>
          <p14:tracePt t="12081" x="5445125" y="5043488"/>
          <p14:tracePt t="12089" x="5470525" y="5018088"/>
          <p14:tracePt t="12097" x="5483225" y="5005388"/>
          <p14:tracePt t="12105" x="5483225" y="4992688"/>
          <p14:tracePt t="12113" x="5483225" y="4968875"/>
          <p14:tracePt t="12121" x="5483225" y="4943475"/>
          <p14:tracePt t="12130" x="5483225" y="4918075"/>
          <p14:tracePt t="12137" x="5483225" y="4879975"/>
          <p14:tracePt t="12146" x="5457825" y="4856163"/>
          <p14:tracePt t="12151" x="5445125" y="4830763"/>
          <p14:tracePt t="12159" x="5419725" y="4805363"/>
          <p14:tracePt t="12167" x="5407025" y="4792663"/>
          <p14:tracePt t="12175" x="5383213" y="4768850"/>
          <p14:tracePt t="12183" x="5370513" y="4756150"/>
          <p14:tracePt t="12191" x="5345113" y="4756150"/>
          <p14:tracePt t="12199" x="5332413" y="4743450"/>
          <p14:tracePt t="12207" x="5294313" y="4730750"/>
          <p14:tracePt t="12215" x="5270500" y="4730750"/>
          <p14:tracePt t="12221" x="5219700" y="4730750"/>
          <p14:tracePt t="12230" x="5181600" y="4730750"/>
          <p14:tracePt t="12237" x="5132388" y="4730750"/>
          <p14:tracePt t="12245" x="5094288" y="4730750"/>
          <p14:tracePt t="12253" x="5068888" y="4743450"/>
          <p14:tracePt t="12262" x="5045075" y="4743450"/>
          <p14:tracePt t="12269" x="5019675" y="4743450"/>
          <p14:tracePt t="12277" x="5006975" y="4743450"/>
          <p14:tracePt t="12283" x="4994275" y="4768850"/>
          <p14:tracePt t="12291" x="4956175" y="4779963"/>
          <p14:tracePt t="12299" x="4919663" y="4792663"/>
          <p14:tracePt t="12307" x="4894263" y="4805363"/>
          <p14:tracePt t="12315" x="4856163" y="4830763"/>
          <p14:tracePt t="12323" x="4832350" y="4843463"/>
          <p14:tracePt t="12331" x="4794250" y="4868863"/>
          <p14:tracePt t="12339" x="4768850" y="4892675"/>
          <p14:tracePt t="12347" x="4756150" y="4905375"/>
          <p14:tracePt t="12355" x="4732338" y="4930775"/>
          <p14:tracePt t="12363" x="4732338" y="4943475"/>
          <p14:tracePt t="12370" x="4719638" y="4956175"/>
          <p14:tracePt t="12380" x="4706938" y="4981575"/>
          <p14:tracePt t="12386" x="4706938" y="4992688"/>
          <p14:tracePt t="12394" x="4706938" y="5005388"/>
          <p14:tracePt t="12402" x="4706938" y="5030788"/>
          <p14:tracePt t="12416" x="4706938" y="5043488"/>
          <p14:tracePt t="12423" x="4706938" y="5056188"/>
          <p14:tracePt t="12431" x="4706938" y="5068888"/>
          <p14:tracePt t="12440" x="4706938" y="5081588"/>
          <p14:tracePt t="12448" x="4719638" y="5092700"/>
          <p14:tracePt t="12455" x="4732338" y="5105400"/>
          <p14:tracePt t="12464" x="4732338" y="5118100"/>
          <p14:tracePt t="12471" x="4743450" y="5130800"/>
          <p14:tracePt t="12480" x="4768850" y="5156200"/>
          <p14:tracePt t="12485" x="4781550" y="5156200"/>
          <p14:tracePt t="12494" x="4794250" y="5168900"/>
          <p14:tracePt t="12502" x="4806950" y="5168900"/>
          <p14:tracePt t="12509" x="4819650" y="5168900"/>
          <p14:tracePt t="12525" x="4832350" y="5168900"/>
          <p14:tracePt t="12588" x="4819650" y="5143500"/>
          <p14:tracePt t="12596" x="4806950" y="5118100"/>
          <p14:tracePt t="12604" x="4781550" y="5105400"/>
          <p14:tracePt t="12609" x="4719638" y="5056188"/>
          <p14:tracePt t="12618" x="4643438" y="5005388"/>
          <p14:tracePt t="12625" x="4568825" y="4968875"/>
          <p14:tracePt t="12633" x="4468813" y="4930775"/>
          <p14:tracePt t="12641" x="4356100" y="4918075"/>
          <p14:tracePt t="12649" x="4230688" y="4892675"/>
          <p14:tracePt t="12657" x="4117975" y="4892675"/>
          <p14:tracePt t="12665" x="4017963" y="4879975"/>
          <p14:tracePt t="12673" x="3930650" y="4879975"/>
          <p14:tracePt t="12680" x="3856038" y="4879975"/>
          <p14:tracePt t="12687" x="3805238" y="4879975"/>
          <p14:tracePt t="12696" x="3779838" y="4879975"/>
          <p14:tracePt t="12703" x="3767138" y="4879975"/>
          <p14:tracePt t="12713" x="3743325" y="4892675"/>
          <p14:tracePt t="12719" x="3743325" y="4905375"/>
          <p14:tracePt t="12730" x="3717925" y="4905375"/>
          <p14:tracePt t="12736" x="3705225" y="4930775"/>
          <p14:tracePt t="12741" x="3667125" y="4943475"/>
          <p14:tracePt t="12750" x="3643313" y="4968875"/>
          <p14:tracePt t="12757" x="3592513" y="4981575"/>
          <p14:tracePt t="12765" x="3567113" y="5005388"/>
          <p14:tracePt t="12773" x="3541713" y="5030788"/>
          <p14:tracePt t="12781" x="3517900" y="5056188"/>
          <p14:tracePt t="12789" x="3505200" y="5068888"/>
          <p14:tracePt t="12797" x="3492500" y="5081588"/>
          <p14:tracePt t="12805" x="3479800" y="5092700"/>
          <p14:tracePt t="12812" x="3467100" y="5105400"/>
          <p14:tracePt t="12819" x="3467100" y="5130800"/>
          <p14:tracePt t="12828" x="3454400" y="5143500"/>
          <p14:tracePt t="12835" x="3454400" y="5156200"/>
          <p14:tracePt t="12843" x="3441700" y="5168900"/>
          <p14:tracePt t="12871" x="3429000" y="5181600"/>
          <p14:tracePt t="12877" x="3429000" y="5194300"/>
          <p14:tracePt t="12897" x="3429000" y="5205413"/>
          <p14:tracePt t="12905" x="3417888" y="5205413"/>
          <p14:tracePt t="12913" x="3405188" y="5218113"/>
          <p14:tracePt t="12921" x="3379788" y="5230813"/>
          <p14:tracePt t="12929" x="3367088" y="5230813"/>
          <p14:tracePt t="12937" x="3354388" y="5243513"/>
          <p14:tracePt t="12943" x="3328988" y="5243513"/>
          <p14:tracePt t="12951" x="3317875" y="5243513"/>
          <p14:tracePt t="12964" x="3292475" y="5243513"/>
          <p14:tracePt t="12967" x="3241675" y="5243513"/>
          <p14:tracePt t="12975" x="3205163" y="5230813"/>
          <p14:tracePt t="12983" x="3141663" y="5205413"/>
          <p14:tracePt t="12991" x="3103563" y="5194300"/>
          <p14:tracePt t="12999" x="3067050" y="5168900"/>
          <p14:tracePt t="13005" x="3028950" y="5168900"/>
          <p14:tracePt t="13013" x="3003550" y="5156200"/>
          <p14:tracePt t="13021" x="2954338" y="5143500"/>
          <p14:tracePt t="13029" x="2928938" y="5130800"/>
          <p14:tracePt t="13037" x="2916238" y="5130800"/>
          <p14:tracePt t="13046" x="2903538" y="5118100"/>
          <p14:tracePt t="13053" x="2879725" y="5118100"/>
          <p14:tracePt t="13062" x="2867025" y="5105400"/>
          <p14:tracePt t="13067" x="2841625" y="5092700"/>
          <p14:tracePt t="13075" x="2816225" y="5068888"/>
          <p14:tracePt t="13083" x="2790825" y="5056188"/>
          <p14:tracePt t="13091" x="2754313" y="5030788"/>
          <p14:tracePt t="13099" x="2678113" y="5018088"/>
          <p14:tracePt t="13107" x="2628900" y="5005388"/>
          <p14:tracePt t="13115" x="2590800" y="4992688"/>
          <p14:tracePt t="13123" x="2516188" y="4981575"/>
          <p14:tracePt t="13131" x="2490788" y="4981575"/>
          <p14:tracePt t="13137" x="2441575" y="4981575"/>
          <p14:tracePt t="13146" x="2416175" y="4981575"/>
          <p14:tracePt t="13153" x="2390775" y="4981575"/>
          <p14:tracePt t="13162" x="2365375" y="4968875"/>
          <p14:tracePt t="13169" x="2352675" y="4956175"/>
          <p14:tracePt t="13178" x="2328863" y="4956175"/>
          <p14:tracePt t="13185" x="2316163" y="4943475"/>
          <p14:tracePt t="13193" x="2290763" y="4930775"/>
          <p14:tracePt t="13199" x="2252663" y="4918075"/>
          <p14:tracePt t="13207" x="2190750" y="4892675"/>
          <p14:tracePt t="13215" x="2127250" y="4879975"/>
          <p14:tracePt t="13223" x="2052638" y="4868863"/>
          <p14:tracePt t="13231" x="1978025" y="4843463"/>
          <p14:tracePt t="13239" x="1914525" y="4818063"/>
          <p14:tracePt t="13247" x="1839913" y="4792663"/>
          <p14:tracePt t="13255" x="1801813" y="4792663"/>
          <p14:tracePt t="13263" x="1765300" y="4779963"/>
          <p14:tracePt t="13269" x="1752600" y="4768850"/>
          <p14:tracePt t="13278" x="1739900" y="4756150"/>
          <p14:tracePt t="13285" x="1714500" y="4743450"/>
          <p14:tracePt t="13293" x="1701800" y="4730750"/>
          <p14:tracePt t="13301" x="1689100" y="4730750"/>
          <p14:tracePt t="13309" x="1665288" y="4718050"/>
          <p14:tracePt t="13317" x="1652588" y="4705350"/>
          <p14:tracePt t="13325" x="1639888" y="4705350"/>
          <p14:tracePt t="13333" x="1614488" y="4705350"/>
          <p14:tracePt t="13339" x="1601788" y="4692650"/>
          <p14:tracePt t="13347" x="1589088" y="4692650"/>
          <p14:tracePt t="13355" x="1565275" y="4679950"/>
          <p14:tracePt t="13363" x="1552575" y="4679950"/>
          <p14:tracePt t="13375" x="1539875" y="4667250"/>
          <p14:tracePt t="13383" x="1539875" y="4656138"/>
          <p14:tracePt t="13395" x="1527175" y="4656138"/>
          <p14:tracePt t="13401" x="1527175" y="4643438"/>
          <p14:tracePt t="13417" x="1514475" y="4630738"/>
          <p14:tracePt t="13425" x="1501775" y="4618038"/>
          <p14:tracePt t="13433" x="1501775" y="4605338"/>
          <p14:tracePt t="13441" x="1489075" y="4592638"/>
          <p14:tracePt t="13449" x="1476375" y="4567238"/>
          <p14:tracePt t="13457" x="1465263" y="4554538"/>
          <p14:tracePt t="13463" x="1465263" y="4543425"/>
          <p14:tracePt t="13471" x="1465263" y="4518025"/>
          <p14:tracePt t="13479" x="1452563" y="4505325"/>
          <p14:tracePt t="13495" x="1452563" y="4479925"/>
          <p14:tracePt t="13512" x="1452563" y="4467225"/>
          <p14:tracePt t="13519" x="1452563" y="4443413"/>
          <p14:tracePt t="13528" x="1452563" y="4430713"/>
          <p14:tracePt t="13533" x="1452563" y="4418013"/>
          <p14:tracePt t="13541" x="1452563" y="4392613"/>
          <p14:tracePt t="13557" x="1452563" y="4379913"/>
          <p14:tracePt t="13565" x="1465263" y="4367213"/>
          <p14:tracePt t="13573" x="1465263" y="4354513"/>
          <p14:tracePt t="13581" x="1465263" y="4341813"/>
          <p14:tracePt t="13589" x="1465263" y="4330700"/>
          <p14:tracePt t="13595" x="1465263" y="4318000"/>
          <p14:tracePt t="13612" x="1465263" y="4305300"/>
          <p14:tracePt t="13628" x="1465263" y="4292600"/>
          <p14:tracePt t="13635" x="1476375" y="4279900"/>
          <p14:tracePt t="13651" x="1476375" y="4267200"/>
          <p14:tracePt t="13669" x="1476375" y="4254500"/>
          <p14:tracePt t="13685" x="1476375" y="4230688"/>
          <p14:tracePt t="13721" x="1476375" y="4217988"/>
          <p14:tracePt t="13783" x="1476375" y="4205288"/>
          <p14:tracePt t="13801" x="1476375" y="4179888"/>
          <p14:tracePt t="13817" x="1465263" y="4154488"/>
          <p14:tracePt t="13833" x="1452563" y="4141788"/>
          <p14:tracePt t="13842" x="1427163" y="4141788"/>
          <p14:tracePt t="13850" x="1414463" y="4117975"/>
          <p14:tracePt t="13858" x="1389063" y="4105275"/>
          <p14:tracePt t="13865" x="1376363" y="4105275"/>
          <p14:tracePt t="13871" x="1363663" y="4105275"/>
          <p14:tracePt t="13881" x="1352550" y="4105275"/>
          <p14:tracePt t="13887" x="1327150" y="4092575"/>
          <p14:tracePt t="13897" x="1301750" y="4092575"/>
          <p14:tracePt t="13904" x="1289050" y="4092575"/>
          <p14:tracePt t="13912" x="1263650" y="4092575"/>
          <p14:tracePt t="13919" x="1239838" y="4105275"/>
          <p14:tracePt t="13925" x="1227138" y="4105275"/>
          <p14:tracePt t="13933" x="1214438" y="4105275"/>
          <p14:tracePt t="13941" x="1189038" y="4105275"/>
          <p14:tracePt t="13949" x="1176338" y="4105275"/>
          <p14:tracePt t="13957" x="1163638" y="4117975"/>
          <p14:tracePt t="13965" x="1150938" y="4117975"/>
          <p14:tracePt t="13973" x="1139825" y="4129088"/>
          <p14:tracePt t="13981" x="1114425" y="4154488"/>
          <p14:tracePt t="13989" x="1101725" y="4154488"/>
          <p14:tracePt t="13995" x="1089025" y="4179888"/>
          <p14:tracePt t="14003" x="1063625" y="4205288"/>
          <p14:tracePt t="14012" x="1050925" y="4217988"/>
          <p14:tracePt t="14019" x="1027113" y="4254500"/>
          <p14:tracePt t="14028" x="1014413" y="4279900"/>
          <p14:tracePt t="14035" x="976313" y="4305300"/>
          <p14:tracePt t="14043" x="963613" y="4330700"/>
          <p14:tracePt t="14051" x="938213" y="4367213"/>
          <p14:tracePt t="14059" x="925513" y="4379913"/>
          <p14:tracePt t="14065" x="914400" y="4405313"/>
          <p14:tracePt t="14073" x="889000" y="4418013"/>
          <p14:tracePt t="14081" x="876300" y="4430713"/>
          <p14:tracePt t="14089" x="863600" y="4443413"/>
          <p14:tracePt t="14097" x="863600" y="4454525"/>
          <p14:tracePt t="14105" x="850900" y="4467225"/>
          <p14:tracePt t="14113" x="850900" y="4479925"/>
          <p14:tracePt t="14121" x="838200" y="4492625"/>
          <p14:tracePt t="14129" x="838200" y="4518025"/>
          <p14:tracePt t="14135" x="838200" y="4543425"/>
          <p14:tracePt t="14143" x="838200" y="4554538"/>
          <p14:tracePt t="14151" x="838200" y="4579938"/>
          <p14:tracePt t="14159" x="850900" y="4605338"/>
          <p14:tracePt t="14167" x="850900" y="4618038"/>
          <p14:tracePt t="14175" x="876300" y="4643438"/>
          <p14:tracePt t="14183" x="876300" y="4667250"/>
          <p14:tracePt t="14191" x="876300" y="4679950"/>
          <p14:tracePt t="14197" x="876300" y="4692650"/>
          <p14:tracePt t="14205" x="889000" y="4705350"/>
          <p14:tracePt t="14213" x="901700" y="4705350"/>
          <p14:tracePt t="14221" x="901700" y="4718050"/>
          <p14:tracePt t="14229" x="914400" y="4730750"/>
          <p14:tracePt t="14237" x="938213" y="4756150"/>
          <p14:tracePt t="14245" x="950913" y="4768850"/>
          <p14:tracePt t="14253" x="976313" y="4779963"/>
          <p14:tracePt t="14259" x="989013" y="4792663"/>
          <p14:tracePt t="14267" x="1001713" y="4805363"/>
          <p14:tracePt t="14275" x="1027113" y="4818063"/>
          <p14:tracePt t="14283" x="1050925" y="4830763"/>
          <p14:tracePt t="14291" x="1076325" y="4856163"/>
          <p14:tracePt t="14299" x="1114425" y="4868863"/>
          <p14:tracePt t="14307" x="1150938" y="4892675"/>
          <p14:tracePt t="14315" x="1176338" y="4892675"/>
          <p14:tracePt t="14323" x="1189038" y="4892675"/>
          <p14:tracePt t="14329" x="1214438" y="4892675"/>
          <p14:tracePt t="14346" x="1227138" y="4892675"/>
          <p14:tracePt t="14353" x="1239838" y="4892675"/>
          <p14:tracePt t="14377" x="1252538" y="4892675"/>
          <p14:tracePt t="14385" x="1263650" y="4868863"/>
          <p14:tracePt t="14393" x="1289050" y="4856163"/>
          <p14:tracePt t="14399" x="1301750" y="4843463"/>
          <p14:tracePt t="14407" x="1327150" y="4818063"/>
          <p14:tracePt t="14415" x="1339850" y="4805363"/>
          <p14:tracePt t="14423" x="1352550" y="4779963"/>
          <p14:tracePt t="14431" x="1363663" y="4768850"/>
          <p14:tracePt t="14439" x="1389063" y="4743450"/>
          <p14:tracePt t="14447" x="1389063" y="4730750"/>
          <p14:tracePt t="14455" x="1401763" y="4718050"/>
          <p14:tracePt t="14461" x="1401763" y="4705350"/>
          <p14:tracePt t="14469" x="1414463" y="4692650"/>
          <p14:tracePt t="14478" x="1414463" y="4679950"/>
          <p14:tracePt t="14485" x="1427163" y="4656138"/>
          <p14:tracePt t="14493" x="1427163" y="4643438"/>
          <p14:tracePt t="14501" x="1439863" y="4618038"/>
          <p14:tracePt t="14509" x="1439863" y="4592638"/>
          <p14:tracePt t="14517" x="1439863" y="4579938"/>
          <p14:tracePt t="14523" x="1439863" y="4554538"/>
          <p14:tracePt t="14531" x="1439863" y="4543425"/>
          <p14:tracePt t="14539" x="1439863" y="4518025"/>
          <p14:tracePt t="14547" x="1439863" y="4505325"/>
          <p14:tracePt t="14555" x="1439863" y="4492625"/>
          <p14:tracePt t="14563" x="1439863" y="4479925"/>
          <p14:tracePt t="14571" x="1439863" y="4467225"/>
          <p14:tracePt t="14580" x="1439863" y="4454525"/>
          <p14:tracePt t="14587" x="1439863" y="4443413"/>
          <p14:tracePt t="14593" x="1427163" y="4430713"/>
          <p14:tracePt t="14601" x="1427163" y="4405313"/>
          <p14:tracePt t="14609" x="1401763" y="4392613"/>
          <p14:tracePt t="14617" x="1389063" y="4379913"/>
          <p14:tracePt t="14625" x="1363663" y="4354513"/>
          <p14:tracePt t="14633" x="1352550" y="4341813"/>
          <p14:tracePt t="14641" x="1339850" y="4330700"/>
          <p14:tracePt t="14649" x="1314450" y="4318000"/>
          <p14:tracePt t="14655" x="1301750" y="4318000"/>
          <p14:tracePt t="14663" x="1289050" y="4318000"/>
          <p14:tracePt t="14671" x="1276350" y="4305300"/>
          <p14:tracePt t="14680" x="1263650" y="4305300"/>
          <p14:tracePt t="14687" x="1252538" y="4305300"/>
          <p14:tracePt t="14697" x="1227138" y="4305300"/>
          <p14:tracePt t="14703" x="1214438" y="4305300"/>
          <p14:tracePt t="14713" x="1201738" y="4305300"/>
          <p14:tracePt t="14719" x="1176338" y="4305300"/>
          <p14:tracePt t="14725" x="1150938" y="4305300"/>
          <p14:tracePt t="14734" x="1127125" y="4318000"/>
          <p14:tracePt t="14741" x="1101725" y="4341813"/>
          <p14:tracePt t="14750" x="1089025" y="4354513"/>
          <p14:tracePt t="14757" x="1076325" y="4367213"/>
          <p14:tracePt t="14765" x="1063625" y="4379913"/>
          <p14:tracePt t="14773" x="1063625" y="4392613"/>
          <p14:tracePt t="14787" x="1063625" y="4405313"/>
          <p14:tracePt t="14797" x="1050925" y="4430713"/>
          <p14:tracePt t="14803" x="1050925" y="4443413"/>
          <p14:tracePt t="14813" x="1050925" y="4454525"/>
          <p14:tracePt t="14819" x="1050925" y="4479925"/>
          <p14:tracePt t="14830" x="1076325" y="4505325"/>
          <p14:tracePt t="14835" x="1089025" y="4530725"/>
          <p14:tracePt t="14844" x="1114425" y="4554538"/>
          <p14:tracePt t="14851" x="1163638" y="4592638"/>
          <p14:tracePt t="14857" x="1227138" y="4630738"/>
          <p14:tracePt t="14865" x="1314450" y="4656138"/>
          <p14:tracePt t="14873" x="1401763" y="4679950"/>
          <p14:tracePt t="14881" x="1465263" y="4692650"/>
          <p14:tracePt t="14889" x="1539875" y="4718050"/>
          <p14:tracePt t="14898" x="1565275" y="4730750"/>
          <p14:tracePt t="14905" x="1589088" y="4756150"/>
          <p14:tracePt t="14914" x="1601788" y="4768850"/>
          <p14:tracePt t="14920" x="1627188" y="4779963"/>
          <p14:tracePt t="14931" x="1639888" y="4805363"/>
          <p14:tracePt t="14936" x="1652588" y="4818063"/>
          <p14:tracePt t="14943" x="1677988" y="4843463"/>
          <p14:tracePt t="14953" x="1689100" y="4856163"/>
          <p14:tracePt t="14960" x="1714500" y="4879975"/>
          <p14:tracePt t="14967" x="1727200" y="4892675"/>
          <p14:tracePt t="14975" x="1752600" y="4918075"/>
          <p14:tracePt t="14983" x="1790700" y="4943475"/>
          <p14:tracePt t="14989" x="1827213" y="4956175"/>
          <p14:tracePt t="14997" x="1852613" y="4968875"/>
          <p14:tracePt t="15005" x="1878013" y="4992688"/>
          <p14:tracePt t="15014" x="1903413" y="4992688"/>
          <p14:tracePt t="15021" x="1914525" y="5005388"/>
          <p14:tracePt t="15030" x="1927225" y="5005388"/>
          <p14:tracePt t="15037" x="1927225" y="5018088"/>
          <p14:tracePt t="15215" x="1927225" y="5030788"/>
          <p14:tracePt t="15224" x="1927225" y="5056188"/>
          <p14:tracePt t="15232" x="1903413" y="5068888"/>
          <p14:tracePt t="15240" x="1903413" y="5092700"/>
          <p14:tracePt t="15248" x="1890713" y="5105400"/>
          <p14:tracePt t="15253" x="1890713" y="5118100"/>
          <p14:tracePt t="15261" x="1878013" y="5143500"/>
          <p14:tracePt t="15269" x="1865313" y="5156200"/>
          <p14:tracePt t="15278" x="1852613" y="5181600"/>
          <p14:tracePt t="15285" x="1852613" y="5194300"/>
          <p14:tracePt t="15293" x="1852613" y="5218113"/>
          <p14:tracePt t="15301" x="1852613" y="5230813"/>
          <p14:tracePt t="15309" x="1865313" y="5243513"/>
          <p14:tracePt t="15317" x="1878013" y="5268913"/>
          <p14:tracePt t="15323" x="1890713" y="5281613"/>
          <p14:tracePt t="15331" x="1903413" y="5318125"/>
          <p14:tracePt t="15339" x="1927225" y="5330825"/>
          <p14:tracePt t="15347" x="1939925" y="5343525"/>
          <p14:tracePt t="15355" x="1952625" y="5356225"/>
          <p14:tracePt t="15363" x="1965325" y="5368925"/>
          <p14:tracePt t="15371" x="1978025" y="5394325"/>
          <p14:tracePt t="15380" x="1978025" y="5407025"/>
          <p14:tracePt t="15385" x="2003425" y="5418138"/>
          <p14:tracePt t="15393" x="2003425" y="5430838"/>
          <p14:tracePt t="15401" x="2027238" y="5443538"/>
          <p14:tracePt t="15417" x="2039938" y="5456238"/>
          <p14:tracePt t="15425" x="2065338" y="5456238"/>
          <p14:tracePt t="15433" x="2078038" y="5456238"/>
          <p14:tracePt t="15441" x="2090738" y="5456238"/>
          <p14:tracePt t="15449" x="2116138" y="5456238"/>
          <p14:tracePt t="15455" x="2139950" y="5456238"/>
          <p14:tracePt t="15463" x="2152650" y="5456238"/>
          <p14:tracePt t="15471" x="2178050" y="5456238"/>
          <p14:tracePt t="15480" x="2203450" y="5456238"/>
          <p14:tracePt t="15487" x="2252663" y="5456238"/>
          <p14:tracePt t="15496" x="2303463" y="5456238"/>
          <p14:tracePt t="15503" x="2365375" y="5456238"/>
          <p14:tracePt t="15511" x="2428875" y="5468938"/>
          <p14:tracePt t="15517" x="2478088" y="5468938"/>
          <p14:tracePt t="15525" x="2541588" y="5468938"/>
          <p14:tracePt t="15533" x="2578100" y="5481638"/>
          <p14:tracePt t="15541" x="2603500" y="5481638"/>
          <p14:tracePt t="15549" x="2628900" y="5494338"/>
          <p14:tracePt t="15557" x="2654300" y="5507038"/>
          <p14:tracePt t="15565" x="2667000" y="5507038"/>
          <p14:tracePt t="15573" x="2678113" y="5507038"/>
          <p14:tracePt t="15581" x="2716213" y="5507038"/>
          <p14:tracePt t="15587" x="2767013" y="5507038"/>
          <p14:tracePt t="15596" x="2816225" y="5507038"/>
          <p14:tracePt t="15603" x="2879725" y="5507038"/>
          <p14:tracePt t="15611" x="2941638" y="5507038"/>
          <p14:tracePt t="15619" x="3003550" y="5507038"/>
          <p14:tracePt t="15628" x="3079750" y="5518150"/>
          <p14:tracePt t="15635" x="3154363" y="5530850"/>
          <p14:tracePt t="15643" x="3216275" y="5530850"/>
          <p14:tracePt t="15649" x="3254375" y="5530850"/>
          <p14:tracePt t="15657" x="3305175" y="5530850"/>
          <p14:tracePt t="15665" x="3341688" y="5530850"/>
          <p14:tracePt t="15673" x="3367088" y="5518150"/>
          <p14:tracePt t="15681" x="3429000" y="5507038"/>
          <p14:tracePt t="15689" x="3467100" y="5507038"/>
          <p14:tracePt t="15697" x="3517900" y="5494338"/>
          <p14:tracePt t="15705" x="3567113" y="5494338"/>
          <p14:tracePt t="15713" x="3630613" y="5494338"/>
          <p14:tracePt t="15719" x="3705225" y="5494338"/>
          <p14:tracePt t="15728" x="3767138" y="5494338"/>
          <p14:tracePt t="15735" x="3843338" y="5507038"/>
          <p14:tracePt t="15745" x="3905250" y="5507038"/>
          <p14:tracePt t="15751" x="3943350" y="5518150"/>
          <p14:tracePt t="15759" x="4005263" y="5518150"/>
          <p14:tracePt t="15767" x="4056063" y="5518150"/>
          <p14:tracePt t="15775" x="4117975" y="5518150"/>
          <p14:tracePt t="15781" x="4168775" y="5518150"/>
          <p14:tracePt t="15789" x="4243388" y="5518150"/>
          <p14:tracePt t="15797" x="4281488" y="5518150"/>
          <p14:tracePt t="15805" x="4318000" y="5518150"/>
          <p14:tracePt t="15813" x="4343400" y="5518150"/>
          <p14:tracePt t="15821" x="4381500" y="5507038"/>
          <p14:tracePt t="15829" x="4394200" y="5507038"/>
          <p14:tracePt t="15837" x="4406900" y="5507038"/>
          <p14:tracePt t="15845" x="4430713" y="5507038"/>
          <p14:tracePt t="15851" x="4443413" y="5507038"/>
          <p14:tracePt t="15859" x="4468813" y="5507038"/>
          <p14:tracePt t="15867" x="4494213" y="5507038"/>
          <p14:tracePt t="15875" x="4543425" y="5507038"/>
          <p14:tracePt t="15883" x="4619625" y="5494338"/>
          <p14:tracePt t="15891" x="4681538" y="5494338"/>
          <p14:tracePt t="15899" x="4756150" y="5481638"/>
          <p14:tracePt t="15907" x="4832350" y="5468938"/>
          <p14:tracePt t="15913" x="4894263" y="5456238"/>
          <p14:tracePt t="15921" x="4956175" y="5443538"/>
          <p14:tracePt t="15929" x="4981575" y="5430838"/>
          <p14:tracePt t="15937" x="4994275" y="5418138"/>
          <p14:tracePt t="15945" x="5006975" y="5407025"/>
          <p14:tracePt t="15961" x="5006975" y="5394325"/>
          <p14:tracePt t="15980" x="5006975" y="5356225"/>
          <p14:tracePt t="15983" x="5006975" y="5343525"/>
          <p14:tracePt t="15991" x="4981575" y="5318125"/>
          <p14:tracePt t="15999" x="4968875" y="5294313"/>
          <p14:tracePt t="16007" x="4945063" y="5268913"/>
          <p14:tracePt t="16015" x="4932363" y="5243513"/>
          <p14:tracePt t="16023" x="4919663" y="5230813"/>
          <p14:tracePt t="16031" x="4906963" y="5205413"/>
          <p14:tracePt t="16039" x="4894263" y="5194300"/>
          <p14:tracePt t="16045" x="4868863" y="5181600"/>
          <p14:tracePt t="16053" x="4843463" y="5156200"/>
          <p14:tracePt t="16061" x="4819650" y="5143500"/>
          <p14:tracePt t="16069" x="4794250" y="5118100"/>
          <p14:tracePt t="16078" x="4768850" y="5105400"/>
          <p14:tracePt t="16085" x="4743450" y="5092700"/>
          <p14:tracePt t="16094" x="4719638" y="5068888"/>
          <p14:tracePt t="16101" x="4706938" y="5056188"/>
          <p14:tracePt t="16110" x="4694238" y="5043488"/>
          <p14:tracePt t="16115" x="4668838" y="5043488"/>
          <p14:tracePt t="16123" x="4643438" y="5030788"/>
          <p14:tracePt t="16131" x="4619625" y="5018088"/>
          <p14:tracePt t="16139" x="4581525" y="5018088"/>
          <p14:tracePt t="16148" x="4530725" y="5005388"/>
          <p14:tracePt t="16155" x="4468813" y="5005388"/>
          <p14:tracePt t="16164" x="4418013" y="5005388"/>
          <p14:tracePt t="16171" x="4356100" y="5005388"/>
          <p14:tracePt t="16179" x="4318000" y="5005388"/>
          <p14:tracePt t="16185" x="4268788" y="5005388"/>
          <p14:tracePt t="16195" x="4205288" y="5005388"/>
          <p14:tracePt t="16201" x="4168775" y="5018088"/>
          <p14:tracePt t="16210" x="4130675" y="5030788"/>
          <p14:tracePt t="16217" x="4105275" y="5043488"/>
          <p14:tracePt t="16225" x="4092575" y="5043488"/>
          <p14:tracePt t="16233" x="4081463" y="5043488"/>
          <p14:tracePt t="16241" x="4056063" y="5056188"/>
          <p14:tracePt t="16247" x="4043363" y="5068888"/>
          <p14:tracePt t="16255" x="4017963" y="5068888"/>
          <p14:tracePt t="16264" x="4005263" y="5068888"/>
          <p14:tracePt t="16271" x="3992563" y="5068888"/>
          <p14:tracePt t="16280" x="3968750" y="5068888"/>
          <p14:tracePt t="16287" x="3930650" y="5081588"/>
          <p14:tracePt t="16296" x="3905250" y="5081588"/>
          <p14:tracePt t="16303" x="3879850" y="5081588"/>
          <p14:tracePt t="16310" x="3843338" y="5081588"/>
          <p14:tracePt t="16318" x="3792538" y="5081588"/>
          <p14:tracePt t="16325" x="3743325" y="5081588"/>
          <p14:tracePt t="16334" x="3667125" y="5081588"/>
          <p14:tracePt t="16341" x="3617913" y="5081588"/>
          <p14:tracePt t="16350" x="3567113" y="5081588"/>
          <p14:tracePt t="16357" x="3517900" y="5081588"/>
          <p14:tracePt t="16365" x="3492500" y="5081588"/>
          <p14:tracePt t="16373" x="3454400" y="5081588"/>
          <p14:tracePt t="16380" x="3429000" y="5081588"/>
          <p14:tracePt t="16387" x="3417888" y="5081588"/>
          <p14:tracePt t="16396" x="3392488" y="5081588"/>
          <p14:tracePt t="16403" x="3367088" y="5081588"/>
          <p14:tracePt t="16412" x="3328988" y="5081588"/>
          <p14:tracePt t="16419" x="3279775" y="5081588"/>
          <p14:tracePt t="16429" x="3205163" y="5081588"/>
          <p14:tracePt t="16435" x="3141663" y="5068888"/>
          <p14:tracePt t="16441" x="3067050" y="5068888"/>
          <p14:tracePt t="16449" x="3003550" y="5068888"/>
          <p14:tracePt t="16457" x="2967038" y="5068888"/>
          <p14:tracePt t="16465" x="2903538" y="5068888"/>
          <p14:tracePt t="16473" x="2879725" y="5068888"/>
          <p14:tracePt t="16481" x="2841625" y="5068888"/>
          <p14:tracePt t="16489" x="2816225" y="5068888"/>
          <p14:tracePt t="16498" x="2790825" y="5068888"/>
          <p14:tracePt t="16505" x="2778125" y="5068888"/>
          <p14:tracePt t="16513" x="2767013" y="5081588"/>
          <p14:tracePt t="16519" x="2741613" y="5092700"/>
          <p14:tracePt t="16530" x="2716213" y="5105400"/>
          <p14:tracePt t="16536" x="2667000" y="5105400"/>
          <p14:tracePt t="16547" x="2590800" y="5105400"/>
          <p14:tracePt t="16552" x="2528888" y="5118100"/>
          <p14:tracePt t="16560" x="2452688" y="5130800"/>
          <p14:tracePt t="16568" x="2403475" y="5156200"/>
          <p14:tracePt t="16573" x="2339975" y="5168900"/>
          <p14:tracePt t="16581" x="2303463" y="5181600"/>
          <p14:tracePt t="16589" x="2290763" y="5181600"/>
          <p14:tracePt t="16598" x="2278063" y="5194300"/>
          <p14:tracePt t="16605" x="2252663" y="5205413"/>
          <p14:tracePt t="16613" x="2228850" y="5205413"/>
          <p14:tracePt t="16621" x="2203450" y="5218113"/>
          <p14:tracePt t="16630" x="2178050" y="5230813"/>
          <p14:tracePt t="16637" x="2139950" y="5256213"/>
          <p14:tracePt t="16646" x="2090738" y="5256213"/>
          <p14:tracePt t="16652" x="2065338" y="5256213"/>
          <p14:tracePt t="16660" x="2014538" y="5256213"/>
          <p14:tracePt t="16667" x="1978025" y="5268913"/>
          <p14:tracePt t="16675" x="1939925" y="5268913"/>
          <p14:tracePt t="16683" x="1890713" y="5281613"/>
          <p14:tracePt t="16691" x="1827213" y="5294313"/>
          <p14:tracePt t="16699" x="1765300" y="5318125"/>
          <p14:tracePt t="16705" x="1727200" y="5318125"/>
          <p14:tracePt t="16714" x="1677988" y="5330825"/>
          <p14:tracePt t="16721" x="1639888" y="5343525"/>
          <p14:tracePt t="16730" x="1589088" y="5356225"/>
          <p14:tracePt t="16737" x="1539875" y="5368925"/>
          <p14:tracePt t="16746" x="1465263" y="5368925"/>
          <p14:tracePt t="16754" x="1401763" y="5368925"/>
          <p14:tracePt t="16763" x="1327150" y="5368925"/>
          <p14:tracePt t="16769" x="1263650" y="5381625"/>
          <p14:tracePt t="16775" x="1201738" y="5394325"/>
          <p14:tracePt t="16783" x="1150938" y="5394325"/>
          <p14:tracePt t="16791" x="1127125" y="5407025"/>
          <p14:tracePt t="16800" x="1114425" y="5407025"/>
          <p14:tracePt t="16807" x="1101725" y="5418138"/>
          <p14:tracePt t="16857" x="1101725" y="5430838"/>
          <p14:tracePt t="16877" x="1101725" y="5443538"/>
          <p14:tracePt t="16885" x="1101725" y="5456238"/>
          <p14:tracePt t="16894" x="1114425" y="5468938"/>
          <p14:tracePt t="16902" x="1139825" y="5481638"/>
          <p14:tracePt t="16907" x="1150938" y="5494338"/>
          <p14:tracePt t="16915" x="1163638" y="5507038"/>
          <p14:tracePt t="16923" x="1189038" y="5518150"/>
          <p14:tracePt t="16931" x="1201738" y="5530850"/>
          <p14:tracePt t="16939" x="1227138" y="5543550"/>
          <p14:tracePt t="16947" x="1252538" y="5556250"/>
          <p14:tracePt t="16966" x="1289050" y="5568950"/>
          <p14:tracePt t="16970" x="1327150" y="5568950"/>
          <p14:tracePt t="16979" x="1376363" y="5568950"/>
          <p14:tracePt t="16985" x="1401763" y="5568950"/>
          <p14:tracePt t="16996" x="1439863" y="5568950"/>
          <p14:tracePt t="17001" x="1489075" y="5556250"/>
          <p14:tracePt t="17010" x="1514475" y="5543550"/>
          <p14:tracePt t="17018" x="1539875" y="5530850"/>
          <p14:tracePt t="17025" x="1565275" y="5518150"/>
          <p14:tracePt t="17034" x="1589088" y="5507038"/>
          <p14:tracePt t="17039" x="1614488" y="5507038"/>
          <p14:tracePt t="17047" x="1652588" y="5481638"/>
          <p14:tracePt t="17056" x="1677988" y="5481638"/>
          <p14:tracePt t="17064" x="1701800" y="5468938"/>
          <p14:tracePt t="17071" x="1727200" y="5456238"/>
          <p14:tracePt t="17080" x="1752600" y="5443538"/>
          <p14:tracePt t="17087" x="1765300" y="5443538"/>
          <p14:tracePt t="17096" x="1778000" y="5430838"/>
          <p14:tracePt t="17101" x="1790700" y="5418138"/>
          <p14:tracePt t="17111" x="1801813" y="5418138"/>
          <p14:tracePt t="17117" x="1814513" y="5418138"/>
          <p14:tracePt t="17125" x="1827213" y="5407025"/>
          <p14:tracePt t="17133" x="1839913" y="5407025"/>
          <p14:tracePt t="17141" x="1852613" y="5394325"/>
          <p14:tracePt t="17149" x="1865313" y="5394325"/>
          <p14:tracePt t="17157" x="1890713" y="5381625"/>
          <p14:tracePt t="17165" x="1914525" y="5368925"/>
          <p14:tracePt t="17171" x="1927225" y="5368925"/>
          <p14:tracePt t="17179" x="1965325" y="5356225"/>
          <p14:tracePt t="17187" x="1978025" y="5343525"/>
          <p14:tracePt t="17195" x="1990725" y="5343525"/>
          <p14:tracePt t="17203" x="2014538" y="5330825"/>
          <p14:tracePt t="17211" x="2027238" y="5318125"/>
          <p14:tracePt t="17219" x="2039938" y="5318125"/>
          <p14:tracePt t="17228" x="2052638" y="5305425"/>
          <p14:tracePt t="17235" x="2065338" y="5294313"/>
          <p14:tracePt t="17241" x="2090738" y="5294313"/>
          <p14:tracePt t="17249" x="2103438" y="5294313"/>
          <p14:tracePt t="17257" x="2116138" y="5268913"/>
          <p14:tracePt t="17265" x="2139950" y="5256213"/>
          <p14:tracePt t="17273" x="2152650" y="5256213"/>
          <p14:tracePt t="17281" x="2165350" y="5243513"/>
          <p14:tracePt t="17289" x="2178050" y="5243513"/>
          <p14:tracePt t="17297" x="2178050" y="5230813"/>
          <p14:tracePt t="17303" x="2190750" y="5230813"/>
          <p14:tracePt t="17311" x="2190750" y="5218113"/>
          <p14:tracePt t="17323" x="2203450" y="5218113"/>
          <p14:tracePt t="17355" x="2203450" y="5205413"/>
          <p14:tracePt t="17378" x="2203450" y="5181600"/>
          <p14:tracePt t="17386" x="2190750" y="5181600"/>
          <p14:tracePt t="17395" x="2178050" y="5156200"/>
          <p14:tracePt t="17402" x="2152650" y="5143500"/>
          <p14:tracePt t="17410" x="2116138" y="5118100"/>
          <p14:tracePt t="17418" x="2103438" y="5105400"/>
          <p14:tracePt t="17426" x="2078038" y="5081588"/>
          <p14:tracePt t="17432" x="2039938" y="5068888"/>
          <p14:tracePt t="17439" x="2014538" y="5043488"/>
          <p14:tracePt t="17449" x="2003425" y="5030788"/>
          <p14:tracePt t="17456" x="1978025" y="5018088"/>
          <p14:tracePt t="17463" x="1952625" y="4992688"/>
          <p14:tracePt t="17471" x="1927225" y="4981575"/>
          <p14:tracePt t="17479" x="1903413" y="4968875"/>
          <p14:tracePt t="17487" x="1878013" y="4943475"/>
          <p14:tracePt t="17495" x="1852613" y="4943475"/>
          <p14:tracePt t="17503" x="1827213" y="4930775"/>
          <p14:tracePt t="17509" x="1778000" y="4918075"/>
          <p14:tracePt t="17517" x="1714500" y="4905375"/>
          <p14:tracePt t="17525" x="1665288" y="4879975"/>
          <p14:tracePt t="17533" x="1601788" y="4879975"/>
          <p14:tracePt t="17541" x="1552575" y="4868863"/>
          <p14:tracePt t="17549" x="1514475" y="4868863"/>
          <p14:tracePt t="17557" x="1489075" y="4856163"/>
          <p14:tracePt t="17565" x="1465263" y="4843463"/>
          <p14:tracePt t="17571" x="1439863" y="4843463"/>
          <p14:tracePt t="17579" x="1414463" y="4843463"/>
          <p14:tracePt t="17587" x="1401763" y="4843463"/>
          <p14:tracePt t="17595" x="1376363" y="4856163"/>
          <p14:tracePt t="17603" x="1352550" y="4868863"/>
          <p14:tracePt t="17611" x="1327150" y="4879975"/>
          <p14:tracePt t="17619" x="1314450" y="4892675"/>
          <p14:tracePt t="17627" x="1289050" y="4892675"/>
          <p14:tracePt t="17635" x="1289050" y="4905375"/>
          <p14:tracePt t="17641" x="1276350" y="4905375"/>
          <p14:tracePt t="17661" x="1276350" y="4918075"/>
          <p14:tracePt t="17669" x="1263650" y="4930775"/>
          <p14:tracePt t="17677" x="1252538" y="4930775"/>
          <p14:tracePt t="17685" x="1239838" y="4943475"/>
          <p14:tracePt t="17694" x="1227138" y="4956175"/>
          <p14:tracePt t="17699" x="1214438" y="4968875"/>
          <p14:tracePt t="17707" x="1189038" y="4981575"/>
          <p14:tracePt t="17715" x="1176338" y="4992688"/>
          <p14:tracePt t="17723" x="1163638" y="4992688"/>
          <p14:tracePt t="17731" x="1139825" y="5005388"/>
          <p14:tracePt t="17739" x="1127125" y="5005388"/>
          <p14:tracePt t="17747" x="1114425" y="5005388"/>
          <p14:tracePt t="17829" x="1101725" y="5005388"/>
          <p14:tracePt t="17847" x="1089025" y="4992688"/>
          <p14:tracePt t="17856" x="1076325" y="4992688"/>
          <p14:tracePt t="17864" x="1076325" y="4981575"/>
          <p14:tracePt t="17872" x="1063625" y="4981575"/>
          <p14:tracePt t="17880" x="1063625" y="4968875"/>
          <p14:tracePt t="17900" x="1063625" y="4956175"/>
          <p14:tracePt t="17905" x="1050925" y="4956175"/>
          <p14:tracePt t="17914" x="1050925" y="4943475"/>
          <p14:tracePt t="17937" x="1038225" y="4930775"/>
          <p14:tracePt t="17953" x="1027113" y="4930775"/>
          <p14:tracePt t="17972" x="1027113" y="4918075"/>
          <p14:tracePt t="19122" x="1038225" y="4918075"/>
          <p14:tracePt t="19130" x="1050925" y="4905375"/>
          <p14:tracePt t="19138" x="1063625" y="4905375"/>
          <p14:tracePt t="19145" x="1089025" y="4905375"/>
          <p14:tracePt t="19153" x="1101725" y="4905375"/>
          <p14:tracePt t="19161" x="1139825" y="4892675"/>
          <p14:tracePt t="19169" x="1176338" y="4879975"/>
          <p14:tracePt t="19175" x="1201738" y="4879975"/>
          <p14:tracePt t="19183" x="1214438" y="4868863"/>
          <p14:tracePt t="19191" x="1227138" y="4856163"/>
          <p14:tracePt t="19199" x="1252538" y="4856163"/>
          <p14:tracePt t="19207" x="1263650" y="4843463"/>
          <p14:tracePt t="19215" x="1276350" y="4830763"/>
          <p14:tracePt t="19223" x="1289050" y="4830763"/>
          <p14:tracePt t="19231" x="1301750" y="4818063"/>
          <p14:tracePt t="19237" x="1314450" y="4805363"/>
          <p14:tracePt t="19245" x="1327150" y="4792663"/>
          <p14:tracePt t="19253" x="1339850" y="4779963"/>
          <p14:tracePt t="19261" x="1339850" y="4768850"/>
          <p14:tracePt t="19269" x="1363663" y="4756150"/>
          <p14:tracePt t="19277" x="1376363" y="4730750"/>
          <p14:tracePt t="19285" x="1389063" y="4730750"/>
          <p14:tracePt t="19294" x="1401763" y="4718050"/>
          <p14:tracePt t="19299" x="1414463" y="4718050"/>
          <p14:tracePt t="19417" x="1414463" y="4705350"/>
          <p14:tracePt t="19440" x="1414463" y="4692650"/>
          <p14:tracePt t="19926" x="1414463" y="4679950"/>
          <p14:tracePt t="19984" x="1414463" y="4667250"/>
          <p14:tracePt t="20082" x="1414463" y="4656138"/>
          <p14:tracePt t="20172" x="1414463" y="4643438"/>
          <p14:tracePt t="20482" x="1414463" y="4618038"/>
          <p14:tracePt t="20490" x="1414463" y="4592638"/>
          <p14:tracePt t="20498" x="1414463" y="4579938"/>
          <p14:tracePt t="20506" x="1414463" y="4543425"/>
          <p14:tracePt t="20511" x="1414463" y="4518025"/>
          <p14:tracePt t="20520" x="1401763" y="4505325"/>
          <p14:tracePt t="20529" x="1389063" y="4479925"/>
          <p14:tracePt t="20536" x="1389063" y="4467225"/>
          <p14:tracePt t="20544" x="1376363" y="4454525"/>
          <p14:tracePt t="20551" x="1352550" y="4430713"/>
          <p14:tracePt t="20560" x="1352550" y="4418013"/>
          <p14:tracePt t="20567" x="1327150" y="4392613"/>
          <p14:tracePt t="20573" x="1327150" y="4379913"/>
          <p14:tracePt t="20581" x="1314450" y="4367213"/>
          <p14:tracePt t="20589" x="1301750" y="4341813"/>
          <p14:tracePt t="20597" x="1289050" y="4330700"/>
          <p14:tracePt t="20605" x="1276350" y="4318000"/>
          <p14:tracePt t="20613" x="1276350" y="4292600"/>
          <p14:tracePt t="20621" x="1252538" y="4279900"/>
          <p14:tracePt t="20629" x="1252538" y="4267200"/>
          <p14:tracePt t="20637" x="1239838" y="4254500"/>
          <p14:tracePt t="20645" x="1227138" y="4241800"/>
          <p14:tracePt t="20651" x="1201738" y="4230688"/>
          <p14:tracePt t="20662" x="1189038" y="4205288"/>
          <p14:tracePt t="20667" x="1163638" y="4179888"/>
          <p14:tracePt t="20675" x="1150938" y="4167188"/>
          <p14:tracePt t="20683" x="1127125" y="4129088"/>
          <p14:tracePt t="20691" x="1076325" y="4092575"/>
          <p14:tracePt t="20699" x="1027113" y="4041775"/>
          <p14:tracePt t="20705" x="989013" y="4005263"/>
          <p14:tracePt t="20713" x="963613" y="3979863"/>
          <p14:tracePt t="20721" x="950913" y="3967163"/>
          <p14:tracePt t="20729" x="925513" y="3954463"/>
          <p14:tracePt t="20737" x="925513" y="3941763"/>
          <p14:tracePt t="20745" x="901700" y="3916363"/>
          <p14:tracePt t="20753" x="889000" y="3905250"/>
          <p14:tracePt t="20762" x="876300" y="3879850"/>
          <p14:tracePt t="20769" x="863600" y="3867150"/>
          <p14:tracePt t="20775" x="850900" y="3854450"/>
          <p14:tracePt t="20783" x="838200" y="3829050"/>
          <p14:tracePt t="20791" x="838200" y="3816350"/>
          <p14:tracePt t="20799" x="825500" y="3792538"/>
          <p14:tracePt t="20807" x="814388" y="3767138"/>
          <p14:tracePt t="20815" x="814388" y="3754438"/>
          <p14:tracePt t="20849" x="814388" y="3741738"/>
          <p14:tracePt t="20935" x="838200" y="3792538"/>
          <p14:tracePt t="20944" x="850900" y="3829050"/>
          <p14:tracePt t="20951" x="876300" y="3854450"/>
          <p14:tracePt t="20967" x="914400" y="3941763"/>
          <p14:tracePt t="20973" x="938213" y="3992563"/>
          <p14:tracePt t="20982" x="963613" y="4017963"/>
          <p14:tracePt t="20989" x="976313" y="4041775"/>
          <p14:tracePt t="20997" x="1001713" y="4079875"/>
          <p14:tracePt t="21005" x="1014413" y="4092575"/>
          <p14:tracePt t="21014" x="1038225" y="4117975"/>
          <p14:tracePt t="21021" x="1050925" y="4141788"/>
          <p14:tracePt t="21031" x="1076325" y="4167188"/>
          <p14:tracePt t="21038" x="1089025" y="4179888"/>
          <p14:tracePt t="21046" x="1114425" y="4205288"/>
          <p14:tracePt t="21052" x="1127125" y="4217988"/>
          <p14:tracePt t="21063" x="1139825" y="4230688"/>
          <p14:tracePt t="21068" x="1163638" y="4241800"/>
          <p14:tracePt t="21076" x="1176338" y="4254500"/>
          <p14:tracePt t="21084" x="1201738" y="4267200"/>
          <p14:tracePt t="21092" x="1214438" y="4292600"/>
          <p14:tracePt t="21100" x="1227138" y="4292600"/>
          <p14:tracePt t="21105" x="1252538" y="4305300"/>
          <p14:tracePt t="21114" x="1263650" y="4330700"/>
          <p14:tracePt t="21121" x="1301750" y="4341813"/>
          <p14:tracePt t="21130" x="1327150" y="4354513"/>
          <p14:tracePt t="21138" x="1352550" y="4367213"/>
          <p14:tracePt t="21147" x="1376363" y="4367213"/>
          <p14:tracePt t="21154" x="1414463" y="4367213"/>
          <p14:tracePt t="21161" x="1452563" y="4367213"/>
          <p14:tracePt t="21169" x="1476375" y="4367213"/>
          <p14:tracePt t="21175" x="1501775" y="4367213"/>
          <p14:tracePt t="21183" x="1527175" y="4367213"/>
          <p14:tracePt t="21191" x="1539875" y="4354513"/>
          <p14:tracePt t="21199" x="1565275" y="4330700"/>
          <p14:tracePt t="21207" x="1565275" y="4318000"/>
          <p14:tracePt t="21215" x="1589088" y="4292600"/>
          <p14:tracePt t="21223" x="1589088" y="4279900"/>
          <p14:tracePt t="21231" x="1601788" y="4267200"/>
          <p14:tracePt t="21237" x="1614488" y="4267200"/>
          <p14:tracePt t="21245" x="1627188" y="4254500"/>
          <p14:tracePt t="21253" x="1639888" y="4241800"/>
          <p14:tracePt t="21262" x="1639888" y="4217988"/>
          <p14:tracePt t="21269" x="1665288" y="4217988"/>
          <p14:tracePt t="21278" x="1665288" y="4192588"/>
          <p14:tracePt t="21285" x="1689100" y="4179888"/>
          <p14:tracePt t="21294" x="1701800" y="4154488"/>
          <p14:tracePt t="21301" x="1727200" y="4117975"/>
          <p14:tracePt t="21307" x="1739900" y="4105275"/>
          <p14:tracePt t="21315" x="1765300" y="4079875"/>
          <p14:tracePt t="21323" x="1765300" y="4054475"/>
          <p14:tracePt t="21331" x="1778000" y="4029075"/>
          <p14:tracePt t="21339" x="1790700" y="4029075"/>
          <p14:tracePt t="21347" x="1790700" y="4005263"/>
          <p14:tracePt t="21363" x="1790700" y="3992563"/>
          <p14:tracePt t="21378" x="1790700" y="3979863"/>
          <p14:tracePt t="21397" x="1790700" y="3967163"/>
          <p14:tracePt t="21405" x="1790700" y="3954463"/>
          <p14:tracePt t="21413" x="1790700" y="3941763"/>
          <p14:tracePt t="21429" x="1778000" y="3929063"/>
          <p14:tracePt t="21437" x="1778000" y="3916363"/>
          <p14:tracePt t="21444" x="1765300" y="3905250"/>
          <p14:tracePt t="21451" x="1752600" y="3892550"/>
          <p14:tracePt t="21462" x="1739900" y="3879850"/>
          <p14:tracePt t="21467" x="1714500" y="3867150"/>
          <p14:tracePt t="21475" x="1701800" y="3854450"/>
          <p14:tracePt t="21484" x="1677988" y="3854450"/>
          <p14:tracePt t="21499" x="1677988" y="3841750"/>
          <p14:tracePt t="21505" x="1665288" y="3841750"/>
          <p14:tracePt t="21513" x="1652588" y="3829050"/>
          <p14:tracePt t="21521" x="1639888" y="3829050"/>
          <p14:tracePt t="21529" x="1627188" y="3816350"/>
          <p14:tracePt t="21537" x="1614488" y="3803650"/>
          <p14:tracePt t="21546" x="1601788" y="3803650"/>
          <p14:tracePt t="21553" x="1577975" y="3792538"/>
          <p14:tracePt t="21562" x="1565275" y="3779838"/>
          <p14:tracePt t="21567" x="1552575" y="3779838"/>
          <p14:tracePt t="21583" x="1539875" y="3779838"/>
          <p14:tracePt t="21595" x="1527175" y="3779838"/>
          <p14:tracePt t="21635" x="1514475" y="3779838"/>
          <p14:tracePt t="21641" x="1501775" y="3779838"/>
          <p14:tracePt t="21653" x="1489075" y="3792538"/>
          <p14:tracePt t="21662" x="1476375" y="3792538"/>
          <p14:tracePt t="21669" x="1476375" y="3803650"/>
          <p14:tracePt t="21678" x="1452563" y="3816350"/>
          <p14:tracePt t="21685" x="1452563" y="3829050"/>
          <p14:tracePt t="21694" x="1439863" y="3829050"/>
          <p14:tracePt t="21701" x="1439863" y="3841750"/>
          <p14:tracePt t="21707" x="1427163" y="3841750"/>
          <p14:tracePt t="21723" x="1427163" y="3854450"/>
          <p14:tracePt t="21739" x="1414463" y="3854450"/>
          <p14:tracePt t="21759" x="1401763" y="3854450"/>
          <p14:tracePt t="21789" x="1401763" y="3867150"/>
          <p14:tracePt t="21797" x="1389063" y="3867150"/>
          <p14:tracePt t="21851" x="1389063" y="3879850"/>
          <p14:tracePt t="21913" x="1376363" y="3879850"/>
          <p14:tracePt t="21933" x="1363663" y="3892550"/>
          <p14:tracePt t="21946" x="1352550" y="3892550"/>
          <p14:tracePt t="21962" x="1339850" y="3892550"/>
          <p14:tracePt t="21971" x="1339850" y="3905250"/>
          <p14:tracePt t="21979" x="1327150" y="3905250"/>
          <p14:tracePt t="21996" x="1314450" y="3916363"/>
          <p14:tracePt t="22003" x="1301750" y="3916363"/>
          <p14:tracePt t="22031" x="1301750" y="3929063"/>
          <p14:tracePt t="22065" x="1289050" y="3929063"/>
          <p14:tracePt t="22089" x="1263650" y="3929063"/>
          <p14:tracePt t="22097" x="1263650" y="3941763"/>
          <p14:tracePt t="22104" x="1252538" y="3941763"/>
          <p14:tracePt t="22119" x="1239838" y="3954463"/>
          <p14:tracePt t="22135" x="1227138" y="3954463"/>
          <p14:tracePt t="22144" x="1214438" y="3954463"/>
          <p14:tracePt t="22151" x="1214438" y="3967163"/>
          <p14:tracePt t="22161" x="1201738" y="3979863"/>
          <p14:tracePt t="22173" x="1189038" y="3979863"/>
          <p14:tracePt t="22189" x="1176338" y="3992563"/>
          <p14:tracePt t="22198" x="1163638" y="3992563"/>
          <p14:tracePt t="22221" x="1163638" y="4005263"/>
          <p14:tracePt t="22229" x="1150938" y="4005263"/>
          <p14:tracePt t="22235" x="1150938" y="4017963"/>
          <p14:tracePt t="22247" x="1139825" y="4029075"/>
          <p14:tracePt t="22263" x="1139825" y="4041775"/>
          <p14:tracePt t="22271" x="1127125" y="4041775"/>
          <p14:tracePt t="22279" x="1114425" y="4067175"/>
          <p14:tracePt t="22287" x="1114425" y="4079875"/>
          <p14:tracePt t="22295" x="1101725" y="4092575"/>
          <p14:tracePt t="22301" x="1101725" y="4117975"/>
          <p14:tracePt t="22311" x="1089025" y="4129088"/>
          <p14:tracePt t="22317" x="1089025" y="4141788"/>
          <p14:tracePt t="22325" x="1089025" y="4167188"/>
          <p14:tracePt t="22333" x="1101725" y="4179888"/>
          <p14:tracePt t="22341" x="1114425" y="4192588"/>
          <p14:tracePt t="22349" x="1127125" y="4217988"/>
          <p14:tracePt t="22357" x="1139825" y="4230688"/>
          <p14:tracePt t="22366" x="1163638" y="4254500"/>
          <p14:tracePt t="22371" x="1176338" y="4254500"/>
          <p14:tracePt t="22379" x="1189038" y="4279900"/>
          <p14:tracePt t="22387" x="1201738" y="4292600"/>
          <p14:tracePt t="22395" x="1227138" y="4305300"/>
          <p14:tracePt t="22403" x="1227138" y="4330700"/>
          <p14:tracePt t="22411" x="1252538" y="4341813"/>
          <p14:tracePt t="22419" x="1252538" y="4354513"/>
          <p14:tracePt t="22428" x="1276350" y="4367213"/>
          <p14:tracePt t="22441" x="1289050" y="4367213"/>
          <p14:tracePt t="22449" x="1289050" y="4379913"/>
          <p14:tracePt t="22457" x="1314450" y="4379913"/>
          <p14:tracePt t="22465" x="1339850" y="4379913"/>
          <p14:tracePt t="22473" x="1376363" y="4367213"/>
          <p14:tracePt t="22481" x="1427163" y="4341813"/>
          <p14:tracePt t="22489" x="1476375" y="4330700"/>
          <p14:tracePt t="22497" x="1527175" y="4318000"/>
          <p14:tracePt t="22503" x="1589088" y="4292600"/>
          <p14:tracePt t="22511" x="1639888" y="4267200"/>
          <p14:tracePt t="22519" x="1677988" y="4254500"/>
          <p14:tracePt t="22528" x="1714500" y="4230688"/>
          <p14:tracePt t="22535" x="1727200" y="4217988"/>
          <p14:tracePt t="22544" x="1739900" y="4205288"/>
          <p14:tracePt t="22551" x="1765300" y="4179888"/>
          <p14:tracePt t="22561" x="1778000" y="4167188"/>
          <p14:tracePt t="22566" x="1790700" y="4154488"/>
          <p14:tracePt t="22573" x="1790700" y="4141788"/>
          <p14:tracePt t="22581" x="1801813" y="4141788"/>
          <p14:tracePt t="22589" x="1801813" y="4117975"/>
          <p14:tracePt t="22597" x="1801813" y="4105275"/>
          <p14:tracePt t="22605" x="1801813" y="4092575"/>
          <p14:tracePt t="22613" x="1801813" y="4079875"/>
          <p14:tracePt t="22621" x="1790700" y="4067175"/>
          <p14:tracePt t="22629" x="1778000" y="4041775"/>
          <p14:tracePt t="22635" x="1765300" y="4041775"/>
          <p14:tracePt t="22644" x="1752600" y="4017963"/>
          <p14:tracePt t="22651" x="1739900" y="4017963"/>
          <p14:tracePt t="22661" x="1714500" y="3992563"/>
          <p14:tracePt t="22667" x="1701800" y="3992563"/>
          <p14:tracePt t="22677" x="1677988" y="3979863"/>
          <p14:tracePt t="22683" x="1665288" y="3967163"/>
          <p14:tracePt t="22691" x="1652588" y="3967163"/>
          <p14:tracePt t="22697" x="1627188" y="3954463"/>
          <p14:tracePt t="22705" x="1627188" y="3941763"/>
          <p14:tracePt t="22713" x="1601788" y="3929063"/>
          <p14:tracePt t="22721" x="1589088" y="3916363"/>
          <p14:tracePt t="22729" x="1577975" y="3916363"/>
          <p14:tracePt t="22737" x="1552575" y="3892550"/>
          <p14:tracePt t="22745" x="1539875" y="3892550"/>
          <p14:tracePt t="22753" x="1514475" y="3867150"/>
          <p14:tracePt t="22761" x="1501775" y="3867150"/>
          <p14:tracePt t="22777" x="1476375" y="3867150"/>
          <p14:tracePt t="22791" x="1465263" y="3867150"/>
          <p14:tracePt t="22799" x="1452563" y="3867150"/>
          <p14:tracePt t="22807" x="1439863" y="3867150"/>
          <p14:tracePt t="22815" x="1427163" y="3867150"/>
          <p14:tracePt t="22831" x="1401763" y="3867150"/>
          <p14:tracePt t="22845" x="1389063" y="3867150"/>
          <p14:tracePt t="22853" x="1363663" y="3867150"/>
          <p14:tracePt t="22862" x="1352550" y="3867150"/>
          <p14:tracePt t="22869" x="1339850" y="3867150"/>
          <p14:tracePt t="22877" x="1301750" y="3879850"/>
          <p14:tracePt t="22885" x="1289050" y="3879850"/>
          <p14:tracePt t="22894" x="1263650" y="3892550"/>
          <p14:tracePt t="22899" x="1252538" y="3905250"/>
          <p14:tracePt t="22907" x="1227138" y="3905250"/>
          <p14:tracePt t="22915" x="1214438" y="3905250"/>
          <p14:tracePt t="22927" x="1201738" y="3905250"/>
          <p14:tracePt t="22935" x="1201738" y="3916363"/>
          <p14:tracePt t="22963" x="1201738" y="3929063"/>
          <p14:tracePt t="22965" x="1189038" y="3929063"/>
          <p14:tracePt t="22973" x="1176338" y="3941763"/>
          <p14:tracePt t="22981" x="1163638" y="3941763"/>
          <p14:tracePt t="22989" x="1150938" y="3954463"/>
          <p14:tracePt t="22997" x="1150938" y="3967163"/>
          <p14:tracePt t="23005" x="1127125" y="3992563"/>
          <p14:tracePt t="23013" x="1114425" y="4005263"/>
          <p14:tracePt t="23021" x="1114425" y="4017963"/>
          <p14:tracePt t="23029" x="1101725" y="4029075"/>
          <p14:tracePt t="23045" x="1101725" y="4054475"/>
          <p14:tracePt t="23051" x="1089025" y="4067175"/>
          <p14:tracePt t="23061" x="1076325" y="4079875"/>
          <p14:tracePt t="23067" x="1076325" y="4092575"/>
          <p14:tracePt t="23077" x="1076325" y="4105275"/>
          <p14:tracePt t="23083" x="1063625" y="4129088"/>
          <p14:tracePt t="23091" x="1063625" y="4141788"/>
          <p14:tracePt t="23097" x="1050925" y="4154488"/>
          <p14:tracePt t="23105" x="1050925" y="4167188"/>
          <p14:tracePt t="23113" x="1050925" y="4179888"/>
          <p14:tracePt t="23121" x="1050925" y="4192588"/>
          <p14:tracePt t="23137" x="1050925" y="4205288"/>
          <p14:tracePt t="23153" x="1050925" y="4217988"/>
          <p14:tracePt t="23162" x="1050925" y="4241800"/>
          <p14:tracePt t="23167" x="1050925" y="4254500"/>
          <p14:tracePt t="23178" x="1050925" y="4267200"/>
          <p14:tracePt t="23183" x="1050925" y="4292600"/>
          <p14:tracePt t="23191" x="1050925" y="4305300"/>
          <p14:tracePt t="23207" x="1050925" y="4330700"/>
          <p14:tracePt t="23215" x="1050925" y="4341813"/>
          <p14:tracePt t="23223" x="1063625" y="4354513"/>
          <p14:tracePt t="23231" x="1063625" y="4379913"/>
          <p14:tracePt t="23237" x="1076325" y="4379913"/>
          <p14:tracePt t="23249" x="1089025" y="4392613"/>
          <p14:tracePt t="23265" x="1089025" y="4405313"/>
          <p14:tracePt t="23273" x="1089025" y="4418013"/>
          <p14:tracePt t="23281" x="1101725" y="4418013"/>
          <p14:tracePt t="23289" x="1101725" y="4430713"/>
          <p14:tracePt t="23297" x="1114425" y="4443413"/>
          <p14:tracePt t="23303" x="1114425" y="4454525"/>
          <p14:tracePt t="23313" x="1127125" y="4454525"/>
          <p14:tracePt t="23319" x="1139825" y="4467225"/>
          <p14:tracePt t="23337" x="1150938" y="4492625"/>
          <p14:tracePt t="23351" x="1163638" y="4505325"/>
          <p14:tracePt t="23363" x="1176338" y="4505325"/>
          <p14:tracePt t="23365" x="1176338" y="4518025"/>
          <p14:tracePt t="23433" x="1189038" y="4518025"/>
          <p14:tracePt t="23444" x="1189038" y="4530725"/>
          <p14:tracePt t="23452" x="1201738" y="4543425"/>
          <p14:tracePt t="23462" x="1214438" y="4543425"/>
          <p14:tracePt t="23468" x="1227138" y="4543425"/>
          <p14:tracePt t="23484" x="1239838" y="4543425"/>
          <p14:tracePt t="23493" x="1263650" y="4543425"/>
          <p14:tracePt t="23498" x="1276350" y="4543425"/>
          <p14:tracePt t="23505" x="1289050" y="4543425"/>
          <p14:tracePt t="23514" x="1314450" y="4543425"/>
          <p14:tracePt t="23521" x="1352550" y="4543425"/>
          <p14:tracePt t="23530" x="1376363" y="4543425"/>
          <p14:tracePt t="23537" x="1401763" y="4543425"/>
          <p14:tracePt t="23547" x="1427163" y="4543425"/>
          <p14:tracePt t="23553" x="1452563" y="4530725"/>
          <p14:tracePt t="23561" x="1465263" y="4530725"/>
          <p14:tracePt t="23567" x="1476375" y="4530725"/>
          <p14:tracePt t="23577" x="1489075" y="4530725"/>
          <p14:tracePt t="23611" x="1501775" y="4518025"/>
          <p14:tracePt t="23627" x="1527175" y="4505325"/>
          <p14:tracePt t="23633" x="1539875" y="4479925"/>
          <p14:tracePt t="23641" x="1552575" y="4467225"/>
          <p14:tracePt t="23649" x="1577975" y="4443413"/>
          <p14:tracePt t="23657" x="1589088" y="4430713"/>
          <p14:tracePt t="23665" x="1601788" y="4418013"/>
          <p14:tracePt t="23673" x="1614488" y="4405313"/>
          <p14:tracePt t="23681" x="1627188" y="4392613"/>
          <p14:tracePt t="23689" x="1639888" y="4379913"/>
          <p14:tracePt t="23697" x="1639888" y="4367213"/>
          <p14:tracePt t="23703" x="1652588" y="4367213"/>
          <p14:tracePt t="23711" x="1652588" y="4354513"/>
          <p14:tracePt t="23728" x="1652588" y="4341813"/>
          <p14:tracePt t="23735" x="1665288" y="4330700"/>
          <p14:tracePt t="23744" x="1665288" y="4305300"/>
          <p14:tracePt t="23751" x="1665288" y="4292600"/>
          <p14:tracePt t="23761" x="1665288" y="4279900"/>
          <p14:tracePt t="23767" x="1665288" y="4267200"/>
          <p14:tracePt t="23773" x="1665288" y="4241800"/>
          <p14:tracePt t="23789" x="1665288" y="4230688"/>
          <p14:tracePt t="23805" x="1665288" y="4205288"/>
          <p14:tracePt t="23827" x="1652588" y="4192588"/>
          <p14:tracePt t="23835" x="1652588" y="4179888"/>
          <p14:tracePt t="23845" x="1639888" y="4167188"/>
          <p14:tracePt t="23851" x="1627188" y="4154488"/>
          <p14:tracePt t="23861" x="1614488" y="4141788"/>
          <p14:tracePt t="23867" x="1601788" y="4117975"/>
          <p14:tracePt t="23877" x="1577975" y="4105275"/>
          <p14:tracePt t="23883" x="1565275" y="4079875"/>
          <p14:tracePt t="23891" x="1539875" y="4067175"/>
          <p14:tracePt t="23899" x="1527175" y="4054475"/>
          <p14:tracePt t="23905" x="1514475" y="4041775"/>
          <p14:tracePt t="23913" x="1514475" y="4029075"/>
          <p14:tracePt t="23921" x="1501775" y="4029075"/>
          <p14:tracePt t="23929" x="1501775" y="4017963"/>
          <p14:tracePt t="23941" x="1489075" y="4017963"/>
          <p14:tracePt t="23949" x="1489075" y="4005263"/>
          <p14:tracePt t="23963" x="1465263" y="3992563"/>
          <p14:tracePt t="23971" x="1452563" y="3967163"/>
          <p14:tracePt t="23979" x="1439863" y="3967163"/>
          <p14:tracePt t="23987" x="1427163" y="3954463"/>
          <p14:tracePt t="23995" x="1401763" y="3941763"/>
          <p14:tracePt t="24003" x="1389063" y="3929063"/>
          <p14:tracePt t="24012" x="1376363" y="3929063"/>
          <p14:tracePt t="24019" x="1352550" y="3916363"/>
          <p14:tracePt t="24028" x="1339850" y="3916363"/>
          <p14:tracePt t="24041" x="1327150" y="3916363"/>
          <p14:tracePt t="24049" x="1314450" y="3916363"/>
          <p14:tracePt t="24065" x="1301750" y="3916363"/>
          <p14:tracePt t="24085" x="1289050" y="3916363"/>
          <p14:tracePt t="24103" x="1276350" y="3916363"/>
          <p14:tracePt t="24112" x="1263650" y="3916363"/>
          <p14:tracePt t="24119" x="1239838" y="3916363"/>
          <p14:tracePt t="24128" x="1239838" y="3929063"/>
          <p14:tracePt t="24135" x="1214438" y="3941763"/>
          <p14:tracePt t="24144" x="1201738" y="3954463"/>
          <p14:tracePt t="24151" x="1201738" y="3967163"/>
          <p14:tracePt t="24161" x="1189038" y="3979863"/>
          <p14:tracePt t="24173" x="1176338" y="3992563"/>
          <p14:tracePt t="24181" x="1176338" y="4017963"/>
          <p14:tracePt t="24189" x="1163638" y="4041775"/>
          <p14:tracePt t="24197" x="1163638" y="4067175"/>
          <p14:tracePt t="24205" x="1150938" y="4105275"/>
          <p14:tracePt t="24213" x="1150938" y="4129088"/>
          <p14:tracePt t="24221" x="1150938" y="4167188"/>
          <p14:tracePt t="24230" x="1150938" y="4179888"/>
          <p14:tracePt t="24235" x="1150938" y="4205288"/>
          <p14:tracePt t="24245" x="1150938" y="4230688"/>
          <p14:tracePt t="24251" x="1150938" y="4241800"/>
          <p14:tracePt t="24261" x="1150938" y="4267200"/>
          <p14:tracePt t="24283" x="1150938" y="4279900"/>
          <p14:tracePt t="24297" x="1150938" y="4292600"/>
          <p14:tracePt t="24305" x="1150938" y="4305300"/>
          <p14:tracePt t="24313" x="1150938" y="4318000"/>
          <p14:tracePt t="24321" x="1163638" y="4341813"/>
          <p14:tracePt t="24329" x="1176338" y="4354513"/>
          <p14:tracePt t="24337" x="1189038" y="4379913"/>
          <p14:tracePt t="24345" x="1189038" y="4392613"/>
          <p14:tracePt t="24353" x="1201738" y="4405313"/>
          <p14:tracePt t="24371" x="1214438" y="4418013"/>
          <p14:tracePt t="24379" x="1227138" y="4418013"/>
          <p14:tracePt t="24387" x="1227138" y="4443413"/>
          <p14:tracePt t="24395" x="1252538" y="4443413"/>
          <p14:tracePt t="24403" x="1252538" y="4467225"/>
          <p14:tracePt t="24411" x="1276350" y="4467225"/>
          <p14:tracePt t="24419" x="1276350" y="4479925"/>
          <p14:tracePt t="24427" x="1289050" y="4492625"/>
          <p14:tracePt t="24433" x="1289050" y="4505325"/>
          <p14:tracePt t="24441" x="1301750" y="4505325"/>
          <p14:tracePt t="24499" x="1301750" y="4518025"/>
          <p14:tracePt t="24527" x="1314450" y="4518025"/>
          <p14:tracePt t="24535" x="1327150" y="4530725"/>
          <p14:tracePt t="24559" x="1327150" y="4543425"/>
          <p14:tracePt t="24696" x="1339850" y="4543425"/>
          <p14:tracePt t="24898" x="1339850" y="4554538"/>
          <p14:tracePt t="24916" x="1327150" y="4543425"/>
          <p14:tracePt t="24924" x="1301750" y="4530725"/>
          <p14:tracePt t="24932" x="1289050" y="4518025"/>
          <p14:tracePt t="24948" x="1289050" y="4505325"/>
          <p14:tracePt t="24993" x="1276350" y="4505325"/>
          <p14:tracePt t="25056" x="1263650" y="4505325"/>
          <p14:tracePt t="25105" x="1252538" y="4505325"/>
          <p14:tracePt t="25137" x="1239838" y="4505325"/>
          <p14:tracePt t="25187" x="1227138" y="4505325"/>
          <p14:tracePt t="25196" x="1214438" y="4505325"/>
          <p14:tracePt t="25281" x="1201738" y="4505325"/>
          <p14:tracePt t="26852" x="1201738" y="4492625"/>
          <p14:tracePt t="26858" x="1214438" y="4479925"/>
          <p14:tracePt t="26866" x="1214438" y="4454525"/>
          <p14:tracePt t="26874" x="1227138" y="4454525"/>
          <p14:tracePt t="26882" x="1239838" y="4430713"/>
          <p14:tracePt t="26889" x="1252538" y="4418013"/>
          <p14:tracePt t="26898" x="1252538" y="4405313"/>
          <p14:tracePt t="26906" x="1263650" y="4379913"/>
          <p14:tracePt t="26914" x="1289050" y="4367213"/>
          <p14:tracePt t="26921" x="1301750" y="4354513"/>
          <p14:tracePt t="26929" x="1327150" y="4330700"/>
          <p14:tracePt t="26936" x="1339850" y="4318000"/>
          <p14:tracePt t="26946" x="1352550" y="4292600"/>
          <p14:tracePt t="26952" x="1376363" y="4279900"/>
          <p14:tracePt t="26962" x="1389063" y="4267200"/>
          <p14:tracePt t="26968" x="1439863" y="4230688"/>
          <p14:tracePt t="26979" x="1489075" y="4192588"/>
          <p14:tracePt t="26984" x="1514475" y="4179888"/>
          <p14:tracePt t="26989" x="1539875" y="4154488"/>
          <p14:tracePt t="26998" x="1552575" y="4141788"/>
          <p14:tracePt t="27005" x="1577975" y="4117975"/>
          <p14:tracePt t="27013" x="1589088" y="4105275"/>
          <p14:tracePt t="27021" x="1601788" y="4092575"/>
          <p14:tracePt t="27029" x="1601788" y="4079875"/>
          <p14:tracePt t="27037" x="1627188" y="4067175"/>
          <p14:tracePt t="27045" x="1627188" y="4041775"/>
          <p14:tracePt t="27051" x="1652588" y="4029075"/>
          <p14:tracePt t="27060" x="1652588" y="4017963"/>
          <p14:tracePt t="27067" x="1677988" y="4005263"/>
          <p14:tracePt t="27077" x="1689100" y="3992563"/>
          <p14:tracePt t="27083" x="1689100" y="3979863"/>
          <p14:tracePt t="27093" x="1701800" y="3967163"/>
          <p14:tracePt t="27099" x="1714500" y="3967163"/>
          <p14:tracePt t="27107" x="1714500" y="3954463"/>
          <p14:tracePt t="27126" x="1727200" y="3954463"/>
          <p14:tracePt t="27356" x="1701800" y="3967163"/>
          <p14:tracePt t="27364" x="1689100" y="4005263"/>
          <p14:tracePt t="27371" x="1665288" y="4029075"/>
          <p14:tracePt t="27382" x="1652588" y="4067175"/>
          <p14:tracePt t="27388" x="1627188" y="4092575"/>
          <p14:tracePt t="27394" x="1614488" y="4141788"/>
          <p14:tracePt t="27401" x="1589088" y="4154488"/>
          <p14:tracePt t="27410" x="1577975" y="4167188"/>
          <p14:tracePt t="27417" x="1565275" y="4179888"/>
          <p14:tracePt t="27426" x="1552575" y="4192588"/>
          <p14:tracePt t="27433" x="1539875" y="4217988"/>
          <p14:tracePt t="27443" x="1527175" y="4217988"/>
          <p14:tracePt t="27449" x="1514475" y="4241800"/>
          <p14:tracePt t="27463" x="1501775" y="4254500"/>
          <p14:tracePt t="27471" x="1489075" y="4267200"/>
          <p14:tracePt t="27479" x="1465263" y="4279900"/>
          <p14:tracePt t="27487" x="1452563" y="4292600"/>
          <p14:tracePt t="27495" x="1427163" y="4318000"/>
          <p14:tracePt t="27503" x="1414463" y="4330700"/>
          <p14:tracePt t="27511" x="1401763" y="4354513"/>
          <p14:tracePt t="27519" x="1376363" y="4354513"/>
          <p14:tracePt t="27526" x="1376363" y="4379913"/>
          <p14:tracePt t="27533" x="1352550" y="4379913"/>
          <p14:tracePt t="27543" x="1352550" y="4405313"/>
          <p14:tracePt t="27549" x="1339850" y="4405313"/>
          <p14:tracePt t="27557" x="1327150" y="4418013"/>
          <p14:tracePt t="27573" x="1327150" y="4443413"/>
          <p14:tracePt t="27581" x="1327150" y="4454525"/>
          <p14:tracePt t="27587" x="1314450" y="4467225"/>
          <p14:tracePt t="27595" x="1314450" y="4479925"/>
          <p14:tracePt t="27603" x="1314450" y="4492625"/>
          <p14:tracePt t="27611" x="1314450" y="4505325"/>
          <p14:tracePt t="27619" x="1314450" y="4530725"/>
          <p14:tracePt t="27635" x="1314450" y="4543425"/>
          <p14:tracePt t="27651" x="1301750" y="4554538"/>
          <p14:tracePt t="27661" x="1301750" y="4567238"/>
          <p14:tracePt t="27673" x="1289050" y="4567238"/>
          <p14:tracePt t="27837" x="1289050" y="4579938"/>
          <p14:tracePt t="27867" x="1276350" y="4592638"/>
          <p14:tracePt t="28172" x="1289050" y="4592638"/>
          <p14:tracePt t="28180" x="1301750" y="4579938"/>
          <p14:tracePt t="28186" x="1327150" y="4579938"/>
          <p14:tracePt t="28193" x="1339850" y="4567238"/>
          <p14:tracePt t="28202" x="1389063" y="4554538"/>
          <p14:tracePt t="28210" x="1439863" y="4543425"/>
          <p14:tracePt t="28217" x="1514475" y="4530725"/>
          <p14:tracePt t="28226" x="1589088" y="4530725"/>
          <p14:tracePt t="28233" x="1665288" y="4518025"/>
          <p14:tracePt t="28243" x="1714500" y="4492625"/>
          <p14:tracePt t="28249" x="1752600" y="4492625"/>
          <p14:tracePt t="28255" x="1778000" y="4479925"/>
          <p14:tracePt t="28345" x="1801813" y="4467225"/>
          <p14:tracePt t="28353" x="1827213" y="4454525"/>
          <p14:tracePt t="28362" x="1852613" y="4443413"/>
          <p14:tracePt t="28369" x="1865313" y="4443413"/>
          <p14:tracePt t="28377" x="1890713" y="4443413"/>
          <p14:tracePt t="28385" x="1903413" y="4430713"/>
          <p14:tracePt t="28393" x="1914525" y="4418013"/>
          <p14:tracePt t="28399" x="1952625" y="4418013"/>
          <p14:tracePt t="28407" x="1990725" y="4405313"/>
          <p14:tracePt t="28415" x="2052638" y="4379913"/>
          <p14:tracePt t="28423" x="2103438" y="4367213"/>
          <p14:tracePt t="28431" x="2165350" y="4341813"/>
          <p14:tracePt t="28439" x="2203450" y="4330700"/>
          <p14:tracePt t="28447" x="2228850" y="4318000"/>
          <p14:tracePt t="28455" x="2252663" y="4305300"/>
          <p14:tracePt t="28461" x="2265363" y="4305300"/>
          <p14:tracePt t="28469" x="2278063" y="4305300"/>
          <p14:tracePt t="28754" x="2265363" y="4305300"/>
          <p14:tracePt t="28762" x="2252663" y="4318000"/>
          <p14:tracePt t="28770" x="2203450" y="4330700"/>
          <p14:tracePt t="28778" x="2178050" y="4341813"/>
          <p14:tracePt t="28786" x="2165350" y="4354513"/>
          <p14:tracePt t="28794" x="2139950" y="4367213"/>
          <p14:tracePt t="28800" x="2103438" y="4379913"/>
          <p14:tracePt t="28811" x="2078038" y="4379913"/>
          <p14:tracePt t="28816" x="2065338" y="4392613"/>
          <p14:tracePt t="28824" x="2027238" y="4405313"/>
          <p14:tracePt t="28832" x="1990725" y="4418013"/>
          <p14:tracePt t="28840" x="1965325" y="4418013"/>
          <p14:tracePt t="28848" x="1927225" y="4418013"/>
          <p14:tracePt t="28853" x="1903413" y="4430713"/>
          <p14:tracePt t="28861" x="1890713" y="4430713"/>
          <p14:tracePt t="28869" x="1878013" y="4430713"/>
          <p14:tracePt t="28878" x="1865313" y="4430713"/>
          <p14:tracePt t="28885" x="1852613" y="4443413"/>
          <p14:tracePt t="28894" x="1839913" y="4443413"/>
          <p14:tracePt t="28901" x="1814513" y="4443413"/>
          <p14:tracePt t="28910" x="1801813" y="4443413"/>
          <p14:tracePt t="28917" x="1778000" y="4467225"/>
          <p14:tracePt t="28923" x="1739900" y="4479925"/>
          <p14:tracePt t="28931" x="1689100" y="4479925"/>
          <p14:tracePt t="28939" x="1639888" y="4505325"/>
          <p14:tracePt t="28947" x="1589088" y="4505325"/>
          <p14:tracePt t="28963" x="1539875" y="4505325"/>
          <p14:tracePt t="28971" x="1514475" y="4505325"/>
          <p14:tracePt t="28987" x="1501775" y="4518025"/>
          <p14:tracePt t="29013" x="1489075" y="4518025"/>
          <p14:tracePt t="29021" x="1476375" y="4518025"/>
          <p14:tracePt t="29029" x="1465263" y="4518025"/>
          <p14:tracePt t="29037" x="1452563" y="4518025"/>
          <p14:tracePt t="29045" x="1427163" y="4530725"/>
          <p14:tracePt t="29051" x="1414463" y="4530725"/>
          <p14:tracePt t="29061" x="1401763" y="4543425"/>
          <p14:tracePt t="29067" x="1389063" y="4543425"/>
          <p14:tracePt t="29075" x="1376363" y="4543425"/>
          <p14:tracePt t="29083" x="1363663" y="4543425"/>
          <p14:tracePt t="29145" x="1352550" y="4543425"/>
          <p14:tracePt t="29161" x="1339850" y="4543425"/>
          <p14:tracePt t="29170" x="1327150" y="4554538"/>
          <p14:tracePt t="29178" x="1314450" y="4554538"/>
          <p14:tracePt t="29192" x="1301750" y="4567238"/>
          <p14:tracePt t="29200" x="1289050" y="4567238"/>
          <p14:tracePt t="29212" x="1276350" y="4567238"/>
          <p14:tracePt t="29223" x="1263650" y="4567238"/>
          <p14:tracePt t="29231" x="1252538" y="4567238"/>
          <p14:tracePt t="29239" x="1239838" y="4567238"/>
          <p14:tracePt t="29253" x="1227138" y="4579938"/>
          <p14:tracePt t="31150" x="1239838" y="4579938"/>
          <p14:tracePt t="31159" x="1301750" y="4579938"/>
          <p14:tracePt t="31166" x="1376363" y="4579938"/>
          <p14:tracePt t="31174" x="1439863" y="4579938"/>
          <p14:tracePt t="31182" x="1514475" y="4567238"/>
          <p14:tracePt t="31189" x="1577975" y="4567238"/>
          <p14:tracePt t="31197" x="1652588" y="4567238"/>
          <p14:tracePt t="31203" x="1689100" y="4554538"/>
          <p14:tracePt t="31211" x="1701800" y="4543425"/>
          <p14:tracePt t="31219" x="1714500" y="4543425"/>
          <p14:tracePt t="31227" x="1727200" y="4543425"/>
          <p14:tracePt t="31235" x="1739900" y="4543425"/>
          <p14:tracePt t="31251" x="1752600" y="4543425"/>
          <p14:tracePt t="31260" x="1765300" y="4543425"/>
          <p14:tracePt t="31267" x="1778000" y="4543425"/>
          <p14:tracePt t="31273" x="1790700" y="4543425"/>
          <p14:tracePt t="31281" x="1814513" y="4543425"/>
          <p14:tracePt t="31289" x="1827213" y="4543425"/>
          <p14:tracePt t="31297" x="1839913" y="4530725"/>
          <p14:tracePt t="31305" x="1865313" y="4530725"/>
          <p14:tracePt t="31313" x="1890713" y="4530725"/>
          <p14:tracePt t="31321" x="1914525" y="4530725"/>
          <p14:tracePt t="31329" x="1939925" y="4530725"/>
          <p14:tracePt t="31335" x="1952625" y="4530725"/>
          <p14:tracePt t="31344" x="1990725" y="4530725"/>
          <p14:tracePt t="31351" x="2027238" y="4530725"/>
          <p14:tracePt t="31360" x="2052638" y="4530725"/>
          <p14:tracePt t="31367" x="2065338" y="4530725"/>
          <p14:tracePt t="31376" x="2090738" y="4530725"/>
          <p14:tracePt t="31383" x="2103438" y="4530725"/>
          <p14:tracePt t="31392" x="2127250" y="4530725"/>
          <p14:tracePt t="31405" x="2152650" y="4530725"/>
          <p14:tracePt t="31491" x="2165350" y="4530725"/>
          <p14:tracePt t="31515" x="2178050" y="4530725"/>
          <p14:tracePt t="31524" x="2203450" y="4530725"/>
          <p14:tracePt t="31532" x="2228850" y="4530725"/>
          <p14:tracePt t="31537" x="2239963" y="4530725"/>
          <p14:tracePt t="31545" x="2265363" y="4543425"/>
          <p14:tracePt t="31553" x="2290763" y="4543425"/>
          <p14:tracePt t="31561" x="2303463" y="4543425"/>
          <p14:tracePt t="31569" x="2328863" y="4554538"/>
          <p14:tracePt t="31594" x="2339975" y="4554538"/>
          <p14:tracePt t="31862" x="2339975" y="4567238"/>
          <p14:tracePt t="31880" x="2328863" y="4567238"/>
          <p14:tracePt t="31888" x="2316163" y="4579938"/>
          <p14:tracePt t="31896" x="2290763" y="4592638"/>
          <p14:tracePt t="31904" x="2278063" y="4592638"/>
          <p14:tracePt t="31912" x="2265363" y="4605338"/>
          <p14:tracePt t="31920" x="2239963" y="4618038"/>
          <p14:tracePt t="31928" x="2228850" y="4618038"/>
          <p14:tracePt t="31935" x="2203450" y="4630738"/>
          <p14:tracePt t="31943" x="2178050" y="4643438"/>
          <p14:tracePt t="31949" x="2165350" y="4643438"/>
          <p14:tracePt t="31959" x="2139950" y="4656138"/>
          <p14:tracePt t="31966" x="2127250" y="4656138"/>
          <p14:tracePt t="31975" x="2090738" y="4656138"/>
          <p14:tracePt t="31981" x="2078038" y="4656138"/>
          <p14:tracePt t="31989" x="2065338" y="4656138"/>
          <p14:tracePt t="31997" x="2052638" y="4656138"/>
          <p14:tracePt t="32003" x="2027238" y="4656138"/>
          <p14:tracePt t="32012" x="2014538" y="4656138"/>
          <p14:tracePt t="32019" x="2003425" y="4643438"/>
          <p14:tracePt t="32027" x="1978025" y="4643438"/>
          <p14:tracePt t="32035" x="1965325" y="4630738"/>
          <p14:tracePt t="32044" x="1952625" y="4630738"/>
          <p14:tracePt t="32051" x="1927225" y="4618038"/>
          <p14:tracePt t="32060" x="1914525" y="4618038"/>
          <p14:tracePt t="32067" x="1903413" y="4605338"/>
          <p14:tracePt t="32076" x="1878013" y="4605338"/>
          <p14:tracePt t="32081" x="1865313" y="4592638"/>
          <p14:tracePt t="32089" x="1839913" y="4579938"/>
          <p14:tracePt t="32097" x="1827213" y="4567238"/>
          <p14:tracePt t="32105" x="1814513" y="4567238"/>
          <p14:tracePt t="32113" x="1790700" y="4567238"/>
          <p14:tracePt t="32121" x="1778000" y="4554538"/>
          <p14:tracePt t="32129" x="1765300" y="4554538"/>
          <p14:tracePt t="32135" x="1739900" y="4554538"/>
          <p14:tracePt t="32143" x="1727200" y="4554538"/>
          <p14:tracePt t="32151" x="1714500" y="4554538"/>
          <p14:tracePt t="32160" x="1689100" y="4554538"/>
          <p14:tracePt t="32167" x="1639888" y="4554538"/>
          <p14:tracePt t="32176" x="1601788" y="4554538"/>
          <p14:tracePt t="32183" x="1552575" y="4554538"/>
          <p14:tracePt t="32192" x="1527175" y="4554538"/>
          <p14:tracePt t="32199" x="1501775" y="4554538"/>
          <p14:tracePt t="32205" x="1465263" y="4554538"/>
          <p14:tracePt t="32213" x="1427163" y="4554538"/>
          <p14:tracePt t="32221" x="1401763" y="4554538"/>
          <p14:tracePt t="32229" x="1389063" y="4554538"/>
          <p14:tracePt t="32237" x="1376363" y="4554538"/>
          <p14:tracePt t="32245" x="1352550" y="4543425"/>
          <p14:tracePt t="32253" x="1339850" y="4543425"/>
          <p14:tracePt t="32261" x="1327150" y="4543425"/>
          <p14:tracePt t="32269" x="1314450" y="4530725"/>
          <p14:tracePt t="32276" x="1301750" y="4530725"/>
          <p14:tracePt t="32283" x="1289050" y="4530725"/>
          <p14:tracePt t="32292" x="1263650" y="4530725"/>
          <p14:tracePt t="32299" x="1227138" y="4530725"/>
          <p14:tracePt t="32309" x="1214438" y="4530725"/>
          <p14:tracePt t="32315" x="1176338" y="4543425"/>
          <p14:tracePt t="32326" x="1150938" y="4554538"/>
          <p14:tracePt t="32331" x="1139825" y="4554538"/>
          <p14:tracePt t="32337" x="1101725" y="4554538"/>
          <p14:tracePt t="32345" x="1089025" y="4567238"/>
          <p14:tracePt t="32353" x="1076325" y="4579938"/>
          <p14:tracePt t="32399" x="1063625" y="4579938"/>
          <p14:tracePt t="32407" x="1063625" y="4592638"/>
          <p14:tracePt t="32419" x="1050925" y="4592638"/>
          <p14:tracePt t="32427" x="1050925" y="4605338"/>
          <p14:tracePt t="32443" x="1038225" y="4605338"/>
          <p14:tracePt t="32451" x="1027113" y="4618038"/>
          <p14:tracePt t="32460" x="1027113" y="4630738"/>
          <p14:tracePt t="32477" x="1014413" y="4643438"/>
          <p14:tracePt t="32497" x="1001713" y="4656138"/>
          <p14:tracePt t="32529" x="1001713" y="4667250"/>
          <p14:tracePt t="32535" x="989013" y="4667250"/>
          <p14:tracePt t="32543" x="976313" y="4679950"/>
          <p14:tracePt t="32576" x="976313" y="4692650"/>
          <p14:tracePt t="32653" x="963613" y="4705350"/>
          <p14:tracePt t="32973" x="976313" y="4718050"/>
          <p14:tracePt t="32984" x="989013" y="4718050"/>
          <p14:tracePt t="32992" x="989013" y="4730750"/>
          <p14:tracePt t="33005" x="1001713" y="4730750"/>
          <p14:tracePt t="33076" x="1014413" y="4730750"/>
          <p14:tracePt t="33095" x="1027113" y="4730750"/>
          <p14:tracePt t="33104" x="1038225" y="4730750"/>
          <p14:tracePt t="33112" x="1050925" y="4730750"/>
          <p14:tracePt t="33127" x="1063625" y="4730750"/>
          <p14:tracePt t="33134" x="1076325" y="4730750"/>
          <p14:tracePt t="33144" x="1089025" y="4730750"/>
          <p14:tracePt t="33153" x="1101725" y="4730750"/>
          <p14:tracePt t="33169" x="1114425" y="4730750"/>
          <p14:tracePt t="33185" x="1127125" y="4718050"/>
          <p14:tracePt t="33193" x="1139825" y="4705350"/>
          <p14:tracePt t="33201" x="1150938" y="4705350"/>
          <p14:tracePt t="33208" x="1150938" y="4679950"/>
          <p14:tracePt t="33215" x="1163638" y="4679950"/>
          <p14:tracePt t="33224" x="1163638" y="4667250"/>
          <p14:tracePt t="33247" x="1176338" y="4656138"/>
          <p14:tracePt t="33273" x="1176338" y="4643438"/>
          <p14:tracePt t="33368" x="1189038" y="4643438"/>
          <p14:tracePt t="33379" x="1189038" y="4630738"/>
          <p14:tracePt t="33395" x="1201738" y="4630738"/>
          <p14:tracePt t="33402" x="1201738" y="4618038"/>
          <p14:tracePt t="33620" x="1214438" y="4618038"/>
          <p14:tracePt t="33635" x="1239838" y="4643438"/>
          <p14:tracePt t="33644" x="1252538" y="4656138"/>
          <p14:tracePt t="33652" x="1276350" y="4679950"/>
          <p14:tracePt t="33660" x="1289050" y="4705350"/>
          <p14:tracePt t="33667" x="1314450" y="4718050"/>
          <p14:tracePt t="33676" x="1327150" y="4743450"/>
          <p14:tracePt t="33681" x="1339850" y="4756150"/>
          <p14:tracePt t="33689" x="1352550" y="4779963"/>
          <p14:tracePt t="33697" x="1376363" y="4792663"/>
          <p14:tracePt t="33705" x="1389063" y="4805363"/>
          <p14:tracePt t="33714" x="1401763" y="4830763"/>
          <p14:tracePt t="33721" x="1427163" y="4843463"/>
          <p14:tracePt t="33730" x="1439863" y="4868863"/>
          <p14:tracePt t="33735" x="1465263" y="4879975"/>
          <p14:tracePt t="33743" x="1476375" y="4905375"/>
          <p14:tracePt t="33751" x="1489075" y="4918075"/>
          <p14:tracePt t="33760" x="1514475" y="4930775"/>
          <p14:tracePt t="33767" x="1527175" y="4956175"/>
          <p14:tracePt t="33776" x="1552575" y="4968875"/>
          <p14:tracePt t="33783" x="1577975" y="4992688"/>
          <p14:tracePt t="33792" x="1589088" y="4992688"/>
          <p14:tracePt t="33799" x="1614488" y="5005388"/>
          <p14:tracePt t="33805" x="1627188" y="5030788"/>
          <p14:tracePt t="33813" x="1652588" y="5043488"/>
          <p14:tracePt t="33821" x="1652588" y="5056188"/>
          <p14:tracePt t="33830" x="1665288" y="5056188"/>
          <p14:tracePt t="33845" x="1677988" y="5068888"/>
          <p14:tracePt t="33871" x="1689100" y="5081588"/>
          <p14:tracePt t="34222" x="1677988" y="5081588"/>
          <p14:tracePt t="34238" x="1677988" y="5068888"/>
          <p14:tracePt t="34254" x="1677988" y="5056188"/>
          <p14:tracePt t="34428" x="1677988" y="5043488"/>
          <p14:tracePt t="34536" x="1677988" y="5030788"/>
          <p14:tracePt t="34544" x="1677988" y="5005388"/>
          <p14:tracePt t="34552" x="1665288" y="4992688"/>
          <p14:tracePt t="34560" x="1665288" y="4981575"/>
          <p14:tracePt t="34567" x="1665288" y="4956175"/>
          <p14:tracePt t="34575" x="1665288" y="4930775"/>
          <p14:tracePt t="34583" x="1665288" y="4905375"/>
          <p14:tracePt t="34592" x="1665288" y="4879975"/>
          <p14:tracePt t="34599" x="1665288" y="4856163"/>
          <p14:tracePt t="34605" x="1665288" y="4830763"/>
          <p14:tracePt t="34613" x="1665288" y="4792663"/>
          <p14:tracePt t="34621" x="1665288" y="4756150"/>
          <p14:tracePt t="34629" x="1665288" y="4718050"/>
          <p14:tracePt t="34637" x="1665288" y="4692650"/>
          <p14:tracePt t="34645" x="1665288" y="4643438"/>
          <p14:tracePt t="34653" x="1665288" y="4605338"/>
          <p14:tracePt t="34661" x="1665288" y="4592638"/>
          <p14:tracePt t="34667" x="1677988" y="4554538"/>
          <p14:tracePt t="34676" x="1701800" y="4492625"/>
          <p14:tracePt t="34683" x="1714500" y="4467225"/>
          <p14:tracePt t="34692" x="1714500" y="4454525"/>
          <p14:tracePt t="34699" x="1714500" y="4443413"/>
          <p14:tracePt t="34709" x="1714500" y="4418013"/>
          <p14:tracePt t="34725" x="1714500" y="4405313"/>
          <p14:tracePt t="34731" x="1727200" y="4392613"/>
          <p14:tracePt t="34737" x="1727200" y="4379913"/>
          <p14:tracePt t="34745" x="1739900" y="4379913"/>
          <p14:tracePt t="34753" x="1739900" y="4367213"/>
          <p14:tracePt t="34773" x="1739900" y="4354513"/>
          <p14:tracePt t="34781" x="1739900" y="4341813"/>
          <p14:tracePt t="34789" x="1739900" y="4318000"/>
          <p14:tracePt t="34797" x="1739900" y="4305300"/>
          <p14:tracePt t="34803" x="1739900" y="4292600"/>
          <p14:tracePt t="34811" x="1752600" y="4279900"/>
          <p14:tracePt t="34819" x="1752600" y="4254500"/>
          <p14:tracePt t="34827" x="1752600" y="4241800"/>
          <p14:tracePt t="34835" x="1765300" y="4230688"/>
          <p14:tracePt t="34843" x="1765300" y="4205288"/>
          <p14:tracePt t="34851" x="1765300" y="4192588"/>
          <p14:tracePt t="34859" x="1778000" y="4179888"/>
          <p14:tracePt t="34865" x="1778000" y="4167188"/>
          <p14:tracePt t="34874" x="1778000" y="4154488"/>
          <p14:tracePt t="34881" x="1778000" y="4141788"/>
          <p14:tracePt t="34889" x="1790700" y="4129088"/>
          <p14:tracePt t="34897" x="1790700" y="4117975"/>
          <p14:tracePt t="34905" x="1790700" y="4105275"/>
          <p14:tracePt t="34913" x="1790700" y="4092575"/>
          <p14:tracePt t="34921" x="1790700" y="4079875"/>
          <p14:tracePt t="34929" x="1790700" y="4067175"/>
          <p14:tracePt t="34975" x="1790700" y="4054475"/>
          <p14:tracePt t="35127" x="1790700" y="4041775"/>
          <p14:tracePt t="35162" x="1790700" y="4029075"/>
          <p14:tracePt t="35178" x="1778000" y="4029075"/>
          <p14:tracePt t="35224" x="1778000" y="4017963"/>
          <p14:tracePt t="35248" x="1765300" y="4017963"/>
          <p14:tracePt t="35274" x="1752600" y="4005263"/>
          <p14:tracePt t="35282" x="1739900" y="4005263"/>
          <p14:tracePt t="35291" x="1739900" y="3992563"/>
          <p14:tracePt t="35306" x="1739900" y="3979863"/>
          <p14:tracePt t="35313" x="1727200" y="3979863"/>
          <p14:tracePt t="35383" x="1714500" y="3979863"/>
          <p14:tracePt t="35410" x="1701800" y="3979863"/>
          <p14:tracePt t="35418" x="1689100" y="3979863"/>
          <p14:tracePt t="35437" x="1677988" y="3979863"/>
          <p14:tracePt t="35471" x="1665288" y="3979863"/>
          <p14:tracePt t="35603" x="1652588" y="3979863"/>
          <p14:tracePt t="36604" x="1639888" y="3979863"/>
          <p14:tracePt t="36626" x="1627188" y="3979863"/>
          <p14:tracePt t="36634" x="1601788" y="4005263"/>
          <p14:tracePt t="36642" x="1589088" y="4017963"/>
          <p14:tracePt t="36651" x="1565275" y="4041775"/>
          <p14:tracePt t="36657" x="1552575" y="4054475"/>
          <p14:tracePt t="36665" x="1527175" y="4079875"/>
          <p14:tracePt t="36671" x="1501775" y="4092575"/>
          <p14:tracePt t="36680" x="1489075" y="4105275"/>
          <p14:tracePt t="36687" x="1476375" y="4117975"/>
          <p14:tracePt t="36695" x="1452563" y="4129088"/>
          <p14:tracePt t="36703" x="1439863" y="4141788"/>
          <p14:tracePt t="36711" x="1427163" y="4167188"/>
          <p14:tracePt t="36719" x="1414463" y="4192588"/>
          <p14:tracePt t="36727" x="1414463" y="4205288"/>
          <p14:tracePt t="36733" x="1389063" y="4230688"/>
          <p14:tracePt t="36742" x="1389063" y="4254500"/>
          <p14:tracePt t="36749" x="1376363" y="4279900"/>
          <p14:tracePt t="36758" x="1376363" y="4318000"/>
          <p14:tracePt t="36765" x="1376363" y="4354513"/>
          <p14:tracePt t="36774" x="1376363" y="4392613"/>
          <p14:tracePt t="36781" x="1376363" y="4430713"/>
          <p14:tracePt t="36791" x="1376363" y="4467225"/>
          <p14:tracePt t="36797" x="1389063" y="4505325"/>
          <p14:tracePt t="36803" x="1414463" y="4554538"/>
          <p14:tracePt t="36812" x="1439863" y="4618038"/>
          <p14:tracePt t="36819" x="1465263" y="4692650"/>
          <p14:tracePt t="36827" x="1476375" y="4756150"/>
          <p14:tracePt t="36835" x="1501775" y="4805363"/>
          <p14:tracePt t="36843" x="1527175" y="4868863"/>
          <p14:tracePt t="36851" x="1552575" y="4930775"/>
          <p14:tracePt t="36859" x="1577975" y="5005388"/>
          <p14:tracePt t="36865" x="1589088" y="5056188"/>
          <p14:tracePt t="36875" x="1614488" y="5081588"/>
          <p14:tracePt t="36881" x="1627188" y="5105400"/>
          <p14:tracePt t="36892" x="1652588" y="5130800"/>
          <p14:tracePt t="36897" x="1665288" y="5156200"/>
          <p14:tracePt t="36905" x="1701800" y="5181600"/>
          <p14:tracePt t="36914" x="1727200" y="5205413"/>
          <p14:tracePt t="36921" x="1752600" y="5230813"/>
          <p14:tracePt t="36930" x="1790700" y="5243513"/>
          <p14:tracePt t="36935" x="1839913" y="5268913"/>
          <p14:tracePt t="36943" x="1878013" y="5294313"/>
          <p14:tracePt t="36951" x="1914525" y="5305425"/>
          <p14:tracePt t="36961" x="1978025" y="5318125"/>
          <p14:tracePt t="36967" x="2014538" y="5330825"/>
          <p14:tracePt t="36976" x="2078038" y="5343525"/>
          <p14:tracePt t="36983" x="2152650" y="5356225"/>
          <p14:tracePt t="36992" x="2216150" y="5356225"/>
          <p14:tracePt t="36997" x="2290763" y="5356225"/>
          <p14:tracePt t="37005" x="2378075" y="5356225"/>
          <p14:tracePt t="37013" x="2441575" y="5343525"/>
          <p14:tracePt t="37021" x="2554288" y="5318125"/>
          <p14:tracePt t="37029" x="2603500" y="5294313"/>
          <p14:tracePt t="37037" x="2678113" y="5256213"/>
          <p14:tracePt t="37045" x="2754313" y="5230813"/>
          <p14:tracePt t="37053" x="2828925" y="5205413"/>
          <p14:tracePt t="37061" x="2890838" y="5181600"/>
          <p14:tracePt t="37067" x="2967038" y="5168900"/>
          <p14:tracePt t="37075" x="3003550" y="5168900"/>
          <p14:tracePt t="37083" x="3041650" y="5168900"/>
          <p14:tracePt t="37092" x="3067050" y="5168900"/>
          <p14:tracePt t="37099" x="3079750" y="5156200"/>
          <p14:tracePt t="37108" x="3103563" y="5156200"/>
          <p14:tracePt t="37115" x="3116263" y="5156200"/>
          <p14:tracePt t="37125" x="3128963" y="5156200"/>
          <p14:tracePt t="37131" x="3154363" y="5156200"/>
          <p14:tracePt t="37137" x="3167063" y="5143500"/>
          <p14:tracePt t="37145" x="3205163" y="5143500"/>
          <p14:tracePt t="37153" x="3254375" y="5143500"/>
          <p14:tracePt t="37161" x="3328988" y="5143500"/>
          <p14:tracePt t="37169" x="3405188" y="5156200"/>
          <p14:tracePt t="37177" x="3492500" y="5156200"/>
          <p14:tracePt t="37185" x="3592513" y="5168900"/>
          <p14:tracePt t="37193" x="3679825" y="5194300"/>
          <p14:tracePt t="37199" x="3767138" y="5194300"/>
          <p14:tracePt t="37208" x="3843338" y="5205413"/>
          <p14:tracePt t="37215" x="3905250" y="5205413"/>
          <p14:tracePt t="37225" x="3956050" y="5205413"/>
          <p14:tracePt t="37231" x="3992563" y="5205413"/>
          <p14:tracePt t="37242" x="4030663" y="5205413"/>
          <p14:tracePt t="37247" x="4056063" y="5205413"/>
          <p14:tracePt t="37255" x="4092575" y="5205413"/>
          <p14:tracePt t="37263" x="4117975" y="5194300"/>
          <p14:tracePt t="37269" x="4168775" y="5181600"/>
          <p14:tracePt t="37277" x="4205288" y="5168900"/>
          <p14:tracePt t="37285" x="4243388" y="5168900"/>
          <p14:tracePt t="37293" x="4305300" y="5143500"/>
          <p14:tracePt t="37301" x="4330700" y="5118100"/>
          <p14:tracePt t="37309" x="4356100" y="5118100"/>
          <p14:tracePt t="37317" x="4368800" y="5105400"/>
          <p14:tracePt t="37326" x="4394200" y="5081588"/>
          <p14:tracePt t="37331" x="4406900" y="5068888"/>
          <p14:tracePt t="37347" x="4418013" y="5056188"/>
          <p14:tracePt t="37355" x="4430713" y="5056188"/>
          <p14:tracePt t="37363" x="4443413" y="5043488"/>
          <p14:tracePt t="37371" x="4468813" y="5030788"/>
          <p14:tracePt t="37379" x="4506913" y="5018088"/>
          <p14:tracePt t="37387" x="4530725" y="4992688"/>
          <p14:tracePt t="37395" x="4568825" y="4992688"/>
          <p14:tracePt t="37401" x="4606925" y="4968875"/>
          <p14:tracePt t="37409" x="4630738" y="4956175"/>
          <p14:tracePt t="37417" x="4668838" y="4943475"/>
          <p14:tracePt t="37425" x="4681538" y="4918075"/>
          <p14:tracePt t="37433" x="4694238" y="4918075"/>
          <p14:tracePt t="37442" x="4706938" y="4905375"/>
          <p14:tracePt t="37449" x="4719638" y="4905375"/>
          <p14:tracePt t="37458" x="4732338" y="4892675"/>
          <p14:tracePt t="37463" x="4732338" y="4879975"/>
          <p14:tracePt t="37471" x="4743450" y="4879975"/>
          <p14:tracePt t="37479" x="4756150" y="4868863"/>
          <p14:tracePt t="37487" x="4781550" y="4843463"/>
          <p14:tracePt t="37495" x="4806950" y="4830763"/>
          <p14:tracePt t="37503" x="4819650" y="4805363"/>
          <p14:tracePt t="37511" x="4856163" y="4792663"/>
          <p14:tracePt t="37519" x="4868863" y="4756150"/>
          <p14:tracePt t="37527" x="4894263" y="4743450"/>
          <p14:tracePt t="37533" x="4906963" y="4730750"/>
          <p14:tracePt t="37541" x="4919663" y="4705350"/>
          <p14:tracePt t="37558" x="4919663" y="4679950"/>
          <p14:tracePt t="37565" x="4919663" y="4667250"/>
          <p14:tracePt t="37581" x="4919663" y="4643438"/>
          <p14:tracePt t="37592" x="4919663" y="4630738"/>
          <p14:tracePt t="37596" x="4919663" y="4618038"/>
          <p14:tracePt t="37603" x="4919663" y="4592638"/>
          <p14:tracePt t="37611" x="4919663" y="4579938"/>
          <p14:tracePt t="37619" x="4906963" y="4567238"/>
          <p14:tracePt t="37627" x="4894263" y="4543425"/>
          <p14:tracePt t="37635" x="4868863" y="4530725"/>
          <p14:tracePt t="37643" x="4868863" y="4518025"/>
          <p14:tracePt t="37651" x="4843463" y="4492625"/>
          <p14:tracePt t="37659" x="4832350" y="4479925"/>
          <p14:tracePt t="37665" x="4806950" y="4454525"/>
          <p14:tracePt t="37675" x="4794250" y="4443413"/>
          <p14:tracePt t="37681" x="4781550" y="4418013"/>
          <p14:tracePt t="37692" x="4756150" y="4405313"/>
          <p14:tracePt t="37698" x="4743450" y="4392613"/>
          <p14:tracePt t="37706" x="4719638" y="4367213"/>
          <p14:tracePt t="37714" x="4706938" y="4354513"/>
          <p14:tracePt t="37721" x="4681538" y="4330700"/>
          <p14:tracePt t="37727" x="4668838" y="4318000"/>
          <p14:tracePt t="37735" x="4656138" y="4292600"/>
          <p14:tracePt t="37743" x="4619625" y="4292600"/>
          <p14:tracePt t="37751" x="4606925" y="4279900"/>
          <p14:tracePt t="37760" x="4581525" y="4267200"/>
          <p14:tracePt t="37767" x="4530725" y="4254500"/>
          <p14:tracePt t="37776" x="4494213" y="4230688"/>
          <p14:tracePt t="37783" x="4468813" y="4217988"/>
          <p14:tracePt t="37792" x="4456113" y="4205288"/>
          <p14:tracePt t="37797" x="4430713" y="4192588"/>
          <p14:tracePt t="37805" x="4406900" y="4192588"/>
          <p14:tracePt t="37813" x="4394200" y="4179888"/>
          <p14:tracePt t="37821" x="4368800" y="4167188"/>
          <p14:tracePt t="37829" x="4356100" y="4154488"/>
          <p14:tracePt t="37837" x="4343400" y="4154488"/>
          <p14:tracePt t="37846" x="4330700" y="4154488"/>
          <p14:tracePt t="37853" x="4318000" y="4141788"/>
          <p14:tracePt t="37860" x="4305300" y="4141788"/>
          <p14:tracePt t="37867" x="4281488" y="4129088"/>
          <p14:tracePt t="37875" x="4268788" y="4117975"/>
          <p14:tracePt t="37883" x="4243388" y="4117975"/>
          <p14:tracePt t="37892" x="4205288" y="4105275"/>
          <p14:tracePt t="37899" x="4192588" y="4105275"/>
          <p14:tracePt t="37908" x="4143375" y="4092575"/>
          <p14:tracePt t="37915" x="4117975" y="4079875"/>
          <p14:tracePt t="37925" x="4092575" y="4079875"/>
          <p14:tracePt t="37929" x="4068763" y="4067175"/>
          <p14:tracePt t="37937" x="4030663" y="4054475"/>
          <p14:tracePt t="37947" x="4017963" y="4029075"/>
          <p14:tracePt t="37953" x="3992563" y="4017963"/>
          <p14:tracePt t="37961" x="3979863" y="4005263"/>
          <p14:tracePt t="37969" x="3956050" y="3992563"/>
          <p14:tracePt t="37977" x="3930650" y="3967163"/>
          <p14:tracePt t="37985" x="3905250" y="3954463"/>
          <p14:tracePt t="37992" x="3867150" y="3941763"/>
          <p14:tracePt t="37999" x="3843338" y="3929063"/>
          <p14:tracePt t="38009" x="3817938" y="3929063"/>
          <p14:tracePt t="38016" x="3792538" y="3916363"/>
          <p14:tracePt t="38025" x="3779838" y="3916363"/>
          <p14:tracePt t="38032" x="3767138" y="3916363"/>
          <p14:tracePt t="38042" x="3743325" y="3916363"/>
          <p14:tracePt t="38048" x="3730625" y="3916363"/>
          <p14:tracePt t="38056" x="3717925" y="3916363"/>
          <p14:tracePt t="38061" x="3705225" y="3916363"/>
          <p14:tracePt t="38069" x="3692525" y="3916363"/>
          <p14:tracePt t="38077" x="3679825" y="3916363"/>
          <p14:tracePt t="38085" x="3667125" y="3916363"/>
          <p14:tracePt t="38093" x="3643313" y="3916363"/>
          <p14:tracePt t="38101" x="3630613" y="3916363"/>
          <p14:tracePt t="38110" x="3617913" y="3916363"/>
          <p14:tracePt t="38117" x="3592513" y="3905250"/>
          <p14:tracePt t="38125" x="3567113" y="3905250"/>
          <p14:tracePt t="38131" x="3554413" y="3905250"/>
          <p14:tracePt t="38142" x="3541713" y="3905250"/>
          <p14:tracePt t="38148" x="3517900" y="3916363"/>
          <p14:tracePt t="38156" x="3505200" y="3916363"/>
          <p14:tracePt t="38163" x="3492500" y="3916363"/>
          <p14:tracePt t="38171" x="3479800" y="3916363"/>
          <p14:tracePt t="38187" x="3467100" y="3916363"/>
          <p14:tracePt t="38197" x="3454400" y="3916363"/>
          <p14:tracePt t="38213" x="3441700" y="3916363"/>
          <p14:tracePt t="38229" x="3417888" y="3916363"/>
          <p14:tracePt t="38246" x="3405188" y="3916363"/>
          <p14:tracePt t="38253" x="3392488" y="3916363"/>
          <p14:tracePt t="38267" x="3367088" y="3916363"/>
          <p14:tracePt t="38276" x="3354388" y="3916363"/>
          <p14:tracePt t="38292" x="3341688" y="3916363"/>
          <p14:tracePt t="38299" x="3328988" y="3916363"/>
          <p14:tracePt t="38321" x="3317875" y="3916363"/>
          <p14:tracePt t="38345" x="3305175" y="3916363"/>
          <p14:tracePt t="38447" x="3292475" y="3916363"/>
          <p14:tracePt t="38481" x="3279775" y="3916363"/>
          <p14:tracePt t="38552" x="3267075" y="3916363"/>
          <p14:tracePt t="38576" x="3254375" y="3916363"/>
          <p14:tracePt t="38594" x="3228975" y="3916363"/>
          <p14:tracePt t="38609" x="3216275" y="3916363"/>
          <p14:tracePt t="38626" x="3192463" y="3916363"/>
          <p14:tracePt t="38634" x="3179763" y="3916363"/>
          <p14:tracePt t="38642" x="3167063" y="3916363"/>
          <p14:tracePt t="38651" x="3141663" y="3929063"/>
          <p14:tracePt t="38657" x="3128963" y="3929063"/>
          <p14:tracePt t="38671" x="3116263" y="3929063"/>
          <p14:tracePt t="38679" x="3103563" y="3929063"/>
          <p14:tracePt t="38994" x="3092450" y="3929063"/>
          <p14:tracePt t="39010" x="3079750" y="3929063"/>
          <p14:tracePt t="39018" x="3067050" y="3929063"/>
          <p14:tracePt t="39026" x="3054350" y="3929063"/>
          <p14:tracePt t="39041" x="3041650" y="3916363"/>
          <p14:tracePt t="39049" x="3028950" y="3916363"/>
          <p14:tracePt t="39058" x="3016250" y="3905250"/>
          <p14:tracePt t="39079" x="3003550" y="3905250"/>
          <p14:tracePt t="39103" x="2992438" y="3905250"/>
          <p14:tracePt t="39119" x="2979738" y="3892550"/>
          <p14:tracePt t="39129" x="2967038" y="3892550"/>
          <p14:tracePt t="39145" x="2954338" y="3892550"/>
          <p14:tracePt t="39173" x="2954338" y="3879850"/>
          <p14:tracePt t="39185" x="2941638" y="3879850"/>
          <p14:tracePt t="39257" x="2928938" y="3879850"/>
          <p14:tracePt t="39285" x="2916238" y="3879850"/>
          <p14:tracePt t="39550" x="2916238" y="3892550"/>
          <p14:tracePt t="39566" x="2916238" y="3905250"/>
          <p14:tracePt t="39574" x="2916238" y="3929063"/>
          <p14:tracePt t="39582" x="2928938" y="3941763"/>
          <p14:tracePt t="39592" x="2941638" y="3967163"/>
          <p14:tracePt t="39596" x="2967038" y="3967163"/>
          <p14:tracePt t="39603" x="2979738" y="3992563"/>
          <p14:tracePt t="39612" x="3003550" y="4005263"/>
          <p14:tracePt t="39619" x="3028950" y="4029075"/>
          <p14:tracePt t="39627" x="3041650" y="4041775"/>
          <p14:tracePt t="39635" x="3079750" y="4054475"/>
          <p14:tracePt t="39643" x="3103563" y="4079875"/>
          <p14:tracePt t="39651" x="3128963" y="4092575"/>
          <p14:tracePt t="39658" x="3154363" y="4092575"/>
          <p14:tracePt t="39665" x="3192463" y="4092575"/>
          <p14:tracePt t="39674" x="3228975" y="4092575"/>
          <p14:tracePt t="39681" x="3279775" y="4092575"/>
          <p14:tracePt t="39691" x="3354388" y="4092575"/>
          <p14:tracePt t="39697" x="3417888" y="4092575"/>
          <p14:tracePt t="39708" x="3492500" y="4092575"/>
          <p14:tracePt t="39713" x="3554413" y="4079875"/>
          <p14:tracePt t="39721" x="3643313" y="4067175"/>
          <p14:tracePt t="39727" x="3717925" y="4067175"/>
          <p14:tracePt t="39735" x="3767138" y="4067175"/>
          <p14:tracePt t="39743" x="3805238" y="4054475"/>
          <p14:tracePt t="39751" x="3817938" y="4054475"/>
          <p14:tracePt t="39759" x="3843338" y="4041775"/>
          <p14:tracePt t="39775" x="3856038" y="4041775"/>
          <p14:tracePt t="39783" x="3867150" y="4029075"/>
          <p14:tracePt t="39791" x="3879850" y="4017963"/>
          <p14:tracePt t="39797" x="3879850" y="4005263"/>
          <p14:tracePt t="39808" x="3905250" y="3992563"/>
          <p14:tracePt t="39813" x="3905250" y="3979863"/>
          <p14:tracePt t="39821" x="3930650" y="3954463"/>
          <p14:tracePt t="39829" x="3930650" y="3941763"/>
          <p14:tracePt t="39837" x="3930650" y="3929063"/>
          <p14:tracePt t="39845" x="3930650" y="3905250"/>
          <p14:tracePt t="39853" x="3930650" y="3892550"/>
          <p14:tracePt t="39859" x="3930650" y="3879850"/>
          <p14:tracePt t="39867" x="3917950" y="3867150"/>
          <p14:tracePt t="39875" x="3905250" y="3854450"/>
          <p14:tracePt t="39883" x="3892550" y="3841750"/>
          <p14:tracePt t="39892" x="3879850" y="3816350"/>
          <p14:tracePt t="39899" x="3856038" y="3803650"/>
          <p14:tracePt t="39908" x="3843338" y="3792538"/>
          <p14:tracePt t="39915" x="3817938" y="3767138"/>
          <p14:tracePt t="39921" x="3805238" y="3754438"/>
          <p14:tracePt t="39929" x="3792538" y="3729038"/>
          <p14:tracePt t="39937" x="3767138" y="3716338"/>
          <p14:tracePt t="39945" x="3756025" y="3703638"/>
          <p14:tracePt t="39960" x="3730625" y="3703638"/>
          <p14:tracePt t="39961" x="3730625" y="3692525"/>
          <p14:tracePt t="39969" x="3717925" y="3692525"/>
          <p14:tracePt t="40011" x="3705225" y="3692525"/>
          <p14:tracePt t="40027" x="3679825" y="3703638"/>
          <p14:tracePt t="40037" x="3679825" y="3716338"/>
          <p14:tracePt t="40044" x="3654425" y="3754438"/>
          <p14:tracePt t="40051" x="3643313" y="3779838"/>
          <p14:tracePt t="40059" x="3630613" y="3792538"/>
          <p14:tracePt t="40066" x="3605213" y="3816350"/>
          <p14:tracePt t="40075" x="3605213" y="3829050"/>
          <p14:tracePt t="40083" x="3605213" y="3841750"/>
          <p14:tracePt t="40091" x="3605213" y="3867150"/>
          <p14:tracePt t="40097" x="3605213" y="3892550"/>
          <p14:tracePt t="40108" x="3605213" y="3905250"/>
          <p14:tracePt t="40113" x="3605213" y="3916363"/>
          <p14:tracePt t="40119" x="3605213" y="3941763"/>
          <p14:tracePt t="40127" x="3605213" y="3954463"/>
          <p14:tracePt t="40135" x="3617913" y="3967163"/>
          <p14:tracePt t="40143" x="3630613" y="4005263"/>
          <p14:tracePt t="40151" x="3654425" y="4017963"/>
          <p14:tracePt t="40159" x="3667125" y="4029075"/>
          <p14:tracePt t="40167" x="3692525" y="4054475"/>
          <p14:tracePt t="40175" x="3705225" y="4067175"/>
          <p14:tracePt t="40183" x="3717925" y="4092575"/>
          <p14:tracePt t="40191" x="3743325" y="4105275"/>
          <p14:tracePt t="40197" x="3756025" y="4117975"/>
          <p14:tracePt t="40208" x="3779838" y="4141788"/>
          <p14:tracePt t="40213" x="3792538" y="4154488"/>
          <p14:tracePt t="40221" x="3805238" y="4154488"/>
          <p14:tracePt t="40229" x="3843338" y="4154488"/>
          <p14:tracePt t="40237" x="3867150" y="4154488"/>
          <p14:tracePt t="40245" x="3917950" y="4154488"/>
          <p14:tracePt t="40253" x="3956050" y="4154488"/>
          <p14:tracePt t="40259" x="3979863" y="4141788"/>
          <p14:tracePt t="40267" x="4017963" y="4129088"/>
          <p14:tracePt t="40275" x="4043363" y="4129088"/>
          <p14:tracePt t="40283" x="4068763" y="4117975"/>
          <p14:tracePt t="40291" x="4081463" y="4105275"/>
          <p14:tracePt t="40299" x="4092575" y="4105275"/>
          <p14:tracePt t="40308" x="4117975" y="4092575"/>
          <p14:tracePt t="40315" x="4117975" y="4079875"/>
          <p14:tracePt t="40321" x="4143375" y="4067175"/>
          <p14:tracePt t="40329" x="4143375" y="4041775"/>
          <p14:tracePt t="40337" x="4143375" y="4017963"/>
          <p14:tracePt t="40345" x="4143375" y="3979863"/>
          <p14:tracePt t="40353" x="4130675" y="3941763"/>
          <p14:tracePt t="40361" x="4105275" y="3905250"/>
          <p14:tracePt t="40369" x="4092575" y="3879850"/>
          <p14:tracePt t="40377" x="4068763" y="3854450"/>
          <p14:tracePt t="40385" x="4056063" y="3841750"/>
          <p14:tracePt t="40392" x="4030663" y="3816350"/>
          <p14:tracePt t="40399" x="4017963" y="3803650"/>
          <p14:tracePt t="40407" x="4005263" y="3779838"/>
          <p14:tracePt t="40415" x="3968750" y="3767138"/>
          <p14:tracePt t="40423" x="3956050" y="3754438"/>
          <p14:tracePt t="40431" x="3917950" y="3729038"/>
          <p14:tracePt t="40440" x="3892550" y="3703638"/>
          <p14:tracePt t="40447" x="3856038" y="3703638"/>
          <p14:tracePt t="40453" x="3843338" y="3703638"/>
          <p14:tracePt t="40461" x="3817938" y="3692525"/>
          <p14:tracePt t="40469" x="3792538" y="3679825"/>
          <p14:tracePt t="40477" x="3779838" y="3679825"/>
          <p14:tracePt t="40485" x="3767138" y="3679825"/>
          <p14:tracePt t="40493" x="3743325" y="3679825"/>
          <p14:tracePt t="40501" x="3717925" y="3692525"/>
          <p14:tracePt t="40509" x="3705225" y="3692525"/>
          <p14:tracePt t="40517" x="3692525" y="3703638"/>
          <p14:tracePt t="40523" x="3667125" y="3716338"/>
          <p14:tracePt t="40531" x="3654425" y="3716338"/>
          <p14:tracePt t="40539" x="3643313" y="3729038"/>
          <p14:tracePt t="40547" x="3643313" y="3741738"/>
          <p14:tracePt t="40556" x="3617913" y="3754438"/>
          <p14:tracePt t="40563" x="3605213" y="3767138"/>
          <p14:tracePt t="40571" x="3592513" y="3792538"/>
          <p14:tracePt t="40579" x="3579813" y="3803650"/>
          <p14:tracePt t="40585" x="3554413" y="3829050"/>
          <p14:tracePt t="40593" x="3554413" y="3841750"/>
          <p14:tracePt t="40601" x="3541713" y="3854450"/>
          <p14:tracePt t="40609" x="3530600" y="3879850"/>
          <p14:tracePt t="40617" x="3530600" y="3892550"/>
          <p14:tracePt t="40625" x="3530600" y="3905250"/>
          <p14:tracePt t="40633" x="3517900" y="3929063"/>
          <p14:tracePt t="40641" x="3517900" y="3941763"/>
          <p14:tracePt t="40649" x="3517900" y="3954463"/>
          <p14:tracePt t="40656" x="3517900" y="3979863"/>
          <p14:tracePt t="40663" x="3517900" y="4017963"/>
          <p14:tracePt t="40671" x="3530600" y="4041775"/>
          <p14:tracePt t="40679" x="3554413" y="4067175"/>
          <p14:tracePt t="40687" x="3567113" y="4092575"/>
          <p14:tracePt t="40695" x="3592513" y="4129088"/>
          <p14:tracePt t="40703" x="3605213" y="4141788"/>
          <p14:tracePt t="40711" x="3617913" y="4154488"/>
          <p14:tracePt t="40717" x="3643313" y="4179888"/>
          <p14:tracePt t="40725" x="3654425" y="4192588"/>
          <p14:tracePt t="40733" x="3679825" y="4205288"/>
          <p14:tracePt t="40741" x="3692525" y="4217988"/>
          <p14:tracePt t="40749" x="3705225" y="4217988"/>
          <p14:tracePt t="40757" x="3730625" y="4230688"/>
          <p14:tracePt t="40765" x="3743325" y="4241800"/>
          <p14:tracePt t="40773" x="3767138" y="4241800"/>
          <p14:tracePt t="40781" x="3792538" y="4241800"/>
          <p14:tracePt t="40787" x="3805238" y="4241800"/>
          <p14:tracePt t="40795" x="3817938" y="4241800"/>
          <p14:tracePt t="40803" x="3843338" y="4241800"/>
          <p14:tracePt t="40811" x="3879850" y="4241800"/>
          <p14:tracePt t="40819" x="3917950" y="4241800"/>
          <p14:tracePt t="40827" x="3956050" y="4241800"/>
          <p14:tracePt t="40835" x="3992563" y="4230688"/>
          <p14:tracePt t="40843" x="4017963" y="4230688"/>
          <p14:tracePt t="40849" x="4043363" y="4217988"/>
          <p14:tracePt t="40858" x="4056063" y="4217988"/>
          <p14:tracePt t="40865" x="4081463" y="4217988"/>
          <p14:tracePt t="40874" x="4092575" y="4205288"/>
          <p14:tracePt t="40881" x="4105275" y="4205288"/>
          <p14:tracePt t="40890" x="4130675" y="4192588"/>
          <p14:tracePt t="40897" x="4143375" y="4192588"/>
          <p14:tracePt t="40907" x="4156075" y="4192588"/>
          <p14:tracePt t="40913" x="4156075" y="4179888"/>
          <p14:tracePt t="40927" x="4168775" y="4167188"/>
          <p14:tracePt t="40935" x="4168775" y="4154488"/>
          <p14:tracePt t="40943" x="4168775" y="4129088"/>
          <p14:tracePt t="40951" x="4168775" y="4117975"/>
          <p14:tracePt t="40960" x="4156075" y="4092575"/>
          <p14:tracePt t="40967" x="4143375" y="4079875"/>
          <p14:tracePt t="40975" x="4130675" y="4067175"/>
          <p14:tracePt t="40983" x="4117975" y="4041775"/>
          <p14:tracePt t="40990" x="4105275" y="4017963"/>
          <p14:tracePt t="40997" x="4092575" y="4005263"/>
          <p14:tracePt t="41008" x="4056063" y="3979863"/>
          <p14:tracePt t="41013" x="4017963" y="3954463"/>
          <p14:tracePt t="41021" x="3992563" y="3929063"/>
          <p14:tracePt t="41029" x="3956050" y="3916363"/>
          <p14:tracePt t="41037" x="3892550" y="3892550"/>
          <p14:tracePt t="41046" x="3856038" y="3879850"/>
          <p14:tracePt t="41051" x="3805238" y="3867150"/>
          <p14:tracePt t="41059" x="3767138" y="3867150"/>
          <p14:tracePt t="41067" x="3730625" y="3867150"/>
          <p14:tracePt t="41075" x="3717925" y="3867150"/>
          <p14:tracePt t="41083" x="3692525" y="3867150"/>
          <p14:tracePt t="41091" x="3679825" y="3867150"/>
          <p14:tracePt t="41099" x="3654425" y="3867150"/>
          <p14:tracePt t="41108" x="3630613" y="3867150"/>
          <p14:tracePt t="41121" x="3617913" y="3867150"/>
          <p14:tracePt t="41129" x="3592513" y="3854450"/>
          <p14:tracePt t="41137" x="3567113" y="3841750"/>
          <p14:tracePt t="41145" x="3554413" y="3841750"/>
          <p14:tracePt t="41153" x="3530600" y="3841750"/>
          <p14:tracePt t="41161" x="3492500" y="3841750"/>
          <p14:tracePt t="41169" x="3479800" y="3829050"/>
          <p14:tracePt t="41177" x="3454400" y="3829050"/>
          <p14:tracePt t="41183" x="3429000" y="3816350"/>
          <p14:tracePt t="41191" x="3405188" y="3803650"/>
          <p14:tracePt t="41199" x="3392488" y="3803650"/>
          <p14:tracePt t="41207" x="3379788" y="3803650"/>
          <p14:tracePt t="41215" x="3354388" y="3803650"/>
          <p14:tracePt t="41224" x="3341688" y="3803650"/>
          <p14:tracePt t="41231" x="3328988" y="3792538"/>
          <p14:tracePt t="41241" x="3305175" y="3792538"/>
          <p14:tracePt t="41245" x="3292475" y="3792538"/>
          <p14:tracePt t="41253" x="3267075" y="3792538"/>
          <p14:tracePt t="41261" x="3254375" y="3792538"/>
          <p14:tracePt t="41269" x="3228975" y="3792538"/>
          <p14:tracePt t="41277" x="3205163" y="3803650"/>
          <p14:tracePt t="41285" x="3179763" y="3803650"/>
          <p14:tracePt t="41293" x="3154363" y="3816350"/>
          <p14:tracePt t="41301" x="3141663" y="3816350"/>
          <p14:tracePt t="41309" x="3079750" y="3829050"/>
          <p14:tracePt t="41315" x="3054350" y="3829050"/>
          <p14:tracePt t="41324" x="3028950" y="3829050"/>
          <p14:tracePt t="41331" x="2992438" y="3829050"/>
          <p14:tracePt t="41341" x="2967038" y="3829050"/>
          <p14:tracePt t="41347" x="2941638" y="3829050"/>
          <p14:tracePt t="41357" x="2928938" y="3829050"/>
          <p14:tracePt t="41363" x="2903538" y="3829050"/>
          <p14:tracePt t="41379" x="2890838" y="3829050"/>
          <p14:tracePt t="41393" x="2867025" y="3829050"/>
          <p14:tracePt t="41401" x="2854325" y="3829050"/>
          <p14:tracePt t="41409" x="2841625" y="3841750"/>
          <p14:tracePt t="41417" x="2816225" y="3854450"/>
          <p14:tracePt t="41425" x="2803525" y="3879850"/>
          <p14:tracePt t="41433" x="2778125" y="3905250"/>
          <p14:tracePt t="41441" x="2741613" y="3954463"/>
          <p14:tracePt t="41447" x="2716213" y="3979863"/>
          <p14:tracePt t="41457" x="2667000" y="4017963"/>
          <p14:tracePt t="41463" x="2628900" y="4079875"/>
          <p14:tracePt t="41471" x="2603500" y="4129088"/>
          <p14:tracePt t="41479" x="2554288" y="4179888"/>
          <p14:tracePt t="41487" x="2528888" y="4192588"/>
          <p14:tracePt t="41496" x="2503488" y="4217988"/>
          <p14:tracePt t="41503" x="2490788" y="4241800"/>
          <p14:tracePt t="41509" x="2465388" y="4254500"/>
          <p14:tracePt t="41517" x="2465388" y="4267200"/>
          <p14:tracePt t="41533" x="2465388" y="4279900"/>
          <p14:tracePt t="41541" x="2452688" y="4292600"/>
          <p14:tracePt t="41558" x="2441575" y="4305300"/>
          <p14:tracePt t="41565" x="2428875" y="4318000"/>
          <p14:tracePt t="41574" x="2428875" y="4330700"/>
          <p14:tracePt t="41579" x="2416175" y="4330700"/>
          <p14:tracePt t="41587" x="2416175" y="4341813"/>
          <p14:tracePt t="41595" x="2403475" y="4341813"/>
          <p14:tracePt t="41607" x="2403475" y="4354513"/>
          <p14:tracePt t="41615" x="2390775" y="4354513"/>
          <p14:tracePt t="41624" x="2378075" y="4354513"/>
          <p14:tracePt t="41641" x="2365375" y="4354513"/>
          <p14:tracePt t="41645" x="2352675" y="4354513"/>
          <p14:tracePt t="41653" x="2339975" y="4354513"/>
          <p14:tracePt t="41661" x="2316163" y="4330700"/>
          <p14:tracePt t="41669" x="2303463" y="4318000"/>
          <p14:tracePt t="41677" x="2278063" y="4292600"/>
          <p14:tracePt t="41685" x="2278063" y="4279900"/>
          <p14:tracePt t="41693" x="2252663" y="4254500"/>
          <p14:tracePt t="41707" x="2239963" y="4241800"/>
          <p14:tracePt t="41715" x="2228850" y="4241800"/>
          <p14:tracePt t="41724" x="2216150" y="4241800"/>
          <p14:tracePt t="41731" x="2190750" y="4217988"/>
          <p14:tracePt t="41741" x="2178050" y="4205288"/>
          <p14:tracePt t="41747" x="2152650" y="4179888"/>
          <p14:tracePt t="41757" x="2139950" y="4167188"/>
          <p14:tracePt t="41763" x="2127250" y="4141788"/>
          <p14:tracePt t="41771" x="2103438" y="4117975"/>
          <p14:tracePt t="41777" x="2090738" y="4105275"/>
          <p14:tracePt t="41785" x="2090738" y="4092575"/>
          <p14:tracePt t="41793" x="2090738" y="4079875"/>
          <p14:tracePt t="41809" x="2078038" y="4067175"/>
          <p14:tracePt t="41825" x="2078038" y="4054475"/>
          <p14:tracePt t="41855" x="2065338" y="4054475"/>
          <p14:tracePt t="41883" x="2052638" y="4054475"/>
          <p14:tracePt t="41891" x="2039938" y="4041775"/>
          <p14:tracePt t="41899" x="2027238" y="4041775"/>
          <p14:tracePt t="41906" x="1990725" y="4041775"/>
          <p14:tracePt t="41913" x="1978025" y="4041775"/>
          <p14:tracePt t="41921" x="1939925" y="4029075"/>
          <p14:tracePt t="41929" x="1903413" y="4017963"/>
          <p14:tracePt t="41937" x="1878013" y="4005263"/>
          <p14:tracePt t="41945" x="1839913" y="4005263"/>
          <p14:tracePt t="41953" x="1801813" y="3992563"/>
          <p14:tracePt t="41962" x="1739900" y="3967163"/>
          <p14:tracePt t="41969" x="1665288" y="3954463"/>
          <p14:tracePt t="41975" x="1601788" y="3954463"/>
          <p14:tracePt t="41983" x="1527175" y="3941763"/>
          <p14:tracePt t="41991" x="1465263" y="3941763"/>
          <p14:tracePt t="41999" x="1389063" y="3941763"/>
          <p14:tracePt t="42007" x="1327150" y="3941763"/>
          <p14:tracePt t="42015" x="1289050" y="3954463"/>
          <p14:tracePt t="42024" x="1276350" y="3954463"/>
          <p14:tracePt t="42031" x="1276350" y="3967163"/>
          <p14:tracePt t="42037" x="1263650" y="3967163"/>
          <p14:tracePt t="42061" x="1263650" y="3992563"/>
          <p14:tracePt t="42069" x="1252538" y="4017963"/>
          <p14:tracePt t="42077" x="1252538" y="4054475"/>
          <p14:tracePt t="42085" x="1252538" y="4092575"/>
          <p14:tracePt t="42093" x="1276350" y="4141788"/>
          <p14:tracePt t="42101" x="1289050" y="4205288"/>
          <p14:tracePt t="42107" x="1314450" y="4254500"/>
          <p14:tracePt t="42115" x="1339850" y="4318000"/>
          <p14:tracePt t="42123" x="1363663" y="4379913"/>
          <p14:tracePt t="42131" x="1389063" y="4430713"/>
          <p14:tracePt t="42140" x="1389063" y="4467225"/>
          <p14:tracePt t="42147" x="1401763" y="4492625"/>
          <p14:tracePt t="42157" x="1414463" y="4518025"/>
          <p14:tracePt t="42163" x="1414463" y="4530725"/>
          <p14:tracePt t="42174" x="1414463" y="4543425"/>
          <p14:tracePt t="42217" x="1427163" y="4543425"/>
          <p14:tracePt t="42229" x="1439863" y="4543425"/>
          <p14:tracePt t="42236" x="1465263" y="4530725"/>
          <p14:tracePt t="42243" x="1489075" y="4505325"/>
          <p14:tracePt t="42251" x="1539875" y="4454525"/>
          <p14:tracePt t="42260" x="1552575" y="4430713"/>
          <p14:tracePt t="42267" x="1565275" y="4405313"/>
          <p14:tracePt t="42276" x="1589088" y="4379913"/>
          <p14:tracePt t="42283" x="1589088" y="4354513"/>
          <p14:tracePt t="42292" x="1589088" y="4292600"/>
          <p14:tracePt t="42299" x="1565275" y="4217988"/>
          <p14:tracePt t="42308" x="1539875" y="4154488"/>
          <p14:tracePt t="42314" x="1489075" y="4092575"/>
          <p14:tracePt t="42324" x="1476375" y="4041775"/>
          <p14:tracePt t="42330" x="1452563" y="4029075"/>
          <p14:tracePt t="42338" x="1439863" y="4017963"/>
          <p14:tracePt t="42346" x="1414463" y="3992563"/>
          <p14:tracePt t="42353" x="1401763" y="3979863"/>
          <p14:tracePt t="42362" x="1389063" y="3954463"/>
          <p14:tracePt t="42370" x="1376363" y="3954463"/>
          <p14:tracePt t="42376" x="1363663" y="3954463"/>
          <p14:tracePt t="42383" x="1327150" y="3954463"/>
          <p14:tracePt t="42393" x="1301750" y="3954463"/>
          <p14:tracePt t="42400" x="1263650" y="3954463"/>
          <p14:tracePt t="42409" x="1214438" y="3979863"/>
          <p14:tracePt t="42415" x="1189038" y="3992563"/>
          <p14:tracePt t="42423" x="1176338" y="4017963"/>
          <p14:tracePt t="42431" x="1150938" y="4029075"/>
          <p14:tracePt t="42437" x="1150938" y="4054475"/>
          <p14:tracePt t="42445" x="1127125" y="4067175"/>
          <p14:tracePt t="42453" x="1127125" y="4079875"/>
          <p14:tracePt t="42461" x="1127125" y="4117975"/>
          <p14:tracePt t="42469" x="1114425" y="4141788"/>
          <p14:tracePt t="42477" x="1114425" y="4167188"/>
          <p14:tracePt t="42485" x="1114425" y="4179888"/>
          <p14:tracePt t="42493" x="1114425" y="4205288"/>
          <p14:tracePt t="42501" x="1127125" y="4230688"/>
          <p14:tracePt t="42508" x="1139825" y="4254500"/>
          <p14:tracePt t="42515" x="1163638" y="4279900"/>
          <p14:tracePt t="42524" x="1176338" y="4305300"/>
          <p14:tracePt t="42531" x="1201738" y="4318000"/>
          <p14:tracePt t="42540" x="1214438" y="4341813"/>
          <p14:tracePt t="42547" x="1252538" y="4354513"/>
          <p14:tracePt t="42557" x="1289050" y="4379913"/>
          <p14:tracePt t="42563" x="1314450" y="4392613"/>
          <p14:tracePt t="42569" x="1339850" y="4418013"/>
          <p14:tracePt t="42578" x="1352550" y="4418013"/>
          <p14:tracePt t="42585" x="1376363" y="4418013"/>
          <p14:tracePt t="42593" x="1389063" y="4418013"/>
          <p14:tracePt t="42601" x="1401763" y="4418013"/>
          <p14:tracePt t="42609" x="1427163" y="4405313"/>
          <p14:tracePt t="42617" x="1439863" y="4367213"/>
          <p14:tracePt t="42625" x="1465263" y="4341813"/>
          <p14:tracePt t="42633" x="1476375" y="4330700"/>
          <p14:tracePt t="42640" x="1501775" y="4305300"/>
          <p14:tracePt t="42647" x="1501775" y="4279900"/>
          <p14:tracePt t="42656" x="1501775" y="4254500"/>
          <p14:tracePt t="42663" x="1501775" y="4205288"/>
          <p14:tracePt t="42673" x="1476375" y="4167188"/>
          <p14:tracePt t="42679" x="1465263" y="4129088"/>
          <p14:tracePt t="42687" x="1439863" y="4105275"/>
          <p14:tracePt t="42695" x="1427163" y="4092575"/>
          <p14:tracePt t="42701" x="1401763" y="4079875"/>
          <p14:tracePt t="42709" x="1401763" y="4067175"/>
          <p14:tracePt t="42717" x="1376363" y="4054475"/>
          <p14:tracePt t="42725" x="1363663" y="4029075"/>
          <p14:tracePt t="42733" x="1352550" y="4029075"/>
          <p14:tracePt t="42741" x="1327150" y="4017963"/>
          <p14:tracePt t="42749" x="1301750" y="4005263"/>
          <p14:tracePt t="42758" x="1276350" y="4005263"/>
          <p14:tracePt t="42765" x="1239838" y="4005263"/>
          <p14:tracePt t="42773" x="1214438" y="4005263"/>
          <p14:tracePt t="42779" x="1189038" y="4005263"/>
          <p14:tracePt t="42787" x="1163638" y="4005263"/>
          <p14:tracePt t="42795" x="1150938" y="4017963"/>
          <p14:tracePt t="42803" x="1139825" y="4017963"/>
          <p14:tracePt t="42811" x="1139825" y="4041775"/>
          <p14:tracePt t="42819" x="1127125" y="4041775"/>
          <p14:tracePt t="42827" x="1127125" y="4054475"/>
          <p14:tracePt t="42833" x="1114425" y="4067175"/>
          <p14:tracePt t="42841" x="1114425" y="4079875"/>
          <p14:tracePt t="42849" x="1114425" y="4092575"/>
          <p14:tracePt t="42857" x="1114425" y="4117975"/>
          <p14:tracePt t="42865" x="1114425" y="4129088"/>
          <p14:tracePt t="42874" x="1114425" y="4141788"/>
          <p14:tracePt t="42881" x="1127125" y="4167188"/>
          <p14:tracePt t="42897" x="1150938" y="4192588"/>
          <p14:tracePt t="42903" x="1163638" y="4205288"/>
          <p14:tracePt t="42911" x="1176338" y="4217988"/>
          <p14:tracePt t="42919" x="1189038" y="4241800"/>
          <p14:tracePt t="42927" x="1201738" y="4241800"/>
          <p14:tracePt t="42935" x="1214438" y="4267200"/>
          <p14:tracePt t="42943" x="1227138" y="4279900"/>
          <p14:tracePt t="42959" x="1263650" y="4305300"/>
          <p14:tracePt t="42967" x="1289050" y="4330700"/>
          <p14:tracePt t="42981" x="1314450" y="4341813"/>
          <p14:tracePt t="42997" x="1327150" y="4354513"/>
          <p14:tracePt t="43006" x="1327150" y="4367213"/>
          <p14:tracePt t="43023" x="1339850" y="4379913"/>
          <p14:tracePt t="43029" x="1352550" y="4392613"/>
          <p14:tracePt t="43035" x="1363663" y="4405313"/>
          <p14:tracePt t="43043" x="1376363" y="4430713"/>
          <p14:tracePt t="43059" x="1389063" y="4443413"/>
          <p14:tracePt t="43067" x="1389063" y="4454525"/>
          <p14:tracePt t="43075" x="1389063" y="4479925"/>
          <p14:tracePt t="43083" x="1401763" y="4479925"/>
          <p14:tracePt t="43095" x="1414463" y="4492625"/>
          <p14:tracePt t="43101" x="1414463" y="4505325"/>
          <p14:tracePt t="43117" x="1414463" y="4518025"/>
          <p14:tracePt t="43129" x="1414463" y="4530725"/>
          <p14:tracePt t="43137" x="1427163" y="4530725"/>
          <p14:tracePt t="43374" x="1427163" y="4543425"/>
          <p14:tracePt t="43452" x="1427163" y="4554538"/>
          <p14:tracePt t="43464" x="1414463" y="4554538"/>
          <p14:tracePt t="43473" x="1401763" y="4554538"/>
          <p14:tracePt t="43480" x="1401763" y="4567238"/>
          <p14:tracePt t="43554" x="1401763" y="4579938"/>
          <p14:tracePt t="43564" x="1389063" y="4579938"/>
          <p14:tracePt t="43616" x="1376363" y="4592638"/>
          <p14:tracePt t="43666" x="1363663" y="4592638"/>
          <p14:tracePt t="43678" x="1352550" y="4592638"/>
          <p14:tracePt t="43686" x="1352550" y="4605338"/>
          <p14:tracePt t="43724" x="1339850" y="4605338"/>
          <p14:tracePt t="43764" x="1339850" y="4618038"/>
          <p14:tracePt t="43773" x="1327150" y="4630738"/>
          <p14:tracePt t="43818" x="1314450" y="4630738"/>
          <p14:tracePt t="43880" x="1314450" y="4643438"/>
          <p14:tracePt t="43896" x="1301750" y="4643438"/>
          <p14:tracePt t="43945" x="1301750" y="4656138"/>
          <p14:tracePt t="44007" x="1289050" y="4656138"/>
          <p14:tracePt t="44069" x="1289050" y="4667250"/>
          <p14:tracePt t="44104" x="1289050" y="4679950"/>
          <p14:tracePt t="44112" x="1301750" y="4705350"/>
          <p14:tracePt t="44120" x="1327150" y="4718050"/>
          <p14:tracePt t="44128" x="1339850" y="4730750"/>
          <p14:tracePt t="44135" x="1363663" y="4756150"/>
          <p14:tracePt t="44143" x="1376363" y="4768850"/>
          <p14:tracePt t="44152" x="1389063" y="4792663"/>
          <p14:tracePt t="44159" x="1401763" y="4792663"/>
          <p14:tracePt t="44168" x="1414463" y="4805363"/>
          <p14:tracePt t="44181" x="1427163" y="4830763"/>
          <p14:tracePt t="44191" x="1439863" y="4830763"/>
          <p14:tracePt t="44197" x="1452563" y="4856163"/>
          <p14:tracePt t="44208" x="1465263" y="4868863"/>
          <p14:tracePt t="44214" x="1489075" y="4879975"/>
          <p14:tracePt t="44226" x="1501775" y="4905375"/>
          <p14:tracePt t="44230" x="1514475" y="4918075"/>
          <p14:tracePt t="44238" x="1539875" y="4943475"/>
          <p14:tracePt t="44243" x="1539875" y="4956175"/>
          <p14:tracePt t="44252" x="1552575" y="4968875"/>
          <p14:tracePt t="44259" x="1552575" y="4981575"/>
          <p14:tracePt t="44306" x="1552575" y="4992688"/>
          <p14:tracePt t="44317" x="1565275" y="4992688"/>
          <p14:tracePt t="44326" x="1565275" y="5005388"/>
          <p14:tracePt t="44334" x="1577975" y="5018088"/>
          <p14:tracePt t="44342" x="1589088" y="5030788"/>
          <p14:tracePt t="44359" x="1601788" y="5043488"/>
          <p14:tracePt t="44365" x="1601788" y="5056188"/>
          <p14:tracePt t="44404" x="1601788" y="5068888"/>
          <p14:tracePt t="44441" x="1601788" y="5081588"/>
          <p14:tracePt t="44449" x="1614488" y="5081588"/>
          <p14:tracePt t="44461" x="1614488" y="5092700"/>
          <p14:tracePt t="44474" x="1627188" y="5092700"/>
          <p14:tracePt t="44489" x="1627188" y="5105400"/>
          <p14:tracePt t="44519" x="1627188" y="5118100"/>
          <p14:tracePt t="44528" x="1627188" y="5130800"/>
          <p14:tracePt t="44539" x="1639888" y="5130800"/>
          <p14:tracePt t="44570" x="1639888" y="5143500"/>
          <p14:tracePt t="44593" x="1639888" y="5156200"/>
          <p14:tracePt t="44602" x="1652588" y="5156200"/>
          <p14:tracePt t="44617" x="1652588" y="5168900"/>
          <p14:tracePt t="44629" x="1665288" y="5181600"/>
          <p14:tracePt t="44643" x="1677988" y="5194300"/>
          <p14:tracePt t="44672" x="1689100" y="5205413"/>
          <p14:tracePt t="44697" x="1701800" y="5218113"/>
          <p14:tracePt t="44706" x="1701800" y="5230813"/>
          <p14:tracePt t="44714" x="1714500" y="5230813"/>
          <p14:tracePt t="44724" x="1727200" y="5230813"/>
          <p14:tracePt t="44729" x="1739900" y="5243513"/>
          <p14:tracePt t="44737" x="1752600" y="5256213"/>
          <p14:tracePt t="44745" x="1778000" y="5281613"/>
          <p14:tracePt t="44753" x="1790700" y="5281613"/>
          <p14:tracePt t="44761" x="1801813" y="5294313"/>
          <p14:tracePt t="44769" x="1827213" y="5305425"/>
          <p14:tracePt t="44783" x="1839913" y="5305425"/>
          <p14:tracePt t="44795" x="1852613" y="5305425"/>
          <p14:tracePt t="44803" x="1865313" y="5318125"/>
          <p14:tracePt t="44819" x="1878013" y="5318125"/>
          <p14:tracePt t="44827" x="1914525" y="5318125"/>
          <p14:tracePt t="44833" x="1978025" y="5330825"/>
          <p14:tracePt t="44841" x="2065338" y="5330825"/>
          <p14:tracePt t="44849" x="2139950" y="5330825"/>
          <p14:tracePt t="44857" x="2239963" y="5330825"/>
          <p14:tracePt t="44865" x="2339975" y="5330825"/>
          <p14:tracePt t="44874" x="2452688" y="5356225"/>
          <p14:tracePt t="44881" x="2516188" y="5368925"/>
          <p14:tracePt t="44889" x="2590800" y="5381625"/>
          <p14:tracePt t="44897" x="2616200" y="5394325"/>
          <p14:tracePt t="44903" x="2628900" y="5394325"/>
          <p14:tracePt t="44911" x="2654300" y="5394325"/>
          <p14:tracePt t="44919" x="2654300" y="5407025"/>
          <p14:tracePt t="44951" x="2667000" y="5407025"/>
          <p14:tracePt t="44959" x="2678113" y="5407025"/>
          <p14:tracePt t="44967" x="2716213" y="5418138"/>
          <p14:tracePt t="44974" x="2767013" y="5430838"/>
          <p14:tracePt t="44981" x="2854325" y="5430838"/>
          <p14:tracePt t="44990" x="2954338" y="5430838"/>
          <p14:tracePt t="44997" x="3054350" y="5430838"/>
          <p14:tracePt t="45006" x="3154363" y="5430838"/>
          <p14:tracePt t="45013" x="3267075" y="5407025"/>
          <p14:tracePt t="45023" x="3341688" y="5407025"/>
          <p14:tracePt t="45029" x="3392488" y="5407025"/>
          <p14:tracePt t="45035" x="3454400" y="5394325"/>
          <p14:tracePt t="45043" x="3479800" y="5394325"/>
          <p14:tracePt t="45051" x="3492500" y="5394325"/>
          <p14:tracePt t="45059" x="3505200" y="5394325"/>
          <p14:tracePt t="45067" x="3517900" y="5381625"/>
          <p14:tracePt t="45075" x="3541713" y="5381625"/>
          <p14:tracePt t="45083" x="3579813" y="5368925"/>
          <p14:tracePt t="45091" x="3654425" y="5343525"/>
          <p14:tracePt t="45097" x="3717925" y="5343525"/>
          <p14:tracePt t="45106" x="3805238" y="5343525"/>
          <p14:tracePt t="45113" x="3905250" y="5343525"/>
          <p14:tracePt t="45123" x="3992563" y="5343525"/>
          <p14:tracePt t="45129" x="4068763" y="5343525"/>
          <p14:tracePt t="45137" x="4130675" y="5343525"/>
          <p14:tracePt t="45145" x="4168775" y="5343525"/>
          <p14:tracePt t="45153" x="4181475" y="5343525"/>
          <p14:tracePt t="45161" x="4205288" y="5343525"/>
          <p14:tracePt t="45167" x="4217988" y="5343525"/>
          <p14:tracePt t="45175" x="4230688" y="5343525"/>
          <p14:tracePt t="45183" x="4243388" y="5343525"/>
          <p14:tracePt t="45191" x="4268788" y="5343525"/>
          <p14:tracePt t="45199" x="4294188" y="5330825"/>
          <p14:tracePt t="45207" x="4318000" y="5330825"/>
          <p14:tracePt t="45215" x="4343400" y="5318125"/>
          <p14:tracePt t="45224" x="4381500" y="5294313"/>
          <p14:tracePt t="45231" x="4406900" y="5294313"/>
          <p14:tracePt t="45237" x="4430713" y="5268913"/>
          <p14:tracePt t="45245" x="4456113" y="5256213"/>
          <p14:tracePt t="45253" x="4468813" y="5218113"/>
          <p14:tracePt t="45261" x="4481513" y="5205413"/>
          <p14:tracePt t="45269" x="4506913" y="5194300"/>
          <p14:tracePt t="45277" x="4518025" y="5168900"/>
          <p14:tracePt t="45285" x="4543425" y="5156200"/>
          <p14:tracePt t="45293" x="4543425" y="5130800"/>
          <p14:tracePt t="45301" x="4556125" y="5092700"/>
          <p14:tracePt t="45307" x="4581525" y="5056188"/>
          <p14:tracePt t="45315" x="4594225" y="5043488"/>
          <p14:tracePt t="45324" x="4619625" y="5005388"/>
          <p14:tracePt t="45331" x="4630738" y="4968875"/>
          <p14:tracePt t="45340" x="4643438" y="4918075"/>
          <p14:tracePt t="45347" x="4656138" y="4843463"/>
          <p14:tracePt t="45356" x="4656138" y="4792663"/>
          <p14:tracePt t="45363" x="4643438" y="4718050"/>
          <p14:tracePt t="45369" x="4630738" y="4656138"/>
          <p14:tracePt t="45377" x="4619625" y="4592638"/>
          <p14:tracePt t="45385" x="4594225" y="4567238"/>
          <p14:tracePt t="45394" x="4581525" y="4554538"/>
          <p14:tracePt t="45401" x="4556125" y="4530725"/>
          <p14:tracePt t="45410" x="4543425" y="4518025"/>
          <p14:tracePt t="45417" x="4518025" y="4492625"/>
          <p14:tracePt t="45425" x="4518025" y="4479925"/>
          <p14:tracePt t="45431" x="4518025" y="4467225"/>
          <p14:tracePt t="45439" x="4506913" y="4454525"/>
          <p14:tracePt t="45456" x="4494213" y="4430713"/>
          <p14:tracePt t="45463" x="4481513" y="4430713"/>
          <p14:tracePt t="45473" x="4468813" y="4405313"/>
          <p14:tracePt t="45479" x="4456113" y="4379913"/>
          <p14:tracePt t="45487" x="4430713" y="4330700"/>
          <p14:tracePt t="45495" x="4394200" y="4292600"/>
          <p14:tracePt t="45501" x="4330700" y="4230688"/>
          <p14:tracePt t="45509" x="4281488" y="4192588"/>
          <p14:tracePt t="45517" x="4243388" y="4167188"/>
          <p14:tracePt t="45525" x="4217988" y="4154488"/>
          <p14:tracePt t="45533" x="4192588" y="4141788"/>
          <p14:tracePt t="45541" x="4181475" y="4117975"/>
          <p14:tracePt t="45549" x="4156075" y="4105275"/>
          <p14:tracePt t="45557" x="4143375" y="4092575"/>
          <p14:tracePt t="45563" x="4117975" y="4079875"/>
          <p14:tracePt t="45574" x="4105275" y="4079875"/>
          <p14:tracePt t="45579" x="4092575" y="4054475"/>
          <p14:tracePt t="45590" x="4068763" y="4041775"/>
          <p14:tracePt t="45595" x="4043363" y="4017963"/>
          <p14:tracePt t="45603" x="3992563" y="4005263"/>
          <p14:tracePt t="45611" x="3930650" y="3992563"/>
          <p14:tracePt t="45619" x="3879850" y="3954463"/>
          <p14:tracePt t="45627" x="3805238" y="3929063"/>
          <p14:tracePt t="45633" x="3756025" y="3916363"/>
          <p14:tracePt t="45641" x="3679825" y="3905250"/>
          <p14:tracePt t="45649" x="3617913" y="3905250"/>
          <p14:tracePt t="45658" x="3554413" y="3892550"/>
          <p14:tracePt t="45665" x="3492500" y="3879850"/>
          <p14:tracePt t="45674" x="3417888" y="3854450"/>
          <p14:tracePt t="45681" x="3367088" y="3854450"/>
          <p14:tracePt t="45689" x="3317875" y="3854450"/>
          <p14:tracePt t="45695" x="3254375" y="3854450"/>
          <p14:tracePt t="45703" x="3205163" y="3841750"/>
          <p14:tracePt t="45711" x="3167063" y="3829050"/>
          <p14:tracePt t="45719" x="3116263" y="3829050"/>
          <p14:tracePt t="45727" x="3041650" y="3829050"/>
          <p14:tracePt t="45735" x="2979738" y="3816350"/>
          <p14:tracePt t="45743" x="2903538" y="3803650"/>
          <p14:tracePt t="45751" x="2816225" y="3803650"/>
          <p14:tracePt t="45759" x="2716213" y="3792538"/>
          <p14:tracePt t="45765" x="2616200" y="3779838"/>
          <p14:tracePt t="45774" x="2516188" y="3754438"/>
          <p14:tracePt t="45781" x="2403475" y="3729038"/>
          <p14:tracePt t="45789" x="2303463" y="3703638"/>
          <p14:tracePt t="45797" x="2228850" y="3679825"/>
          <p14:tracePt t="45806" x="2178050" y="3654425"/>
          <p14:tracePt t="45813" x="2152650" y="3641725"/>
          <p14:tracePt t="45822" x="2127250" y="3629025"/>
          <p14:tracePt t="45829" x="2116138" y="3616325"/>
          <p14:tracePt t="45835" x="2103438" y="3616325"/>
          <p14:tracePt t="45843" x="2090738" y="3616325"/>
          <p14:tracePt t="45851" x="2078038" y="3616325"/>
          <p14:tracePt t="45859" x="2065338" y="3616325"/>
          <p14:tracePt t="45875" x="2052638" y="3616325"/>
          <p14:tracePt t="45883" x="2039938" y="3616325"/>
          <p14:tracePt t="45891" x="2027238" y="3616325"/>
          <p14:tracePt t="45897" x="2014538" y="3616325"/>
          <p14:tracePt t="45906" x="2003425" y="3616325"/>
          <p14:tracePt t="45913" x="1978025" y="3629025"/>
          <p14:tracePt t="45922" x="1965325" y="3641725"/>
          <p14:tracePt t="45929" x="1952625" y="3667125"/>
          <p14:tracePt t="45939" x="1927225" y="3679825"/>
          <p14:tracePt t="45945" x="1903413" y="3692525"/>
          <p14:tracePt t="45953" x="1878013" y="3716338"/>
          <p14:tracePt t="45961" x="1865313" y="3729038"/>
          <p14:tracePt t="45967" x="1852613" y="3754438"/>
          <p14:tracePt t="45975" x="1814513" y="3767138"/>
          <p14:tracePt t="45983" x="1801813" y="3792538"/>
          <p14:tracePt t="45991" x="1778000" y="3803650"/>
          <p14:tracePt t="45999" x="1765300" y="3816350"/>
          <p14:tracePt t="46007" x="1739900" y="3841750"/>
          <p14:tracePt t="46015" x="1714500" y="3854450"/>
          <p14:tracePt t="46024" x="1701800" y="3892550"/>
          <p14:tracePt t="46029" x="1677988" y="3941763"/>
          <p14:tracePt t="46039" x="1665288" y="3967163"/>
          <p14:tracePt t="46045" x="1652588" y="4005263"/>
          <p14:tracePt t="46053" x="1627188" y="4054475"/>
          <p14:tracePt t="46061" x="1614488" y="4079875"/>
          <p14:tracePt t="46069" x="1589088" y="4092575"/>
          <p14:tracePt t="46078" x="1589088" y="4117975"/>
          <p14:tracePt t="46085" x="1565275" y="4154488"/>
          <p14:tracePt t="46091" x="1552575" y="4179888"/>
          <p14:tracePt t="46099" x="1552575" y="4192588"/>
          <p14:tracePt t="46107" x="1552575" y="4217988"/>
          <p14:tracePt t="46115" x="1539875" y="4230688"/>
          <p14:tracePt t="46123" x="1539875" y="4241800"/>
          <p14:tracePt t="46131" x="1539875" y="4279900"/>
          <p14:tracePt t="46139" x="1539875" y="4305300"/>
          <p14:tracePt t="46147" x="1539875" y="4330700"/>
          <p14:tracePt t="46156" x="1539875" y="4367213"/>
          <p14:tracePt t="46161" x="1539875" y="4405313"/>
          <p14:tracePt t="46169" x="1539875" y="4430713"/>
          <p14:tracePt t="46177" x="1539875" y="4467225"/>
          <p14:tracePt t="46185" x="1539875" y="4479925"/>
          <p14:tracePt t="46193" x="1539875" y="4518025"/>
          <p14:tracePt t="46201" x="1552575" y="4543425"/>
          <p14:tracePt t="46209" x="1552575" y="4567238"/>
          <p14:tracePt t="46217" x="1565275" y="4605338"/>
          <p14:tracePt t="46225" x="1565275" y="4630738"/>
          <p14:tracePt t="46231" x="1565275" y="4656138"/>
          <p14:tracePt t="46240" x="1565275" y="4679950"/>
          <p14:tracePt t="46247" x="1565275" y="4705350"/>
          <p14:tracePt t="46256" x="1565275" y="4743450"/>
          <p14:tracePt t="46263" x="1565275" y="4779963"/>
          <p14:tracePt t="46272" x="1565275" y="4805363"/>
          <p14:tracePt t="46279" x="1565275" y="4818063"/>
          <p14:tracePt t="46293" x="1565275" y="4830763"/>
          <p14:tracePt t="46317" x="1565275" y="4843463"/>
          <p14:tracePt t="46376" x="1565275" y="4856163"/>
          <p14:tracePt t="46395" x="1565275" y="4868863"/>
          <p14:tracePt t="46405" x="1565275" y="4879975"/>
          <p14:tracePt t="46412" x="1565275" y="4892675"/>
          <p14:tracePt t="46421" x="1565275" y="4905375"/>
          <p14:tracePt t="46425" x="1565275" y="4918075"/>
          <p14:tracePt t="46433" x="1565275" y="4930775"/>
          <p14:tracePt t="46442" x="1565275" y="4956175"/>
          <p14:tracePt t="46449" x="1565275" y="4968875"/>
          <p14:tracePt t="46457" x="1552575" y="4981575"/>
          <p14:tracePt t="46465" x="1552575" y="5005388"/>
          <p14:tracePt t="46474" x="1539875" y="5018088"/>
          <p14:tracePt t="46481" x="1539875" y="5030788"/>
          <p14:tracePt t="46489" x="1527175" y="5056188"/>
          <p14:tracePt t="46503" x="1527175" y="5068888"/>
          <p14:tracePt t="46511" x="1527175" y="5081588"/>
          <p14:tracePt t="46527" x="1527175" y="5092700"/>
          <p14:tracePt t="46543" x="1527175" y="5105400"/>
          <p14:tracePt t="46577" x="1527175" y="5118100"/>
          <p14:tracePt t="46601" x="1527175" y="5130800"/>
          <p14:tracePt t="46780" x="1527175" y="5143500"/>
          <p14:tracePt t="47006" x="1514475" y="5143500"/>
          <p14:tracePt t="47040" x="1501775" y="5143500"/>
          <p14:tracePt t="47048" x="1501775" y="5130800"/>
          <p14:tracePt t="47064" x="1501775" y="5118100"/>
          <p14:tracePt t="47071" x="1489075" y="5118100"/>
          <p14:tracePt t="47121" x="1489075" y="5105400"/>
          <p14:tracePt t="47224" x="1489075" y="5092700"/>
          <p14:tracePt t="47246" x="1476375" y="5092700"/>
          <p14:tracePt t="47642" x="1465263" y="5092700"/>
          <p14:tracePt t="47770" x="1452563" y="5092700"/>
          <p14:tracePt t="47790" x="1439863" y="5081588"/>
          <p14:tracePt t="47810" x="1427163" y="5081588"/>
          <p14:tracePt t="47844" x="1414463" y="5081588"/>
          <p14:tracePt t="47864" x="1401763" y="5081588"/>
          <p14:tracePt t="47934" x="1389063" y="5081588"/>
          <p14:tracePt t="48298" x="1376363" y="5105400"/>
          <p14:tracePt t="48314" x="1376363" y="5118100"/>
          <p14:tracePt t="48384" x="1376363" y="5130800"/>
          <p14:tracePt t="48622" x="1376363" y="5118100"/>
          <p14:tracePt t="48630" x="1389063" y="5105400"/>
          <p14:tracePt t="48636" x="1401763" y="5081588"/>
          <p14:tracePt t="48645" x="1401763" y="5068888"/>
          <p14:tracePt t="48653" x="1414463" y="5056188"/>
          <p14:tracePt t="48659" x="1427163" y="5030788"/>
          <p14:tracePt t="48675" x="1427163" y="5018088"/>
          <p14:tracePt t="49378" x="1427163" y="4992688"/>
          <p14:tracePt t="49386" x="1363663" y="4892675"/>
          <p14:tracePt t="49394" x="1276350" y="4779963"/>
          <p14:tracePt t="49402" x="1189038" y="4679950"/>
          <p14:tracePt t="49410" x="1127125" y="4592638"/>
          <p14:tracePt t="49418" x="1076325" y="4505325"/>
          <p14:tracePt t="49425" x="1063625" y="4443413"/>
          <p14:tracePt t="49433" x="1027113" y="4392613"/>
          <p14:tracePt t="49440" x="976313" y="4367213"/>
          <p14:tracePt t="49447" x="950913" y="4305300"/>
          <p14:tracePt t="49456" x="914400" y="4279900"/>
          <p14:tracePt t="49463" x="901700" y="4230688"/>
          <p14:tracePt t="49473" x="876300" y="4205288"/>
          <p14:tracePt t="49479" x="863600" y="4192588"/>
          <p14:tracePt t="49488" x="838200" y="4179888"/>
          <p14:tracePt t="49495" x="838200" y="4167188"/>
          <p14:tracePt t="49501" x="825500" y="4167188"/>
          <p14:tracePt t="49509" x="801688" y="4167188"/>
          <p14:tracePt t="49517" x="788988" y="4167188"/>
          <p14:tracePt t="49525" x="776288" y="4167188"/>
          <p14:tracePt t="49533" x="763588" y="4167188"/>
          <p14:tracePt t="49541" x="738188" y="4167188"/>
          <p14:tracePt t="49549" x="712788" y="4167188"/>
          <p14:tracePt t="49557" x="701675" y="4179888"/>
          <p14:tracePt t="49565" x="688975" y="4205288"/>
          <p14:tracePt t="49572" x="676275" y="4217988"/>
          <p14:tracePt t="49579" x="663575" y="4241800"/>
          <p14:tracePt t="49589" x="650875" y="4267200"/>
          <p14:tracePt t="49595" x="625475" y="4318000"/>
          <p14:tracePt t="49605" x="600075" y="4392613"/>
          <p14:tracePt t="49611" x="588963" y="4467225"/>
          <p14:tracePt t="49619" x="563563" y="4530725"/>
          <p14:tracePt t="49627" x="550863" y="4605338"/>
          <p14:tracePt t="49633" x="550863" y="4656138"/>
          <p14:tracePt t="49641" x="550863" y="4705350"/>
          <p14:tracePt t="49649" x="563563" y="4768850"/>
          <p14:tracePt t="49657" x="600075" y="4805363"/>
          <p14:tracePt t="49665" x="663575" y="4843463"/>
          <p14:tracePt t="49673" x="725488" y="4868863"/>
          <p14:tracePt t="49681" x="850900" y="4879975"/>
          <p14:tracePt t="49690" x="1001713" y="4879975"/>
          <p14:tracePt t="49697" x="1150938" y="4879975"/>
          <p14:tracePt t="49705" x="1289050" y="4868863"/>
          <p14:tracePt t="49711" x="1401763" y="4856163"/>
          <p14:tracePt t="49719" x="1489075" y="4830763"/>
          <p14:tracePt t="49727" x="1565275" y="4792663"/>
          <p14:tracePt t="49735" x="1577975" y="4779963"/>
          <p14:tracePt t="49745" x="1589088" y="4756150"/>
          <p14:tracePt t="49751" x="1589088" y="4718050"/>
          <p14:tracePt t="49760" x="1589088" y="4656138"/>
          <p14:tracePt t="49765" x="1577975" y="4579938"/>
          <p14:tracePt t="49774" x="1552575" y="4530725"/>
          <p14:tracePt t="49781" x="1527175" y="4454525"/>
          <p14:tracePt t="49790" x="1489075" y="4392613"/>
          <p14:tracePt t="49797" x="1439863" y="4330700"/>
          <p14:tracePt t="49806" x="1363663" y="4279900"/>
          <p14:tracePt t="49813" x="1289050" y="4267200"/>
          <p14:tracePt t="49822" x="1214438" y="4254500"/>
          <p14:tracePt t="49829" x="1163638" y="4241800"/>
          <p14:tracePt t="49835" x="1127125" y="4230688"/>
          <p14:tracePt t="49843" x="1114425" y="4230688"/>
          <p14:tracePt t="49851" x="1101725" y="4230688"/>
          <p14:tracePt t="49863" x="1089025" y="4230688"/>
          <p14:tracePt t="52180" x="1101725" y="4217988"/>
          <p14:tracePt t="52187" x="1163638" y="4154488"/>
          <p14:tracePt t="52195" x="1239838" y="4041775"/>
          <p14:tracePt t="52202" x="1263650" y="3941763"/>
          <p14:tracePt t="52210" x="1289050" y="3779838"/>
          <p14:tracePt t="52218" x="1301750" y="3641725"/>
          <p14:tracePt t="52225" x="1301750" y="3503613"/>
          <p14:tracePt t="52234" x="1276350" y="3341688"/>
          <p14:tracePt t="52242" x="1239838" y="3154363"/>
          <p14:tracePt t="52249" x="1214438" y="2978150"/>
          <p14:tracePt t="52255" x="1189038" y="2828925"/>
          <p14:tracePt t="52263" x="1150938" y="2678113"/>
          <p14:tracePt t="52272" x="1114425" y="2516188"/>
          <p14:tracePt t="52279" x="1089025" y="2314575"/>
          <p14:tracePt t="52289" x="1063625" y="2165350"/>
          <p14:tracePt t="52295" x="1001713" y="2001838"/>
          <p14:tracePt t="52304" x="950913" y="1814513"/>
          <p14:tracePt t="52311" x="889000" y="1663700"/>
          <p14:tracePt t="52321" x="825500" y="1527175"/>
          <p14:tracePt t="52325" x="750888" y="1414463"/>
          <p14:tracePt t="52333" x="688975" y="1327150"/>
          <p14:tracePt t="52341" x="625475" y="1214438"/>
          <p14:tracePt t="52349" x="550863" y="1114425"/>
          <p14:tracePt t="52357" x="476250" y="1001713"/>
          <p14:tracePt t="52365" x="425450" y="925513"/>
          <p14:tracePt t="52373" x="363538" y="850900"/>
          <p14:tracePt t="52381" x="287338" y="763588"/>
          <p14:tracePt t="52388" x="225425" y="650875"/>
          <p14:tracePt t="52395" x="163513" y="550863"/>
          <p14:tracePt t="52404" x="100013" y="450850"/>
          <p14:tracePt t="52411" x="50800" y="350838"/>
          <p14:tracePt t="52422" x="12700" y="2635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FABA23-18EC-4BE3-915E-B998A606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 sz="3700" dirty="0">
                <a:solidFill>
                  <a:srgbClr val="FFFFFF"/>
                </a:solidFill>
              </a:rPr>
              <a:t>Etiología: </a:t>
            </a:r>
            <a:r>
              <a:rPr lang="es-ES" sz="3700" dirty="0">
                <a:solidFill>
                  <a:srgbClr val="FFFFFF"/>
                </a:solidFill>
              </a:rPr>
              <a:t>Aumento de volumen del LCR</a:t>
            </a:r>
            <a:br>
              <a:rPr lang="es-ES" sz="3700" dirty="0">
                <a:solidFill>
                  <a:srgbClr val="FFFFFF"/>
                </a:solidFill>
              </a:rPr>
            </a:br>
            <a:endParaRPr lang="es-CL" sz="3700" dirty="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73E8604-B476-44B8-AA45-E1AF598EF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07104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2FDBC7-87A9-492D-9454-63E6DE620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5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9"/>
    </mc:Choice>
    <mc:Fallback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89" x="4343400" y="4630738"/>
          <p14:tracePt t="1898" x="4268788" y="4618038"/>
          <p14:tracePt t="1909" x="4192588" y="4592638"/>
          <p14:tracePt t="1913" x="4130675" y="4579938"/>
          <p14:tracePt t="1920" x="4068763" y="4567238"/>
          <p14:tracePt t="1927" x="4056063" y="4530725"/>
          <p14:tracePt t="1935" x="4056063" y="4505325"/>
          <p14:tracePt t="1943" x="4056063" y="4492625"/>
          <p14:tracePt t="2005" x="4056063" y="4479925"/>
          <p14:tracePt t="2013" x="4030663" y="4467225"/>
          <p14:tracePt t="2021" x="4005263" y="4392613"/>
          <p14:tracePt t="2029" x="3917950" y="4279900"/>
          <p14:tracePt t="2038" x="3817938" y="4117975"/>
          <p14:tracePt t="2046" x="3705225" y="3992563"/>
          <p14:tracePt t="2051" x="3592513" y="3879850"/>
          <p14:tracePt t="2060" x="3479800" y="3779838"/>
          <p14:tracePt t="2067" x="3405188" y="3716338"/>
          <p14:tracePt t="2076" x="3354388" y="3679825"/>
          <p14:tracePt t="2083" x="3328988" y="3641725"/>
          <p14:tracePt t="2092" x="3317875" y="3629025"/>
          <p14:tracePt t="2099" x="3305175" y="3616325"/>
          <p14:tracePt t="2108" x="3292475" y="3590925"/>
          <p14:tracePt t="2115" x="3279775" y="3579813"/>
          <p14:tracePt t="2121" x="3267075" y="3567113"/>
          <p14:tracePt t="2129" x="3254375" y="3554413"/>
          <p14:tracePt t="2138" x="3241675" y="3541713"/>
          <p14:tracePt t="2145" x="3216275" y="3529013"/>
          <p14:tracePt t="2155" x="3205163" y="3529013"/>
          <p14:tracePt t="2161" x="3179763" y="3503613"/>
          <p14:tracePt t="2171" x="3128963" y="3490913"/>
          <p14:tracePt t="2177" x="3054350" y="3454400"/>
          <p14:tracePt t="2183" x="2967038" y="3416300"/>
          <p14:tracePt t="2191" x="2890838" y="3367088"/>
          <p14:tracePt t="2199" x="2803525" y="3278188"/>
          <p14:tracePt t="2207" x="2741613" y="3203575"/>
          <p14:tracePt t="2215" x="2703513" y="3154363"/>
          <p14:tracePt t="2224" x="2690813" y="3116263"/>
          <p14:tracePt t="2231" x="2667000" y="3103563"/>
          <p14:tracePt t="2239" x="2654300" y="3090863"/>
          <p14:tracePt t="2248" x="2641600" y="3090863"/>
          <p14:tracePt t="2256" x="2616200" y="3078163"/>
          <p14:tracePt t="2261" x="2590800" y="3078163"/>
          <p14:tracePt t="2272" x="2565400" y="3078163"/>
          <p14:tracePt t="2277" x="2528888" y="3078163"/>
          <p14:tracePt t="2286" x="2503488" y="3078163"/>
          <p14:tracePt t="2293" x="2478088" y="3103563"/>
          <p14:tracePt t="2302" x="2441575" y="3116263"/>
          <p14:tracePt t="2309" x="2428875" y="3116263"/>
          <p14:tracePt t="2317" x="2403475" y="3141663"/>
          <p14:tracePt t="2325" x="2378075" y="3154363"/>
          <p14:tracePt t="2331" x="2352675" y="3178175"/>
          <p14:tracePt t="2340" x="2328863" y="3178175"/>
          <p14:tracePt t="2348" x="2278063" y="3203575"/>
          <p14:tracePt t="2356" x="2228850" y="3228975"/>
          <p14:tracePt t="2363" x="2165350" y="3254375"/>
          <p14:tracePt t="2372" x="2090738" y="3267075"/>
          <p14:tracePt t="2379" x="2003425" y="3290888"/>
          <p14:tracePt t="2388" x="1903413" y="3316288"/>
          <p14:tracePt t="2393" x="1778000" y="3328988"/>
          <p14:tracePt t="2402" x="1652588" y="3341688"/>
          <p14:tracePt t="2409" x="1514475" y="3354388"/>
          <p14:tracePt t="2417" x="1389063" y="3378200"/>
          <p14:tracePt t="2425" x="1301750" y="3403600"/>
          <p14:tracePt t="2433" x="1239838" y="3416300"/>
          <p14:tracePt t="2441" x="1163638" y="3429000"/>
          <p14:tracePt t="2449" x="1114425" y="3441700"/>
          <p14:tracePt t="2456" x="1050925" y="3454400"/>
          <p14:tracePt t="2463" x="989013" y="3454400"/>
          <p14:tracePt t="2471" x="901700" y="3454400"/>
          <p14:tracePt t="2479" x="801688" y="3454400"/>
          <p14:tracePt t="2488" x="701675" y="3441700"/>
          <p14:tracePt t="2495" x="576263" y="3390900"/>
          <p14:tracePt t="2505" x="476250" y="3354388"/>
          <p14:tracePt t="2512" x="363538" y="3290888"/>
          <p14:tracePt t="2517" x="274638" y="3203575"/>
          <p14:tracePt t="2525" x="212725" y="3128963"/>
          <p14:tracePt t="2533" x="187325" y="3078163"/>
          <p14:tracePt t="2541" x="163513" y="3054350"/>
          <p14:tracePt t="2549" x="163513" y="3028950"/>
          <p14:tracePt t="2558" x="150813" y="3016250"/>
          <p14:tracePt t="2565" x="150813" y="3003550"/>
          <p14:tracePt t="2604" x="138113" y="3003550"/>
          <p14:tracePt t="2892" x="150813" y="3078163"/>
          <p14:tracePt t="2900" x="212725" y="3190875"/>
          <p14:tracePt t="2907" x="250825" y="3290888"/>
          <p14:tracePt t="2915" x="300038" y="3378200"/>
          <p14:tracePt t="2922" x="325438" y="3454400"/>
          <p14:tracePt t="2929" x="338138" y="3490913"/>
          <p14:tracePt t="2938" x="350838" y="3541713"/>
          <p14:tracePt t="2945" x="350838" y="3579813"/>
          <p14:tracePt t="2956" x="350838" y="3629025"/>
          <p14:tracePt t="2962" x="350838" y="3679825"/>
          <p14:tracePt t="2972" x="350838" y="3741738"/>
          <p14:tracePt t="2977" x="350838" y="3792538"/>
          <p14:tracePt t="2986" x="350838" y="3829050"/>
          <p14:tracePt t="2991" x="350838" y="3879850"/>
          <p14:tracePt t="2999" x="350838" y="3916363"/>
          <p14:tracePt t="3007" x="363538" y="3954463"/>
          <p14:tracePt t="3016" x="376238" y="3979863"/>
          <p14:tracePt t="3024" x="400050" y="4017963"/>
          <p14:tracePt t="3032" x="425450" y="4054475"/>
          <p14:tracePt t="3041" x="438150" y="4105275"/>
          <p14:tracePt t="3048" x="463550" y="4141788"/>
          <p14:tracePt t="3055" x="476250" y="4167188"/>
          <p14:tracePt t="3061" x="500063" y="4217988"/>
          <p14:tracePt t="3072" x="525463" y="4254500"/>
          <p14:tracePt t="3077" x="538163" y="4292600"/>
          <p14:tracePt t="3088" x="563563" y="4330700"/>
          <p14:tracePt t="3093" x="576263" y="4354513"/>
          <p14:tracePt t="3102" x="600075" y="4392613"/>
          <p14:tracePt t="3109" x="612775" y="4418013"/>
          <p14:tracePt t="3117" x="638175" y="4430713"/>
          <p14:tracePt t="3125" x="650875" y="4467225"/>
          <p14:tracePt t="3132" x="676275" y="4479925"/>
          <p14:tracePt t="3140" x="701675" y="4505325"/>
          <p14:tracePt t="3148" x="725488" y="4518025"/>
          <p14:tracePt t="3156" x="750888" y="4543425"/>
          <p14:tracePt t="3163" x="788988" y="4554538"/>
          <p14:tracePt t="3172" x="801688" y="4567238"/>
          <p14:tracePt t="3179" x="814388" y="4567238"/>
          <p14:tracePt t="3188" x="825500" y="4579938"/>
          <p14:tracePt t="3267" x="838200" y="4592638"/>
          <p14:tracePt t="3299" x="838200" y="4605338"/>
          <p14:tracePt t="3404" x="850900" y="4605338"/>
          <p14:tracePt t="3411" x="863600" y="4605338"/>
          <p14:tracePt t="3420" x="876300" y="4592638"/>
          <p14:tracePt t="3427" x="889000" y="4592638"/>
          <p14:tracePt t="3518" x="901700" y="4592638"/>
          <p14:tracePt t="3525" x="914400" y="4592638"/>
          <p14:tracePt t="3571" x="925513" y="4592638"/>
          <p14:tracePt t="3633" x="925513" y="4605338"/>
          <p14:tracePt t="3645" x="925513" y="4618038"/>
          <p14:tracePt t="3662" x="925513" y="4630738"/>
          <p14:tracePt t="3859" x="938213" y="4643438"/>
          <p14:tracePt t="3873" x="950913" y="4643438"/>
          <p14:tracePt t="3882" x="1027113" y="4643438"/>
          <p14:tracePt t="3891" x="1163638" y="4656138"/>
          <p14:tracePt t="3897" x="1327150" y="4667250"/>
          <p14:tracePt t="3906" x="1514475" y="4692650"/>
          <p14:tracePt t="3913" x="1765300" y="4718050"/>
          <p14:tracePt t="3921" x="2052638" y="4756150"/>
          <p14:tracePt t="3929" x="2339975" y="4792663"/>
          <p14:tracePt t="3938" x="2516188" y="4818063"/>
          <p14:tracePt t="3943" x="2616200" y="4843463"/>
          <p14:tracePt t="3953" x="2716213" y="4868863"/>
          <p14:tracePt t="3960" x="2778125" y="4879975"/>
          <p14:tracePt t="3967" x="2803525" y="4879975"/>
          <p14:tracePt t="3975" x="2816225" y="4879975"/>
          <p14:tracePt t="3983" x="2854325" y="4856163"/>
          <p14:tracePt t="3992" x="2903538" y="4843463"/>
          <p14:tracePt t="3997" x="2954338" y="4818063"/>
          <p14:tracePt t="4006" x="3016250" y="4792663"/>
          <p14:tracePt t="4013" x="3092450" y="4768850"/>
          <p14:tracePt t="4021" x="3179763" y="4743450"/>
          <p14:tracePt t="4029" x="3241675" y="4730750"/>
          <p14:tracePt t="4038" x="3328988" y="4730750"/>
          <p14:tracePt t="4045" x="3417888" y="4756150"/>
          <p14:tracePt t="4056" x="3492500" y="4779963"/>
          <p14:tracePt t="4059" x="3567113" y="4805363"/>
          <p14:tracePt t="4068" x="3630613" y="4830763"/>
          <p14:tracePt t="4075" x="3679825" y="4856163"/>
          <p14:tracePt t="4083" x="3717925" y="4868863"/>
          <p14:tracePt t="4091" x="3730625" y="4879975"/>
          <p14:tracePt t="4099" x="3756025" y="4892675"/>
          <p14:tracePt t="4108" x="3767138" y="4892675"/>
          <p14:tracePt t="4115" x="3779838" y="4892675"/>
          <p14:tracePt t="4124" x="3805238" y="4879975"/>
          <p14:tracePt t="4129" x="3830638" y="4818063"/>
          <p14:tracePt t="4138" x="3856038" y="4756150"/>
          <p14:tracePt t="4145" x="3905250" y="4679950"/>
          <p14:tracePt t="4155" x="3943350" y="4579938"/>
          <p14:tracePt t="4161" x="3979863" y="4518025"/>
          <p14:tracePt t="4171" x="4017963" y="4443413"/>
          <p14:tracePt t="4177" x="4056063" y="4392613"/>
          <p14:tracePt t="4187" x="4068763" y="4379913"/>
          <p14:tracePt t="4193" x="4081463" y="4354513"/>
          <p14:tracePt t="4199" x="4092575" y="4341813"/>
          <p14:tracePt t="4208" x="4092575" y="4330700"/>
          <p14:tracePt t="4215" x="4105275" y="4318000"/>
          <p14:tracePt t="4225" x="4117975" y="4305300"/>
          <p14:tracePt t="4231" x="4143375" y="4279900"/>
          <p14:tracePt t="4241" x="4156075" y="4267200"/>
          <p14:tracePt t="4247" x="4205288" y="4254500"/>
          <p14:tracePt t="4256" x="4281488" y="4241800"/>
          <p14:tracePt t="4261" x="4356100" y="4217988"/>
          <p14:tracePt t="4271" x="4456113" y="4192588"/>
          <p14:tracePt t="4277" x="4518025" y="4179888"/>
          <p14:tracePt t="4287" x="4568825" y="4167188"/>
          <p14:tracePt t="4293" x="4581525" y="4141788"/>
          <p14:tracePt t="4302" x="4594225" y="4129088"/>
          <p14:tracePt t="4310" x="4606925" y="4105275"/>
          <p14:tracePt t="4317" x="4606925" y="4092575"/>
          <p14:tracePt t="4325" x="4606925" y="4054475"/>
          <p14:tracePt t="4331" x="4606925" y="4029075"/>
          <p14:tracePt t="4340" x="4594225" y="3979863"/>
          <p14:tracePt t="4347" x="4581525" y="3929063"/>
          <p14:tracePt t="4356" x="4581525" y="3867150"/>
          <p14:tracePt t="4363" x="4581525" y="3803650"/>
          <p14:tracePt t="4371" x="4568825" y="3754438"/>
          <p14:tracePt t="4379" x="4556125" y="3679825"/>
          <p14:tracePt t="4388" x="4543425" y="3629025"/>
          <p14:tracePt t="4395" x="4518025" y="3554413"/>
          <p14:tracePt t="4402" x="4506913" y="3479800"/>
          <p14:tracePt t="4410" x="4468813" y="3403600"/>
          <p14:tracePt t="4418" x="4443413" y="3354388"/>
          <p14:tracePt t="4425" x="4406900" y="3290888"/>
          <p14:tracePt t="4434" x="4368800" y="3254375"/>
          <p14:tracePt t="4441" x="4318000" y="3203575"/>
          <p14:tracePt t="4449" x="4281488" y="3154363"/>
          <p14:tracePt t="4458" x="4217988" y="3090863"/>
          <p14:tracePt t="4463" x="4181475" y="3016250"/>
          <p14:tracePt t="4471" x="4143375" y="2978150"/>
          <p14:tracePt t="4479" x="4081463" y="2928938"/>
          <p14:tracePt t="4487" x="4017963" y="2878138"/>
          <p14:tracePt t="4495" x="3943350" y="2828925"/>
          <p14:tracePt t="4503" x="3830638" y="2778125"/>
          <p14:tracePt t="4511" x="3730625" y="2728913"/>
          <p14:tracePt t="4520" x="3605213" y="2678113"/>
          <p14:tracePt t="4527" x="3479800" y="2616200"/>
          <p14:tracePt t="4533" x="3367088" y="2565400"/>
          <p14:tracePt t="4541" x="3254375" y="2527300"/>
          <p14:tracePt t="4549" x="3192463" y="2516188"/>
          <p14:tracePt t="4557" x="3116263" y="2490788"/>
          <p14:tracePt t="4565" x="3041650" y="2465388"/>
          <p14:tracePt t="4573" x="2979738" y="2452688"/>
          <p14:tracePt t="4581" x="2890838" y="2439988"/>
          <p14:tracePt t="4590" x="2816225" y="2414588"/>
          <p14:tracePt t="4595" x="2741613" y="2390775"/>
          <p14:tracePt t="4605" x="2667000" y="2365375"/>
          <p14:tracePt t="4612" x="2578100" y="2352675"/>
          <p14:tracePt t="4621" x="2516188" y="2327275"/>
          <p14:tracePt t="4627" x="2416175" y="2314575"/>
          <p14:tracePt t="4638" x="2303463" y="2303463"/>
          <p14:tracePt t="4643" x="2203450" y="2303463"/>
          <p14:tracePt t="4652" x="2078038" y="2303463"/>
          <p14:tracePt t="4659" x="1952625" y="2303463"/>
          <p14:tracePt t="4665" x="1852613" y="2303463"/>
          <p14:tracePt t="4673" x="1752600" y="2303463"/>
          <p14:tracePt t="4681" x="1639888" y="2303463"/>
          <p14:tracePt t="4690" x="1539875" y="2303463"/>
          <p14:tracePt t="4697" x="1439863" y="2303463"/>
          <p14:tracePt t="4705" x="1301750" y="2303463"/>
          <p14:tracePt t="4713" x="1201738" y="2314575"/>
          <p14:tracePt t="4721" x="1089025" y="2339975"/>
          <p14:tracePt t="4727" x="963613" y="2352675"/>
          <p14:tracePt t="4738" x="863600" y="2378075"/>
          <p14:tracePt t="4743" x="750888" y="2403475"/>
          <p14:tracePt t="4753" x="701675" y="2439988"/>
          <p14:tracePt t="4760" x="625475" y="2527300"/>
          <p14:tracePt t="4768" x="538163" y="2603500"/>
          <p14:tracePt t="4775" x="463550" y="2678113"/>
          <p14:tracePt t="4783" x="425450" y="2778125"/>
          <p14:tracePt t="4792" x="400050" y="2916238"/>
          <p14:tracePt t="4797" x="376238" y="3041650"/>
          <p14:tracePt t="4805" x="376238" y="3141663"/>
          <p14:tracePt t="4813" x="376238" y="3203575"/>
          <p14:tracePt t="4821" x="363538" y="3303588"/>
          <p14:tracePt t="4829" x="363538" y="3390900"/>
          <p14:tracePt t="4838" x="363538" y="3490913"/>
          <p14:tracePt t="4845" x="376238" y="3579813"/>
          <p14:tracePt t="4855" x="387350" y="3703638"/>
          <p14:tracePt t="4862" x="412750" y="3803650"/>
          <p14:tracePt t="4867" x="438150" y="3905250"/>
          <p14:tracePt t="4878" x="463550" y="4005263"/>
          <p14:tracePt t="4883" x="488950" y="4117975"/>
          <p14:tracePt t="4891" x="563563" y="4241800"/>
          <p14:tracePt t="4899" x="650875" y="4330700"/>
          <p14:tracePt t="4908" x="750888" y="4443413"/>
          <p14:tracePt t="4915" x="850900" y="4518025"/>
          <p14:tracePt t="4924" x="963613" y="4605338"/>
          <p14:tracePt t="4930" x="1050925" y="4667250"/>
          <p14:tracePt t="4937" x="1150938" y="4705350"/>
          <p14:tracePt t="4945" x="1214438" y="4743450"/>
          <p14:tracePt t="4955" x="1289050" y="4768850"/>
          <p14:tracePt t="4961" x="1363663" y="4792663"/>
          <p14:tracePt t="4971" x="1439863" y="4818063"/>
          <p14:tracePt t="4977" x="1501775" y="4843463"/>
          <p14:tracePt t="4988" x="1577975" y="4868863"/>
          <p14:tracePt t="4994" x="1689100" y="4892675"/>
          <p14:tracePt t="4999" x="1839913" y="4905375"/>
          <p14:tracePt t="5009" x="2003425" y="4905375"/>
          <p14:tracePt t="5015" x="2165350" y="4905375"/>
          <p14:tracePt t="5023" x="2378075" y="4892675"/>
          <p14:tracePt t="5031" x="2554288" y="4892675"/>
          <p14:tracePt t="5039" x="2728913" y="4868863"/>
          <p14:tracePt t="5047" x="2890838" y="4868863"/>
          <p14:tracePt t="5056" x="3003550" y="4856163"/>
          <p14:tracePt t="5061" x="3092450" y="4856163"/>
          <p14:tracePt t="5071" x="3179763" y="4830763"/>
          <p14:tracePt t="5077" x="3254375" y="4805363"/>
          <p14:tracePt t="5088" x="3279775" y="4792663"/>
          <p14:tracePt t="5093" x="3305175" y="4768850"/>
          <p14:tracePt t="5102" x="3341688" y="4705350"/>
          <p14:tracePt t="5109" x="3379788" y="4630738"/>
          <p14:tracePt t="5117" x="3417888" y="4567238"/>
          <p14:tracePt t="5125" x="3479800" y="4492625"/>
          <p14:tracePt t="5131" x="3567113" y="4418013"/>
          <p14:tracePt t="5140" x="3654425" y="4341813"/>
          <p14:tracePt t="5147" x="3743325" y="4305300"/>
          <p14:tracePt t="5156" x="3792538" y="4267200"/>
          <p14:tracePt t="5163" x="3843338" y="4205288"/>
          <p14:tracePt t="5172" x="3879850" y="4167188"/>
          <p14:tracePt t="5179" x="3892550" y="4129088"/>
          <p14:tracePt t="5188" x="3917950" y="4105275"/>
          <p14:tracePt t="5193" x="3917950" y="4079875"/>
          <p14:tracePt t="5202" x="3917950" y="4041775"/>
          <p14:tracePt t="5210" x="3917950" y="4005263"/>
          <p14:tracePt t="5218" x="3917950" y="3941763"/>
          <p14:tracePt t="5225" x="3905250" y="3867150"/>
          <p14:tracePt t="5233" x="3905250" y="3779838"/>
          <p14:tracePt t="5242" x="3879850" y="3692525"/>
          <p14:tracePt t="5249" x="3867150" y="3579813"/>
          <p14:tracePt t="5258" x="3843338" y="3441700"/>
          <p14:tracePt t="5263" x="3817938" y="3341688"/>
          <p14:tracePt t="5271" x="3792538" y="3254375"/>
          <p14:tracePt t="5279" x="3743325" y="3178175"/>
          <p14:tracePt t="5288" x="3692525" y="3103563"/>
          <p14:tracePt t="5295" x="3617913" y="3041650"/>
          <p14:tracePt t="5304" x="3530600" y="2978150"/>
          <p14:tracePt t="5312" x="3441700" y="2903538"/>
          <p14:tracePt t="5321" x="3328988" y="2828925"/>
          <p14:tracePt t="5327" x="3228975" y="2752725"/>
          <p14:tracePt t="5333" x="3154363" y="2690813"/>
          <p14:tracePt t="5342" x="3067050" y="2616200"/>
          <p14:tracePt t="5349" x="2979738" y="2552700"/>
          <p14:tracePt t="5358" x="2879725" y="2490788"/>
          <p14:tracePt t="5365" x="2767013" y="2403475"/>
          <p14:tracePt t="5374" x="2641600" y="2378075"/>
          <p14:tracePt t="5381" x="2541588" y="2352675"/>
          <p14:tracePt t="5390" x="2441575" y="2327275"/>
          <p14:tracePt t="5395" x="2339975" y="2327275"/>
          <p14:tracePt t="5405" x="2252663" y="2339975"/>
          <p14:tracePt t="5412" x="2139950" y="2365375"/>
          <p14:tracePt t="5421" x="2027238" y="2390775"/>
          <p14:tracePt t="5427" x="1927225" y="2414588"/>
          <p14:tracePt t="5437" x="1814513" y="2439988"/>
          <p14:tracePt t="5443" x="1765300" y="2465388"/>
          <p14:tracePt t="5452" x="1701800" y="2516188"/>
          <p14:tracePt t="5460" x="1665288" y="2590800"/>
          <p14:tracePt t="5465" x="1639888" y="2652713"/>
          <p14:tracePt t="5473" x="1614488" y="2740025"/>
          <p14:tracePt t="5481" x="1589088" y="2852738"/>
          <p14:tracePt t="5489" x="1577975" y="2952750"/>
          <p14:tracePt t="5497" x="1565275" y="3041650"/>
          <p14:tracePt t="5506" x="1565275" y="3128963"/>
          <p14:tracePt t="5513" x="1565275" y="3203575"/>
          <p14:tracePt t="5521" x="1565275" y="3278188"/>
          <p14:tracePt t="5527" x="1577975" y="3341688"/>
          <p14:tracePt t="5536" x="1601788" y="3390900"/>
          <p14:tracePt t="5543" x="1614488" y="3429000"/>
          <p14:tracePt t="5552" x="1639888" y="3454400"/>
          <p14:tracePt t="5559" x="1665288" y="3479800"/>
          <p14:tracePt t="5568" x="1701800" y="3529013"/>
          <p14:tracePt t="5575" x="1765300" y="3579813"/>
          <p14:tracePt t="5583" x="1839913" y="3629025"/>
          <p14:tracePt t="5591" x="1903413" y="3667125"/>
          <p14:tracePt t="5599" x="1978025" y="3703638"/>
          <p14:tracePt t="5605" x="2027238" y="3729038"/>
          <p14:tracePt t="5614" x="2065338" y="3741738"/>
          <p14:tracePt t="5622" x="2090738" y="3767138"/>
          <p14:tracePt t="5629" x="2116138" y="3779838"/>
          <p14:tracePt t="5637" x="2127250" y="3803650"/>
          <p14:tracePt t="5645" x="2152650" y="3803650"/>
          <p14:tracePt t="5654" x="2165350" y="3803650"/>
          <p14:tracePt t="5659" x="2178050" y="3816350"/>
          <p14:tracePt t="5668" x="2190750" y="3816350"/>
          <p14:tracePt t="5675" x="2203450" y="3816350"/>
          <p14:tracePt t="5692" x="2216150" y="3816350"/>
          <p14:tracePt t="5707" x="2228850" y="3816350"/>
          <p14:tracePt t="5715" x="2228850" y="3803650"/>
          <p14:tracePt t="5729" x="2228850" y="3792538"/>
          <p14:tracePt t="5737" x="2239963" y="3792538"/>
          <p14:tracePt t="5745" x="2239963" y="3779838"/>
          <p14:tracePt t="5755" x="2252663" y="3779838"/>
          <p14:tracePt t="5777" x="2252663" y="3767138"/>
          <p14:tracePt t="5799" x="2252663" y="3754438"/>
          <p14:tracePt t="5823" x="2252663" y="3741738"/>
          <p14:tracePt t="6076" x="2265363" y="3741738"/>
          <p14:tracePt t="6099" x="2278063" y="3741738"/>
          <p14:tracePt t="6119" x="2278063" y="3754438"/>
          <p14:tracePt t="6127" x="2303463" y="3767138"/>
          <p14:tracePt t="6133" x="2303463" y="3779838"/>
          <p14:tracePt t="6149" x="2303463" y="3792538"/>
          <p14:tracePt t="6170" x="2316163" y="3792538"/>
          <p14:tracePt t="6177" x="2316163" y="3803650"/>
          <p14:tracePt t="6203" x="2316163" y="3829050"/>
          <p14:tracePt t="6211" x="2328863" y="3841750"/>
          <p14:tracePt t="6222" x="2328863" y="3854450"/>
          <p14:tracePt t="6227" x="2328863" y="3879850"/>
          <p14:tracePt t="6237" x="2339975" y="3879850"/>
          <p14:tracePt t="6243" x="2339975" y="3892550"/>
          <p14:tracePt t="6252" x="2339975" y="3905250"/>
          <p14:tracePt t="6259" x="2339975" y="3916363"/>
          <p14:tracePt t="6273" x="2339975" y="3929063"/>
          <p14:tracePt t="6281" x="2352675" y="3941763"/>
          <p14:tracePt t="6290" x="2352675" y="3954463"/>
          <p14:tracePt t="6297" x="2365375" y="3967163"/>
          <p14:tracePt t="6306" x="2365375" y="3979863"/>
          <p14:tracePt t="6313" x="2365375" y="3992563"/>
          <p14:tracePt t="6321" x="2390775" y="4029075"/>
          <p14:tracePt t="6329" x="2403475" y="4054475"/>
          <p14:tracePt t="6337" x="2428875" y="4067175"/>
          <p14:tracePt t="6343" x="2428875" y="4092575"/>
          <p14:tracePt t="6368" x="2441575" y="4105275"/>
          <p14:tracePt t="6383" x="2452688" y="4117975"/>
          <p14:tracePt t="6391" x="2465388" y="4129088"/>
          <p14:tracePt t="6399" x="2490788" y="4154488"/>
          <p14:tracePt t="6407" x="2503488" y="4167188"/>
          <p14:tracePt t="6413" x="2516188" y="4179888"/>
          <p14:tracePt t="8862" x="2528888" y="4179888"/>
          <p14:tracePt t="8870" x="2703513" y="4241800"/>
          <p14:tracePt t="8878" x="3154363" y="4430713"/>
          <p14:tracePt t="8886" x="3643313" y="4630738"/>
          <p14:tracePt t="8893" x="4217988" y="4805363"/>
          <p14:tracePt t="8904" x="4756150" y="4943475"/>
          <p14:tracePt t="8907" x="5132388" y="5030788"/>
          <p14:tracePt t="8915" x="5419725" y="5068888"/>
          <p14:tracePt t="8923" x="5583238" y="5081588"/>
          <p14:tracePt t="8931" x="5670550" y="5081588"/>
          <p14:tracePt t="8940" x="5719763" y="5081588"/>
          <p14:tracePt t="8947" x="5732463" y="5056188"/>
          <p14:tracePt t="8957" x="5757863" y="5043488"/>
          <p14:tracePt t="8963" x="5770563" y="5030788"/>
          <p14:tracePt t="8970" x="5795963" y="4968875"/>
          <p14:tracePt t="8977" x="5845175" y="4918075"/>
          <p14:tracePt t="8987" x="5870575" y="4868863"/>
          <p14:tracePt t="8993" x="5883275" y="4818063"/>
          <p14:tracePt t="9004" x="5908675" y="4743450"/>
          <p14:tracePt t="9009" x="5921375" y="4667250"/>
          <p14:tracePt t="9018" x="5921375" y="4618038"/>
          <p14:tracePt t="9026" x="5921375" y="4554538"/>
          <p14:tracePt t="9032" x="5921375" y="4518025"/>
          <p14:tracePt t="9039" x="5932488" y="4479925"/>
          <p14:tracePt t="9047" x="5945188" y="4443413"/>
          <p14:tracePt t="9056" x="5983288" y="4392613"/>
          <p14:tracePt t="9063" x="6021388" y="4318000"/>
          <p14:tracePt t="9072" x="6096000" y="4254500"/>
          <p14:tracePt t="9079" x="6157913" y="4179888"/>
          <p14:tracePt t="9087" x="6208713" y="4105275"/>
          <p14:tracePt t="9095" x="6246813" y="4041775"/>
          <p14:tracePt t="9104" x="6270625" y="3992563"/>
          <p14:tracePt t="9109" x="6283325" y="3954463"/>
          <p14:tracePt t="9118" x="6296025" y="3929063"/>
          <p14:tracePt t="9187" x="6283325" y="3929063"/>
          <p14:tracePt t="9195" x="6221413" y="3929063"/>
          <p14:tracePt t="9204" x="6157913" y="3929063"/>
          <p14:tracePt t="9211" x="6070600" y="3905250"/>
          <p14:tracePt t="9220" x="5945188" y="3867150"/>
          <p14:tracePt t="9228" x="5795963" y="3841750"/>
          <p14:tracePt t="9237" x="5657850" y="3816350"/>
          <p14:tracePt t="9242" x="5532438" y="3792538"/>
          <p14:tracePt t="9249" x="5394325" y="3779838"/>
          <p14:tracePt t="9258" x="5257800" y="3754438"/>
          <p14:tracePt t="9266" x="5157788" y="3729038"/>
          <p14:tracePt t="9274" x="5068888" y="3692525"/>
          <p14:tracePt t="9281" x="4981575" y="3616325"/>
          <p14:tracePt t="9290" x="4906963" y="3541713"/>
          <p14:tracePt t="9297" x="4819650" y="3467100"/>
          <p14:tracePt t="9304" x="4756150" y="3390900"/>
          <p14:tracePt t="9312" x="4719638" y="3328988"/>
          <p14:tracePt t="9320" x="4694238" y="3316288"/>
          <p14:tracePt t="9327" x="4694238" y="3303588"/>
          <p14:tracePt t="9426" x="4694238" y="3290888"/>
          <p14:tracePt t="9510" x="4694238" y="3367088"/>
          <p14:tracePt t="9518" x="4694238" y="3467100"/>
          <p14:tracePt t="9526" x="4694238" y="3554413"/>
          <p14:tracePt t="9534" x="4694238" y="3616325"/>
          <p14:tracePt t="9542" x="4668838" y="3692525"/>
          <p14:tracePt t="9549" x="4656138" y="3729038"/>
          <p14:tracePt t="9558" x="4656138" y="3754438"/>
          <p14:tracePt t="9565" x="4656138" y="3779838"/>
          <p14:tracePt t="9573" x="4656138" y="3792538"/>
          <p14:tracePt t="9658" x="4656138" y="3767138"/>
          <p14:tracePt t="9665" x="4668838" y="3741738"/>
          <p14:tracePt t="9673" x="4681538" y="3716338"/>
          <p14:tracePt t="9682" x="4706938" y="3692525"/>
          <p14:tracePt t="9690" x="4719638" y="3654425"/>
          <p14:tracePt t="9697" x="4743450" y="3616325"/>
          <p14:tracePt t="9707" x="4756150" y="3579813"/>
          <p14:tracePt t="9712" x="4768850" y="3554413"/>
          <p14:tracePt t="9720" x="4781550" y="3529013"/>
          <p14:tracePt t="9727" x="4794250" y="3503613"/>
          <p14:tracePt t="9737" x="4794250" y="3490913"/>
          <p14:tracePt t="9743" x="4794250" y="3479800"/>
          <p14:tracePt t="9754" x="4794250" y="3454400"/>
          <p14:tracePt t="9759" x="4794250" y="3429000"/>
          <p14:tracePt t="9770" x="4806950" y="3378200"/>
          <p14:tracePt t="9773" x="4806950" y="3328988"/>
          <p14:tracePt t="9781" x="4819650" y="3254375"/>
          <p14:tracePt t="9789" x="4843463" y="3178175"/>
          <p14:tracePt t="9797" x="4856163" y="3103563"/>
          <p14:tracePt t="9807" x="4881563" y="3016250"/>
          <p14:tracePt t="9813" x="4906963" y="2941638"/>
          <p14:tracePt t="9822" x="4932363" y="2865438"/>
          <p14:tracePt t="9829" x="4956175" y="2816225"/>
          <p14:tracePt t="9838" x="4968875" y="2778125"/>
          <p14:tracePt t="9843" x="4994275" y="2752725"/>
          <p14:tracePt t="9854" x="5006975" y="2740025"/>
          <p14:tracePt t="9860" x="5006975" y="2728913"/>
          <p14:tracePt t="9870" x="5019675" y="2716213"/>
          <p14:tracePt t="10358" x="5032375" y="2728913"/>
          <p14:tracePt t="10365" x="5057775" y="2740025"/>
          <p14:tracePt t="10373" x="5068888" y="2765425"/>
          <p14:tracePt t="10382" x="5094288" y="2778125"/>
          <p14:tracePt t="10388" x="5094288" y="2790825"/>
          <p14:tracePt t="10395" x="5119688" y="2828925"/>
          <p14:tracePt t="10404" x="5132388" y="2840038"/>
          <p14:tracePt t="10412" x="5157788" y="2865438"/>
          <p14:tracePt t="10420" x="5170488" y="2878138"/>
          <p14:tracePt t="10427" x="5194300" y="2903538"/>
          <p14:tracePt t="10436" x="5207000" y="2928938"/>
          <p14:tracePt t="10443" x="5232400" y="2941638"/>
          <p14:tracePt t="10450" x="5270500" y="2965450"/>
          <p14:tracePt t="10458" x="5319713" y="2978150"/>
          <p14:tracePt t="10466" x="5394325" y="3003550"/>
          <p14:tracePt t="10473" x="5457825" y="3041650"/>
          <p14:tracePt t="10481" x="5532438" y="3078163"/>
          <p14:tracePt t="10489" x="5607050" y="3103563"/>
          <p14:tracePt t="10497" x="5683250" y="3128963"/>
          <p14:tracePt t="10505" x="5732463" y="3154363"/>
          <p14:tracePt t="10511" x="5783263" y="3165475"/>
          <p14:tracePt t="10519" x="5808663" y="3178175"/>
          <p14:tracePt t="10527" x="5832475" y="3190875"/>
          <p14:tracePt t="10536" x="5870575" y="3203575"/>
          <p14:tracePt t="10543" x="5908675" y="3203575"/>
          <p14:tracePt t="10552" x="5932488" y="3203575"/>
          <p14:tracePt t="10559" x="5970588" y="3216275"/>
          <p14:tracePt t="10567" x="6008688" y="3228975"/>
          <p14:tracePt t="10575" x="6045200" y="3241675"/>
          <p14:tracePt t="10581" x="6070600" y="3241675"/>
          <p14:tracePt t="10589" x="6083300" y="3241675"/>
          <p14:tracePt t="10597" x="6096000" y="3241675"/>
          <p14:tracePt t="10605" x="6108700" y="3241675"/>
          <p14:tracePt t="10613" x="6121400" y="3241675"/>
          <p14:tracePt t="10637" x="6134100" y="3241675"/>
          <p14:tracePt t="10646" x="6157913" y="3241675"/>
          <p14:tracePt t="10654" x="6196013" y="3228975"/>
          <p14:tracePt t="10660" x="6234113" y="3228975"/>
          <p14:tracePt t="10670" x="6296025" y="3228975"/>
          <p14:tracePt t="10675" x="6359525" y="3228975"/>
          <p14:tracePt t="10684" x="6434138" y="3228975"/>
          <p14:tracePt t="10692" x="6496050" y="3228975"/>
          <p14:tracePt t="10700" x="6546850" y="3228975"/>
          <p14:tracePt t="10707" x="6634163" y="3216275"/>
          <p14:tracePt t="10713" x="6708775" y="3203575"/>
          <p14:tracePt t="10722" x="6772275" y="3178175"/>
          <p14:tracePt t="10729" x="6834188" y="3178175"/>
          <p14:tracePt t="10737" x="6872288" y="3178175"/>
          <p14:tracePt t="10746" x="6897688" y="3178175"/>
          <p14:tracePt t="10754" x="6910388" y="3165475"/>
          <p14:tracePt t="10761" x="6910388" y="3154363"/>
          <p14:tracePt t="10769" x="6921500" y="3154363"/>
          <p14:tracePt t="10823" x="6934200" y="3141663"/>
          <p14:tracePt t="10832" x="6972300" y="3116263"/>
          <p14:tracePt t="10839" x="6997700" y="3103563"/>
          <p14:tracePt t="10845" x="7021513" y="3078163"/>
          <p14:tracePt t="10853" x="7046913" y="3065463"/>
          <p14:tracePt t="10862" x="7072313" y="3041650"/>
          <p14:tracePt t="10869" x="7085013" y="3028950"/>
          <p14:tracePt t="10891" x="7123113" y="2965450"/>
          <p14:tracePt t="10894" x="7123113" y="2941638"/>
          <p14:tracePt t="10904" x="7146925" y="2878138"/>
          <p14:tracePt t="10909" x="7159625" y="2852738"/>
          <p14:tracePt t="10916" x="7159625" y="2828925"/>
          <p14:tracePt t="10923" x="7159625" y="2790825"/>
          <p14:tracePt t="10932" x="7146925" y="2778125"/>
          <p14:tracePt t="10940" x="7134225" y="2752725"/>
          <p14:tracePt t="10947" x="7110413" y="2728913"/>
          <p14:tracePt t="10956" x="7097713" y="2716213"/>
          <p14:tracePt t="10963" x="7085013" y="2690813"/>
          <p14:tracePt t="10972" x="7059613" y="2678113"/>
          <p14:tracePt t="10978" x="7046913" y="2665413"/>
          <p14:tracePt t="10986" x="7010400" y="2640013"/>
          <p14:tracePt t="10993" x="6997700" y="2627313"/>
          <p14:tracePt t="11004" x="6972300" y="2603500"/>
          <p14:tracePt t="11009" x="6946900" y="2590800"/>
          <p14:tracePt t="11020" x="6910388" y="2565400"/>
          <p14:tracePt t="11026" x="6859588" y="2540000"/>
          <p14:tracePt t="11034" x="6784975" y="2516188"/>
          <p14:tracePt t="11041" x="6696075" y="2516188"/>
          <p14:tracePt t="11047" x="6596063" y="2490788"/>
          <p14:tracePt t="11056" x="6472238" y="2478088"/>
          <p14:tracePt t="11064" x="6370638" y="2465388"/>
          <p14:tracePt t="11073" x="6270625" y="2465388"/>
          <p14:tracePt t="11080" x="6170613" y="2465388"/>
          <p14:tracePt t="11088" x="6083300" y="2478088"/>
          <p14:tracePt t="11096" x="6021388" y="2490788"/>
          <p14:tracePt t="11104" x="5957888" y="2516188"/>
          <p14:tracePt t="11112" x="5921375" y="2527300"/>
          <p14:tracePt t="11120" x="5857875" y="2552700"/>
          <p14:tracePt t="11126" x="5808663" y="2578100"/>
          <p14:tracePt t="11134" x="5745163" y="2590800"/>
          <p14:tracePt t="11142" x="5683250" y="2616200"/>
          <p14:tracePt t="11150" x="5607050" y="2640013"/>
          <p14:tracePt t="11157" x="5545138" y="2678113"/>
          <p14:tracePt t="11166" x="5470525" y="2740025"/>
          <p14:tracePt t="11173" x="5407025" y="2803525"/>
          <p14:tracePt t="11179" x="5357813" y="2865438"/>
          <p14:tracePt t="11188" x="5294313" y="2928938"/>
          <p14:tracePt t="11196" x="5257800" y="2990850"/>
          <p14:tracePt t="11204" x="5232400" y="3016250"/>
          <p14:tracePt t="11212" x="5219700" y="3028950"/>
          <p14:tracePt t="11220" x="5194300" y="3054350"/>
          <p14:tracePt t="11227" x="5194300" y="3065463"/>
          <p14:tracePt t="11237" x="5194300" y="3078163"/>
          <p14:tracePt t="13153" x="5194300" y="3090863"/>
          <p14:tracePt t="13162" x="5194300" y="3128963"/>
          <p14:tracePt t="13169" x="5194300" y="3190875"/>
          <p14:tracePt t="13178" x="5170488" y="3278188"/>
          <p14:tracePt t="13187" x="5145088" y="3354388"/>
          <p14:tracePt t="13193" x="5119688" y="3441700"/>
          <p14:tracePt t="13200" x="5106988" y="3554413"/>
          <p14:tracePt t="13207" x="5081588" y="3703638"/>
          <p14:tracePt t="13216" x="5057775" y="3854450"/>
          <p14:tracePt t="13223" x="5045075" y="3979863"/>
          <p14:tracePt t="13232" x="5045075" y="4092575"/>
          <p14:tracePt t="13240" x="5045075" y="4192588"/>
          <p14:tracePt t="13248" x="5068888" y="4279900"/>
          <p14:tracePt t="13255" x="5119688" y="4367213"/>
          <p14:tracePt t="13263" x="5170488" y="4430713"/>
          <p14:tracePt t="13270" x="5219700" y="4467225"/>
          <p14:tracePt t="13278" x="5245100" y="4492625"/>
          <p14:tracePt t="13287" x="5270500" y="4518025"/>
          <p14:tracePt t="13293" x="5294313" y="4543425"/>
          <p14:tracePt t="13303" x="5307013" y="4554538"/>
          <p14:tracePt t="13310" x="5332413" y="4579938"/>
          <p14:tracePt t="13319" x="5345113" y="4579938"/>
          <p14:tracePt t="13325" x="5370513" y="4605338"/>
          <p14:tracePt t="13334" x="5407025" y="4630738"/>
          <p14:tracePt t="13341" x="5470525" y="4656138"/>
          <p14:tracePt t="13347" x="5545138" y="4692650"/>
          <p14:tracePt t="13356" x="5619750" y="4743450"/>
          <p14:tracePt t="13364" x="5708650" y="4792663"/>
          <p14:tracePt t="13372" x="5821363" y="4856163"/>
          <p14:tracePt t="13380" x="5945188" y="4918075"/>
          <p14:tracePt t="13388" x="6121400" y="4992688"/>
          <p14:tracePt t="13396" x="6396038" y="5105400"/>
          <p14:tracePt t="13403" x="6646863" y="5181600"/>
          <p14:tracePt t="13410" x="6834188" y="5205413"/>
          <p14:tracePt t="13419" x="6997700" y="5205413"/>
          <p14:tracePt t="13426" x="7097713" y="5205413"/>
          <p14:tracePt t="13434" x="7197725" y="5205413"/>
          <p14:tracePt t="13442" x="7272338" y="5205413"/>
          <p14:tracePt t="13450" x="7310438" y="5205413"/>
          <p14:tracePt t="13458" x="7323138" y="5205413"/>
          <p14:tracePt t="13466" x="7335838" y="5205413"/>
          <p14:tracePt t="13471" x="7359650" y="5205413"/>
          <p14:tracePt t="13480" x="7397750" y="5205413"/>
          <p14:tracePt t="13488" x="7448550" y="5194300"/>
          <p14:tracePt t="13496" x="7535863" y="5181600"/>
          <p14:tracePt t="13504" x="7610475" y="5181600"/>
          <p14:tracePt t="13512" x="7710488" y="5181600"/>
          <p14:tracePt t="13520" x="7810500" y="5181600"/>
          <p14:tracePt t="13528" x="7923213" y="5218113"/>
          <p14:tracePt t="13535" x="8035925" y="5230813"/>
          <p14:tracePt t="13542" x="8135938" y="5256213"/>
          <p14:tracePt t="13550" x="8223250" y="5268913"/>
          <p14:tracePt t="13558" x="8312150" y="5268913"/>
          <p14:tracePt t="13565" x="8386763" y="5256213"/>
          <p14:tracePt t="13573" x="8448675" y="5243513"/>
          <p14:tracePt t="13581" x="8524875" y="5243513"/>
          <p14:tracePt t="13589" x="8599488" y="5243513"/>
          <p14:tracePt t="13597" x="8686800" y="5230813"/>
          <p14:tracePt t="13603" x="8786813" y="5218113"/>
          <p14:tracePt t="13611" x="8886825" y="5194300"/>
          <p14:tracePt t="13620" x="9012238" y="5168900"/>
          <p14:tracePt t="13627" x="9124950" y="5130800"/>
          <p14:tracePt t="13635" x="9263063" y="5092700"/>
          <p14:tracePt t="13643" x="9401175" y="5068888"/>
          <p14:tracePt t="13651" x="9513888" y="5043488"/>
          <p14:tracePt t="13659" x="9626600" y="5018088"/>
          <p14:tracePt t="13665" x="9726613" y="4992688"/>
          <p14:tracePt t="13673" x="9826625" y="4968875"/>
          <p14:tracePt t="13681" x="9963150" y="4956175"/>
          <p14:tracePt t="13689" x="10088563" y="4943475"/>
          <p14:tracePt t="13697" x="10213975" y="4905375"/>
          <p14:tracePt t="13705" x="10364788" y="4892675"/>
          <p14:tracePt t="13713" x="10490200" y="4879975"/>
          <p14:tracePt t="13721" x="10602913" y="4843463"/>
          <p14:tracePt t="13729" x="10715625" y="4818063"/>
          <p14:tracePt t="13735" x="10815638" y="4792663"/>
          <p14:tracePt t="13743" x="10902950" y="4756150"/>
          <p14:tracePt t="13752" x="11002963" y="4692650"/>
          <p14:tracePt t="13759" x="11064875" y="4656138"/>
          <p14:tracePt t="13768" x="11090275" y="4605338"/>
          <p14:tracePt t="13775" x="11102975" y="4567238"/>
          <p14:tracePt t="13784" x="11102975" y="4505325"/>
          <p14:tracePt t="13791" x="11077575" y="4430713"/>
          <p14:tracePt t="13797" x="11041063" y="4354513"/>
          <p14:tracePt t="13805" x="11015663" y="4279900"/>
          <p14:tracePt t="13813" x="10990263" y="4205288"/>
          <p14:tracePt t="13821" x="10977563" y="4141788"/>
          <p14:tracePt t="13829" x="10977563" y="4092575"/>
          <p14:tracePt t="13838" x="10977563" y="4017963"/>
          <p14:tracePt t="13846" x="11002963" y="3941763"/>
          <p14:tracePt t="13854" x="11028363" y="3879850"/>
          <p14:tracePt t="13862" x="11052175" y="3816350"/>
          <p14:tracePt t="13869" x="11064875" y="3792538"/>
          <p14:tracePt t="13876" x="11064875" y="3779838"/>
          <p14:tracePt t="13884" x="11064875" y="3767138"/>
          <p14:tracePt t="13908" x="11002963" y="3703638"/>
          <p14:tracePt t="13916" x="10939463" y="3654425"/>
          <p14:tracePt t="13924" x="10864850" y="3629025"/>
          <p14:tracePt t="13932" x="10790238" y="3603625"/>
          <p14:tracePt t="13938" x="10752138" y="3579813"/>
          <p14:tracePt t="13946" x="10715625" y="3567113"/>
          <p14:tracePt t="13954" x="10690225" y="3541713"/>
          <p14:tracePt t="13962" x="10677525" y="3529013"/>
          <p14:tracePt t="13969" x="10652125" y="3516313"/>
          <p14:tracePt t="13978" x="10639425" y="3516313"/>
          <p14:tracePt t="13986" x="10614025" y="3490913"/>
          <p14:tracePt t="13993" x="10577513" y="3479800"/>
          <p14:tracePt t="14000" x="10502900" y="3454400"/>
          <p14:tracePt t="14008" x="10414000" y="3441700"/>
          <p14:tracePt t="14016" x="10313988" y="3441700"/>
          <p14:tracePt t="14023" x="10213975" y="3441700"/>
          <p14:tracePt t="14032" x="10126663" y="3429000"/>
          <p14:tracePt t="14040" x="10039350" y="3403600"/>
          <p14:tracePt t="14048" x="9988550" y="3390900"/>
          <p14:tracePt t="14055" x="9952038" y="3378200"/>
          <p14:tracePt t="14063" x="9939338" y="3367088"/>
          <p14:tracePt t="14069" x="9926638" y="3367088"/>
          <p14:tracePt t="14078" x="9901238" y="3367088"/>
          <p14:tracePt t="14086" x="9863138" y="3354388"/>
          <p14:tracePt t="14093" x="9813925" y="3341688"/>
          <p14:tracePt t="14102" x="9763125" y="3328988"/>
          <p14:tracePt t="14110" x="9675813" y="3328988"/>
          <p14:tracePt t="14120" x="9550400" y="3303588"/>
          <p14:tracePt t="14126" x="9401175" y="3290888"/>
          <p14:tracePt t="14132" x="9275763" y="3267075"/>
          <p14:tracePt t="14140" x="9175750" y="3267075"/>
          <p14:tracePt t="14148" x="9050338" y="3267075"/>
          <p14:tracePt t="14155" x="8963025" y="3278188"/>
          <p14:tracePt t="14163" x="8863013" y="3290888"/>
          <p14:tracePt t="14172" x="8763000" y="3316288"/>
          <p14:tracePt t="14180" x="8661400" y="3328988"/>
          <p14:tracePt t="14188" x="8586788" y="3328988"/>
          <p14:tracePt t="14196" x="8524875" y="3328988"/>
          <p14:tracePt t="14203" x="8461375" y="3328988"/>
          <p14:tracePt t="14210" x="8412163" y="3316288"/>
          <p14:tracePt t="14219" x="8348663" y="3316288"/>
          <p14:tracePt t="14226" x="8274050" y="3303588"/>
          <p14:tracePt t="14236" x="8223250" y="3303588"/>
          <p14:tracePt t="14242" x="8186738" y="3303588"/>
          <p14:tracePt t="14250" x="8135938" y="3303588"/>
          <p14:tracePt t="14258" x="8061325" y="3316288"/>
          <p14:tracePt t="14264" x="7986713" y="3341688"/>
          <p14:tracePt t="14272" x="7897813" y="3367088"/>
          <p14:tracePt t="14280" x="7797800" y="3390900"/>
          <p14:tracePt t="14287" x="7661275" y="3467100"/>
          <p14:tracePt t="14296" x="7497763" y="3503613"/>
          <p14:tracePt t="14304" x="7335838" y="3529013"/>
          <p14:tracePt t="14312" x="7185025" y="3541713"/>
          <p14:tracePt t="14319" x="7072313" y="3541713"/>
          <p14:tracePt t="14328" x="6972300" y="3554413"/>
          <p14:tracePt t="14336" x="6834188" y="3554413"/>
          <p14:tracePt t="14342" x="6734175" y="3554413"/>
          <p14:tracePt t="14350" x="6634163" y="3554413"/>
          <p14:tracePt t="14357" x="6572250" y="3554413"/>
          <p14:tracePt t="14366" x="6483350" y="3554413"/>
          <p14:tracePt t="14374" x="6408738" y="3554413"/>
          <p14:tracePt t="14382" x="6359525" y="3567113"/>
          <p14:tracePt t="14390" x="6283325" y="3590925"/>
          <p14:tracePt t="14398" x="6208713" y="3616325"/>
          <p14:tracePt t="14404" x="6146800" y="3641725"/>
          <p14:tracePt t="14412" x="6070600" y="3667125"/>
          <p14:tracePt t="14419" x="5995988" y="3703638"/>
          <p14:tracePt t="14428" x="5921375" y="3741738"/>
          <p14:tracePt t="14436" x="5845175" y="3767138"/>
          <p14:tracePt t="14444" x="5783263" y="3792538"/>
          <p14:tracePt t="14453" x="5708650" y="3816350"/>
          <p14:tracePt t="14460" x="5632450" y="3841750"/>
          <p14:tracePt t="14466" x="5532438" y="3867150"/>
          <p14:tracePt t="14474" x="5419725" y="3905250"/>
          <p14:tracePt t="14482" x="5319713" y="3929063"/>
          <p14:tracePt t="14490" x="5219700" y="3954463"/>
          <p14:tracePt t="14498" x="5094288" y="3979863"/>
          <p14:tracePt t="14507" x="4945063" y="4005263"/>
          <p14:tracePt t="14513" x="4806950" y="4029075"/>
          <p14:tracePt t="14523" x="4694238" y="4054475"/>
          <p14:tracePt t="14530" x="4606925" y="4079875"/>
          <p14:tracePt t="14536" x="4568825" y="4117975"/>
          <p14:tracePt t="14543" x="4556125" y="4129088"/>
          <p14:tracePt t="14552" x="4543425" y="4141788"/>
          <p14:tracePt t="14559" x="4543425" y="4167188"/>
          <p14:tracePt t="14568" x="4543425" y="4205288"/>
          <p14:tracePt t="14575" x="4543425" y="4254500"/>
          <p14:tracePt t="14584" x="4556125" y="4305300"/>
          <p14:tracePt t="14591" x="4581525" y="4354513"/>
          <p14:tracePt t="14597" x="4606925" y="4418013"/>
          <p14:tracePt t="14605" x="4619625" y="4467225"/>
          <p14:tracePt t="14613" x="4619625" y="4492625"/>
          <p14:tracePt t="14621" x="4630738" y="4505325"/>
          <p14:tracePt t="14629" x="4643438" y="4530725"/>
          <p14:tracePt t="14638" x="4656138" y="4554538"/>
          <p14:tracePt t="14646" x="4681538" y="4567238"/>
          <p14:tracePt t="14654" x="4694238" y="4592638"/>
          <p14:tracePt t="14662" x="4719638" y="4618038"/>
          <p14:tracePt t="14670" x="4781550" y="4656138"/>
          <p14:tracePt t="14676" x="4832350" y="4679950"/>
          <p14:tracePt t="14686" x="4932363" y="4718050"/>
          <p14:tracePt t="14692" x="5019675" y="4743450"/>
          <p14:tracePt t="14700" x="5094288" y="4756150"/>
          <p14:tracePt t="14708" x="5170488" y="4768850"/>
          <p14:tracePt t="14716" x="5245100" y="4768850"/>
          <p14:tracePt t="14723" x="5281613" y="4792663"/>
          <p14:tracePt t="14732" x="5319713" y="4805363"/>
          <p14:tracePt t="14739" x="5370513" y="4818063"/>
          <p14:tracePt t="14746" x="5407025" y="4830763"/>
          <p14:tracePt t="14754" x="5495925" y="4843463"/>
          <p14:tracePt t="14762" x="5583238" y="4843463"/>
          <p14:tracePt t="14769" x="5683250" y="4868863"/>
          <p14:tracePt t="14778" x="5808663" y="4879975"/>
          <p14:tracePt t="14786" x="5945188" y="4905375"/>
          <p14:tracePt t="14794" x="6070600" y="4905375"/>
          <p14:tracePt t="14800" x="6208713" y="4905375"/>
          <p14:tracePt t="14808" x="6296025" y="4905375"/>
          <p14:tracePt t="14816" x="6346825" y="4905375"/>
          <p14:tracePt t="14823" x="6383338" y="4905375"/>
          <p14:tracePt t="14832" x="6408738" y="4892675"/>
          <p14:tracePt t="14840" x="6421438" y="4879975"/>
          <p14:tracePt t="14848" x="6446838" y="4879975"/>
          <p14:tracePt t="14856" x="6459538" y="4868863"/>
          <p14:tracePt t="14863" x="6483350" y="4843463"/>
          <p14:tracePt t="14869" x="6534150" y="4830763"/>
          <p14:tracePt t="14878" x="6584950" y="4818063"/>
          <p14:tracePt t="14886" x="6646863" y="4818063"/>
          <p14:tracePt t="14908" x="6859588" y="4792663"/>
          <p14:tracePt t="14910" x="6959600" y="4792663"/>
          <p14:tracePt t="14919" x="7059613" y="4792663"/>
          <p14:tracePt t="14926" x="7110413" y="4792663"/>
          <p14:tracePt t="14936" x="7185025" y="4805363"/>
          <p14:tracePt t="14940" x="7210425" y="4818063"/>
          <p14:tracePt t="14948" x="7223125" y="4818063"/>
          <p14:tracePt t="14955" x="7235825" y="4818063"/>
          <p14:tracePt t="15002" x="7246938" y="4818063"/>
          <p14:tracePt t="15018" x="7259638" y="48180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4129B-82E3-4731-A318-0A5FDA8E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s-CL" dirty="0"/>
              <a:t>Etiología: </a:t>
            </a:r>
            <a:r>
              <a:rPr lang="es-ES" dirty="0"/>
              <a:t>Aumento de volumen del LCR</a:t>
            </a:r>
            <a:r>
              <a:rPr lang="es-CL" dirty="0"/>
              <a:t>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28F183-F370-4191-9BCC-F2D7CFE56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335" y="1920239"/>
            <a:ext cx="8865882" cy="4728533"/>
          </a:xfrm>
        </p:spPr>
        <p:txBody>
          <a:bodyPr anchor="t">
            <a:normAutofit/>
          </a:bodyPr>
          <a:lstStyle/>
          <a:p>
            <a:r>
              <a:rPr lang="es-CL" sz="1900" dirty="0"/>
              <a:t>Hidrocefalia</a:t>
            </a:r>
          </a:p>
          <a:p>
            <a:pPr lvl="1"/>
            <a:r>
              <a:rPr lang="es-CL" sz="1900" b="1" dirty="0"/>
              <a:t>Trastorno en el que el sistema ventricular cerebral contiene una cantidad aumentada de LCR, lo que lleva a aumento en la presión intracraneana y dilatación de sistema </a:t>
            </a:r>
            <a:r>
              <a:rPr lang="es-CL" sz="1900" b="1" dirty="0">
                <a:sym typeface="Wingdings" panose="05000000000000000000" pitchFamily="2" charset="2"/>
              </a:rPr>
              <a:t> Aumento de tamaño ventricular y espacio subaracnoideo</a:t>
            </a:r>
          </a:p>
          <a:p>
            <a:pPr lvl="1"/>
            <a:r>
              <a:rPr lang="es-CL" sz="1900" dirty="0">
                <a:sym typeface="Wingdings" panose="05000000000000000000" pitchFamily="2" charset="2"/>
              </a:rPr>
              <a:t>Principal causa de macrocefalia al nacer</a:t>
            </a:r>
            <a:endParaRPr lang="es-CL" sz="1900" dirty="0"/>
          </a:p>
          <a:p>
            <a:pPr lvl="1"/>
            <a:r>
              <a:rPr lang="es-CL" sz="1900" dirty="0"/>
              <a:t>Mecanismos: Aumento en la producción, disminución de la absorción u obstrucción del LCR. </a:t>
            </a:r>
          </a:p>
          <a:p>
            <a:pPr lvl="1"/>
            <a:r>
              <a:rPr lang="es-CL" sz="1900" b="1" u="sng" dirty="0"/>
              <a:t>Hipertensión Intracraneana: nauseas, vómitos, irritabilidad, retraso del DSM, forma anormal de la cabeza</a:t>
            </a:r>
          </a:p>
          <a:p>
            <a:pPr lvl="1"/>
            <a:r>
              <a:rPr lang="es-CL" sz="1900" dirty="0"/>
              <a:t>Clasificación</a:t>
            </a:r>
          </a:p>
          <a:p>
            <a:pPr lvl="2"/>
            <a:r>
              <a:rPr lang="es-CL" sz="1900" b="1" dirty="0"/>
              <a:t>Comunicante</a:t>
            </a:r>
            <a:r>
              <a:rPr lang="es-CL" sz="1900" dirty="0"/>
              <a:t>: </a:t>
            </a:r>
            <a:r>
              <a:rPr lang="es-ES" sz="1900" dirty="0"/>
              <a:t>Permeabilidad entre el sistema ventricular y el espacio subaracnoideo</a:t>
            </a:r>
            <a:endParaRPr lang="es-CL" sz="1900" dirty="0"/>
          </a:p>
          <a:p>
            <a:pPr lvl="2"/>
            <a:r>
              <a:rPr lang="es-CL" sz="1900" b="1" dirty="0"/>
              <a:t>No comunicante</a:t>
            </a:r>
            <a:r>
              <a:rPr lang="es-CL" sz="1900" dirty="0"/>
              <a:t>: </a:t>
            </a:r>
            <a:r>
              <a:rPr lang="es-MX" sz="1800" dirty="0"/>
              <a:t>Obstrucción completa salida del LCR desde los ventrículos al espacio subaracnoideo</a:t>
            </a:r>
          </a:p>
          <a:p>
            <a:pPr marL="914400" lvl="2" indent="0">
              <a:buNone/>
            </a:pPr>
            <a:endParaRPr lang="es-CL" sz="1900" dirty="0"/>
          </a:p>
        </p:txBody>
      </p:sp>
      <p:pic>
        <p:nvPicPr>
          <p:cNvPr id="3074" name="Picture 2" descr="Hidrocefalia - Neurocirugía Barcelona">
            <a:extLst>
              <a:ext uri="{FF2B5EF4-FFF2-40B4-BE49-F238E27FC236}">
                <a16:creationId xmlns:a16="http://schemas.microsoft.com/office/drawing/2014/main" id="{3BD24632-DB73-4D0D-9CC2-B2BEDA600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3" t="9597" r="19643" b="13840"/>
          <a:stretch/>
        </p:blipFill>
        <p:spPr bwMode="auto">
          <a:xfrm>
            <a:off x="459783" y="2184561"/>
            <a:ext cx="2061275" cy="24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9415BF-56C9-4A42-AE77-68DE802B1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89" y="5152504"/>
            <a:ext cx="3370012" cy="15270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192204-C619-4380-9576-18A7AA5F25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764"/>
          <a:stretch/>
        </p:blipFill>
        <p:spPr>
          <a:xfrm>
            <a:off x="326863" y="365760"/>
            <a:ext cx="1289584" cy="1443967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AB25CE7-24FF-4DD9-9B55-7F04D7981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1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37"/>
    </mc:Choice>
    <mc:Fallback>
      <p:transition spd="slow" advTm="124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749" x="3968750" y="5268913"/>
          <p14:tracePt t="18755" x="3968750" y="5256213"/>
          <p14:tracePt t="18764" x="3956050" y="5243513"/>
          <p14:tracePt t="18771" x="3956050" y="5230813"/>
          <p14:tracePt t="18781" x="3943350" y="5205413"/>
          <p14:tracePt t="18787" x="3917950" y="5181600"/>
          <p14:tracePt t="18795" x="3917950" y="5156200"/>
          <p14:tracePt t="18803" x="3905250" y="5130800"/>
          <p14:tracePt t="18811" x="3892550" y="5105400"/>
          <p14:tracePt t="18826" x="3892550" y="5081588"/>
          <p14:tracePt t="19087" x="3856038" y="5056188"/>
          <p14:tracePt t="19093" x="3830638" y="5056188"/>
          <p14:tracePt t="19101" x="3817938" y="5018088"/>
          <p14:tracePt t="19110" x="3792538" y="4968875"/>
          <p14:tracePt t="19117" x="3779838" y="4905375"/>
          <p14:tracePt t="19125" x="3779838" y="4818063"/>
          <p14:tracePt t="19133" x="3779838" y="4743450"/>
          <p14:tracePt t="19142" x="3779838" y="4692650"/>
          <p14:tracePt t="19149" x="3779838" y="4630738"/>
          <p14:tracePt t="19155" x="3805238" y="4518025"/>
          <p14:tracePt t="19163" x="3817938" y="4392613"/>
          <p14:tracePt t="19171" x="3817938" y="4267200"/>
          <p14:tracePt t="19179" x="3817938" y="4167188"/>
          <p14:tracePt t="19187" x="3805238" y="4079875"/>
          <p14:tracePt t="19195" x="3743325" y="3992563"/>
          <p14:tracePt t="19203" x="3667125" y="3879850"/>
          <p14:tracePt t="19211" x="3579813" y="3779838"/>
          <p14:tracePt t="19219" x="3492500" y="3679825"/>
          <p14:tracePt t="19225" x="3392488" y="3590925"/>
          <p14:tracePt t="19233" x="3328988" y="3490913"/>
          <p14:tracePt t="19242" x="3254375" y="3416300"/>
          <p14:tracePt t="19249" x="3205163" y="3367088"/>
          <p14:tracePt t="19259" x="3141663" y="3316288"/>
          <p14:tracePt t="19265" x="3103563" y="3278188"/>
          <p14:tracePt t="19273" x="3041650" y="3241675"/>
          <p14:tracePt t="19281" x="2979738" y="3216275"/>
          <p14:tracePt t="19287" x="2916238" y="3190875"/>
          <p14:tracePt t="19295" x="2828925" y="3165475"/>
          <p14:tracePt t="19303" x="2741613" y="3141663"/>
          <p14:tracePt t="19311" x="2667000" y="3116263"/>
          <p14:tracePt t="19319" x="2590800" y="3103563"/>
          <p14:tracePt t="19327" x="2516188" y="3078163"/>
          <p14:tracePt t="19335" x="2452688" y="3054350"/>
          <p14:tracePt t="19343" x="2390775" y="3054350"/>
          <p14:tracePt t="19351" x="2339975" y="3041650"/>
          <p14:tracePt t="19359" x="2303463" y="3041650"/>
          <p14:tracePt t="19365" x="2265363" y="3041650"/>
          <p14:tracePt t="19373" x="2216150" y="3041650"/>
          <p14:tracePt t="19381" x="2165350" y="3041650"/>
          <p14:tracePt t="19389" x="2116138" y="3041650"/>
          <p14:tracePt t="19397" x="2052638" y="3041650"/>
          <p14:tracePt t="19405" x="1990725" y="3041650"/>
          <p14:tracePt t="19413" x="1939925" y="3041650"/>
          <p14:tracePt t="19419" x="1890713" y="3041650"/>
          <p14:tracePt t="19427" x="1839913" y="3054350"/>
          <p14:tracePt t="19435" x="1801813" y="3065463"/>
          <p14:tracePt t="19443" x="1765300" y="3090863"/>
          <p14:tracePt t="19451" x="1739900" y="3103563"/>
          <p14:tracePt t="19460" x="1701800" y="3128963"/>
          <p14:tracePt t="19467" x="1665288" y="3165475"/>
          <p14:tracePt t="19475" x="1614488" y="3241675"/>
          <p14:tracePt t="19481" x="1565275" y="3316288"/>
          <p14:tracePt t="19489" x="1514475" y="3367088"/>
          <p14:tracePt t="19497" x="1501775" y="3378200"/>
          <p14:tracePt t="19505" x="1489075" y="3378200"/>
          <p14:tracePt t="19629" x="1476375" y="3378200"/>
          <p14:tracePt t="19637" x="1465263" y="3367088"/>
          <p14:tracePt t="19645" x="1439863" y="3328988"/>
          <p14:tracePt t="19653" x="1427163" y="3303588"/>
          <p14:tracePt t="19661" x="1414463" y="3278188"/>
          <p14:tracePt t="19669" x="1389063" y="3241675"/>
          <p14:tracePt t="19677" x="1376363" y="3190875"/>
          <p14:tracePt t="19683" x="1363663" y="3154363"/>
          <p14:tracePt t="19692" x="1352550" y="3128963"/>
          <p14:tracePt t="19699" x="1339850" y="3103563"/>
          <p14:tracePt t="19708" x="1314450" y="3078163"/>
          <p14:tracePt t="19715" x="1314450" y="3065463"/>
          <p14:tracePt t="19723" x="1301750" y="3054350"/>
          <p14:tracePt t="19731" x="1289050" y="3028950"/>
          <p14:tracePt t="19739" x="1276350" y="3016250"/>
          <p14:tracePt t="19745" x="1263650" y="3003550"/>
          <p14:tracePt t="19753" x="1263650" y="2990850"/>
          <p14:tracePt t="19777" x="1252538" y="2990850"/>
          <p14:tracePt t="19801" x="1239838" y="2978150"/>
          <p14:tracePt t="19809" x="1239838" y="2965450"/>
          <p14:tracePt t="19819" x="1227138" y="2965450"/>
          <p14:tracePt t="19835" x="1214438" y="2952750"/>
          <p14:tracePt t="19843" x="1201738" y="2952750"/>
          <p14:tracePt t="19952" x="1189038" y="2952750"/>
          <p14:tracePt t="19961" x="1176338" y="2952750"/>
          <p14:tracePt t="19976" x="1163638" y="2952750"/>
          <p14:tracePt t="20079" x="1150938" y="2952750"/>
          <p14:tracePt t="20087" x="1150938" y="2965450"/>
          <p14:tracePt t="20095" x="1139825" y="2978150"/>
          <p14:tracePt t="20103" x="1127125" y="2978150"/>
          <p14:tracePt t="20111" x="1127125" y="3003550"/>
          <p14:tracePt t="20127" x="1101725" y="3016250"/>
          <p14:tracePt t="20135" x="1101725" y="3041650"/>
          <p14:tracePt t="20143" x="1101725" y="3054350"/>
          <p14:tracePt t="20158" x="1101725" y="3078163"/>
          <p14:tracePt t="20173" x="1101725" y="3090863"/>
          <p14:tracePt t="20189" x="1101725" y="3103563"/>
          <p14:tracePt t="20239" x="1101725" y="3116263"/>
          <p14:tracePt t="20259" x="1101725" y="3128963"/>
          <p14:tracePt t="20267" x="1101725" y="3141663"/>
          <p14:tracePt t="20277" x="1114425" y="3141663"/>
          <p14:tracePt t="20437" x="1114425" y="3116263"/>
          <p14:tracePt t="20445" x="1101725" y="3090863"/>
          <p14:tracePt t="20453" x="1101725" y="3065463"/>
          <p14:tracePt t="20461" x="1089025" y="3041650"/>
          <p14:tracePt t="20469" x="1076325" y="3016250"/>
          <p14:tracePt t="20475" x="1076325" y="2990850"/>
          <p14:tracePt t="20483" x="1076325" y="2978150"/>
          <p14:tracePt t="20491" x="1076325" y="2965450"/>
          <p14:tracePt t="20499" x="1076325" y="2952750"/>
          <p14:tracePt t="20508" x="1063625" y="2941638"/>
          <p14:tracePt t="20659" x="1063625" y="2952750"/>
          <p14:tracePt t="20667" x="1063625" y="2978150"/>
          <p14:tracePt t="20675" x="1076325" y="3016250"/>
          <p14:tracePt t="20681" x="1089025" y="3028950"/>
          <p14:tracePt t="20689" x="1089025" y="3041650"/>
          <p14:tracePt t="20697" x="1101725" y="3078163"/>
          <p14:tracePt t="20705" x="1127125" y="3090863"/>
          <p14:tracePt t="20713" x="1127125" y="3116263"/>
          <p14:tracePt t="20721" x="1139825" y="3141663"/>
          <p14:tracePt t="20729" x="1150938" y="3154363"/>
          <p14:tracePt t="20737" x="1150938" y="3165475"/>
          <p14:tracePt t="20743" x="1150938" y="3190875"/>
          <p14:tracePt t="20751" x="1176338" y="3203575"/>
          <p14:tracePt t="20759" x="1189038" y="3216275"/>
          <p14:tracePt t="20767" x="1201738" y="3241675"/>
          <p14:tracePt t="20775" x="1214438" y="3254375"/>
          <p14:tracePt t="20783" x="1214438" y="3278188"/>
          <p14:tracePt t="20792" x="1227138" y="3290888"/>
          <p14:tracePt t="20799" x="1239838" y="3303588"/>
          <p14:tracePt t="20808" x="1239838" y="3328988"/>
          <p14:tracePt t="20821" x="1239838" y="3341688"/>
          <p14:tracePt t="20829" x="1239838" y="3354388"/>
          <p14:tracePt t="20837" x="1239838" y="3367088"/>
          <p14:tracePt t="20845" x="1239838" y="3378200"/>
          <p14:tracePt t="20861" x="1239838" y="3390900"/>
          <p14:tracePt t="20876" x="1227138" y="3403600"/>
          <p14:tracePt t="20883" x="1214438" y="3416300"/>
          <p14:tracePt t="20891" x="1214438" y="3429000"/>
          <p14:tracePt t="20899" x="1201738" y="3441700"/>
          <p14:tracePt t="20908" x="1189038" y="3467100"/>
          <p14:tracePt t="20915" x="1163638" y="3479800"/>
          <p14:tracePt t="20923" x="1150938" y="3490913"/>
          <p14:tracePt t="20931" x="1127125" y="3516313"/>
          <p14:tracePt t="20937" x="1114425" y="3529013"/>
          <p14:tracePt t="20945" x="1101725" y="3554413"/>
          <p14:tracePt t="20953" x="1076325" y="3579813"/>
          <p14:tracePt t="20961" x="1063625" y="3603625"/>
          <p14:tracePt t="20976" x="1050925" y="3629025"/>
          <p14:tracePt t="20977" x="1027113" y="3654425"/>
          <p14:tracePt t="20985" x="1014413" y="3667125"/>
          <p14:tracePt t="20993" x="989013" y="3692525"/>
          <p14:tracePt t="21001" x="976313" y="3703638"/>
          <p14:tracePt t="21008" x="963613" y="3716338"/>
          <p14:tracePt t="21015" x="950913" y="3741738"/>
          <p14:tracePt t="21025" x="938213" y="3754438"/>
          <p14:tracePt t="21031" x="925513" y="3779838"/>
          <p14:tracePt t="21039" x="901700" y="3779838"/>
          <p14:tracePt t="21047" x="889000" y="3803650"/>
          <p14:tracePt t="21063" x="876300" y="3829050"/>
          <p14:tracePt t="21069" x="863600" y="3841750"/>
          <p14:tracePt t="21077" x="863600" y="3854450"/>
          <p14:tracePt t="21085" x="863600" y="3867150"/>
          <p14:tracePt t="21093" x="863600" y="3879850"/>
          <p14:tracePt t="21101" x="863600" y="3892550"/>
          <p14:tracePt t="21109" x="863600" y="3916363"/>
          <p14:tracePt t="21117" x="863600" y="3929063"/>
          <p14:tracePt t="21125" x="876300" y="3941763"/>
          <p14:tracePt t="21133" x="876300" y="3967163"/>
          <p14:tracePt t="21139" x="901700" y="3979863"/>
          <p14:tracePt t="21147" x="901700" y="3992563"/>
          <p14:tracePt t="21155" x="914400" y="4017963"/>
          <p14:tracePt t="21163" x="925513" y="4029075"/>
          <p14:tracePt t="21171" x="938213" y="4041775"/>
          <p14:tracePt t="21179" x="950913" y="4054475"/>
          <p14:tracePt t="21187" x="963613" y="4079875"/>
          <p14:tracePt t="21195" x="989013" y="4092575"/>
          <p14:tracePt t="21201" x="1001713" y="4117975"/>
          <p14:tracePt t="21209" x="1027113" y="4141788"/>
          <p14:tracePt t="21217" x="1038225" y="4154488"/>
          <p14:tracePt t="21225" x="1050925" y="4167188"/>
          <p14:tracePt t="21233" x="1076325" y="4192588"/>
          <p14:tracePt t="21241" x="1089025" y="4205288"/>
          <p14:tracePt t="21249" x="1114425" y="4217988"/>
          <p14:tracePt t="21258" x="1127125" y="4217988"/>
          <p14:tracePt t="21263" x="1139825" y="4230688"/>
          <p14:tracePt t="21271" x="1163638" y="4230688"/>
          <p14:tracePt t="21279" x="1176338" y="4230688"/>
          <p14:tracePt t="21287" x="1201738" y="4217988"/>
          <p14:tracePt t="21295" x="1239838" y="4205288"/>
          <p14:tracePt t="21303" x="1289050" y="4179888"/>
          <p14:tracePt t="21311" x="1314450" y="4154488"/>
          <p14:tracePt t="21319" x="1327150" y="4141788"/>
          <p14:tracePt t="21327" x="1352550" y="4129088"/>
          <p14:tracePt t="21333" x="1363663" y="4105275"/>
          <p14:tracePt t="21342" x="1376363" y="4092575"/>
          <p14:tracePt t="21349" x="1389063" y="4067175"/>
          <p14:tracePt t="21359" x="1401763" y="4054475"/>
          <p14:tracePt t="21365" x="1414463" y="4041775"/>
          <p14:tracePt t="21375" x="1414463" y="4029075"/>
          <p14:tracePt t="21381" x="1439863" y="4017963"/>
          <p14:tracePt t="21389" x="1452563" y="4017963"/>
          <p14:tracePt t="21397" x="1452563" y="4005263"/>
          <p14:tracePt t="21403" x="1476375" y="4005263"/>
          <p14:tracePt t="21419" x="1489075" y="4005263"/>
          <p14:tracePt t="21427" x="1501775" y="4005263"/>
          <p14:tracePt t="21435" x="1514475" y="4005263"/>
          <p14:tracePt t="21459" x="1527175" y="4005263"/>
          <p14:tracePt t="21474" x="1539875" y="4005263"/>
          <p14:tracePt t="21481" x="1552575" y="4005263"/>
          <p14:tracePt t="21489" x="1565275" y="4017963"/>
          <p14:tracePt t="21497" x="1589088" y="4017963"/>
          <p14:tracePt t="21513" x="1601788" y="4017963"/>
          <p14:tracePt t="21535" x="1614488" y="4017963"/>
          <p14:tracePt t="21991" x="1627188" y="4017963"/>
          <p14:tracePt t="22063" x="1627188" y="4005263"/>
          <p14:tracePt t="22173" x="1627188" y="3992563"/>
          <p14:tracePt t="22181" x="1627188" y="3941763"/>
          <p14:tracePt t="22189" x="1689100" y="3841750"/>
          <p14:tracePt t="22197" x="1765300" y="3729038"/>
          <p14:tracePt t="22203" x="1852613" y="3616325"/>
          <p14:tracePt t="22211" x="1952625" y="3454400"/>
          <p14:tracePt t="22219" x="2139950" y="3141663"/>
          <p14:tracePt t="22227" x="2378075" y="2865438"/>
          <p14:tracePt t="22235" x="2565400" y="2640013"/>
          <p14:tracePt t="22243" x="2703513" y="2414588"/>
          <p14:tracePt t="22251" x="2854325" y="2139950"/>
          <p14:tracePt t="22259" x="2979738" y="1914525"/>
          <p14:tracePt t="22265" x="3041650" y="1652588"/>
          <p14:tracePt t="22274" x="3041650" y="1376363"/>
          <p14:tracePt t="22281" x="3041650" y="1101725"/>
          <p14:tracePt t="22289" x="3016250" y="938213"/>
          <p14:tracePt t="22297" x="2979738" y="801688"/>
          <p14:tracePt t="22305" x="2928938" y="688975"/>
          <p14:tracePt t="22313" x="2890838" y="600075"/>
          <p14:tracePt t="22321" x="2867025" y="563563"/>
          <p14:tracePt t="22327" x="2841625" y="525463"/>
          <p14:tracePt t="22335" x="2828925" y="487363"/>
          <p14:tracePt t="22343" x="2803525" y="463550"/>
          <p14:tracePt t="22351" x="2767013" y="450850"/>
          <p14:tracePt t="22359" x="2728913" y="425450"/>
          <p14:tracePt t="22367" x="2690813" y="400050"/>
          <p14:tracePt t="22375" x="2654300" y="387350"/>
          <p14:tracePt t="22383" x="2603500" y="363538"/>
          <p14:tracePt t="22389" x="2565400" y="325438"/>
          <p14:tracePt t="22397" x="2541588" y="300038"/>
          <p14:tracePt t="22405" x="2503488" y="263525"/>
          <p14:tracePt t="22413" x="2478088" y="212725"/>
          <p14:tracePt t="22421" x="2441575" y="161925"/>
          <p14:tracePt t="22429" x="2416175" y="112713"/>
          <p14:tracePt t="22437" x="2378075" y="100013"/>
          <p14:tracePt t="22445" x="2352675" y="74613"/>
          <p14:tracePt t="22453" x="2328863" y="61913"/>
          <p14:tracePt t="22459" x="2303463" y="50800"/>
          <p14:tracePt t="22467" x="2265363" y="25400"/>
          <p14:tracePt t="22475" x="2216150" y="25400"/>
          <p14:tracePt t="22483" x="2165350" y="25400"/>
          <p14:tracePt t="22491" x="2103438" y="12700"/>
          <p14:tracePt t="22499" x="2027238" y="12700"/>
          <p14:tracePt t="22508" x="1939925" y="12700"/>
          <p14:tracePt t="22515" x="1878013" y="12700"/>
          <p14:tracePt t="22521" x="1790700" y="12700"/>
          <p14:tracePt t="22735" x="825500" y="25400"/>
          <p14:tracePt t="22743" x="788988" y="25400"/>
          <p14:tracePt t="22751" x="738188" y="50800"/>
          <p14:tracePt t="22759" x="676275" y="74613"/>
          <p14:tracePt t="22767" x="612775" y="87313"/>
          <p14:tracePt t="22776" x="576263" y="100013"/>
          <p14:tracePt t="22783" x="550863" y="112713"/>
          <p14:tracePt t="22789" x="525463" y="125413"/>
          <p14:tracePt t="22797" x="512763" y="125413"/>
          <p14:tracePt t="22805" x="500063" y="138113"/>
          <p14:tracePt t="22813" x="488950" y="138113"/>
          <p14:tracePt t="22821" x="488950" y="150813"/>
          <p14:tracePt t="22833" x="476250" y="150813"/>
          <p14:tracePt t="22841" x="463550" y="150813"/>
          <p14:tracePt t="22847" x="463550" y="161925"/>
          <p14:tracePt t="22863" x="450850" y="174625"/>
          <p14:tracePt t="22871" x="425450" y="187325"/>
          <p14:tracePt t="22879" x="412750" y="187325"/>
          <p14:tracePt t="22887" x="387350" y="200025"/>
          <p14:tracePt t="22895" x="363538" y="225425"/>
          <p14:tracePt t="22903" x="350838" y="225425"/>
          <p14:tracePt t="22911" x="338138" y="225425"/>
          <p14:tracePt t="22926" x="325438" y="238125"/>
          <p14:tracePt t="22945" x="312738" y="250825"/>
          <p14:tracePt t="22961" x="300038" y="263525"/>
          <p14:tracePt t="22969" x="287338" y="263525"/>
          <p14:tracePt t="22977" x="287338" y="274638"/>
          <p14:tracePt t="22983" x="274638" y="287338"/>
          <p14:tracePt t="22992" x="274638" y="300038"/>
          <p14:tracePt t="22999" x="263525" y="300038"/>
          <p14:tracePt t="23008" x="250825" y="312738"/>
          <p14:tracePt t="23015" x="238125" y="312738"/>
          <p14:tracePt t="23024" x="238125" y="338138"/>
          <p14:tracePt t="23031" x="212725" y="350838"/>
          <p14:tracePt t="23039" x="212725" y="363538"/>
          <p14:tracePt t="23047" x="200025" y="374650"/>
          <p14:tracePt t="23053" x="187325" y="387350"/>
          <p14:tracePt t="23061" x="163513" y="412750"/>
          <p14:tracePt t="23069" x="150813" y="438150"/>
          <p14:tracePt t="23077" x="125413" y="463550"/>
          <p14:tracePt t="23085" x="112713" y="487363"/>
          <p14:tracePt t="23093" x="100013" y="525463"/>
          <p14:tracePt t="23101" x="87313" y="576263"/>
          <p14:tracePt t="23109" x="61913" y="625475"/>
          <p14:tracePt t="23115" x="61913" y="663575"/>
          <p14:tracePt t="23125" x="61913" y="700088"/>
          <p14:tracePt t="23131" x="61913" y="750888"/>
          <p14:tracePt t="23139" x="61913" y="788988"/>
          <p14:tracePt t="23147" x="50800" y="825500"/>
          <p14:tracePt t="23155" x="50800" y="876300"/>
          <p14:tracePt t="23163" x="50800" y="938213"/>
          <p14:tracePt t="23171" x="50800" y="976313"/>
          <p14:tracePt t="23179" x="50800" y="1014413"/>
          <p14:tracePt t="23185" x="50800" y="1050925"/>
          <p14:tracePt t="23193" x="50800" y="1089025"/>
          <p14:tracePt t="23201" x="61913" y="1125538"/>
          <p14:tracePt t="23210" x="87313" y="1150938"/>
          <p14:tracePt t="23217" x="100013" y="1189038"/>
          <p14:tracePt t="23226" x="125413" y="1238250"/>
          <p14:tracePt t="23233" x="138113" y="1263650"/>
          <p14:tracePt t="23242" x="163513" y="1314450"/>
          <p14:tracePt t="23247" x="174625" y="1350963"/>
          <p14:tracePt t="23255" x="187325" y="1401763"/>
          <p14:tracePt t="23263" x="212725" y="1427163"/>
          <p14:tracePt t="23271" x="238125" y="1463675"/>
          <p14:tracePt t="23279" x="250825" y="1489075"/>
          <p14:tracePt t="23287" x="274638" y="1539875"/>
          <p14:tracePt t="23295" x="287338" y="1576388"/>
          <p14:tracePt t="23303" x="312738" y="1601788"/>
          <p14:tracePt t="23311" x="338138" y="1627188"/>
          <p14:tracePt t="23317" x="363538" y="1663700"/>
          <p14:tracePt t="23326" x="376238" y="1676400"/>
          <p14:tracePt t="23333" x="387350" y="1689100"/>
          <p14:tracePt t="23341" x="412750" y="1714500"/>
          <p14:tracePt t="23349" x="425450" y="1727200"/>
          <p14:tracePt t="23358" x="450850" y="1752600"/>
          <p14:tracePt t="23365" x="463550" y="1765300"/>
          <p14:tracePt t="23375" x="476250" y="1776413"/>
          <p14:tracePt t="23379" x="500063" y="1801813"/>
          <p14:tracePt t="23387" x="512763" y="1814513"/>
          <p14:tracePt t="23395" x="550863" y="1827213"/>
          <p14:tracePt t="23403" x="625475" y="1852613"/>
          <p14:tracePt t="23411" x="701675" y="1876425"/>
          <p14:tracePt t="23419" x="776288" y="1901825"/>
          <p14:tracePt t="23427" x="838200" y="1914525"/>
          <p14:tracePt t="23435" x="914400" y="1939925"/>
          <p14:tracePt t="23443" x="989013" y="1952625"/>
          <p14:tracePt t="23449" x="1050925" y="1965325"/>
          <p14:tracePt t="23458" x="1101725" y="1965325"/>
          <p14:tracePt t="23465" x="1139825" y="1965325"/>
          <p14:tracePt t="23474" x="1176338" y="1965325"/>
          <p14:tracePt t="23481" x="1214438" y="1965325"/>
          <p14:tracePt t="23489" x="1252538" y="1965325"/>
          <p14:tracePt t="23497" x="1327150" y="1939925"/>
          <p14:tracePt t="23505" x="1389063" y="1914525"/>
          <p14:tracePt t="23511" x="1476375" y="1901825"/>
          <p14:tracePt t="23519" x="1589088" y="1865313"/>
          <p14:tracePt t="23527" x="1689100" y="1814513"/>
          <p14:tracePt t="23535" x="1801813" y="1752600"/>
          <p14:tracePt t="23543" x="1890713" y="1701800"/>
          <p14:tracePt t="23551" x="1965325" y="1663700"/>
          <p14:tracePt t="23559" x="2052638" y="1639888"/>
          <p14:tracePt t="23567" x="2103438" y="1614488"/>
          <p14:tracePt t="23574" x="2165350" y="1601788"/>
          <p14:tracePt t="23581" x="2178050" y="1576388"/>
          <p14:tracePt t="23589" x="2203450" y="1552575"/>
          <p14:tracePt t="23597" x="2216150" y="1514475"/>
          <p14:tracePt t="23605" x="2252663" y="1450975"/>
          <p14:tracePt t="23613" x="2278063" y="1376363"/>
          <p14:tracePt t="23621" x="2303463" y="1339850"/>
          <p14:tracePt t="23629" x="2328863" y="1263650"/>
          <p14:tracePt t="23637" x="2339975" y="1214438"/>
          <p14:tracePt t="23643" x="2365375" y="1138238"/>
          <p14:tracePt t="23651" x="2390775" y="1050925"/>
          <p14:tracePt t="23659" x="2416175" y="976313"/>
          <p14:tracePt t="23667" x="2428875" y="912813"/>
          <p14:tracePt t="23675" x="2441575" y="850900"/>
          <p14:tracePt t="23683" x="2441575" y="825500"/>
          <p14:tracePt t="23691" x="2441575" y="812800"/>
          <p14:tracePt t="23699" x="2428875" y="788988"/>
          <p14:tracePt t="23705" x="2403475" y="738188"/>
          <p14:tracePt t="23713" x="2390775" y="700088"/>
          <p14:tracePt t="23721" x="2365375" y="663575"/>
          <p14:tracePt t="23729" x="2339975" y="612775"/>
          <p14:tracePt t="23737" x="2328863" y="576263"/>
          <p14:tracePt t="23745" x="2265363" y="512763"/>
          <p14:tracePt t="23753" x="2203450" y="438150"/>
          <p14:tracePt t="23761" x="2152650" y="374650"/>
          <p14:tracePt t="23769" x="2090738" y="325438"/>
          <p14:tracePt t="23775" x="2027238" y="250825"/>
          <p14:tracePt t="23783" x="1952625" y="200025"/>
          <p14:tracePt t="23791" x="1890713" y="125413"/>
          <p14:tracePt t="23799" x="1852613" y="100013"/>
          <p14:tracePt t="23807" x="1827213" y="74613"/>
          <p14:tracePt t="23815" x="1814513" y="61913"/>
          <p14:tracePt t="23824" x="1790700" y="50800"/>
          <p14:tracePt t="23831" x="1765300" y="25400"/>
          <p14:tracePt t="23837" x="1739900" y="12700"/>
          <p14:tracePt t="23845" x="1701800" y="0"/>
          <p14:tracePt t="24001" x="588963" y="0"/>
          <p14:tracePt t="24009" x="550863" y="25400"/>
          <p14:tracePt t="24017" x="538163" y="38100"/>
          <p14:tracePt t="24026" x="525463" y="50800"/>
          <p14:tracePt t="24033" x="488950" y="61913"/>
          <p14:tracePt t="24039" x="476250" y="87313"/>
          <p14:tracePt t="24047" x="425450" y="112713"/>
          <p14:tracePt t="24055" x="376238" y="138113"/>
          <p14:tracePt t="24063" x="300038" y="174625"/>
          <p14:tracePt t="24071" x="250825" y="225425"/>
          <p14:tracePt t="24079" x="174625" y="274638"/>
          <p14:tracePt t="24087" x="125413" y="300038"/>
          <p14:tracePt t="24095" x="87313" y="325438"/>
          <p14:tracePt t="24101" x="61913" y="338138"/>
          <p14:tracePt t="24109" x="50800" y="374650"/>
          <p14:tracePt t="24117" x="38100" y="387350"/>
          <p14:tracePt t="24125" x="25400" y="412750"/>
          <p14:tracePt t="24133" x="0" y="425450"/>
          <p14:tracePt t="24141" x="0" y="438150"/>
          <p14:tracePt t="24265" x="25400" y="1014413"/>
          <p14:tracePt t="24273" x="50800" y="1089025"/>
          <p14:tracePt t="24281" x="87313" y="1138238"/>
          <p14:tracePt t="24289" x="112713" y="1201738"/>
          <p14:tracePt t="24297" x="150813" y="1263650"/>
          <p14:tracePt t="24303" x="174625" y="1314450"/>
          <p14:tracePt t="24311" x="200025" y="1376363"/>
          <p14:tracePt t="24319" x="225425" y="1427163"/>
          <p14:tracePt t="24327" x="263525" y="1476375"/>
          <p14:tracePt t="24335" x="287338" y="1514475"/>
          <p14:tracePt t="24343" x="325438" y="1539875"/>
          <p14:tracePt t="24351" x="338138" y="1589088"/>
          <p14:tracePt t="24359" x="363538" y="1614488"/>
          <p14:tracePt t="24365" x="376238" y="1627188"/>
          <p14:tracePt t="24374" x="400050" y="1652588"/>
          <p14:tracePt t="24381" x="412750" y="1663700"/>
          <p14:tracePt t="24389" x="425450" y="1689100"/>
          <p14:tracePt t="24397" x="438150" y="1701800"/>
          <p14:tracePt t="24405" x="463550" y="1727200"/>
          <p14:tracePt t="24413" x="476250" y="1739900"/>
          <p14:tracePt t="24421" x="488950" y="1752600"/>
          <p14:tracePt t="24429" x="500063" y="1776413"/>
          <p14:tracePt t="24435" x="512763" y="1776413"/>
          <p14:tracePt t="24443" x="538163" y="1801813"/>
          <p14:tracePt t="24451" x="563563" y="1814513"/>
          <p14:tracePt t="24459" x="588963" y="1839913"/>
          <p14:tracePt t="24467" x="600075" y="1839913"/>
          <p14:tracePt t="24475" x="612775" y="1865313"/>
          <p14:tracePt t="24483" x="638175" y="1876425"/>
          <p14:tracePt t="24491" x="650875" y="1889125"/>
          <p14:tracePt t="24497" x="663575" y="1901825"/>
          <p14:tracePt t="24505" x="688975" y="1901825"/>
          <p14:tracePt t="24521" x="701675" y="1901825"/>
          <p14:tracePt t="24529" x="712788" y="1901825"/>
          <p14:tracePt t="24537" x="738188" y="1901825"/>
          <p14:tracePt t="24545" x="763588" y="1901825"/>
          <p14:tracePt t="24553" x="825500" y="1876425"/>
          <p14:tracePt t="24561" x="876300" y="1852613"/>
          <p14:tracePt t="24567" x="950913" y="1827213"/>
          <p14:tracePt t="24575" x="1027113" y="1801813"/>
          <p14:tracePt t="24583" x="1063625" y="1801813"/>
          <p14:tracePt t="24592" x="1089025" y="1789113"/>
          <p14:tracePt t="24599" x="1101725" y="1776413"/>
          <p14:tracePt t="24608" x="1127125" y="1776413"/>
          <p14:tracePt t="24615" x="1139825" y="1765300"/>
          <p14:tracePt t="24624" x="1163638" y="1739900"/>
          <p14:tracePt t="24629" x="1176338" y="1739900"/>
          <p14:tracePt t="24637" x="1189038" y="1714500"/>
          <p14:tracePt t="24645" x="1214438" y="1701800"/>
          <p14:tracePt t="24653" x="1252538" y="1676400"/>
          <p14:tracePt t="24661" x="1301750" y="1663700"/>
          <p14:tracePt t="24669" x="1376363" y="1639888"/>
          <p14:tracePt t="24677" x="1452563" y="1614488"/>
          <p14:tracePt t="24685" x="1527175" y="1589088"/>
          <p14:tracePt t="24693" x="1577975" y="1563688"/>
          <p14:tracePt t="24699" x="1614488" y="1552575"/>
          <p14:tracePt t="24708" x="1652588" y="1539875"/>
          <p14:tracePt t="24715" x="1677988" y="1527175"/>
          <p14:tracePt t="24725" x="1689100" y="1514475"/>
          <p14:tracePt t="24731" x="1714500" y="1514475"/>
          <p14:tracePt t="24741" x="1727200" y="1501775"/>
          <p14:tracePt t="24747" x="1739900" y="1489075"/>
          <p14:tracePt t="24755" x="1765300" y="1476375"/>
          <p14:tracePt t="24761" x="1778000" y="1463675"/>
          <p14:tracePt t="24769" x="1801813" y="1450975"/>
          <p14:tracePt t="24777" x="1827213" y="1439863"/>
          <p14:tracePt t="24785" x="1839913" y="1427163"/>
          <p14:tracePt t="24793" x="1865313" y="1414463"/>
          <p14:tracePt t="24801" x="1890713" y="1389063"/>
          <p14:tracePt t="24809" x="1903413" y="1376363"/>
          <p14:tracePt t="24817" x="1927225" y="1363663"/>
          <p14:tracePt t="24826" x="1927225" y="1339850"/>
          <p14:tracePt t="24831" x="1952625" y="1327150"/>
          <p14:tracePt t="24841" x="1952625" y="1301750"/>
          <p14:tracePt t="24855" x="1965325" y="1289050"/>
          <p14:tracePt t="24863" x="1965325" y="1276350"/>
          <p14:tracePt t="24871" x="1978025" y="1263650"/>
          <p14:tracePt t="24879" x="1978025" y="1238250"/>
          <p14:tracePt t="24887" x="1978025" y="1227138"/>
          <p14:tracePt t="24893" x="1990725" y="1214438"/>
          <p14:tracePt t="24901" x="1990725" y="1189038"/>
          <p14:tracePt t="24909" x="1990725" y="1163638"/>
          <p14:tracePt t="24917" x="2003425" y="1150938"/>
          <p14:tracePt t="24926" x="2003425" y="1138238"/>
          <p14:tracePt t="24933" x="2003425" y="1125538"/>
          <p14:tracePt t="24949" x="2003425" y="1101725"/>
          <p14:tracePt t="24958" x="2003425" y="1089025"/>
          <p14:tracePt t="24963" x="2003425" y="1076325"/>
          <p14:tracePt t="24971" x="1990725" y="1050925"/>
          <p14:tracePt t="24979" x="1978025" y="1038225"/>
          <p14:tracePt t="24987" x="1965325" y="1025525"/>
          <p14:tracePt t="24995" x="1952625" y="1014413"/>
          <p14:tracePt t="25003" x="1952625" y="1001713"/>
          <p14:tracePt t="25015" x="1939925" y="989013"/>
          <p14:tracePt t="25043" x="1939925" y="976313"/>
          <p14:tracePt t="25169" x="1927225" y="976313"/>
          <p14:tracePt t="25177" x="1927225" y="989013"/>
          <p14:tracePt t="25185" x="1903413" y="989013"/>
          <p14:tracePt t="25193" x="1890713" y="1014413"/>
          <p14:tracePt t="25201" x="1865313" y="1025525"/>
          <p14:tracePt t="25209" x="1839913" y="1038225"/>
          <p14:tracePt t="25217" x="1814513" y="1050925"/>
          <p14:tracePt t="25224" x="1765300" y="1076325"/>
          <p14:tracePt t="25231" x="1701800" y="1089025"/>
          <p14:tracePt t="25240" x="1639888" y="1101725"/>
          <p14:tracePt t="25247" x="1565275" y="1101725"/>
          <p14:tracePt t="25255" x="1501775" y="1101725"/>
          <p14:tracePt t="25263" x="1439863" y="1101725"/>
          <p14:tracePt t="25271" x="1376363" y="1114425"/>
          <p14:tracePt t="25279" x="1339850" y="1114425"/>
          <p14:tracePt t="25287" x="1314450" y="1101725"/>
          <p14:tracePt t="25293" x="1301750" y="1101725"/>
          <p14:tracePt t="25309" x="1301750" y="1089025"/>
          <p14:tracePt t="25317" x="1289050" y="1089025"/>
          <p14:tracePt t="25325" x="1276350" y="1063625"/>
          <p14:tracePt t="25333" x="1263650" y="1050925"/>
          <p14:tracePt t="25341" x="1252538" y="1025525"/>
          <p14:tracePt t="25349" x="1239838" y="1014413"/>
          <p14:tracePt t="25355" x="1227138" y="1001713"/>
          <p14:tracePt t="25363" x="1227138" y="976313"/>
          <p14:tracePt t="25371" x="1214438" y="963613"/>
          <p14:tracePt t="25379" x="1201738" y="950913"/>
          <p14:tracePt t="25387" x="1201738" y="938213"/>
          <p14:tracePt t="25395" x="1189038" y="925513"/>
          <p14:tracePt t="25403" x="1176338" y="901700"/>
          <p14:tracePt t="25411" x="1150938" y="889000"/>
          <p14:tracePt t="25419" x="1139825" y="863600"/>
          <p14:tracePt t="25425" x="1114425" y="850900"/>
          <p14:tracePt t="25433" x="1101725" y="838200"/>
          <p14:tracePt t="25442" x="1089025" y="812800"/>
          <p14:tracePt t="25449" x="1063625" y="801688"/>
          <p14:tracePt t="25457" x="1063625" y="788988"/>
          <p14:tracePt t="25527" x="1050925" y="788988"/>
          <p14:tracePt t="25540" x="1038225" y="776288"/>
          <p14:tracePt t="25553" x="1027113" y="763588"/>
          <p14:tracePt t="25581" x="1014413" y="763588"/>
          <p14:tracePt t="25589" x="1001713" y="763588"/>
          <p14:tracePt t="25597" x="989013" y="763588"/>
          <p14:tracePt t="25605" x="963613" y="763588"/>
          <p14:tracePt t="25613" x="950913" y="763588"/>
          <p14:tracePt t="25619" x="938213" y="763588"/>
          <p14:tracePt t="25627" x="925513" y="763588"/>
          <p14:tracePt t="25635" x="914400" y="763588"/>
          <p14:tracePt t="25643" x="914400" y="776288"/>
          <p14:tracePt t="25651" x="901700" y="776288"/>
          <p14:tracePt t="25667" x="889000" y="776288"/>
          <p14:tracePt t="25675" x="889000" y="788988"/>
          <p14:tracePt t="25683" x="876300" y="801688"/>
          <p14:tracePt t="25691" x="863600" y="801688"/>
          <p14:tracePt t="25697" x="850900" y="812800"/>
          <p14:tracePt t="25705" x="838200" y="812800"/>
          <p14:tracePt t="25713" x="825500" y="825500"/>
          <p14:tracePt t="25721" x="825500" y="838200"/>
          <p14:tracePt t="25737" x="825500" y="850900"/>
          <p14:tracePt t="25751" x="825500" y="863600"/>
          <p14:tracePt t="25759" x="825500" y="876300"/>
          <p14:tracePt t="25767" x="825500" y="889000"/>
          <p14:tracePt t="25783" x="825500" y="901700"/>
          <p14:tracePt t="25791" x="838200" y="901700"/>
          <p14:tracePt t="25799" x="850900" y="901700"/>
          <p14:tracePt t="25807" x="850900" y="912813"/>
          <p14:tracePt t="25821" x="863600" y="912813"/>
          <p14:tracePt t="25829" x="876300" y="938213"/>
          <p14:tracePt t="25837" x="889000" y="938213"/>
          <p14:tracePt t="25853" x="901700" y="950913"/>
          <p14:tracePt t="25861" x="914400" y="950913"/>
          <p14:tracePt t="25869" x="914400" y="963613"/>
          <p14:tracePt t="25877" x="925513" y="963613"/>
          <p14:tracePt t="25895" x="938213" y="963613"/>
          <p14:tracePt t="25903" x="938213" y="976313"/>
          <p14:tracePt t="25919" x="963613" y="976313"/>
          <p14:tracePt t="25935" x="976313" y="989013"/>
          <p14:tracePt t="25957" x="989013" y="989013"/>
          <p14:tracePt t="25969" x="1001713" y="989013"/>
          <p14:tracePt t="25977" x="1014413" y="989013"/>
          <p14:tracePt t="25985" x="1027113" y="989013"/>
          <p14:tracePt t="25993" x="1038225" y="989013"/>
          <p14:tracePt t="26001" x="1050925" y="989013"/>
          <p14:tracePt t="26009" x="1076325" y="989013"/>
          <p14:tracePt t="26017" x="1089025" y="989013"/>
          <p14:tracePt t="26024" x="1101725" y="989013"/>
          <p14:tracePt t="26031" x="1114425" y="989013"/>
          <p14:tracePt t="26047" x="1127125" y="989013"/>
          <p14:tracePt t="26063" x="1139825" y="989013"/>
          <p14:tracePt t="26081" x="1150938" y="989013"/>
          <p14:tracePt t="26091" x="1163638" y="989013"/>
          <p14:tracePt t="26105" x="1189038" y="989013"/>
          <p14:tracePt t="26121" x="1201738" y="989013"/>
          <p14:tracePt t="26129" x="1214438" y="989013"/>
          <p14:tracePt t="26137" x="1227138" y="989013"/>
          <p14:tracePt t="26145" x="1239838" y="989013"/>
          <p14:tracePt t="26151" x="1239838" y="976313"/>
          <p14:tracePt t="26159" x="1252538" y="976313"/>
          <p14:tracePt t="26167" x="1263650" y="976313"/>
          <p14:tracePt t="26175" x="1276350" y="963613"/>
          <p14:tracePt t="26192" x="1289050" y="963613"/>
          <p14:tracePt t="26199" x="1289050" y="950913"/>
          <p14:tracePt t="26207" x="1301750" y="950913"/>
          <p14:tracePt t="26221" x="1314450" y="950913"/>
          <p14:tracePt t="26229" x="1314450" y="938213"/>
          <p14:tracePt t="26242" x="1327150" y="938213"/>
          <p14:tracePt t="26253" x="1327150" y="925513"/>
          <p14:tracePt t="26265" x="1327150" y="912813"/>
          <p14:tracePt t="26287" x="1327150" y="901700"/>
          <p14:tracePt t="26319" x="1327150" y="889000"/>
          <p14:tracePt t="26339" x="1327150" y="876300"/>
          <p14:tracePt t="26377" x="1314450" y="876300"/>
          <p14:tracePt t="26385" x="1314450" y="863600"/>
          <p14:tracePt t="26393" x="1301750" y="863600"/>
          <p14:tracePt t="26401" x="1301750" y="850900"/>
          <p14:tracePt t="26415" x="1289050" y="850900"/>
          <p14:tracePt t="26424" x="1289050" y="838200"/>
          <p14:tracePt t="26431" x="1276350" y="838200"/>
          <p14:tracePt t="26441" x="1276350" y="825500"/>
          <p14:tracePt t="26447" x="1263650" y="825500"/>
          <p14:tracePt t="26455" x="1252538" y="812800"/>
          <p14:tracePt t="26463" x="1252538" y="801688"/>
          <p14:tracePt t="26471" x="1239838" y="801688"/>
          <p14:tracePt t="26497" x="1227138" y="788988"/>
          <p14:tracePt t="26529" x="1214438" y="788988"/>
          <p14:tracePt t="26537" x="1201738" y="776288"/>
          <p14:tracePt t="26551" x="1189038" y="763588"/>
          <p14:tracePt t="26559" x="1176338" y="763588"/>
          <p14:tracePt t="26567" x="1163638" y="763588"/>
          <p14:tracePt t="26583" x="1150938" y="750888"/>
          <p14:tracePt t="26599" x="1139825" y="750888"/>
          <p14:tracePt t="26613" x="1127125" y="750888"/>
          <p14:tracePt t="26621" x="1114425" y="750888"/>
          <p14:tracePt t="26637" x="1101725" y="738188"/>
          <p14:tracePt t="26645" x="1076325" y="738188"/>
          <p14:tracePt t="26661" x="1063625" y="738188"/>
          <p14:tracePt t="26669" x="1050925" y="738188"/>
          <p14:tracePt t="26677" x="1038225" y="738188"/>
          <p14:tracePt t="26683" x="1027113" y="738188"/>
          <p14:tracePt t="26692" x="1014413" y="738188"/>
          <p14:tracePt t="26699" x="1001713" y="738188"/>
          <p14:tracePt t="26708" x="976313" y="738188"/>
          <p14:tracePt t="26715" x="963613" y="738188"/>
          <p14:tracePt t="26724" x="950913" y="738188"/>
          <p14:tracePt t="26731" x="925513" y="738188"/>
          <p14:tracePt t="26741" x="914400" y="738188"/>
          <p14:tracePt t="26745" x="901700" y="750888"/>
          <p14:tracePt t="26753" x="889000" y="750888"/>
          <p14:tracePt t="26793" x="876300" y="763588"/>
          <p14:tracePt t="26801" x="863600" y="763588"/>
          <p14:tracePt t="26807" x="863600" y="776288"/>
          <p14:tracePt t="26823" x="850900" y="776288"/>
          <p14:tracePt t="26831" x="850900" y="788988"/>
          <p14:tracePt t="26847" x="838200" y="801688"/>
          <p14:tracePt t="26855" x="838200" y="812800"/>
          <p14:tracePt t="26877" x="838200" y="825500"/>
          <p14:tracePt t="26885" x="838200" y="838200"/>
          <p14:tracePt t="26893" x="825500" y="850900"/>
          <p14:tracePt t="26901" x="825500" y="863600"/>
          <p14:tracePt t="26909" x="825500" y="889000"/>
          <p14:tracePt t="26917" x="825500" y="901700"/>
          <p14:tracePt t="26925" x="825500" y="912813"/>
          <p14:tracePt t="26933" x="825500" y="925513"/>
          <p14:tracePt t="26940" x="825500" y="938213"/>
          <p14:tracePt t="26958" x="825500" y="950913"/>
          <p14:tracePt t="26963" x="825500" y="963613"/>
          <p14:tracePt t="26979" x="838200" y="976313"/>
          <p14:tracePt t="26987" x="838200" y="989013"/>
          <p14:tracePt t="27003" x="850900" y="989013"/>
          <p14:tracePt t="27009" x="850900" y="1001713"/>
          <p14:tracePt t="27017" x="876300" y="1001713"/>
          <p14:tracePt t="27029" x="876300" y="1014413"/>
          <p14:tracePt t="27037" x="889000" y="1014413"/>
          <p14:tracePt t="27053" x="901700" y="1014413"/>
          <p14:tracePt t="27061" x="901700" y="1025525"/>
          <p14:tracePt t="27083" x="901700" y="1038225"/>
          <p14:tracePt t="27091" x="914400" y="1038225"/>
          <p14:tracePt t="27099" x="925513" y="1038225"/>
          <p14:tracePt t="27131" x="938213" y="1038225"/>
          <p14:tracePt t="27137" x="938213" y="1050925"/>
          <p14:tracePt t="27153" x="950913" y="1050925"/>
          <p14:tracePt t="27169" x="963613" y="1050925"/>
          <p14:tracePt t="27177" x="976313" y="1063625"/>
          <p14:tracePt t="27185" x="1001713" y="1063625"/>
          <p14:tracePt t="27201" x="1014413" y="1063625"/>
          <p14:tracePt t="27215" x="1027113" y="1063625"/>
          <p14:tracePt t="27224" x="1038225" y="1063625"/>
          <p14:tracePt t="27231" x="1050925" y="1063625"/>
          <p14:tracePt t="27240" x="1076325" y="1063625"/>
          <p14:tracePt t="27255" x="1089025" y="1063625"/>
          <p14:tracePt t="27263" x="1114425" y="1063625"/>
          <p14:tracePt t="27269" x="1127125" y="1063625"/>
          <p14:tracePt t="27277" x="1139825" y="1063625"/>
          <p14:tracePt t="27285" x="1163638" y="1063625"/>
          <p14:tracePt t="27293" x="1176338" y="1050925"/>
          <p14:tracePt t="27301" x="1189038" y="1050925"/>
          <p14:tracePt t="27309" x="1214438" y="1025525"/>
          <p14:tracePt t="27317" x="1227138" y="1014413"/>
          <p14:tracePt t="27325" x="1239838" y="1001713"/>
          <p14:tracePt t="27341" x="1239838" y="989013"/>
          <p14:tracePt t="27347" x="1252538" y="989013"/>
          <p14:tracePt t="27355" x="1252538" y="976313"/>
          <p14:tracePt t="27363" x="1252538" y="963613"/>
          <p14:tracePt t="27383" x="1252538" y="950913"/>
          <p14:tracePt t="27409" x="1252538" y="938213"/>
          <p14:tracePt t="27433" x="1252538" y="925513"/>
          <p14:tracePt t="27449" x="1252538" y="912813"/>
          <p14:tracePt t="27467" x="1252538" y="901700"/>
          <p14:tracePt t="27483" x="1252538" y="876300"/>
          <p14:tracePt t="27503" x="1252538" y="863600"/>
          <p14:tracePt t="27527" x="1252538" y="850900"/>
          <p14:tracePt t="27549" x="1252538" y="838200"/>
          <p14:tracePt t="27558" x="1239838" y="825500"/>
          <p14:tracePt t="27573" x="1239838" y="812800"/>
          <p14:tracePt t="27589" x="1227138" y="788988"/>
          <p14:tracePt t="27595" x="1214438" y="776288"/>
          <p14:tracePt t="27623" x="1214438" y="763588"/>
          <p14:tracePt t="27631" x="1214438" y="750888"/>
          <p14:tracePt t="27647" x="1201738" y="750888"/>
          <p14:tracePt t="27655" x="1189038" y="738188"/>
          <p14:tracePt t="27665" x="1189038" y="725488"/>
          <p14:tracePt t="27673" x="1189038" y="712788"/>
          <p14:tracePt t="27681" x="1176338" y="700088"/>
          <p14:tracePt t="27697" x="1176338" y="688975"/>
          <p14:tracePt t="27705" x="1163638" y="676275"/>
          <p14:tracePt t="27721" x="1150938" y="663575"/>
          <p14:tracePt t="27727" x="1139825" y="663575"/>
          <p14:tracePt t="27735" x="1139825" y="650875"/>
          <p14:tracePt t="27759" x="1127125" y="650875"/>
          <p14:tracePt t="27767" x="1127125" y="638175"/>
          <p14:tracePt t="27791" x="1114425" y="625475"/>
          <p14:tracePt t="27825" x="1101725" y="625475"/>
          <p14:tracePt t="27837" x="1089025" y="625475"/>
          <p14:tracePt t="27871" x="1076325" y="625475"/>
          <p14:tracePt t="27891" x="1063625" y="625475"/>
          <p14:tracePt t="27899" x="1050925" y="625475"/>
          <p14:tracePt t="27907" x="1038225" y="625475"/>
          <p14:tracePt t="27915" x="1027113" y="625475"/>
          <p14:tracePt t="27923" x="1001713" y="638175"/>
          <p14:tracePt t="27929" x="989013" y="638175"/>
          <p14:tracePt t="27937" x="976313" y="638175"/>
          <p14:tracePt t="27956" x="963613" y="650875"/>
          <p14:tracePt t="27961" x="950913" y="650875"/>
          <p14:tracePt t="28023" x="950913" y="663575"/>
          <p14:tracePt t="28051" x="938213" y="663575"/>
          <p14:tracePt t="28069" x="925513" y="676275"/>
          <p14:tracePt t="28085" x="914400" y="676275"/>
          <p14:tracePt t="28093" x="914400" y="688975"/>
          <p14:tracePt t="28101" x="889000" y="688975"/>
          <p14:tracePt t="28117" x="876300" y="688975"/>
          <p14:tracePt t="28135" x="863600" y="700088"/>
          <p14:tracePt t="28143" x="863600" y="712788"/>
          <p14:tracePt t="28151" x="850900" y="712788"/>
          <p14:tracePt t="28175" x="838200" y="712788"/>
          <p14:tracePt t="28183" x="838200" y="725488"/>
          <p14:tracePt t="28191" x="825500" y="725488"/>
          <p14:tracePt t="28225" x="814388" y="725488"/>
          <p14:tracePt t="28241" x="814388" y="738188"/>
          <p14:tracePt t="28263" x="801688" y="738188"/>
          <p14:tracePt t="28326" x="788988" y="738188"/>
          <p14:tracePt t="28851" x="776288" y="738188"/>
          <p14:tracePt t="29037" x="763588" y="738188"/>
          <p14:tracePt t="29049" x="750888" y="738188"/>
          <p14:tracePt t="29457" x="750888" y="750888"/>
          <p14:tracePt t="29467" x="750888" y="763588"/>
          <p14:tracePt t="29475" x="750888" y="776288"/>
          <p14:tracePt t="29491" x="750888" y="801688"/>
          <p14:tracePt t="29511" x="750888" y="812800"/>
          <p14:tracePt t="29529" x="750888" y="825500"/>
          <p14:tracePt t="29587" x="750888" y="838200"/>
          <p14:tracePt t="29607" x="750888" y="850900"/>
          <p14:tracePt t="29615" x="738188" y="850900"/>
          <p14:tracePt t="29623" x="738188" y="863600"/>
          <p14:tracePt t="29657" x="725488" y="876300"/>
          <p14:tracePt t="30668" x="725488" y="863600"/>
          <p14:tracePt t="30676" x="725488" y="850900"/>
          <p14:tracePt t="30683" x="725488" y="838200"/>
          <p14:tracePt t="30699" x="725488" y="825500"/>
          <p14:tracePt t="30715" x="725488" y="812800"/>
          <p14:tracePt t="30721" x="701675" y="801688"/>
          <p14:tracePt t="30737" x="688975" y="801688"/>
          <p14:tracePt t="30745" x="663575" y="801688"/>
          <p14:tracePt t="30753" x="650875" y="801688"/>
          <p14:tracePt t="30761" x="638175" y="801688"/>
          <p14:tracePt t="30781" x="625475" y="801688"/>
          <p14:tracePt t="30851" x="625475" y="812800"/>
          <p14:tracePt t="30873" x="625475" y="825500"/>
          <p14:tracePt t="30881" x="650875" y="901700"/>
          <p14:tracePt t="30889" x="676275" y="950913"/>
          <p14:tracePt t="30897" x="688975" y="976313"/>
          <p14:tracePt t="30906" x="712788" y="1001713"/>
          <p14:tracePt t="30913" x="725488" y="1025525"/>
          <p14:tracePt t="30919" x="738188" y="1063625"/>
          <p14:tracePt t="30927" x="750888" y="1089025"/>
          <p14:tracePt t="30935" x="763588" y="1114425"/>
          <p14:tracePt t="30943" x="763588" y="1150938"/>
          <p14:tracePt t="30958" x="776288" y="1189038"/>
          <p14:tracePt t="30959" x="788988" y="1201738"/>
          <p14:tracePt t="30967" x="788988" y="1227138"/>
          <p14:tracePt t="30975" x="788988" y="1263650"/>
          <p14:tracePt t="30983" x="788988" y="1314450"/>
          <p14:tracePt t="30989" x="776288" y="1376363"/>
          <p14:tracePt t="30997" x="763588" y="1427163"/>
          <p14:tracePt t="31006" x="763588" y="1450975"/>
          <p14:tracePt t="31013" x="738188" y="1501775"/>
          <p14:tracePt t="31022" x="712788" y="1539875"/>
          <p14:tracePt t="31029" x="701675" y="1576388"/>
          <p14:tracePt t="31037" x="676275" y="1614488"/>
          <p14:tracePt t="31045" x="650875" y="1652588"/>
          <p14:tracePt t="31051" x="625475" y="1676400"/>
          <p14:tracePt t="31059" x="600075" y="1714500"/>
          <p14:tracePt t="31067" x="563563" y="1765300"/>
          <p14:tracePt t="31075" x="538163" y="1801813"/>
          <p14:tracePt t="31083" x="525463" y="1827213"/>
          <p14:tracePt t="31091" x="512763" y="1865313"/>
          <p14:tracePt t="31099" x="500063" y="1889125"/>
          <p14:tracePt t="31107" x="500063" y="1927225"/>
          <p14:tracePt t="31113" x="500063" y="1952625"/>
          <p14:tracePt t="31123" x="488950" y="1978025"/>
          <p14:tracePt t="31129" x="476250" y="2014538"/>
          <p14:tracePt t="31137" x="463550" y="2039938"/>
          <p14:tracePt t="31145" x="450850" y="2078038"/>
          <p14:tracePt t="31153" x="425450" y="2114550"/>
          <p14:tracePt t="31161" x="412750" y="2139950"/>
          <p14:tracePt t="31169" x="387350" y="2190750"/>
          <p14:tracePt t="31175" x="363538" y="2252663"/>
          <p14:tracePt t="31183" x="350838" y="2327275"/>
          <p14:tracePt t="31191" x="325438" y="2378075"/>
          <p14:tracePt t="31199" x="300038" y="2452688"/>
          <p14:tracePt t="31207" x="274638" y="2527300"/>
          <p14:tracePt t="31215" x="263525" y="2590800"/>
          <p14:tracePt t="31224" x="238125" y="2665413"/>
          <p14:tracePt t="31231" x="225425" y="2740025"/>
          <p14:tracePt t="31240" x="225425" y="2790825"/>
          <p14:tracePt t="31245" x="212725" y="2828925"/>
          <p14:tracePt t="31253" x="212725" y="2840038"/>
          <p14:tracePt t="31261" x="212725" y="2865438"/>
          <p14:tracePt t="31269" x="212725" y="2903538"/>
          <p14:tracePt t="31277" x="200025" y="2928938"/>
          <p14:tracePt t="31285" x="187325" y="2965450"/>
          <p14:tracePt t="31293" x="163513" y="3016250"/>
          <p14:tracePt t="31301" x="150813" y="3065463"/>
          <p14:tracePt t="31309" x="138113" y="3103563"/>
          <p14:tracePt t="31315" x="125413" y="3154363"/>
          <p14:tracePt t="31323" x="112713" y="3190875"/>
          <p14:tracePt t="31331" x="100013" y="3228975"/>
          <p14:tracePt t="31341" x="100013" y="3254375"/>
          <p14:tracePt t="31347" x="100013" y="3290888"/>
          <p14:tracePt t="31356" x="100013" y="3354388"/>
          <p14:tracePt t="31363" x="100013" y="3416300"/>
          <p14:tracePt t="31373" x="100013" y="3479800"/>
          <p14:tracePt t="31377" x="100013" y="3541713"/>
          <p14:tracePt t="31385" x="112713" y="3629025"/>
          <p14:tracePt t="31393" x="112713" y="3692525"/>
          <p14:tracePt t="31401" x="138113" y="3741738"/>
          <p14:tracePt t="31409" x="150813" y="3779838"/>
          <p14:tracePt t="31417" x="163513" y="3816350"/>
          <p14:tracePt t="31425" x="187325" y="3841750"/>
          <p14:tracePt t="31433" x="212725" y="3867150"/>
          <p14:tracePt t="31439" x="238125" y="3892550"/>
          <p14:tracePt t="31447" x="263525" y="3916363"/>
          <p14:tracePt t="31456" x="300038" y="3954463"/>
          <p14:tracePt t="31463" x="338138" y="3967163"/>
          <p14:tracePt t="31472" x="376238" y="3992563"/>
          <p14:tracePt t="31479" x="400050" y="4017963"/>
          <p14:tracePt t="31487" x="450850" y="4041775"/>
          <p14:tracePt t="31495" x="525463" y="4105275"/>
          <p14:tracePt t="31503" x="612775" y="4167188"/>
          <p14:tracePt t="31510" x="663575" y="4205288"/>
          <p14:tracePt t="31517" x="725488" y="4241800"/>
          <p14:tracePt t="31525" x="738188" y="4254500"/>
          <p14:tracePt t="31533" x="776288" y="4279900"/>
          <p14:tracePt t="31541" x="788988" y="4292600"/>
          <p14:tracePt t="31549" x="801688" y="4292600"/>
          <p14:tracePt t="31557" x="825500" y="4305300"/>
          <p14:tracePt t="31565" x="863600" y="4305300"/>
          <p14:tracePt t="31573" x="901700" y="4318000"/>
          <p14:tracePt t="31579" x="950913" y="4318000"/>
          <p14:tracePt t="31587" x="1014413" y="4318000"/>
          <p14:tracePt t="31595" x="1089025" y="4330700"/>
          <p14:tracePt t="31603" x="1176338" y="4354513"/>
          <p14:tracePt t="31611" x="1263650" y="4367213"/>
          <p14:tracePt t="31619" x="1327150" y="4379913"/>
          <p14:tracePt t="31627" x="1401763" y="4392613"/>
          <p14:tracePt t="31633" x="1452563" y="4392613"/>
          <p14:tracePt t="31641" x="1501775" y="4392613"/>
          <p14:tracePt t="31649" x="1539875" y="4392613"/>
          <p14:tracePt t="31658" x="1589088" y="4392613"/>
          <p14:tracePt t="31665" x="1652588" y="4379913"/>
          <p14:tracePt t="31674" x="1714500" y="4354513"/>
          <p14:tracePt t="31681" x="1801813" y="4330700"/>
          <p14:tracePt t="31690" x="1878013" y="4305300"/>
          <p14:tracePt t="31697" x="1965325" y="4279900"/>
          <p14:tracePt t="31703" x="2052638" y="4267200"/>
          <p14:tracePt t="31711" x="2178050" y="4254500"/>
          <p14:tracePt t="31719" x="2278063" y="4230688"/>
          <p14:tracePt t="31727" x="2365375" y="4205288"/>
          <p14:tracePt t="31735" x="2452688" y="4167188"/>
          <p14:tracePt t="31743" x="2528888" y="4141788"/>
          <p14:tracePt t="31751" x="2616200" y="4105275"/>
          <p14:tracePt t="31759" x="2690813" y="4054475"/>
          <p14:tracePt t="31765" x="2767013" y="4017963"/>
          <p14:tracePt t="31773" x="2828925" y="3979863"/>
          <p14:tracePt t="31781" x="2879725" y="3941763"/>
          <p14:tracePt t="31790" x="2941638" y="3916363"/>
          <p14:tracePt t="31797" x="3003550" y="3867150"/>
          <p14:tracePt t="31807" x="3041650" y="3841750"/>
          <p14:tracePt t="31813" x="3067050" y="3816350"/>
          <p14:tracePt t="31823" x="3092450" y="3741738"/>
          <p14:tracePt t="31829" x="3116263" y="3654425"/>
          <p14:tracePt t="31835" x="3116263" y="3579813"/>
          <p14:tracePt t="31843" x="3103563" y="3490913"/>
          <p14:tracePt t="31851" x="3079750" y="3403600"/>
          <p14:tracePt t="31860" x="3041650" y="3316288"/>
          <p14:tracePt t="31867" x="3016250" y="3267075"/>
          <p14:tracePt t="31875" x="3003550" y="3216275"/>
          <p14:tracePt t="31883" x="2979738" y="3203575"/>
          <p14:tracePt t="31891" x="2967038" y="3178175"/>
          <p14:tracePt t="31897" x="2954338" y="3178175"/>
          <p14:tracePt t="31906" x="2941638" y="3165475"/>
          <p14:tracePt t="31925" x="2928938" y="3165475"/>
          <p14:tracePt t="31933" x="2928938" y="3154363"/>
          <p14:tracePt t="32046" x="2928938" y="3165475"/>
          <p14:tracePt t="32062" x="2941638" y="3190875"/>
          <p14:tracePt t="32070" x="2954338" y="3203575"/>
          <p14:tracePt t="32077" x="2967038" y="3228975"/>
          <p14:tracePt t="32085" x="2979738" y="3278188"/>
          <p14:tracePt t="32093" x="2992438" y="3341688"/>
          <p14:tracePt t="32099" x="3016250" y="3429000"/>
          <p14:tracePt t="32107" x="3041650" y="3529013"/>
          <p14:tracePt t="32115" x="3067050" y="3616325"/>
          <p14:tracePt t="32124" x="3103563" y="3729038"/>
          <p14:tracePt t="32131" x="3128963" y="3816350"/>
          <p14:tracePt t="32141" x="3154363" y="3916363"/>
          <p14:tracePt t="32147" x="3179763" y="4079875"/>
          <p14:tracePt t="32157" x="3192463" y="4179888"/>
          <p14:tracePt t="32163" x="3192463" y="4267200"/>
          <p14:tracePt t="32169" x="3192463" y="4341813"/>
          <p14:tracePt t="32178" x="3192463" y="4405313"/>
          <p14:tracePt t="32185" x="3192463" y="4418013"/>
          <p14:tracePt t="32194" x="3192463" y="4443413"/>
          <p14:tracePt t="32209" x="3179763" y="4454525"/>
          <p14:tracePt t="32217" x="3167063" y="4467225"/>
          <p14:tracePt t="32225" x="3141663" y="4492625"/>
          <p14:tracePt t="32231" x="3128963" y="4505325"/>
          <p14:tracePt t="32241" x="3092450" y="4530725"/>
          <p14:tracePt t="32247" x="3054350" y="4530725"/>
          <p14:tracePt t="32257" x="2992438" y="4554538"/>
          <p14:tracePt t="32263" x="2954338" y="4579938"/>
          <p14:tracePt t="32274" x="2879725" y="4605338"/>
          <p14:tracePt t="32279" x="2841625" y="4605338"/>
          <p14:tracePt t="32287" x="2790825" y="4618038"/>
          <p14:tracePt t="32293" x="2754313" y="4630738"/>
          <p14:tracePt t="32301" x="2678113" y="4643438"/>
          <p14:tracePt t="32309" x="2603500" y="4656138"/>
          <p14:tracePt t="32317" x="2516188" y="4667250"/>
          <p14:tracePt t="32325" x="2452688" y="4679950"/>
          <p14:tracePt t="32333" x="2378075" y="4705350"/>
          <p14:tracePt t="32341" x="2303463" y="4718050"/>
          <p14:tracePt t="32349" x="2239963" y="4730750"/>
          <p14:tracePt t="32358" x="2165350" y="4730750"/>
          <p14:tracePt t="32363" x="2090738" y="4743450"/>
          <p14:tracePt t="32373" x="1990725" y="4743450"/>
          <p14:tracePt t="32379" x="1878013" y="4743450"/>
          <p14:tracePt t="32387" x="1778000" y="4743450"/>
          <p14:tracePt t="32395" x="1665288" y="4743450"/>
          <p14:tracePt t="32403" x="1514475" y="4768850"/>
          <p14:tracePt t="32411" x="1414463" y="4805363"/>
          <p14:tracePt t="32419" x="1301750" y="4830763"/>
          <p14:tracePt t="32425" x="1239838" y="4856163"/>
          <p14:tracePt t="32433" x="1163638" y="4892675"/>
          <p14:tracePt t="32442" x="1076325" y="4918075"/>
          <p14:tracePt t="32449" x="1001713" y="4943475"/>
          <p14:tracePt t="32458" x="925513" y="4968875"/>
          <p14:tracePt t="32465" x="863600" y="5005388"/>
          <p14:tracePt t="32474" x="788988" y="5056188"/>
          <p14:tracePt t="32481" x="712788" y="5130800"/>
          <p14:tracePt t="32490" x="638175" y="5194300"/>
          <p14:tracePt t="32495" x="563563" y="5218113"/>
          <p14:tracePt t="32503" x="488950" y="5256213"/>
          <p14:tracePt t="32512" x="425450" y="5281613"/>
          <p14:tracePt t="32519" x="376238" y="5294313"/>
          <p14:tracePt t="32527" x="363538" y="5318125"/>
          <p14:tracePt t="32535" x="350838" y="5330825"/>
          <p14:tracePt t="32543" x="325438" y="5356225"/>
          <p14:tracePt t="32551" x="312738" y="5381625"/>
          <p14:tracePt t="32558" x="287338" y="5418138"/>
          <p14:tracePt t="32565" x="238125" y="5468938"/>
          <p14:tracePt t="32573" x="225425" y="5507038"/>
          <p14:tracePt t="32581" x="187325" y="5568950"/>
          <p14:tracePt t="32590" x="163513" y="5619750"/>
          <p14:tracePt t="32597" x="138113" y="5694363"/>
          <p14:tracePt t="32607" x="112713" y="5768975"/>
          <p14:tracePt t="32613" x="100013" y="5832475"/>
          <p14:tracePt t="32624" x="100013" y="5907088"/>
          <p14:tracePt t="32627" x="100013" y="5969000"/>
          <p14:tracePt t="32635" x="112713" y="6056313"/>
          <p14:tracePt t="32643" x="138113" y="6132513"/>
          <p14:tracePt t="32651" x="163513" y="6207125"/>
          <p14:tracePt t="32659" x="187325" y="6269038"/>
          <p14:tracePt t="32667" x="212725" y="6345238"/>
          <p14:tracePt t="32675" x="250825" y="6419850"/>
          <p14:tracePt t="32683" x="274638" y="6494463"/>
          <p14:tracePt t="32691" x="300038" y="6545263"/>
          <p14:tracePt t="32697" x="338138" y="6619875"/>
          <p14:tracePt t="32706" x="376238" y="6707188"/>
          <p14:tracePt t="32713" x="438150" y="6796088"/>
          <p14:tracePt t="32892" x="3228975" y="6770688"/>
          <p14:tracePt t="32900" x="3341688" y="6696075"/>
          <p14:tracePt t="32910" x="3417888" y="6657975"/>
          <p14:tracePt t="32916" x="3492500" y="6619875"/>
          <p14:tracePt t="32926" x="3530600" y="6607175"/>
          <p14:tracePt t="32932" x="3567113" y="6583363"/>
          <p14:tracePt t="32941" x="3617913" y="6557963"/>
          <p14:tracePt t="32947" x="3643313" y="6545263"/>
          <p14:tracePt t="32953" x="3654425" y="6519863"/>
          <p14:tracePt t="32961" x="3692525" y="6507163"/>
          <p14:tracePt t="32969" x="3705225" y="6494463"/>
          <p14:tracePt t="32977" x="3717925" y="6494463"/>
          <p14:tracePt t="33204" x="3717925" y="6483350"/>
          <p14:tracePt t="33214" x="3705225" y="6483350"/>
          <p14:tracePt t="33223" x="3692525" y="6432550"/>
          <p14:tracePt t="33229" x="3667125" y="6357938"/>
          <p14:tracePt t="33237" x="3643313" y="6281738"/>
          <p14:tracePt t="33245" x="3617913" y="6232525"/>
          <p14:tracePt t="33253" x="3567113" y="6157913"/>
          <p14:tracePt t="33261" x="3530600" y="6081713"/>
          <p14:tracePt t="33269" x="3454400" y="5969000"/>
          <p14:tracePt t="33278" x="3367088" y="5868988"/>
          <p14:tracePt t="33283" x="3305175" y="5719763"/>
          <p14:tracePt t="33291" x="3228975" y="5607050"/>
          <p14:tracePt t="33299" x="3167063" y="5456238"/>
          <p14:tracePt t="33307" x="3092450" y="5356225"/>
          <p14:tracePt t="33315" x="3028950" y="5268913"/>
          <p14:tracePt t="33324" x="2992438" y="5194300"/>
          <p14:tracePt t="33331" x="2954338" y="5130800"/>
          <p14:tracePt t="33339" x="2941638" y="5056188"/>
          <p14:tracePt t="33345" x="2916238" y="5005388"/>
          <p14:tracePt t="33353" x="2890838" y="4930775"/>
          <p14:tracePt t="33361" x="2867025" y="4868863"/>
          <p14:tracePt t="33369" x="2841625" y="4830763"/>
          <p14:tracePt t="33377" x="2816225" y="4768850"/>
          <p14:tracePt t="33385" x="2767013" y="4730750"/>
          <p14:tracePt t="33393" x="2703513" y="4692650"/>
          <p14:tracePt t="33401" x="2667000" y="4656138"/>
          <p14:tracePt t="33407" x="2628900" y="4630738"/>
          <p14:tracePt t="33415" x="2616200" y="4618038"/>
          <p14:tracePt t="33424" x="2603500" y="4592638"/>
          <p14:tracePt t="33431" x="2590800" y="4592638"/>
          <p14:tracePt t="33439" x="2590800" y="4579938"/>
          <p14:tracePt t="33447" x="2590800" y="4567238"/>
          <p14:tracePt t="33456" x="2578100" y="4554538"/>
          <p14:tracePt t="33463" x="2578100" y="4530725"/>
          <p14:tracePt t="33472" x="2565400" y="4518025"/>
          <p14:tracePt t="33477" x="2554288" y="4492625"/>
          <p14:tracePt t="33485" x="2528888" y="4454525"/>
          <p14:tracePt t="33493" x="2490788" y="4405313"/>
          <p14:tracePt t="33501" x="2441575" y="4330700"/>
          <p14:tracePt t="33509" x="2416175" y="4279900"/>
          <p14:tracePt t="33517" x="2390775" y="4230688"/>
          <p14:tracePt t="33525" x="2365375" y="4192588"/>
          <p14:tracePt t="33533" x="2352675" y="4167188"/>
          <p14:tracePt t="33539" x="2328863" y="4141788"/>
          <p14:tracePt t="33547" x="2316163" y="4117975"/>
          <p14:tracePt t="33556" x="2316163" y="4092575"/>
          <p14:tracePt t="33563" x="2290763" y="4067175"/>
          <p14:tracePt t="33572" x="2290763" y="4029075"/>
          <p14:tracePt t="33579" x="2265363" y="3992563"/>
          <p14:tracePt t="33587" x="2239963" y="3941763"/>
          <p14:tracePt t="33595" x="2203450" y="3892550"/>
          <p14:tracePt t="33603" x="2165350" y="3816350"/>
          <p14:tracePt t="33609" x="2139950" y="3741738"/>
          <p14:tracePt t="33617" x="2090738" y="3679825"/>
          <p14:tracePt t="33625" x="2065338" y="3641725"/>
          <p14:tracePt t="33633" x="2052638" y="3616325"/>
          <p14:tracePt t="33641" x="2027238" y="3579813"/>
          <p14:tracePt t="33649" x="2014538" y="3554413"/>
          <p14:tracePt t="33657" x="1990725" y="3541713"/>
          <p14:tracePt t="33665" x="1978025" y="3516313"/>
          <p14:tracePt t="33673" x="1965325" y="3503613"/>
          <p14:tracePt t="33679" x="1952625" y="3479800"/>
          <p14:tracePt t="33687" x="1952625" y="3467100"/>
          <p14:tracePt t="33695" x="1939925" y="3454400"/>
          <p14:tracePt t="33703" x="1927225" y="3441700"/>
          <p14:tracePt t="33719" x="1927225" y="3429000"/>
          <p14:tracePt t="33731" x="1927225" y="3416300"/>
          <p14:tracePt t="33761" x="1914525" y="3416300"/>
          <p14:tracePt t="33771" x="1914525" y="3403600"/>
          <p14:tracePt t="33777" x="1903413" y="3378200"/>
          <p14:tracePt t="33785" x="1890713" y="3367088"/>
          <p14:tracePt t="33793" x="1865313" y="3341688"/>
          <p14:tracePt t="33801" x="1852613" y="3316288"/>
          <p14:tracePt t="33807" x="1839913" y="3316288"/>
          <p14:tracePt t="33815" x="1839913" y="3303588"/>
          <p14:tracePt t="34088" x="1827213" y="3303588"/>
          <p14:tracePt t="34108" x="1814513" y="3316288"/>
          <p14:tracePt t="34124" x="1814513" y="3328988"/>
          <p14:tracePt t="34185" x="1814513" y="3341688"/>
          <p14:tracePt t="34194" x="1814513" y="3378200"/>
          <p14:tracePt t="34202" x="1814513" y="3390900"/>
          <p14:tracePt t="34208" x="1814513" y="3403600"/>
          <p14:tracePt t="34216" x="1827213" y="3429000"/>
          <p14:tracePt t="34223" x="1827213" y="3441700"/>
          <p14:tracePt t="34231" x="1827213" y="3454400"/>
          <p14:tracePt t="34239" x="1827213" y="3467100"/>
          <p14:tracePt t="34290" x="1827213" y="3479800"/>
          <p14:tracePt t="34297" x="1827213" y="3490913"/>
          <p14:tracePt t="34305" x="1839913" y="3516313"/>
          <p14:tracePt t="34313" x="1852613" y="3529013"/>
          <p14:tracePt t="34322" x="1865313" y="3541713"/>
          <p14:tracePt t="34329" x="1878013" y="3579813"/>
          <p14:tracePt t="34335" x="1890713" y="3590925"/>
          <p14:tracePt t="34343" x="1903413" y="3603625"/>
          <p14:tracePt t="34351" x="1914525" y="3629025"/>
          <p14:tracePt t="34359" x="1914525" y="3641725"/>
          <p14:tracePt t="34367" x="1914525" y="3654425"/>
          <p14:tracePt t="34375" x="1914525" y="3667125"/>
          <p14:tracePt t="34383" x="1927225" y="3679825"/>
          <p14:tracePt t="34397" x="1927225" y="3692525"/>
          <p14:tracePt t="34407" x="1939925" y="3692525"/>
          <p14:tracePt t="34413" x="1939925" y="3703638"/>
          <p14:tracePt t="34423" x="1939925" y="3716338"/>
          <p14:tracePt t="34429" x="1939925" y="3729038"/>
          <p14:tracePt t="34439" x="1952625" y="3741738"/>
          <p14:tracePt t="34445" x="1965325" y="3754438"/>
          <p14:tracePt t="34453" x="1965325" y="3779838"/>
          <p14:tracePt t="34461" x="1965325" y="3792538"/>
          <p14:tracePt t="34467" x="1978025" y="3792538"/>
          <p14:tracePt t="34475" x="1978025" y="3803650"/>
          <p14:tracePt t="34483" x="1978025" y="3816350"/>
          <p14:tracePt t="34511" x="1990725" y="3816350"/>
          <p14:tracePt t="34519" x="1990725" y="3829050"/>
          <p14:tracePt t="34527" x="2003425" y="3829050"/>
          <p14:tracePt t="34533" x="2003425" y="3854450"/>
          <p14:tracePt t="34541" x="2003425" y="3867150"/>
          <p14:tracePt t="34557" x="2014538" y="3879850"/>
          <p14:tracePt t="34565" x="2014538" y="3892550"/>
          <p14:tracePt t="34577" x="2014538" y="3905250"/>
          <p14:tracePt t="34593" x="2014538" y="3916363"/>
          <p14:tracePt t="34599" x="2014538" y="3929063"/>
          <p14:tracePt t="34607" x="2027238" y="3929063"/>
          <p14:tracePt t="34615" x="2027238" y="3941763"/>
          <p14:tracePt t="34623" x="2027238" y="3967163"/>
          <p14:tracePt t="34640" x="2027238" y="3979863"/>
          <p14:tracePt t="34651" x="2027238" y="3992563"/>
          <p14:tracePt t="34659" x="2027238" y="4005263"/>
          <p14:tracePt t="34673" x="2027238" y="4017963"/>
          <p14:tracePt t="34697" x="2014538" y="4029075"/>
          <p14:tracePt t="34713" x="2014538" y="4041775"/>
          <p14:tracePt t="34722" x="1990725" y="4054475"/>
          <p14:tracePt t="34729" x="1990725" y="4067175"/>
          <p14:tracePt t="34735" x="1965325" y="4079875"/>
          <p14:tracePt t="34743" x="1965325" y="4092575"/>
          <p14:tracePt t="34759" x="1952625" y="4105275"/>
          <p14:tracePt t="34775" x="1939925" y="4105275"/>
          <p14:tracePt t="34783" x="1927225" y="4105275"/>
          <p14:tracePt t="34791" x="1914525" y="4117975"/>
          <p14:tracePt t="34797" x="1903413" y="4129088"/>
          <p14:tracePt t="34813" x="1878013" y="4129088"/>
          <p14:tracePt t="34829" x="1865313" y="4129088"/>
          <p14:tracePt t="34838" x="1852613" y="4129088"/>
          <p14:tracePt t="34845" x="1839913" y="4129088"/>
          <p14:tracePt t="34853" x="1814513" y="4129088"/>
          <p14:tracePt t="34859" x="1801813" y="4105275"/>
          <p14:tracePt t="34867" x="1790700" y="4105275"/>
          <p14:tracePt t="34875" x="1765300" y="4092575"/>
          <p14:tracePt t="34883" x="1752600" y="4079875"/>
          <p14:tracePt t="34891" x="1739900" y="4079875"/>
          <p14:tracePt t="34899" x="1739900" y="4067175"/>
          <p14:tracePt t="34953" x="1727200" y="4067175"/>
          <p14:tracePt t="34965" x="1727200" y="4054475"/>
          <p14:tracePt t="34973" x="1714500" y="4041775"/>
          <p14:tracePt t="34981" x="1701800" y="4029075"/>
          <p14:tracePt t="35003" x="1701800" y="4017963"/>
          <p14:tracePt t="35159" x="1689100" y="4005263"/>
          <p14:tracePt t="35171" x="1689100" y="3992563"/>
          <p14:tracePt t="35179" x="1677988" y="3992563"/>
          <p14:tracePt t="35185" x="1677988" y="3979863"/>
          <p14:tracePt t="35193" x="1665288" y="3979863"/>
          <p14:tracePt t="35213" x="1652588" y="3979863"/>
          <p14:tracePt t="35223" x="1652588" y="3967163"/>
          <p14:tracePt t="35239" x="1652588" y="3954463"/>
          <p14:tracePt t="35249" x="1652588" y="3941763"/>
          <p14:tracePt t="35257" x="1639888" y="3941763"/>
          <p14:tracePt t="35263" x="1639888" y="3929063"/>
          <p14:tracePt t="35272" x="1627188" y="3929063"/>
          <p14:tracePt t="35279" x="1614488" y="3916363"/>
          <p14:tracePt t="35288" x="1614488" y="3905250"/>
          <p14:tracePt t="35295" x="1614488" y="3892550"/>
          <p14:tracePt t="35303" x="1601788" y="3879850"/>
          <p14:tracePt t="35311" x="1601788" y="3867150"/>
          <p14:tracePt t="35317" x="1601788" y="3854450"/>
          <p14:tracePt t="35325" x="1601788" y="3841750"/>
          <p14:tracePt t="35333" x="1601788" y="3829050"/>
          <p14:tracePt t="35341" x="1589088" y="3816350"/>
          <p14:tracePt t="35349" x="1589088" y="3803650"/>
          <p14:tracePt t="35365" x="1589088" y="3792538"/>
          <p14:tracePt t="35391" x="1589088" y="3779838"/>
          <p14:tracePt t="35403" x="1577975" y="3779838"/>
          <p14:tracePt t="35423" x="1577975" y="3767138"/>
          <p14:tracePt t="35439" x="1577975" y="3754438"/>
          <p14:tracePt t="35447" x="1577975" y="3741738"/>
          <p14:tracePt t="35469" x="1577975" y="3729038"/>
          <p14:tracePt t="35548" x="1565275" y="3729038"/>
          <p14:tracePt t="35560" x="1565275" y="3716338"/>
          <p14:tracePt t="35578" x="1565275" y="3703638"/>
          <p14:tracePt t="35586" x="1552575" y="3703638"/>
          <p14:tracePt t="35597" x="1552575" y="3692525"/>
          <p14:tracePt t="35758" x="1539875" y="3692525"/>
          <p14:tracePt t="35767" x="1527175" y="3703638"/>
          <p14:tracePt t="35780" x="1514475" y="3716338"/>
          <p14:tracePt t="35796" x="1489075" y="3741738"/>
          <p14:tracePt t="35804" x="1489075" y="3754438"/>
          <p14:tracePt t="35812" x="1465263" y="3767138"/>
          <p14:tracePt t="35820" x="1465263" y="3792538"/>
          <p14:tracePt t="35828" x="1452563" y="3803650"/>
          <p14:tracePt t="35836" x="1439863" y="3803650"/>
          <p14:tracePt t="35844" x="1439863" y="3816350"/>
          <p14:tracePt t="35866" x="1427163" y="3829050"/>
          <p14:tracePt t="35883" x="1427163" y="3841750"/>
          <p14:tracePt t="35891" x="1414463" y="3854450"/>
          <p14:tracePt t="35898" x="1401763" y="3854450"/>
          <p14:tracePt t="35907" x="1389063" y="3867150"/>
          <p14:tracePt t="35912" x="1389063" y="3879850"/>
          <p14:tracePt t="35920" x="1376363" y="3892550"/>
          <p14:tracePt t="35929" x="1363663" y="3892550"/>
          <p14:tracePt t="35936" x="1352550" y="3905250"/>
          <p14:tracePt t="35952" x="1339850" y="3916363"/>
          <p14:tracePt t="35971" x="1327150" y="3929063"/>
          <p14:tracePt t="35997" x="1314450" y="3929063"/>
          <p14:tracePt t="36013" x="1314450" y="3941763"/>
          <p14:tracePt t="36033" x="1301750" y="3954463"/>
          <p14:tracePt t="36043" x="1301750" y="3967163"/>
          <p14:tracePt t="36059" x="1276350" y="3979863"/>
          <p14:tracePt t="36075" x="1263650" y="3979863"/>
          <p14:tracePt t="36091" x="1239838" y="3992563"/>
          <p14:tracePt t="36099" x="1239838" y="4005263"/>
          <p14:tracePt t="36107" x="1227138" y="4005263"/>
          <p14:tracePt t="36122" x="1214438" y="4005263"/>
          <p14:tracePt t="36129" x="1201738" y="4017963"/>
          <p14:tracePt t="36139" x="1189038" y="4017963"/>
          <p14:tracePt t="36145" x="1176338" y="4017963"/>
          <p14:tracePt t="36153" x="1163638" y="4017963"/>
          <p14:tracePt t="36161" x="1163638" y="4029075"/>
          <p14:tracePt t="36169" x="1150938" y="4029075"/>
          <p14:tracePt t="36175" x="1127125" y="4029075"/>
          <p14:tracePt t="36183" x="1114425" y="4041775"/>
          <p14:tracePt t="36191" x="1101725" y="4041775"/>
          <p14:tracePt t="36199" x="1089025" y="4041775"/>
          <p14:tracePt t="36316" x="1063625" y="4029075"/>
          <p14:tracePt t="36325" x="1063625" y="4005263"/>
          <p14:tracePt t="36333" x="1050925" y="4005263"/>
          <p14:tracePt t="36340" x="1050925" y="3992563"/>
          <p14:tracePt t="36355" x="1038225" y="3967163"/>
          <p14:tracePt t="36371" x="1038225" y="3954463"/>
          <p14:tracePt t="36377" x="1027113" y="3941763"/>
          <p14:tracePt t="36385" x="1027113" y="3929063"/>
          <p14:tracePt t="36393" x="1027113" y="3905250"/>
          <p14:tracePt t="36409" x="1027113" y="3892550"/>
          <p14:tracePt t="36417" x="1027113" y="3879850"/>
          <p14:tracePt t="36425" x="1027113" y="3867150"/>
          <p14:tracePt t="36459" x="1027113" y="3854450"/>
          <p14:tracePt t="36475" x="1027113" y="3841750"/>
          <p14:tracePt t="36483" x="1027113" y="3829050"/>
          <p14:tracePt t="36491" x="1027113" y="3816350"/>
          <p14:tracePt t="36509" x="1027113" y="3803650"/>
          <p14:tracePt t="36876" x="1027113" y="3792538"/>
          <p14:tracePt t="36895" x="1027113" y="3779838"/>
          <p14:tracePt t="37011" x="1038225" y="3779838"/>
          <p14:tracePt t="37020" x="1050925" y="3803650"/>
          <p14:tracePt t="37027" x="1076325" y="3816350"/>
          <p14:tracePt t="37035" x="1089025" y="3841750"/>
          <p14:tracePt t="37041" x="1114425" y="3854450"/>
          <p14:tracePt t="37049" x="1114425" y="3867150"/>
          <p14:tracePt t="37058" x="1139825" y="3879850"/>
          <p14:tracePt t="37074" x="1150938" y="3892550"/>
          <p14:tracePt t="37081" x="1163638" y="3905250"/>
          <p14:tracePt t="37111" x="1176338" y="3905250"/>
          <p14:tracePt t="37120" x="1176338" y="3916363"/>
          <p14:tracePt t="37135" x="1189038" y="3941763"/>
          <p14:tracePt t="37143" x="1201738" y="3954463"/>
          <p14:tracePt t="37151" x="1214438" y="3967163"/>
          <p14:tracePt t="37160" x="1227138" y="3979863"/>
          <p14:tracePt t="37165" x="1239838" y="3979863"/>
          <p14:tracePt t="37174" x="1239838" y="3992563"/>
          <p14:tracePt t="37185" x="1252538" y="4005263"/>
          <p14:tracePt t="37500" x="1252538" y="3979863"/>
          <p14:tracePt t="37508" x="1239838" y="3967163"/>
          <p14:tracePt t="37516" x="1239838" y="3941763"/>
          <p14:tracePt t="37526" x="1239838" y="3929063"/>
          <p14:tracePt t="37533" x="1239838" y="3905250"/>
          <p14:tracePt t="37541" x="1239838" y="3879850"/>
          <p14:tracePt t="37547" x="1239838" y="3867150"/>
          <p14:tracePt t="37556" x="1227138" y="3854450"/>
          <p14:tracePt t="37561" x="1227138" y="3841750"/>
          <p14:tracePt t="37570" x="1214438" y="3816350"/>
          <p14:tracePt t="37577" x="1214438" y="3803650"/>
          <p14:tracePt t="37585" x="1214438" y="3792538"/>
          <p14:tracePt t="37594" x="1214438" y="3767138"/>
          <p14:tracePt t="37601" x="1214438" y="3754438"/>
          <p14:tracePt t="37609" x="1201738" y="3729038"/>
          <p14:tracePt t="37617" x="1189038" y="3692525"/>
          <p14:tracePt t="37625" x="1176338" y="3629025"/>
          <p14:tracePt t="37631" x="1176338" y="3590925"/>
          <p14:tracePt t="37640" x="1176338" y="3567113"/>
          <p14:tracePt t="37647" x="1176338" y="3529013"/>
          <p14:tracePt t="37656" x="1176338" y="3516313"/>
          <p14:tracePt t="37663" x="1176338" y="3503613"/>
          <p14:tracePt t="37673" x="1176338" y="3490913"/>
          <p14:tracePt t="37679" x="1176338" y="3479800"/>
          <p14:tracePt t="37689" x="1176338" y="3467100"/>
          <p14:tracePt t="37693" x="1176338" y="3454400"/>
          <p14:tracePt t="37701" x="1176338" y="3441700"/>
          <p14:tracePt t="37709" x="1176338" y="3429000"/>
          <p14:tracePt t="37725" x="1176338" y="3416300"/>
          <p14:tracePt t="37733" x="1176338" y="3403600"/>
          <p14:tracePt t="37742" x="1176338" y="3390900"/>
          <p14:tracePt t="37749" x="1176338" y="3367088"/>
          <p14:tracePt t="37757" x="1176338" y="3354388"/>
          <p14:tracePt t="37763" x="1176338" y="3341688"/>
          <p14:tracePt t="37773" x="1163638" y="3316288"/>
          <p14:tracePt t="37789" x="1163638" y="3303588"/>
          <p14:tracePt t="37808" x="1163638" y="3290888"/>
          <p14:tracePt t="37819" x="1163638" y="3278188"/>
          <p14:tracePt t="37931" x="1163638" y="3267075"/>
          <p14:tracePt t="37947" x="1163638" y="3241675"/>
          <p14:tracePt t="37961" x="1163638" y="3228975"/>
          <p14:tracePt t="37969" x="1163638" y="3203575"/>
          <p14:tracePt t="37985" x="1163638" y="3190875"/>
          <p14:tracePt t="37993" x="1163638" y="3165475"/>
          <p14:tracePt t="38001" x="1163638" y="3154363"/>
          <p14:tracePt t="38010" x="1163638" y="3141663"/>
          <p14:tracePt t="38027" x="1150938" y="3128963"/>
          <p14:tracePt t="38035" x="1150938" y="3103563"/>
          <p14:tracePt t="38043" x="1150938" y="3090863"/>
          <p14:tracePt t="38051" x="1150938" y="3065463"/>
          <p14:tracePt t="38059" x="1150938" y="3054350"/>
          <p14:tracePt t="38067" x="1150938" y="3028950"/>
          <p14:tracePt t="38101" x="1150938" y="3016250"/>
          <p14:tracePt t="38179" x="1150938" y="3003550"/>
          <p14:tracePt t="38187" x="1163638" y="3003550"/>
          <p14:tracePt t="38195" x="1176338" y="2990850"/>
          <p14:tracePt t="38204" x="1201738" y="2990850"/>
          <p14:tracePt t="38212" x="1227138" y="2990850"/>
          <p14:tracePt t="38220" x="1239838" y="2978150"/>
          <p14:tracePt t="38226" x="1252538" y="2978150"/>
          <p14:tracePt t="38233" x="1263650" y="2978150"/>
          <p14:tracePt t="38241" x="1276350" y="2978150"/>
          <p14:tracePt t="38249" x="1289050" y="2978150"/>
          <p14:tracePt t="38269" x="1301750" y="2978150"/>
          <p14:tracePt t="38369" x="1314450" y="2978150"/>
          <p14:tracePt t="38393" x="1314450" y="3003550"/>
          <p14:tracePt t="38409" x="1327150" y="3016250"/>
          <p14:tracePt t="38427" x="1327150" y="3028950"/>
          <p14:tracePt t="38443" x="1327150" y="3054350"/>
          <p14:tracePt t="38459" x="1327150" y="3065463"/>
          <p14:tracePt t="38509" x="1339850" y="3065463"/>
          <p14:tracePt t="38611" x="1352550" y="3065463"/>
          <p14:tracePt t="38629" x="1363663" y="3041650"/>
          <p14:tracePt t="38637" x="1376363" y="3028950"/>
          <p14:tracePt t="38645" x="1414463" y="3003550"/>
          <p14:tracePt t="38653" x="1427163" y="2990850"/>
          <p14:tracePt t="38661" x="1439863" y="2978150"/>
          <p14:tracePt t="38669" x="1465263" y="2978150"/>
          <p14:tracePt t="38677" x="1476375" y="2965450"/>
          <p14:tracePt t="38683" x="1489075" y="2952750"/>
          <p14:tracePt t="38691" x="1514475" y="2952750"/>
          <p14:tracePt t="38699" x="1527175" y="2941638"/>
          <p14:tracePt t="38707" x="1539875" y="2941638"/>
          <p14:tracePt t="38715" x="1552575" y="2941638"/>
          <p14:tracePt t="38731" x="1565275" y="2941638"/>
          <p14:tracePt t="38789" x="1577975" y="2941638"/>
          <p14:tracePt t="38797" x="1589088" y="2941638"/>
          <p14:tracePt t="38805" x="1614488" y="2941638"/>
          <p14:tracePt t="38811" x="1627188" y="2941638"/>
          <p14:tracePt t="38819" x="1652588" y="2941638"/>
          <p14:tracePt t="38835" x="1665288" y="2941638"/>
          <p14:tracePt t="38843" x="1665288" y="2928938"/>
          <p14:tracePt t="38851" x="1677988" y="2928938"/>
          <p14:tracePt t="38881" x="1689100" y="2928938"/>
          <p14:tracePt t="38897" x="1701800" y="2928938"/>
          <p14:tracePt t="38921" x="1714500" y="2928938"/>
          <p14:tracePt t="38943" x="1727200" y="2928938"/>
          <p14:tracePt t="38951" x="1727200" y="2941638"/>
          <p14:tracePt t="38959" x="1739900" y="2952750"/>
          <p14:tracePt t="38967" x="1752600" y="2952750"/>
          <p14:tracePt t="38983" x="1765300" y="2952750"/>
          <p14:tracePt t="38991" x="1790700" y="2965450"/>
          <p14:tracePt t="39007" x="1801813" y="2965450"/>
          <p14:tracePt t="39021" x="1814513" y="2965450"/>
          <p14:tracePt t="39033" x="1814513" y="2978150"/>
          <p14:tracePt t="39077" x="1814513" y="2990850"/>
          <p14:tracePt t="39091" x="1827213" y="2990850"/>
          <p14:tracePt t="39099" x="1827213" y="3003550"/>
          <p14:tracePt t="39107" x="1827213" y="3016250"/>
          <p14:tracePt t="39123" x="1827213" y="3028950"/>
          <p14:tracePt t="39131" x="1827213" y="3041650"/>
          <p14:tracePt t="39149" x="1827213" y="3054350"/>
          <p14:tracePt t="39157" x="1827213" y="3065463"/>
          <p14:tracePt t="39165" x="1827213" y="3078163"/>
          <p14:tracePt t="39173" x="1827213" y="3090863"/>
          <p14:tracePt t="39189" x="1827213" y="3103563"/>
          <p14:tracePt t="39204" x="1827213" y="3128963"/>
          <p14:tracePt t="39219" x="1827213" y="3141663"/>
          <p14:tracePt t="39227" x="1814513" y="3154363"/>
          <p14:tracePt t="39235" x="1814513" y="3165475"/>
          <p14:tracePt t="39251" x="1814513" y="3178175"/>
          <p14:tracePt t="39267" x="1801813" y="3203575"/>
          <p14:tracePt t="39273" x="1801813" y="3216275"/>
          <p14:tracePt t="39281" x="1801813" y="3228975"/>
          <p14:tracePt t="39289" x="1801813" y="3241675"/>
          <p14:tracePt t="39297" x="1801813" y="3278188"/>
          <p14:tracePt t="39306" x="1801813" y="3316288"/>
          <p14:tracePt t="39313" x="1801813" y="3354388"/>
          <p14:tracePt t="39322" x="1801813" y="3416300"/>
          <p14:tracePt t="39329" x="1801813" y="3479800"/>
          <p14:tracePt t="39338" x="1814513" y="3567113"/>
          <p14:tracePt t="39343" x="1839913" y="3629025"/>
          <p14:tracePt t="39351" x="1865313" y="3703638"/>
          <p14:tracePt t="39359" x="1903413" y="3767138"/>
          <p14:tracePt t="39367" x="1952625" y="3867150"/>
          <p14:tracePt t="39375" x="2014538" y="3967163"/>
          <p14:tracePt t="39383" x="2052638" y="4092575"/>
          <p14:tracePt t="39391" x="2103438" y="4217988"/>
          <p14:tracePt t="39399" x="2139950" y="4305300"/>
          <p14:tracePt t="39405" x="2178050" y="4392613"/>
          <p14:tracePt t="39413" x="2203450" y="4479925"/>
          <p14:tracePt t="39421" x="2228850" y="4554538"/>
          <p14:tracePt t="39429" x="2239963" y="4618038"/>
          <p14:tracePt t="39438" x="2239963" y="4692650"/>
          <p14:tracePt t="39445" x="2252663" y="4756150"/>
          <p14:tracePt t="39454" x="2265363" y="4818063"/>
          <p14:tracePt t="39461" x="2290763" y="4868863"/>
          <p14:tracePt t="39469" x="2290763" y="4905375"/>
          <p14:tracePt t="39475" x="2303463" y="4943475"/>
          <p14:tracePt t="39483" x="2316163" y="4968875"/>
          <p14:tracePt t="39491" x="2328863" y="4992688"/>
          <p14:tracePt t="39499" x="2328863" y="5005388"/>
          <p14:tracePt t="39507" x="2328863" y="5030788"/>
          <p14:tracePt t="39515" x="2328863" y="5056188"/>
          <p14:tracePt t="39523" x="2328863" y="5081588"/>
          <p14:tracePt t="39531" x="2328863" y="5105400"/>
          <p14:tracePt t="39537" x="2328863" y="5143500"/>
          <p14:tracePt t="39545" x="2303463" y="5181600"/>
          <p14:tracePt t="39554" x="2290763" y="5218113"/>
          <p14:tracePt t="39561" x="2265363" y="5281613"/>
          <p14:tracePt t="39569" x="2239963" y="5343525"/>
          <p14:tracePt t="39577" x="2216150" y="5394325"/>
          <p14:tracePt t="39585" x="2178050" y="5468938"/>
          <p14:tracePt t="39593" x="2116138" y="5530850"/>
          <p14:tracePt t="39599" x="2039938" y="5619750"/>
          <p14:tracePt t="39607" x="1965325" y="5732463"/>
          <p14:tracePt t="39615" x="1890713" y="5807075"/>
          <p14:tracePt t="39623" x="1814513" y="5881688"/>
          <p14:tracePt t="39631" x="1765300" y="5956300"/>
          <p14:tracePt t="39639" x="1752600" y="6007100"/>
          <p14:tracePt t="39647" x="1727200" y="6045200"/>
          <p14:tracePt t="39655" x="1701800" y="6056313"/>
          <p14:tracePt t="39661" x="1689100" y="6081713"/>
          <p14:tracePt t="39669" x="1677988" y="6094413"/>
          <p14:tracePt t="39677" x="1677988" y="6107113"/>
          <p14:tracePt t="39685" x="1665288" y="6119813"/>
          <p14:tracePt t="39693" x="1665288" y="6132513"/>
          <p14:tracePt t="39751" x="1652588" y="6119813"/>
          <p14:tracePt t="39759" x="1627188" y="6081713"/>
          <p14:tracePt t="39767" x="1627188" y="6056313"/>
          <p14:tracePt t="39775" x="1627188" y="6019800"/>
          <p14:tracePt t="39783" x="1614488" y="5994400"/>
          <p14:tracePt t="39791" x="1601788" y="5981700"/>
          <p14:tracePt t="39797" x="1589088" y="5969000"/>
          <p14:tracePt t="39805" x="1577975" y="5945188"/>
          <p14:tracePt t="39813" x="1565275" y="5919788"/>
          <p14:tracePt t="39822" x="1539875" y="5907088"/>
          <p14:tracePt t="39829" x="1527175" y="5868988"/>
          <p14:tracePt t="39837" x="1501775" y="5832475"/>
          <p14:tracePt t="39845" x="1489075" y="5807075"/>
          <p14:tracePt t="39854" x="1465263" y="5768975"/>
          <p14:tracePt t="39861" x="1439863" y="5743575"/>
          <p14:tracePt t="39867" x="1427163" y="5719763"/>
          <p14:tracePt t="39875" x="1414463" y="5707063"/>
          <p14:tracePt t="39883" x="1389063" y="5681663"/>
          <p14:tracePt t="39891" x="1376363" y="5668963"/>
          <p14:tracePt t="39899" x="1352550" y="5643563"/>
          <p14:tracePt t="39908" x="1339850" y="5630863"/>
          <p14:tracePt t="39915" x="1301750" y="5607050"/>
          <p14:tracePt t="39923" x="1252538" y="5594350"/>
          <p14:tracePt t="39929" x="1201738" y="5568950"/>
          <p14:tracePt t="39938" x="1163638" y="5543550"/>
          <p14:tracePt t="39945" x="1127125" y="5543550"/>
          <p14:tracePt t="39954" x="1089025" y="5543550"/>
          <p14:tracePt t="39961" x="1076325" y="5543550"/>
          <p14:tracePt t="39969" x="1076325" y="5530850"/>
          <p14:tracePt t="39977" x="1050925" y="5530850"/>
          <p14:tracePt t="39991" x="1038225" y="5530850"/>
          <p14:tracePt t="39999" x="1014413" y="5530850"/>
          <p14:tracePt t="40007" x="1001713" y="5530850"/>
          <p14:tracePt t="40015" x="976313" y="5543550"/>
          <p14:tracePt t="40023" x="938213" y="5568950"/>
          <p14:tracePt t="40031" x="914400" y="5581650"/>
          <p14:tracePt t="40039" x="876300" y="5607050"/>
          <p14:tracePt t="40047" x="850900" y="5619750"/>
          <p14:tracePt t="40055" x="801688" y="5656263"/>
          <p14:tracePt t="40061" x="776288" y="5668963"/>
          <p14:tracePt t="40069" x="763588" y="5694363"/>
          <p14:tracePt t="40077" x="725488" y="5707063"/>
          <p14:tracePt t="40085" x="712788" y="5719763"/>
          <p14:tracePt t="40093" x="701675" y="5743575"/>
          <p14:tracePt t="40101" x="676275" y="5756275"/>
          <p14:tracePt t="40109" x="663575" y="5781675"/>
          <p14:tracePt t="40117" x="638175" y="5794375"/>
          <p14:tracePt t="40123" x="625475" y="5819775"/>
          <p14:tracePt t="40131" x="612775" y="5832475"/>
          <p14:tracePt t="40139" x="612775" y="5843588"/>
          <p14:tracePt t="40147" x="612775" y="5868988"/>
          <p14:tracePt t="40156" x="600075" y="5907088"/>
          <p14:tracePt t="40163" x="600075" y="5919788"/>
          <p14:tracePt t="40171" x="600075" y="5932488"/>
          <p14:tracePt t="40179" x="612775" y="5969000"/>
          <p14:tracePt t="40188" x="638175" y="5994400"/>
          <p14:tracePt t="40193" x="638175" y="6007100"/>
          <p14:tracePt t="40201" x="650875" y="6032500"/>
          <p14:tracePt t="40209" x="663575" y="6045200"/>
          <p14:tracePt t="40217" x="676275" y="6056313"/>
          <p14:tracePt t="40225" x="688975" y="6069013"/>
          <p14:tracePt t="40233" x="688975" y="6081713"/>
          <p14:tracePt t="40241" x="712788" y="6094413"/>
          <p14:tracePt t="40249" x="725488" y="6107113"/>
          <p14:tracePt t="40256" x="738188" y="6119813"/>
          <p14:tracePt t="40263" x="763588" y="6132513"/>
          <p14:tracePt t="40271" x="776288" y="6145213"/>
          <p14:tracePt t="40279" x="801688" y="6157913"/>
          <p14:tracePt t="40287" x="876300" y="6169025"/>
          <p14:tracePt t="40295" x="938213" y="6181725"/>
          <p14:tracePt t="40304" x="1014413" y="6194425"/>
          <p14:tracePt t="40311" x="1101725" y="6219825"/>
          <p14:tracePt t="40319" x="1150938" y="6232525"/>
          <p14:tracePt t="40325" x="1214438" y="6257925"/>
          <p14:tracePt t="40333" x="1239838" y="6269038"/>
          <p14:tracePt t="40341" x="1252538" y="6269038"/>
          <p14:tracePt t="40349" x="1276350" y="6269038"/>
          <p14:tracePt t="40357" x="1289050" y="6281738"/>
          <p14:tracePt t="40373" x="1314450" y="6281738"/>
          <p14:tracePt t="40381" x="1327150" y="6281738"/>
          <p14:tracePt t="40387" x="1339850" y="6281738"/>
          <p14:tracePt t="40395" x="1363663" y="6281738"/>
          <p14:tracePt t="40404" x="1376363" y="6269038"/>
          <p14:tracePt t="40411" x="1389063" y="6269038"/>
          <p14:tracePt t="40419" x="1414463" y="6257925"/>
          <p14:tracePt t="40443" x="1427163" y="6257925"/>
          <p14:tracePt t="40493" x="1427163" y="6245225"/>
          <p14:tracePt t="40509" x="1439863" y="6245225"/>
          <p14:tracePt t="40517" x="1465263" y="6245225"/>
          <p14:tracePt t="40523" x="1501775" y="6232525"/>
          <p14:tracePt t="40531" x="1539875" y="6232525"/>
          <p14:tracePt t="40539" x="1589088" y="6219825"/>
          <p14:tracePt t="40547" x="1639888" y="6219825"/>
          <p14:tracePt t="40556" x="1689100" y="6219825"/>
          <p14:tracePt t="40563" x="1765300" y="6219825"/>
          <p14:tracePt t="40571" x="1827213" y="6219825"/>
          <p14:tracePt t="40579" x="1903413" y="6219825"/>
          <p14:tracePt t="40585" x="2003425" y="6232525"/>
          <p14:tracePt t="40593" x="2103438" y="6257925"/>
          <p14:tracePt t="40601" x="2203450" y="6257925"/>
          <p14:tracePt t="40609" x="2328863" y="6257925"/>
          <p14:tracePt t="40617" x="2428875" y="6257925"/>
          <p14:tracePt t="40625" x="2541588" y="6245225"/>
          <p14:tracePt t="40633" x="2667000" y="6232525"/>
          <p14:tracePt t="40641" x="2778125" y="6219825"/>
          <p14:tracePt t="40649" x="2879725" y="6194425"/>
          <p14:tracePt t="40655" x="2967038" y="6169025"/>
          <p14:tracePt t="40663" x="3041650" y="6145213"/>
          <p14:tracePt t="40671" x="3103563" y="6119813"/>
          <p14:tracePt t="40679" x="3128963" y="6107113"/>
          <p14:tracePt t="40687" x="3141663" y="6094413"/>
          <p14:tracePt t="40695" x="3167063" y="6081713"/>
          <p14:tracePt t="40704" x="3179763" y="6069013"/>
          <p14:tracePt t="40711" x="3205163" y="6045200"/>
          <p14:tracePt t="40717" x="3216275" y="6032500"/>
          <p14:tracePt t="40725" x="3228975" y="6019800"/>
          <p14:tracePt t="40733" x="3254375" y="5945188"/>
          <p14:tracePt t="40741" x="3279775" y="5919788"/>
          <p14:tracePt t="40749" x="3292475" y="5907088"/>
          <p14:tracePt t="40757" x="3305175" y="5894388"/>
          <p14:tracePt t="40765" x="3305175" y="5881688"/>
          <p14:tracePt t="40835" x="3317875" y="5907088"/>
          <p14:tracePt t="40843" x="3328988" y="5919788"/>
          <p14:tracePt t="40849" x="3341688" y="5956300"/>
          <p14:tracePt t="40857" x="3367088" y="5969000"/>
          <p14:tracePt t="40865" x="3379788" y="5994400"/>
          <p14:tracePt t="40873" x="3405188" y="6007100"/>
          <p14:tracePt t="40881" x="3417888" y="6019800"/>
          <p14:tracePt t="40889" x="3429000" y="6032500"/>
          <p14:tracePt t="40897" x="3454400" y="6045200"/>
          <p14:tracePt t="40905" x="3467100" y="6045200"/>
          <p14:tracePt t="40913" x="3479800" y="6056313"/>
          <p14:tracePt t="40919" x="3505200" y="6056313"/>
          <p14:tracePt t="40927" x="3517900" y="6056313"/>
          <p14:tracePt t="40935" x="3541713" y="6056313"/>
          <p14:tracePt t="40943" x="3567113" y="6032500"/>
          <p14:tracePt t="40956" x="3579813" y="6019800"/>
          <p14:tracePt t="40959" x="3605213" y="5994400"/>
          <p14:tracePt t="40967" x="3605213" y="5956300"/>
          <p14:tracePt t="40975" x="3605213" y="5932488"/>
          <p14:tracePt t="40981" x="3605213" y="5881688"/>
          <p14:tracePt t="40989" x="3579813" y="5843588"/>
          <p14:tracePt t="40997" x="3541713" y="5768975"/>
          <p14:tracePt t="41005" x="3479800" y="5681663"/>
          <p14:tracePt t="41013" x="3417888" y="5568950"/>
          <p14:tracePt t="41021" x="3328988" y="5481638"/>
          <p14:tracePt t="41029" x="3254375" y="5368925"/>
          <p14:tracePt t="41037" x="3167063" y="5256213"/>
          <p14:tracePt t="41043" x="3092450" y="5181600"/>
          <p14:tracePt t="41051" x="3016250" y="5118100"/>
          <p14:tracePt t="41059" x="2941638" y="5068888"/>
          <p14:tracePt t="41067" x="2867025" y="5043488"/>
          <p14:tracePt t="41075" x="2790825" y="5030788"/>
          <p14:tracePt t="41083" x="2728913" y="5030788"/>
          <p14:tracePt t="41091" x="2641600" y="5030788"/>
          <p14:tracePt t="41099" x="2578100" y="5043488"/>
          <p14:tracePt t="41107" x="2478088" y="5068888"/>
          <p14:tracePt t="41113" x="2378075" y="5081588"/>
          <p14:tracePt t="41122" x="2303463" y="5081588"/>
          <p14:tracePt t="41129" x="2228850" y="5092700"/>
          <p14:tracePt t="41137" x="2152650" y="5105400"/>
          <p14:tracePt t="41145" x="2090738" y="5118100"/>
          <p14:tracePt t="41154" x="2027238" y="5130800"/>
          <p14:tracePt t="41161" x="1978025" y="5143500"/>
          <p14:tracePt t="41171" x="1927225" y="5143500"/>
          <p14:tracePt t="41175" x="1903413" y="5143500"/>
          <p14:tracePt t="41183" x="1865313" y="5168900"/>
          <p14:tracePt t="41191" x="1852613" y="5181600"/>
          <p14:tracePt t="41199" x="1839913" y="5205413"/>
          <p14:tracePt t="41207" x="1814513" y="5243513"/>
          <p14:tracePt t="41215" x="1801813" y="5281613"/>
          <p14:tracePt t="41223" x="1790700" y="5330825"/>
          <p14:tracePt t="41231" x="1790700" y="5407025"/>
          <p14:tracePt t="41239" x="1801813" y="5481638"/>
          <p14:tracePt t="41245" x="1827213" y="5581650"/>
          <p14:tracePt t="41254" x="1865313" y="5681663"/>
          <p14:tracePt t="41261" x="1927225" y="5807075"/>
          <p14:tracePt t="41271" x="1990725" y="5919788"/>
          <p14:tracePt t="41277" x="2065338" y="5994400"/>
          <p14:tracePt t="41285" x="2152650" y="6069013"/>
          <p14:tracePt t="41293" x="2228850" y="6132513"/>
          <p14:tracePt t="41301" x="2303463" y="6181725"/>
          <p14:tracePt t="41307" x="2378075" y="6219825"/>
          <p14:tracePt t="41315" x="2428875" y="6257925"/>
          <p14:tracePt t="41323" x="2478088" y="6281738"/>
          <p14:tracePt t="41331" x="2516188" y="6294438"/>
          <p14:tracePt t="41339" x="2541588" y="6307138"/>
          <p14:tracePt t="41347" x="2565400" y="6319838"/>
          <p14:tracePt t="41356" x="2590800" y="6319838"/>
          <p14:tracePt t="41363" x="2616200" y="6319838"/>
          <p14:tracePt t="41371" x="2628900" y="6319838"/>
          <p14:tracePt t="41377" x="2641600" y="6319838"/>
          <p14:tracePt t="41385" x="2667000" y="6319838"/>
          <p14:tracePt t="41401" x="2678113" y="6307138"/>
          <p14:tracePt t="41421" x="2678113" y="6294438"/>
          <p14:tracePt t="41546" x="2690813" y="6294438"/>
          <p14:tracePt t="41926" x="2703513" y="6294438"/>
          <p14:tracePt t="42001" x="2716213" y="6294438"/>
          <p14:tracePt t="42063" x="2728913" y="6294438"/>
          <p14:tracePt t="42132" x="2741613" y="6294438"/>
          <p14:tracePt t="42148" x="2754313" y="6294438"/>
          <p14:tracePt t="42206" x="2767013" y="6294438"/>
          <p14:tracePt t="42251" x="2778125" y="6294438"/>
          <p14:tracePt t="42305" x="2790825" y="6294438"/>
          <p14:tracePt t="42313" x="2790825" y="6307138"/>
          <p14:tracePt t="42322" x="2803525" y="6307138"/>
          <p14:tracePt t="42329" x="2803525" y="6319838"/>
          <p14:tracePt t="42353" x="2816225" y="6319838"/>
          <p14:tracePt t="42395" x="2828925" y="6319838"/>
          <p14:tracePt t="42415" x="2879725" y="6294438"/>
          <p14:tracePt t="42423" x="2954338" y="6219825"/>
          <p14:tracePt t="42431" x="3028950" y="6145213"/>
          <p14:tracePt t="42437" x="3116263" y="6081713"/>
          <p14:tracePt t="42445" x="3154363" y="6019800"/>
          <p14:tracePt t="42454" x="3179763" y="5981700"/>
          <p14:tracePt t="42461" x="3216275" y="5932488"/>
          <p14:tracePt t="42470" x="3228975" y="5881688"/>
          <p14:tracePt t="42477" x="3228975" y="5807075"/>
          <p14:tracePt t="42485" x="3228975" y="5743575"/>
          <p14:tracePt t="42493" x="3228975" y="5668963"/>
          <p14:tracePt t="42499" x="3228975" y="5568950"/>
          <p14:tracePt t="42507" x="3216275" y="5481638"/>
          <p14:tracePt t="42515" x="3216275" y="5356225"/>
          <p14:tracePt t="42523" x="3228975" y="5218113"/>
          <p14:tracePt t="42531" x="3254375" y="5068888"/>
          <p14:tracePt t="42539" x="3279775" y="4930775"/>
          <p14:tracePt t="42547" x="3305175" y="4768850"/>
          <p14:tracePt t="42556" x="3328988" y="4630738"/>
          <p14:tracePt t="42563" x="3328988" y="4479925"/>
          <p14:tracePt t="42571" x="3317875" y="4305300"/>
          <p14:tracePt t="42577" x="3254375" y="4154488"/>
          <p14:tracePt t="42585" x="3167063" y="3954463"/>
          <p14:tracePt t="42593" x="3079750" y="3703638"/>
          <p14:tracePt t="42601" x="2967038" y="3429000"/>
          <p14:tracePt t="42609" x="2828925" y="3103563"/>
          <p14:tracePt t="42617" x="2690813" y="2865438"/>
          <p14:tracePt t="42625" x="2578100" y="2703513"/>
          <p14:tracePt t="42631" x="2478088" y="2578100"/>
          <p14:tracePt t="42639" x="2365375" y="2465388"/>
          <p14:tracePt t="42647" x="2290763" y="2365375"/>
          <p14:tracePt t="42655" x="2228850" y="2290763"/>
          <p14:tracePt t="42663" x="2152650" y="2227263"/>
          <p14:tracePt t="42672" x="2103438" y="2190750"/>
          <p14:tracePt t="42679" x="2052638" y="2178050"/>
          <p14:tracePt t="42687" x="1990725" y="2152650"/>
          <p14:tracePt t="42695" x="1927225" y="2139950"/>
          <p14:tracePt t="42701" x="1839913" y="2139950"/>
          <p14:tracePt t="42709" x="1765300" y="2139950"/>
          <p14:tracePt t="42717" x="1665288" y="2139950"/>
          <p14:tracePt t="42725" x="1565275" y="2139950"/>
          <p14:tracePt t="42733" x="1452563" y="2139950"/>
          <p14:tracePt t="42741" x="1352550" y="2127250"/>
          <p14:tracePt t="42749" x="1252538" y="2127250"/>
          <p14:tracePt t="42757" x="1163638" y="2152650"/>
          <p14:tracePt t="42763" x="1076325" y="2178050"/>
          <p14:tracePt t="42772" x="1001713" y="2214563"/>
          <p14:tracePt t="42779" x="925513" y="2252663"/>
          <p14:tracePt t="42788" x="876300" y="2278063"/>
          <p14:tracePt t="42795" x="825500" y="2339975"/>
          <p14:tracePt t="42804" x="776288" y="2414588"/>
          <p14:tracePt t="42811" x="725488" y="2516188"/>
          <p14:tracePt t="42821" x="663575" y="2603500"/>
          <p14:tracePt t="42827" x="588963" y="2716213"/>
          <p14:tracePt t="42833" x="500063" y="2816225"/>
          <p14:tracePt t="42841" x="425450" y="2928938"/>
          <p14:tracePt t="42849" x="338138" y="3041650"/>
          <p14:tracePt t="42857" x="274638" y="3178175"/>
          <p14:tracePt t="42865" x="187325" y="3328988"/>
          <p14:tracePt t="42873" x="125413" y="3541713"/>
          <p14:tracePt t="42881" x="74613" y="3703638"/>
          <p14:tracePt t="42889" x="50800" y="3941763"/>
          <p14:tracePt t="42895" x="12700" y="4092575"/>
          <p14:tracePt t="42904" x="12700" y="4205288"/>
          <p14:tracePt t="42911" x="25400" y="4305300"/>
          <p14:tracePt t="42920" x="50800" y="4418013"/>
          <p14:tracePt t="42927" x="74613" y="4530725"/>
          <p14:tracePt t="42935" x="112713" y="4630738"/>
          <p14:tracePt t="42943" x="150813" y="4718050"/>
          <p14:tracePt t="42955" x="200025" y="4830763"/>
          <p14:tracePt t="42959" x="250825" y="4930775"/>
          <p14:tracePt t="42965" x="312738" y="5043488"/>
          <p14:tracePt t="42974" x="350838" y="5168900"/>
          <p14:tracePt t="42981" x="438150" y="5330825"/>
          <p14:tracePt t="42989" x="538163" y="5507038"/>
          <p14:tracePt t="42997" x="638175" y="5694363"/>
          <p14:tracePt t="43005" x="788988" y="5881688"/>
          <p14:tracePt t="43013" x="1014413" y="6107113"/>
          <p14:tracePt t="43021" x="1139825" y="6232525"/>
          <p14:tracePt t="43027" x="1289050" y="6319838"/>
          <p14:tracePt t="43035" x="1401763" y="6370638"/>
          <p14:tracePt t="43043" x="1514475" y="6394450"/>
          <p14:tracePt t="43051" x="1627188" y="6419850"/>
          <p14:tracePt t="43059" x="1727200" y="6445250"/>
          <p14:tracePt t="43067" x="1839913" y="6457950"/>
          <p14:tracePt t="43075" x="1939925" y="6457950"/>
          <p14:tracePt t="43083" x="2039938" y="6457950"/>
          <p14:tracePt t="43091" x="2152650" y="6432550"/>
          <p14:tracePt t="43097" x="2303463" y="6419850"/>
          <p14:tracePt t="43105" x="2478088" y="6357938"/>
          <p14:tracePt t="43113" x="2654300" y="6307138"/>
          <p14:tracePt t="43121" x="2790825" y="6257925"/>
          <p14:tracePt t="43129" x="2916238" y="6194425"/>
          <p14:tracePt t="43137" x="3041650" y="6107113"/>
          <p14:tracePt t="43145" x="3154363" y="6019800"/>
          <p14:tracePt t="43154" x="3267075" y="5919788"/>
          <p14:tracePt t="43159" x="3328988" y="5807075"/>
          <p14:tracePt t="43167" x="3367088" y="5707063"/>
          <p14:tracePt t="43175" x="3392488" y="5581650"/>
          <p14:tracePt t="43183" x="3417888" y="5430838"/>
          <p14:tracePt t="43192" x="3429000" y="5318125"/>
          <p14:tracePt t="43199" x="3429000" y="5181600"/>
          <p14:tracePt t="43207" x="3429000" y="5081588"/>
          <p14:tracePt t="43215" x="3417888" y="4943475"/>
          <p14:tracePt t="43223" x="3392488" y="4830763"/>
          <p14:tracePt t="43229" x="3354388" y="4743450"/>
          <p14:tracePt t="43237" x="3305175" y="4667250"/>
          <p14:tracePt t="43245" x="3241675" y="4605338"/>
          <p14:tracePt t="43253" x="3167063" y="4530725"/>
          <p14:tracePt t="43261" x="3092450" y="4479925"/>
          <p14:tracePt t="43270" x="3016250" y="4430713"/>
          <p14:tracePt t="43277" x="2941638" y="4405313"/>
          <p14:tracePt t="43285" x="2903538" y="4379913"/>
          <p14:tracePt t="43292" x="2890838" y="4379913"/>
          <p14:tracePt t="43299" x="2867025" y="4379913"/>
          <p14:tracePt t="43307" x="2854325" y="4367213"/>
          <p14:tracePt t="43402" x="2867025" y="4367213"/>
          <p14:tracePt t="43411" x="2879725" y="4367213"/>
          <p14:tracePt t="43432" x="2879725" y="4354513"/>
          <p14:tracePt t="43440" x="2890838" y="4354513"/>
          <p14:tracePt t="44512" x="2903538" y="4341813"/>
          <p14:tracePt t="44521" x="2903538" y="4305300"/>
          <p14:tracePt t="44528" x="2916238" y="4279900"/>
          <p14:tracePt t="44537" x="2916238" y="4241800"/>
          <p14:tracePt t="44543" x="2928938" y="4217988"/>
          <p14:tracePt t="44551" x="2928938" y="4179888"/>
          <p14:tracePt t="44557" x="2928938" y="4117975"/>
          <p14:tracePt t="44565" x="2928938" y="4041775"/>
          <p14:tracePt t="44573" x="2928938" y="3979863"/>
          <p14:tracePt t="44581" x="2928938" y="3916363"/>
          <p14:tracePt t="44589" x="2928938" y="3854450"/>
          <p14:tracePt t="44597" x="2928938" y="3803650"/>
          <p14:tracePt t="44605" x="2916238" y="3741738"/>
          <p14:tracePt t="44613" x="2890838" y="3667125"/>
          <p14:tracePt t="44621" x="2879725" y="3590925"/>
          <p14:tracePt t="44627" x="2867025" y="3503613"/>
          <p14:tracePt t="44637" x="2867025" y="3429000"/>
          <p14:tracePt t="44643" x="2854325" y="3354388"/>
          <p14:tracePt t="44651" x="2854325" y="3290888"/>
          <p14:tracePt t="44659" x="2854325" y="3216275"/>
          <p14:tracePt t="44667" x="2854325" y="3178175"/>
          <p14:tracePt t="44675" x="2854325" y="3165475"/>
          <p14:tracePt t="44683" x="2854325" y="3141663"/>
          <p14:tracePt t="46865" x="2867025" y="3154363"/>
          <p14:tracePt t="46899" x="2879725" y="3154363"/>
          <p14:tracePt t="123746" x="2816225" y="3078163"/>
          <p14:tracePt t="123754" x="2741613" y="3003550"/>
          <p14:tracePt t="123760" x="2667000" y="2978150"/>
          <p14:tracePt t="123767" x="2616200" y="2965450"/>
          <p14:tracePt t="123775" x="2590800" y="2965450"/>
          <p14:tracePt t="123907" x="2578100" y="2965450"/>
          <p14:tracePt t="123915" x="2452688" y="2816225"/>
          <p14:tracePt t="123923" x="2203450" y="2503488"/>
          <p14:tracePt t="123931" x="1878013" y="2178050"/>
          <p14:tracePt t="123939" x="1239838" y="1852613"/>
          <p14:tracePt t="123947" x="550863" y="15636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Generalidades</a:t>
            </a:r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E85BD57-42E1-44DD-BB50-0DAD577C2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93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2918"/>
    </mc:Choice>
    <mc:Fallback>
      <p:transition spd="slow" advTm="12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5CBE7-AA5C-46F2-BA9E-4DF3D08E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s-CL"/>
              <a:t>Etiología: Aumento de volumen del LCR</a:t>
            </a:r>
            <a:endParaRPr lang="es-CL" dirty="0"/>
          </a:p>
        </p:txBody>
      </p:sp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F4B31-4B35-4E1C-B3D1-CBEE8528A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 lnSpcReduction="10000"/>
          </a:bodyPr>
          <a:lstStyle/>
          <a:p>
            <a:r>
              <a:rPr lang="es-CL" sz="2400" dirty="0"/>
              <a:t>Aumento del espacio subaracnoideo benigno o Hidrocefalia externa benigna</a:t>
            </a:r>
          </a:p>
          <a:p>
            <a:pPr lvl="1"/>
            <a:r>
              <a:rPr lang="es-CL" b="1" u="sng" dirty="0"/>
              <a:t>Aumento de LCR en espacio subaracnoideo, con ventrículos normales</a:t>
            </a:r>
            <a:endParaRPr lang="es-CL" dirty="0"/>
          </a:p>
          <a:p>
            <a:pPr lvl="1"/>
            <a:r>
              <a:rPr lang="es-CL" dirty="0"/>
              <a:t>Relativamente frecuente</a:t>
            </a:r>
          </a:p>
          <a:p>
            <a:pPr lvl="2"/>
            <a:r>
              <a:rPr lang="es-CL" sz="1800" dirty="0"/>
              <a:t>16% en paciente con macrocefalia; 0.4/1000 RNV. </a:t>
            </a:r>
          </a:p>
          <a:p>
            <a:pPr lvl="2"/>
            <a:r>
              <a:rPr lang="es-CL" sz="1800" dirty="0"/>
              <a:t>0.6% como hallazgo en neuroimágenes, siendo 2/3 en </a:t>
            </a:r>
            <a:r>
              <a:rPr lang="es-CL" sz="1800" b="1" dirty="0"/>
              <a:t>hombres</a:t>
            </a:r>
          </a:p>
          <a:p>
            <a:pPr lvl="1"/>
            <a:r>
              <a:rPr lang="es-CL" dirty="0"/>
              <a:t>40% tienen </a:t>
            </a:r>
            <a:r>
              <a:rPr lang="es-CL" b="1" dirty="0"/>
              <a:t>antecedentes</a:t>
            </a:r>
            <a:r>
              <a:rPr lang="es-CL" dirty="0"/>
              <a:t> de al menos un familiar con macrocefalia</a:t>
            </a:r>
          </a:p>
          <a:p>
            <a:pPr lvl="1"/>
            <a:r>
              <a:rPr lang="es-CL" dirty="0"/>
              <a:t>CC normal o aumentada al nacer </a:t>
            </a:r>
            <a:r>
              <a:rPr lang="es-CL" dirty="0">
                <a:sym typeface="Wingdings" panose="05000000000000000000" pitchFamily="2" charset="2"/>
              </a:rPr>
              <a:t> </a:t>
            </a:r>
            <a:r>
              <a:rPr lang="es-CL" dirty="0"/>
              <a:t>CC aumenta rápidamente sobre el p98, luego siguiendo una curva paralela. </a:t>
            </a:r>
          </a:p>
          <a:p>
            <a:pPr lvl="1"/>
            <a:r>
              <a:rPr lang="es-CL" dirty="0"/>
              <a:t>Luego la velocidad de crecimiento disminuye, y se acerca a lo normal alrededor de los 6 meses</a:t>
            </a:r>
          </a:p>
          <a:p>
            <a:pPr marL="914400" lvl="2" indent="0">
              <a:buNone/>
            </a:pPr>
            <a:endParaRPr lang="es-CL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F67A9E-B4BC-44E6-B7E5-FF31B2E80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9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98"/>
    </mc:Choice>
    <mc:Fallback>
      <p:transition spd="slow" advTm="6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97" x="3141663" y="3679825"/>
          <p14:tracePt t="11106" x="3167063" y="3667125"/>
          <p14:tracePt t="11113" x="3192463" y="3667125"/>
          <p14:tracePt t="11121" x="3216275" y="3667125"/>
          <p14:tracePt t="11129" x="3228975" y="3667125"/>
          <p14:tracePt t="11136" x="3254375" y="3667125"/>
          <p14:tracePt t="11143" x="3267075" y="3654425"/>
          <p14:tracePt t="11151" x="3279775" y="3641725"/>
          <p14:tracePt t="11159" x="3305175" y="3629025"/>
          <p14:tracePt t="11167" x="3317875" y="3616325"/>
          <p14:tracePt t="11175" x="3392488" y="3567113"/>
          <p14:tracePt t="11185" x="3467100" y="3516313"/>
          <p14:tracePt t="11191" x="3541713" y="3441700"/>
          <p14:tracePt t="11197" x="3643313" y="3354388"/>
          <p14:tracePt t="11206" x="3756025" y="3278188"/>
          <p14:tracePt t="11213" x="3917950" y="3190875"/>
          <p14:tracePt t="11221" x="4081463" y="3103563"/>
          <p14:tracePt t="11229" x="4230688" y="3054350"/>
          <p14:tracePt t="11237" x="4318000" y="3028950"/>
          <p14:tracePt t="11245" x="4418013" y="3003550"/>
          <p14:tracePt t="11253" x="4494213" y="2978150"/>
          <p14:tracePt t="11261" x="4568825" y="2952750"/>
          <p14:tracePt t="11267" x="4643438" y="2941638"/>
          <p14:tracePt t="11275" x="4732338" y="2878138"/>
          <p14:tracePt t="11283" x="4819650" y="2852738"/>
          <p14:tracePt t="11291" x="4919663" y="2828925"/>
          <p14:tracePt t="11299" x="5006975" y="2816225"/>
          <p14:tracePt t="11307" x="5081588" y="2803525"/>
          <p14:tracePt t="11316" x="5132388" y="2803525"/>
          <p14:tracePt t="11323" x="5181600" y="2803525"/>
          <p14:tracePt t="11329" x="5207000" y="2803525"/>
          <p14:tracePt t="11337" x="5219700" y="2828925"/>
          <p14:tracePt t="11345" x="5257800" y="2828925"/>
          <p14:tracePt t="11353" x="5270500" y="2828925"/>
          <p14:tracePt t="11361" x="5281613" y="2840038"/>
          <p14:tracePt t="11391" x="5294313" y="2840038"/>
          <p14:tracePt t="11815" x="5307013" y="2840038"/>
          <p14:tracePt t="11869" x="5307013" y="2828925"/>
          <p14:tracePt t="11889" x="5319713" y="2816225"/>
          <p14:tracePt t="11897" x="5357813" y="2803525"/>
          <p14:tracePt t="11905" x="5407025" y="2790825"/>
          <p14:tracePt t="11913" x="5507038" y="2765425"/>
          <p14:tracePt t="11921" x="5670550" y="2740025"/>
          <p14:tracePt t="11929" x="5957888" y="2703513"/>
          <p14:tracePt t="11937" x="6346825" y="2690813"/>
          <p14:tracePt t="11955" x="6821488" y="2627313"/>
          <p14:tracePt t="11959" x="6985000" y="2603500"/>
          <p14:tracePt t="11968" x="7110413" y="2603500"/>
          <p14:tracePt t="11975" x="7223125" y="2590800"/>
          <p14:tracePt t="11985" x="7323138" y="2578100"/>
          <p14:tracePt t="11992" x="7410450" y="2552700"/>
          <p14:tracePt t="11997" x="7485063" y="2527300"/>
          <p14:tracePt t="12005" x="7523163" y="2516188"/>
          <p14:tracePt t="12013" x="7572375" y="2490788"/>
          <p14:tracePt t="12021" x="7597775" y="2478088"/>
          <p14:tracePt t="12029" x="7648575" y="2439988"/>
          <p14:tracePt t="12038" x="7723188" y="2414588"/>
          <p14:tracePt t="12045" x="7797800" y="2390775"/>
          <p14:tracePt t="12053" x="7897813" y="2365375"/>
          <p14:tracePt t="12062" x="7974013" y="2352675"/>
          <p14:tracePt t="12069" x="8035925" y="2352675"/>
          <p14:tracePt t="12075" x="8061325" y="2352675"/>
          <p14:tracePt t="12085" x="8086725" y="2352675"/>
          <p14:tracePt t="12162" x="8099425" y="2352675"/>
          <p14:tracePt t="12169" x="8135938" y="2378075"/>
          <p14:tracePt t="12177" x="8186738" y="2414588"/>
          <p14:tracePt t="12186" x="8248650" y="2452688"/>
          <p14:tracePt t="12193" x="8274050" y="2478088"/>
          <p14:tracePt t="12202" x="8286750" y="2490788"/>
          <p14:tracePt t="12208" x="8299450" y="2516188"/>
          <p14:tracePt t="12217" x="8312150" y="2516188"/>
          <p14:tracePt t="12224" x="8312150" y="2527300"/>
          <p14:tracePt t="12351" x="8324850" y="2527300"/>
          <p14:tracePt t="12379" x="8324850" y="2540000"/>
          <p14:tracePt t="12387" x="8335963" y="2540000"/>
          <p14:tracePt t="12395" x="8335963" y="2552700"/>
          <p14:tracePt t="12402" x="8348663" y="2552700"/>
          <p14:tracePt t="12410" x="8348663" y="2565400"/>
          <p14:tracePt t="12417" x="8361363" y="2565400"/>
          <p14:tracePt t="12425" x="8361363" y="2578100"/>
          <p14:tracePt t="12441" x="8374063" y="2578100"/>
          <p14:tracePt t="12453" x="8386763" y="2578100"/>
          <p14:tracePt t="12471" x="8386763" y="2590800"/>
          <p14:tracePt t="12484" x="8386763" y="2603500"/>
          <p14:tracePt t="12491" x="8399463" y="2603500"/>
          <p14:tracePt t="12501" x="8435975" y="2627313"/>
          <p14:tracePt t="12507" x="8474075" y="2627313"/>
          <p14:tracePt t="12517" x="8537575" y="2640013"/>
          <p14:tracePt t="12523" x="8574088" y="2640013"/>
          <p14:tracePt t="12532" x="8612188" y="2640013"/>
          <p14:tracePt t="12537" x="8637588" y="2640013"/>
          <p14:tracePt t="12545" x="8661400" y="2640013"/>
          <p14:tracePt t="12553" x="8674100" y="2640013"/>
          <p14:tracePt t="12627" x="8686800" y="2640013"/>
          <p14:tracePt t="12635" x="8699500" y="2640013"/>
          <p14:tracePt t="12643" x="8712200" y="2627313"/>
          <p14:tracePt t="12651" x="8737600" y="2616200"/>
          <p14:tracePt t="12659" x="8750300" y="2603500"/>
          <p14:tracePt t="12668" x="8763000" y="2603500"/>
          <p14:tracePt t="12673" x="8786813" y="2578100"/>
          <p14:tracePt t="12683" x="8799513" y="2578100"/>
          <p14:tracePt t="12689" x="8824913" y="2565400"/>
          <p14:tracePt t="12697" x="8837613" y="2552700"/>
          <p14:tracePt t="12705" x="8886825" y="2540000"/>
          <p14:tracePt t="12713" x="8963025" y="2516188"/>
          <p14:tracePt t="12721" x="9050338" y="2503488"/>
          <p14:tracePt t="12729" x="9137650" y="2490788"/>
          <p14:tracePt t="12735" x="9199563" y="2490788"/>
          <p14:tracePt t="12743" x="9275763" y="2478088"/>
          <p14:tracePt t="12752" x="9337675" y="2465388"/>
          <p14:tracePt t="12759" x="9388475" y="2465388"/>
          <p14:tracePt t="12767" x="9424988" y="2465388"/>
          <p14:tracePt t="12775" x="9437688" y="2465388"/>
          <p14:tracePt t="12784" x="9450388" y="2465388"/>
          <p14:tracePt t="12791" x="9463088" y="2465388"/>
          <p14:tracePt t="12845" x="9488488" y="2465388"/>
          <p14:tracePt t="12853" x="9501188" y="2465388"/>
          <p14:tracePt t="12861" x="9513888" y="2490788"/>
          <p14:tracePt t="12868" x="9537700" y="2490788"/>
          <p14:tracePt t="12875" x="9550400" y="2490788"/>
          <p14:tracePt t="12884" x="9563100" y="2516188"/>
          <p14:tracePt t="12900" x="9575800" y="2516188"/>
          <p14:tracePt t="12912" x="9575800" y="2527300"/>
          <p14:tracePt t="12919" x="9601200" y="2527300"/>
          <p14:tracePt t="12928" x="9613900" y="2540000"/>
          <p14:tracePt t="12936" x="9626600" y="2540000"/>
          <p14:tracePt t="12941" x="9663113" y="2540000"/>
          <p14:tracePt t="12955" x="9713913" y="2540000"/>
          <p14:tracePt t="12957" x="9788525" y="2540000"/>
          <p14:tracePt t="12968" x="9852025" y="2540000"/>
          <p14:tracePt t="12973" x="9875838" y="2540000"/>
          <p14:tracePt t="12983" x="9901238" y="2540000"/>
          <p14:tracePt t="12989" x="9913938" y="2540000"/>
          <p14:tracePt t="13094" x="9926638" y="2540000"/>
          <p14:tracePt t="13303" x="9926638" y="2527300"/>
          <p14:tracePt t="13311" x="9901238" y="2516188"/>
          <p14:tracePt t="13319" x="9839325" y="2516188"/>
          <p14:tracePt t="13327" x="9739313" y="2516188"/>
          <p14:tracePt t="13336" x="9613900" y="2527300"/>
          <p14:tracePt t="13341" x="9450388" y="2552700"/>
          <p14:tracePt t="13349" x="9212263" y="2540000"/>
          <p14:tracePt t="13357" x="8812213" y="2540000"/>
          <p14:tracePt t="13366" x="8361363" y="2540000"/>
          <p14:tracePt t="13373" x="7923213" y="2552700"/>
          <p14:tracePt t="13381" x="7310438" y="2552700"/>
          <p14:tracePt t="13389" x="6821488" y="2527300"/>
          <p14:tracePt t="13397" x="6308725" y="2503488"/>
          <p14:tracePt t="13403" x="5683250" y="2552700"/>
          <p14:tracePt t="13411" x="5194300" y="2603500"/>
          <p14:tracePt t="13419" x="4743450" y="2640013"/>
          <p14:tracePt t="13427" x="4406900" y="2703513"/>
          <p14:tracePt t="13435" x="4117975" y="2765425"/>
          <p14:tracePt t="13443" x="3943350" y="2790825"/>
          <p14:tracePt t="13451" x="3817938" y="2816225"/>
          <p14:tracePt t="13459" x="3730625" y="2828925"/>
          <p14:tracePt t="13468" x="3667125" y="2852738"/>
          <p14:tracePt t="13473" x="3654425" y="2865438"/>
          <p14:tracePt t="13481" x="3630613" y="2890838"/>
          <p14:tracePt t="13489" x="3630613" y="2903538"/>
          <p14:tracePt t="13497" x="3605213" y="2916238"/>
          <p14:tracePt t="13505" x="3592513" y="2952750"/>
          <p14:tracePt t="13513" x="3567113" y="2978150"/>
          <p14:tracePt t="13521" x="3554413" y="3003550"/>
          <p14:tracePt t="13529" x="3530600" y="3028950"/>
          <p14:tracePt t="13537" x="3505200" y="3054350"/>
          <p14:tracePt t="13543" x="3467100" y="3078163"/>
          <p14:tracePt t="13551" x="3429000" y="3103563"/>
          <p14:tracePt t="13559" x="3405188" y="3116263"/>
          <p14:tracePt t="13567" x="3367088" y="3141663"/>
          <p14:tracePt t="13575" x="3328988" y="3165475"/>
          <p14:tracePt t="13583" x="3292475" y="3178175"/>
          <p14:tracePt t="13591" x="3279775" y="3190875"/>
          <p14:tracePt t="13641" x="3279775" y="3165475"/>
          <p14:tracePt t="13657" x="3267075" y="3165475"/>
          <p14:tracePt t="13666" x="3267075" y="3154363"/>
          <p14:tracePt t="13679" x="3254375" y="3128963"/>
          <p14:tracePt t="13695" x="3228975" y="3116263"/>
          <p14:tracePt t="13712" x="3228975" y="3103563"/>
          <p14:tracePt t="13719" x="3216275" y="3090863"/>
          <p14:tracePt t="13727" x="3216275" y="3065463"/>
          <p14:tracePt t="13736" x="3192463" y="3054350"/>
          <p14:tracePt t="13741" x="3179763" y="3041650"/>
          <p14:tracePt t="13750" x="3154363" y="3016250"/>
          <p14:tracePt t="13757" x="3141663" y="2990850"/>
          <p14:tracePt t="13767" x="3116263" y="2965450"/>
          <p14:tracePt t="13773" x="3079750" y="2965450"/>
          <p14:tracePt t="13783" x="3028950" y="2941638"/>
          <p14:tracePt t="13789" x="3003550" y="2928938"/>
          <p14:tracePt t="13798" x="2992438" y="2916238"/>
          <p14:tracePt t="13804" x="2967038" y="2903538"/>
          <p14:tracePt t="13811" x="2954338" y="2903538"/>
          <p14:tracePt t="13851" x="2954338" y="2890838"/>
          <p14:tracePt t="13859" x="2954338" y="2878138"/>
          <p14:tracePt t="13893" x="2954338" y="2865438"/>
          <p14:tracePt t="13910" x="2941638" y="2852738"/>
          <p14:tracePt t="13926" x="2941638" y="2840038"/>
          <p14:tracePt t="13948" x="2941638" y="2828925"/>
          <p14:tracePt t="14503" x="3016250" y="2878138"/>
          <p14:tracePt t="14511" x="3128963" y="2965450"/>
          <p14:tracePt t="14519" x="3216275" y="3041650"/>
          <p14:tracePt t="14527" x="3354388" y="3116263"/>
          <p14:tracePt t="14536" x="3479800" y="3178175"/>
          <p14:tracePt t="14542" x="3630613" y="3203575"/>
          <p14:tracePt t="14550" x="3843338" y="3241675"/>
          <p14:tracePt t="14557" x="4217988" y="3228975"/>
          <p14:tracePt t="14567" x="4719638" y="3165475"/>
          <p14:tracePt t="14573" x="5219700" y="3078163"/>
          <p14:tracePt t="14583" x="5708650" y="2978150"/>
          <p14:tracePt t="14589" x="6183313" y="2878138"/>
          <p14:tracePt t="14598" x="6684963" y="2728913"/>
          <p14:tracePt t="14605" x="7159625" y="2627313"/>
          <p14:tracePt t="14611" x="7459663" y="2565400"/>
          <p14:tracePt t="14619" x="7748588" y="2527300"/>
          <p14:tracePt t="14627" x="7923213" y="2516188"/>
          <p14:tracePt t="14636" x="8048625" y="2503488"/>
          <p14:tracePt t="14643" x="8123238" y="2478088"/>
          <p14:tracePt t="14652" x="8135938" y="2465388"/>
          <p14:tracePt t="14659" x="8148638" y="2452688"/>
          <p14:tracePt t="14667" x="8174038" y="2439988"/>
          <p14:tracePt t="14673" x="8186738" y="2414588"/>
          <p14:tracePt t="14684" x="8212138" y="2403475"/>
          <p14:tracePt t="14689" x="8261350" y="2378075"/>
          <p14:tracePt t="14698" x="8324850" y="2352675"/>
          <p14:tracePt t="14705" x="8399463" y="2327275"/>
          <p14:tracePt t="14713" x="8474075" y="2303463"/>
          <p14:tracePt t="14721" x="8524875" y="2278063"/>
          <p14:tracePt t="14729" x="8561388" y="2278063"/>
          <p14:tracePt t="14737" x="8574088" y="2252663"/>
          <p14:tracePt t="14743" x="8586788" y="2252663"/>
          <p14:tracePt t="14752" x="8599488" y="2252663"/>
          <p14:tracePt t="14759" x="8612188" y="2252663"/>
          <p14:tracePt t="14767" x="8624888" y="2239963"/>
          <p14:tracePt t="14775" x="8674100" y="2227263"/>
          <p14:tracePt t="14784" x="8763000" y="2201863"/>
          <p14:tracePt t="14791" x="8912225" y="2190750"/>
          <p14:tracePt t="14800" x="9112250" y="2127250"/>
          <p14:tracePt t="14805" x="9350375" y="2065338"/>
          <p14:tracePt t="14813" x="9575800" y="2027238"/>
          <p14:tracePt t="14821" x="9750425" y="2027238"/>
          <p14:tracePt t="14829" x="9888538" y="2014538"/>
          <p14:tracePt t="14837" x="9988550" y="2001838"/>
          <p14:tracePt t="14845" x="10026650" y="1989138"/>
          <p14:tracePt t="14879" x="10013950" y="1989138"/>
          <p14:tracePt t="14887" x="9952038" y="1989138"/>
          <p14:tracePt t="14896" x="9888538" y="2014538"/>
          <p14:tracePt t="14903" x="9875838" y="2027238"/>
          <p14:tracePt t="14911" x="9863138" y="2027238"/>
          <p14:tracePt t="15047" x="9852025" y="2027238"/>
          <p14:tracePt t="15059" x="9839325" y="2027238"/>
          <p14:tracePt t="15067" x="9826625" y="2027238"/>
          <p14:tracePt t="15075" x="9813925" y="2027238"/>
          <p14:tracePt t="15083" x="9788525" y="2014538"/>
          <p14:tracePt t="15089" x="9775825" y="2014538"/>
          <p14:tracePt t="15098" x="9763125" y="2001838"/>
          <p14:tracePt t="15105" x="9739313" y="2001838"/>
          <p14:tracePt t="15113" x="9726613" y="2001838"/>
          <p14:tracePt t="15121" x="9713913" y="2001838"/>
          <p14:tracePt t="15129" x="9701213" y="2001838"/>
          <p14:tracePt t="15137" x="9675813" y="2001838"/>
          <p14:tracePt t="15144" x="9663113" y="2014538"/>
          <p14:tracePt t="15152" x="9650413" y="2027238"/>
          <p14:tracePt t="15159" x="9626600" y="2065338"/>
          <p14:tracePt t="15167" x="9601200" y="2101850"/>
          <p14:tracePt t="15175" x="9575800" y="2165350"/>
          <p14:tracePt t="15184" x="9563100" y="2227263"/>
          <p14:tracePt t="15191" x="9537700" y="2265363"/>
          <p14:tracePt t="15200" x="9513888" y="2314575"/>
          <p14:tracePt t="15207" x="9488488" y="2390775"/>
          <p14:tracePt t="15213" x="9488488" y="2427288"/>
          <p14:tracePt t="15221" x="9475788" y="2490788"/>
          <p14:tracePt t="15229" x="9475788" y="2540000"/>
          <p14:tracePt t="15237" x="9475788" y="2590800"/>
          <p14:tracePt t="15246" x="9475788" y="2616200"/>
          <p14:tracePt t="15253" x="9475788" y="2627313"/>
          <p14:tracePt t="15261" x="9475788" y="2652713"/>
          <p14:tracePt t="15275" x="9488488" y="2665413"/>
          <p14:tracePt t="15284" x="9501188" y="2665413"/>
          <p14:tracePt t="15291" x="9563100" y="2665413"/>
          <p14:tracePt t="15300" x="9626600" y="2640013"/>
          <p14:tracePt t="15307" x="9713913" y="2627313"/>
          <p14:tracePt t="15317" x="9813925" y="2616200"/>
          <p14:tracePt t="15323" x="9926638" y="2603500"/>
          <p14:tracePt t="15333" x="10026650" y="2603500"/>
          <p14:tracePt t="15339" x="10088563" y="2578100"/>
          <p14:tracePt t="15345" x="10164763" y="2565400"/>
          <p14:tracePt t="15353" x="10239375" y="2552700"/>
          <p14:tracePt t="15361" x="10277475" y="2552700"/>
          <p14:tracePt t="15370" x="10288588" y="2540000"/>
          <p14:tracePt t="15377" x="10301288" y="2516188"/>
          <p14:tracePt t="15386" x="10301288" y="2490788"/>
          <p14:tracePt t="15393" x="10301288" y="2452688"/>
          <p14:tracePt t="15402" x="10301288" y="2403475"/>
          <p14:tracePt t="15407" x="10301288" y="2339975"/>
          <p14:tracePt t="15417" x="10288588" y="2265363"/>
          <p14:tracePt t="15423" x="10252075" y="2190750"/>
          <p14:tracePt t="15433" x="10226675" y="2139950"/>
          <p14:tracePt t="15439" x="10201275" y="2101850"/>
          <p14:tracePt t="15448" x="10177463" y="2089150"/>
          <p14:tracePt t="15455" x="10164763" y="2065338"/>
          <p14:tracePt t="15464" x="10113963" y="2052638"/>
          <p14:tracePt t="15471" x="10052050" y="2052638"/>
          <p14:tracePt t="15477" x="10001250" y="2039938"/>
          <p14:tracePt t="15486" x="9975850" y="2027238"/>
          <p14:tracePt t="15493" x="9963150" y="2027238"/>
          <p14:tracePt t="15502" x="9952038" y="2027238"/>
          <p14:tracePt t="15509" x="9939338" y="2027238"/>
          <p14:tracePt t="15518" x="9926638" y="2027238"/>
          <p14:tracePt t="15525" x="9913938" y="2039938"/>
          <p14:tracePt t="15533" x="9875838" y="2039938"/>
          <p14:tracePt t="15539" x="9863138" y="2065338"/>
          <p14:tracePt t="15548" x="9826625" y="2101850"/>
          <p14:tracePt t="15555" x="9775825" y="2165350"/>
          <p14:tracePt t="15564" x="9726613" y="2239963"/>
          <p14:tracePt t="15571" x="9663113" y="2303463"/>
          <p14:tracePt t="15579" x="9626600" y="2365375"/>
          <p14:tracePt t="15587" x="9613900" y="2390775"/>
          <p14:tracePt t="15595" x="9601200" y="2414588"/>
          <p14:tracePt t="15604" x="9601200" y="2439988"/>
          <p14:tracePt t="15609" x="9601200" y="2465388"/>
          <p14:tracePt t="15617" x="9613900" y="2478088"/>
          <p14:tracePt t="15625" x="9626600" y="2490788"/>
          <p14:tracePt t="15633" x="9663113" y="2516188"/>
          <p14:tracePt t="15641" x="9726613" y="2540000"/>
          <p14:tracePt t="15650" x="9775825" y="2540000"/>
          <p14:tracePt t="15657" x="9852025" y="2552700"/>
          <p14:tracePt t="15667" x="9913938" y="2552700"/>
          <p14:tracePt t="15673" x="9988550" y="2552700"/>
          <p14:tracePt t="15679" x="10075863" y="2527300"/>
          <p14:tracePt t="15687" x="10152063" y="2503488"/>
          <p14:tracePt t="15695" x="10201275" y="2478088"/>
          <p14:tracePt t="15704" x="10226675" y="2465388"/>
          <p14:tracePt t="15711" x="10252075" y="2439988"/>
          <p14:tracePt t="15720" x="10252075" y="2427288"/>
          <p14:tracePt t="15727" x="10252075" y="2414588"/>
          <p14:tracePt t="15735" x="10239375" y="2365375"/>
          <p14:tracePt t="15741" x="10213975" y="2314575"/>
          <p14:tracePt t="15750" x="10188575" y="2239963"/>
          <p14:tracePt t="15757" x="10164763" y="2178050"/>
          <p14:tracePt t="15767" x="10126663" y="2127250"/>
          <p14:tracePt t="15774" x="10101263" y="2101850"/>
          <p14:tracePt t="15783" x="10075863" y="2089150"/>
          <p14:tracePt t="15789" x="10064750" y="2065338"/>
          <p14:tracePt t="15799" x="10039350" y="2065338"/>
          <p14:tracePt t="15805" x="10013950" y="2052638"/>
          <p14:tracePt t="15811" x="9988550" y="2052638"/>
          <p14:tracePt t="15819" x="9963150" y="2052638"/>
          <p14:tracePt t="15827" x="9926638" y="2052638"/>
          <p14:tracePt t="15835" x="9901238" y="2052638"/>
          <p14:tracePt t="15843" x="9875838" y="2052638"/>
          <p14:tracePt t="15852" x="9863138" y="2078038"/>
          <p14:tracePt t="15859" x="9839325" y="2089150"/>
          <p14:tracePt t="15868" x="9839325" y="2101850"/>
          <p14:tracePt t="15873" x="9826625" y="2101850"/>
          <p14:tracePt t="15883" x="9826625" y="2127250"/>
          <p14:tracePt t="15898" x="9826625" y="2139950"/>
          <p14:tracePt t="15905" x="9813925" y="2152650"/>
          <p14:tracePt t="15914" x="9813925" y="2165350"/>
          <p14:tracePt t="15921" x="9813925" y="2178050"/>
          <p14:tracePt t="15937" x="9801225" y="2190750"/>
          <p14:tracePt t="16000" x="9801225" y="2201863"/>
          <p14:tracePt t="16141" x="9801225" y="2190750"/>
          <p14:tracePt t="16189" x="9788525" y="2190750"/>
          <p14:tracePt t="16201" x="9788525" y="2178050"/>
          <p14:tracePt t="16209" x="9775825" y="2178050"/>
          <p14:tracePt t="16224" x="9763125" y="2165350"/>
          <p14:tracePt t="16239" x="9750425" y="2152650"/>
          <p14:tracePt t="16249" x="9739313" y="2152650"/>
          <p14:tracePt t="16255" x="9726613" y="2152650"/>
          <p14:tracePt t="16271" x="9713913" y="2152650"/>
          <p14:tracePt t="16277" x="9701213" y="2152650"/>
          <p14:tracePt t="16285" x="9688513" y="2152650"/>
          <p14:tracePt t="16293" x="9663113" y="2152650"/>
          <p14:tracePt t="16301" x="9626600" y="2152650"/>
          <p14:tracePt t="16309" x="9613900" y="2178050"/>
          <p14:tracePt t="16318" x="9601200" y="2178050"/>
          <p14:tracePt t="16325" x="9575800" y="2201863"/>
          <p14:tracePt t="16333" x="9563100" y="2214563"/>
          <p14:tracePt t="16341" x="9537700" y="2239963"/>
          <p14:tracePt t="16348" x="9525000" y="2252663"/>
          <p14:tracePt t="16355" x="9501188" y="2303463"/>
          <p14:tracePt t="16364" x="9488488" y="2339975"/>
          <p14:tracePt t="16371" x="9475788" y="2365375"/>
          <p14:tracePt t="16379" x="9463088" y="2427288"/>
          <p14:tracePt t="16387" x="9450388" y="2465388"/>
          <p14:tracePt t="16395" x="9450388" y="2490788"/>
          <p14:tracePt t="16404" x="9450388" y="2516188"/>
          <p14:tracePt t="16409" x="9450388" y="2540000"/>
          <p14:tracePt t="16417" x="9450388" y="2578100"/>
          <p14:tracePt t="16434" x="9463088" y="2603500"/>
          <p14:tracePt t="16441" x="9501188" y="2627313"/>
          <p14:tracePt t="16450" x="9513888" y="2640013"/>
          <p14:tracePt t="16457" x="9525000" y="2665413"/>
          <p14:tracePt t="16467" x="9588500" y="2678113"/>
          <p14:tracePt t="16473" x="9637713" y="2690813"/>
          <p14:tracePt t="16483" x="9701213" y="2690813"/>
          <p14:tracePt t="16487" x="9775825" y="2690813"/>
          <p14:tracePt t="16495" x="9875838" y="2690813"/>
          <p14:tracePt t="16504" x="9975850" y="2690813"/>
          <p14:tracePt t="16511" x="10075863" y="2690813"/>
          <p14:tracePt t="16519" x="10152063" y="2678113"/>
          <p14:tracePt t="16527" x="10239375" y="2652713"/>
          <p14:tracePt t="16535" x="10288588" y="2627313"/>
          <p14:tracePt t="16543" x="10352088" y="2603500"/>
          <p14:tracePt t="16550" x="10364788" y="2565400"/>
          <p14:tracePt t="16557" x="10390188" y="2516188"/>
          <p14:tracePt t="16567" x="10401300" y="2439988"/>
          <p14:tracePt t="16574" x="10401300" y="2378075"/>
          <p14:tracePt t="16583" x="10401300" y="2290763"/>
          <p14:tracePt t="16589" x="10401300" y="2227263"/>
          <p14:tracePt t="16599" x="10390188" y="2152650"/>
          <p14:tracePt t="16606" x="10377488" y="2089150"/>
          <p14:tracePt t="16611" x="10352088" y="2027238"/>
          <p14:tracePt t="16619" x="10339388" y="2001838"/>
          <p14:tracePt t="16627" x="10313988" y="1978025"/>
          <p14:tracePt t="16635" x="10301288" y="1939925"/>
          <p14:tracePt t="16644" x="10277475" y="1927225"/>
          <p14:tracePt t="16652" x="10226675" y="1901825"/>
          <p14:tracePt t="16659" x="10152063" y="1876425"/>
          <p14:tracePt t="16667" x="10101263" y="1865313"/>
          <p14:tracePt t="16675" x="10026650" y="1852613"/>
          <p14:tracePt t="16684" x="9963150" y="1852613"/>
          <p14:tracePt t="16689" x="9913938" y="1852613"/>
          <p14:tracePt t="16699" x="9863138" y="1852613"/>
          <p14:tracePt t="16706" x="9813925" y="1876425"/>
          <p14:tracePt t="16714" x="9763125" y="1901825"/>
          <p14:tracePt t="16721" x="9726613" y="1914525"/>
          <p14:tracePt t="16729" x="9701213" y="1939925"/>
          <p14:tracePt t="16737" x="9688513" y="1965325"/>
          <p14:tracePt t="16743" x="9650413" y="2001838"/>
          <p14:tracePt t="16752" x="9637713" y="2052638"/>
          <p14:tracePt t="16759" x="9613900" y="2114550"/>
          <p14:tracePt t="16768" x="9601200" y="2178050"/>
          <p14:tracePt t="16775" x="9601200" y="2239963"/>
          <p14:tracePt t="16784" x="9601200" y="2290763"/>
          <p14:tracePt t="16791" x="9601200" y="2352675"/>
          <p14:tracePt t="16800" x="9613900" y="2390775"/>
          <p14:tracePt t="16807" x="9637713" y="2414588"/>
          <p14:tracePt t="16814" x="9650413" y="2439988"/>
          <p14:tracePt t="16821" x="9688513" y="2452688"/>
          <p14:tracePt t="16829" x="9750425" y="2478088"/>
          <p14:tracePt t="16838" x="9788525" y="2503488"/>
          <p14:tracePt t="16845" x="9839325" y="2503488"/>
          <p14:tracePt t="16853" x="9901238" y="2503488"/>
          <p14:tracePt t="16861" x="9939338" y="2503488"/>
          <p14:tracePt t="16869" x="9963150" y="2503488"/>
          <p14:tracePt t="16875" x="9988550" y="2503488"/>
          <p14:tracePt t="16884" x="10013950" y="2503488"/>
          <p14:tracePt t="16891" x="10039350" y="2490788"/>
          <p14:tracePt t="16900" x="10052050" y="2465388"/>
          <p14:tracePt t="16907" x="10075863" y="2439988"/>
          <p14:tracePt t="16917" x="10075863" y="2414588"/>
          <p14:tracePt t="16923" x="10101263" y="2378075"/>
          <p14:tracePt t="16933" x="10113963" y="2339975"/>
          <p14:tracePt t="16939" x="10113963" y="2303463"/>
          <p14:tracePt t="16945" x="10113963" y="2252663"/>
          <p14:tracePt t="16953" x="10113963" y="2201863"/>
          <p14:tracePt t="16961" x="10113963" y="2178050"/>
          <p14:tracePt t="16969" x="10113963" y="2152650"/>
          <p14:tracePt t="16977" x="10101263" y="2127250"/>
          <p14:tracePt t="16985" x="10088563" y="2101850"/>
          <p14:tracePt t="17002" x="10075863" y="2078038"/>
          <p14:tracePt t="17009" x="10064750" y="2078038"/>
          <p14:tracePt t="17016" x="10039350" y="2078038"/>
          <p14:tracePt t="17023" x="10026650" y="2078038"/>
          <p14:tracePt t="17033" x="10001250" y="2078038"/>
          <p14:tracePt t="17039" x="9988550" y="2078038"/>
          <p14:tracePt t="17049" x="9963150" y="2078038"/>
          <p14:tracePt t="17295" x="9975850" y="2078038"/>
          <p14:tracePt t="17439" x="9988550" y="2078038"/>
          <p14:tracePt t="17455" x="9988550" y="2065338"/>
          <p14:tracePt t="17564" x="9988550" y="2089150"/>
          <p14:tracePt t="17571" x="9963150" y="2139950"/>
          <p14:tracePt t="17579" x="9939338" y="2190750"/>
          <p14:tracePt t="17587" x="9913938" y="2265363"/>
          <p14:tracePt t="17595" x="9901238" y="2339975"/>
          <p14:tracePt t="17603" x="9875838" y="2414588"/>
          <p14:tracePt t="17611" x="9863138" y="2490788"/>
          <p14:tracePt t="17617" x="9839325" y="2552700"/>
          <p14:tracePt t="17625" x="9813925" y="2616200"/>
          <p14:tracePt t="17633" x="9788525" y="2652713"/>
          <p14:tracePt t="17641" x="9775825" y="2678113"/>
          <p14:tracePt t="17649" x="9750425" y="2690813"/>
          <p14:tracePt t="17657" x="9750425" y="2716213"/>
          <p14:tracePt t="17673" x="9750425" y="2728913"/>
          <p14:tracePt t="17695" x="9750425" y="2752725"/>
          <p14:tracePt t="17703" x="9739313" y="2765425"/>
          <p14:tracePt t="17711" x="9739313" y="2778125"/>
          <p14:tracePt t="17719" x="9726613" y="2816225"/>
          <p14:tracePt t="17727" x="9726613" y="2865438"/>
          <p14:tracePt t="17735" x="9701213" y="2916238"/>
          <p14:tracePt t="17743" x="9688513" y="3003550"/>
          <p14:tracePt t="17750" x="9663113" y="3078163"/>
          <p14:tracePt t="17757" x="9637713" y="3128963"/>
          <p14:tracePt t="17766" x="9626600" y="3154363"/>
          <p14:tracePt t="17773" x="9601200" y="3165475"/>
          <p14:tracePt t="17783" x="9601200" y="3178175"/>
          <p14:tracePt t="17789" x="9588500" y="3178175"/>
          <p14:tracePt t="17843" x="9563100" y="3165475"/>
          <p14:tracePt t="17851" x="9537700" y="3141663"/>
          <p14:tracePt t="17859" x="9513888" y="3128963"/>
          <p14:tracePt t="17867" x="9488488" y="3103563"/>
          <p14:tracePt t="17875" x="9437688" y="3090863"/>
          <p14:tracePt t="17884" x="9413875" y="3065463"/>
          <p14:tracePt t="17889" x="9401175" y="3065463"/>
          <p14:tracePt t="17899" x="9375775" y="3041650"/>
          <p14:tracePt t="17905" x="9363075" y="3041650"/>
          <p14:tracePt t="17914" x="9350375" y="3028950"/>
          <p14:tracePt t="17921" x="9337675" y="3028950"/>
          <p14:tracePt t="17929" x="9324975" y="3028950"/>
          <p14:tracePt t="17937" x="9301163" y="3028950"/>
          <p14:tracePt t="17945" x="9263063" y="3028950"/>
          <p14:tracePt t="17951" x="9212263" y="3028950"/>
          <p14:tracePt t="17972" x="9063038" y="3078163"/>
          <p14:tracePt t="17975" x="8975725" y="3103563"/>
          <p14:tracePt t="17984" x="8912225" y="3103563"/>
          <p14:tracePt t="17991" x="8837613" y="3116263"/>
          <p14:tracePt t="17999" x="8812213" y="3116263"/>
          <p14:tracePt t="18007" x="8774113" y="3141663"/>
          <p14:tracePt t="18015" x="8750300" y="3154363"/>
          <p14:tracePt t="18021" x="8724900" y="3154363"/>
          <p14:tracePt t="18029" x="8712200" y="3178175"/>
          <p14:tracePt t="18037" x="8674100" y="3190875"/>
          <p14:tracePt t="18045" x="8637588" y="3216275"/>
          <p14:tracePt t="18053" x="8612188" y="3228975"/>
          <p14:tracePt t="18061" x="8599488" y="3254375"/>
          <p14:tracePt t="18069" x="8586788" y="3278188"/>
          <p14:tracePt t="18077" x="8574088" y="3303588"/>
          <p14:tracePt t="18084" x="8574088" y="3328988"/>
          <p14:tracePt t="18091" x="8574088" y="3390900"/>
          <p14:tracePt t="18099" x="8599488" y="3454400"/>
          <p14:tracePt t="18108" x="8612188" y="3479800"/>
          <p14:tracePt t="18116" x="8637588" y="3503613"/>
          <p14:tracePt t="18124" x="8661400" y="3529013"/>
          <p14:tracePt t="18133" x="8686800" y="3541713"/>
          <p14:tracePt t="18139" x="8750300" y="3567113"/>
          <p14:tracePt t="18149" x="8799513" y="3567113"/>
          <p14:tracePt t="18153" x="8863013" y="3567113"/>
          <p14:tracePt t="18161" x="8963025" y="3554413"/>
          <p14:tracePt t="18169" x="9050338" y="3529013"/>
          <p14:tracePt t="18177" x="9150350" y="3490913"/>
          <p14:tracePt t="18185" x="9212263" y="3467100"/>
          <p14:tracePt t="18193" x="9288463" y="3441700"/>
          <p14:tracePt t="18202" x="9324975" y="3416300"/>
          <p14:tracePt t="18209" x="9363075" y="3403600"/>
          <p14:tracePt t="18218" x="9375775" y="3378200"/>
          <p14:tracePt t="18223" x="9388475" y="3316288"/>
          <p14:tracePt t="18233" x="9401175" y="3241675"/>
          <p14:tracePt t="18239" x="9401175" y="3178175"/>
          <p14:tracePt t="18249" x="9401175" y="3103563"/>
          <p14:tracePt t="18256" x="9401175" y="3041650"/>
          <p14:tracePt t="18264" x="9375775" y="2978150"/>
          <p14:tracePt t="18272" x="9363075" y="2965450"/>
          <p14:tracePt t="18279" x="9363075" y="2941638"/>
          <p14:tracePt t="18286" x="9350375" y="2941638"/>
          <p14:tracePt t="18293" x="9337675" y="2941638"/>
          <p14:tracePt t="18301" x="9324975" y="2928938"/>
          <p14:tracePt t="18317" x="9312275" y="2928938"/>
          <p14:tracePt t="18325" x="9301163" y="2928938"/>
          <p14:tracePt t="18334" x="9288463" y="2928938"/>
          <p14:tracePt t="18341" x="9275763" y="2928938"/>
          <p14:tracePt t="18349" x="9263063" y="2952750"/>
          <p14:tracePt t="18355" x="9250363" y="2952750"/>
          <p14:tracePt t="18371" x="9250363" y="2965450"/>
          <p14:tracePt t="19121" x="9237663" y="2978150"/>
          <p14:tracePt t="19129" x="9224963" y="2990850"/>
          <p14:tracePt t="19137" x="9212263" y="3003550"/>
          <p14:tracePt t="19145" x="9199563" y="3003550"/>
          <p14:tracePt t="19153" x="9188450" y="3003550"/>
          <p14:tracePt t="19161" x="9175750" y="3016250"/>
          <p14:tracePt t="19168" x="9150350" y="3016250"/>
          <p14:tracePt t="19175" x="9112250" y="3016250"/>
          <p14:tracePt t="19184" x="9063038" y="3016250"/>
          <p14:tracePt t="19191" x="8999538" y="3016250"/>
          <p14:tracePt t="19199" x="8912225" y="3016250"/>
          <p14:tracePt t="19207" x="8812213" y="3028950"/>
          <p14:tracePt t="19217" x="8661400" y="3028950"/>
          <p14:tracePt t="19223" x="8524875" y="3016250"/>
          <p14:tracePt t="19230" x="8361363" y="3003550"/>
          <p14:tracePt t="19237" x="8223250" y="3041650"/>
          <p14:tracePt t="19245" x="8110538" y="3128963"/>
          <p14:tracePt t="19253" x="7986713" y="3203575"/>
          <p14:tracePt t="19261" x="7910513" y="3241675"/>
          <p14:tracePt t="19270" x="7848600" y="3241675"/>
          <p14:tracePt t="19278" x="7823200" y="3241675"/>
          <p14:tracePt t="19285" x="7810500" y="3241675"/>
          <p14:tracePt t="19291" x="7810500" y="3228975"/>
          <p14:tracePt t="19300" x="7785100" y="3216275"/>
          <p14:tracePt t="19317" x="7761288" y="3190875"/>
          <p14:tracePt t="19323" x="7748588" y="3178175"/>
          <p14:tracePt t="19333" x="7723188" y="3154363"/>
          <p14:tracePt t="19339" x="7710488" y="3141663"/>
          <p14:tracePt t="19349" x="7648575" y="3116263"/>
          <p14:tracePt t="19355" x="7561263" y="3090863"/>
          <p14:tracePt t="19361" x="7448550" y="3054350"/>
          <p14:tracePt t="19370" x="7359650" y="3016250"/>
          <p14:tracePt t="19377" x="7285038" y="2990850"/>
          <p14:tracePt t="19385" x="7223125" y="2965450"/>
          <p14:tracePt t="19393" x="7146925" y="2941638"/>
          <p14:tracePt t="19402" x="7123113" y="2928938"/>
          <p14:tracePt t="19409" x="7110413" y="2928938"/>
          <p14:tracePt t="19467" x="7110413" y="2941638"/>
          <p14:tracePt t="19475" x="7110413" y="2965450"/>
          <p14:tracePt t="19489" x="7110413" y="2978150"/>
          <p14:tracePt t="20061" x="7110413" y="2990850"/>
          <p14:tracePt t="20069" x="7110413" y="3054350"/>
          <p14:tracePt t="20077" x="7110413" y="3141663"/>
          <p14:tracePt t="20085" x="7110413" y="3228975"/>
          <p14:tracePt t="20093" x="7085013" y="3316288"/>
          <p14:tracePt t="20099" x="7072313" y="3378200"/>
          <p14:tracePt t="20107" x="7046913" y="3441700"/>
          <p14:tracePt t="20116" x="7021513" y="3479800"/>
          <p14:tracePt t="20123" x="7021513" y="3503613"/>
          <p14:tracePt t="20132" x="7021513" y="3541713"/>
          <p14:tracePt t="20139" x="7021513" y="3567113"/>
          <p14:tracePt t="20155" x="7021513" y="3579813"/>
          <p14:tracePt t="20239" x="7034213" y="3541713"/>
          <p14:tracePt t="20248" x="7059613" y="3467100"/>
          <p14:tracePt t="20255" x="7085013" y="3378200"/>
          <p14:tracePt t="20265" x="7123113" y="3278188"/>
          <p14:tracePt t="20271" x="7159625" y="3154363"/>
          <p14:tracePt t="20280" x="7185025" y="3054350"/>
          <p14:tracePt t="20287" x="7197725" y="2965450"/>
          <p14:tracePt t="20295" x="7197725" y="2865438"/>
          <p14:tracePt t="20301" x="7197725" y="2790825"/>
          <p14:tracePt t="20309" x="7146925" y="2740025"/>
          <p14:tracePt t="20317" x="7123113" y="2678113"/>
          <p14:tracePt t="20325" x="7097713" y="2665413"/>
          <p14:tracePt t="20333" x="7085013" y="2652713"/>
          <p14:tracePt t="20341" x="7059613" y="2640013"/>
          <p14:tracePt t="20349" x="7046913" y="2640013"/>
          <p14:tracePt t="20358" x="7034213" y="2640013"/>
          <p14:tracePt t="20366" x="7010400" y="2640013"/>
          <p14:tracePt t="20371" x="6959600" y="2652713"/>
          <p14:tracePt t="20380" x="6921500" y="2716213"/>
          <p14:tracePt t="20387" x="6859588" y="2765425"/>
          <p14:tracePt t="20395" x="6784975" y="2828925"/>
          <p14:tracePt t="20403" x="6721475" y="2890838"/>
          <p14:tracePt t="20411" x="6696075" y="2965450"/>
          <p14:tracePt t="20419" x="6672263" y="3041650"/>
          <p14:tracePt t="20428" x="6659563" y="3090863"/>
          <p14:tracePt t="20436" x="6646863" y="3103563"/>
          <p14:tracePt t="20441" x="6646863" y="3128963"/>
          <p14:tracePt t="20449" x="6659563" y="3128963"/>
          <p14:tracePt t="20457" x="6672263" y="3128963"/>
          <p14:tracePt t="20466" x="6684963" y="3128963"/>
          <p14:tracePt t="20474" x="6721475" y="3116263"/>
          <p14:tracePt t="20482" x="6759575" y="3090863"/>
          <p14:tracePt t="20489" x="6821488" y="3054350"/>
          <p14:tracePt t="20495" x="6872288" y="3016250"/>
          <p14:tracePt t="20504" x="6946900" y="2965450"/>
          <p14:tracePt t="20511" x="6997700" y="2928938"/>
          <p14:tracePt t="20519" x="7010400" y="2916238"/>
          <p14:tracePt t="20527" x="7034213" y="2903538"/>
          <p14:tracePt t="20536" x="7034213" y="2890838"/>
          <p14:tracePt t="20606" x="7021513" y="2903538"/>
          <p14:tracePt t="20615" x="7010400" y="2916238"/>
          <p14:tracePt t="20621" x="6972300" y="2965450"/>
          <p14:tracePt t="20630" x="6946900" y="3016250"/>
          <p14:tracePt t="20636" x="6921500" y="3065463"/>
          <p14:tracePt t="20643" x="6897688" y="3103563"/>
          <p14:tracePt t="20651" x="6884988" y="3128963"/>
          <p14:tracePt t="20659" x="6884988" y="3154363"/>
          <p14:tracePt t="20668" x="6884988" y="3178175"/>
          <p14:tracePt t="20676" x="6884988" y="3190875"/>
          <p14:tracePt t="20684" x="6897688" y="3216275"/>
          <p14:tracePt t="20691" x="6910388" y="3254375"/>
          <p14:tracePt t="20699" x="6934200" y="3267075"/>
          <p14:tracePt t="20705" x="6946900" y="3278188"/>
          <p14:tracePt t="20715" x="6959600" y="3303588"/>
          <p14:tracePt t="20721" x="6985000" y="3316288"/>
          <p14:tracePt t="20730" x="7010400" y="3341688"/>
          <p14:tracePt t="20737" x="7021513" y="3341688"/>
          <p14:tracePt t="20745" x="7034213" y="3367088"/>
          <p14:tracePt t="20753" x="7046913" y="3378200"/>
          <p14:tracePt t="20761" x="7059613" y="3390900"/>
          <p14:tracePt t="20769" x="7072313" y="3390900"/>
          <p14:tracePt t="20776" x="7085013" y="3403600"/>
          <p14:tracePt t="20784" x="7110413" y="3416300"/>
          <p14:tracePt t="20791" x="7123113" y="3416300"/>
          <p14:tracePt t="20799" x="7134225" y="3416300"/>
          <p14:tracePt t="20807" x="7159625" y="3416300"/>
          <p14:tracePt t="20816" x="7172325" y="3416300"/>
          <p14:tracePt t="20823" x="7185025" y="3403600"/>
          <p14:tracePt t="20833" x="7210425" y="3403600"/>
          <p14:tracePt t="20837" x="7223125" y="3390900"/>
          <p14:tracePt t="20845" x="7235825" y="3378200"/>
          <p14:tracePt t="21001" x="7246938" y="3378200"/>
          <p14:tracePt t="21067" x="7259638" y="3378200"/>
          <p14:tracePt t="25634" x="7223125" y="3378200"/>
          <p14:tracePt t="25639" x="7134225" y="3354388"/>
          <p14:tracePt t="25647" x="7034213" y="3328988"/>
          <p14:tracePt t="25655" x="6921500" y="3290888"/>
          <p14:tracePt t="25665" x="6821488" y="3254375"/>
          <p14:tracePt t="25671" x="6672263" y="3228975"/>
          <p14:tracePt t="25681" x="6546850" y="3190875"/>
          <p14:tracePt t="25687" x="6446838" y="3128963"/>
          <p14:tracePt t="25696" x="6308725" y="3090863"/>
          <p14:tracePt t="25703" x="6096000" y="3065463"/>
          <p14:tracePt t="25709" x="5732463" y="3016250"/>
          <p14:tracePt t="25717" x="5270500" y="2928938"/>
          <p14:tracePt t="25725" x="4694238" y="2790825"/>
          <p14:tracePt t="25733" x="4256088" y="2652713"/>
          <p14:tracePt t="25741" x="3892550" y="2603500"/>
          <p14:tracePt t="25750" x="3567113" y="2540000"/>
          <p14:tracePt t="25757" x="3379788" y="2516188"/>
          <p14:tracePt t="25766" x="3205163" y="2478088"/>
          <p14:tracePt t="25773" x="3092450" y="2452688"/>
          <p14:tracePt t="25782" x="2979738" y="2427288"/>
          <p14:tracePt t="25787" x="2916238" y="2414588"/>
          <p14:tracePt t="25796" x="2841625" y="2403475"/>
          <p14:tracePt t="25803" x="2778125" y="2403475"/>
          <p14:tracePt t="25812" x="2703513" y="2403475"/>
          <p14:tracePt t="25819" x="2603500" y="2403475"/>
          <p14:tracePt t="25827" x="2516188" y="2414588"/>
          <p14:tracePt t="25835" x="2416175" y="2439988"/>
          <p14:tracePt t="25841" x="2328863" y="2465388"/>
          <p14:tracePt t="25850" x="2252663" y="2503488"/>
          <p14:tracePt t="25857" x="2178050" y="2527300"/>
          <p14:tracePt t="25865" x="2103438" y="2565400"/>
          <p14:tracePt t="25873" x="2039938" y="2616200"/>
          <p14:tracePt t="25882" x="2003425" y="2652713"/>
          <p14:tracePt t="25889" x="1952625" y="2690813"/>
          <p14:tracePt t="25898" x="1927225" y="2716213"/>
          <p14:tracePt t="25905" x="1890713" y="2752725"/>
          <p14:tracePt t="25912" x="1839913" y="2803525"/>
          <p14:tracePt t="25919" x="1801813" y="2828925"/>
          <p14:tracePt t="25927" x="1765300" y="2852738"/>
          <p14:tracePt t="25935" x="1714500" y="2878138"/>
          <p14:tracePt t="25953" x="1652588" y="2916238"/>
          <p14:tracePt t="25959" x="1627188" y="2941638"/>
          <p14:tracePt t="25968" x="1614488" y="2952750"/>
          <p14:tracePt t="25973" x="1601788" y="2978150"/>
          <p14:tracePt t="25990" x="1589088" y="2990850"/>
          <p14:tracePt t="25998" x="1577975" y="3003550"/>
          <p14:tracePt t="26005" x="1565275" y="3016250"/>
          <p14:tracePt t="26015" x="1552575" y="3041650"/>
          <p14:tracePt t="26021" x="1552575" y="3054350"/>
          <p14:tracePt t="26031" x="1527175" y="3078163"/>
          <p14:tracePt t="26037" x="1514475" y="3090863"/>
          <p14:tracePt t="26043" x="1501775" y="3128963"/>
          <p14:tracePt t="26051" x="1476375" y="3165475"/>
          <p14:tracePt t="26059" x="1465263" y="3216275"/>
          <p14:tracePt t="26067" x="1452563" y="3241675"/>
          <p14:tracePt t="26075" x="1452563" y="3254375"/>
          <p14:tracePt t="26084" x="1452563" y="3267075"/>
          <p14:tracePt t="26091" x="1452563" y="3290888"/>
          <p14:tracePt t="26100" x="1452563" y="3303588"/>
          <p14:tracePt t="26105" x="1465263" y="3328988"/>
          <p14:tracePt t="26115" x="1476375" y="3341688"/>
          <p14:tracePt t="26121" x="1489075" y="3354388"/>
          <p14:tracePt t="26131" x="1501775" y="3378200"/>
          <p14:tracePt t="26137" x="1527175" y="3390900"/>
          <p14:tracePt t="26146" x="1539875" y="3416300"/>
          <p14:tracePt t="26153" x="1577975" y="3429000"/>
          <p14:tracePt t="26162" x="1601788" y="3454400"/>
          <p14:tracePt t="26169" x="1639888" y="3467100"/>
          <p14:tracePt t="26177" x="1689100" y="3479800"/>
          <p14:tracePt t="26184" x="1765300" y="3490913"/>
          <p14:tracePt t="26191" x="1827213" y="3490913"/>
          <p14:tracePt t="26201" x="1890713" y="3503613"/>
          <p14:tracePt t="26207" x="1927225" y="3516313"/>
          <p14:tracePt t="26215" x="1952625" y="3516313"/>
          <p14:tracePt t="26223" x="1965325" y="3516313"/>
          <p14:tracePt t="26231" x="1978025" y="3516313"/>
          <p14:tracePt t="26239" x="2003425" y="3516313"/>
          <p14:tracePt t="26246" x="2027238" y="3516313"/>
          <p14:tracePt t="26253" x="2065338" y="3503613"/>
          <p14:tracePt t="26262" x="2127250" y="3479800"/>
          <p14:tracePt t="26269" x="2165350" y="3467100"/>
          <p14:tracePt t="26278" x="2239963" y="3441700"/>
          <p14:tracePt t="26286" x="2303463" y="3416300"/>
          <p14:tracePt t="26293" x="2378075" y="3390900"/>
          <p14:tracePt t="26301" x="2441575" y="3378200"/>
          <p14:tracePt t="26307" x="2478088" y="3367088"/>
          <p14:tracePt t="26315" x="2490788" y="3367088"/>
          <p14:tracePt t="26323" x="2503488" y="3367088"/>
          <p14:tracePt t="26332" x="2528888" y="3354388"/>
          <p14:tracePt t="26339" x="2541588" y="3354388"/>
          <p14:tracePt t="26348" x="2554288" y="3354388"/>
          <p14:tracePt t="26355" x="2578100" y="3341688"/>
          <p14:tracePt t="26366" x="2616200" y="3328988"/>
          <p14:tracePt t="26371" x="2654300" y="3328988"/>
          <p14:tracePt t="26377" x="2703513" y="3316288"/>
          <p14:tracePt t="26385" x="2754313" y="3303588"/>
          <p14:tracePt t="26393" x="2790825" y="3290888"/>
          <p14:tracePt t="26401" x="2816225" y="3278188"/>
          <p14:tracePt t="26409" x="2828925" y="3278188"/>
          <p14:tracePt t="26417" x="2854325" y="3267075"/>
          <p14:tracePt t="26565" x="2854325" y="3254375"/>
          <p14:tracePt t="26580" x="2841625" y="3241675"/>
          <p14:tracePt t="26587" x="2816225" y="3216275"/>
          <p14:tracePt t="26596" x="2803525" y="3203575"/>
          <p14:tracePt t="26603" x="2778125" y="3178175"/>
          <p14:tracePt t="26612" x="2767013" y="3178175"/>
          <p14:tracePt t="26619" x="2754313" y="3154363"/>
          <p14:tracePt t="26628" x="2716213" y="3141663"/>
          <p14:tracePt t="26635" x="2690813" y="3116263"/>
          <p14:tracePt t="26641" x="2678113" y="3103563"/>
          <p14:tracePt t="26650" x="2641600" y="3078163"/>
          <p14:tracePt t="26657" x="2616200" y="3065463"/>
          <p14:tracePt t="26665" x="2565400" y="3054350"/>
          <p14:tracePt t="26673" x="2490788" y="3028950"/>
          <p14:tracePt t="26681" x="2428875" y="3016250"/>
          <p14:tracePt t="26690" x="2352675" y="3003550"/>
          <p14:tracePt t="26698" x="2252663" y="3003550"/>
          <p14:tracePt t="26705" x="2152650" y="2978150"/>
          <p14:tracePt t="26715" x="2078038" y="2965450"/>
          <p14:tracePt t="26719" x="2003425" y="2941638"/>
          <p14:tracePt t="26727" x="1965325" y="2941638"/>
          <p14:tracePt t="26736" x="1952625" y="2941638"/>
          <p14:tracePt t="26743" x="1939925" y="2952750"/>
          <p14:tracePt t="26751" x="1914525" y="2965450"/>
          <p14:tracePt t="26759" x="1903413" y="2990850"/>
          <p14:tracePt t="26767" x="1878013" y="3028950"/>
          <p14:tracePt t="26775" x="1865313" y="3054350"/>
          <p14:tracePt t="26781" x="1839913" y="3090863"/>
          <p14:tracePt t="26789" x="1827213" y="3116263"/>
          <p14:tracePt t="26798" x="1801813" y="3128963"/>
          <p14:tracePt t="26805" x="1801813" y="3141663"/>
          <p14:tracePt t="26815" x="1790700" y="3165475"/>
          <p14:tracePt t="26864" x="1778000" y="3165475"/>
          <p14:tracePt t="26888" x="1765300" y="3165475"/>
          <p14:tracePt t="26897" x="1739900" y="3165475"/>
          <p14:tracePt t="26904" x="1727200" y="3165475"/>
          <p14:tracePt t="26912" x="1714500" y="3165475"/>
          <p14:tracePt t="26917" x="1714500" y="3154363"/>
          <p14:tracePt t="26925" x="1701800" y="3141663"/>
          <p14:tracePt t="26949" x="1677988" y="3128963"/>
          <p14:tracePt t="26969" x="1665288" y="3128963"/>
          <p14:tracePt t="27027" x="1652588" y="3128963"/>
          <p14:tracePt t="27044" x="1639888" y="31289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5CBE7-AA5C-46F2-BA9E-4DF3D08E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Aumento del espacio subaracnoideo benigno o Hidrocefalia externa benigna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2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F4B31-4B35-4E1C-B3D1-CBEE8528A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776" y="1797596"/>
            <a:ext cx="4183251" cy="418475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s-CL" sz="2000" dirty="0">
                <a:solidFill>
                  <a:srgbClr val="FFFFFF"/>
                </a:solidFill>
              </a:rPr>
              <a:t>Generalmente DSM y examen físico normal.  *Puede cursar con adquisición más lenta de los hitos del DSM o RDSM leve “transitorio”</a:t>
            </a:r>
          </a:p>
          <a:p>
            <a:r>
              <a:rPr lang="es-CL" sz="2000" b="1" u="sng" dirty="0">
                <a:solidFill>
                  <a:srgbClr val="FFFFFF"/>
                </a:solidFill>
              </a:rPr>
              <a:t>Seguimiento</a:t>
            </a:r>
            <a:r>
              <a:rPr lang="es-CL" sz="2000" dirty="0">
                <a:solidFill>
                  <a:srgbClr val="FFFFFF"/>
                </a:solidFill>
              </a:rPr>
              <a:t>  para detectar RDSM o alteraciones neurológicas de forma temprana</a:t>
            </a:r>
          </a:p>
          <a:p>
            <a:pPr lvl="1"/>
            <a:r>
              <a:rPr lang="es-CL" sz="1600" dirty="0">
                <a:solidFill>
                  <a:srgbClr val="FFFFFF"/>
                </a:solidFill>
              </a:rPr>
              <a:t>Se debe medir la cabeza de forma mensual hasta los 6 meses, y confirmar que la velocidad de crecimiento disminuye y se va haciendo paralela a la curva normal</a:t>
            </a:r>
          </a:p>
          <a:p>
            <a:r>
              <a:rPr lang="es-CL" sz="2000" dirty="0">
                <a:solidFill>
                  <a:srgbClr val="FFFFFF"/>
                </a:solidFill>
              </a:rPr>
              <a:t>No es necesario repetir imagen a menos que haya una desviación de la curva que llevaba el paciente, RDSM o anormalidad en el examen físico. No requiere manejo quirúrgico</a:t>
            </a:r>
          </a:p>
          <a:p>
            <a:pPr marL="914400" lvl="2"/>
            <a:endParaRPr lang="es-CL" dirty="0">
              <a:solidFill>
                <a:srgbClr val="FFFFFF"/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1F61528-5A61-4244-A273-73D586EE59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8769" t="26499" r="24701" b="19238"/>
          <a:stretch/>
        </p:blipFill>
        <p:spPr>
          <a:xfrm>
            <a:off x="5893753" y="2548980"/>
            <a:ext cx="6045075" cy="3263992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CE11C66-D7F5-45F8-8681-E11C61BCED82}"/>
              </a:ext>
            </a:extLst>
          </p:cNvPr>
          <p:cNvSpPr/>
          <p:nvPr/>
        </p:nvSpPr>
        <p:spPr>
          <a:xfrm>
            <a:off x="6886379" y="110919"/>
            <a:ext cx="505244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700" b="1" dirty="0">
                <a:solidFill>
                  <a:srgbClr val="FFFFFF"/>
                </a:solidFill>
              </a:rPr>
              <a:t>La neuroimagen es necesaria para el diagnostico </a:t>
            </a:r>
            <a:r>
              <a:rPr lang="es-CL" sz="1700" dirty="0">
                <a:solidFill>
                  <a:srgbClr val="FFFFFF"/>
                </a:solidFill>
              </a:rPr>
              <a:t>(Eco, TC, RM) : Agradamiento del espacio subaracnoideo frontal o frontoparietal, con fisura interhemisférica prominente y ventrículos normales (LCR localizado hacia anterior)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C4A547-32AD-4E2C-936B-346735525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2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60"/>
    </mc:Choice>
    <mc:Fallback>
      <p:transition spd="slow" advTm="7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7" x="1639888" y="3116263"/>
          <p14:tracePt t="2395" x="1627188" y="3103563"/>
          <p14:tracePt t="2403" x="1614488" y="3090863"/>
          <p14:tracePt t="2411" x="1601788" y="3090863"/>
          <p14:tracePt t="2419" x="1589088" y="3090863"/>
          <p14:tracePt t="2427" x="1565275" y="3078163"/>
          <p14:tracePt t="2443" x="1552575" y="3078163"/>
          <p14:tracePt t="2451" x="1539875" y="3078163"/>
          <p14:tracePt t="2457" x="1527175" y="3078163"/>
          <p14:tracePt t="2465" x="1501775" y="3078163"/>
          <p14:tracePt t="2473" x="1489075" y="3103563"/>
          <p14:tracePt t="2481" x="1476375" y="3116263"/>
          <p14:tracePt t="2489" x="1465263" y="3141663"/>
          <p14:tracePt t="2497" x="1452563" y="3154363"/>
          <p14:tracePt t="2513" x="1439863" y="3165475"/>
          <p14:tracePt t="2520" x="1439863" y="3178175"/>
          <p14:tracePt t="2535" x="1439863" y="3190875"/>
          <p14:tracePt t="2551" x="1452563" y="3203575"/>
          <p14:tracePt t="2559" x="1476375" y="3203575"/>
          <p14:tracePt t="2568" x="1489075" y="3203575"/>
          <p14:tracePt t="2575" x="1501775" y="3203575"/>
          <p14:tracePt t="2581" x="1527175" y="3203575"/>
          <p14:tracePt t="2589" x="1565275" y="3190875"/>
          <p14:tracePt t="2597" x="1614488" y="3178175"/>
          <p14:tracePt t="2605" x="1739900" y="3154363"/>
          <p14:tracePt t="2613" x="1927225" y="3116263"/>
          <p14:tracePt t="2620" x="2216150" y="3065463"/>
          <p14:tracePt t="2629" x="2516188" y="3028950"/>
          <p14:tracePt t="2636" x="2767013" y="2990850"/>
          <p14:tracePt t="2645" x="3054350" y="2952750"/>
          <p14:tracePt t="2651" x="3328988" y="2890838"/>
          <p14:tracePt t="2659" x="3617913" y="2852738"/>
          <p14:tracePt t="2668" x="3856038" y="2778125"/>
          <p14:tracePt t="2675" x="4043363" y="2703513"/>
          <p14:tracePt t="2684" x="4156075" y="2627313"/>
          <p14:tracePt t="2691" x="4230688" y="2516188"/>
          <p14:tracePt t="2701" x="4256088" y="2427288"/>
          <p14:tracePt t="2707" x="4268788" y="2352675"/>
          <p14:tracePt t="2713" x="4268788" y="2265363"/>
          <p14:tracePt t="2721" x="4230688" y="2178050"/>
          <p14:tracePt t="2729" x="4143375" y="2065338"/>
          <p14:tracePt t="2738" x="4068763" y="1965325"/>
          <p14:tracePt t="2745" x="3968750" y="1852613"/>
          <p14:tracePt t="2754" x="3879850" y="1776413"/>
          <p14:tracePt t="2761" x="3805238" y="1689100"/>
          <p14:tracePt t="2769" x="3730625" y="1639888"/>
          <p14:tracePt t="2777" x="3617913" y="1601788"/>
          <p14:tracePt t="2784" x="3541713" y="1576388"/>
          <p14:tracePt t="2791" x="3479800" y="1552575"/>
          <p14:tracePt t="2801" x="3379788" y="1552575"/>
          <p14:tracePt t="2807" x="3279775" y="1539875"/>
          <p14:tracePt t="2815" x="3192463" y="1539875"/>
          <p14:tracePt t="2823" x="3103563" y="1563688"/>
          <p14:tracePt t="2831" x="3028950" y="1601788"/>
          <p14:tracePt t="2839" x="2954338" y="1676400"/>
          <p14:tracePt t="2845" x="2903538" y="1752600"/>
          <p14:tracePt t="2854" x="2867025" y="1776413"/>
          <p14:tracePt t="2861" x="2854325" y="1801813"/>
          <p14:tracePt t="2873" x="2841625" y="1839913"/>
          <p14:tracePt t="2877" x="2841625" y="1876425"/>
          <p14:tracePt t="2885" x="2854325" y="1939925"/>
          <p14:tracePt t="2893" x="2903538" y="2052638"/>
          <p14:tracePt t="2901" x="2992438" y="2178050"/>
          <p14:tracePt t="2909" x="3067050" y="2278063"/>
          <p14:tracePt t="2918" x="3192463" y="2452688"/>
          <p14:tracePt t="2923" x="3341688" y="2565400"/>
          <p14:tracePt t="2931" x="3492500" y="2703513"/>
          <p14:tracePt t="2939" x="3743325" y="2890838"/>
          <p14:tracePt t="2946" x="4043363" y="3078163"/>
          <p14:tracePt t="2956" x="4305300" y="3154363"/>
          <p14:tracePt t="2963" x="4619625" y="3228975"/>
          <p14:tracePt t="2970" x="4894263" y="3316288"/>
          <p14:tracePt t="2978" x="5132388" y="3390900"/>
          <p14:tracePt t="2985" x="5483225" y="3429000"/>
          <p14:tracePt t="2992" x="5770563" y="3403600"/>
          <p14:tracePt t="3000" x="6083300" y="3328988"/>
          <p14:tracePt t="3008" x="6396038" y="3203575"/>
          <p14:tracePt t="3016" x="6696075" y="3028950"/>
          <p14:tracePt t="3024" x="6910388" y="2865438"/>
          <p14:tracePt t="3032" x="7097713" y="2703513"/>
          <p14:tracePt t="3040" x="7210425" y="2578100"/>
          <p14:tracePt t="3051" x="7323138" y="2465388"/>
          <p14:tracePt t="3054" x="7410450" y="2365375"/>
          <p14:tracePt t="3063" x="7485063" y="2314575"/>
          <p14:tracePt t="3071" x="7510463" y="2303463"/>
          <p14:tracePt t="3086" x="7510463" y="2290763"/>
          <p14:tracePt t="3095" x="7497763" y="2278063"/>
          <p14:tracePt t="3103" x="7423150" y="2252663"/>
          <p14:tracePt t="3111" x="7359650" y="2227263"/>
          <p14:tracePt t="3117" x="7235825" y="2201863"/>
          <p14:tracePt t="3125" x="7146925" y="2190750"/>
          <p14:tracePt t="3134" x="7085013" y="2190750"/>
          <p14:tracePt t="3141" x="7046913" y="2190750"/>
          <p14:tracePt t="3151" x="7021513" y="2190750"/>
          <p14:tracePt t="3169" x="7010400" y="2201863"/>
          <p14:tracePt t="3177" x="7010400" y="2227263"/>
          <p14:tracePt t="3184" x="7010400" y="2239963"/>
          <p14:tracePt t="3191" x="7010400" y="2265363"/>
          <p14:tracePt t="3207" x="7010400" y="2278063"/>
          <p14:tracePt t="3215" x="7021513" y="2290763"/>
          <p14:tracePt t="3231" x="7034213" y="2303463"/>
          <p14:tracePt t="3239" x="7046913" y="2314575"/>
          <p14:tracePt t="3245" x="7059613" y="2314575"/>
          <p14:tracePt t="3253" x="7085013" y="2327275"/>
          <p14:tracePt t="3261" x="7123113" y="2352675"/>
          <p14:tracePt t="3268" x="7134225" y="2352675"/>
          <p14:tracePt t="3277" x="7146925" y="2352675"/>
          <p14:tracePt t="3285" x="7172325" y="2365375"/>
          <p14:tracePt t="4003" x="7197725" y="2352675"/>
          <p14:tracePt t="4011" x="7210425" y="2352675"/>
          <p14:tracePt t="4019" x="7246938" y="2352675"/>
          <p14:tracePt t="4027" x="7272338" y="2352675"/>
          <p14:tracePt t="4035" x="7297738" y="2339975"/>
          <p14:tracePt t="4043" x="7372350" y="2339975"/>
          <p14:tracePt t="4051" x="7397750" y="2339975"/>
          <p14:tracePt t="4057" x="7423150" y="2352675"/>
          <p14:tracePt t="4065" x="7435850" y="2365375"/>
          <p14:tracePt t="4073" x="7459663" y="2378075"/>
          <p14:tracePt t="4089" x="7472363" y="2390775"/>
          <p14:tracePt t="4245" x="7485063" y="2403475"/>
          <p14:tracePt t="4253" x="7497763" y="2414588"/>
          <p14:tracePt t="4259" x="7523163" y="2414588"/>
          <p14:tracePt t="4267" x="7535863" y="2439988"/>
          <p14:tracePt t="4275" x="7548563" y="2452688"/>
          <p14:tracePt t="4284" x="7572375" y="2478088"/>
          <p14:tracePt t="4291" x="7585075" y="2478088"/>
          <p14:tracePt t="4301" x="7610475" y="2490788"/>
          <p14:tracePt t="4316" x="7623175" y="2490788"/>
          <p14:tracePt t="4439" x="7623175" y="2503488"/>
          <p14:tracePt t="4447" x="7648575" y="2516188"/>
          <p14:tracePt t="4455" x="7661275" y="2527300"/>
          <p14:tracePt t="4461" x="7685088" y="2552700"/>
          <p14:tracePt t="4469" x="7710488" y="2565400"/>
          <p14:tracePt t="4477" x="7735888" y="2590800"/>
          <p14:tracePt t="4485" x="7773988" y="2627313"/>
          <p14:tracePt t="4493" x="7797800" y="2640013"/>
          <p14:tracePt t="4501" x="7823200" y="2678113"/>
          <p14:tracePt t="4509" x="7848600" y="2703513"/>
          <p14:tracePt t="4518" x="7874000" y="2728913"/>
          <p14:tracePt t="4523" x="7886700" y="2752725"/>
          <p14:tracePt t="4531" x="7910513" y="2765425"/>
          <p14:tracePt t="4539" x="7923213" y="2778125"/>
          <p14:tracePt t="4547" x="7948613" y="2803525"/>
          <p14:tracePt t="4554" x="7961313" y="2816225"/>
          <p14:tracePt t="4563" x="7974013" y="2828925"/>
          <p14:tracePt t="4629" x="7986713" y="2840038"/>
          <p14:tracePt t="4641" x="7986713" y="2852738"/>
          <p14:tracePt t="4650" x="8010525" y="2865438"/>
          <p14:tracePt t="4657" x="8023225" y="2878138"/>
          <p14:tracePt t="4663" x="8035925" y="2903538"/>
          <p14:tracePt t="4699" x="8035925" y="2916238"/>
          <p14:tracePt t="4707" x="8035925" y="2928938"/>
          <p14:tracePt t="4716" x="8035925" y="2941638"/>
          <p14:tracePt t="4723" x="8035925" y="2965450"/>
          <p14:tracePt t="4729" x="8048625" y="2978150"/>
          <p14:tracePt t="4745" x="8048625" y="3003550"/>
          <p14:tracePt t="4753" x="8048625" y="3016250"/>
          <p14:tracePt t="4761" x="8048625" y="3028950"/>
          <p14:tracePt t="4777" x="8048625" y="3041650"/>
          <p14:tracePt t="4791" x="8048625" y="3054350"/>
          <p14:tracePt t="4801" x="8048625" y="3078163"/>
          <p14:tracePt t="4817" x="8035925" y="3103563"/>
          <p14:tracePt t="4831" x="8023225" y="3116263"/>
          <p14:tracePt t="4839" x="8010525" y="3141663"/>
          <p14:tracePt t="4847" x="7999413" y="3141663"/>
          <p14:tracePt t="4855" x="7986713" y="3165475"/>
          <p14:tracePt t="4861" x="7961313" y="3165475"/>
          <p14:tracePt t="4869" x="7961313" y="3190875"/>
          <p14:tracePt t="4877" x="7935913" y="3190875"/>
          <p14:tracePt t="4888" x="7923213" y="3216275"/>
          <p14:tracePt t="4893" x="7897813" y="3228975"/>
          <p14:tracePt t="4901" x="7886700" y="3254375"/>
          <p14:tracePt t="4909" x="7874000" y="3267075"/>
          <p14:tracePt t="4917" x="7861300" y="3290888"/>
          <p14:tracePt t="4923" x="7835900" y="3303588"/>
          <p14:tracePt t="4931" x="7835900" y="3316288"/>
          <p14:tracePt t="4939" x="7823200" y="3341688"/>
          <p14:tracePt t="4947" x="7810500" y="3354388"/>
          <p14:tracePt t="4954" x="7810500" y="3367088"/>
          <p14:tracePt t="4963" x="7810500" y="3378200"/>
          <p14:tracePt t="4979" x="7797800" y="3390900"/>
          <p14:tracePt t="5029" x="7797800" y="3403600"/>
          <p14:tracePt t="5055" x="7797800" y="3416300"/>
          <p14:tracePt t="5247" x="7785100" y="3416300"/>
          <p14:tracePt t="5313" x="7785100" y="3429000"/>
          <p14:tracePt t="5319" x="7797800" y="3441700"/>
          <p14:tracePt t="5327" x="7810500" y="3467100"/>
          <p14:tracePt t="5336" x="7835900" y="3479800"/>
          <p14:tracePt t="5343" x="7861300" y="3490913"/>
          <p14:tracePt t="5351" x="7874000" y="3516313"/>
          <p14:tracePt t="5359" x="7910513" y="3529013"/>
          <p14:tracePt t="5367" x="7935913" y="3554413"/>
          <p14:tracePt t="5375" x="7974013" y="3567113"/>
          <p14:tracePt t="5385" x="7999413" y="3590925"/>
          <p14:tracePt t="5389" x="8010525" y="3603625"/>
          <p14:tracePt t="5397" x="8023225" y="3616325"/>
          <p14:tracePt t="5404" x="8048625" y="3629025"/>
          <p14:tracePt t="5413" x="8061325" y="3654425"/>
          <p14:tracePt t="5421" x="8086725" y="3667125"/>
          <p14:tracePt t="5429" x="8099425" y="3692525"/>
          <p14:tracePt t="5437" x="8110538" y="3703638"/>
          <p14:tracePt t="5445" x="8135938" y="3729038"/>
          <p14:tracePt t="5453" x="8148638" y="3741738"/>
          <p14:tracePt t="5459" x="8174038" y="3754438"/>
          <p14:tracePt t="5467" x="8186738" y="3779838"/>
          <p14:tracePt t="5475" x="8212138" y="3792538"/>
          <p14:tracePt t="5484" x="8223250" y="3816350"/>
          <p14:tracePt t="5491" x="8235950" y="3829050"/>
          <p14:tracePt t="5500" x="8261350" y="3841750"/>
          <p14:tracePt t="5507" x="8274050" y="3867150"/>
          <p14:tracePt t="5517" x="8299450" y="3879850"/>
          <p14:tracePt t="5523" x="8312150" y="3905250"/>
          <p14:tracePt t="5529" x="8335963" y="3905250"/>
          <p14:tracePt t="5537" x="8335963" y="3916363"/>
          <p14:tracePt t="5545" x="8335963" y="3929063"/>
          <p14:tracePt t="5553" x="8348663" y="3941763"/>
          <p14:tracePt t="5569" x="8348663" y="3967163"/>
          <p14:tracePt t="5577" x="8348663" y="3979863"/>
          <p14:tracePt t="5586" x="8361363" y="3992563"/>
          <p14:tracePt t="5591" x="8374063" y="4017963"/>
          <p14:tracePt t="5600" x="8399463" y="4029075"/>
          <p14:tracePt t="5607" x="8412163" y="4054475"/>
          <p14:tracePt t="5617" x="8448675" y="4079875"/>
          <p14:tracePt t="5623" x="8474075" y="4092575"/>
          <p14:tracePt t="5631" x="8486775" y="4117975"/>
          <p14:tracePt t="5639" x="8512175" y="4129088"/>
          <p14:tracePt t="5647" x="8524875" y="4154488"/>
          <p14:tracePt t="5655" x="8537575" y="4167188"/>
          <p14:tracePt t="5661" x="8537575" y="4179888"/>
          <p14:tracePt t="5681" x="8537575" y="4192588"/>
          <p14:tracePt t="5697" x="8524875" y="4217988"/>
          <p14:tracePt t="5705" x="8512175" y="4217988"/>
          <p14:tracePt t="5713" x="8486775" y="4217988"/>
          <p14:tracePt t="5721" x="8474075" y="4217988"/>
          <p14:tracePt t="5727" x="8461375" y="4241800"/>
          <p14:tracePt t="5735" x="8435975" y="4241800"/>
          <p14:tracePt t="5751" x="8424863" y="4241800"/>
          <p14:tracePt t="5759" x="8412163" y="4254500"/>
          <p14:tracePt t="5771" x="8399463" y="4254500"/>
          <p14:tracePt t="5787" x="8386763" y="4267200"/>
          <p14:tracePt t="5867" x="8386763" y="4279900"/>
          <p14:tracePt t="5892" x="8386763" y="4292600"/>
          <p14:tracePt t="5941" x="8386763" y="4305300"/>
          <p14:tracePt t="6011" x="8412163" y="4330700"/>
          <p14:tracePt t="6019" x="8424863" y="4354513"/>
          <p14:tracePt t="6027" x="8448675" y="4367213"/>
          <p14:tracePt t="6035" x="8461375" y="4418013"/>
          <p14:tracePt t="6043" x="8474075" y="4454525"/>
          <p14:tracePt t="6051" x="8486775" y="4505325"/>
          <p14:tracePt t="6057" x="8486775" y="4543425"/>
          <p14:tracePt t="6067" x="8486775" y="4592638"/>
          <p14:tracePt t="6073" x="8461375" y="4679950"/>
          <p14:tracePt t="6081" x="8424863" y="4768850"/>
          <p14:tracePt t="6089" x="8361363" y="4843463"/>
          <p14:tracePt t="6097" x="8274050" y="4943475"/>
          <p14:tracePt t="6105" x="8199438" y="5056188"/>
          <p14:tracePt t="6113" x="8135938" y="5156200"/>
          <p14:tracePt t="6121" x="8074025" y="5281613"/>
          <p14:tracePt t="6127" x="8023225" y="5407025"/>
          <p14:tracePt t="6135" x="7948613" y="5518150"/>
          <p14:tracePt t="6143" x="7897813" y="5656263"/>
          <p14:tracePt t="6150" x="7874000" y="5768975"/>
          <p14:tracePt t="6159" x="7848600" y="5843588"/>
          <p14:tracePt t="6167" x="7848600" y="5894388"/>
          <p14:tracePt t="6175" x="7848600" y="5932488"/>
          <p14:tracePt t="6184" x="7861300" y="5956300"/>
          <p14:tracePt t="6191" x="7874000" y="5981700"/>
          <p14:tracePt t="6197" x="7897813" y="6007100"/>
          <p14:tracePt t="6205" x="7948613" y="6056313"/>
          <p14:tracePt t="6213" x="8023225" y="6119813"/>
          <p14:tracePt t="6221" x="8110538" y="6181725"/>
          <p14:tracePt t="6229" x="8223250" y="6257925"/>
          <p14:tracePt t="6238" x="8324850" y="6281738"/>
          <p14:tracePt t="6245" x="8435975" y="6307138"/>
          <p14:tracePt t="6253" x="8524875" y="6332538"/>
          <p14:tracePt t="6259" x="8624888" y="6357938"/>
          <p14:tracePt t="6267" x="8724900" y="6381750"/>
          <p14:tracePt t="6275" x="8874125" y="6407150"/>
          <p14:tracePt t="6284" x="8999538" y="6407150"/>
          <p14:tracePt t="6291" x="9099550" y="6407150"/>
          <p14:tracePt t="6300" x="9199563" y="6394450"/>
          <p14:tracePt t="6307" x="9301163" y="6370638"/>
          <p14:tracePt t="6317" x="9375775" y="6332538"/>
          <p14:tracePt t="6323" x="9450388" y="6294438"/>
          <p14:tracePt t="6329" x="9513888" y="6257925"/>
          <p14:tracePt t="6337" x="9563100" y="6245225"/>
          <p14:tracePt t="6345" x="9613900" y="6207125"/>
          <p14:tracePt t="6353" x="9637713" y="6194425"/>
          <p14:tracePt t="6361" x="9650413" y="6169025"/>
          <p14:tracePt t="6369" x="9675813" y="6157913"/>
          <p14:tracePt t="6377" x="9688513" y="6132513"/>
          <p14:tracePt t="6386" x="9701213" y="6132513"/>
          <p14:tracePt t="6795" x="9713913" y="6119813"/>
          <p14:tracePt t="6811" x="9726613" y="6094413"/>
          <p14:tracePt t="6819" x="9739313" y="6094413"/>
          <p14:tracePt t="6827" x="9739313" y="6081713"/>
          <p14:tracePt t="6835" x="9739313" y="6069013"/>
          <p14:tracePt t="6843" x="9739313" y="6056313"/>
          <p14:tracePt t="6851" x="9739313" y="6032500"/>
          <p14:tracePt t="6859" x="9739313" y="6019800"/>
          <p14:tracePt t="6866" x="9739313" y="6007100"/>
          <p14:tracePt t="6873" x="9739313" y="5969000"/>
          <p14:tracePt t="6881" x="9726613" y="5956300"/>
          <p14:tracePt t="6889" x="9688513" y="5956300"/>
          <p14:tracePt t="6897" x="9626600" y="5956300"/>
          <p14:tracePt t="6905" x="9563100" y="5969000"/>
          <p14:tracePt t="6913" x="9488488" y="5994400"/>
          <p14:tracePt t="6921" x="9413875" y="6032500"/>
          <p14:tracePt t="6929" x="9337675" y="6056313"/>
          <p14:tracePt t="6935" x="9263063" y="6081713"/>
          <p14:tracePt t="6954" x="9150350" y="6094413"/>
          <p14:tracePt t="6959" x="9099550" y="6094413"/>
          <p14:tracePt t="6967" x="9024938" y="6094413"/>
          <p14:tracePt t="6975" x="8975725" y="6094413"/>
          <p14:tracePt t="6983" x="8899525" y="6107113"/>
          <p14:tracePt t="7040" x="8886825" y="6107113"/>
          <p14:tracePt t="7062" x="8874125" y="6119813"/>
          <p14:tracePt t="7070" x="8863013" y="6132513"/>
          <p14:tracePt t="7131" x="8850313" y="6132513"/>
          <p14:tracePt t="7137" x="8837613" y="6119813"/>
          <p14:tracePt t="7145" x="8837613" y="6094413"/>
          <p14:tracePt t="7153" x="8837613" y="6056313"/>
          <p14:tracePt t="7161" x="8824913" y="6007100"/>
          <p14:tracePt t="7168" x="8799513" y="6007100"/>
          <p14:tracePt t="7177" x="8774113" y="5981700"/>
          <p14:tracePt t="7185" x="8724900" y="5969000"/>
          <p14:tracePt t="7193" x="8661400" y="5969000"/>
          <p14:tracePt t="7200" x="8599488" y="5969000"/>
          <p14:tracePt t="7207" x="8548688" y="5969000"/>
          <p14:tracePt t="7216" x="8524875" y="5969000"/>
          <p14:tracePt t="7297" x="8499475" y="5956300"/>
          <p14:tracePt t="7305" x="8424863" y="5894388"/>
          <p14:tracePt t="7313" x="8348663" y="5819775"/>
          <p14:tracePt t="7321" x="8274050" y="5743575"/>
          <p14:tracePt t="7329" x="8186738" y="5668963"/>
          <p14:tracePt t="7336" x="8110538" y="5581650"/>
          <p14:tracePt t="7343" x="8061325" y="5507038"/>
          <p14:tracePt t="7351" x="8010525" y="5418138"/>
          <p14:tracePt t="7359" x="7986713" y="5318125"/>
          <p14:tracePt t="7367" x="7948613" y="5218113"/>
          <p14:tracePt t="7375" x="7923213" y="5092700"/>
          <p14:tracePt t="7383" x="7897813" y="4992688"/>
          <p14:tracePt t="7391" x="7874000" y="4879975"/>
          <p14:tracePt t="7397" x="7848600" y="4779963"/>
          <p14:tracePt t="7404" x="7810500" y="4679950"/>
          <p14:tracePt t="7413" x="7810500" y="4579938"/>
          <p14:tracePt t="7421" x="7810500" y="4454525"/>
          <p14:tracePt t="7429" x="7797800" y="4354513"/>
          <p14:tracePt t="7437" x="7773988" y="4241800"/>
          <p14:tracePt t="7445" x="7735888" y="4129088"/>
          <p14:tracePt t="7453" x="7685088" y="4029075"/>
          <p14:tracePt t="7461" x="7635875" y="3941763"/>
          <p14:tracePt t="7467" x="7597775" y="3879850"/>
          <p14:tracePt t="7475" x="7572375" y="3816350"/>
          <p14:tracePt t="7483" x="7561263" y="3779838"/>
          <p14:tracePt t="7490" x="7548563" y="3767138"/>
          <p14:tracePt t="7500" x="7535863" y="3754438"/>
          <p14:tracePt t="7507" x="7535863" y="3741738"/>
          <p14:tracePt t="7517" x="7535863" y="3729038"/>
          <p14:tracePt t="7537" x="7523163" y="3716338"/>
          <p14:tracePt t="7553" x="7497763" y="3703638"/>
          <p14:tracePt t="7561" x="7485063" y="3692525"/>
          <p14:tracePt t="7569" x="7459663" y="3667125"/>
          <p14:tracePt t="7577" x="7423150" y="3654425"/>
          <p14:tracePt t="7586" x="7385050" y="3629025"/>
          <p14:tracePt t="7593" x="7348538" y="3603625"/>
          <p14:tracePt t="7600" x="7323138" y="3603625"/>
          <p14:tracePt t="7607" x="7297738" y="3579813"/>
          <p14:tracePt t="7616" x="7285038" y="3567113"/>
          <p14:tracePt t="7623" x="7259638" y="3541713"/>
          <p14:tracePt t="7631" x="7246938" y="3541713"/>
          <p14:tracePt t="7639" x="7235825" y="3529013"/>
          <p14:tracePt t="7647" x="7210425" y="3516313"/>
          <p14:tracePt t="7655" x="7197725" y="3516313"/>
          <p14:tracePt t="7663" x="7185025" y="3516313"/>
          <p14:tracePt t="7669" x="7159625" y="3516313"/>
          <p14:tracePt t="7677" x="7134225" y="3516313"/>
          <p14:tracePt t="7685" x="7123113" y="3529013"/>
          <p14:tracePt t="7693" x="7097713" y="3529013"/>
          <p14:tracePt t="7700" x="7085013" y="3554413"/>
          <p14:tracePt t="7709" x="7072313" y="3567113"/>
          <p14:tracePt t="7716" x="7046913" y="3579813"/>
          <p14:tracePt t="7725" x="7046913" y="3590925"/>
          <p14:tracePt t="7732" x="7034213" y="3603625"/>
          <p14:tracePt t="7743" x="7021513" y="3603625"/>
          <p14:tracePt t="7763" x="7021513" y="3616325"/>
          <p14:tracePt t="7771" x="7010400" y="3629025"/>
          <p14:tracePt t="7787" x="6997700" y="3654425"/>
          <p14:tracePt t="7795" x="6985000" y="3679825"/>
          <p14:tracePt t="7801" x="6985000" y="3703638"/>
          <p14:tracePt t="7809" x="6985000" y="3729038"/>
          <p14:tracePt t="7816" x="6985000" y="3741738"/>
          <p14:tracePt t="7825" x="6985000" y="3754438"/>
          <p14:tracePt t="7833" x="6985000" y="3779838"/>
          <p14:tracePt t="7841" x="6985000" y="3792538"/>
          <p14:tracePt t="7850" x="6985000" y="3816350"/>
          <p14:tracePt t="7857" x="6985000" y="3829050"/>
          <p14:tracePt t="7863" x="6985000" y="3854450"/>
          <p14:tracePt t="7871" x="6985000" y="3867150"/>
          <p14:tracePt t="7887" x="7010400" y="3905250"/>
          <p14:tracePt t="7895" x="7034213" y="3929063"/>
          <p14:tracePt t="7903" x="7046913" y="3967163"/>
          <p14:tracePt t="7911" x="7072313" y="4005263"/>
          <p14:tracePt t="7919" x="7085013" y="4029075"/>
          <p14:tracePt t="7927" x="7110413" y="4054475"/>
          <p14:tracePt t="7933" x="7123113" y="4079875"/>
          <p14:tracePt t="7941" x="7146925" y="4092575"/>
          <p14:tracePt t="7950" x="7159625" y="4105275"/>
          <p14:tracePt t="7957" x="7197725" y="4117975"/>
          <p14:tracePt t="7966" x="7223125" y="4117975"/>
          <p14:tracePt t="7973" x="7272338" y="4117975"/>
          <p14:tracePt t="7983" x="7348538" y="4105275"/>
          <p14:tracePt t="7989" x="7448550" y="4079875"/>
          <p14:tracePt t="7995" x="7561263" y="4054475"/>
          <p14:tracePt t="8003" x="7673975" y="4029075"/>
          <p14:tracePt t="8011" x="7797800" y="4029075"/>
          <p14:tracePt t="8020" x="7897813" y="4005263"/>
          <p14:tracePt t="8027" x="7999413" y="3979863"/>
          <p14:tracePt t="8035" x="8086725" y="3954463"/>
          <p14:tracePt t="8043" x="8161338" y="3929063"/>
          <p14:tracePt t="8051" x="8174038" y="3916363"/>
          <p14:tracePt t="8058" x="8186738" y="3892550"/>
          <p14:tracePt t="8065" x="8186738" y="3854450"/>
          <p14:tracePt t="8072" x="8186738" y="3816350"/>
          <p14:tracePt t="8080" x="8199438" y="3767138"/>
          <p14:tracePt t="8088" x="8199438" y="3716338"/>
          <p14:tracePt t="8096" x="8186738" y="3641725"/>
          <p14:tracePt t="8104" x="8161338" y="3567113"/>
          <p14:tracePt t="8112" x="8135938" y="3503613"/>
          <p14:tracePt t="8120" x="8099425" y="3429000"/>
          <p14:tracePt t="8126" x="8035925" y="3378200"/>
          <p14:tracePt t="8134" x="7999413" y="3354388"/>
          <p14:tracePt t="8142" x="7974013" y="3341688"/>
          <p14:tracePt t="8151" x="7948613" y="3328988"/>
          <p14:tracePt t="8159" x="7923213" y="3328988"/>
          <p14:tracePt t="8167" x="7886700" y="3328988"/>
          <p14:tracePt t="8175" x="7874000" y="3328988"/>
          <p14:tracePt t="8183" x="7861300" y="3341688"/>
          <p14:tracePt t="8191" x="7835900" y="3367088"/>
          <p14:tracePt t="8197" x="7835900" y="3378200"/>
          <p14:tracePt t="8205" x="7810500" y="3390900"/>
          <p14:tracePt t="8213" x="7797800" y="3416300"/>
          <p14:tracePt t="8221" x="7785100" y="3429000"/>
          <p14:tracePt t="8229" x="7773988" y="3441700"/>
          <p14:tracePt t="8253" x="7773988" y="3454400"/>
          <p14:tracePt t="8279" x="7761288" y="3454400"/>
          <p14:tracePt t="8287" x="7748588" y="3454400"/>
          <p14:tracePt t="8295" x="7748588" y="3467100"/>
          <p14:tracePt t="8316" x="7748588" y="3479800"/>
          <p14:tracePt t="8332" x="7748588" y="3490913"/>
          <p14:tracePt t="8337" x="7761288" y="3516313"/>
          <p14:tracePt t="8345" x="7797800" y="3541713"/>
          <p14:tracePt t="8353" x="7848600" y="3567113"/>
          <p14:tracePt t="8361" x="7923213" y="3590925"/>
          <p14:tracePt t="8370" x="7999413" y="3641725"/>
          <p14:tracePt t="8377" x="8099425" y="3692525"/>
          <p14:tracePt t="8386" x="8212138" y="3741738"/>
          <p14:tracePt t="8393" x="8361363" y="3803650"/>
          <p14:tracePt t="8400" x="8537575" y="3879850"/>
          <p14:tracePt t="8407" x="8824913" y="4017963"/>
          <p14:tracePt t="8416" x="9237663" y="4117975"/>
          <p14:tracePt t="8423" x="9688513" y="4279900"/>
          <p14:tracePt t="8433" x="10188575" y="4418013"/>
          <p14:tracePt t="8439" x="10602913" y="4543425"/>
          <p14:tracePt t="8448" x="10864850" y="4579938"/>
          <p14:tracePt t="8455" x="10990263" y="4592638"/>
          <p14:tracePt t="8461" x="11077575" y="4605338"/>
          <p14:tracePt t="8469" x="11115675" y="4605338"/>
          <p14:tracePt t="8477" x="11128375" y="4605338"/>
          <p14:tracePt t="8497" x="11128375" y="4592638"/>
          <p14:tracePt t="8505" x="11128375" y="4579938"/>
          <p14:tracePt t="8513" x="11128375" y="4567238"/>
          <p14:tracePt t="8521" x="11141075" y="4543425"/>
          <p14:tracePt t="8527" x="11153775" y="4530725"/>
          <p14:tracePt t="8535" x="11153775" y="4505325"/>
          <p14:tracePt t="8543" x="11153775" y="4479925"/>
          <p14:tracePt t="8552" x="11153775" y="4467225"/>
          <p14:tracePt t="8559" x="11153775" y="4454525"/>
          <p14:tracePt t="8567" x="11141075" y="4443413"/>
          <p14:tracePt t="8575" x="11115675" y="4430713"/>
          <p14:tracePt t="8583" x="11102975" y="4418013"/>
          <p14:tracePt t="8591" x="11090275" y="4418013"/>
          <p14:tracePt t="8613" x="11090275" y="4405313"/>
          <p14:tracePt t="8699" x="11064875" y="4405313"/>
          <p14:tracePt t="8706" x="11041063" y="4405313"/>
          <p14:tracePt t="8715" x="11028363" y="4405313"/>
          <p14:tracePt t="8723" x="11015663" y="4405313"/>
          <p14:tracePt t="8729" x="10990263" y="4405313"/>
          <p14:tracePt t="8737" x="10977563" y="4405313"/>
          <p14:tracePt t="8745" x="10964863" y="4405313"/>
          <p14:tracePt t="8752" x="10939463" y="4405313"/>
          <p14:tracePt t="8761" x="10928350" y="4392613"/>
          <p14:tracePt t="8769" x="10902950" y="4379913"/>
          <p14:tracePt t="8777" x="10890250" y="4379913"/>
          <p14:tracePt t="8785" x="10877550" y="4354513"/>
          <p14:tracePt t="8793" x="10852150" y="4341813"/>
          <p14:tracePt t="8801" x="10839450" y="4318000"/>
          <p14:tracePt t="8807" x="10815638" y="4305300"/>
          <p14:tracePt t="8817" x="10777538" y="4292600"/>
          <p14:tracePt t="8823" x="10752138" y="4279900"/>
          <p14:tracePt t="8833" x="10726738" y="4279900"/>
          <p14:tracePt t="8839" x="10715625" y="4279900"/>
          <p14:tracePt t="8847" x="10677525" y="4254500"/>
          <p14:tracePt t="8855" x="10664825" y="4254500"/>
          <p14:tracePt t="8861" x="10652125" y="4254500"/>
          <p14:tracePt t="8868" x="10639425" y="4241800"/>
          <p14:tracePt t="8887" x="10626725" y="4241800"/>
          <p14:tracePt t="8893" x="10614025" y="4241800"/>
          <p14:tracePt t="8901" x="10602913" y="4241800"/>
          <p14:tracePt t="8909" x="10564813" y="4241800"/>
          <p14:tracePt t="8917" x="10526713" y="4241800"/>
          <p14:tracePt t="8925" x="10490200" y="4267200"/>
          <p14:tracePt t="8933" x="10414000" y="4279900"/>
          <p14:tracePt t="8939" x="10352088" y="4292600"/>
          <p14:tracePt t="8947" x="10277475" y="4318000"/>
          <p14:tracePt t="8954" x="10239375" y="4341813"/>
          <p14:tracePt t="8963" x="10213975" y="4354513"/>
          <p14:tracePt t="8971" x="10188575" y="4367213"/>
          <p14:tracePt t="8979" x="10177463" y="4392613"/>
          <p14:tracePt t="8987" x="10164763" y="4392613"/>
          <p14:tracePt t="8995" x="10164763" y="4418013"/>
          <p14:tracePt t="9001" x="10164763" y="4430713"/>
          <p14:tracePt t="9009" x="10164763" y="4443413"/>
          <p14:tracePt t="9017" x="10164763" y="4467225"/>
          <p14:tracePt t="9025" x="10164763" y="4479925"/>
          <p14:tracePt t="9033" x="10164763" y="4492625"/>
          <p14:tracePt t="9040" x="10177463" y="4518025"/>
          <p14:tracePt t="9048" x="10177463" y="4530725"/>
          <p14:tracePt t="9056" x="10201275" y="4543425"/>
          <p14:tracePt t="9062" x="10213975" y="4567238"/>
          <p14:tracePt t="9070" x="10239375" y="4579938"/>
          <p14:tracePt t="9078" x="10252075" y="4592638"/>
          <p14:tracePt t="9086" x="10277475" y="4605338"/>
          <p14:tracePt t="9094" x="10313988" y="4618038"/>
          <p14:tracePt t="9102" x="10377488" y="4630738"/>
          <p14:tracePt t="9110" x="10439400" y="4656138"/>
          <p14:tracePt t="9118" x="10502900" y="4656138"/>
          <p14:tracePt t="9124" x="10514013" y="4656138"/>
          <p14:tracePt t="9132" x="10526713" y="4656138"/>
          <p14:tracePt t="9172" x="10526713" y="4643438"/>
          <p14:tracePt t="9180" x="10526713" y="4630738"/>
          <p14:tracePt t="9189" x="10526713" y="4618038"/>
          <p14:tracePt t="9195" x="10526713" y="4605338"/>
          <p14:tracePt t="9203" x="10526713" y="4592638"/>
          <p14:tracePt t="9367" x="10514013" y="4592638"/>
          <p14:tracePt t="9391" x="10452100" y="4579938"/>
          <p14:tracePt t="9397" x="10364788" y="4554538"/>
          <p14:tracePt t="9405" x="10277475" y="4554538"/>
          <p14:tracePt t="9413" x="10126663" y="4554538"/>
          <p14:tracePt t="9421" x="9939338" y="4505325"/>
          <p14:tracePt t="9429" x="9775825" y="4492625"/>
          <p14:tracePt t="9437" x="9563100" y="4467225"/>
          <p14:tracePt t="9445" x="9275763" y="4443413"/>
          <p14:tracePt t="9454" x="9063038" y="4430713"/>
          <p14:tracePt t="9461" x="8899525" y="4405313"/>
          <p14:tracePt t="9467" x="8774113" y="4367213"/>
          <p14:tracePt t="9475" x="8661400" y="4292600"/>
          <p14:tracePt t="9483" x="8574088" y="4254500"/>
          <p14:tracePt t="9491" x="8499475" y="4192588"/>
          <p14:tracePt t="9500" x="8412163" y="4129088"/>
          <p14:tracePt t="9507" x="8335963" y="4079875"/>
          <p14:tracePt t="9516" x="8299450" y="4054475"/>
          <p14:tracePt t="9523" x="8286750" y="4054475"/>
          <p14:tracePt t="9532" x="8286750" y="4041775"/>
          <p14:tracePt t="9537" x="8274050" y="4029075"/>
          <p14:tracePt t="9545" x="8261350" y="4029075"/>
          <p14:tracePt t="9553" x="8261350" y="4017963"/>
          <p14:tracePt t="9561" x="8261350" y="4005263"/>
          <p14:tracePt t="9577" x="8261350" y="3979863"/>
          <p14:tracePt t="9585" x="8248650" y="3967163"/>
          <p14:tracePt t="9593" x="8248650" y="3954463"/>
          <p14:tracePt t="9603" x="8248650" y="3941763"/>
          <p14:tracePt t="9659" x="8212138" y="3941763"/>
          <p14:tracePt t="9665" x="8186738" y="3929063"/>
          <p14:tracePt t="9673" x="8161338" y="3929063"/>
          <p14:tracePt t="9682" x="8148638" y="3929063"/>
          <p14:tracePt t="9721" x="8148638" y="3941763"/>
          <p14:tracePt t="9729" x="8174038" y="3967163"/>
          <p14:tracePt t="9735" x="8199438" y="3992563"/>
          <p14:tracePt t="9743" x="8235950" y="4054475"/>
          <p14:tracePt t="9752" x="8261350" y="4079875"/>
          <p14:tracePt t="9759" x="8274050" y="4105275"/>
          <p14:tracePt t="9767" x="8299450" y="4141788"/>
          <p14:tracePt t="9775" x="8299450" y="4154488"/>
          <p14:tracePt t="9783" x="8312150" y="4167188"/>
          <p14:tracePt t="9791" x="8312150" y="4179888"/>
          <p14:tracePt t="9797" x="8324850" y="4192588"/>
          <p14:tracePt t="9805" x="8324850" y="4205288"/>
          <p14:tracePt t="9899" x="8324850" y="4217988"/>
          <p14:tracePt t="9906" x="8335963" y="4217988"/>
          <p14:tracePt t="9922" x="8335963" y="4230688"/>
          <p14:tracePt t="9931" x="8348663" y="4241800"/>
          <p14:tracePt t="9936" x="8361363" y="4241800"/>
          <p14:tracePt t="9944" x="8361363" y="4254500"/>
          <p14:tracePt t="10039" x="8374063" y="4254500"/>
          <p14:tracePt t="10101" x="8386763" y="4241800"/>
          <p14:tracePt t="10109" x="8386763" y="4230688"/>
          <p14:tracePt t="10117" x="8399463" y="4217988"/>
          <p14:tracePt t="10132" x="8412163" y="4192588"/>
          <p14:tracePt t="10139" x="8412163" y="4179888"/>
          <p14:tracePt t="10147" x="8412163" y="4167188"/>
          <p14:tracePt t="10155" x="8412163" y="4141788"/>
          <p14:tracePt t="10163" x="8424863" y="4129088"/>
          <p14:tracePt t="10179" x="8424863" y="4117975"/>
          <p14:tracePt t="10187" x="8435975" y="4105275"/>
          <p14:tracePt t="10229" x="8435975" y="4092575"/>
          <p14:tracePt t="10237" x="8448675" y="4092575"/>
          <p14:tracePt t="10245" x="8448675" y="4079875"/>
          <p14:tracePt t="10269" x="8448675" y="4067175"/>
          <p14:tracePt t="10275" x="8448675" y="4054475"/>
          <p14:tracePt t="10290" x="8448675" y="4041775"/>
          <p14:tracePt t="10311" x="8448675" y="4029075"/>
          <p14:tracePt t="10327" x="8461375" y="4017963"/>
          <p14:tracePt t="10332" x="8461375" y="4005263"/>
          <p14:tracePt t="10365" x="8461375" y="3992563"/>
          <p14:tracePt t="10385" x="8474075" y="3992563"/>
          <p14:tracePt t="11395" x="8474075" y="3979863"/>
          <p14:tracePt t="11441" x="8474075" y="3954463"/>
          <p14:tracePt t="11448" x="8474075" y="3916363"/>
          <p14:tracePt t="11457" x="8474075" y="3879850"/>
          <p14:tracePt t="11465" x="8461375" y="3867150"/>
          <p14:tracePt t="11473" x="8435975" y="3816350"/>
          <p14:tracePt t="11482" x="8424863" y="3792538"/>
          <p14:tracePt t="11487" x="8412163" y="3754438"/>
          <p14:tracePt t="11495" x="8386763" y="3741738"/>
          <p14:tracePt t="11503" x="8374063" y="3729038"/>
          <p14:tracePt t="11511" x="8361363" y="3692525"/>
          <p14:tracePt t="11520" x="8335963" y="3667125"/>
          <p14:tracePt t="11527" x="8312150" y="3629025"/>
          <p14:tracePt t="11535" x="8299450" y="3603625"/>
          <p14:tracePt t="11543" x="8274050" y="3567113"/>
          <p14:tracePt t="11549" x="8261350" y="3529013"/>
          <p14:tracePt t="11557" x="8235950" y="3516313"/>
          <p14:tracePt t="11566" x="8235950" y="3503613"/>
          <p14:tracePt t="11573" x="8223250" y="3490913"/>
          <p14:tracePt t="11582" x="8223250" y="3479800"/>
          <p14:tracePt t="11589" x="8212138" y="3479800"/>
          <p14:tracePt t="11599" x="8212138" y="3467100"/>
          <p14:tracePt t="11605" x="8199438" y="3467100"/>
          <p14:tracePt t="11619" x="8199438" y="3454400"/>
          <p14:tracePt t="11643" x="8186738" y="3429000"/>
          <p14:tracePt t="11651" x="8174038" y="3416300"/>
          <p14:tracePt t="11659" x="8161338" y="3390900"/>
          <p14:tracePt t="11668" x="8148638" y="3354388"/>
          <p14:tracePt t="11675" x="8123238" y="3303588"/>
          <p14:tracePt t="11683" x="8099425" y="3267075"/>
          <p14:tracePt t="11689" x="8074025" y="3203575"/>
          <p14:tracePt t="11699" x="8061325" y="3190875"/>
          <p14:tracePt t="11705" x="8048625" y="3165475"/>
          <p14:tracePt t="11714" x="8023225" y="3154363"/>
          <p14:tracePt t="11721" x="8010525" y="3141663"/>
          <p14:tracePt t="11729" x="7999413" y="3103563"/>
          <p14:tracePt t="11737" x="7986713" y="3078163"/>
          <p14:tracePt t="11745" x="7974013" y="3065463"/>
          <p14:tracePt t="11751" x="7948613" y="3041650"/>
          <p14:tracePt t="11759" x="7935913" y="3028950"/>
          <p14:tracePt t="11767" x="7923213" y="3016250"/>
          <p14:tracePt t="11775" x="7897813" y="2990850"/>
          <p14:tracePt t="11782" x="7897813" y="2978150"/>
          <p14:tracePt t="11791" x="7886700" y="2965450"/>
          <p14:tracePt t="11800" x="7874000" y="2965450"/>
          <p14:tracePt t="11807" x="7861300" y="2941638"/>
          <p14:tracePt t="11821" x="7835900" y="2928938"/>
          <p14:tracePt t="11829" x="7835900" y="2916238"/>
          <p14:tracePt t="11837" x="7823200" y="2903538"/>
          <p14:tracePt t="11857" x="7810500" y="2890838"/>
          <p14:tracePt t="11866" x="7797800" y="2890838"/>
          <p14:tracePt t="11879" x="7785100" y="2878138"/>
          <p14:tracePt t="11887" x="7748588" y="2878138"/>
          <p14:tracePt t="11895" x="7735888" y="2865438"/>
          <p14:tracePt t="11903" x="7723188" y="2865438"/>
          <p14:tracePt t="11911" x="7697788" y="2865438"/>
          <p14:tracePt t="11919" x="7685088" y="2852738"/>
          <p14:tracePt t="11927" x="7673975" y="2840038"/>
          <p14:tracePt t="11937" x="7648575" y="2840038"/>
          <p14:tracePt t="11943" x="7623175" y="2828925"/>
          <p14:tracePt t="11949" x="7610475" y="2803525"/>
          <p14:tracePt t="11957" x="7585075" y="2803525"/>
          <p14:tracePt t="11966" x="7561263" y="2790825"/>
          <p14:tracePt t="11973" x="7548563" y="2778125"/>
          <p14:tracePt t="11982" x="7523163" y="2778125"/>
          <p14:tracePt t="11989" x="7497763" y="2765425"/>
          <p14:tracePt t="11999" x="7472363" y="2752725"/>
          <p14:tracePt t="12005" x="7448550" y="2740025"/>
          <p14:tracePt t="12011" x="7423150" y="2740025"/>
          <p14:tracePt t="12020" x="7397750" y="2740025"/>
          <p14:tracePt t="12027" x="7372350" y="2740025"/>
          <p14:tracePt t="12035" x="7359650" y="2740025"/>
          <p14:tracePt t="12043" x="7348538" y="2740025"/>
          <p14:tracePt t="12050" x="7323138" y="2740025"/>
          <p14:tracePt t="12070" x="7310438" y="2740025"/>
          <p14:tracePt t="12093" x="7297738" y="2740025"/>
          <p14:tracePt t="12101" x="7285038" y="2740025"/>
          <p14:tracePt t="12109" x="7272338" y="2740025"/>
          <p14:tracePt t="12118" x="7246938" y="2752725"/>
          <p14:tracePt t="12125" x="7223125" y="2765425"/>
          <p14:tracePt t="12133" x="7197725" y="2778125"/>
          <p14:tracePt t="12141" x="7172325" y="2790825"/>
          <p14:tracePt t="12149" x="7159625" y="2816225"/>
          <p14:tracePt t="12155" x="7146925" y="2828925"/>
          <p14:tracePt t="12163" x="7123113" y="2840038"/>
          <p14:tracePt t="12171" x="7110413" y="2852738"/>
          <p14:tracePt t="12179" x="7085013" y="2852738"/>
          <p14:tracePt t="12195" x="7072313" y="2865438"/>
          <p14:tracePt t="12211" x="7072313" y="2878138"/>
          <p14:tracePt t="12218" x="7046913" y="2890838"/>
          <p14:tracePt t="12225" x="7034213" y="2903538"/>
          <p14:tracePt t="12232" x="7021513" y="2928938"/>
          <p14:tracePt t="12241" x="6997700" y="2941638"/>
          <p14:tracePt t="12249" x="6985000" y="2965450"/>
          <p14:tracePt t="12257" x="6959600" y="2965450"/>
          <p14:tracePt t="12266" x="6946900" y="2990850"/>
          <p14:tracePt t="12273" x="6934200" y="3003550"/>
          <p14:tracePt t="12282" x="6910388" y="3016250"/>
          <p14:tracePt t="12295" x="6884988" y="3016250"/>
          <p14:tracePt t="12303" x="6884988" y="3028950"/>
          <p14:tracePt t="12319" x="6872288" y="3041650"/>
          <p14:tracePt t="12327" x="6859588" y="3054350"/>
          <p14:tracePt t="12334" x="6846888" y="3065463"/>
          <p14:tracePt t="12341" x="6821488" y="3078163"/>
          <p14:tracePt t="12350" x="6808788" y="3078163"/>
          <p14:tracePt t="12357" x="6797675" y="3103563"/>
          <p14:tracePt t="12366" x="6772275" y="3116263"/>
          <p14:tracePt t="12373" x="6759575" y="3141663"/>
          <p14:tracePt t="12382" x="6734175" y="3154363"/>
          <p14:tracePt t="12389" x="6721475" y="3165475"/>
          <p14:tracePt t="12399" x="6708775" y="3190875"/>
          <p14:tracePt t="12405" x="6696075" y="3216275"/>
          <p14:tracePt t="12413" x="6684963" y="3228975"/>
          <p14:tracePt t="12419" x="6672263" y="3241675"/>
          <p14:tracePt t="12427" x="6659563" y="3254375"/>
          <p14:tracePt t="12435" x="6646863" y="3278188"/>
          <p14:tracePt t="12443" x="6621463" y="3290888"/>
          <p14:tracePt t="12451" x="6608763" y="3303588"/>
          <p14:tracePt t="12459" x="6584950" y="3328988"/>
          <p14:tracePt t="12467" x="6572250" y="3341688"/>
          <p14:tracePt t="12475" x="6559550" y="3354388"/>
          <p14:tracePt t="12482" x="6534150" y="3367088"/>
          <p14:tracePt t="12489" x="6521450" y="3378200"/>
          <p14:tracePt t="12498" x="6521450" y="3390900"/>
          <p14:tracePt t="12505" x="6496050" y="3416300"/>
          <p14:tracePt t="12513" x="6496050" y="3429000"/>
          <p14:tracePt t="12521" x="6496050" y="3441700"/>
          <p14:tracePt t="12529" x="6483350" y="3479800"/>
          <p14:tracePt t="12537" x="6472238" y="3490913"/>
          <p14:tracePt t="12543" x="6472238" y="3503613"/>
          <p14:tracePt t="12551" x="6459538" y="3529013"/>
          <p14:tracePt t="12559" x="6446838" y="3554413"/>
          <p14:tracePt t="12567" x="6446838" y="3567113"/>
          <p14:tracePt t="12575" x="6421438" y="3590925"/>
          <p14:tracePt t="12582" x="6408738" y="3603625"/>
          <p14:tracePt t="12591" x="6383338" y="3629025"/>
          <p14:tracePt t="12599" x="6370638" y="3641725"/>
          <p14:tracePt t="12607" x="6346825" y="3654425"/>
          <p14:tracePt t="12613" x="6334125" y="3667125"/>
          <p14:tracePt t="12621" x="6321425" y="3692525"/>
          <p14:tracePt t="12629" x="6296025" y="3703638"/>
          <p14:tracePt t="12637" x="6296025" y="3716338"/>
          <p14:tracePt t="12645" x="6270625" y="3741738"/>
          <p14:tracePt t="12653" x="6259513" y="3767138"/>
          <p14:tracePt t="12661" x="6246813" y="3779838"/>
          <p14:tracePt t="12669" x="6234113" y="3803650"/>
          <p14:tracePt t="12677" x="6208713" y="3816350"/>
          <p14:tracePt t="12682" x="6196013" y="3841750"/>
          <p14:tracePt t="12691" x="6183313" y="3854450"/>
          <p14:tracePt t="12699" x="6170613" y="3867150"/>
          <p14:tracePt t="12707" x="6157913" y="3879850"/>
          <p14:tracePt t="12715" x="6146800" y="3892550"/>
          <p14:tracePt t="12733" x="6146800" y="3905250"/>
          <p14:tracePt t="12739" x="6134100" y="3929063"/>
          <p14:tracePt t="12745" x="6121400" y="3941763"/>
          <p14:tracePt t="12753" x="6121400" y="3967163"/>
          <p14:tracePt t="12761" x="6108700" y="3979863"/>
          <p14:tracePt t="12769" x="6096000" y="3992563"/>
          <p14:tracePt t="12777" x="6096000" y="4017963"/>
          <p14:tracePt t="12784" x="6070600" y="4029075"/>
          <p14:tracePt t="12793" x="6057900" y="4041775"/>
          <p14:tracePt t="12801" x="6045200" y="4067175"/>
          <p14:tracePt t="12905" x="6045200" y="4041775"/>
          <p14:tracePt t="12913" x="6045200" y="4017963"/>
          <p14:tracePt t="12921" x="6045200" y="4005263"/>
          <p14:tracePt t="12929" x="6045200" y="3979863"/>
          <p14:tracePt t="12937" x="6045200" y="3967163"/>
          <p14:tracePt t="12943" x="6057900" y="3954463"/>
          <p14:tracePt t="12951" x="6057900" y="3929063"/>
          <p14:tracePt t="12959" x="6070600" y="3916363"/>
          <p14:tracePt t="12967" x="6070600" y="3905250"/>
          <p14:tracePt t="12975" x="6083300" y="3879850"/>
          <p14:tracePt t="12983" x="6083300" y="3867150"/>
          <p14:tracePt t="12991" x="6096000" y="3841750"/>
          <p14:tracePt t="12999" x="6108700" y="3829050"/>
          <p14:tracePt t="13007" x="6108700" y="3816350"/>
          <p14:tracePt t="13013" x="6134100" y="3792538"/>
          <p14:tracePt t="13021" x="6146800" y="3779838"/>
          <p14:tracePt t="13029" x="6170613" y="3754438"/>
          <p14:tracePt t="13037" x="6183313" y="3741738"/>
          <p14:tracePt t="13045" x="6208713" y="3729038"/>
          <p14:tracePt t="13053" x="6221413" y="3703638"/>
          <p14:tracePt t="13061" x="6234113" y="3692525"/>
          <p14:tracePt t="13068" x="6259513" y="3667125"/>
          <p14:tracePt t="13076" x="6270625" y="3654425"/>
          <p14:tracePt t="13083" x="6270625" y="3641725"/>
          <p14:tracePt t="13090" x="6296025" y="3616325"/>
          <p14:tracePt t="13099" x="6308725" y="3603625"/>
          <p14:tracePt t="13106" x="6321425" y="3579813"/>
          <p14:tracePt t="13114" x="6334125" y="3554413"/>
          <p14:tracePt t="13122" x="6359525" y="3516313"/>
          <p14:tracePt t="13131" x="6370638" y="3479800"/>
          <p14:tracePt t="13138" x="6396038" y="3429000"/>
          <p14:tracePt t="13144" x="6421438" y="3390900"/>
          <p14:tracePt t="13152" x="6434138" y="3367088"/>
          <p14:tracePt t="13160" x="6459538" y="3341688"/>
          <p14:tracePt t="13168" x="6459538" y="3328988"/>
          <p14:tracePt t="13176" x="6472238" y="3316288"/>
          <p14:tracePt t="13184" x="6483350" y="3290888"/>
          <p14:tracePt t="13192" x="6483350" y="3278188"/>
          <p14:tracePt t="13200" x="6508750" y="3254375"/>
          <p14:tracePt t="13206" x="6521450" y="3241675"/>
          <p14:tracePt t="13214" x="6521450" y="3228975"/>
          <p14:tracePt t="13222" x="6546850" y="3190875"/>
          <p14:tracePt t="13231" x="6559550" y="3165475"/>
          <p14:tracePt t="13238" x="6584950" y="3154363"/>
          <p14:tracePt t="13247" x="6596063" y="3128963"/>
          <p14:tracePt t="13254" x="6621463" y="3103563"/>
          <p14:tracePt t="13262" x="6634163" y="3078163"/>
          <p14:tracePt t="13271" x="6646863" y="3054350"/>
          <p14:tracePt t="13279" x="6672263" y="3041650"/>
          <p14:tracePt t="13285" x="6684963" y="3028950"/>
          <p14:tracePt t="13293" x="6708775" y="3016250"/>
          <p14:tracePt t="13301" x="6721475" y="3003550"/>
          <p14:tracePt t="13309" x="6734175" y="3003550"/>
          <p14:tracePt t="13318" x="6746875" y="2990850"/>
          <p14:tracePt t="13325" x="6759575" y="2978150"/>
          <p14:tracePt t="13333" x="6784975" y="2978150"/>
          <p14:tracePt t="13341" x="6797675" y="2965450"/>
          <p14:tracePt t="13349" x="6808788" y="2952750"/>
          <p14:tracePt t="13355" x="6834188" y="2952750"/>
          <p14:tracePt t="13363" x="6859588" y="2941638"/>
          <p14:tracePt t="13371" x="6897688" y="2928938"/>
          <p14:tracePt t="13379" x="6946900" y="2928938"/>
          <p14:tracePt t="13387" x="6997700" y="2916238"/>
          <p14:tracePt t="13395" x="7034213" y="2916238"/>
          <p14:tracePt t="13403" x="7085013" y="2916238"/>
          <p14:tracePt t="13409" x="7146925" y="2916238"/>
          <p14:tracePt t="13417" x="7197725" y="2916238"/>
          <p14:tracePt t="13425" x="7246938" y="2916238"/>
          <p14:tracePt t="13433" x="7272338" y="2916238"/>
          <p14:tracePt t="13441" x="7297738" y="2916238"/>
          <p14:tracePt t="13449" x="7310438" y="2916238"/>
          <p14:tracePt t="13457" x="7323138" y="2903538"/>
          <p14:tracePt t="13487" x="7335838" y="2903538"/>
          <p14:tracePt t="13495" x="7335838" y="2890838"/>
          <p14:tracePt t="13503" x="7348538" y="2890838"/>
          <p14:tracePt t="13511" x="7385050" y="2890838"/>
          <p14:tracePt t="13519" x="7397750" y="2878138"/>
          <p14:tracePt t="13527" x="7448550" y="2878138"/>
          <p14:tracePt t="13535" x="7472363" y="2878138"/>
          <p14:tracePt t="13543" x="7510463" y="2878138"/>
          <p14:tracePt t="13548" x="7523163" y="2878138"/>
          <p14:tracePt t="13557" x="7548563" y="2878138"/>
          <p14:tracePt t="13565" x="7561263" y="2878138"/>
          <p14:tracePt t="13573" x="7572375" y="2878138"/>
          <p14:tracePt t="13593" x="7585075" y="2878138"/>
          <p14:tracePt t="13609" x="7597775" y="2865438"/>
          <p14:tracePt t="13615" x="7610475" y="2852738"/>
          <p14:tracePt t="13623" x="7623175" y="2852738"/>
          <p14:tracePt t="13633" x="7648575" y="2840038"/>
          <p14:tracePt t="13639" x="7661275" y="2840038"/>
          <p14:tracePt t="13648" x="7673975" y="2840038"/>
          <p14:tracePt t="13663" x="7685088" y="2840038"/>
          <p14:tracePt t="13784" x="7661275" y="2852738"/>
          <p14:tracePt t="13791" x="7635875" y="2878138"/>
          <p14:tracePt t="13799" x="7610475" y="2890838"/>
          <p14:tracePt t="13807" x="7585075" y="2916238"/>
          <p14:tracePt t="13813" x="7572375" y="2928938"/>
          <p14:tracePt t="13821" x="7561263" y="2952750"/>
          <p14:tracePt t="13830" x="7561263" y="2965450"/>
          <p14:tracePt t="13837" x="7561263" y="2978150"/>
          <p14:tracePt t="13845" x="7561263" y="3003550"/>
          <p14:tracePt t="13935" x="7561263" y="3016250"/>
          <p14:tracePt t="13943" x="7561263" y="3054350"/>
          <p14:tracePt t="13949" x="7561263" y="3078163"/>
          <p14:tracePt t="13957" x="7561263" y="3116263"/>
          <p14:tracePt t="13965" x="7572375" y="3128963"/>
          <p14:tracePt t="13973" x="7572375" y="3141663"/>
          <p14:tracePt t="13983" x="7572375" y="3165475"/>
          <p14:tracePt t="14071" x="7561263" y="3141663"/>
          <p14:tracePt t="14077" x="7561263" y="3128963"/>
          <p14:tracePt t="14085" x="7561263" y="3116263"/>
          <p14:tracePt t="14093" x="7561263" y="3090863"/>
          <p14:tracePt t="14101" x="7561263" y="3078163"/>
          <p14:tracePt t="14109" x="7572375" y="3065463"/>
          <p14:tracePt t="14117" x="7585075" y="3041650"/>
          <p14:tracePt t="14125" x="7585075" y="3028950"/>
          <p14:tracePt t="14133" x="7610475" y="3003550"/>
          <p14:tracePt t="14141" x="7610475" y="2990850"/>
          <p14:tracePt t="14149" x="7635875" y="2978150"/>
          <p14:tracePt t="14155" x="7648575" y="2965450"/>
          <p14:tracePt t="14165" x="7673975" y="2941638"/>
          <p14:tracePt t="14179" x="7685088" y="2928938"/>
          <p14:tracePt t="14187" x="7697788" y="2928938"/>
          <p14:tracePt t="14195" x="7697788" y="2916238"/>
          <p14:tracePt t="14209" x="7710488" y="2916238"/>
          <p14:tracePt t="14273" x="7723188" y="2916238"/>
          <p14:tracePt t="14295" x="7748588" y="2916238"/>
          <p14:tracePt t="14303" x="7761288" y="2916238"/>
          <p14:tracePt t="14311" x="7785100" y="2916238"/>
          <p14:tracePt t="14319" x="7797800" y="2916238"/>
          <p14:tracePt t="14327" x="7810500" y="2916238"/>
          <p14:tracePt t="14335" x="7823200" y="2916238"/>
          <p14:tracePt t="14353" x="7835900" y="2916238"/>
          <p14:tracePt t="14361" x="7848600" y="2916238"/>
          <p14:tracePt t="14369" x="7874000" y="2928938"/>
          <p14:tracePt t="14385" x="7886700" y="2941638"/>
          <p14:tracePt t="14393" x="7910513" y="2941638"/>
          <p14:tracePt t="14401" x="7923213" y="2941638"/>
          <p14:tracePt t="14409" x="7935913" y="2941638"/>
          <p14:tracePt t="14415" x="7961313" y="2941638"/>
          <p14:tracePt t="14423" x="7974013" y="2952750"/>
          <p14:tracePt t="14432" x="7986713" y="2952750"/>
          <p14:tracePt t="14439" x="8010525" y="2965450"/>
          <p14:tracePt t="14455" x="8023225" y="2965450"/>
          <p14:tracePt t="14465" x="8023225" y="2978150"/>
          <p14:tracePt t="14471" x="8035925" y="2978150"/>
          <p14:tracePt t="14485" x="8035925" y="2990850"/>
          <p14:tracePt t="14501" x="8048625" y="2990850"/>
          <p14:tracePt t="14517" x="8061325" y="3003550"/>
          <p14:tracePt t="14525" x="8074025" y="3016250"/>
          <p14:tracePt t="14533" x="8074025" y="3028950"/>
          <p14:tracePt t="14545" x="8086725" y="3028950"/>
          <p14:tracePt t="14555" x="8086725" y="3041650"/>
          <p14:tracePt t="14564" x="8099425" y="3054350"/>
          <p14:tracePt t="14572" x="8099425" y="3065463"/>
          <p14:tracePt t="14579" x="8110538" y="3090863"/>
          <p14:tracePt t="14587" x="8135938" y="3103563"/>
          <p14:tracePt t="14595" x="8135938" y="3116263"/>
          <p14:tracePt t="14603" x="8148638" y="3141663"/>
          <p14:tracePt t="14609" x="8161338" y="3141663"/>
          <p14:tracePt t="14617" x="8174038" y="3165475"/>
          <p14:tracePt t="14625" x="8186738" y="3165475"/>
          <p14:tracePt t="14633" x="8199438" y="3178175"/>
          <p14:tracePt t="14645" x="8199438" y="3190875"/>
          <p14:tracePt t="14653" x="8212138" y="3203575"/>
          <p14:tracePt t="14661" x="8223250" y="3216275"/>
          <p14:tracePt t="14669" x="8235950" y="3241675"/>
          <p14:tracePt t="14676" x="8261350" y="3254375"/>
          <p14:tracePt t="14682" x="8274050" y="3267075"/>
          <p14:tracePt t="14691" x="8286750" y="3303588"/>
          <p14:tracePt t="14698" x="8312150" y="3328988"/>
          <p14:tracePt t="14707" x="8335963" y="3367088"/>
          <p14:tracePt t="14715" x="8348663" y="3390900"/>
          <p14:tracePt t="14723" x="8361363" y="3403600"/>
          <p14:tracePt t="14732" x="8386763" y="3416300"/>
          <p14:tracePt t="14739" x="8399463" y="3441700"/>
          <p14:tracePt t="14745" x="8424863" y="3454400"/>
          <p14:tracePt t="14753" x="8424863" y="3467100"/>
          <p14:tracePt t="14761" x="8435975" y="3467100"/>
          <p14:tracePt t="14769" x="8435975" y="3479800"/>
          <p14:tracePt t="14777" x="8448675" y="3490913"/>
          <p14:tracePt t="14785" x="8461375" y="3516313"/>
          <p14:tracePt t="14793" x="8461375" y="3529013"/>
          <p14:tracePt t="14801" x="8474075" y="3554413"/>
          <p14:tracePt t="14809" x="8486775" y="3579813"/>
          <p14:tracePt t="14815" x="8499475" y="3590925"/>
          <p14:tracePt t="14823" x="8499475" y="3603625"/>
          <p14:tracePt t="14832" x="8499475" y="3629025"/>
          <p14:tracePt t="14839" x="8512175" y="3654425"/>
          <p14:tracePt t="14848" x="8512175" y="3667125"/>
          <p14:tracePt t="14855" x="8524875" y="3692525"/>
          <p14:tracePt t="14865" x="8537575" y="3741738"/>
          <p14:tracePt t="14871" x="8561388" y="3792538"/>
          <p14:tracePt t="14886" x="8599488" y="3879850"/>
          <p14:tracePt t="14893" x="8612188" y="3892550"/>
          <p14:tracePt t="14902" x="8624888" y="3916363"/>
          <p14:tracePt t="14909" x="8637588" y="3941763"/>
          <p14:tracePt t="14917" x="8637588" y="3967163"/>
          <p14:tracePt t="14925" x="8650288" y="3979863"/>
          <p14:tracePt t="14932" x="8650288" y="4005263"/>
          <p14:tracePt t="14941" x="8650288" y="4017963"/>
          <p14:tracePt t="14948" x="8650288" y="4029075"/>
          <p14:tracePt t="14955" x="8650288" y="4041775"/>
          <p14:tracePt t="14965" x="8650288" y="4067175"/>
          <p14:tracePt t="14971" x="8650288" y="4079875"/>
          <p14:tracePt t="14980" x="8637588" y="4092575"/>
          <p14:tracePt t="14987" x="8637588" y="4129088"/>
          <p14:tracePt t="14995" x="8637588" y="4167188"/>
          <p14:tracePt t="15003" x="8624888" y="4179888"/>
          <p14:tracePt t="15011" x="8624888" y="4217988"/>
          <p14:tracePt t="15017" x="8624888" y="4230688"/>
          <p14:tracePt t="15025" x="8624888" y="4254500"/>
          <p14:tracePt t="15127" x="8624888" y="4241800"/>
          <p14:tracePt t="15135" x="8624888" y="4230688"/>
          <p14:tracePt t="15153" x="8624888" y="4217988"/>
          <p14:tracePt t="15161" x="8624888" y="4205288"/>
          <p14:tracePt t="15169" x="8624888" y="4192588"/>
          <p14:tracePt t="15177" x="8624888" y="4167188"/>
          <p14:tracePt t="15185" x="8624888" y="4154488"/>
          <p14:tracePt t="15193" x="8612188" y="4129088"/>
          <p14:tracePt t="15201" x="8599488" y="4079875"/>
          <p14:tracePt t="15209" x="8586788" y="4041775"/>
          <p14:tracePt t="15215" x="8561388" y="3967163"/>
          <p14:tracePt t="15223" x="8537575" y="3879850"/>
          <p14:tracePt t="15232" x="8512175" y="3792538"/>
          <p14:tracePt t="15239" x="8499475" y="3716338"/>
          <p14:tracePt t="15248" x="8474075" y="3667125"/>
          <p14:tracePt t="15255" x="8474075" y="3629025"/>
          <p14:tracePt t="15264" x="8448675" y="3603625"/>
          <p14:tracePt t="15271" x="8435975" y="3590925"/>
          <p14:tracePt t="15277" x="8412163" y="3567113"/>
          <p14:tracePt t="15286" x="8412163" y="3554413"/>
          <p14:tracePt t="15293" x="8386763" y="3529013"/>
          <p14:tracePt t="15309" x="8374063" y="3516313"/>
          <p14:tracePt t="15317" x="8361363" y="3516313"/>
          <p14:tracePt t="15325" x="8335963" y="3503613"/>
          <p14:tracePt t="15334" x="8324850" y="3490913"/>
          <p14:tracePt t="15341" x="8312150" y="3467100"/>
          <p14:tracePt t="15348" x="8286750" y="3454400"/>
          <p14:tracePt t="15355" x="8261350" y="3429000"/>
          <p14:tracePt t="15365" x="8235950" y="3416300"/>
          <p14:tracePt t="15371" x="8199438" y="3390900"/>
          <p14:tracePt t="15380" x="8174038" y="3378200"/>
          <p14:tracePt t="15387" x="8161338" y="3354388"/>
          <p14:tracePt t="15395" x="8148638" y="3341688"/>
          <p14:tracePt t="15403" x="8135938" y="3328988"/>
          <p14:tracePt t="15411" x="8110538" y="3290888"/>
          <p14:tracePt t="15417" x="8099425" y="3267075"/>
          <p14:tracePt t="15425" x="8099425" y="3254375"/>
          <p14:tracePt t="15433" x="8074025" y="3216275"/>
          <p14:tracePt t="15441" x="8061325" y="3178175"/>
          <p14:tracePt t="15449" x="8035925" y="3154363"/>
          <p14:tracePt t="15457" x="8010525" y="3141663"/>
          <p14:tracePt t="15465" x="7986713" y="3116263"/>
          <p14:tracePt t="15472" x="7948613" y="3078163"/>
          <p14:tracePt t="15480" x="7886700" y="3041650"/>
          <p14:tracePt t="15486" x="7848600" y="3016250"/>
          <p14:tracePt t="15494" x="7823200" y="2990850"/>
          <p14:tracePt t="15502" x="7797800" y="2965450"/>
          <p14:tracePt t="15510" x="7773988" y="2952750"/>
          <p14:tracePt t="15518" x="7761288" y="2941638"/>
          <p14:tracePt t="15526" x="7748588" y="2941638"/>
          <p14:tracePt t="15534" x="7735888" y="2928938"/>
          <p14:tracePt t="15540" x="7710488" y="2903538"/>
          <p14:tracePt t="15548" x="7697788" y="2903538"/>
          <p14:tracePt t="15556" x="7685088" y="2890838"/>
          <p14:tracePt t="15564" x="7673975" y="2890838"/>
          <p14:tracePt t="15572" x="7635875" y="2890838"/>
          <p14:tracePt t="15580" x="7585075" y="2878138"/>
          <p14:tracePt t="15588" x="7548563" y="2865438"/>
          <p14:tracePt t="15596" x="7523163" y="2852738"/>
          <p14:tracePt t="15604" x="7497763" y="2852738"/>
          <p14:tracePt t="15615" x="7485063" y="2852738"/>
          <p14:tracePt t="15619" x="7472363" y="2852738"/>
          <p14:tracePt t="15672" x="7459663" y="2852738"/>
          <p14:tracePt t="15680" x="7435850" y="2865438"/>
          <p14:tracePt t="15688" x="7397750" y="2865438"/>
          <p14:tracePt t="15697" x="7372350" y="2865438"/>
          <p14:tracePt t="15704" x="7359650" y="2865438"/>
          <p14:tracePt t="15714" x="7348538" y="2865438"/>
          <p14:tracePt t="15720" x="7335838" y="2865438"/>
          <p14:tracePt t="15728" x="7323138" y="2852738"/>
          <p14:tracePt t="15736" x="7310438" y="2828925"/>
          <p14:tracePt t="15744" x="7285038" y="2816225"/>
          <p14:tracePt t="15750" x="7272338" y="2790825"/>
          <p14:tracePt t="15758" x="7246938" y="2790825"/>
          <p14:tracePt t="15766" x="7235825" y="2790825"/>
          <p14:tracePt t="15774" x="7223125" y="2790825"/>
          <p14:tracePt t="15782" x="7210425" y="2790825"/>
          <p14:tracePt t="15790" x="7172325" y="2790825"/>
          <p14:tracePt t="15798" x="7134225" y="2790825"/>
          <p14:tracePt t="15806" x="7097713" y="2803525"/>
          <p14:tracePt t="15813" x="7072313" y="2828925"/>
          <p14:tracePt t="15820" x="7046913" y="2840038"/>
          <p14:tracePt t="15830" x="7034213" y="2852738"/>
          <p14:tracePt t="15837" x="7021513" y="2852738"/>
          <p14:tracePt t="15845" x="6997700" y="2878138"/>
          <p14:tracePt t="15853" x="6985000" y="2890838"/>
          <p14:tracePt t="15861" x="6972300" y="2890838"/>
          <p14:tracePt t="15869" x="6946900" y="2903538"/>
          <p14:tracePt t="15875" x="6946900" y="2916238"/>
          <p14:tracePt t="15886" x="6934200" y="2928938"/>
          <p14:tracePt t="15891" x="6921500" y="2941638"/>
          <p14:tracePt t="15899" x="6921500" y="2952750"/>
          <p14:tracePt t="15906" x="6921500" y="2978150"/>
          <p14:tracePt t="15915" x="6921500" y="2990850"/>
          <p14:tracePt t="15922" x="6921500" y="3003550"/>
          <p14:tracePt t="16089" x="6910388" y="3003550"/>
          <p14:tracePt t="16097" x="6897688" y="3003550"/>
          <p14:tracePt t="16105" x="6884988" y="2990850"/>
          <p14:tracePt t="16114" x="6872288" y="2990850"/>
          <p14:tracePt t="16130" x="6846888" y="2978150"/>
          <p14:tracePt t="16143" x="6834188" y="2978150"/>
          <p14:tracePt t="16151" x="6808788" y="2978150"/>
          <p14:tracePt t="16159" x="6797675" y="2990850"/>
          <p14:tracePt t="16167" x="6784975" y="3016250"/>
          <p14:tracePt t="16175" x="6759575" y="3054350"/>
          <p14:tracePt t="16183" x="6746875" y="3128963"/>
          <p14:tracePt t="16191" x="6734175" y="3190875"/>
          <p14:tracePt t="16199" x="6696075" y="3316288"/>
          <p14:tracePt t="16207" x="6684963" y="3429000"/>
          <p14:tracePt t="16214" x="6659563" y="3567113"/>
          <p14:tracePt t="16221" x="6634163" y="3692525"/>
          <p14:tracePt t="16230" x="6608763" y="3841750"/>
          <p14:tracePt t="16237" x="6572250" y="3979863"/>
          <p14:tracePt t="16245" x="6546850" y="4092575"/>
          <p14:tracePt t="16253" x="6534150" y="4192588"/>
          <p14:tracePt t="16261" x="6534150" y="4279900"/>
          <p14:tracePt t="16269" x="6534150" y="4341813"/>
          <p14:tracePt t="16277" x="6546850" y="4341813"/>
          <p14:tracePt t="16291" x="6546850" y="4354513"/>
          <p14:tracePt t="16299" x="6521450" y="4354513"/>
          <p14:tracePt t="16307" x="6508750" y="4354513"/>
          <p14:tracePt t="16315" x="6496050" y="4354513"/>
          <p14:tracePt t="16323" x="6472238" y="4341813"/>
          <p14:tracePt t="16339" x="6459538" y="4318000"/>
          <p14:tracePt t="16345" x="6434138" y="4318000"/>
          <p14:tracePt t="16353" x="6421438" y="4305300"/>
          <p14:tracePt t="16361" x="6396038" y="4292600"/>
          <p14:tracePt t="16369" x="6383338" y="4279900"/>
          <p14:tracePt t="16377" x="6370638" y="4279900"/>
          <p14:tracePt t="16385" x="6346825" y="4279900"/>
          <p14:tracePt t="16393" x="6334125" y="4279900"/>
          <p14:tracePt t="16401" x="6321425" y="4279900"/>
          <p14:tracePt t="16409" x="6296025" y="4292600"/>
          <p14:tracePt t="16415" x="6296025" y="4305300"/>
          <p14:tracePt t="16423" x="6283325" y="4305300"/>
          <p14:tracePt t="16501" x="6259513" y="4330700"/>
          <p14:tracePt t="16509" x="6221413" y="4330700"/>
          <p14:tracePt t="16516" x="6170613" y="4354513"/>
          <p14:tracePt t="16525" x="6146800" y="4367213"/>
          <p14:tracePt t="16534" x="6121400" y="4392613"/>
          <p14:tracePt t="16541" x="6096000" y="4430713"/>
          <p14:tracePt t="16548" x="6070600" y="4492625"/>
          <p14:tracePt t="16555" x="6057900" y="4518025"/>
          <p14:tracePt t="16564" x="6034088" y="4543425"/>
          <p14:tracePt t="16571" x="6034088" y="4567238"/>
          <p14:tracePt t="16580" x="6021388" y="4592638"/>
          <p14:tracePt t="16587" x="6021388" y="4618038"/>
          <p14:tracePt t="16595" x="6021388" y="4630738"/>
          <p14:tracePt t="16603" x="6034088" y="4656138"/>
          <p14:tracePt t="16611" x="6045200" y="4667250"/>
          <p14:tracePt t="16617" x="6045200" y="4679950"/>
          <p14:tracePt t="16625" x="6057900" y="4692650"/>
          <p14:tracePt t="16634" x="6070600" y="4705350"/>
          <p14:tracePt t="16641" x="6083300" y="4730750"/>
          <p14:tracePt t="16649" x="6108700" y="4743450"/>
          <p14:tracePt t="16657" x="6121400" y="4768850"/>
          <p14:tracePt t="16665" x="6146800" y="4805363"/>
          <p14:tracePt t="16673" x="6157913" y="4830763"/>
          <p14:tracePt t="16679" x="6170613" y="4856163"/>
          <p14:tracePt t="16687" x="6183313" y="4879975"/>
          <p14:tracePt t="16695" x="6208713" y="4905375"/>
          <p14:tracePt t="16703" x="6221413" y="4956175"/>
          <p14:tracePt t="16711" x="6246813" y="4992688"/>
          <p14:tracePt t="16719" x="6270625" y="5018088"/>
          <p14:tracePt t="16727" x="6283325" y="5043488"/>
          <p14:tracePt t="16736" x="6308725" y="5081588"/>
          <p14:tracePt t="16743" x="6334125" y="5118100"/>
          <p14:tracePt t="16749" x="6359525" y="5156200"/>
          <p14:tracePt t="16757" x="6370638" y="5181600"/>
          <p14:tracePt t="16765" x="6396038" y="5194300"/>
          <p14:tracePt t="16773" x="6408738" y="5218113"/>
          <p14:tracePt t="16782" x="6421438" y="5230813"/>
          <p14:tracePt t="16789" x="6446838" y="5243513"/>
          <p14:tracePt t="16798" x="6459538" y="5268913"/>
          <p14:tracePt t="16805" x="6483350" y="5281613"/>
          <p14:tracePt t="16814" x="6496050" y="5305425"/>
          <p14:tracePt t="16819" x="6508750" y="5305425"/>
          <p14:tracePt t="16827" x="6521450" y="5330825"/>
          <p14:tracePt t="16835" x="6534150" y="5343525"/>
          <p14:tracePt t="16843" x="6546850" y="5356225"/>
          <p14:tracePt t="16851" x="6559550" y="5381625"/>
          <p14:tracePt t="16859" x="6584950" y="5394325"/>
          <p14:tracePt t="16867" x="6596063" y="5418138"/>
          <p14:tracePt t="16875" x="6621463" y="5430838"/>
          <p14:tracePt t="16886" x="6634163" y="5443538"/>
          <p14:tracePt t="16889" x="6659563" y="5468938"/>
          <p14:tracePt t="16897" x="6672263" y="5481638"/>
          <p14:tracePt t="16904" x="6684963" y="5507038"/>
          <p14:tracePt t="16913" x="6708775" y="5518150"/>
          <p14:tracePt t="16920" x="6721475" y="5543550"/>
          <p14:tracePt t="16929" x="6746875" y="5556250"/>
          <p14:tracePt t="16936" x="6772275" y="5568950"/>
          <p14:tracePt t="16942" x="6784975" y="5581650"/>
          <p14:tracePt t="16950" x="6808788" y="5594350"/>
          <p14:tracePt t="16958" x="6834188" y="5607050"/>
          <p14:tracePt t="16966" x="6846888" y="5607050"/>
          <p14:tracePt t="16974" x="6859588" y="5607050"/>
          <p14:tracePt t="16990" x="6872288" y="5607050"/>
          <p14:tracePt t="17009" x="6884988" y="5607050"/>
          <p14:tracePt t="17016" x="6897688" y="5607050"/>
          <p14:tracePt t="17024" x="6921500" y="5607050"/>
          <p14:tracePt t="17032" x="6934200" y="5619750"/>
          <p14:tracePt t="17040" x="6959600" y="5630863"/>
          <p14:tracePt t="17048" x="6972300" y="5630863"/>
          <p14:tracePt t="17056" x="6997700" y="5643563"/>
          <p14:tracePt t="17064" x="7010400" y="5656263"/>
          <p14:tracePt t="17072" x="7021513" y="5656263"/>
          <p14:tracePt t="17079" x="7046913" y="5656263"/>
          <p14:tracePt t="17086" x="7059613" y="5656263"/>
          <p14:tracePt t="17098" x="7072313" y="5656263"/>
          <p14:tracePt t="17118" x="7085013" y="5656263"/>
          <p14:tracePt t="17126" x="7110413" y="5656263"/>
          <p14:tracePt t="17134" x="7146925" y="5656263"/>
          <p14:tracePt t="17142" x="7185025" y="5656263"/>
          <p14:tracePt t="17148" x="7246938" y="5656263"/>
          <p14:tracePt t="17156" x="7297738" y="5681663"/>
          <p14:tracePt t="17164" x="7348538" y="5681663"/>
          <p14:tracePt t="17173" x="7372350" y="5694363"/>
          <p14:tracePt t="17182" x="7397750" y="5694363"/>
          <p14:tracePt t="17189" x="7410450" y="5694363"/>
          <p14:tracePt t="17198" x="7423150" y="5694363"/>
          <p14:tracePt t="17205" x="7448550" y="5694363"/>
          <p14:tracePt t="17211" x="7459663" y="5694363"/>
          <p14:tracePt t="17219" x="7472363" y="5681663"/>
          <p14:tracePt t="17227" x="7497763" y="5668963"/>
          <p14:tracePt t="17235" x="7535863" y="5656263"/>
          <p14:tracePt t="17243" x="7572375" y="5643563"/>
          <p14:tracePt t="17251" x="7597775" y="5643563"/>
          <p14:tracePt t="17259" x="7635875" y="5643563"/>
          <p14:tracePt t="17267" x="7661275" y="5643563"/>
          <p14:tracePt t="17275" x="7685088" y="5643563"/>
          <p14:tracePt t="17282" x="7697788" y="5643563"/>
          <p14:tracePt t="17289" x="7710488" y="5643563"/>
          <p14:tracePt t="17298" x="7735888" y="5656263"/>
          <p14:tracePt t="17305" x="7748588" y="5656263"/>
          <p14:tracePt t="17314" x="7773988" y="5656263"/>
          <p14:tracePt t="17321" x="7797800" y="5656263"/>
          <p14:tracePt t="17330" x="7848600" y="5656263"/>
          <p14:tracePt t="17337" x="7910513" y="5656263"/>
          <p14:tracePt t="17345" x="7961313" y="5656263"/>
          <p14:tracePt t="17351" x="8035925" y="5656263"/>
          <p14:tracePt t="17359" x="8074025" y="5656263"/>
          <p14:tracePt t="17367" x="8110538" y="5643563"/>
          <p14:tracePt t="17375" x="8135938" y="5619750"/>
          <p14:tracePt t="17383" x="8161338" y="5607050"/>
          <p14:tracePt t="17391" x="8174038" y="5594350"/>
          <p14:tracePt t="17399" x="8186738" y="5568950"/>
          <p14:tracePt t="17407" x="8186738" y="5556250"/>
          <p14:tracePt t="17414" x="8212138" y="5530850"/>
          <p14:tracePt t="17421" x="8223250" y="5507038"/>
          <p14:tracePt t="17431" x="8223250" y="5494338"/>
          <p14:tracePt t="17437" x="8235950" y="5468938"/>
          <p14:tracePt t="17445" x="8248650" y="5443538"/>
          <p14:tracePt t="17453" x="8274050" y="5430838"/>
          <p14:tracePt t="17461" x="8286750" y="5407025"/>
          <p14:tracePt t="17469" x="8312150" y="5381625"/>
          <p14:tracePt t="17477" x="8312150" y="5368925"/>
          <p14:tracePt t="17483" x="8324850" y="5343525"/>
          <p14:tracePt t="17491" x="8348663" y="5318125"/>
          <p14:tracePt t="17499" x="8348663" y="5305425"/>
          <p14:tracePt t="17507" x="8361363" y="5281613"/>
          <p14:tracePt t="17515" x="8374063" y="5243513"/>
          <p14:tracePt t="17523" x="8399463" y="5194300"/>
          <p14:tracePt t="17531" x="8399463" y="5156200"/>
          <p14:tracePt t="17539" x="8412163" y="5130800"/>
          <p14:tracePt t="17545" x="8435975" y="5105400"/>
          <p14:tracePt t="17553" x="8435975" y="5081588"/>
          <p14:tracePt t="17561" x="8448675" y="5068888"/>
          <p14:tracePt t="17569" x="8448675" y="5056188"/>
          <p14:tracePt t="17577" x="8448675" y="5030788"/>
          <p14:tracePt t="17585" x="8448675" y="5018088"/>
          <p14:tracePt t="17593" x="8448675" y="5005388"/>
          <p14:tracePt t="17601" x="8448675" y="4981575"/>
          <p14:tracePt t="17609" x="8435975" y="4943475"/>
          <p14:tracePt t="17615" x="8435975" y="4905375"/>
          <p14:tracePt t="17623" x="8424863" y="4879975"/>
          <p14:tracePt t="17631" x="8424863" y="4856163"/>
          <p14:tracePt t="17639" x="8424863" y="4818063"/>
          <p14:tracePt t="17648" x="8412163" y="4792663"/>
          <p14:tracePt t="17655" x="8412163" y="4779963"/>
          <p14:tracePt t="17665" x="8412163" y="4756150"/>
          <p14:tracePt t="17671" x="8424863" y="4743450"/>
          <p14:tracePt t="17681" x="8424863" y="4730750"/>
          <p14:tracePt t="17684" x="8424863" y="4705350"/>
          <p14:tracePt t="17700" x="8435975" y="4692650"/>
          <p14:tracePt t="17713" x="8435975" y="4679950"/>
          <p14:tracePt t="17853" x="8448675" y="4679950"/>
          <p14:tracePt t="17861" x="8512175" y="4679950"/>
          <p14:tracePt t="17869" x="8586788" y="4667250"/>
          <p14:tracePt t="17877" x="8699500" y="4656138"/>
          <p14:tracePt t="17898" x="9024938" y="4618038"/>
          <p14:tracePt t="17901" x="9124950" y="4579938"/>
          <p14:tracePt t="17907" x="9212263" y="4554538"/>
          <p14:tracePt t="17915" x="9275763" y="4543425"/>
          <p14:tracePt t="17923" x="9288463" y="4518025"/>
          <p14:tracePt t="17931" x="9288463" y="4505325"/>
          <p14:tracePt t="17939" x="9288463" y="4492625"/>
          <p14:tracePt t="17948" x="9288463" y="4467225"/>
          <p14:tracePt t="17953" x="9275763" y="4454525"/>
          <p14:tracePt t="17961" x="9250363" y="4430713"/>
          <p14:tracePt t="17969" x="9237663" y="4418013"/>
          <p14:tracePt t="17977" x="9224963" y="4405313"/>
          <p14:tracePt t="17985" x="9212263" y="4379913"/>
          <p14:tracePt t="18083" x="9212263" y="4367213"/>
          <p14:tracePt t="18093" x="9199563" y="4367213"/>
          <p14:tracePt t="18101" x="9199563" y="4354513"/>
          <p14:tracePt t="18130" x="9199563" y="4341813"/>
          <p14:tracePt t="18199" x="9199563" y="4354513"/>
          <p14:tracePt t="18207" x="9212263" y="4379913"/>
          <p14:tracePt t="18214" x="9224963" y="4405313"/>
          <p14:tracePt t="18221" x="9250363" y="4430713"/>
          <p14:tracePt t="18231" x="9263063" y="4467225"/>
          <p14:tracePt t="18237" x="9288463" y="4505325"/>
          <p14:tracePt t="18245" x="9301163" y="4518025"/>
          <p14:tracePt t="18253" x="9324975" y="4543425"/>
          <p14:tracePt t="18261" x="9337675" y="4567238"/>
          <p14:tracePt t="18269" x="9363075" y="4592638"/>
          <p14:tracePt t="18277" x="9375775" y="4605338"/>
          <p14:tracePt t="18285" x="9401175" y="4630738"/>
          <p14:tracePt t="18291" x="9413875" y="4643438"/>
          <p14:tracePt t="18299" x="9424988" y="4667250"/>
          <p14:tracePt t="18307" x="9450388" y="4679950"/>
          <p14:tracePt t="18315" x="9501188" y="4718050"/>
          <p14:tracePt t="18323" x="9575800" y="4756150"/>
          <p14:tracePt t="18331" x="9637713" y="4779963"/>
          <p14:tracePt t="18339" x="9675813" y="4818063"/>
          <p14:tracePt t="18348" x="9713913" y="4843463"/>
          <p14:tracePt t="18353" x="9750425" y="4856163"/>
          <p14:tracePt t="18361" x="9763125" y="4879975"/>
          <p14:tracePt t="18369" x="9775825" y="4879975"/>
          <p14:tracePt t="18377" x="9801225" y="4905375"/>
          <p14:tracePt t="18385" x="9813925" y="4905375"/>
          <p14:tracePt t="18393" x="9826625" y="4905375"/>
          <p14:tracePt t="18401" x="9826625" y="4918075"/>
          <p14:tracePt t="18409" x="9852025" y="4918075"/>
          <p14:tracePt t="18417" x="9863138" y="4918075"/>
          <p14:tracePt t="18423" x="9888538" y="4918075"/>
          <p14:tracePt t="18432" x="9926638" y="4918075"/>
          <p14:tracePt t="18439" x="9952038" y="4918075"/>
          <p14:tracePt t="18448" x="10001250" y="4918075"/>
          <p14:tracePt t="18455" x="10039350" y="4918075"/>
          <p14:tracePt t="18464" x="10088563" y="4918075"/>
          <p14:tracePt t="18471" x="10152063" y="4905375"/>
          <p14:tracePt t="18481" x="10201275" y="4905375"/>
          <p14:tracePt t="18485" x="10239375" y="4905375"/>
          <p14:tracePt t="18493" x="10277475" y="4905375"/>
          <p14:tracePt t="18501" x="10301288" y="4905375"/>
          <p14:tracePt t="18509" x="10326688" y="4905375"/>
          <p14:tracePt t="18517" x="10352088" y="4918075"/>
          <p14:tracePt t="18525" x="10390188" y="4918075"/>
          <p14:tracePt t="18533" x="10439400" y="4905375"/>
          <p14:tracePt t="18541" x="10477500" y="4892675"/>
          <p14:tracePt t="18547" x="10539413" y="4879975"/>
          <p14:tracePt t="18555" x="10614025" y="4868863"/>
          <p14:tracePt t="18564" x="10690225" y="4843463"/>
          <p14:tracePt t="18571" x="10764838" y="4818063"/>
          <p14:tracePt t="18581" x="10815638" y="4792663"/>
          <p14:tracePt t="18587" x="10877550" y="4768850"/>
          <p14:tracePt t="18595" x="10915650" y="4743450"/>
          <p14:tracePt t="18603" x="10928350" y="4730750"/>
          <p14:tracePt t="18611" x="10952163" y="4705350"/>
          <p14:tracePt t="18617" x="10964863" y="4679950"/>
          <p14:tracePt t="18625" x="10990263" y="4667250"/>
          <p14:tracePt t="18634" x="11002963" y="4656138"/>
          <p14:tracePt t="18641" x="11028363" y="4618038"/>
          <p14:tracePt t="18650" x="11041063" y="4605338"/>
          <p14:tracePt t="18657" x="11064875" y="4579938"/>
          <p14:tracePt t="18665" x="11090275" y="4554538"/>
          <p14:tracePt t="18673" x="11102975" y="4530725"/>
          <p14:tracePt t="18682" x="11141075" y="4479925"/>
          <p14:tracePt t="18687" x="11153775" y="4430713"/>
          <p14:tracePt t="18695" x="11202988" y="4367213"/>
          <p14:tracePt t="18703" x="11228388" y="4305300"/>
          <p14:tracePt t="18711" x="11253788" y="4254500"/>
          <p14:tracePt t="18719" x="11266488" y="4217988"/>
          <p14:tracePt t="18727" x="11277600" y="4205288"/>
          <p14:tracePt t="18735" x="11303000" y="4179888"/>
          <p14:tracePt t="18743" x="11303000" y="4167188"/>
          <p14:tracePt t="18749" x="11328400" y="4141788"/>
          <p14:tracePt t="18757" x="11341100" y="4105275"/>
          <p14:tracePt t="18765" x="11366500" y="4079875"/>
          <p14:tracePt t="18773" x="11377613" y="4054475"/>
          <p14:tracePt t="18781" x="11403013" y="4041775"/>
          <p14:tracePt t="18798" x="11415713" y="4041775"/>
          <p14:tracePt t="18805" x="11415713" y="4029075"/>
          <p14:tracePt t="18827" x="11415713" y="4017963"/>
          <p14:tracePt t="19103" x="11403013" y="4017963"/>
          <p14:tracePt t="19111" x="11366500" y="4017963"/>
          <p14:tracePt t="19119" x="11353800" y="4029075"/>
          <p14:tracePt t="19127" x="11315700" y="4029075"/>
          <p14:tracePt t="19135" x="11277600" y="4029075"/>
          <p14:tracePt t="19143" x="11228388" y="4029075"/>
          <p14:tracePt t="19151" x="11177588" y="4029075"/>
          <p14:tracePt t="19157" x="11115675" y="4029075"/>
          <p14:tracePt t="19165" x="11028363" y="4005263"/>
          <p14:tracePt t="19173" x="10915650" y="3979863"/>
          <p14:tracePt t="19181" x="10802938" y="3929063"/>
          <p14:tracePt t="19189" x="10639425" y="3854450"/>
          <p14:tracePt t="19198" x="10464800" y="3767138"/>
          <p14:tracePt t="19205" x="10301288" y="3679825"/>
          <p14:tracePt t="19214" x="10164763" y="3590925"/>
          <p14:tracePt t="19219" x="10052050" y="3503613"/>
          <p14:tracePt t="19227" x="9939338" y="3454400"/>
          <p14:tracePt t="19235" x="9826625" y="3378200"/>
          <p14:tracePt t="19243" x="9713913" y="3303588"/>
          <p14:tracePt t="19251" x="9613900" y="3278188"/>
          <p14:tracePt t="19259" x="9501188" y="3254375"/>
          <p14:tracePt t="19267" x="9375775" y="3228975"/>
          <p14:tracePt t="19275" x="9199563" y="3216275"/>
          <p14:tracePt t="19284" x="9037638" y="3203575"/>
          <p14:tracePt t="19289" x="8850313" y="3203575"/>
          <p14:tracePt t="19297" x="8637588" y="3228975"/>
          <p14:tracePt t="19305" x="8486775" y="3254375"/>
          <p14:tracePt t="19314" x="8386763" y="3267075"/>
          <p14:tracePt t="19321" x="8299450" y="3267075"/>
          <p14:tracePt t="19331" x="8235950" y="3267075"/>
          <p14:tracePt t="19337" x="8174038" y="3267075"/>
          <p14:tracePt t="19345" x="8123238" y="3241675"/>
          <p14:tracePt t="19351" x="8061325" y="3203575"/>
          <p14:tracePt t="19359" x="7986713" y="3154363"/>
          <p14:tracePt t="19367" x="7897813" y="3090863"/>
          <p14:tracePt t="19375" x="7810500" y="3041650"/>
          <p14:tracePt t="19383" x="7710488" y="2952750"/>
          <p14:tracePt t="19391" x="7623175" y="2916238"/>
          <p14:tracePt t="19400" x="7523163" y="2865438"/>
          <p14:tracePt t="19407" x="7410450" y="2828925"/>
          <p14:tracePt t="19415" x="7323138" y="2803525"/>
          <p14:tracePt t="19421" x="7235825" y="2778125"/>
          <p14:tracePt t="19431" x="7123113" y="2765425"/>
          <p14:tracePt t="19437" x="7034213" y="2740025"/>
          <p14:tracePt t="19445" x="6946900" y="2728913"/>
          <p14:tracePt t="19453" x="6859588" y="2703513"/>
          <p14:tracePt t="19461" x="6772275" y="2678113"/>
          <p14:tracePt t="19469" x="6684963" y="2652713"/>
          <p14:tracePt t="19477" x="6596063" y="2627313"/>
          <p14:tracePt t="19485" x="6508750" y="2603500"/>
          <p14:tracePt t="19491" x="6421438" y="2578100"/>
          <p14:tracePt t="19500" x="6334125" y="2565400"/>
          <p14:tracePt t="19507" x="6234113" y="2565400"/>
          <p14:tracePt t="19515" x="6134100" y="2565400"/>
          <p14:tracePt t="19523" x="6034088" y="2565400"/>
          <p14:tracePt t="19531" x="5932488" y="2565400"/>
          <p14:tracePt t="19539" x="5857875" y="2565400"/>
          <p14:tracePt t="19548" x="5795963" y="2552700"/>
          <p14:tracePt t="19553" x="5732463" y="2552700"/>
          <p14:tracePt t="19561" x="5683250" y="2552700"/>
          <p14:tracePt t="19569" x="5657850" y="2552700"/>
          <p14:tracePt t="19577" x="5645150" y="2552700"/>
          <p14:tracePt t="19585" x="5619750" y="2552700"/>
          <p14:tracePt t="19593" x="5607050" y="2565400"/>
          <p14:tracePt t="19601" x="5595938" y="2578100"/>
          <p14:tracePt t="19609" x="5557838" y="2590800"/>
          <p14:tracePt t="19617" x="5532438" y="2603500"/>
          <p14:tracePt t="19623" x="5495925" y="2627313"/>
          <p14:tracePt t="19631" x="5457825" y="2652713"/>
          <p14:tracePt t="19639" x="5407025" y="2665413"/>
          <p14:tracePt t="19647" x="5345113" y="2690813"/>
          <p14:tracePt t="19655" x="5281613" y="2716213"/>
          <p14:tracePt t="19664" x="5232400" y="2716213"/>
          <p14:tracePt t="19671" x="5194300" y="2716213"/>
          <p14:tracePt t="19681" x="5170488" y="2716213"/>
          <p14:tracePt t="19687" x="5157788" y="2716213"/>
          <p14:tracePt t="19693" x="5145088" y="2716213"/>
          <p14:tracePt t="19701" x="5132388" y="2716213"/>
          <p14:tracePt t="19749" x="5132388" y="2703513"/>
          <p14:tracePt t="19763" x="5119688" y="2703513"/>
          <p14:tracePt t="19771" x="5094288" y="2678113"/>
          <p14:tracePt t="19780" x="5068888" y="2652713"/>
          <p14:tracePt t="19788" x="5057775" y="2640013"/>
          <p14:tracePt t="19795" x="5019675" y="2616200"/>
          <p14:tracePt t="19803" x="5006975" y="2603500"/>
          <p14:tracePt t="19811" x="4981575" y="2578100"/>
          <p14:tracePt t="19820" x="4968875" y="2565400"/>
          <p14:tracePt t="19825" x="4968875" y="2552700"/>
          <p14:tracePt t="19841" x="4956175" y="2552700"/>
          <p14:tracePt t="19883" x="4945063" y="2552700"/>
          <p14:tracePt t="19899" x="4945063" y="2540000"/>
          <p14:tracePt t="19907" x="4932363" y="2540000"/>
          <p14:tracePt t="19915" x="4906963" y="2516188"/>
          <p14:tracePt t="19923" x="4894263" y="2503488"/>
          <p14:tracePt t="19931" x="4868863" y="2465388"/>
          <p14:tracePt t="19939" x="4856163" y="2439988"/>
          <p14:tracePt t="19948" x="4832350" y="2414588"/>
          <p14:tracePt t="19955" x="4806950" y="2352675"/>
          <p14:tracePt t="19961" x="4781550" y="2290763"/>
          <p14:tracePt t="19969" x="4743450" y="2227263"/>
          <p14:tracePt t="19977" x="4681538" y="2152650"/>
          <p14:tracePt t="19985" x="4606925" y="2078038"/>
          <p14:tracePt t="19993" x="4518025" y="2014538"/>
          <p14:tracePt t="20001" x="4443413" y="1952625"/>
          <p14:tracePt t="20009" x="4381500" y="1901825"/>
          <p14:tracePt t="20017" x="4330700" y="1865313"/>
          <p14:tracePt t="20023" x="4268788" y="1839913"/>
          <p14:tracePt t="20031" x="4230688" y="1827213"/>
          <p14:tracePt t="20039" x="4192588" y="1801813"/>
          <p14:tracePt t="20048" x="4130675" y="1776413"/>
          <p14:tracePt t="20055" x="4081463" y="1752600"/>
          <p14:tracePt t="20064" x="4005263" y="1739900"/>
          <p14:tracePt t="20071" x="3930650" y="1714500"/>
          <p14:tracePt t="20081" x="3856038" y="1689100"/>
          <p14:tracePt t="20084" x="3805238" y="1676400"/>
          <p14:tracePt t="20093" x="3730625" y="1663700"/>
          <p14:tracePt t="20102" x="3679825" y="1652588"/>
          <p14:tracePt t="20109" x="3605213" y="1639888"/>
          <p14:tracePt t="20118" x="3567113" y="1627188"/>
          <p14:tracePt t="20125" x="3530600" y="1627188"/>
          <p14:tracePt t="20133" x="3517900" y="1627188"/>
          <p14:tracePt t="20141" x="3505200" y="1601788"/>
          <p14:tracePt t="20150" x="3479800" y="1589088"/>
          <p14:tracePt t="20155" x="3479800" y="1576388"/>
          <p14:tracePt t="20175" x="3479800" y="1563688"/>
          <p14:tracePt t="20183" x="3479800" y="1552575"/>
          <p14:tracePt t="20203" x="3467100" y="1552575"/>
          <p14:tracePt t="20625" x="3467100" y="1563688"/>
          <p14:tracePt t="20633" x="3479800" y="1576388"/>
          <p14:tracePt t="20641" x="3492500" y="1589088"/>
          <p14:tracePt t="20650" x="3492500" y="1601788"/>
          <p14:tracePt t="20657" x="3492500" y="1614488"/>
          <p14:tracePt t="20666" x="3505200" y="1627188"/>
          <p14:tracePt t="20673" x="3505200" y="1639888"/>
          <p14:tracePt t="20680" x="3505200" y="1652588"/>
          <p14:tracePt t="20689" x="3517900" y="1676400"/>
          <p14:tracePt t="20697" x="3517900" y="1689100"/>
          <p14:tracePt t="20703" x="3517900" y="1701800"/>
          <p14:tracePt t="20711" x="3517900" y="1727200"/>
          <p14:tracePt t="20719" x="3530600" y="1739900"/>
          <p14:tracePt t="20727" x="3530600" y="1752600"/>
          <p14:tracePt t="20735" x="3541713" y="1776413"/>
          <p14:tracePt t="20743" x="3541713" y="1801813"/>
          <p14:tracePt t="20751" x="3554413" y="1827213"/>
          <p14:tracePt t="20757" x="3567113" y="1839913"/>
          <p14:tracePt t="20765" x="3579813" y="1876425"/>
          <p14:tracePt t="20773" x="3592513" y="1889125"/>
          <p14:tracePt t="20781" x="3592513" y="1901825"/>
          <p14:tracePt t="20789" x="3605213" y="1927225"/>
          <p14:tracePt t="20805" x="3605213" y="1939925"/>
          <p14:tracePt t="20814" x="3605213" y="1952625"/>
          <p14:tracePt t="20821" x="3605213" y="1965325"/>
          <p14:tracePt t="20827" x="3605213" y="1978025"/>
          <p14:tracePt t="20979" x="3605213" y="1989138"/>
          <p14:tracePt t="20987" x="3617913" y="2001838"/>
          <p14:tracePt t="20995" x="3630613" y="2027238"/>
          <p14:tracePt t="21003" x="3654425" y="2078038"/>
          <p14:tracePt t="21011" x="3679825" y="2127250"/>
          <p14:tracePt t="21019" x="3692525" y="2178050"/>
          <p14:tracePt t="21025" x="3717925" y="2227263"/>
          <p14:tracePt t="21034" x="3743325" y="2265363"/>
          <p14:tracePt t="21041" x="3756025" y="2327275"/>
          <p14:tracePt t="21049" x="3767138" y="2365375"/>
          <p14:tracePt t="21057" x="3792538" y="2390775"/>
          <p14:tracePt t="21065" x="3805238" y="2439988"/>
          <p14:tracePt t="21073" x="3817938" y="2503488"/>
          <p14:tracePt t="21080" x="3843338" y="2540000"/>
          <p14:tracePt t="21088" x="3867150" y="2616200"/>
          <p14:tracePt t="21095" x="3892550" y="2690813"/>
          <p14:tracePt t="21102" x="3917950" y="2740025"/>
          <p14:tracePt t="21110" x="3930650" y="2790825"/>
          <p14:tracePt t="21118" x="3956050" y="2828925"/>
          <p14:tracePt t="21126" x="3968750" y="2852738"/>
          <p14:tracePt t="21134" x="3979863" y="2878138"/>
          <p14:tracePt t="21142" x="3992563" y="2903538"/>
          <p14:tracePt t="21150" x="4005263" y="2941638"/>
          <p14:tracePt t="21158" x="4005263" y="2952750"/>
          <p14:tracePt t="21172" x="4005263" y="2965450"/>
          <p14:tracePt t="21231" x="3992563" y="2952750"/>
          <p14:tracePt t="21239" x="3979863" y="294163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FABA23-18EC-4BE3-915E-B998A606B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 sz="3700" dirty="0">
                <a:solidFill>
                  <a:srgbClr val="FFFFFF"/>
                </a:solidFill>
              </a:rPr>
              <a:t>Etiología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73E8604-B476-44B8-AA45-E1AF598EF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95265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7D3CA2-11FB-4B3B-83B5-29E4E6ABA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6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47"/>
    </mc:Choice>
    <mc:Fallback>
      <p:transition spd="slow" advTm="52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08" x="3979863" y="2928938"/>
          <p14:tracePt t="5916" x="4017963" y="2840038"/>
          <p14:tracePt t="5923" x="4105275" y="2616200"/>
          <p14:tracePt t="5930" x="4394200" y="2114550"/>
          <p14:tracePt t="5940" x="4756150" y="1476375"/>
          <p14:tracePt t="5946" x="5219700" y="612775"/>
          <p14:tracePt t="6390" x="7761288" y="438150"/>
          <p14:tracePt t="6396" x="7423150" y="700088"/>
          <p14:tracePt t="6404" x="7085013" y="889000"/>
          <p14:tracePt t="6412" x="6634163" y="1063625"/>
          <p14:tracePt t="6420" x="6383338" y="1250950"/>
          <p14:tracePt t="6429" x="6234113" y="1376363"/>
          <p14:tracePt t="6436" x="6096000" y="1463675"/>
          <p14:tracePt t="6443" x="6008688" y="1563688"/>
          <p14:tracePt t="6451" x="5932488" y="1676400"/>
          <p14:tracePt t="6458" x="5908675" y="1765300"/>
          <p14:tracePt t="6465" x="5895975" y="1839913"/>
          <p14:tracePt t="6473" x="5895975" y="1901825"/>
          <p14:tracePt t="6481" x="5895975" y="1914525"/>
          <p14:tracePt t="6489" x="5908675" y="1939925"/>
          <p14:tracePt t="6507" x="5921375" y="1965325"/>
          <p14:tracePt t="6514" x="5921375" y="1978025"/>
          <p14:tracePt t="6523" x="5921375" y="2001838"/>
          <p14:tracePt t="6528" x="5921375" y="2052638"/>
          <p14:tracePt t="6536" x="5921375" y="2101850"/>
          <p14:tracePt t="6544" x="5921375" y="2178050"/>
          <p14:tracePt t="6552" x="5908675" y="2227263"/>
          <p14:tracePt t="6560" x="5895975" y="2252663"/>
          <p14:tracePt t="6568" x="5895975" y="2278063"/>
          <p14:tracePt t="6688" x="5908675" y="2265363"/>
          <p14:tracePt t="6696" x="5932488" y="2239963"/>
          <p14:tracePt t="6704" x="5945188" y="2214563"/>
          <p14:tracePt t="6712" x="5970588" y="2201863"/>
          <p14:tracePt t="6720" x="5970588" y="2178050"/>
          <p14:tracePt t="6726" x="5983288" y="2165350"/>
          <p14:tracePt t="6734" x="5983288" y="2152650"/>
          <p14:tracePt t="6790" x="5983288" y="2139950"/>
          <p14:tracePt t="6808" x="5995988" y="2114550"/>
          <p14:tracePt t="6816" x="6008688" y="2101850"/>
          <p14:tracePt t="6824" x="6021388" y="2089150"/>
          <p14:tracePt t="6840" x="6034088" y="2065338"/>
          <p14:tracePt t="6856" x="6034088" y="2052638"/>
          <p14:tracePt t="6861" x="6034088" y="2039938"/>
          <p14:tracePt t="6869" x="6034088" y="2027238"/>
          <p14:tracePt t="6877" x="6034088" y="2014538"/>
          <p14:tracePt t="6885" x="6034088" y="1989138"/>
          <p14:tracePt t="6902" x="6034088" y="1978025"/>
          <p14:tracePt t="6910" x="6034088" y="1965325"/>
          <p14:tracePt t="6918" x="6034088" y="1952625"/>
          <p14:tracePt t="6926" x="6034088" y="1939925"/>
          <p14:tracePt t="6932" x="6034088" y="1927225"/>
          <p14:tracePt t="6940" x="6034088" y="1914525"/>
          <p14:tracePt t="6948" x="6034088" y="1889125"/>
          <p14:tracePt t="6957" x="6034088" y="1876425"/>
          <p14:tracePt t="6964" x="6034088" y="1865313"/>
          <p14:tracePt t="6973" x="6034088" y="1852613"/>
          <p14:tracePt t="6980" x="6045200" y="1839913"/>
          <p14:tracePt t="6990" x="6045200" y="1827213"/>
          <p14:tracePt t="6996" x="6057900" y="1814513"/>
          <p14:tracePt t="7002" x="6070600" y="1801813"/>
          <p14:tracePt t="7011" x="6083300" y="1776413"/>
          <p14:tracePt t="7018" x="6108700" y="1765300"/>
          <p14:tracePt t="7027" x="6121400" y="1752600"/>
          <p14:tracePt t="7034" x="6134100" y="1739900"/>
          <p14:tracePt t="7050" x="6134100" y="1727200"/>
          <p14:tracePt t="7088" x="6146800" y="1727200"/>
          <p14:tracePt t="7108" x="6170613" y="1739900"/>
          <p14:tracePt t="7116" x="6208713" y="1739900"/>
          <p14:tracePt t="7124" x="6246813" y="1752600"/>
          <p14:tracePt t="7130" x="6296025" y="1765300"/>
          <p14:tracePt t="7139" x="6359525" y="1776413"/>
          <p14:tracePt t="7146" x="6434138" y="1789113"/>
          <p14:tracePt t="7154" x="6496050" y="1789113"/>
          <p14:tracePt t="7162" x="6596063" y="1789113"/>
          <p14:tracePt t="7170" x="6684963" y="1801813"/>
          <p14:tracePt t="7178" x="6759575" y="1801813"/>
          <p14:tracePt t="7186" x="6808788" y="1801813"/>
          <p14:tracePt t="7194" x="6859588" y="1814513"/>
          <p14:tracePt t="7211" x="6897688" y="1814513"/>
          <p14:tracePt t="7224" x="6910388" y="1814513"/>
          <p14:tracePt t="7694" x="6921500" y="1801813"/>
          <p14:tracePt t="7710" x="6934200" y="1801813"/>
          <p14:tracePt t="7722" x="6934200" y="1789113"/>
          <p14:tracePt t="8060" x="6946900" y="1789113"/>
          <p14:tracePt t="8068" x="6985000" y="1801813"/>
          <p14:tracePt t="8076" x="7034213" y="1827213"/>
          <p14:tracePt t="8083" x="7110413" y="1827213"/>
          <p14:tracePt t="8090" x="7172325" y="1852613"/>
          <p14:tracePt t="8098" x="7259638" y="1865313"/>
          <p14:tracePt t="8107" x="7359650" y="1876425"/>
          <p14:tracePt t="8114" x="7472363" y="1901825"/>
          <p14:tracePt t="8123" x="7610475" y="1939925"/>
          <p14:tracePt t="8130" x="7773988" y="1952625"/>
          <p14:tracePt t="8139" x="7874000" y="1965325"/>
          <p14:tracePt t="8144" x="7974013" y="1952625"/>
          <p14:tracePt t="8152" x="8099425" y="1927225"/>
          <p14:tracePt t="8160" x="8186738" y="1889125"/>
          <p14:tracePt t="8168" x="8274050" y="1827213"/>
          <p14:tracePt t="8176" x="8335963" y="1801813"/>
          <p14:tracePt t="8184" x="8386763" y="1752600"/>
          <p14:tracePt t="8192" x="8399463" y="1727200"/>
          <p14:tracePt t="8211" x="8424863" y="1614488"/>
          <p14:tracePt t="8214" x="8424863" y="1552575"/>
          <p14:tracePt t="8223" x="8399463" y="1463675"/>
          <p14:tracePt t="8230" x="8361363" y="1389063"/>
          <p14:tracePt t="8239" x="8312150" y="1327150"/>
          <p14:tracePt t="8246" x="8274050" y="1289050"/>
          <p14:tracePt t="8255" x="8235950" y="1276350"/>
          <p14:tracePt t="8262" x="8212138" y="1250950"/>
          <p14:tracePt t="8270" x="8199438" y="1250950"/>
          <p14:tracePt t="8276" x="8174038" y="1238250"/>
          <p14:tracePt t="8284" x="8161338" y="1238250"/>
          <p14:tracePt t="8300" x="8135938" y="1238250"/>
          <p14:tracePt t="8316" x="8110538" y="1238250"/>
          <p14:tracePt t="8324" x="8099425" y="1263650"/>
          <p14:tracePt t="8332" x="8086725" y="1289050"/>
          <p14:tracePt t="8340" x="8061325" y="1339850"/>
          <p14:tracePt t="8346" x="8035925" y="1401763"/>
          <p14:tracePt t="8355" x="8010525" y="1450975"/>
          <p14:tracePt t="8363" x="7986713" y="1514475"/>
          <p14:tracePt t="8370" x="7986713" y="1539875"/>
          <p14:tracePt t="8378" x="7986713" y="1563688"/>
          <p14:tracePt t="8386" x="7986713" y="1589088"/>
          <p14:tracePt t="8394" x="7999413" y="1614488"/>
          <p14:tracePt t="8402" x="8010525" y="1627188"/>
          <p14:tracePt t="8410" x="8035925" y="1639888"/>
          <p14:tracePt t="8416" x="8061325" y="1639888"/>
          <p14:tracePt t="8423" x="8086725" y="1639888"/>
          <p14:tracePt t="8432" x="8123238" y="1639888"/>
          <p14:tracePt t="8440" x="8135938" y="1627188"/>
          <p14:tracePt t="8448" x="8161338" y="1614488"/>
          <p14:tracePt t="8458" x="8174038" y="1601788"/>
          <p14:tracePt t="8464" x="8186738" y="1601788"/>
          <p14:tracePt t="8473" x="8186738" y="1589088"/>
          <p14:tracePt t="8485" x="8186738" y="1563688"/>
          <p14:tracePt t="8493" x="8186738" y="1539875"/>
          <p14:tracePt t="8510" x="8186738" y="1514475"/>
          <p14:tracePt t="8526" x="8174038" y="1514475"/>
          <p14:tracePt t="8534" x="8161338" y="1514475"/>
          <p14:tracePt t="8542" x="8161338" y="1501775"/>
          <p14:tracePt t="8548" x="8148638" y="1501775"/>
          <p14:tracePt t="8584" x="8135938" y="1501775"/>
          <p14:tracePt t="8596" x="8135938" y="1514475"/>
          <p14:tracePt t="8864" x="8135938" y="1527175"/>
          <p14:tracePt t="8876" x="8123238" y="1527175"/>
          <p14:tracePt t="8884" x="8110538" y="1539875"/>
          <p14:tracePt t="8898" x="8110538" y="1552575"/>
          <p14:tracePt t="8914" x="8110538" y="1576388"/>
          <p14:tracePt t="8930" x="8110538" y="1601788"/>
          <p14:tracePt t="8938" x="8110538" y="1614488"/>
          <p14:tracePt t="8946" x="8123238" y="1663700"/>
          <p14:tracePt t="8952" x="8186738" y="1714500"/>
          <p14:tracePt t="8960" x="8261350" y="1814513"/>
          <p14:tracePt t="8968" x="8361363" y="1927225"/>
          <p14:tracePt t="8976" x="8548688" y="2052638"/>
          <p14:tracePt t="8984" x="8724900" y="2165350"/>
          <p14:tracePt t="8992" x="8850313" y="2239963"/>
          <p14:tracePt t="9000" x="8937625" y="2339975"/>
          <p14:tracePt t="9008" x="9050338" y="2414588"/>
          <p14:tracePt t="9016" x="9163050" y="2503488"/>
          <p14:tracePt t="9023" x="9263063" y="2565400"/>
          <p14:tracePt t="9030" x="9363075" y="2590800"/>
          <p14:tracePt t="9039" x="9437688" y="2616200"/>
          <p14:tracePt t="9046" x="9513888" y="2627313"/>
          <p14:tracePt t="9057" x="9563100" y="2627313"/>
          <p14:tracePt t="9062" x="9613900" y="2627313"/>
          <p14:tracePt t="9070" x="9650413" y="2627313"/>
          <p14:tracePt t="9078" x="9675813" y="2616200"/>
          <p14:tracePt t="9086" x="9739313" y="2578100"/>
          <p14:tracePt t="9092" x="9813925" y="2540000"/>
          <p14:tracePt t="9100" x="9888538" y="2490788"/>
          <p14:tracePt t="9108" x="9952038" y="2452688"/>
          <p14:tracePt t="9116" x="10026650" y="2414588"/>
          <p14:tracePt t="9124" x="10113963" y="2352675"/>
          <p14:tracePt t="9132" x="10164763" y="2314575"/>
          <p14:tracePt t="9139" x="10239375" y="2252663"/>
          <p14:tracePt t="9148" x="10326688" y="2214563"/>
          <p14:tracePt t="9157" x="10414000" y="2152650"/>
          <p14:tracePt t="9162" x="10502900" y="2114550"/>
          <p14:tracePt t="9170" x="10577513" y="2078038"/>
          <p14:tracePt t="9178" x="10614025" y="2052638"/>
          <p14:tracePt t="9186" x="10639425" y="2027238"/>
          <p14:tracePt t="9197" x="10664825" y="2014538"/>
          <p14:tracePt t="9202" x="10664825" y="2001838"/>
          <p14:tracePt t="9260" x="10664825" y="1989138"/>
          <p14:tracePt t="9268" x="10664825" y="1978025"/>
          <p14:tracePt t="9276" x="10664825" y="1952625"/>
          <p14:tracePt t="9284" x="10677525" y="1927225"/>
          <p14:tracePt t="9290" x="10677525" y="1914525"/>
          <p14:tracePt t="9298" x="10690225" y="1901825"/>
          <p14:tracePt t="9307" x="10690225" y="1889125"/>
          <p14:tracePt t="9314" x="10690225" y="1876425"/>
          <p14:tracePt t="9586" x="10677525" y="1889125"/>
          <p14:tracePt t="9594" x="10664825" y="1889125"/>
          <p14:tracePt t="9602" x="10652125" y="1901825"/>
          <p14:tracePt t="9610" x="10639425" y="1901825"/>
          <p14:tracePt t="9618" x="10614025" y="1901825"/>
          <p14:tracePt t="9626" x="10590213" y="1901825"/>
          <p14:tracePt t="9632" x="10564813" y="1889125"/>
          <p14:tracePt t="9640" x="10526713" y="1865313"/>
          <p14:tracePt t="9648" x="10490200" y="1852613"/>
          <p14:tracePt t="9657" x="10439400" y="1827213"/>
          <p14:tracePt t="9666" x="10401300" y="1801813"/>
          <p14:tracePt t="9672" x="10326688" y="1789113"/>
          <p14:tracePt t="9680" x="10252075" y="1765300"/>
          <p14:tracePt t="9689" x="10188575" y="1739900"/>
          <p14:tracePt t="9694" x="10139363" y="1727200"/>
          <p14:tracePt t="9702" x="10113963" y="1701800"/>
          <p14:tracePt t="9711" x="10088563" y="1701800"/>
          <p14:tracePt t="9718" x="10052050" y="1689100"/>
          <p14:tracePt t="9727" x="10013950" y="1676400"/>
          <p14:tracePt t="9734" x="9975850" y="1676400"/>
          <p14:tracePt t="9742" x="9926638" y="1676400"/>
          <p14:tracePt t="9750" x="9875838" y="1676400"/>
          <p14:tracePt t="9759" x="9826625" y="1676400"/>
          <p14:tracePt t="9764" x="9788525" y="1676400"/>
          <p14:tracePt t="9773" x="9763125" y="1689100"/>
          <p14:tracePt t="9780" x="9750425" y="1701800"/>
          <p14:tracePt t="9789" x="9726613" y="1714500"/>
          <p14:tracePt t="9796" x="9713913" y="1752600"/>
          <p14:tracePt t="9806" x="9701213" y="1801813"/>
          <p14:tracePt t="9812" x="9701213" y="1865313"/>
          <p14:tracePt t="9820" x="9701213" y="1952625"/>
          <p14:tracePt t="9826" x="9726613" y="2014538"/>
          <p14:tracePt t="9834" x="9750425" y="2065338"/>
          <p14:tracePt t="9842" x="9763125" y="2101850"/>
          <p14:tracePt t="9850" x="9788525" y="2152650"/>
          <p14:tracePt t="9858" x="9801225" y="2165350"/>
          <p14:tracePt t="9866" x="9852025" y="2190750"/>
          <p14:tracePt t="9874" x="9875838" y="2190750"/>
          <p14:tracePt t="9882" x="9913938" y="2190750"/>
          <p14:tracePt t="9890" x="9939338" y="2190750"/>
          <p14:tracePt t="9896" x="9952038" y="2190750"/>
          <p14:tracePt t="9906" x="9975850" y="2178050"/>
          <p14:tracePt t="9920" x="9988550" y="2165350"/>
          <p14:tracePt t="9928" x="10001250" y="2139950"/>
          <p14:tracePt t="9936" x="10013950" y="2127250"/>
          <p14:tracePt t="9944" x="10026650" y="2101850"/>
          <p14:tracePt t="9952" x="10052050" y="2089150"/>
          <p14:tracePt t="9958" x="10052050" y="2078038"/>
          <p14:tracePt t="9966" x="10052050" y="2065338"/>
          <p14:tracePt t="9974" x="10064750" y="2052638"/>
          <p14:tracePt t="9998" x="10075863" y="2052638"/>
          <p14:tracePt t="10010" x="10075863" y="2039938"/>
          <p14:tracePt t="10374" x="10064750" y="2052638"/>
          <p14:tracePt t="10382" x="10064750" y="2065338"/>
          <p14:tracePt t="10390" x="10052050" y="2078038"/>
          <p14:tracePt t="10398" x="10039350" y="2078038"/>
          <p14:tracePt t="10406" x="10026650" y="2101850"/>
          <p14:tracePt t="10414" x="10013950" y="2114550"/>
          <p14:tracePt t="10423" x="9975850" y="2127250"/>
          <p14:tracePt t="10430" x="9952038" y="2139950"/>
          <p14:tracePt t="10436" x="9901238" y="2152650"/>
          <p14:tracePt t="10444" x="9863138" y="2178050"/>
          <p14:tracePt t="10452" x="9788525" y="2201863"/>
          <p14:tracePt t="10460" x="9739313" y="2227263"/>
          <p14:tracePt t="10468" x="9688513" y="2227263"/>
          <p14:tracePt t="10476" x="9637713" y="2239963"/>
          <p14:tracePt t="10483" x="9601200" y="2239963"/>
          <p14:tracePt t="10491" x="9563100" y="2239963"/>
          <p14:tracePt t="10497" x="9525000" y="2239963"/>
          <p14:tracePt t="10505" x="9501188" y="2239963"/>
          <p14:tracePt t="10514" x="9488488" y="2239963"/>
          <p14:tracePt t="10523" x="9450388" y="2227263"/>
          <p14:tracePt t="10530" x="9424988" y="2214563"/>
          <p14:tracePt t="10539" x="9401175" y="2201863"/>
          <p14:tracePt t="10546" x="9375775" y="2178050"/>
          <p14:tracePt t="10557" x="9350375" y="2165350"/>
          <p14:tracePt t="10562" x="9324975" y="2152650"/>
          <p14:tracePt t="10568" x="9288463" y="2139950"/>
          <p14:tracePt t="10577" x="9250363" y="2114550"/>
          <p14:tracePt t="10584" x="9199563" y="2089150"/>
          <p14:tracePt t="10592" x="9188450" y="2078038"/>
          <p14:tracePt t="10600" x="9163050" y="2052638"/>
          <p14:tracePt t="10608" x="9137650" y="2052638"/>
          <p14:tracePt t="10616" x="9112250" y="2039938"/>
          <p14:tracePt t="10624" x="9075738" y="2039938"/>
          <p14:tracePt t="10632" x="9024938" y="2027238"/>
          <p14:tracePt t="10639" x="8975725" y="2027238"/>
          <p14:tracePt t="10646" x="8937625" y="2027238"/>
          <p14:tracePt t="10657" x="8886825" y="2014538"/>
          <p14:tracePt t="10662" x="8863013" y="2014538"/>
          <p14:tracePt t="10670" x="8812213" y="1989138"/>
          <p14:tracePt t="10678" x="8799513" y="1978025"/>
          <p14:tracePt t="10686" x="8750300" y="1978025"/>
          <p14:tracePt t="10694" x="8712200" y="1965325"/>
          <p14:tracePt t="10700" x="8637588" y="1965325"/>
          <p14:tracePt t="10708" x="8574088" y="1952625"/>
          <p14:tracePt t="10716" x="8499475" y="1939925"/>
          <p14:tracePt t="10724" x="8435975" y="1939925"/>
          <p14:tracePt t="10732" x="8361363" y="1939925"/>
          <p14:tracePt t="10740" x="8324850" y="1939925"/>
          <p14:tracePt t="10748" x="8286750" y="1939925"/>
          <p14:tracePt t="10757" x="8248650" y="1939925"/>
          <p14:tracePt t="10764" x="8212138" y="1939925"/>
          <p14:tracePt t="10771" x="8161338" y="1952625"/>
          <p14:tracePt t="10778" x="8110538" y="1965325"/>
          <p14:tracePt t="10786" x="8035925" y="1978025"/>
          <p14:tracePt t="10794" x="7974013" y="1978025"/>
          <p14:tracePt t="10802" x="7886700" y="1978025"/>
          <p14:tracePt t="10810" x="7785100" y="1965325"/>
          <p14:tracePt t="10818" x="7661275" y="1939925"/>
          <p14:tracePt t="10826" x="7548563" y="1927225"/>
          <p14:tracePt t="10832" x="7423150" y="1927225"/>
          <p14:tracePt t="10840" x="7323138" y="1927225"/>
          <p14:tracePt t="10848" x="7223125" y="1927225"/>
          <p14:tracePt t="10859" x="7146925" y="1952625"/>
          <p14:tracePt t="10864" x="7085013" y="1978025"/>
          <p14:tracePt t="10873" x="7010400" y="2001838"/>
          <p14:tracePt t="10880" x="6934200" y="2014538"/>
          <p14:tracePt t="10889" x="6859588" y="2039938"/>
          <p14:tracePt t="10896" x="6797675" y="2065338"/>
          <p14:tracePt t="10902" x="6721475" y="2089150"/>
          <p14:tracePt t="10911" x="6646863" y="2101850"/>
          <p14:tracePt t="10918" x="6584950" y="2114550"/>
          <p14:tracePt t="10926" x="6508750" y="2114550"/>
          <p14:tracePt t="10934" x="6446838" y="2114550"/>
          <p14:tracePt t="10942" x="6370638" y="2114550"/>
          <p14:tracePt t="10950" x="6308725" y="2114550"/>
          <p14:tracePt t="10958" x="6221413" y="2127250"/>
          <p14:tracePt t="10966" x="6121400" y="2127250"/>
          <p14:tracePt t="10972" x="6045200" y="2127250"/>
          <p14:tracePt t="10980" x="5983288" y="2114550"/>
          <p14:tracePt t="10989" x="5908675" y="2101850"/>
          <p14:tracePt t="10996" x="5845175" y="2101850"/>
          <p14:tracePt t="11006" x="5795963" y="2114550"/>
          <p14:tracePt t="11012" x="5757863" y="2127250"/>
          <p14:tracePt t="11020" x="5732463" y="2139950"/>
          <p14:tracePt t="11029" x="5708650" y="2139950"/>
          <p14:tracePt t="11034" x="5695950" y="2165350"/>
          <p14:tracePt t="11042" x="5670550" y="2178050"/>
          <p14:tracePt t="11050" x="5657850" y="2201863"/>
          <p14:tracePt t="11058" x="5645150" y="2214563"/>
          <p14:tracePt t="11066" x="5645150" y="2227263"/>
          <p14:tracePt t="11074" x="5645150" y="2239963"/>
          <p14:tracePt t="11082" x="5645150" y="2265363"/>
          <p14:tracePt t="11090" x="5670550" y="2278063"/>
          <p14:tracePt t="11098" x="5683250" y="2303463"/>
          <p14:tracePt t="11107" x="5708650" y="2314575"/>
          <p14:tracePt t="11112" x="5719763" y="2339975"/>
          <p14:tracePt t="11122" x="5745163" y="2339975"/>
          <p14:tracePt t="11128" x="5783263" y="2339975"/>
          <p14:tracePt t="11136" x="5832475" y="2339975"/>
          <p14:tracePt t="11144" x="5908675" y="2339975"/>
          <p14:tracePt t="11152" x="5970588" y="2339975"/>
          <p14:tracePt t="11160" x="6057900" y="2314575"/>
          <p14:tracePt t="11166" x="6146800" y="2303463"/>
          <p14:tracePt t="11174" x="6234113" y="2290763"/>
          <p14:tracePt t="11182" x="6334125" y="2290763"/>
          <p14:tracePt t="11193" x="6434138" y="2278063"/>
          <p14:tracePt t="11198" x="6534150" y="2278063"/>
          <p14:tracePt t="11207" x="6634163" y="2278063"/>
          <p14:tracePt t="11214" x="6734175" y="2278063"/>
          <p14:tracePt t="11222" x="6821488" y="2278063"/>
          <p14:tracePt t="11230" x="6910388" y="2290763"/>
          <p14:tracePt t="11236" x="7010400" y="2303463"/>
          <p14:tracePt t="11244" x="7085013" y="2303463"/>
          <p14:tracePt t="11252" x="7146925" y="2303463"/>
          <p14:tracePt t="11260" x="7223125" y="2303463"/>
          <p14:tracePt t="11268" x="7246938" y="2303463"/>
          <p14:tracePt t="11276" x="7272338" y="2303463"/>
          <p14:tracePt t="11284" x="7285038" y="2303463"/>
          <p14:tracePt t="11292" x="7310438" y="2303463"/>
          <p14:tracePt t="11300" x="7323138" y="2290763"/>
          <p14:tracePt t="11307" x="7335838" y="2290763"/>
          <p14:tracePt t="11314" x="7372350" y="2265363"/>
          <p14:tracePt t="11322" x="7397750" y="2252663"/>
          <p14:tracePt t="11330" x="7423150" y="2252663"/>
          <p14:tracePt t="11339" x="7448550" y="2227263"/>
          <p14:tracePt t="11346" x="7485063" y="2227263"/>
          <p14:tracePt t="11357" x="7510463" y="2214563"/>
          <p14:tracePt t="11362" x="7548563" y="2201863"/>
          <p14:tracePt t="11368" x="7561263" y="2201863"/>
          <p14:tracePt t="11376" x="7585075" y="2190750"/>
          <p14:tracePt t="11384" x="7597775" y="2190750"/>
          <p14:tracePt t="11393" x="7623175" y="2190750"/>
          <p14:tracePt t="11400" x="7635875" y="2178050"/>
          <p14:tracePt t="11408" x="7661275" y="2152650"/>
          <p14:tracePt t="11416" x="7673975" y="2152650"/>
          <p14:tracePt t="11424" x="7685088" y="2152650"/>
          <p14:tracePt t="11432" x="7710488" y="2139950"/>
          <p14:tracePt t="11439" x="7735888" y="2127250"/>
          <p14:tracePt t="11446" x="7761288" y="2114550"/>
          <p14:tracePt t="11456" x="7797800" y="2114550"/>
          <p14:tracePt t="11462" x="7848600" y="2114550"/>
          <p14:tracePt t="11472" x="7897813" y="2114550"/>
          <p14:tracePt t="11478" x="7974013" y="2101850"/>
          <p14:tracePt t="11487" x="8035925" y="2089150"/>
          <p14:tracePt t="11494" x="8110538" y="2089150"/>
          <p14:tracePt t="11500" x="8174038" y="2078038"/>
          <p14:tracePt t="11507" x="8248650" y="2078038"/>
          <p14:tracePt t="11515" x="8312150" y="2065338"/>
          <p14:tracePt t="11523" x="8374063" y="2052638"/>
          <p14:tracePt t="11531" x="8424863" y="2052638"/>
          <p14:tracePt t="11541" x="8448675" y="2052638"/>
          <p14:tracePt t="11548" x="8474075" y="2052638"/>
          <p14:tracePt t="11557" x="8499475" y="2065338"/>
          <p14:tracePt t="11564" x="8537575" y="2065338"/>
          <p14:tracePt t="11572" x="8574088" y="2065338"/>
          <p14:tracePt t="11578" x="8612188" y="2065338"/>
          <p14:tracePt t="11586" x="8661400" y="2065338"/>
          <p14:tracePt t="11594" x="8724900" y="2052638"/>
          <p14:tracePt t="11602" x="8786813" y="2039938"/>
          <p14:tracePt t="11610" x="8850313" y="2039938"/>
          <p14:tracePt t="11618" x="8899525" y="2039938"/>
          <p14:tracePt t="11626" x="8950325" y="2039938"/>
          <p14:tracePt t="11634" x="8986838" y="2039938"/>
          <p14:tracePt t="11640" x="9012238" y="2039938"/>
          <p14:tracePt t="11648" x="9024938" y="2039938"/>
          <p14:tracePt t="11656" x="9050338" y="2039938"/>
          <p14:tracePt t="11664" x="9075738" y="2039938"/>
          <p14:tracePt t="11672" x="9099550" y="2039938"/>
          <p14:tracePt t="11680" x="9112250" y="2039938"/>
          <p14:tracePt t="11689" x="9124950" y="2039938"/>
          <p14:tracePt t="11696" x="9150350" y="2039938"/>
          <p14:tracePt t="11707" x="9163050" y="2039938"/>
          <p14:tracePt t="11710" x="9188450" y="2027238"/>
          <p14:tracePt t="11718" x="9199563" y="2027238"/>
          <p14:tracePt t="11726" x="9224963" y="2027238"/>
          <p14:tracePt t="11742" x="9237663" y="2027238"/>
          <p14:tracePt t="11758" x="9263063" y="2027238"/>
          <p14:tracePt t="11766" x="9275763" y="2039938"/>
          <p14:tracePt t="11772" x="9288463" y="2039938"/>
          <p14:tracePt t="11780" x="9312275" y="2052638"/>
          <p14:tracePt t="11789" x="9324975" y="2052638"/>
          <p14:tracePt t="11796" x="9337675" y="2065338"/>
          <p14:tracePt t="11807" x="9350375" y="2065338"/>
          <p14:tracePt t="11812" x="9375775" y="2065338"/>
          <p14:tracePt t="11822" x="9388475" y="2065338"/>
          <p14:tracePt t="11828" x="9401175" y="2065338"/>
          <p14:tracePt t="11836" x="9424988" y="2065338"/>
          <p14:tracePt t="11842" x="9437688" y="2065338"/>
          <p14:tracePt t="11871" x="9450388" y="2065338"/>
          <p14:tracePt t="12378" x="9463088" y="2078038"/>
          <p14:tracePt t="12386" x="9475788" y="2089150"/>
          <p14:tracePt t="12394" x="9501188" y="2114550"/>
          <p14:tracePt t="12402" x="9550400" y="2127250"/>
          <p14:tracePt t="12410" x="9575800" y="2152650"/>
          <p14:tracePt t="12418" x="9613900" y="2178050"/>
          <p14:tracePt t="12426" x="9637713" y="2201863"/>
          <p14:tracePt t="12434" x="9650413" y="2227263"/>
          <p14:tracePt t="12442" x="9663113" y="2239963"/>
          <p14:tracePt t="12448" x="9688513" y="2265363"/>
          <p14:tracePt t="12456" x="9701213" y="2278063"/>
          <p14:tracePt t="12464" x="9726613" y="2303463"/>
          <p14:tracePt t="12473" x="9739313" y="2314575"/>
          <p14:tracePt t="12480" x="9763125" y="2327275"/>
          <p14:tracePt t="12489" x="9775825" y="2352675"/>
          <p14:tracePt t="12496" x="9788525" y="2365375"/>
          <p14:tracePt t="12508" x="9813925" y="2390775"/>
          <p14:tracePt t="12512" x="9839325" y="2403475"/>
          <p14:tracePt t="12518" x="9852025" y="2427288"/>
          <p14:tracePt t="12526" x="9875838" y="2439988"/>
          <p14:tracePt t="12533" x="9888538" y="2465388"/>
          <p14:tracePt t="12541" x="9913938" y="2490788"/>
          <p14:tracePt t="12549" x="9926638" y="2503488"/>
          <p14:tracePt t="12558" x="9939338" y="2516188"/>
          <p14:tracePt t="12574" x="9952038" y="2527300"/>
          <p14:tracePt t="12580" x="9963150" y="2552700"/>
          <p14:tracePt t="12589" x="9975850" y="2552700"/>
          <p14:tracePt t="12596" x="9988550" y="2565400"/>
          <p14:tracePt t="12606" x="9988550" y="2578100"/>
          <p14:tracePt t="12612" x="10001250" y="2590800"/>
          <p14:tracePt t="12622" x="10013950" y="2603500"/>
          <p14:tracePt t="12628" x="10013950" y="2616200"/>
          <p14:tracePt t="12636" x="10026650" y="2616200"/>
          <p14:tracePt t="12644" x="10026650" y="2640013"/>
          <p14:tracePt t="12650" x="10039350" y="2640013"/>
          <p14:tracePt t="12658" x="10039350" y="2652713"/>
          <p14:tracePt t="12672" x="10039350" y="2665413"/>
          <p14:tracePt t="12716" x="10039350" y="2678113"/>
          <p14:tracePt t="12724" x="10039350" y="2690813"/>
          <p14:tracePt t="12732" x="10052050" y="2690813"/>
          <p14:tracePt t="12982" x="10064750" y="2703513"/>
          <p14:tracePt t="13062" x="10064750" y="2716213"/>
          <p14:tracePt t="13074" x="10075863" y="2716213"/>
          <p14:tracePt t="13082" x="10075863" y="2728913"/>
          <p14:tracePt t="13090" x="10075863" y="2740025"/>
          <p14:tracePt t="13116" x="10075863" y="2752725"/>
          <p14:tracePt t="13432" x="10052050" y="2752725"/>
          <p14:tracePt t="13474" x="10039350" y="2752725"/>
          <p14:tracePt t="13634" x="10039350" y="2765425"/>
          <p14:tracePt t="13746" x="10026650" y="2765425"/>
          <p14:tracePt t="13824" x="10026650" y="2778125"/>
          <p14:tracePt t="13836" x="10026650" y="2790825"/>
          <p14:tracePt t="13844" x="10039350" y="2790825"/>
          <p14:tracePt t="13878" x="10039350" y="2803525"/>
          <p14:tracePt t="13890" x="10052050" y="2803525"/>
          <p14:tracePt t="13910" x="10052050" y="2816225"/>
          <p14:tracePt t="13918" x="10064750" y="2816225"/>
          <p14:tracePt t="13932" x="10064750" y="2840038"/>
          <p14:tracePt t="13940" x="10088563" y="2852738"/>
          <p14:tracePt t="13948" x="10101263" y="2878138"/>
          <p14:tracePt t="13956" x="10152063" y="2890838"/>
          <p14:tracePt t="13964" x="10226675" y="2916238"/>
          <p14:tracePt t="13972" x="10313988" y="2952750"/>
          <p14:tracePt t="13980" x="10414000" y="2978150"/>
          <p14:tracePt t="13989" x="10526713" y="3003550"/>
          <p14:tracePt t="13996" x="10626725" y="3028950"/>
          <p14:tracePt t="14002" x="10726738" y="3054350"/>
          <p14:tracePt t="14010" x="10802938" y="3065463"/>
          <p14:tracePt t="14018" x="10890250" y="3065463"/>
          <p14:tracePt t="14026" x="10964863" y="3016250"/>
          <p14:tracePt t="14034" x="11028363" y="2941638"/>
          <p14:tracePt t="14042" x="11090275" y="2816225"/>
          <p14:tracePt t="14050" x="11164888" y="2703513"/>
          <p14:tracePt t="14059" x="11228388" y="2540000"/>
          <p14:tracePt t="14064" x="11253788" y="2339975"/>
          <p14:tracePt t="14072" x="11266488" y="2089150"/>
          <p14:tracePt t="14080" x="11277600" y="1939925"/>
          <p14:tracePt t="14089" x="11290300" y="1876425"/>
          <p14:tracePt t="14096" x="11303000" y="1852613"/>
          <p14:tracePt t="14105" x="11303000" y="1839913"/>
          <p14:tracePt t="14112" x="11303000" y="1814513"/>
          <p14:tracePt t="14122" x="11290300" y="1789113"/>
          <p14:tracePt t="14128" x="11277600" y="1765300"/>
          <p14:tracePt t="14134" x="11253788" y="1739900"/>
          <p14:tracePt t="14142" x="11228388" y="1714500"/>
          <p14:tracePt t="14150" x="11202988" y="1689100"/>
          <p14:tracePt t="14158" x="11164888" y="1676400"/>
          <p14:tracePt t="14166" x="11128375" y="1614488"/>
          <p14:tracePt t="14174" x="11028363" y="1527175"/>
          <p14:tracePt t="14182" x="10939463" y="1414463"/>
          <p14:tracePt t="14193" x="10790238" y="1227138"/>
          <p14:tracePt t="14198" x="10590213" y="950913"/>
          <p14:tracePt t="14205" x="10414000" y="725488"/>
          <p14:tracePt t="14212" x="10301288" y="638175"/>
          <p14:tracePt t="14222" x="10226675" y="588963"/>
          <p14:tracePt t="14228" x="10152063" y="550863"/>
          <p14:tracePt t="14236" x="10075863" y="512763"/>
          <p14:tracePt t="14244" x="10026650" y="476250"/>
          <p14:tracePt t="14252" x="9952038" y="425450"/>
          <p14:tracePt t="14260" x="9875838" y="387350"/>
          <p14:tracePt t="14266" x="9801225" y="338138"/>
          <p14:tracePt t="14275" x="9726613" y="263525"/>
          <p14:tracePt t="14282" x="9626600" y="174625"/>
          <p14:tracePt t="14290" x="9537700" y="125413"/>
          <p14:tracePt t="14298" x="9450388" y="61913"/>
          <p14:tracePt t="14306" x="9350375" y="25400"/>
          <p14:tracePt t="14477" x="7635875" y="38100"/>
          <p14:tracePt t="14484" x="7561263" y="61913"/>
          <p14:tracePt t="14492" x="7472363" y="87313"/>
          <p14:tracePt t="14500" x="7372350" y="112713"/>
          <p14:tracePt t="14508" x="7246938" y="138113"/>
          <p14:tracePt t="14516" x="7110413" y="200025"/>
          <p14:tracePt t="14524" x="7010400" y="238125"/>
          <p14:tracePt t="14532" x="6934200" y="287338"/>
          <p14:tracePt t="14537" x="6872288" y="350838"/>
          <p14:tracePt t="14545" x="6808788" y="400050"/>
          <p14:tracePt t="14554" x="6734175" y="450850"/>
          <p14:tracePt t="14561" x="6659563" y="512763"/>
          <p14:tracePt t="14571" x="6584950" y="563563"/>
          <p14:tracePt t="14577" x="6508750" y="588963"/>
          <p14:tracePt t="14586" x="6434138" y="612775"/>
          <p14:tracePt t="14593" x="6321425" y="638175"/>
          <p14:tracePt t="14601" x="6183313" y="688975"/>
          <p14:tracePt t="14609" x="6034088" y="763588"/>
          <p14:tracePt t="14615" x="5908675" y="801688"/>
          <p14:tracePt t="14623" x="5795963" y="863600"/>
          <p14:tracePt t="14631" x="5708650" y="912813"/>
          <p14:tracePt t="14639" x="5645150" y="976313"/>
          <p14:tracePt t="14647" x="5607050" y="1025525"/>
          <p14:tracePt t="14655" x="5583238" y="1076325"/>
          <p14:tracePt t="14663" x="5570538" y="1138238"/>
          <p14:tracePt t="14670" x="5570538" y="1201738"/>
          <p14:tracePt t="14677" x="5557838" y="1301750"/>
          <p14:tracePt t="14685" x="5532438" y="1450975"/>
          <p14:tracePt t="14693" x="5495925" y="1627188"/>
          <p14:tracePt t="14701" x="5394325" y="1827213"/>
          <p14:tracePt t="14709" x="5319713" y="1965325"/>
          <p14:tracePt t="14717" x="5232400" y="2078038"/>
          <p14:tracePt t="14725" x="5194300" y="2178050"/>
          <p14:tracePt t="14733" x="5170488" y="2265363"/>
          <p14:tracePt t="14739" x="5157788" y="2352675"/>
          <p14:tracePt t="14747" x="5157788" y="2427288"/>
          <p14:tracePt t="14755" x="5157788" y="2490788"/>
          <p14:tracePt t="14763" x="5181600" y="2552700"/>
          <p14:tracePt t="14771" x="5194300" y="2590800"/>
          <p14:tracePt t="14779" x="5207000" y="2616200"/>
          <p14:tracePt t="14787" x="5232400" y="2640013"/>
          <p14:tracePt t="14795" x="5245100" y="2665413"/>
          <p14:tracePt t="14801" x="5257800" y="2690813"/>
          <p14:tracePt t="14809" x="5270500" y="2703513"/>
          <p14:tracePt t="14818" x="5270500" y="2716213"/>
          <p14:tracePt t="14826" x="5270500" y="2728913"/>
          <p14:tracePt t="14834" x="5281613" y="2728913"/>
          <p14:tracePt t="14846" x="5281613" y="2740025"/>
          <p14:tracePt t="15134" x="5281613" y="2752725"/>
          <p14:tracePt t="15144" x="5281613" y="2765425"/>
          <p14:tracePt t="26590" x="5270500" y="2778125"/>
          <p14:tracePt t="26598" x="5257800" y="2790825"/>
          <p14:tracePt t="26606" x="5257800" y="2803525"/>
          <p14:tracePt t="26614" x="5245100" y="2828925"/>
          <p14:tracePt t="26622" x="5245100" y="2840038"/>
          <p14:tracePt t="26630" x="5245100" y="2852738"/>
          <p14:tracePt t="26637" x="5245100" y="2865438"/>
          <p14:tracePt t="26653" x="5245100" y="2878138"/>
          <p14:tracePt t="26669" x="5232400" y="2878138"/>
          <p14:tracePt t="26676" x="5232400" y="2890838"/>
          <p14:tracePt t="26687" x="5232400" y="2903538"/>
          <p14:tracePt t="26692" x="5219700" y="2903538"/>
          <p14:tracePt t="26705" x="5219700" y="2916238"/>
          <p14:tracePt t="26729" x="5219700" y="2928938"/>
          <p14:tracePt t="26745" x="5207000" y="2941638"/>
          <p14:tracePt t="26753" x="5207000" y="2952750"/>
          <p14:tracePt t="26761" x="5194300" y="2952750"/>
          <p14:tracePt t="26768" x="5194300" y="2965450"/>
          <p14:tracePt t="26775" x="5194300" y="2978150"/>
          <p14:tracePt t="26785" x="5181600" y="2978150"/>
          <p14:tracePt t="26791" x="5170488" y="3003550"/>
          <p14:tracePt t="26800" x="5170488" y="3016250"/>
          <p14:tracePt t="26807" x="5157788" y="3028950"/>
          <p14:tracePt t="26815" x="5157788" y="3041650"/>
          <p14:tracePt t="26831" x="5157788" y="3065463"/>
          <p14:tracePt t="26837" x="5157788" y="3078163"/>
          <p14:tracePt t="26845" x="5157788" y="3090863"/>
          <p14:tracePt t="26853" x="5157788" y="3103563"/>
          <p14:tracePt t="26861" x="5157788" y="3128963"/>
          <p14:tracePt t="26869" x="5157788" y="3141663"/>
          <p14:tracePt t="26877" x="5157788" y="3154363"/>
          <p14:tracePt t="26886" x="5157788" y="3178175"/>
          <p14:tracePt t="26893" x="5157788" y="3190875"/>
          <p14:tracePt t="26900" x="5157788" y="3203575"/>
          <p14:tracePt t="26907" x="5157788" y="3228975"/>
          <p14:tracePt t="26915" x="5157788" y="3241675"/>
          <p14:tracePt t="26923" x="5157788" y="3254375"/>
          <p14:tracePt t="26931" x="5157788" y="3267075"/>
          <p14:tracePt t="26939" x="5157788" y="3290888"/>
          <p14:tracePt t="26947" x="5157788" y="3303588"/>
          <p14:tracePt t="26955" x="5157788" y="3316288"/>
          <p14:tracePt t="26963" x="5157788" y="3341688"/>
          <p14:tracePt t="26970" x="5157788" y="3354388"/>
          <p14:tracePt t="26977" x="5170488" y="3367088"/>
          <p14:tracePt t="26986" x="5181600" y="3390900"/>
          <p14:tracePt t="26994" x="5194300" y="3403600"/>
          <p14:tracePt t="27001" x="5194300" y="3416300"/>
          <p14:tracePt t="27009" x="5219700" y="3441700"/>
          <p14:tracePt t="27018" x="5219700" y="3454400"/>
          <p14:tracePt t="27025" x="5245100" y="3479800"/>
          <p14:tracePt t="27031" x="5245100" y="3490913"/>
          <p14:tracePt t="27039" x="5257800" y="3503613"/>
          <p14:tracePt t="27047" x="5257800" y="3529013"/>
          <p14:tracePt t="27055" x="5270500" y="3554413"/>
          <p14:tracePt t="27063" x="5281613" y="3579813"/>
          <p14:tracePt t="27071" x="5307013" y="3590925"/>
          <p14:tracePt t="27079" x="5319713" y="3616325"/>
          <p14:tracePt t="27088" x="5345113" y="3629025"/>
          <p14:tracePt t="27095" x="5345113" y="3654425"/>
          <p14:tracePt t="27101" x="5357813" y="3654425"/>
          <p14:tracePt t="27109" x="5370513" y="3679825"/>
          <p14:tracePt t="27118" x="5370513" y="3703638"/>
          <p14:tracePt t="27135" x="5370513" y="3716338"/>
          <p14:tracePt t="27153" x="5370513" y="3729038"/>
          <p14:tracePt t="27184" x="5370513" y="3741738"/>
          <p14:tracePt t="27192" x="5383213" y="3754438"/>
          <p14:tracePt t="27204" x="5394325" y="3767138"/>
          <p14:tracePt t="27215" x="5407025" y="3779838"/>
          <p14:tracePt t="27224" x="5407025" y="3792538"/>
          <p14:tracePt t="27229" x="5432425" y="3816350"/>
          <p14:tracePt t="27237" x="5445125" y="3829050"/>
          <p14:tracePt t="27245" x="5457825" y="3841750"/>
          <p14:tracePt t="27253" x="5457825" y="3854450"/>
          <p14:tracePt t="27261" x="5470525" y="3867150"/>
          <p14:tracePt t="27270" x="5470525" y="3879850"/>
          <p14:tracePt t="27277" x="5483225" y="3892550"/>
          <p14:tracePt t="27286" x="5483225" y="3905250"/>
          <p14:tracePt t="27293" x="5483225" y="3916363"/>
          <p14:tracePt t="27300" x="5495925" y="3929063"/>
          <p14:tracePt t="27307" x="5495925" y="3941763"/>
          <p14:tracePt t="27315" x="5507038" y="3967163"/>
          <p14:tracePt t="27324" x="5507038" y="3979863"/>
          <p14:tracePt t="27331" x="5519738" y="4005263"/>
          <p14:tracePt t="27347" x="5519738" y="4017963"/>
          <p14:tracePt t="27355" x="5532438" y="4041775"/>
          <p14:tracePt t="27370" x="5532438" y="4054475"/>
          <p14:tracePt t="27386" x="5545138" y="4067175"/>
          <p14:tracePt t="27393" x="5545138" y="4079875"/>
          <p14:tracePt t="27562" x="5545138" y="4067175"/>
          <p14:tracePt t="27568" x="5532438" y="4041775"/>
          <p14:tracePt t="27585" x="5532438" y="4017963"/>
          <p14:tracePt t="27601" x="5519738" y="4005263"/>
          <p14:tracePt t="27608" x="5519738" y="3979863"/>
          <p14:tracePt t="27624" x="5519738" y="3967163"/>
          <p14:tracePt t="27638" x="5507038" y="3941763"/>
          <p14:tracePt t="27658" x="5507038" y="3929063"/>
          <p14:tracePt t="27666" x="5495925" y="3929063"/>
          <p14:tracePt t="27674" x="5495925" y="3916363"/>
          <p14:tracePt t="27690" x="5495925" y="3905250"/>
          <p14:tracePt t="27698" x="5495925" y="3892550"/>
          <p14:tracePt t="27704" x="5483225" y="3879850"/>
          <p14:tracePt t="27712" x="5483225" y="3867150"/>
          <p14:tracePt t="27720" x="5483225" y="3854450"/>
          <p14:tracePt t="27728" x="5483225" y="3841750"/>
          <p14:tracePt t="27735" x="5483225" y="3829050"/>
          <p14:tracePt t="27743" x="5483225" y="3803650"/>
          <p14:tracePt t="27752" x="5483225" y="3792538"/>
          <p14:tracePt t="27759" x="5483225" y="3779838"/>
          <p14:tracePt t="27765" x="5483225" y="3767138"/>
          <p14:tracePt t="27774" x="5483225" y="3741738"/>
          <p14:tracePt t="27790" x="5483225" y="3729038"/>
          <p14:tracePt t="27798" x="5483225" y="3716338"/>
          <p14:tracePt t="27806" x="5470525" y="3703638"/>
          <p14:tracePt t="27826" x="5470525" y="3692525"/>
          <p14:tracePt t="27840" x="5470525" y="3679825"/>
          <p14:tracePt t="27856" x="5470525" y="3667125"/>
          <p14:tracePt t="27864" x="5470525" y="3654425"/>
          <p14:tracePt t="27872" x="5470525" y="3641725"/>
          <p14:tracePt t="27888" x="5470525" y="3629025"/>
          <p14:tracePt t="27902" x="5470525" y="3616325"/>
          <p14:tracePt t="27910" x="5470525" y="3603625"/>
          <p14:tracePt t="27919" x="5470525" y="3590925"/>
          <p14:tracePt t="27936" x="5470525" y="3567113"/>
          <p14:tracePt t="27942" x="5470525" y="3554413"/>
          <p14:tracePt t="27958" x="5470525" y="3529013"/>
          <p14:tracePt t="27966" x="5470525" y="3516313"/>
          <p14:tracePt t="27972" x="5470525" y="3503613"/>
          <p14:tracePt t="27980" x="5470525" y="3490913"/>
          <p14:tracePt t="27988" x="5470525" y="3467100"/>
          <p14:tracePt t="28004" x="5470525" y="3454400"/>
          <p14:tracePt t="28012" x="5470525" y="3441700"/>
          <p14:tracePt t="28028" x="5470525" y="3429000"/>
          <p14:tracePt t="28042" x="5470525" y="3416300"/>
          <p14:tracePt t="28058" x="5483225" y="3403600"/>
          <p14:tracePt t="28066" x="5483225" y="3390900"/>
          <p14:tracePt t="28094" x="5483225" y="3378200"/>
          <p14:tracePt t="28244" x="5483225" y="3403600"/>
          <p14:tracePt t="28252" x="5483225" y="3416300"/>
          <p14:tracePt t="28260" x="5483225" y="3441700"/>
          <p14:tracePt t="28268" x="5483225" y="3467100"/>
          <p14:tracePt t="28276" x="5483225" y="3490913"/>
          <p14:tracePt t="28286" x="5483225" y="3503613"/>
          <p14:tracePt t="28292" x="5483225" y="3516313"/>
          <p14:tracePt t="28298" x="5495925" y="3541713"/>
          <p14:tracePt t="28306" x="5495925" y="3554413"/>
          <p14:tracePt t="28314" x="5507038" y="3554413"/>
          <p14:tracePt t="28322" x="5507038" y="3579813"/>
          <p14:tracePt t="28368" x="5507038" y="3590925"/>
          <p14:tracePt t="28396" x="5507038" y="3603625"/>
          <p14:tracePt t="28434" x="5507038" y="3616325"/>
          <p14:tracePt t="28442" x="5507038" y="3629025"/>
          <p14:tracePt t="28451" x="5507038" y="3641725"/>
          <p14:tracePt t="28458" x="5507038" y="3654425"/>
          <p14:tracePt t="28466" x="5507038" y="3667125"/>
          <p14:tracePt t="28474" x="5507038" y="3679825"/>
          <p14:tracePt t="28490" x="5507038" y="3703638"/>
          <p14:tracePt t="28504" x="5507038" y="3716338"/>
          <p14:tracePt t="28536" x="5507038" y="3729038"/>
          <p14:tracePt t="28544" x="5519738" y="3729038"/>
          <p14:tracePt t="28614" x="5519738" y="3741738"/>
          <p14:tracePt t="28622" x="5519738" y="3754438"/>
          <p14:tracePt t="28630" x="5532438" y="3754438"/>
          <p14:tracePt t="28636" x="5532438" y="3767138"/>
          <p14:tracePt t="28660" x="5532438" y="3779838"/>
          <p14:tracePt t="29110" x="5532438" y="3767138"/>
          <p14:tracePt t="29134" x="5532438" y="3754438"/>
          <p14:tracePt t="29146" x="5532438" y="3741738"/>
          <p14:tracePt t="29250" x="5532438" y="3729038"/>
          <p14:tracePt t="29286" x="5532438" y="3716338"/>
          <p14:tracePt t="29294" x="5519738" y="3716338"/>
          <p14:tracePt t="29304" x="5519738" y="3703638"/>
          <p14:tracePt t="29368" x="5519738" y="3692525"/>
          <p14:tracePt t="29374" x="5507038" y="3679825"/>
          <p14:tracePt t="29390" x="5507038" y="3667125"/>
          <p14:tracePt t="29406" x="5495925" y="3667125"/>
          <p14:tracePt t="29414" x="5495925" y="3654425"/>
          <p14:tracePt t="29430" x="5495925" y="3641725"/>
          <p14:tracePt t="31489" x="5495925" y="3629025"/>
          <p14:tracePt t="31496" x="5483225" y="3629025"/>
          <p14:tracePt t="31504" x="5470525" y="3616325"/>
          <p14:tracePt t="31545" x="5470525" y="3603625"/>
          <p14:tracePt t="31569" x="5457825" y="3603625"/>
          <p14:tracePt t="31581" x="5445125" y="3603625"/>
          <p14:tracePt t="31595" x="5432425" y="3603625"/>
          <p14:tracePt t="31603" x="5419725" y="3603625"/>
          <p14:tracePt t="31611" x="5407025" y="3603625"/>
          <p14:tracePt t="31619" x="5394325" y="3603625"/>
          <p14:tracePt t="31628" x="5383213" y="3603625"/>
          <p14:tracePt t="31644" x="5370513" y="3603625"/>
          <p14:tracePt t="31662" x="5357813" y="3616325"/>
          <p14:tracePt t="31694" x="5345113" y="3616325"/>
          <p14:tracePt t="31768" x="5345113" y="3629025"/>
          <p14:tracePt t="31788" x="5332413" y="3641725"/>
          <p14:tracePt t="31794" x="5332413" y="3654425"/>
          <p14:tracePt t="31802" x="5319713" y="3654425"/>
          <p14:tracePt t="31810" x="5319713" y="3667125"/>
          <p14:tracePt t="31826" x="5319713" y="3679825"/>
          <p14:tracePt t="31836" x="5307013" y="3692525"/>
          <p14:tracePt t="31846" x="5307013" y="3703638"/>
          <p14:tracePt t="31868" x="5307013" y="3716338"/>
          <p14:tracePt t="31876" x="5307013" y="3729038"/>
          <p14:tracePt t="31885" x="5307013" y="3741738"/>
          <p14:tracePt t="31892" x="5294313" y="3767138"/>
          <p14:tracePt t="31902" x="5294313" y="3779838"/>
          <p14:tracePt t="31908" x="5294313" y="3792538"/>
          <p14:tracePt t="31918" x="5294313" y="3816350"/>
          <p14:tracePt t="31922" x="5294313" y="3841750"/>
          <p14:tracePt t="31930" x="5307013" y="3854450"/>
          <p14:tracePt t="31939" x="5307013" y="3867150"/>
          <p14:tracePt t="31946" x="5307013" y="3892550"/>
          <p14:tracePt t="31954" x="5307013" y="3905250"/>
          <p14:tracePt t="31962" x="5307013" y="3916363"/>
          <p14:tracePt t="31970" x="5307013" y="3941763"/>
          <p14:tracePt t="31978" x="5307013" y="3967163"/>
          <p14:tracePt t="31985" x="5307013" y="4005263"/>
          <p14:tracePt t="31992" x="5307013" y="4054475"/>
          <p14:tracePt t="32001" x="5332413" y="4117975"/>
          <p14:tracePt t="32008" x="5345113" y="4192588"/>
          <p14:tracePt t="32018" x="5370513" y="4254500"/>
          <p14:tracePt t="32024" x="5383213" y="4318000"/>
          <p14:tracePt t="32032" x="5394325" y="4379913"/>
          <p14:tracePt t="32040" x="5394325" y="4418013"/>
          <p14:tracePt t="32048" x="5407025" y="4454525"/>
          <p14:tracePt t="32053" x="5419725" y="4479925"/>
          <p14:tracePt t="32061" x="5432425" y="4505325"/>
          <p14:tracePt t="32069" x="5445125" y="4530725"/>
          <p14:tracePt t="32077" x="5457825" y="4567238"/>
          <p14:tracePt t="32086" x="5470525" y="4605338"/>
          <p14:tracePt t="32093" x="5495925" y="4643438"/>
          <p14:tracePt t="32102" x="5519738" y="4705350"/>
          <p14:tracePt t="32109" x="5570538" y="4779963"/>
          <p14:tracePt t="32117" x="5645150" y="4856163"/>
          <p14:tracePt t="32123" x="5719763" y="4930775"/>
          <p14:tracePt t="32131" x="5795963" y="5005388"/>
          <p14:tracePt t="32139" x="5895975" y="5068888"/>
          <p14:tracePt t="32147" x="5970588" y="5118100"/>
          <p14:tracePt t="32155" x="6021388" y="5143500"/>
          <p14:tracePt t="32164" x="6045200" y="5168900"/>
          <p14:tracePt t="32171" x="6057900" y="5168900"/>
          <p14:tracePt t="32264" x="6057900" y="5143500"/>
          <p14:tracePt t="32272" x="6057900" y="5130800"/>
          <p14:tracePt t="32280" x="6057900" y="5105400"/>
          <p14:tracePt t="32288" x="6057900" y="5081588"/>
          <p14:tracePt t="32296" x="6045200" y="5043488"/>
          <p14:tracePt t="32305" x="6021388" y="5005388"/>
          <p14:tracePt t="32312" x="6008688" y="4981575"/>
          <p14:tracePt t="32319" x="5983288" y="4943475"/>
          <p14:tracePt t="32326" x="5945188" y="4879975"/>
          <p14:tracePt t="32336" x="5932488" y="4856163"/>
          <p14:tracePt t="32342" x="5908675" y="4830763"/>
          <p14:tracePt t="32352" x="5883275" y="4805363"/>
          <p14:tracePt t="32358" x="5870575" y="4792663"/>
          <p14:tracePt t="32368" x="5845175" y="4768850"/>
          <p14:tracePt t="32382" x="5832475" y="4768850"/>
          <p14:tracePt t="32388" x="5808663" y="4756150"/>
          <p14:tracePt t="32396" x="5795963" y="4756150"/>
          <p14:tracePt t="32404" x="5783263" y="4756150"/>
          <p14:tracePt t="32412" x="5757863" y="4756150"/>
          <p14:tracePt t="32421" x="5745163" y="4756150"/>
          <p14:tracePt t="32428" x="5732463" y="4756150"/>
          <p14:tracePt t="32437" x="5719763" y="4756150"/>
          <p14:tracePt t="32444" x="5695950" y="4756150"/>
          <p14:tracePt t="32452" x="5683250" y="4756150"/>
          <p14:tracePt t="32458" x="5670550" y="4756150"/>
          <p14:tracePt t="32468" x="5670550" y="4768850"/>
          <p14:tracePt t="32482" x="5657850" y="4779963"/>
          <p14:tracePt t="32490" x="5657850" y="4792663"/>
          <p14:tracePt t="32498" x="5632450" y="4805363"/>
          <p14:tracePt t="32506" x="5632450" y="4818063"/>
          <p14:tracePt t="32514" x="5607050" y="4830763"/>
          <p14:tracePt t="32520" x="5607050" y="4843463"/>
          <p14:tracePt t="32528" x="5583238" y="4868863"/>
          <p14:tracePt t="32536" x="5570538" y="4879975"/>
          <p14:tracePt t="32544" x="5545138" y="4892675"/>
          <p14:tracePt t="32552" x="5532438" y="4918075"/>
          <p14:tracePt t="32560" x="5519738" y="4930775"/>
          <p14:tracePt t="32569" x="5507038" y="4956175"/>
          <p14:tracePt t="32576" x="5483225" y="4968875"/>
          <p14:tracePt t="32586" x="5483225" y="4981575"/>
          <p14:tracePt t="32590" x="5470525" y="5005388"/>
          <p14:tracePt t="32606" x="5457825" y="5030788"/>
          <p14:tracePt t="32614" x="5457825" y="5043488"/>
          <p14:tracePt t="32622" x="5445125" y="5056188"/>
          <p14:tracePt t="32630" x="5445125" y="5081588"/>
          <p14:tracePt t="32638" x="5445125" y="5092700"/>
          <p14:tracePt t="32646" x="5445125" y="5118100"/>
          <p14:tracePt t="32652" x="5432425" y="5143500"/>
          <p14:tracePt t="32660" x="5432425" y="5168900"/>
          <p14:tracePt t="32668" x="5419725" y="5205413"/>
          <p14:tracePt t="32676" x="5419725" y="5230813"/>
          <p14:tracePt t="32686" x="5419725" y="5268913"/>
          <p14:tracePt t="32692" x="5407025" y="5294313"/>
          <p14:tracePt t="32702" x="5407025" y="5318125"/>
          <p14:tracePt t="32708" x="5407025" y="5330825"/>
          <p14:tracePt t="32717" x="5407025" y="5368925"/>
          <p14:tracePt t="32721" x="5407025" y="5381625"/>
          <p14:tracePt t="32729" x="5407025" y="5407025"/>
          <p14:tracePt t="32737" x="5407025" y="5430838"/>
          <p14:tracePt t="32745" x="5407025" y="5456238"/>
          <p14:tracePt t="32753" x="5407025" y="5494338"/>
          <p14:tracePt t="32761" x="5407025" y="5556250"/>
          <p14:tracePt t="32770" x="5407025" y="5607050"/>
          <p14:tracePt t="32778" x="5419725" y="5656263"/>
          <p14:tracePt t="32785" x="5432425" y="5707063"/>
          <p14:tracePt t="32792" x="5457825" y="5768975"/>
          <p14:tracePt t="32802" x="5470525" y="5794375"/>
          <p14:tracePt t="32808" x="5483225" y="5819775"/>
          <p14:tracePt t="32818" x="5495925" y="5832475"/>
          <p14:tracePt t="32824" x="5507038" y="5843588"/>
          <p14:tracePt t="32832" x="5519738" y="5868988"/>
          <p14:tracePt t="32841" x="5532438" y="5881688"/>
          <p14:tracePt t="32848" x="5557838" y="5907088"/>
          <p14:tracePt t="32854" x="5557838" y="5919788"/>
          <p14:tracePt t="32862" x="5583238" y="5932488"/>
          <p14:tracePt t="32870" x="5595938" y="5956300"/>
          <p14:tracePt t="32878" x="5619750" y="5969000"/>
          <p14:tracePt t="32887" x="5632450" y="5994400"/>
          <p14:tracePt t="32894" x="5645150" y="6007100"/>
          <p14:tracePt t="32902" x="5670550" y="6032500"/>
          <p14:tracePt t="32910" x="5708650" y="6056313"/>
          <p14:tracePt t="32918" x="5770563" y="6132513"/>
          <p14:tracePt t="32924" x="5845175" y="6207125"/>
          <p14:tracePt t="32933" x="5932488" y="6294438"/>
          <p14:tracePt t="32941" x="5970588" y="6345238"/>
          <p14:tracePt t="32948" x="6021388" y="6394450"/>
          <p14:tracePt t="32956" x="6045200" y="6432550"/>
          <p14:tracePt t="32964" x="6057900" y="6457950"/>
          <p14:tracePt t="32972" x="6083300" y="6470650"/>
          <p14:tracePt t="32980" x="6134100" y="6494463"/>
          <p14:tracePt t="32987" x="6157913" y="6507163"/>
          <p14:tracePt t="32994" x="6196013" y="6532563"/>
          <p14:tracePt t="33002" x="6234113" y="6557963"/>
          <p14:tracePt t="33010" x="6283325" y="6570663"/>
          <p14:tracePt t="33018" x="6334125" y="6594475"/>
          <p14:tracePt t="33026" x="6359525" y="6607175"/>
          <p14:tracePt t="33036" x="6396038" y="6632575"/>
          <p14:tracePt t="33042" x="6421438" y="6645275"/>
          <p14:tracePt t="33051" x="6446838" y="6657975"/>
          <p14:tracePt t="33056" x="6483350" y="6683375"/>
          <p14:tracePt t="33064" x="6559550" y="6707188"/>
          <p14:tracePt t="33072" x="6634163" y="6732588"/>
          <p14:tracePt t="33080" x="6708775" y="6757988"/>
          <p14:tracePt t="33088" x="6772275" y="6770688"/>
          <p14:tracePt t="33096" x="6859588" y="6796088"/>
          <p14:tracePt t="33104" x="6934200" y="6819900"/>
          <p14:tracePt t="33112" x="7021513" y="6845300"/>
          <p14:tracePt t="33508" x="10539413" y="6807200"/>
          <p14:tracePt t="33517" x="10590213" y="6770688"/>
          <p14:tracePt t="33522" x="10614025" y="6745288"/>
          <p14:tracePt t="33529" x="10639425" y="6719888"/>
          <p14:tracePt t="33538" x="10664825" y="6696075"/>
          <p14:tracePt t="33545" x="10677525" y="6670675"/>
          <p14:tracePt t="33554" x="10702925" y="6657975"/>
          <p14:tracePt t="33561" x="10715625" y="6645275"/>
          <p14:tracePt t="33569" x="10739438" y="6619875"/>
          <p14:tracePt t="33577" x="10752138" y="6607175"/>
          <p14:tracePt t="33584" x="10764838" y="6583363"/>
          <p14:tracePt t="33591" x="10764838" y="6570663"/>
          <p14:tracePt t="33600" x="10790238" y="6532563"/>
          <p14:tracePt t="33607" x="10802938" y="6494463"/>
          <p14:tracePt t="33617" x="10815638" y="6432550"/>
          <p14:tracePt t="33623" x="10828338" y="6381750"/>
          <p14:tracePt t="33632" x="10828338" y="6332538"/>
          <p14:tracePt t="33639" x="10828338" y="6257925"/>
          <p14:tracePt t="33647" x="10839450" y="6219825"/>
          <p14:tracePt t="33653" x="10839450" y="6157913"/>
          <p14:tracePt t="33661" x="10852150" y="6094413"/>
          <p14:tracePt t="33669" x="10852150" y="6045200"/>
          <p14:tracePt t="33678" x="10852150" y="6019800"/>
          <p14:tracePt t="33686" x="10852150" y="5981700"/>
          <p14:tracePt t="33693" x="10864850" y="5932488"/>
          <p14:tracePt t="33702" x="10864850" y="5894388"/>
          <p14:tracePt t="33709" x="10864850" y="5856288"/>
          <p14:tracePt t="33717" x="10864850" y="5819775"/>
          <p14:tracePt t="33723" x="10864850" y="5794375"/>
          <p14:tracePt t="33732" x="10864850" y="5756275"/>
          <p14:tracePt t="33739" x="10864850" y="5732463"/>
          <p14:tracePt t="33747" x="10864850" y="5707063"/>
          <p14:tracePt t="33755" x="10864850" y="5681663"/>
          <p14:tracePt t="33763" x="10864850" y="5656263"/>
          <p14:tracePt t="33771" x="10864850" y="5630863"/>
          <p14:tracePt t="33779" x="10864850" y="5607050"/>
          <p14:tracePt t="33786" x="10852150" y="5581650"/>
          <p14:tracePt t="33793" x="10828338" y="5543550"/>
          <p14:tracePt t="33802" x="10815638" y="5507038"/>
          <p14:tracePt t="33809" x="10802938" y="5481638"/>
          <p14:tracePt t="33818" x="10777538" y="5443538"/>
          <p14:tracePt t="33825" x="10764838" y="5418138"/>
          <p14:tracePt t="33834" x="10739438" y="5381625"/>
          <p14:tracePt t="33841" x="10726738" y="5356225"/>
          <p14:tracePt t="33847" x="10702925" y="5330825"/>
          <p14:tracePt t="33855" x="10690225" y="5305425"/>
          <p14:tracePt t="33863" x="10664825" y="5268913"/>
          <p14:tracePt t="33871" x="10602913" y="5205413"/>
          <p14:tracePt t="33879" x="10514013" y="5143500"/>
          <p14:tracePt t="33888" x="10439400" y="5092700"/>
          <p14:tracePt t="33895" x="10364788" y="5043488"/>
          <p14:tracePt t="33903" x="10301288" y="5005388"/>
          <p14:tracePt t="33911" x="10239375" y="4981575"/>
          <p14:tracePt t="33917" x="10213975" y="4956175"/>
          <p14:tracePt t="33925" x="10177463" y="4943475"/>
          <p14:tracePt t="33934" x="10152063" y="4918075"/>
          <p14:tracePt t="33941" x="10139363" y="4905375"/>
          <p14:tracePt t="33950" x="10101263" y="4879975"/>
          <p14:tracePt t="33957" x="10075863" y="4868863"/>
          <p14:tracePt t="33967" x="10026650" y="4856163"/>
          <p14:tracePt t="33973" x="9975850" y="4830763"/>
          <p14:tracePt t="33982" x="9901238" y="4805363"/>
          <p14:tracePt t="33987" x="9826625" y="4779963"/>
          <p14:tracePt t="33995" x="9750425" y="4756150"/>
          <p14:tracePt t="34003" x="9688513" y="4743450"/>
          <p14:tracePt t="34011" x="9650413" y="4730750"/>
          <p14:tracePt t="34019" x="9588500" y="4718050"/>
          <p14:tracePt t="34027" x="9563100" y="4692650"/>
          <p14:tracePt t="34035" x="9525000" y="4679950"/>
          <p14:tracePt t="34043" x="9501188" y="4679950"/>
          <p14:tracePt t="34050" x="9450388" y="4667250"/>
          <p14:tracePt t="34057" x="9401175" y="4656138"/>
          <p14:tracePt t="34067" x="9324975" y="4643438"/>
          <p14:tracePt t="34073" x="9263063" y="4630738"/>
          <p14:tracePt t="34082" x="9163050" y="4618038"/>
          <p14:tracePt t="34089" x="9075738" y="4618038"/>
          <p14:tracePt t="34097" x="8986838" y="4618038"/>
          <p14:tracePt t="34105" x="8899525" y="4618038"/>
          <p14:tracePt t="34111" x="8850313" y="4618038"/>
          <p14:tracePt t="34119" x="8786813" y="4618038"/>
          <p14:tracePt t="34127" x="8712200" y="4618038"/>
          <p14:tracePt t="34135" x="8686800" y="4618038"/>
          <p14:tracePt t="34144" x="8661400" y="4618038"/>
          <p14:tracePt t="34152" x="8637588" y="4618038"/>
          <p14:tracePt t="34160" x="8612188" y="4618038"/>
          <p14:tracePt t="34168" x="8599488" y="4618038"/>
          <p14:tracePt t="34176" x="8561388" y="4618038"/>
          <p14:tracePt t="34184" x="8512175" y="4618038"/>
          <p14:tracePt t="34206" x="8324850" y="4592638"/>
          <p14:tracePt t="34214" x="8261350" y="4592638"/>
          <p14:tracePt t="34222" x="8174038" y="4579938"/>
          <p14:tracePt t="34230" x="8099425" y="4567238"/>
          <p14:tracePt t="34238" x="8035925" y="4554538"/>
          <p14:tracePt t="34244" x="7961313" y="4543425"/>
          <p14:tracePt t="34252" x="7923213" y="4530725"/>
          <p14:tracePt t="34260" x="7861300" y="4518025"/>
          <p14:tracePt t="34268" x="7835900" y="4505325"/>
          <p14:tracePt t="34276" x="7823200" y="4505325"/>
          <p14:tracePt t="34285" x="7785100" y="4505325"/>
          <p14:tracePt t="34292" x="7773988" y="4505325"/>
          <p14:tracePt t="34301" x="7748588" y="4505325"/>
          <p14:tracePt t="34308" x="7710488" y="4505325"/>
          <p14:tracePt t="34314" x="7673975" y="4505325"/>
          <p14:tracePt t="34322" x="7597775" y="4505325"/>
          <p14:tracePt t="34330" x="7523163" y="4505325"/>
          <p14:tracePt t="34338" x="7423150" y="4505325"/>
          <p14:tracePt t="34346" x="7297738" y="4479925"/>
          <p14:tracePt t="34354" x="7197725" y="4467225"/>
          <p14:tracePt t="34362" x="7097713" y="4467225"/>
          <p14:tracePt t="34370" x="6997700" y="4467225"/>
          <p14:tracePt t="34378" x="6897688" y="4454525"/>
          <p14:tracePt t="34385" x="6808788" y="4454525"/>
          <p14:tracePt t="34392" x="6721475" y="4454525"/>
          <p14:tracePt t="34401" x="6672263" y="4454525"/>
          <p14:tracePt t="34408" x="6608763" y="4454525"/>
          <p14:tracePt t="34419" x="6559550" y="4454525"/>
          <p14:tracePt t="34424" x="6496050" y="4454525"/>
          <p14:tracePt t="34434" x="6434138" y="4443413"/>
          <p14:tracePt t="34440" x="6359525" y="4430713"/>
          <p14:tracePt t="34446" x="6283325" y="4405313"/>
          <p14:tracePt t="34455" x="6221413" y="4405313"/>
          <p14:tracePt t="34462" x="6146800" y="4392613"/>
          <p14:tracePt t="34470" x="6083300" y="4392613"/>
          <p14:tracePt t="34478" x="6021388" y="4392613"/>
          <p14:tracePt t="34487" x="5957888" y="4405313"/>
          <p14:tracePt t="34494" x="5883275" y="4418013"/>
          <p14:tracePt t="34502" x="5832475" y="4443413"/>
          <p14:tracePt t="34510" x="5795963" y="4454525"/>
          <p14:tracePt t="34518" x="5770563" y="4467225"/>
          <p14:tracePt t="34524" x="5745163" y="4479925"/>
          <p14:tracePt t="34534" x="5732463" y="4492625"/>
          <p14:tracePt t="34540" x="5708650" y="4505325"/>
          <p14:tracePt t="34548" x="5683250" y="4530725"/>
          <p14:tracePt t="34558" x="5657850" y="4530725"/>
          <p14:tracePt t="34564" x="5607050" y="4530725"/>
          <p14:tracePt t="34572" x="5557838" y="4530725"/>
          <p14:tracePt t="34578" x="5483225" y="4530725"/>
          <p14:tracePt t="34586" x="5419725" y="4530725"/>
          <p14:tracePt t="34594" x="5345113" y="4530725"/>
          <p14:tracePt t="34603" x="5281613" y="4543425"/>
          <p14:tracePt t="34610" x="5207000" y="4554538"/>
          <p14:tracePt t="34618" x="5145088" y="4554538"/>
          <p14:tracePt t="34626" x="5094288" y="4579938"/>
          <p14:tracePt t="34635" x="5045075" y="4592638"/>
          <p14:tracePt t="34642" x="5006975" y="4605338"/>
          <p14:tracePt t="34648" x="4968875" y="4605338"/>
          <p14:tracePt t="34656" x="4945063" y="4605338"/>
          <p14:tracePt t="34665" x="4906963" y="4605338"/>
          <p14:tracePt t="34672" x="4881563" y="4618038"/>
          <p14:tracePt t="34680" x="4843463" y="4618038"/>
          <p14:tracePt t="34689" x="4806950" y="4618038"/>
          <p14:tracePt t="34696" x="4768850" y="4618038"/>
          <p14:tracePt t="34704" x="4743450" y="4618038"/>
          <p14:tracePt t="34710" x="4719638" y="4618038"/>
          <p14:tracePt t="34719" x="4694238" y="4618038"/>
          <p14:tracePt t="34725" x="4656138" y="4618038"/>
          <p14:tracePt t="34733" x="4619625" y="4618038"/>
          <p14:tracePt t="34742" x="4581525" y="4605338"/>
          <p14:tracePt t="34750" x="4556125" y="4605338"/>
          <p14:tracePt t="34757" x="4530725" y="4605338"/>
          <p14:tracePt t="34767" x="4494213" y="4605338"/>
          <p14:tracePt t="34773" x="4468813" y="4605338"/>
          <p14:tracePt t="34779" x="4456113" y="4605338"/>
          <p14:tracePt t="34788" x="4430713" y="4630738"/>
          <p14:tracePt t="34796" x="4418013" y="4630738"/>
          <p14:tracePt t="34804" x="4406900" y="4630738"/>
          <p14:tracePt t="34812" x="4381500" y="4643438"/>
          <p14:tracePt t="34820" x="4356100" y="4656138"/>
          <p14:tracePt t="34828" x="4343400" y="4656138"/>
          <p14:tracePt t="34836" x="4318000" y="4667250"/>
          <p14:tracePt t="34842" x="4305300" y="4692650"/>
          <p14:tracePt t="34851" x="4294188" y="4692650"/>
          <p14:tracePt t="34858" x="4268788" y="4705350"/>
          <p14:tracePt t="34868" x="4243388" y="4718050"/>
          <p14:tracePt t="34874" x="4217988" y="4730750"/>
          <p14:tracePt t="34884" x="4205288" y="4756150"/>
          <p14:tracePt t="34890" x="4181475" y="4768850"/>
          <p14:tracePt t="34898" x="4156075" y="4792663"/>
          <p14:tracePt t="34906" x="4130675" y="4805363"/>
          <p14:tracePt t="34912" x="4117975" y="4818063"/>
          <p14:tracePt t="34920" x="4092575" y="4879975"/>
          <p14:tracePt t="34928" x="4068763" y="4943475"/>
          <p14:tracePt t="34936" x="4043363" y="5018088"/>
          <p14:tracePt t="34944" x="4030663" y="5056188"/>
          <p14:tracePt t="34952" x="4017963" y="5092700"/>
          <p14:tracePt t="34960" x="4017963" y="5118100"/>
          <p14:tracePt t="34968" x="4017963" y="5143500"/>
          <p14:tracePt t="34974" x="4017963" y="5168900"/>
          <p14:tracePt t="34985" x="4017963" y="5205413"/>
          <p14:tracePt t="34990" x="4017963" y="5230813"/>
          <p14:tracePt t="34998" x="4017963" y="5256213"/>
          <p14:tracePt t="35006" x="4017963" y="5281613"/>
          <p14:tracePt t="35014" x="4017963" y="5318125"/>
          <p14:tracePt t="35022" x="4017963" y="5356225"/>
          <p14:tracePt t="35030" x="4030663" y="5381625"/>
          <p14:tracePt t="35038" x="4030663" y="5407025"/>
          <p14:tracePt t="35044" x="4030663" y="5418138"/>
          <p14:tracePt t="35052" x="4043363" y="5443538"/>
          <p14:tracePt t="35060" x="4056063" y="5468938"/>
          <p14:tracePt t="35069" x="4056063" y="5481638"/>
          <p14:tracePt t="35076" x="4068763" y="5507038"/>
          <p14:tracePt t="35085" x="4068763" y="5518150"/>
          <p14:tracePt t="35092" x="4081463" y="5530850"/>
          <p14:tracePt t="35101" x="4081463" y="5556250"/>
          <p14:tracePt t="35106" x="4092575" y="5594350"/>
          <p14:tracePt t="35114" x="4092575" y="5643563"/>
          <p14:tracePt t="35122" x="4105275" y="5694363"/>
          <p14:tracePt t="35130" x="4117975" y="5732463"/>
          <p14:tracePt t="35138" x="4130675" y="5781675"/>
          <p14:tracePt t="35146" x="4143375" y="5843588"/>
          <p14:tracePt t="35154" x="4143375" y="5881688"/>
          <p14:tracePt t="35162" x="4156075" y="5894388"/>
          <p14:tracePt t="35171" x="4168775" y="5907088"/>
          <p14:tracePt t="35176" x="4168775" y="5932488"/>
          <p14:tracePt t="35184" x="4168775" y="5945188"/>
          <p14:tracePt t="35206" x="4181475" y="5969000"/>
          <p14:tracePt t="35208" x="4181475" y="5981700"/>
          <p14:tracePt t="35240" x="4192588" y="5981700"/>
          <p14:tracePt t="35250" x="4192588" y="5994400"/>
          <p14:tracePt t="35270" x="4192588" y="6007100"/>
          <p14:tracePt t="35278" x="4192588" y="6019800"/>
          <p14:tracePt t="35286" x="4205288" y="6032500"/>
          <p14:tracePt t="35410" x="4217988" y="6032500"/>
          <p14:tracePt t="35423" x="4217988" y="6045200"/>
          <p14:tracePt t="35522" x="4230688" y="6045200"/>
          <p14:tracePt t="35538" x="4243388" y="6045200"/>
          <p14:tracePt t="35562" x="4243388" y="6056313"/>
          <p14:tracePt t="35570" x="4256088" y="6056313"/>
          <p14:tracePt t="35576" x="4268788" y="6081713"/>
          <p14:tracePt t="35584" x="4281488" y="6081713"/>
          <p14:tracePt t="35592" x="4294188" y="6107113"/>
          <p14:tracePt t="35601" x="4305300" y="6119813"/>
          <p14:tracePt t="35608" x="4343400" y="6145213"/>
          <p14:tracePt t="35618" x="4368800" y="6157913"/>
          <p14:tracePt t="35624" x="4381500" y="6169025"/>
          <p14:tracePt t="35635" x="4406900" y="6194425"/>
          <p14:tracePt t="35638" x="4443413" y="6207125"/>
          <p14:tracePt t="35646" x="4481513" y="6232525"/>
          <p14:tracePt t="35655" x="4518025" y="6269038"/>
          <p14:tracePt t="35662" x="4568825" y="6294438"/>
          <p14:tracePt t="35671" x="4619625" y="6319838"/>
          <p14:tracePt t="35678" x="4668838" y="6345238"/>
          <p14:tracePt t="35687" x="4694238" y="6357938"/>
          <p14:tracePt t="35694" x="4732338" y="6370638"/>
          <p14:tracePt t="35702" x="4768850" y="6394450"/>
          <p14:tracePt t="35707" x="4843463" y="6407150"/>
          <p14:tracePt t="35716" x="4919663" y="6419850"/>
          <p14:tracePt t="35723" x="4981575" y="6432550"/>
          <p14:tracePt t="35732" x="5057775" y="6457950"/>
          <p14:tracePt t="35739" x="5132388" y="6470650"/>
          <p14:tracePt t="35748" x="5194300" y="6483350"/>
          <p14:tracePt t="35756" x="5257800" y="6494463"/>
          <p14:tracePt t="35764" x="5270500" y="6494463"/>
          <p14:tracePt t="35771" x="5281613" y="6507163"/>
          <p14:tracePt t="35778" x="5294313" y="6507163"/>
          <p14:tracePt t="35794" x="5319713" y="6507163"/>
          <p14:tracePt t="35810" x="5332413" y="6507163"/>
          <p14:tracePt t="35818" x="5357813" y="6507163"/>
          <p14:tracePt t="35826" x="5370513" y="6507163"/>
          <p14:tracePt t="35834" x="5394325" y="6507163"/>
          <p14:tracePt t="35840" x="5432425" y="6507163"/>
          <p14:tracePt t="35849" x="5470525" y="6507163"/>
          <p14:tracePt t="35856" x="5519738" y="6507163"/>
          <p14:tracePt t="35865" x="5570538" y="6507163"/>
          <p14:tracePt t="35872" x="5619750" y="6507163"/>
          <p14:tracePt t="35880" x="5657850" y="6507163"/>
          <p14:tracePt t="35888" x="5695950" y="6507163"/>
          <p14:tracePt t="35896" x="5719763" y="6507163"/>
          <p14:tracePt t="35902" x="5732463" y="6507163"/>
          <p14:tracePt t="35910" x="5745163" y="6507163"/>
          <p14:tracePt t="35918" x="5757863" y="6507163"/>
          <p14:tracePt t="35935" x="5770563" y="6507163"/>
          <p14:tracePt t="35942" x="5783263" y="6494463"/>
          <p14:tracePt t="35951" x="5795963" y="6483350"/>
          <p14:tracePt t="35958" x="5821363" y="6483350"/>
          <p14:tracePt t="35968" x="5845175" y="6470650"/>
          <p14:tracePt t="35972" x="5870575" y="6457950"/>
          <p14:tracePt t="35980" x="5921375" y="6445250"/>
          <p14:tracePt t="35988" x="5945188" y="6445250"/>
          <p14:tracePt t="35996" x="5995988" y="6445250"/>
          <p14:tracePt t="36004" x="6034088" y="6445250"/>
          <p14:tracePt t="36012" x="6070600" y="6445250"/>
          <p14:tracePt t="36020" x="6108700" y="6445250"/>
          <p14:tracePt t="36028" x="6146800" y="6432550"/>
          <p14:tracePt t="36034" x="6183313" y="6432550"/>
          <p14:tracePt t="36042" x="6196013" y="6432550"/>
          <p14:tracePt t="36051" x="6208713" y="6419850"/>
          <p14:tracePt t="36058" x="6234113" y="6419850"/>
          <p14:tracePt t="36067" x="6246813" y="6419850"/>
          <p14:tracePt t="36074" x="6259513" y="6407150"/>
          <p14:tracePt t="36084" x="6296025" y="6407150"/>
          <p14:tracePt t="36090" x="6346825" y="6407150"/>
          <p14:tracePt t="36098" x="6408738" y="6394450"/>
          <p14:tracePt t="36104" x="6483350" y="6370638"/>
          <p14:tracePt t="36112" x="6559550" y="6357938"/>
          <p14:tracePt t="36120" x="6621463" y="6345238"/>
          <p14:tracePt t="36128" x="6696075" y="6332538"/>
          <p14:tracePt t="36137" x="6784975" y="6319838"/>
          <p14:tracePt t="36144" x="6846888" y="6307138"/>
          <p14:tracePt t="36152" x="6921500" y="6307138"/>
          <p14:tracePt t="36160" x="6997700" y="6307138"/>
          <p14:tracePt t="36168" x="7097713" y="6307138"/>
          <p14:tracePt t="36174" x="7197725" y="6307138"/>
          <p14:tracePt t="36189" x="7285038" y="6307138"/>
          <p14:tracePt t="36190" x="7385050" y="6307138"/>
          <p14:tracePt t="36198" x="7485063" y="6307138"/>
          <p14:tracePt t="36206" x="7623175" y="6307138"/>
          <p14:tracePt t="36215" x="7748588" y="6307138"/>
          <p14:tracePt t="36222" x="7886700" y="6307138"/>
          <p14:tracePt t="36230" x="8035925" y="6307138"/>
          <p14:tracePt t="36236" x="8174038" y="6307138"/>
          <p14:tracePt t="36244" x="8274050" y="6307138"/>
          <p14:tracePt t="36253" x="8361363" y="6307138"/>
          <p14:tracePt t="36260" x="8474075" y="6307138"/>
          <p14:tracePt t="36268" x="8537575" y="6307138"/>
          <p14:tracePt t="36276" x="8624888" y="6307138"/>
          <p14:tracePt t="36284" x="8712200" y="6307138"/>
          <p14:tracePt t="36292" x="8774113" y="6307138"/>
          <p14:tracePt t="36299" x="8850313" y="6307138"/>
          <p14:tracePt t="36306" x="8924925" y="6307138"/>
          <p14:tracePt t="36315" x="8999538" y="6294438"/>
          <p14:tracePt t="36322" x="9099550" y="6294438"/>
          <p14:tracePt t="36330" x="9188450" y="6281738"/>
          <p14:tracePt t="36338" x="9275763" y="6281738"/>
          <p14:tracePt t="36346" x="9337675" y="6281738"/>
          <p14:tracePt t="36354" x="9413875" y="6281738"/>
          <p14:tracePt t="36362" x="9463088" y="6281738"/>
          <p14:tracePt t="36368" x="9501188" y="6281738"/>
          <p14:tracePt t="36376" x="9550400" y="6281738"/>
          <p14:tracePt t="36384" x="9601200" y="6281738"/>
          <p14:tracePt t="36392" x="9637713" y="6281738"/>
          <p14:tracePt t="36401" x="9675813" y="6281738"/>
          <p14:tracePt t="36408" x="9726613" y="6281738"/>
          <p14:tracePt t="36418" x="9750425" y="6281738"/>
          <p14:tracePt t="36424" x="9788525" y="6281738"/>
          <p14:tracePt t="36430" x="9839325" y="6294438"/>
          <p14:tracePt t="36438" x="9913938" y="6294438"/>
          <p14:tracePt t="36446" x="9975850" y="6294438"/>
          <p14:tracePt t="36454" x="10052050" y="6307138"/>
          <p14:tracePt t="36462" x="10139363" y="6332538"/>
          <p14:tracePt t="36470" x="10213975" y="6332538"/>
          <p14:tracePt t="36478" x="10288588" y="6345238"/>
          <p14:tracePt t="36487" x="10390188" y="6345238"/>
          <p14:tracePt t="36495" x="10477500" y="6357938"/>
          <p14:tracePt t="36501" x="10552113" y="6381750"/>
          <p14:tracePt t="36508" x="10614025" y="6381750"/>
          <p14:tracePt t="36518" x="10677525" y="6381750"/>
          <p14:tracePt t="36524" x="10739438" y="6381750"/>
          <p14:tracePt t="36534" x="10777538" y="6357938"/>
          <p14:tracePt t="36540" x="10815638" y="6345238"/>
          <p14:tracePt t="36549" x="10864850" y="6319838"/>
          <p14:tracePt t="36556" x="10902950" y="6294438"/>
          <p14:tracePt t="36565" x="10964863" y="6281738"/>
          <p14:tracePt t="36571" x="11015663" y="6257925"/>
          <p14:tracePt t="36578" x="11077575" y="6232525"/>
          <p14:tracePt t="36586" x="11128375" y="6207125"/>
          <p14:tracePt t="36594" x="11190288" y="6181725"/>
          <p14:tracePt t="36603" x="11228388" y="6181725"/>
          <p14:tracePt t="36610" x="11253788" y="6157913"/>
          <p14:tracePt t="36618" x="11266488" y="6145213"/>
          <p14:tracePt t="36626" x="11290300" y="6119813"/>
          <p14:tracePt t="36634" x="11303000" y="6107113"/>
          <p14:tracePt t="36640" x="11315700" y="6081713"/>
          <p14:tracePt t="36651" x="11328400" y="6069013"/>
          <p14:tracePt t="36656" x="11328400" y="6032500"/>
          <p14:tracePt t="36665" x="11328400" y="6019800"/>
          <p14:tracePt t="36672" x="11328400" y="5994400"/>
          <p14:tracePt t="36680" x="11328400" y="5969000"/>
          <p14:tracePt t="36688" x="11328400" y="5932488"/>
          <p14:tracePt t="36696" x="11328400" y="5907088"/>
          <p14:tracePt t="36702" x="11328400" y="5881688"/>
          <p14:tracePt t="36710" x="11328400" y="5843588"/>
          <p14:tracePt t="36718" x="11328400" y="5819775"/>
          <p14:tracePt t="36725" x="11328400" y="5794375"/>
          <p14:tracePt t="36734" x="11328400" y="5768975"/>
          <p14:tracePt t="36741" x="11328400" y="5756275"/>
          <p14:tracePt t="36750" x="11328400" y="5743575"/>
          <p14:tracePt t="36757" x="11328400" y="5719763"/>
          <p14:tracePt t="36765" x="11328400" y="5694363"/>
          <p14:tracePt t="36772" x="11328400" y="5668963"/>
          <p14:tracePt t="36780" x="11328400" y="5656263"/>
          <p14:tracePt t="36788" x="11328400" y="5643563"/>
          <p14:tracePt t="36796" x="11315700" y="5619750"/>
          <p14:tracePt t="36804" x="11315700" y="5607050"/>
          <p14:tracePt t="36812" x="11303000" y="5594350"/>
          <p14:tracePt t="36820" x="11303000" y="5581650"/>
          <p14:tracePt t="36830" x="11303000" y="5568950"/>
          <p14:tracePt t="36838" x="11290300" y="5568950"/>
          <p14:tracePt t="36886" x="11290300" y="5556250"/>
          <p14:tracePt t="36920" x="11290300" y="5543550"/>
          <p14:tracePt t="36928" x="11277600" y="5543550"/>
          <p14:tracePt t="36982" x="11277600" y="5530850"/>
          <p14:tracePt t="37006" x="11277600" y="5518150"/>
          <p14:tracePt t="37044" x="11277600" y="5507038"/>
          <p14:tracePt t="37076" x="11277600" y="5494338"/>
          <p14:tracePt t="39778" x="11266488" y="5481638"/>
          <p14:tracePt t="39786" x="11266488" y="5468938"/>
          <p14:tracePt t="39810" x="11253788" y="5456238"/>
          <p14:tracePt t="40209" x="11241088" y="5456238"/>
          <p14:tracePt t="40217" x="11228388" y="5430838"/>
          <p14:tracePt t="40225" x="11215688" y="5430838"/>
          <p14:tracePt t="40233" x="11190288" y="5407025"/>
          <p14:tracePt t="40241" x="11177588" y="5381625"/>
          <p14:tracePt t="40249" x="11153775" y="5368925"/>
          <p14:tracePt t="40255" x="11141075" y="5343525"/>
          <p14:tracePt t="40263" x="11128375" y="5330825"/>
          <p14:tracePt t="40271" x="11102975" y="5305425"/>
          <p14:tracePt t="40279" x="11090275" y="5294313"/>
          <p14:tracePt t="40287" x="11064875" y="5281613"/>
          <p14:tracePt t="40295" x="11052175" y="5256213"/>
          <p14:tracePt t="40303" x="11028363" y="5243513"/>
          <p14:tracePt t="40312" x="10977563" y="5218113"/>
          <p14:tracePt t="40318" x="10928350" y="5194300"/>
          <p14:tracePt t="40326" x="10852150" y="5168900"/>
          <p14:tracePt t="40334" x="10752138" y="5143500"/>
          <p14:tracePt t="40342" x="10614025" y="5118100"/>
          <p14:tracePt t="40350" x="10452100" y="5081588"/>
          <p14:tracePt t="40358" x="10177463" y="4992688"/>
          <p14:tracePt t="40367" x="9901238" y="4918075"/>
          <p14:tracePt t="40374" x="9650413" y="4805363"/>
          <p14:tracePt t="40383" x="9475788" y="4768850"/>
          <p14:tracePt t="40388" x="9363075" y="4743450"/>
          <p14:tracePt t="40396" x="9263063" y="4718050"/>
          <p14:tracePt t="40404" x="9188450" y="4692650"/>
          <p14:tracePt t="40412" x="9124950" y="4679950"/>
          <p14:tracePt t="40421" x="9088438" y="4656138"/>
          <p14:tracePt t="40428" x="9063038" y="4643438"/>
          <p14:tracePt t="40436" x="9024938" y="4618038"/>
          <p14:tracePt t="40444" x="8999538" y="4605338"/>
          <p14:tracePt t="40450" x="8975725" y="4579938"/>
          <p14:tracePt t="40458" x="8950325" y="4567238"/>
          <p14:tracePt t="40467" x="8912225" y="4543425"/>
          <p14:tracePt t="40474" x="8863013" y="4530725"/>
          <p14:tracePt t="40483" x="8824913" y="4518025"/>
          <p14:tracePt t="40490" x="8812213" y="4492625"/>
          <p14:tracePt t="40500" x="8799513" y="4492625"/>
          <p14:tracePt t="40552" x="8786813" y="4492625"/>
          <p14:tracePt t="40560" x="8750300" y="4492625"/>
          <p14:tracePt t="40568" x="8674100" y="4479925"/>
          <p14:tracePt t="40576" x="8574088" y="4479925"/>
          <p14:tracePt t="40583" x="8412163" y="4492625"/>
          <p14:tracePt t="40590" x="8286750" y="4505325"/>
          <p14:tracePt t="40600" x="8186738" y="4505325"/>
          <p14:tracePt t="40606" x="8123238" y="4518025"/>
          <p14:tracePt t="40615" x="8061325" y="4518025"/>
          <p14:tracePt t="40622" x="8023225" y="4518025"/>
          <p14:tracePt t="40630" x="8010525" y="4518025"/>
          <p14:tracePt t="40638" x="7999413" y="4518025"/>
          <p14:tracePt t="40646" x="7986713" y="4518025"/>
          <p14:tracePt t="40676" x="7974013" y="4518025"/>
          <p14:tracePt t="40684" x="7961313" y="4543425"/>
          <p14:tracePt t="40692" x="7961313" y="4554538"/>
          <p14:tracePt t="40700" x="7935913" y="4567238"/>
          <p14:tracePt t="40709" x="7923213" y="4592638"/>
          <p14:tracePt t="40716" x="7897813" y="4605338"/>
          <p14:tracePt t="40723" x="7897813" y="4630738"/>
          <p14:tracePt t="40729" x="7874000" y="4643438"/>
          <p14:tracePt t="40737" x="7874000" y="4667250"/>
          <p14:tracePt t="40745" x="7874000" y="4692650"/>
          <p14:tracePt t="40753" x="7874000" y="4705350"/>
          <p14:tracePt t="40761" x="7886700" y="4718050"/>
          <p14:tracePt t="40770" x="7886700" y="4743450"/>
          <p14:tracePt t="40777" x="7910513" y="4756150"/>
          <p14:tracePt t="40784" x="7923213" y="4768850"/>
          <p14:tracePt t="40791" x="7948613" y="4779963"/>
          <p14:tracePt t="40800" x="7974013" y="4805363"/>
          <p14:tracePt t="40808" x="7999413" y="4818063"/>
          <p14:tracePt t="40816" x="8061325" y="4843463"/>
          <p14:tracePt t="40824" x="8123238" y="4868863"/>
          <p14:tracePt t="40832" x="8199438" y="4879975"/>
          <p14:tracePt t="40840" x="8235950" y="4879975"/>
          <p14:tracePt t="40845" x="8286750" y="4879975"/>
          <p14:tracePt t="40853" x="8312150" y="4879975"/>
          <p14:tracePt t="40861" x="8324850" y="4879975"/>
          <p14:tracePt t="40869" x="8348663" y="4868863"/>
          <p14:tracePt t="40877" x="8361363" y="4856163"/>
          <p14:tracePt t="40886" x="8386763" y="4830763"/>
          <p14:tracePt t="40901" x="8399463" y="4818063"/>
          <p14:tracePt t="40910" x="8399463" y="4792663"/>
          <p14:tracePt t="40915" x="8399463" y="4768850"/>
          <p14:tracePt t="40924" x="8399463" y="4756150"/>
          <p14:tracePt t="40932" x="8399463" y="4730750"/>
          <p14:tracePt t="40940" x="8386763" y="4705350"/>
          <p14:tracePt t="40948" x="8348663" y="4692650"/>
          <p14:tracePt t="40956" x="8335963" y="4667250"/>
          <p14:tracePt t="40964" x="8312150" y="4667250"/>
          <p14:tracePt t="40971" x="8274050" y="4656138"/>
          <p14:tracePt t="40977" x="8235950" y="4656138"/>
          <p14:tracePt t="40985" x="8212138" y="4643438"/>
          <p14:tracePt t="40994" x="8199438" y="4643438"/>
          <p14:tracePt t="41001" x="8186738" y="4643438"/>
          <p14:tracePt t="41009" x="8174038" y="4643438"/>
          <p14:tracePt t="41095" x="8174038" y="4656138"/>
          <p14:tracePt t="41103" x="8223250" y="4667250"/>
          <p14:tracePt t="41109" x="8274050" y="4692650"/>
          <p14:tracePt t="41117" x="8361363" y="4718050"/>
          <p14:tracePt t="41125" x="8435975" y="4730750"/>
          <p14:tracePt t="41133" x="8512175" y="4756150"/>
          <p14:tracePt t="41141" x="8574088" y="4768850"/>
          <p14:tracePt t="41150" x="8624888" y="4768850"/>
          <p14:tracePt t="41157" x="8661400" y="4779963"/>
          <p14:tracePt t="41165" x="8686800" y="4792663"/>
          <p14:tracePt t="41173" x="8699500" y="4792663"/>
          <p14:tracePt t="41364" x="8712200" y="4792663"/>
          <p14:tracePt t="41372" x="8724900" y="4805363"/>
          <p14:tracePt t="41380" x="8737600" y="4843463"/>
          <p14:tracePt t="41386" x="8774113" y="4856163"/>
          <p14:tracePt t="41394" x="8799513" y="4879975"/>
          <p14:tracePt t="41403" x="8824913" y="4905375"/>
          <p14:tracePt t="41411" x="8850313" y="4918075"/>
          <p14:tracePt t="41418" x="8886825" y="4956175"/>
          <p14:tracePt t="41426" x="8899525" y="4981575"/>
          <p14:tracePt t="41435" x="8924925" y="5005388"/>
          <p14:tracePt t="41442" x="8963025" y="5030788"/>
          <p14:tracePt t="41450" x="8986838" y="5043488"/>
          <p14:tracePt t="41457" x="8999538" y="5068888"/>
          <p14:tracePt t="41465" x="9024938" y="5081588"/>
          <p14:tracePt t="41473" x="9037638" y="5092700"/>
          <p14:tracePt t="41480" x="9063038" y="5118100"/>
          <p14:tracePt t="41488" x="9088438" y="5130800"/>
          <p14:tracePt t="41495" x="9112250" y="5156200"/>
          <p14:tracePt t="41504" x="9150350" y="5181600"/>
          <p14:tracePt t="41511" x="9199563" y="5205413"/>
          <p14:tracePt t="41518" x="9224963" y="5230813"/>
          <p14:tracePt t="41526" x="9250363" y="5243513"/>
          <p14:tracePt t="41534" x="9288463" y="5268913"/>
          <p14:tracePt t="41541" x="9324975" y="5281613"/>
          <p14:tracePt t="41550" x="9337675" y="5305425"/>
          <p14:tracePt t="41558" x="9350375" y="5318125"/>
          <p14:tracePt t="41566" x="9375775" y="5330825"/>
          <p14:tracePt t="41573" x="9413875" y="5356225"/>
          <p14:tracePt t="41580" x="9450388" y="5381625"/>
          <p14:tracePt t="41588" x="9488488" y="5394325"/>
          <p14:tracePt t="41595" x="9525000" y="5407025"/>
          <p14:tracePt t="41603" x="9563100" y="5418138"/>
          <p14:tracePt t="41611" x="9588500" y="5418138"/>
          <p14:tracePt t="41620" x="9601200" y="5430838"/>
          <p14:tracePt t="41628" x="9626600" y="5443538"/>
          <p14:tracePt t="41635" x="9637713" y="5443538"/>
          <p14:tracePt t="41644" x="9650413" y="5443538"/>
          <p14:tracePt t="41650" x="9650413" y="5456238"/>
          <p14:tracePt t="41658" x="9663113" y="5456238"/>
          <p14:tracePt t="41670" x="9675813" y="5456238"/>
          <p14:tracePt t="41683" x="9675813" y="5468938"/>
          <p14:tracePt t="41690" x="9688513" y="5468938"/>
          <p14:tracePt t="41700" x="9701213" y="5468938"/>
          <p14:tracePt t="41706" x="9713913" y="5468938"/>
          <p14:tracePt t="41718" x="9739313" y="5468938"/>
          <p14:tracePt t="41720" x="9763125" y="5468938"/>
          <p14:tracePt t="41728" x="9801225" y="5468938"/>
          <p14:tracePt t="41736" x="9852025" y="5481638"/>
          <p14:tracePt t="41744" x="9888538" y="5494338"/>
          <p14:tracePt t="41752" x="9939338" y="5507038"/>
          <p14:tracePt t="41759" x="9963150" y="5507038"/>
          <p14:tracePt t="41767" x="10013950" y="5518150"/>
          <p14:tracePt t="41775" x="10052050" y="5518150"/>
          <p14:tracePt t="41782" x="10075863" y="5530850"/>
          <p14:tracePt t="41789" x="10101263" y="5530850"/>
          <p14:tracePt t="41806" x="10113963" y="5530850"/>
          <p14:tracePt t="41876" x="10113963" y="5518150"/>
          <p14:tracePt t="41884" x="10101263" y="5494338"/>
          <p14:tracePt t="41892" x="10075863" y="5481638"/>
          <p14:tracePt t="41900" x="10039350" y="5456238"/>
          <p14:tracePt t="41908" x="10013950" y="5456238"/>
          <p14:tracePt t="41917" x="9988550" y="5443538"/>
          <p14:tracePt t="41922" x="9963150" y="5430838"/>
          <p14:tracePt t="41930" x="9939338" y="5418138"/>
          <p14:tracePt t="41938" x="9901238" y="5418138"/>
          <p14:tracePt t="41946" x="9888538" y="5418138"/>
          <p14:tracePt t="41955" x="9863138" y="5418138"/>
          <p14:tracePt t="41962" x="9826625" y="5418138"/>
          <p14:tracePt t="41970" x="9775825" y="5418138"/>
          <p14:tracePt t="41976" x="9701213" y="5418138"/>
          <p14:tracePt t="41984" x="9613900" y="5430838"/>
          <p14:tracePt t="41991" x="9513888" y="5456238"/>
          <p14:tracePt t="42000" x="9413875" y="5481638"/>
          <p14:tracePt t="42007" x="9288463" y="5494338"/>
          <p14:tracePt t="42015" x="9188450" y="5494338"/>
          <p14:tracePt t="42023" x="9112250" y="5494338"/>
          <p14:tracePt t="42031" x="9024938" y="5481638"/>
          <p14:tracePt t="42039" x="8950325" y="5481638"/>
          <p14:tracePt t="42045" x="8899525" y="5481638"/>
          <p14:tracePt t="42053" x="8886825" y="5481638"/>
          <p14:tracePt t="42061" x="8863013" y="5481638"/>
          <p14:tracePt t="42077" x="8850313" y="5481638"/>
          <p14:tracePt t="42093" x="8850313" y="5494338"/>
          <p14:tracePt t="42101" x="8837613" y="5494338"/>
          <p14:tracePt t="42115" x="8812213" y="5507038"/>
          <p14:tracePt t="42123" x="8786813" y="5518150"/>
          <p14:tracePt t="42131" x="8763000" y="5518150"/>
          <p14:tracePt t="42139" x="8724900" y="5530850"/>
          <p14:tracePt t="42148" x="8686800" y="5543550"/>
          <p14:tracePt t="42155" x="8612188" y="5568950"/>
          <p14:tracePt t="42167" x="8561388" y="5594350"/>
          <p14:tracePt t="42172" x="8486775" y="5607050"/>
          <p14:tracePt t="42178" x="8424863" y="5619750"/>
          <p14:tracePt t="42186" x="8386763" y="5643563"/>
          <p14:tracePt t="42204" x="8324850" y="5681663"/>
          <p14:tracePt t="42210" x="8286750" y="5707063"/>
          <p14:tracePt t="42218" x="8274050" y="5719763"/>
          <p14:tracePt t="42226" x="8248650" y="5732463"/>
          <p14:tracePt t="42235" x="8235950" y="5743575"/>
          <p14:tracePt t="42242" x="8223250" y="5768975"/>
          <p14:tracePt t="42250" x="8199438" y="5781675"/>
          <p14:tracePt t="42256" x="8186738" y="5794375"/>
          <p14:tracePt t="42267" x="8161338" y="5819775"/>
          <p14:tracePt t="42272" x="8148638" y="5832475"/>
          <p14:tracePt t="42280" x="8123238" y="5843588"/>
          <p14:tracePt t="42288" x="8099425" y="5856288"/>
          <p14:tracePt t="42296" x="8061325" y="5881688"/>
          <p14:tracePt t="42304" x="8048625" y="5894388"/>
          <p14:tracePt t="42310" x="8023225" y="5907088"/>
          <p14:tracePt t="42319" x="7986713" y="5919788"/>
          <p14:tracePt t="42326" x="7948613" y="5945188"/>
          <p14:tracePt t="42334" x="7910513" y="5945188"/>
          <p14:tracePt t="42342" x="7874000" y="5956300"/>
          <p14:tracePt t="42350" x="7848600" y="5969000"/>
          <p14:tracePt t="42358" x="7823200" y="5981700"/>
          <p14:tracePt t="42367" x="7785100" y="5981700"/>
          <p14:tracePt t="42375" x="7773988" y="5981700"/>
          <p14:tracePt t="42380" x="7761288" y="5994400"/>
          <p14:tracePt t="42388" x="7748588" y="5994400"/>
          <p14:tracePt t="42396" x="7735888" y="5994400"/>
          <p14:tracePt t="42404" x="7723188" y="5994400"/>
          <p14:tracePt t="42413" x="7697788" y="6007100"/>
          <p14:tracePt t="42420" x="7685088" y="6007100"/>
          <p14:tracePt t="42428" x="7673975" y="6019800"/>
          <p14:tracePt t="42436" x="7648575" y="6019800"/>
          <p14:tracePt t="42442" x="7635875" y="6032500"/>
          <p14:tracePt t="42450" x="7623175" y="6032500"/>
          <p14:tracePt t="42458" x="7597775" y="6032500"/>
          <p14:tracePt t="42467" x="7585075" y="6045200"/>
          <p14:tracePt t="42474" x="7572375" y="6045200"/>
          <p14:tracePt t="42494" x="7561263" y="6045200"/>
          <p14:tracePt t="42502" x="7561263" y="6056313"/>
          <p14:tracePt t="42528" x="7548563" y="6056313"/>
          <p14:tracePt t="42536" x="7535863" y="6056313"/>
          <p14:tracePt t="42545" x="7523163" y="6056313"/>
          <p14:tracePt t="42552" x="7497763" y="6056313"/>
          <p14:tracePt t="42561" x="7485063" y="6056313"/>
          <p14:tracePt t="42568" x="7459663" y="6056313"/>
          <p14:tracePt t="42574" x="7448550" y="6056313"/>
          <p14:tracePt t="42583" x="7423150" y="6056313"/>
          <p14:tracePt t="42590" x="7410450" y="6056313"/>
          <p14:tracePt t="42600" x="7397750" y="6056313"/>
          <p14:tracePt t="42606" x="7385050" y="6056313"/>
          <p14:tracePt t="42617" x="7359650" y="6056313"/>
          <p14:tracePt t="42634" x="7348538" y="6056313"/>
          <p14:tracePt t="42640" x="7335838" y="6056313"/>
          <p14:tracePt t="43736" x="7348538" y="6056313"/>
          <p14:tracePt t="43744" x="7410450" y="6056313"/>
          <p14:tracePt t="43752" x="7472363" y="6056313"/>
          <p14:tracePt t="43760" x="7548563" y="6069013"/>
          <p14:tracePt t="43769" x="7623175" y="6081713"/>
          <p14:tracePt t="43776" x="7685088" y="6107113"/>
          <p14:tracePt t="43785" x="7748588" y="6119813"/>
          <p14:tracePt t="43790" x="7785100" y="6119813"/>
          <p14:tracePt t="43800" x="7810500" y="6119813"/>
          <p14:tracePt t="43806" x="7823200" y="6119813"/>
          <p14:tracePt t="43817" x="7848600" y="6119813"/>
          <p14:tracePt t="43822" x="7874000" y="6119813"/>
          <p14:tracePt t="43830" x="7886700" y="6119813"/>
          <p14:tracePt t="43838" x="7897813" y="6119813"/>
          <p14:tracePt t="43844" x="7923213" y="6119813"/>
          <p14:tracePt t="43852" x="7961313" y="6094413"/>
          <p14:tracePt t="43860" x="7986713" y="6081713"/>
          <p14:tracePt t="43869" x="8023225" y="6056313"/>
          <p14:tracePt t="43876" x="8048625" y="6045200"/>
          <p14:tracePt t="43884" x="8074025" y="6045200"/>
          <p14:tracePt t="43892" x="8135938" y="6032500"/>
          <p14:tracePt t="43900" x="8161338" y="6007100"/>
          <p14:tracePt t="43907" x="8186738" y="5994400"/>
          <p14:tracePt t="43915" x="8212138" y="5981700"/>
          <p14:tracePt t="43922" x="8235950" y="5969000"/>
          <p14:tracePt t="43930" x="8248650" y="5956300"/>
          <p14:tracePt t="43938" x="8261350" y="5956300"/>
          <p14:tracePt t="43945" x="8261350" y="5945188"/>
          <p14:tracePt t="43967" x="8274050" y="5945188"/>
          <p14:tracePt t="43988" x="8274050" y="5932488"/>
          <p14:tracePt t="44004" x="8286750" y="5919788"/>
          <p14:tracePt t="44012" x="8299450" y="5919788"/>
          <p14:tracePt t="44020" x="8299450" y="5907088"/>
          <p14:tracePt t="44028" x="8299450" y="5894388"/>
          <p14:tracePt t="44036" x="8312150" y="5881688"/>
          <p14:tracePt t="44050" x="8324850" y="5868988"/>
          <p14:tracePt t="44058" x="8335963" y="5856288"/>
          <p14:tracePt t="44068" x="8361363" y="5856288"/>
          <p14:tracePt t="44074" x="8374063" y="5843588"/>
          <p14:tracePt t="44083" x="8399463" y="5832475"/>
          <p14:tracePt t="44090" x="8435975" y="5832475"/>
          <p14:tracePt t="44099" x="8486775" y="5832475"/>
          <p14:tracePt t="44106" x="8537575" y="5832475"/>
          <p14:tracePt t="44117" x="8586788" y="5832475"/>
          <p14:tracePt t="44120" x="8637588" y="5832475"/>
          <p14:tracePt t="44128" x="8712200" y="5832475"/>
          <p14:tracePt t="44136" x="8786813" y="5856288"/>
          <p14:tracePt t="44144" x="8837613" y="5868988"/>
          <p14:tracePt t="44152" x="8899525" y="5894388"/>
          <p14:tracePt t="44160" x="8937625" y="5907088"/>
          <p14:tracePt t="44169" x="8963025" y="5907088"/>
          <p14:tracePt t="44176" x="9012238" y="5932488"/>
          <p14:tracePt t="44183" x="9050338" y="5956300"/>
          <p14:tracePt t="44190" x="9112250" y="5981700"/>
          <p14:tracePt t="44203" x="9163050" y="5994400"/>
          <p14:tracePt t="44206" x="9224963" y="6007100"/>
          <p14:tracePt t="44216" x="9275763" y="6019800"/>
          <p14:tracePt t="44222" x="9301163" y="6045200"/>
          <p14:tracePt t="44232" x="9324975" y="6045200"/>
          <p14:tracePt t="44238" x="9350375" y="6056313"/>
          <p14:tracePt t="44246" x="9363075" y="6056313"/>
          <p14:tracePt t="44252" x="9388475" y="6069013"/>
          <p14:tracePt t="44260" x="9401175" y="6069013"/>
          <p14:tracePt t="44269" x="9413875" y="6081713"/>
          <p14:tracePt t="44276" x="9437688" y="6094413"/>
          <p14:tracePt t="44284" x="9450388" y="6094413"/>
          <p14:tracePt t="44292" x="9463088" y="6094413"/>
          <p14:tracePt t="44300" x="9488488" y="6094413"/>
          <p14:tracePt t="44308" x="9525000" y="6107113"/>
          <p14:tracePt t="44316" x="9550400" y="6107113"/>
          <p14:tracePt t="44322" x="9575800" y="6107113"/>
          <p14:tracePt t="44330" x="9613900" y="6107113"/>
          <p14:tracePt t="44338" x="9637713" y="6107113"/>
          <p14:tracePt t="44347" x="9650413" y="6107113"/>
          <p14:tracePt t="44353" x="9675813" y="6107113"/>
          <p14:tracePt t="44369" x="9688513" y="6107113"/>
          <p14:tracePt t="44383" x="9701213" y="6107113"/>
          <p14:tracePt t="44403" x="9713913" y="6094413"/>
          <p14:tracePt t="44411" x="9726613" y="6081713"/>
          <p14:tracePt t="44419" x="9750425" y="6069013"/>
          <p14:tracePt t="44427" x="9763125" y="6056313"/>
          <p14:tracePt t="44435" x="9788525" y="6045200"/>
          <p14:tracePt t="44443" x="9801225" y="6019800"/>
          <p14:tracePt t="44449" x="9826625" y="6007100"/>
          <p14:tracePt t="44457" x="9852025" y="5981700"/>
          <p14:tracePt t="44466" x="9875838" y="5969000"/>
          <p14:tracePt t="44473" x="9888538" y="5945188"/>
          <p14:tracePt t="44481" x="9913938" y="5932488"/>
          <p14:tracePt t="44489" x="9926638" y="5919788"/>
          <p14:tracePt t="44497" x="9939338" y="5907088"/>
          <p14:tracePt t="44505" x="9952038" y="5894388"/>
          <p14:tracePt t="44514" x="9963150" y="5881688"/>
          <p14:tracePt t="44519" x="9975850" y="5868988"/>
          <p14:tracePt t="44527" x="9988550" y="5856288"/>
          <p14:tracePt t="44535" x="10013950" y="5843588"/>
          <p14:tracePt t="44543" x="10013950" y="5819775"/>
          <p14:tracePt t="44551" x="10039350" y="5807075"/>
          <p14:tracePt t="44559" x="10039350" y="5794375"/>
          <p14:tracePt t="44567" x="10052050" y="5781675"/>
          <p14:tracePt t="44582" x="10052050" y="5768975"/>
          <p14:tracePt t="44593" x="10052050" y="5756275"/>
          <p14:tracePt t="44609" x="10064750" y="5756275"/>
          <p14:tracePt t="44617" x="10064750" y="5743575"/>
          <p14:tracePt t="44626" x="10075863" y="5743575"/>
          <p14:tracePt t="44633" x="10075863" y="5732463"/>
          <p14:tracePt t="44655" x="10075863" y="5719763"/>
          <p14:tracePt t="44668" x="10088563" y="5719763"/>
          <p14:tracePt t="44681" x="10088563" y="5707063"/>
          <p14:tracePt t="44750" x="10101263" y="5707063"/>
          <p14:tracePt t="44784" x="10126663" y="5719763"/>
          <p14:tracePt t="44792" x="10152063" y="5732463"/>
          <p14:tracePt t="44800" x="10164763" y="5756275"/>
          <p14:tracePt t="44808" x="10188575" y="5768975"/>
          <p14:tracePt t="44816" x="10201275" y="5781675"/>
          <p14:tracePt t="44824" x="10213975" y="5781675"/>
          <p14:tracePt t="44848" x="10213975" y="5794375"/>
          <p14:tracePt t="44862" x="10226675" y="5794375"/>
          <p14:tracePt t="44870" x="10239375" y="5794375"/>
          <p14:tracePt t="44878" x="10264775" y="5819775"/>
          <p14:tracePt t="44886" x="10277475" y="5832475"/>
          <p14:tracePt t="44894" x="10288588" y="5832475"/>
          <p14:tracePt t="44902" x="10313988" y="5843588"/>
          <p14:tracePt t="44910" x="10326688" y="5856288"/>
          <p14:tracePt t="44916" x="10352088" y="5868988"/>
          <p14:tracePt t="44924" x="10377488" y="5881688"/>
          <p14:tracePt t="44933" x="10401300" y="5881688"/>
          <p14:tracePt t="44940" x="10414000" y="5881688"/>
          <p14:tracePt t="44949" x="10426700" y="5881688"/>
          <p14:tracePt t="44956" x="10452100" y="5907088"/>
          <p14:tracePt t="44966" x="10464800" y="5907088"/>
          <p14:tracePt t="44972" x="10477500" y="5907088"/>
          <p14:tracePt t="44983" x="10502900" y="5907088"/>
          <p14:tracePt t="44986" x="10514013" y="5907088"/>
          <p14:tracePt t="44994" x="10526713" y="5907088"/>
          <p14:tracePt t="45002" x="10539413" y="5907088"/>
          <p14:tracePt t="45010" x="10564813" y="5907088"/>
          <p14:tracePt t="45018" x="10577513" y="5907088"/>
          <p14:tracePt t="45026" x="10590213" y="5907088"/>
          <p14:tracePt t="45034" x="10614025" y="5907088"/>
          <p14:tracePt t="45042" x="10626725" y="5907088"/>
          <p14:tracePt t="45049" x="10639425" y="5907088"/>
          <p14:tracePt t="45056" x="10652125" y="5907088"/>
          <p14:tracePt t="45084" x="10677525" y="5907088"/>
          <p14:tracePt t="45122" x="10690225" y="5907088"/>
          <p14:tracePt t="45246" x="10690225" y="5894388"/>
          <p14:tracePt t="45267" x="10702925" y="5894388"/>
          <p14:tracePt t="45285" x="10715625" y="5894388"/>
          <p14:tracePt t="45327" x="10726738" y="5894388"/>
          <p14:tracePt t="45335" x="10739438" y="5907088"/>
          <p14:tracePt t="45343" x="10739438" y="5919788"/>
          <p14:tracePt t="45351" x="10764838" y="5945188"/>
          <p14:tracePt t="45359" x="10777538" y="5956300"/>
          <p14:tracePt t="45367" x="10790238" y="5981700"/>
          <p14:tracePt t="45381" x="10790238" y="5994400"/>
          <p14:tracePt t="45389" x="10802938" y="5994400"/>
          <p14:tracePt t="45397" x="10815638" y="6007100"/>
          <p14:tracePt t="45405" x="10815638" y="6019800"/>
          <p14:tracePt t="45414" x="10828338" y="6032500"/>
          <p14:tracePt t="45430" x="10828338" y="6045200"/>
          <p14:tracePt t="45438" x="10828338" y="6056313"/>
          <p14:tracePt t="45446" x="10828338" y="6069013"/>
          <p14:tracePt t="45526" x="10828338" y="6081713"/>
          <p14:tracePt t="45534" x="10802938" y="6081713"/>
          <p14:tracePt t="45542" x="10777538" y="6107113"/>
          <p14:tracePt t="45550" x="10739438" y="6119813"/>
          <p14:tracePt t="45558" x="10702925" y="6132513"/>
          <p14:tracePt t="45567" x="10652125" y="6157913"/>
          <p14:tracePt t="45574" x="10602913" y="6181725"/>
          <p14:tracePt t="45582" x="10552113" y="6194425"/>
          <p14:tracePt t="45588" x="10502900" y="6219825"/>
          <p14:tracePt t="45596" x="10426700" y="6245225"/>
          <p14:tracePt t="45604" x="10352088" y="6269038"/>
          <p14:tracePt t="45612" x="10288588" y="6294438"/>
          <p14:tracePt t="45620" x="10252075" y="6294438"/>
          <p14:tracePt t="45628" x="10188575" y="6294438"/>
          <p14:tracePt t="45636" x="10101263" y="6294438"/>
          <p14:tracePt t="45644" x="10001250" y="6294438"/>
          <p14:tracePt t="45650" x="9913938" y="6294438"/>
          <p14:tracePt t="45658" x="9813925" y="6294438"/>
          <p14:tracePt t="45666" x="9739313" y="6294438"/>
          <p14:tracePt t="45674" x="9675813" y="6294438"/>
          <p14:tracePt t="45682" x="9601200" y="6281738"/>
          <p14:tracePt t="45690" x="9563100" y="6269038"/>
          <p14:tracePt t="45699" x="9537700" y="6269038"/>
          <p14:tracePt t="45706" x="9513888" y="6257925"/>
          <p14:tracePt t="45713" x="9488488" y="6245225"/>
          <p14:tracePt t="45720" x="9450388" y="6232525"/>
          <p14:tracePt t="45728" x="9401175" y="6232525"/>
          <p14:tracePt t="45736" x="9324975" y="6232525"/>
          <p14:tracePt t="45744" x="9237663" y="6232525"/>
          <p14:tracePt t="45752" x="9137650" y="6232525"/>
          <p14:tracePt t="45760" x="9037638" y="6232525"/>
          <p14:tracePt t="45768" x="8950325" y="6245225"/>
          <p14:tracePt t="45776" x="8850313" y="6245225"/>
          <p14:tracePt t="45782" x="8786813" y="6245225"/>
          <p14:tracePt t="45790" x="8737600" y="6245225"/>
          <p14:tracePt t="45799" x="8712200" y="6245225"/>
          <p14:tracePt t="45806" x="8699500" y="6257925"/>
          <p14:tracePt t="45816" x="8686800" y="6257925"/>
          <p14:tracePt t="45823" x="8674100" y="6257925"/>
          <p14:tracePt t="45834" x="8661400" y="6257925"/>
          <p14:tracePt t="45852" x="8650288" y="6257925"/>
          <p14:tracePt t="45860" x="8624888" y="6257925"/>
          <p14:tracePt t="45868" x="8612188" y="6269038"/>
          <p14:tracePt t="45876" x="8599488" y="6281738"/>
          <p14:tracePt t="45884" x="8561388" y="6281738"/>
          <p14:tracePt t="45892" x="8548688" y="6281738"/>
          <p14:tracePt t="45900" x="8537575" y="6281738"/>
          <p14:tracePt t="45908" x="8524875" y="6281738"/>
          <p14:tracePt t="45916" x="8512175" y="6294438"/>
          <p14:tracePt t="45922" x="8499475" y="6307138"/>
          <p14:tracePt t="45942" x="8486775" y="6307138"/>
          <p14:tracePt t="45951" x="8474075" y="6319838"/>
          <p14:tracePt t="45958" x="8461375" y="6319838"/>
          <p14:tracePt t="45966" x="8435975" y="6319838"/>
          <p14:tracePt t="45974" x="8399463" y="6332538"/>
          <p14:tracePt t="45982" x="8324850" y="6332538"/>
          <p14:tracePt t="45988" x="8235950" y="6332538"/>
          <p14:tracePt t="45997" x="8161338" y="6332538"/>
          <p14:tracePt t="46004" x="8086725" y="6332538"/>
          <p14:tracePt t="46012" x="7986713" y="6332538"/>
          <p14:tracePt t="46020" x="7923213" y="6332538"/>
          <p14:tracePt t="46028" x="7848600" y="6332538"/>
          <p14:tracePt t="46036" x="7785100" y="6319838"/>
          <p14:tracePt t="46044" x="7710488" y="6307138"/>
          <p14:tracePt t="46051" x="7623175" y="6307138"/>
          <p14:tracePt t="46058" x="7561263" y="6307138"/>
          <p14:tracePt t="46066" x="7459663" y="6307138"/>
          <p14:tracePt t="46074" x="7359650" y="6294438"/>
          <p14:tracePt t="46082" x="7246938" y="6269038"/>
          <p14:tracePt t="46090" x="7085013" y="6245225"/>
          <p14:tracePt t="46099" x="6921500" y="6219825"/>
          <p14:tracePt t="46106" x="6734175" y="6194425"/>
          <p14:tracePt t="46112" x="6534150" y="6157913"/>
          <p14:tracePt t="46120" x="6421438" y="6132513"/>
          <p14:tracePt t="46128" x="6308725" y="6107113"/>
          <p14:tracePt t="46136" x="6246813" y="6081713"/>
          <p14:tracePt t="46144" x="6196013" y="6056313"/>
          <p14:tracePt t="46152" x="6157913" y="6045200"/>
          <p14:tracePt t="46160" x="6146800" y="6019800"/>
          <p14:tracePt t="46169" x="6121400" y="6007100"/>
          <p14:tracePt t="46176" x="6108700" y="5994400"/>
          <p14:tracePt t="46182" x="6070600" y="5956300"/>
          <p14:tracePt t="46203" x="5957888" y="5919788"/>
          <p14:tracePt t="46206" x="5895975" y="5894388"/>
          <p14:tracePt t="46217" x="5808663" y="5868988"/>
          <p14:tracePt t="46222" x="5695950" y="5856288"/>
          <p14:tracePt t="46232" x="5595938" y="5832475"/>
          <p14:tracePt t="46238" x="5519738" y="5819775"/>
          <p14:tracePt t="46247" x="5483225" y="5794375"/>
          <p14:tracePt t="46252" x="5470525" y="5781675"/>
          <p14:tracePt t="46260" x="5457825" y="5768975"/>
          <p14:tracePt t="46268" x="5445125" y="5756275"/>
          <p14:tracePt t="46276" x="5432425" y="5732463"/>
          <p14:tracePt t="46284" x="5419725" y="5719763"/>
          <p14:tracePt t="46292" x="5419725" y="5707063"/>
          <p14:tracePt t="46301" x="5394325" y="5694363"/>
          <p14:tracePt t="46308" x="5394325" y="5668963"/>
          <p14:tracePt t="46316" x="5370513" y="5643563"/>
          <p14:tracePt t="46322" x="5357813" y="5619750"/>
          <p14:tracePt t="46332" x="5332413" y="5568950"/>
          <p14:tracePt t="46338" x="5307013" y="5481638"/>
          <p14:tracePt t="46347" x="5270500" y="5356225"/>
          <p14:tracePt t="46354" x="5245100" y="5256213"/>
          <p14:tracePt t="46362" x="5219700" y="5118100"/>
          <p14:tracePt t="46371" x="5194300" y="5018088"/>
          <p14:tracePt t="46378" x="5194300" y="4918075"/>
          <p14:tracePt t="46385" x="5207000" y="4805363"/>
          <p14:tracePt t="46391" x="5207000" y="4730750"/>
          <p14:tracePt t="46399" x="5207000" y="4643438"/>
          <p14:tracePt t="46407" x="5207000" y="4592638"/>
          <p14:tracePt t="46416" x="5207000" y="4543425"/>
          <p14:tracePt t="46423" x="5207000" y="4492625"/>
          <p14:tracePt t="46432" x="5207000" y="4454525"/>
          <p14:tracePt t="46440" x="5207000" y="4430713"/>
          <p14:tracePt t="46446" x="5219700" y="4392613"/>
          <p14:tracePt t="46454" x="5219700" y="4367213"/>
          <p14:tracePt t="46461" x="5245100" y="4341813"/>
          <p14:tracePt t="46470" x="5257800" y="4292600"/>
          <p14:tracePt t="46477" x="5294313" y="4241800"/>
          <p14:tracePt t="46485" x="5307013" y="4217988"/>
          <p14:tracePt t="46493" x="5357813" y="4179888"/>
          <p14:tracePt t="46502" x="5394325" y="4154488"/>
          <p14:tracePt t="46509" x="5457825" y="4117975"/>
          <p14:tracePt t="46516" x="5519738" y="4079875"/>
          <p14:tracePt t="46523" x="5570538" y="4054475"/>
          <p14:tracePt t="46532" x="5619750" y="4029075"/>
          <p14:tracePt t="46539" x="5645150" y="4005263"/>
          <p14:tracePt t="46548" x="5695950" y="3954463"/>
          <p14:tracePt t="46556" x="5732463" y="3916363"/>
          <p14:tracePt t="46564" x="5783263" y="3879850"/>
          <p14:tracePt t="46572" x="5795963" y="3829050"/>
          <p14:tracePt t="46577" x="5832475" y="3803650"/>
          <p14:tracePt t="46585" x="5857875" y="3741738"/>
          <p14:tracePt t="46593" x="5921375" y="3703638"/>
          <p14:tracePt t="46602" x="5983288" y="3679825"/>
          <p14:tracePt t="46609" x="6045200" y="3654425"/>
          <p14:tracePt t="46617" x="6121400" y="3629025"/>
          <p14:tracePt t="46626" x="6196013" y="3616325"/>
          <p14:tracePt t="46634" x="6246813" y="3590925"/>
          <p14:tracePt t="46642" x="6283325" y="3579813"/>
          <p14:tracePt t="46648" x="6308725" y="3579813"/>
          <p14:tracePt t="46655" x="6321425" y="3554413"/>
          <p14:tracePt t="46664" x="6346825" y="3554413"/>
          <p14:tracePt t="46672" x="6359525" y="3529013"/>
          <p14:tracePt t="46681" x="6370638" y="3516313"/>
          <p14:tracePt t="46688" x="6421438" y="3490913"/>
          <p14:tracePt t="46696" x="6446838" y="3479800"/>
          <p14:tracePt t="46703" x="6496050" y="3454400"/>
          <p14:tracePt t="46712" x="6572250" y="3429000"/>
          <p14:tracePt t="46717" x="6634163" y="3416300"/>
          <p14:tracePt t="46726" x="6708775" y="3390900"/>
          <p14:tracePt t="46733" x="6797675" y="3378200"/>
          <p14:tracePt t="46742" x="6872288" y="3354388"/>
          <p14:tracePt t="46750" x="6934200" y="3354388"/>
          <p14:tracePt t="46758" x="6985000" y="3354388"/>
          <p14:tracePt t="46766" x="7059613" y="3354388"/>
          <p14:tracePt t="46774" x="7123113" y="3354388"/>
          <p14:tracePt t="46781" x="7172325" y="3367088"/>
          <p14:tracePt t="46788" x="7210425" y="3367088"/>
          <p14:tracePt t="46796" x="7235825" y="3367088"/>
          <p14:tracePt t="46804" x="7259638" y="3378200"/>
          <p14:tracePt t="46811" x="7272338" y="3378200"/>
          <p14:tracePt t="46819" x="7297738" y="3390900"/>
          <p14:tracePt t="46828" x="7323138" y="3390900"/>
          <p14:tracePt t="46836" x="7335838" y="3403600"/>
          <p14:tracePt t="46844" x="7348538" y="3403600"/>
          <p14:tracePt t="46851" x="7372350" y="3403600"/>
          <p14:tracePt t="46858" x="7385050" y="3403600"/>
          <p14:tracePt t="46866" x="7410450" y="3403600"/>
          <p14:tracePt t="46874" x="7423150" y="3403600"/>
          <p14:tracePt t="46882" x="7459663" y="3403600"/>
          <p14:tracePt t="46890" x="7472363" y="3403600"/>
          <p14:tracePt t="46910" x="7485063" y="3403600"/>
          <p14:tracePt t="46917" x="7497763" y="3403600"/>
          <p14:tracePt t="46924" x="7510463" y="3403600"/>
          <p14:tracePt t="46932" x="7523163" y="3403600"/>
          <p14:tracePt t="46940" x="7535863" y="3403600"/>
          <p14:tracePt t="46949" x="7572375" y="3403600"/>
          <p14:tracePt t="46956" x="7610475" y="3403600"/>
          <p14:tracePt t="46965" x="7648575" y="3403600"/>
          <p14:tracePt t="46972" x="7710488" y="3403600"/>
          <p14:tracePt t="46978" x="7785100" y="3403600"/>
          <p14:tracePt t="46986" x="7861300" y="3429000"/>
          <p14:tracePt t="46994" x="7935913" y="3441700"/>
          <p14:tracePt t="47002" x="7999413" y="3454400"/>
          <p14:tracePt t="47010" x="8074025" y="3479800"/>
          <p14:tracePt t="47018" x="8135938" y="3503613"/>
          <p14:tracePt t="47027" x="8161338" y="3503613"/>
          <p14:tracePt t="47034" x="8174038" y="3516313"/>
          <p14:tracePt t="47042" x="8199438" y="3529013"/>
          <p14:tracePt t="47056" x="8212138" y="3529013"/>
          <p14:tracePt t="47065" x="8223250" y="3529013"/>
          <p14:tracePt t="47072" x="8235950" y="3529013"/>
          <p14:tracePt t="47082" x="8248650" y="3529013"/>
          <p14:tracePt t="47088" x="8261350" y="3529013"/>
          <p14:tracePt t="47096" x="8274050" y="3529013"/>
          <p14:tracePt t="47105" x="8299450" y="3529013"/>
          <p14:tracePt t="47110" x="8312150" y="3529013"/>
          <p14:tracePt t="47118" x="8324850" y="3529013"/>
          <p14:tracePt t="47126" x="8348663" y="3529013"/>
          <p14:tracePt t="47134" x="8386763" y="3529013"/>
          <p14:tracePt t="47142" x="8424863" y="3516313"/>
          <p14:tracePt t="47150" x="8461375" y="3503613"/>
          <p14:tracePt t="47159" x="8486775" y="3503613"/>
          <p14:tracePt t="47166" x="8524875" y="3503613"/>
          <p14:tracePt t="47175" x="8548688" y="3503613"/>
          <p14:tracePt t="47182" x="8561388" y="3503613"/>
          <p14:tracePt t="47188" x="8586788" y="3503613"/>
          <p14:tracePt t="47202" x="8612188" y="3516313"/>
          <p14:tracePt t="47204" x="8624888" y="3516313"/>
          <p14:tracePt t="47212" x="8637588" y="3516313"/>
          <p14:tracePt t="47220" x="8661400" y="3516313"/>
          <p14:tracePt t="47228" x="8674100" y="3516313"/>
          <p14:tracePt t="47236" x="8686800" y="3516313"/>
          <p14:tracePt t="47244" x="8712200" y="3516313"/>
          <p14:tracePt t="47251" x="8750300" y="3516313"/>
          <p14:tracePt t="47258" x="8774113" y="3516313"/>
          <p14:tracePt t="47266" x="8812213" y="3516313"/>
          <p14:tracePt t="47275" x="8863013" y="3516313"/>
          <p14:tracePt t="47282" x="8924925" y="3503613"/>
          <p14:tracePt t="47290" x="9012238" y="3503613"/>
          <p14:tracePt t="47299" x="9075738" y="3503613"/>
          <p14:tracePt t="47306" x="9150350" y="3503613"/>
          <p14:tracePt t="47312" x="9199563" y="3503613"/>
          <p14:tracePt t="47320" x="9275763" y="3503613"/>
          <p14:tracePt t="47329" x="9324975" y="3516313"/>
          <p14:tracePt t="47336" x="9375775" y="3529013"/>
          <p14:tracePt t="47344" x="9413875" y="3529013"/>
          <p14:tracePt t="47352" x="9463088" y="3541713"/>
          <p14:tracePt t="47360" x="9501188" y="3541713"/>
          <p14:tracePt t="47368" x="9537700" y="3541713"/>
          <p14:tracePt t="47376" x="9575800" y="3541713"/>
          <p14:tracePt t="47382" x="9601200" y="3541713"/>
          <p14:tracePt t="47390" x="9613900" y="3541713"/>
          <p14:tracePt t="47399" x="9626600" y="3541713"/>
          <p14:tracePt t="47407" x="9650413" y="3541713"/>
          <p14:tracePt t="47416" x="9663113" y="3554413"/>
          <p14:tracePt t="47422" x="9701213" y="3554413"/>
          <p14:tracePt t="47432" x="9739313" y="3554413"/>
          <p14:tracePt t="47438" x="9801225" y="3554413"/>
          <p14:tracePt t="47445" x="9875838" y="3554413"/>
          <p14:tracePt t="47452" x="9926638" y="3554413"/>
          <p14:tracePt t="47460" x="10001250" y="3579813"/>
          <p14:tracePt t="47468" x="10088563" y="3603625"/>
          <p14:tracePt t="47476" x="10152063" y="3629025"/>
          <p14:tracePt t="47485" x="10226675" y="3654425"/>
          <p14:tracePt t="47492" x="10301288" y="3679825"/>
          <p14:tracePt t="47500" x="10352088" y="3692525"/>
          <p14:tracePt t="47508" x="10426700" y="3692525"/>
          <p14:tracePt t="47516" x="10477500" y="3692525"/>
          <p14:tracePt t="47522" x="10502900" y="3703638"/>
          <p14:tracePt t="47533" x="10514013" y="3703638"/>
          <p14:tracePt t="47538" x="10526713" y="3703638"/>
          <p14:tracePt t="47547" x="10539413" y="3703638"/>
          <p14:tracePt t="47554" x="10552113" y="3703638"/>
          <p14:tracePt t="47570" x="10577513" y="3716338"/>
          <p14:tracePt t="47576" x="10590213" y="3729038"/>
          <p14:tracePt t="47585" x="10626725" y="3729038"/>
          <p14:tracePt t="47592" x="10652125" y="3741738"/>
          <p14:tracePt t="47601" x="10715625" y="3767138"/>
          <p14:tracePt t="47608" x="10752138" y="3779838"/>
          <p14:tracePt t="47616" x="10790238" y="3792538"/>
          <p14:tracePt t="47624" x="10828338" y="3816350"/>
          <p14:tracePt t="47633" x="10890250" y="3841750"/>
          <p14:tracePt t="47640" x="10939463" y="3854450"/>
          <p14:tracePt t="47649" x="10964863" y="3879850"/>
          <p14:tracePt t="47654" x="10977563" y="3892550"/>
          <p14:tracePt t="47662" x="11002963" y="3916363"/>
          <p14:tracePt t="47670" x="11015663" y="3941763"/>
          <p14:tracePt t="47678" x="11028363" y="3954463"/>
          <p14:tracePt t="47686" x="11052175" y="3992563"/>
          <p14:tracePt t="47694" x="11077575" y="4005263"/>
          <p14:tracePt t="47702" x="11102975" y="4029075"/>
          <p14:tracePt t="47710" x="11128375" y="4054475"/>
          <p14:tracePt t="47716" x="11141075" y="4067175"/>
          <p14:tracePt t="47724" x="11164888" y="4092575"/>
          <p14:tracePt t="47732" x="11164888" y="4105275"/>
          <p14:tracePt t="47739" x="11190288" y="4117975"/>
          <p14:tracePt t="47747" x="11190288" y="4129088"/>
          <p14:tracePt t="47755" x="11190288" y="4141788"/>
          <p14:tracePt t="47764" x="11190288" y="4167188"/>
          <p14:tracePt t="47771" x="11202988" y="4179888"/>
          <p14:tracePt t="47777" x="11202988" y="4205288"/>
          <p14:tracePt t="47785" x="11202988" y="4254500"/>
          <p14:tracePt t="47793" x="11202988" y="4318000"/>
          <p14:tracePt t="47801" x="11215688" y="4379913"/>
          <p14:tracePt t="47809" x="11241088" y="4454525"/>
          <p14:tracePt t="47818" x="11266488" y="4518025"/>
          <p14:tracePt t="47826" x="11290300" y="4592638"/>
          <p14:tracePt t="47835" x="11315700" y="4643438"/>
          <p14:tracePt t="47840" x="11341100" y="4692650"/>
          <p14:tracePt t="47848" x="11353800" y="4756150"/>
          <p14:tracePt t="47856" x="11377613" y="4792663"/>
          <p14:tracePt t="47866" x="11390313" y="4818063"/>
          <p14:tracePt t="47872" x="11390313" y="4830763"/>
          <p14:tracePt t="47883" x="11390313" y="4856163"/>
          <p14:tracePt t="47897" x="11390313" y="4879975"/>
          <p14:tracePt t="47904" x="11390313" y="4892675"/>
          <p14:tracePt t="47910" x="11390313" y="4918075"/>
          <p14:tracePt t="47918" x="11403013" y="4956175"/>
          <p14:tracePt t="47926" x="11415713" y="4981575"/>
          <p14:tracePt t="47935" x="11441113" y="5030788"/>
          <p14:tracePt t="47942" x="11466513" y="5105400"/>
          <p14:tracePt t="47950" x="11479213" y="5181600"/>
          <p14:tracePt t="47958" x="11503025" y="5256213"/>
          <p14:tracePt t="47967" x="11515725" y="5305425"/>
          <p14:tracePt t="47974" x="11541125" y="5343525"/>
          <p14:tracePt t="47982" x="11566525" y="5407025"/>
          <p14:tracePt t="47988" x="11566525" y="5430838"/>
          <p14:tracePt t="47997" x="11579225" y="5443538"/>
          <p14:tracePt t="48004" x="11579225" y="5468938"/>
          <p14:tracePt t="48012" x="11579225" y="5481638"/>
          <p14:tracePt t="48020" x="11579225" y="5507038"/>
          <p14:tracePt t="48028" x="11579225" y="5543550"/>
          <p14:tracePt t="48036" x="11579225" y="5581650"/>
          <p14:tracePt t="48042" x="11579225" y="5630863"/>
          <p14:tracePt t="48050" x="11566525" y="5707063"/>
          <p14:tracePt t="48058" x="11566525" y="5768975"/>
          <p14:tracePt t="48066" x="11566525" y="5843588"/>
          <p14:tracePt t="48074" x="11566525" y="5907088"/>
          <p14:tracePt t="48082" x="11566525" y="5981700"/>
          <p14:tracePt t="48090" x="11579225" y="6069013"/>
          <p14:tracePt t="48099" x="11579225" y="6132513"/>
          <p14:tracePt t="48106" x="11579225" y="6181725"/>
          <p14:tracePt t="48112" x="11579225" y="6257925"/>
          <p14:tracePt t="48120" x="11553825" y="6332538"/>
          <p14:tracePt t="48128" x="11541125" y="6394450"/>
          <p14:tracePt t="48136" x="11515725" y="6470650"/>
          <p14:tracePt t="48144" x="11490325" y="6545263"/>
          <p14:tracePt t="48152" x="11466513" y="6594475"/>
          <p14:tracePt t="48160" x="11441113" y="6645275"/>
          <p14:tracePt t="48169" x="11441113" y="6696075"/>
          <p14:tracePt t="48174" x="11415713" y="6719888"/>
          <p14:tracePt t="48183" x="11403013" y="6757988"/>
          <p14:tracePt t="48190" x="11377613" y="6770688"/>
          <p14:tracePt t="48202" x="11341100" y="6796088"/>
          <p14:tracePt t="48206" x="11277600" y="6807200"/>
          <p14:tracePt t="48216" x="11215688" y="6807200"/>
          <p14:tracePt t="48222" x="11115675" y="6832600"/>
          <p14:tracePt t="48586" x="6997700" y="6819900"/>
          <p14:tracePt t="48595" x="6921500" y="6783388"/>
          <p14:tracePt t="48602" x="6808788" y="6757988"/>
          <p14:tracePt t="48610" x="6721475" y="6732588"/>
          <p14:tracePt t="48618" x="6659563" y="6719888"/>
          <p14:tracePt t="48626" x="6584950" y="6707188"/>
          <p14:tracePt t="48635" x="6559550" y="6696075"/>
          <p14:tracePt t="48642" x="6546850" y="6696075"/>
          <p14:tracePt t="48649" x="6521450" y="6696075"/>
          <p14:tracePt t="48656" x="6508750" y="6683375"/>
          <p14:tracePt t="48666" x="6496050" y="6683375"/>
          <p14:tracePt t="48672" x="6483350" y="6670675"/>
          <p14:tracePt t="48683" x="6472238" y="6670675"/>
          <p14:tracePt t="48688" x="6446838" y="6670675"/>
          <p14:tracePt t="48698" x="6434138" y="6657975"/>
          <p14:tracePt t="48704" x="6421438" y="6645275"/>
          <p14:tracePt t="48711" x="6396038" y="6645275"/>
          <p14:tracePt t="48718" x="6370638" y="6632575"/>
          <p14:tracePt t="48726" x="6359525" y="6619875"/>
          <p14:tracePt t="48735" x="6346825" y="6619875"/>
          <p14:tracePt t="48742" x="6321425" y="6607175"/>
          <p14:tracePt t="48758" x="6308725" y="6607175"/>
          <p14:tracePt t="48772" x="6296025" y="6594475"/>
          <p14:tracePt t="48783" x="6283325" y="6594475"/>
          <p14:tracePt t="48788" x="6270625" y="6570663"/>
          <p14:tracePt t="48798" x="6259513" y="6557963"/>
          <p14:tracePt t="48804" x="6234113" y="6545263"/>
          <p14:tracePt t="48812" x="6221413" y="6519863"/>
          <p14:tracePt t="48820" x="6183313" y="6507163"/>
          <p14:tracePt t="48828" x="6134100" y="6483350"/>
          <p14:tracePt t="48836" x="6096000" y="6457950"/>
          <p14:tracePt t="48842" x="6070600" y="6445250"/>
          <p14:tracePt t="48851" x="6045200" y="6419850"/>
          <p14:tracePt t="48858" x="6021388" y="6407150"/>
          <p14:tracePt t="48866" x="6008688" y="6381750"/>
          <p14:tracePt t="48874" x="5983288" y="6381750"/>
          <p14:tracePt t="48920" x="5970588" y="6381750"/>
          <p14:tracePt t="48936" x="5957888" y="6381750"/>
          <p14:tracePt t="48944" x="5945188" y="6381750"/>
          <p14:tracePt t="48952" x="5932488" y="6370638"/>
          <p14:tracePt t="48960" x="5908675" y="6357938"/>
          <p14:tracePt t="48968" x="5857875" y="6332538"/>
          <p14:tracePt t="48974" x="5808663" y="6294438"/>
          <p14:tracePt t="48982" x="5795963" y="6281738"/>
          <p14:tracePt t="48990" x="5770563" y="6257925"/>
          <p14:tracePt t="49006" x="5757863" y="6245225"/>
          <p14:tracePt t="49015" x="5732463" y="6219825"/>
          <p14:tracePt t="49022" x="5719763" y="6207125"/>
          <p14:tracePt t="49032" x="5695950" y="6181725"/>
          <p14:tracePt t="49038" x="5683250" y="6169025"/>
          <p14:tracePt t="49044" x="5657850" y="6145213"/>
          <p14:tracePt t="49053" x="5632450" y="6119813"/>
          <p14:tracePt t="49060" x="5619750" y="6094413"/>
          <p14:tracePt t="49068" x="5583238" y="6069013"/>
          <p14:tracePt t="49076" x="5532438" y="6045200"/>
          <p14:tracePt t="49084" x="5507038" y="6019800"/>
          <p14:tracePt t="49092" x="5483225" y="6007100"/>
          <p14:tracePt t="49100" x="5457825" y="5981700"/>
          <p14:tracePt t="49108" x="5432425" y="5969000"/>
          <p14:tracePt t="49115" x="5419725" y="5945188"/>
          <p14:tracePt t="49122" x="5394325" y="5932488"/>
          <p14:tracePt t="49131" x="5383213" y="5919788"/>
          <p14:tracePt t="49138" x="5357813" y="5881688"/>
          <p14:tracePt t="49148" x="5345113" y="5868988"/>
          <p14:tracePt t="49154" x="5319713" y="5856288"/>
          <p14:tracePt t="49162" x="5307013" y="5819775"/>
          <p14:tracePt t="49171" x="5281613" y="5781675"/>
          <p14:tracePt t="49176" x="5257800" y="5732463"/>
          <p14:tracePt t="49187" x="5245100" y="5668963"/>
          <p14:tracePt t="49192" x="5194300" y="5607050"/>
          <p14:tracePt t="49200" x="5157788" y="5568950"/>
          <p14:tracePt t="49208" x="5132388" y="5518150"/>
          <p14:tracePt t="49216" x="5094288" y="5468938"/>
          <p14:tracePt t="49224" x="5057775" y="5394325"/>
          <p14:tracePt t="49232" x="5032375" y="5343525"/>
          <p14:tracePt t="49240" x="4994275" y="5281613"/>
          <p14:tracePt t="49249" x="4968875" y="5218113"/>
          <p14:tracePt t="49254" x="4956175" y="5181600"/>
          <p14:tracePt t="49263" x="4932363" y="5130800"/>
          <p14:tracePt t="49270" x="4919663" y="5105400"/>
          <p14:tracePt t="49278" x="4906963" y="5068888"/>
          <p14:tracePt t="49286" x="4894263" y="5056188"/>
          <p14:tracePt t="49294" x="4881563" y="4992688"/>
          <p14:tracePt t="49302" x="4868863" y="4930775"/>
          <p14:tracePt t="49308" x="4843463" y="4856163"/>
          <p14:tracePt t="49317" x="4832350" y="4805363"/>
          <p14:tracePt t="49324" x="4819650" y="4756150"/>
          <p14:tracePt t="49332" x="4806950" y="4718050"/>
          <p14:tracePt t="49340" x="4794250" y="4643438"/>
          <p14:tracePt t="49349" x="4781550" y="4605338"/>
          <p14:tracePt t="49356" x="4781550" y="4579938"/>
          <p14:tracePt t="49366" x="4781550" y="4554538"/>
          <p14:tracePt t="49372" x="4781550" y="4530725"/>
          <p14:tracePt t="49378" x="4781550" y="4518025"/>
          <p14:tracePt t="49386" x="4781550" y="4505325"/>
          <p14:tracePt t="49394" x="4781550" y="4479925"/>
          <p14:tracePt t="49402" x="4781550" y="4467225"/>
          <p14:tracePt t="49410" x="4781550" y="4454525"/>
          <p14:tracePt t="49418" x="4781550" y="4443413"/>
          <p14:tracePt t="49426" x="4781550" y="4418013"/>
          <p14:tracePt t="49435" x="4781550" y="4405313"/>
          <p14:tracePt t="49440" x="4781550" y="4392613"/>
          <p14:tracePt t="49448" x="4794250" y="4367213"/>
          <p14:tracePt t="49456" x="4806950" y="4354513"/>
          <p14:tracePt t="49465" x="4832350" y="4330700"/>
          <p14:tracePt t="49472" x="4843463" y="4305300"/>
          <p14:tracePt t="49482" x="4868863" y="4292600"/>
          <p14:tracePt t="49488" x="4881563" y="4241800"/>
          <p14:tracePt t="49498" x="4906963" y="4217988"/>
          <p14:tracePt t="49504" x="4932363" y="4179888"/>
          <p14:tracePt t="49510" x="4956175" y="4154488"/>
          <p14:tracePt t="49519" x="4981575" y="4129088"/>
          <p14:tracePt t="49526" x="4994275" y="4117975"/>
          <p14:tracePt t="49536" x="5019675" y="4079875"/>
          <p14:tracePt t="49542" x="5032375" y="4041775"/>
          <p14:tracePt t="49551" x="5057775" y="4005263"/>
          <p14:tracePt t="49558" x="5068888" y="3979863"/>
          <p14:tracePt t="49567" x="5106988" y="3954463"/>
          <p14:tracePt t="49574" x="5119688" y="3916363"/>
          <p14:tracePt t="49582" x="5157788" y="3879850"/>
          <p14:tracePt t="49588" x="5194300" y="3841750"/>
          <p14:tracePt t="49599" x="5270500" y="3803650"/>
          <p14:tracePt t="49604" x="5332413" y="3779838"/>
          <p14:tracePt t="49613" x="5407025" y="3754438"/>
          <p14:tracePt t="49620" x="5470525" y="3729038"/>
          <p14:tracePt t="49628" x="5532438" y="3703638"/>
          <p14:tracePt t="49636" x="5607050" y="3679825"/>
          <p14:tracePt t="49642" x="5657850" y="3641725"/>
          <p14:tracePt t="49651" x="5732463" y="3603625"/>
          <p14:tracePt t="49658" x="5808663" y="3579813"/>
          <p14:tracePt t="49667" x="5883275" y="3567113"/>
          <p14:tracePt t="49674" x="5921375" y="3541713"/>
          <p14:tracePt t="49684" x="5957888" y="3516313"/>
          <p14:tracePt t="49690" x="5983288" y="3516313"/>
          <p14:tracePt t="49699" x="5995988" y="3490913"/>
          <p14:tracePt t="49704" x="6008688" y="3490913"/>
          <p14:tracePt t="49713" x="6008688" y="3479800"/>
          <p14:tracePt t="49720" x="6021388" y="3467100"/>
          <p14:tracePt t="49728" x="6045200" y="3467100"/>
          <p14:tracePt t="49736" x="6083300" y="3467100"/>
          <p14:tracePt t="49743" x="6146800" y="3467100"/>
          <p14:tracePt t="49751" x="6234113" y="3454400"/>
          <p14:tracePt t="49759" x="6296025" y="3441700"/>
          <p14:tracePt t="49767" x="6383338" y="3441700"/>
          <p14:tracePt t="49773" x="6534150" y="3441700"/>
          <p14:tracePt t="49782" x="6708775" y="3441700"/>
          <p14:tracePt t="49789" x="6834188" y="3441700"/>
          <p14:tracePt t="49798" x="6997700" y="3467100"/>
          <p14:tracePt t="49806" x="7146925" y="3479800"/>
          <p14:tracePt t="49816" x="7272338" y="3503613"/>
          <p14:tracePt t="49822" x="7372350" y="3516313"/>
          <p14:tracePt t="49831" x="7459663" y="3529013"/>
          <p14:tracePt t="49837" x="7548563" y="3541713"/>
          <p14:tracePt t="49844" x="7610475" y="3554413"/>
          <p14:tracePt t="49852" x="7648575" y="3554413"/>
          <p14:tracePt t="49860" x="7673975" y="3554413"/>
          <p14:tracePt t="49869" x="7685088" y="3541713"/>
          <p14:tracePt t="49876" x="7697788" y="3541713"/>
          <p14:tracePt t="49898" x="7748588" y="3529013"/>
          <p14:tracePt t="49902" x="7773988" y="3529013"/>
          <p14:tracePt t="49907" x="7785100" y="3529013"/>
          <p14:tracePt t="49916" x="7835900" y="3529013"/>
          <p14:tracePt t="49922" x="7910513" y="3541713"/>
          <p14:tracePt t="49931" x="7986713" y="3554413"/>
          <p14:tracePt t="49938" x="8074025" y="3567113"/>
          <p14:tracePt t="49948" x="8148638" y="3579813"/>
          <p14:tracePt t="49954" x="8261350" y="3590925"/>
          <p14:tracePt t="49963" x="8361363" y="3590925"/>
          <p14:tracePt t="49970" x="8461375" y="3590925"/>
          <p14:tracePt t="49976" x="8561388" y="3603625"/>
          <p14:tracePt t="49985" x="8661400" y="3616325"/>
          <p14:tracePt t="49992" x="8750300" y="3629025"/>
          <p14:tracePt t="50000" x="8824913" y="3654425"/>
          <p14:tracePt t="50008" x="8886825" y="3667125"/>
          <p14:tracePt t="50016" x="8963025" y="3679825"/>
          <p14:tracePt t="50024" x="9037638" y="3703638"/>
          <p14:tracePt t="50033" x="9088438" y="3716338"/>
          <p14:tracePt t="50038" x="9112250" y="3716338"/>
          <p14:tracePt t="50048" x="9150350" y="3716338"/>
          <p14:tracePt t="50054" x="9175750" y="3729038"/>
          <p14:tracePt t="50063" x="9199563" y="3741738"/>
          <p14:tracePt t="50070" x="9212263" y="3741738"/>
          <p14:tracePt t="50078" x="9237663" y="3754438"/>
          <p14:tracePt t="50087" x="9263063" y="3754438"/>
          <p14:tracePt t="50094" x="9312275" y="3779838"/>
          <p14:tracePt t="50101" x="9350375" y="3779838"/>
          <p14:tracePt t="50107" x="9401175" y="3803650"/>
          <p14:tracePt t="50115" x="9475788" y="3829050"/>
          <p14:tracePt t="50123" x="9563100" y="3854450"/>
          <p14:tracePt t="50132" x="9650413" y="3879850"/>
          <p14:tracePt t="50139" x="9726613" y="3905250"/>
          <p14:tracePt t="50147" x="9801225" y="3929063"/>
          <p14:tracePt t="50155" x="9852025" y="3967163"/>
          <p14:tracePt t="50163" x="9888538" y="3979863"/>
          <p14:tracePt t="50171" x="9913938" y="4005263"/>
          <p14:tracePt t="50177" x="9939338" y="4017963"/>
          <p14:tracePt t="50186" x="9988550" y="4041775"/>
          <p14:tracePt t="50193" x="10064750" y="4079875"/>
          <p14:tracePt t="50201" x="10126663" y="4105275"/>
          <p14:tracePt t="50209" x="10177463" y="4129088"/>
          <p14:tracePt t="50217" x="10239375" y="4141788"/>
          <p14:tracePt t="50225" x="10301288" y="4167188"/>
          <p14:tracePt t="50233" x="10377488" y="4192588"/>
          <p14:tracePt t="50239" x="10490200" y="4217988"/>
          <p14:tracePt t="50248" x="10577513" y="4241800"/>
          <p14:tracePt t="50256" x="10664825" y="4279900"/>
          <p14:tracePt t="50265" x="10726738" y="4305300"/>
          <p14:tracePt t="50272" x="10802938" y="4330700"/>
          <p14:tracePt t="50281" x="10864850" y="4341813"/>
          <p14:tracePt t="50288" x="10890250" y="4367213"/>
          <p14:tracePt t="50298" x="10915650" y="4379913"/>
          <p14:tracePt t="50302" x="10928350" y="4392613"/>
          <p14:tracePt t="50310" x="10952163" y="4418013"/>
          <p14:tracePt t="50318" x="10977563" y="4430713"/>
          <p14:tracePt t="50326" x="11002963" y="4454525"/>
          <p14:tracePt t="50335" x="11028363" y="4467225"/>
          <p14:tracePt t="50342" x="11041063" y="4505325"/>
          <p14:tracePt t="50350" x="11064875" y="4530725"/>
          <p14:tracePt t="50358" x="11077575" y="4543425"/>
          <p14:tracePt t="50367" x="11102975" y="4567238"/>
          <p14:tracePt t="50372" x="11115675" y="4605338"/>
          <p14:tracePt t="50382" x="11141075" y="4630738"/>
          <p14:tracePt t="50388" x="11153775" y="4667250"/>
          <p14:tracePt t="50398" x="11177588" y="4692650"/>
          <p14:tracePt t="50404" x="11190288" y="4718050"/>
          <p14:tracePt t="50413" x="11215688" y="4768850"/>
          <p14:tracePt t="50420" x="11228388" y="4792663"/>
          <p14:tracePt t="50428" x="11253788" y="4818063"/>
          <p14:tracePt t="50436" x="11266488" y="4843463"/>
          <p14:tracePt t="50442" x="11266488" y="4856163"/>
          <p14:tracePt t="50450" x="11277600" y="4868863"/>
          <p14:tracePt t="50458" x="11277600" y="4879975"/>
          <p14:tracePt t="50466" x="11290300" y="4892675"/>
          <p14:tracePt t="50474" x="11290300" y="4918075"/>
          <p14:tracePt t="50482" x="11290300" y="4930775"/>
          <p14:tracePt t="50490" x="11290300" y="4943475"/>
          <p14:tracePt t="50498" x="11290300" y="4968875"/>
          <p14:tracePt t="50504" x="11303000" y="4981575"/>
          <p14:tracePt t="50513" x="11303000" y="5005388"/>
          <p14:tracePt t="50520" x="11303000" y="5018088"/>
          <p14:tracePt t="50529" x="11315700" y="5043488"/>
          <p14:tracePt t="50536" x="11315700" y="5068888"/>
          <p14:tracePt t="50544" x="11328400" y="5092700"/>
          <p14:tracePt t="50552" x="11353800" y="5118100"/>
          <p14:tracePt t="50560" x="11353800" y="5143500"/>
          <p14:tracePt t="50568" x="11377613" y="5194300"/>
          <p14:tracePt t="50574" x="11390313" y="5205413"/>
          <p14:tracePt t="50582" x="11415713" y="5243513"/>
          <p14:tracePt t="50590" x="11428413" y="5281613"/>
          <p14:tracePt t="50598" x="11453813" y="5305425"/>
          <p14:tracePt t="50606" x="11466513" y="5318125"/>
          <p14:tracePt t="50615" x="11479213" y="5343525"/>
          <p14:tracePt t="50623" x="11490325" y="5356225"/>
          <p14:tracePt t="50631" x="11490325" y="5381625"/>
          <p14:tracePt t="50636" x="11515725" y="5407025"/>
          <p14:tracePt t="50644" x="11515725" y="5418138"/>
          <p14:tracePt t="50652" x="11515725" y="5430838"/>
          <p14:tracePt t="50660" x="11515725" y="5443538"/>
          <p14:tracePt t="50668" x="11515725" y="5468938"/>
          <p14:tracePt t="50676" x="11515725" y="5481638"/>
          <p14:tracePt t="50684" x="11515725" y="5494338"/>
          <p14:tracePt t="50692" x="11528425" y="5518150"/>
          <p14:tracePt t="50700" x="11528425" y="5530850"/>
          <p14:tracePt t="50706" x="11528425" y="5543550"/>
          <p14:tracePt t="50715" x="11528425" y="5556250"/>
          <p14:tracePt t="50722" x="11528425" y="5568950"/>
          <p14:tracePt t="50732" x="11528425" y="5581650"/>
          <p14:tracePt t="50748" x="11528425" y="5594350"/>
          <p14:tracePt t="50764" x="11528425" y="5607050"/>
          <p14:tracePt t="50776" x="11528425" y="5630863"/>
          <p14:tracePt t="50784" x="11541125" y="5643563"/>
          <p14:tracePt t="50792" x="11553825" y="5656263"/>
          <p14:tracePt t="50800" x="11553825" y="5681663"/>
          <p14:tracePt t="50808" x="11553825" y="5694363"/>
          <p14:tracePt t="50817" x="11553825" y="5707063"/>
          <p14:tracePt t="50824" x="11553825" y="5732463"/>
          <p14:tracePt t="50833" x="11553825" y="5743575"/>
          <p14:tracePt t="50838" x="11553825" y="5756275"/>
          <p14:tracePt t="50848" x="11553825" y="5768975"/>
          <p14:tracePt t="50854" x="11553825" y="5794375"/>
          <p14:tracePt t="50870" x="11553825" y="5807075"/>
          <p14:tracePt t="50879" x="11553825" y="5819775"/>
          <p14:tracePt t="50886" x="11553825" y="5832475"/>
          <p14:tracePt t="50902" x="11553825" y="5843588"/>
          <p14:tracePt t="50917" x="11553825" y="5856288"/>
          <p14:tracePt t="50933" x="11553825" y="5868988"/>
          <p14:tracePt t="50964" x="11553825" y="5881688"/>
          <p14:tracePt t="51266" x="11566525" y="5894388"/>
          <p14:tracePt t="51448" x="11566525" y="5907088"/>
          <p14:tracePt t="51472" x="11566525" y="5919788"/>
          <p14:tracePt t="51761" x="11566525" y="5932488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95C4BA-2FF8-4F01-99AC-66566C58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s-CL" dirty="0"/>
              <a:t>Evaluación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5D4A37-24B6-43E7-B636-CA1A9538A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s-CL" sz="2400" dirty="0"/>
              <a:t>Medición única de CC alterada</a:t>
            </a:r>
          </a:p>
          <a:p>
            <a:r>
              <a:rPr lang="es-CL" sz="2400" dirty="0"/>
              <a:t>Mediciones seriadas que muestran progresivo aumento de CC (cruzando percentiles mayores p10, 25, 50, 75, 90)</a:t>
            </a:r>
          </a:p>
          <a:p>
            <a:r>
              <a:rPr lang="es-CL" sz="2400" dirty="0"/>
              <a:t>En &lt; 6 meses, hay aumento de CC mayor a 2 cm por mes. </a:t>
            </a:r>
          </a:p>
          <a:p>
            <a:endParaRPr lang="es-CL" sz="2400" dirty="0"/>
          </a:p>
        </p:txBody>
      </p:sp>
      <p:sp>
        <p:nvSpPr>
          <p:cNvPr id="4" name="Cerrar llave 3">
            <a:extLst>
              <a:ext uri="{FF2B5EF4-FFF2-40B4-BE49-F238E27FC236}">
                <a16:creationId xmlns:a16="http://schemas.microsoft.com/office/drawing/2014/main" id="{FDE7F708-803D-46BB-8339-24D2A0B28887}"/>
              </a:ext>
            </a:extLst>
          </p:cNvPr>
          <p:cNvSpPr/>
          <p:nvPr/>
        </p:nvSpPr>
        <p:spPr>
          <a:xfrm rot="5400000">
            <a:off x="5640240" y="-12857"/>
            <a:ext cx="504056" cy="8256335"/>
          </a:xfrm>
          <a:prstGeom prst="rightBrac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64B376-89EC-441A-B9D5-6F09F7AEDFE7}"/>
              </a:ext>
            </a:extLst>
          </p:cNvPr>
          <p:cNvSpPr txBox="1"/>
          <p:nvPr/>
        </p:nvSpPr>
        <p:spPr>
          <a:xfrm>
            <a:off x="3668753" y="4917534"/>
            <a:ext cx="485449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CL" dirty="0"/>
              <a:t>Iniciar evaluación por MACROCEFALIA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C2FEC9-40DC-409A-AFF6-D69832F09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680" y="571150"/>
            <a:ext cx="2990850" cy="153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C13366-4291-4E1C-8EE0-03076C793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2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61"/>
    </mc:Choice>
    <mc:Fallback>
      <p:transition spd="slow" advTm="65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096" x="11553825" y="5919788"/>
          <p14:tracePt t="23104" x="11490325" y="5907088"/>
          <p14:tracePt t="23111" x="11403013" y="5881688"/>
          <p14:tracePt t="23119" x="11290300" y="5856288"/>
          <p14:tracePt t="23127" x="11164888" y="5832475"/>
          <p14:tracePt t="23135" x="10990263" y="5819775"/>
          <p14:tracePt t="23143" x="10739438" y="5807075"/>
          <p14:tracePt t="23149" x="10552113" y="5794375"/>
          <p14:tracePt t="23159" x="10401300" y="5781675"/>
          <p14:tracePt t="23166" x="10301288" y="5768975"/>
          <p14:tracePt t="23174" x="10201275" y="5756275"/>
          <p14:tracePt t="23182" x="10101263" y="5743575"/>
          <p14:tracePt t="23190" x="10001250" y="5743575"/>
          <p14:tracePt t="23198" x="9913938" y="5732463"/>
          <p14:tracePt t="23207" x="9813925" y="5732463"/>
          <p14:tracePt t="23212" x="9713913" y="5732463"/>
          <p14:tracePt t="23220" x="9575800" y="5719763"/>
          <p14:tracePt t="23228" x="9437688" y="5694363"/>
          <p14:tracePt t="23236" x="9324975" y="5694363"/>
          <p14:tracePt t="23244" x="9163050" y="5694363"/>
          <p14:tracePt t="23252" x="8986838" y="5694363"/>
          <p14:tracePt t="23260" x="8837613" y="5694363"/>
          <p14:tracePt t="23268" x="8737600" y="5694363"/>
          <p14:tracePt t="23276" x="8637588" y="5719763"/>
          <p14:tracePt t="23282" x="8561388" y="5732463"/>
          <p14:tracePt t="23290" x="8524875" y="5732463"/>
          <p14:tracePt t="23298" x="8512175" y="5743575"/>
          <p14:tracePt t="23307" x="8499475" y="5743575"/>
          <p14:tracePt t="23360" x="8499475" y="5756275"/>
          <p14:tracePt t="23400" x="8486775" y="5756275"/>
          <p14:tracePt t="23438" x="8486775" y="5743575"/>
          <p14:tracePt t="23446" x="8486775" y="5732463"/>
          <p14:tracePt t="23454" x="8486775" y="5707063"/>
          <p14:tracePt t="23462" x="8486775" y="5694363"/>
          <p14:tracePt t="23470" x="8474075" y="5681663"/>
          <p14:tracePt t="23478" x="8474075" y="5656263"/>
          <p14:tracePt t="23492" x="8461375" y="5643563"/>
          <p14:tracePt t="23500" x="8461375" y="5630863"/>
          <p14:tracePt t="23509" x="8461375" y="5619750"/>
          <p14:tracePt t="23586" x="8461375" y="5607050"/>
          <p14:tracePt t="23606" x="8461375" y="5594350"/>
          <p14:tracePt t="24950" x="8461375" y="5568950"/>
          <p14:tracePt t="24980" x="8461375" y="5556250"/>
          <p14:tracePt t="25330" x="8461375" y="5543550"/>
          <p14:tracePt t="25339" x="8474075" y="5530850"/>
          <p14:tracePt t="25346" x="8474075" y="5507038"/>
          <p14:tracePt t="25355" x="8486775" y="5494338"/>
          <p14:tracePt t="25362" x="8499475" y="5468938"/>
          <p14:tracePt t="25370" x="8512175" y="5443538"/>
          <p14:tracePt t="25376" x="8537575" y="5407025"/>
          <p14:tracePt t="25384" x="8548688" y="5368925"/>
          <p14:tracePt t="25392" x="8574088" y="5343525"/>
          <p14:tracePt t="25400" x="8586788" y="5305425"/>
          <p14:tracePt t="25409" x="8612188" y="5268913"/>
          <p14:tracePt t="25416" x="8637588" y="5230813"/>
          <p14:tracePt t="25424" x="8650288" y="5168900"/>
          <p14:tracePt t="25432" x="8699500" y="5118100"/>
          <p14:tracePt t="25441" x="8750300" y="5068888"/>
          <p14:tracePt t="25446" x="8786813" y="5018088"/>
          <p14:tracePt t="25456" x="8824913" y="4981575"/>
          <p14:tracePt t="25462" x="8850313" y="4943475"/>
          <p14:tracePt t="25470" x="8863013" y="4905375"/>
          <p14:tracePt t="25478" x="8886825" y="4892675"/>
          <p14:tracePt t="25486" x="8899525" y="4879975"/>
          <p14:tracePt t="25495" x="8924925" y="4856163"/>
          <p14:tracePt t="25502" x="8937625" y="4843463"/>
          <p14:tracePt t="25509" x="8950325" y="4805363"/>
          <p14:tracePt t="25516" x="8975725" y="4779963"/>
          <p14:tracePt t="25524" x="8986838" y="4768850"/>
          <p14:tracePt t="25532" x="9012238" y="4743450"/>
          <p14:tracePt t="25540" x="9024938" y="4705350"/>
          <p14:tracePt t="25548" x="9050338" y="4692650"/>
          <p14:tracePt t="25556" x="9063038" y="4667250"/>
          <p14:tracePt t="25564" x="9088438" y="4656138"/>
          <p14:tracePt t="25570" x="9088438" y="4643438"/>
          <p14:tracePt t="25578" x="9099550" y="4643438"/>
          <p14:tracePt t="25586" x="9099550" y="4630738"/>
          <p14:tracePt t="25594" x="9099550" y="4605338"/>
          <p14:tracePt t="25602" x="9112250" y="4579938"/>
          <p14:tracePt t="25610" x="9124950" y="4554538"/>
          <p14:tracePt t="25618" x="9137650" y="4518025"/>
          <p14:tracePt t="25626" x="9150350" y="4479925"/>
          <p14:tracePt t="25634" x="9175750" y="4418013"/>
          <p14:tracePt t="25641" x="9175750" y="4367213"/>
          <p14:tracePt t="25648" x="9175750" y="4330700"/>
          <p14:tracePt t="25656" x="9175750" y="4279900"/>
          <p14:tracePt t="25664" x="9163050" y="4230688"/>
          <p14:tracePt t="25673" x="9150350" y="4179888"/>
          <p14:tracePt t="25680" x="9124950" y="4129088"/>
          <p14:tracePt t="25689" x="9099550" y="4092575"/>
          <p14:tracePt t="25696" x="9088438" y="4054475"/>
          <p14:tracePt t="25706" x="9024938" y="4005263"/>
          <p14:tracePt t="25710" x="8963025" y="3954463"/>
          <p14:tracePt t="25718" x="8886825" y="3867150"/>
          <p14:tracePt t="25727" x="8799513" y="3792538"/>
          <p14:tracePt t="25734" x="8699500" y="3716338"/>
          <p14:tracePt t="25742" x="8574088" y="3629025"/>
          <p14:tracePt t="25750" x="8448675" y="3579813"/>
          <p14:tracePt t="25759" x="8274050" y="3516313"/>
          <p14:tracePt t="25766" x="8110538" y="3479800"/>
          <p14:tracePt t="25773" x="7961313" y="3441700"/>
          <p14:tracePt t="25780" x="7797800" y="3390900"/>
          <p14:tracePt t="25790" x="7648575" y="3367088"/>
          <p14:tracePt t="25796" x="7535863" y="3354388"/>
          <p14:tracePt t="25806" x="7435850" y="3328988"/>
          <p14:tracePt t="25812" x="7323138" y="3303588"/>
          <p14:tracePt t="25820" x="7246938" y="3278188"/>
          <p14:tracePt t="25828" x="7146925" y="3254375"/>
          <p14:tracePt t="25836" x="7046913" y="3241675"/>
          <p14:tracePt t="25842" x="6946900" y="3228975"/>
          <p14:tracePt t="25850" x="6846888" y="3216275"/>
          <p14:tracePt t="25858" x="6772275" y="3216275"/>
          <p14:tracePt t="25866" x="6672263" y="3203575"/>
          <p14:tracePt t="25877" x="6572250" y="3203575"/>
          <p14:tracePt t="25882" x="6472238" y="3178175"/>
          <p14:tracePt t="25890" x="6370638" y="3178175"/>
          <p14:tracePt t="25897" x="6270625" y="3203575"/>
          <p14:tracePt t="25905" x="6183313" y="3203575"/>
          <p14:tracePt t="25911" x="6096000" y="3203575"/>
          <p14:tracePt t="25919" x="6008688" y="3203575"/>
          <p14:tracePt t="25927" x="5945188" y="3203575"/>
          <p14:tracePt t="25935" x="5857875" y="3203575"/>
          <p14:tracePt t="25943" x="5795963" y="3203575"/>
          <p14:tracePt t="25951" x="5719763" y="3228975"/>
          <p14:tracePt t="25960" x="5645150" y="3241675"/>
          <p14:tracePt t="25968" x="5583238" y="3254375"/>
          <p14:tracePt t="25974" x="5507038" y="3254375"/>
          <p14:tracePt t="25982" x="5445125" y="3267075"/>
          <p14:tracePt t="25990" x="5345113" y="3267075"/>
          <p14:tracePt t="25998" x="5232400" y="3254375"/>
          <p14:tracePt t="26006" x="5119688" y="3254375"/>
          <p14:tracePt t="26014" x="5019675" y="3267075"/>
          <p14:tracePt t="26023" x="4894263" y="3290888"/>
          <p14:tracePt t="26030" x="4794250" y="3290888"/>
          <p14:tracePt t="26036" x="4694238" y="3303588"/>
          <p14:tracePt t="26044" x="4619625" y="3328988"/>
          <p14:tracePt t="26052" x="4568825" y="3328988"/>
          <p14:tracePt t="26060" x="4506913" y="3328988"/>
          <p14:tracePt t="26068" x="4456113" y="3354388"/>
          <p14:tracePt t="26076" x="4406900" y="3367088"/>
          <p14:tracePt t="26084" x="4368800" y="3378200"/>
          <p14:tracePt t="26093" x="4318000" y="3378200"/>
          <p14:tracePt t="26100" x="4256088" y="3390900"/>
          <p14:tracePt t="26106" x="4217988" y="3390900"/>
          <p14:tracePt t="26114" x="4168775" y="3390900"/>
          <p14:tracePt t="26123" x="4143375" y="3390900"/>
          <p14:tracePt t="26130" x="4081463" y="3390900"/>
          <p14:tracePt t="26139" x="4043363" y="3390900"/>
          <p14:tracePt t="26145" x="4005263" y="3390900"/>
          <p14:tracePt t="26155" x="3968750" y="3390900"/>
          <p14:tracePt t="26161" x="3943350" y="3390900"/>
          <p14:tracePt t="26170" x="3917950" y="3378200"/>
          <p14:tracePt t="26175" x="3905250" y="3367088"/>
          <p14:tracePt t="26183" x="3892550" y="3354388"/>
          <p14:tracePt t="26191" x="3867150" y="3354388"/>
          <p14:tracePt t="26199" x="3856038" y="3341688"/>
          <p14:tracePt t="26207" x="3843338" y="3328988"/>
          <p14:tracePt t="26215" x="3817938" y="3316288"/>
          <p14:tracePt t="26223" x="3805238" y="3316288"/>
          <p14:tracePt t="26231" x="3792538" y="3303588"/>
          <p14:tracePt t="26238" x="3767138" y="3303588"/>
          <p14:tracePt t="26245" x="3756025" y="3303588"/>
          <p14:tracePt t="26255" x="3743325" y="3290888"/>
          <p14:tracePt t="26261" x="3717925" y="3290888"/>
          <p14:tracePt t="26394" x="3705225" y="3290888"/>
          <p14:tracePt t="26484" x="3705225" y="3278188"/>
          <p14:tracePt t="26492" x="3717925" y="3267075"/>
          <p14:tracePt t="26500" x="3730625" y="3241675"/>
          <p14:tracePt t="26508" x="3756025" y="3228975"/>
          <p14:tracePt t="26514" x="3756025" y="3203575"/>
          <p14:tracePt t="26523" x="3779838" y="3190875"/>
          <p14:tracePt t="26530" x="3779838" y="3178175"/>
          <p14:tracePt t="26539" x="3792538" y="3154363"/>
          <p14:tracePt t="26546" x="3805238" y="3141663"/>
          <p14:tracePt t="26556" x="3817938" y="3128963"/>
          <p14:tracePt t="26562" x="3817938" y="3103563"/>
          <p14:tracePt t="26570" x="3830638" y="3103563"/>
          <p14:tracePt t="26577" x="3843338" y="3078163"/>
          <p14:tracePt t="26584" x="3843338" y="3065463"/>
          <p14:tracePt t="26592" x="3843338" y="3054350"/>
          <p14:tracePt t="26601" x="3856038" y="3041650"/>
          <p14:tracePt t="26608" x="3856038" y="3028950"/>
          <p14:tracePt t="26628" x="3856038" y="3016250"/>
          <p14:tracePt t="26639" x="3867150" y="3016250"/>
          <p14:tracePt t="26658" x="3879850" y="3016250"/>
          <p14:tracePt t="26690" x="3892550" y="3016250"/>
          <p14:tracePt t="26706" x="3892550" y="3003550"/>
          <p14:tracePt t="26736" x="3905250" y="3003550"/>
          <p14:tracePt t="26786" x="3917950" y="3003550"/>
          <p14:tracePt t="26826" x="3930650" y="3003550"/>
          <p14:tracePt t="26849" x="3943350" y="3003550"/>
          <p14:tracePt t="26876" x="3956050" y="3003550"/>
          <p14:tracePt t="26900" x="3968750" y="3003550"/>
          <p14:tracePt t="26908" x="3979863" y="3003550"/>
          <p14:tracePt t="26914" x="3992563" y="3016250"/>
          <p14:tracePt t="26923" x="4005263" y="3028950"/>
          <p14:tracePt t="26930" x="4017963" y="3028950"/>
          <p14:tracePt t="26939" x="4056063" y="3041650"/>
          <p14:tracePt t="26946" x="4068763" y="3054350"/>
          <p14:tracePt t="26956" x="4092575" y="3054350"/>
          <p14:tracePt t="26962" x="4105275" y="3054350"/>
          <p14:tracePt t="26971" x="4143375" y="3054350"/>
          <p14:tracePt t="26976" x="4156075" y="3065463"/>
          <p14:tracePt t="26984" x="4168775" y="3065463"/>
          <p14:tracePt t="26992" x="4192588" y="3065463"/>
          <p14:tracePt t="27012" x="4192588" y="3078163"/>
          <p14:tracePt t="27024" x="4205288" y="3078163"/>
          <p14:tracePt t="27078" x="4217988" y="3078163"/>
          <p14:tracePt t="27094" x="4230688" y="3078163"/>
          <p14:tracePt t="27214" x="4217988" y="3078163"/>
          <p14:tracePt t="27230" x="4205288" y="3078163"/>
          <p14:tracePt t="27238" x="4192588" y="3078163"/>
          <p14:tracePt t="27246" x="4181475" y="3078163"/>
          <p14:tracePt t="27252" x="4156075" y="3078163"/>
          <p14:tracePt t="27260" x="4143375" y="3090863"/>
          <p14:tracePt t="27268" x="4130675" y="3090863"/>
          <p14:tracePt t="27276" x="4105275" y="3103563"/>
          <p14:tracePt t="27284" x="4092575" y="3103563"/>
          <p14:tracePt t="27292" x="4068763" y="3103563"/>
          <p14:tracePt t="27300" x="4043363" y="3103563"/>
          <p14:tracePt t="27308" x="4030663" y="3103563"/>
          <p14:tracePt t="27314" x="4017963" y="3103563"/>
          <p14:tracePt t="27322" x="4005263" y="3103563"/>
          <p14:tracePt t="27330" x="3979863" y="3103563"/>
          <p14:tracePt t="27339" x="3968750" y="3090863"/>
          <p14:tracePt t="27346" x="3956050" y="3090863"/>
          <p14:tracePt t="27366" x="3943350" y="3090863"/>
          <p14:tracePt t="27594" x="3956050" y="3090863"/>
          <p14:tracePt t="27602" x="3968750" y="3090863"/>
          <p14:tracePt t="27610" x="3968750" y="3103563"/>
          <p14:tracePt t="27618" x="3979863" y="3103563"/>
          <p14:tracePt t="27634" x="3992563" y="3116263"/>
          <p14:tracePt t="27648" x="4005263" y="3116263"/>
          <p14:tracePt t="27656" x="4017963" y="3116263"/>
          <p14:tracePt t="27664" x="4030663" y="3116263"/>
          <p14:tracePt t="27673" x="4043363" y="3116263"/>
          <p14:tracePt t="27680" x="4056063" y="3128963"/>
          <p14:tracePt t="27689" x="4081463" y="3128963"/>
          <p14:tracePt t="27696" x="4092575" y="3128963"/>
          <p14:tracePt t="27706" x="4105275" y="3128963"/>
          <p14:tracePt t="27712" x="4143375" y="3116263"/>
          <p14:tracePt t="27718" x="4156075" y="3116263"/>
          <p14:tracePt t="27726" x="4168775" y="3116263"/>
          <p14:tracePt t="27734" x="4192588" y="3103563"/>
          <p14:tracePt t="27742" x="4205288" y="3103563"/>
          <p14:tracePt t="27750" x="4230688" y="3090863"/>
          <p14:tracePt t="27758" x="4243388" y="3090863"/>
          <p14:tracePt t="27766" x="4268788" y="3078163"/>
          <p14:tracePt t="27775" x="4281488" y="3065463"/>
          <p14:tracePt t="27782" x="4305300" y="3054350"/>
          <p14:tracePt t="27789" x="4330700" y="3028950"/>
          <p14:tracePt t="27796" x="4343400" y="3028950"/>
          <p14:tracePt t="27807" x="4368800" y="3016250"/>
          <p14:tracePt t="27812" x="4406900" y="2990850"/>
          <p14:tracePt t="27821" x="4430713" y="2990850"/>
          <p14:tracePt t="27828" x="4456113" y="2978150"/>
          <p14:tracePt t="27835" x="4481513" y="2965450"/>
          <p14:tracePt t="27843" x="4506913" y="2965450"/>
          <p14:tracePt t="27849" x="4530725" y="2952750"/>
          <p14:tracePt t="27857" x="4556125" y="2928938"/>
          <p14:tracePt t="27865" x="4568825" y="2928938"/>
          <p14:tracePt t="27873" x="4594225" y="2916238"/>
          <p14:tracePt t="27881" x="4606925" y="2903538"/>
          <p14:tracePt t="27890" x="4619625" y="2903538"/>
          <p14:tracePt t="27897" x="4643438" y="2903538"/>
          <p14:tracePt t="27906" x="4643438" y="2890838"/>
          <p14:tracePt t="27913" x="4668838" y="2890838"/>
          <p14:tracePt t="27920" x="4681538" y="2890838"/>
          <p14:tracePt t="27927" x="4694238" y="2890838"/>
          <p14:tracePt t="27935" x="4719638" y="2878138"/>
          <p14:tracePt t="27943" x="4743450" y="2878138"/>
          <p14:tracePt t="27952" x="4794250" y="2878138"/>
          <p14:tracePt t="27960" x="4832350" y="2878138"/>
          <p14:tracePt t="27968" x="4894263" y="2865438"/>
          <p14:tracePt t="27976" x="4968875" y="2852738"/>
          <p14:tracePt t="27984" x="5068888" y="2852738"/>
          <p14:tracePt t="27990" x="5132388" y="2852738"/>
          <p14:tracePt t="27998" x="5207000" y="2852738"/>
          <p14:tracePt t="28006" x="5257800" y="2865438"/>
          <p14:tracePt t="28014" x="5281613" y="2865438"/>
          <p14:tracePt t="28022" x="5307013" y="2865438"/>
          <p14:tracePt t="28030" x="5319713" y="2865438"/>
          <p14:tracePt t="28039" x="5332413" y="2878138"/>
          <p14:tracePt t="28056" x="5345113" y="2878138"/>
          <p14:tracePt t="28076" x="5370513" y="2890838"/>
          <p14:tracePt t="28084" x="5394325" y="2903538"/>
          <p14:tracePt t="28092" x="5432425" y="2903538"/>
          <p14:tracePt t="28100" x="5495925" y="2916238"/>
          <p14:tracePt t="28109" x="5557838" y="2916238"/>
          <p14:tracePt t="28116" x="5632450" y="2928938"/>
          <p14:tracePt t="28122" x="5695950" y="2928938"/>
          <p14:tracePt t="28130" x="5732463" y="2928938"/>
          <p14:tracePt t="28139" x="5770563" y="2928938"/>
          <p14:tracePt t="28146" x="5795963" y="2952750"/>
          <p14:tracePt t="28156" x="5808663" y="2952750"/>
          <p14:tracePt t="28162" x="5832475" y="2952750"/>
          <p14:tracePt t="28174" x="5832475" y="2965450"/>
          <p14:tracePt t="28196" x="5845175" y="2965450"/>
          <p14:tracePt t="28212" x="5845175" y="2978150"/>
          <p14:tracePt t="28222" x="5857875" y="2978150"/>
          <p14:tracePt t="28282" x="5870575" y="2978150"/>
          <p14:tracePt t="28290" x="5883275" y="2978150"/>
          <p14:tracePt t="28306" x="5895975" y="2978150"/>
          <p14:tracePt t="28321" x="5908675" y="2978150"/>
          <p14:tracePt t="28328" x="5908675" y="2990850"/>
          <p14:tracePt t="28422" x="5921375" y="2990850"/>
          <p14:tracePt t="28434" x="5932488" y="2990850"/>
          <p14:tracePt t="28442" x="5945188" y="2990850"/>
          <p14:tracePt t="28450" x="5970588" y="2990850"/>
          <p14:tracePt t="28456" x="5983288" y="2990850"/>
          <p14:tracePt t="28464" x="6008688" y="2990850"/>
          <p14:tracePt t="28473" x="6021388" y="2990850"/>
          <p14:tracePt t="28480" x="6045200" y="2990850"/>
          <p14:tracePt t="28489" x="6070600" y="2990850"/>
          <p14:tracePt t="28496" x="6108700" y="2990850"/>
          <p14:tracePt t="28505" x="6146800" y="2990850"/>
          <p14:tracePt t="28512" x="6170613" y="2990850"/>
          <p14:tracePt t="28522" x="6208713" y="2978150"/>
          <p14:tracePt t="28526" x="6246813" y="2978150"/>
          <p14:tracePt t="28534" x="6270625" y="2965450"/>
          <p14:tracePt t="28542" x="6296025" y="2965450"/>
          <p14:tracePt t="28550" x="6321425" y="2965450"/>
          <p14:tracePt t="28559" x="6334125" y="2952750"/>
          <p14:tracePt t="28566" x="6359525" y="2952750"/>
          <p14:tracePt t="28574" x="6370638" y="2941638"/>
          <p14:tracePt t="28582" x="6383338" y="2941638"/>
          <p14:tracePt t="28590" x="6408738" y="2941638"/>
          <p14:tracePt t="28596" x="6421438" y="2941638"/>
          <p14:tracePt t="28605" x="6434138" y="2928938"/>
          <p14:tracePt t="28612" x="6459538" y="2916238"/>
          <p14:tracePt t="28622" x="6483350" y="2916238"/>
          <p14:tracePt t="28628" x="6496050" y="2916238"/>
          <p14:tracePt t="28636" x="6534150" y="2903538"/>
          <p14:tracePt t="28644" x="6572250" y="2903538"/>
          <p14:tracePt t="28652" x="6596063" y="2890838"/>
          <p14:tracePt t="28659" x="6621463" y="2878138"/>
          <p14:tracePt t="28674" x="6634163" y="2878138"/>
          <p14:tracePt t="28718" x="6646863" y="2878138"/>
          <p14:tracePt t="28760" x="6659563" y="2878138"/>
          <p14:tracePt t="28788" x="6672263" y="2878138"/>
          <p14:tracePt t="28806" x="6684963" y="2878138"/>
          <p14:tracePt t="28826" x="6696075" y="2878138"/>
          <p14:tracePt t="28842" x="6708775" y="2878138"/>
          <p14:tracePt t="29036" x="6746875" y="2878138"/>
          <p14:tracePt t="29044" x="6784975" y="2878138"/>
          <p14:tracePt t="29052" x="6808788" y="2878138"/>
          <p14:tracePt t="29058" x="6859588" y="2878138"/>
          <p14:tracePt t="29066" x="6910388" y="2878138"/>
          <p14:tracePt t="29074" x="6946900" y="2878138"/>
          <p14:tracePt t="29082" x="6985000" y="2890838"/>
          <p14:tracePt t="29090" x="7010400" y="2903538"/>
          <p14:tracePt t="29098" x="7046913" y="2903538"/>
          <p14:tracePt t="29106" x="7072313" y="2903538"/>
          <p14:tracePt t="29114" x="7085013" y="2903538"/>
          <p14:tracePt t="29122" x="7097713" y="2903538"/>
          <p14:tracePt t="29128" x="7123113" y="2903538"/>
          <p14:tracePt t="29136" x="7134225" y="2916238"/>
          <p14:tracePt t="29144" x="7146925" y="2916238"/>
          <p14:tracePt t="29152" x="7172325" y="2928938"/>
          <p14:tracePt t="29159" x="7185025" y="2928938"/>
          <p14:tracePt t="29167" x="7223125" y="2928938"/>
          <p14:tracePt t="29175" x="7259638" y="2941638"/>
          <p14:tracePt t="29183" x="7285038" y="2941638"/>
          <p14:tracePt t="29189" x="7310438" y="2952750"/>
          <p14:tracePt t="29197" x="7335838" y="2965450"/>
          <p14:tracePt t="29206" x="7348538" y="2978150"/>
          <p14:tracePt t="29214" x="7372350" y="2978150"/>
          <p14:tracePt t="29230" x="7385050" y="2990850"/>
          <p14:tracePt t="29239" x="7397750" y="2990850"/>
          <p14:tracePt t="29255" x="7423150" y="2990850"/>
          <p14:tracePt t="29262" x="7435850" y="2990850"/>
          <p14:tracePt t="29268" x="7459663" y="3003550"/>
          <p14:tracePt t="29276" x="7497763" y="3003550"/>
          <p14:tracePt t="29284" x="7535863" y="3003550"/>
          <p14:tracePt t="29292" x="7597775" y="3016250"/>
          <p14:tracePt t="29300" x="7648575" y="3016250"/>
          <p14:tracePt t="29308" x="7710488" y="3016250"/>
          <p14:tracePt t="29316" x="7735888" y="3028950"/>
          <p14:tracePt t="29324" x="7761288" y="3028950"/>
          <p14:tracePt t="29330" x="7773988" y="3028950"/>
          <p14:tracePt t="29339" x="7785100" y="3028950"/>
          <p14:tracePt t="29346" x="7810500" y="3028950"/>
          <p14:tracePt t="29378" x="7823200" y="3028950"/>
          <p14:tracePt t="29404" x="7848600" y="3028950"/>
          <p14:tracePt t="29412" x="7861300" y="3028950"/>
          <p14:tracePt t="29421" x="7874000" y="3028950"/>
          <p14:tracePt t="29428" x="7897813" y="3016250"/>
          <p14:tracePt t="29436" x="7910513" y="3016250"/>
          <p14:tracePt t="29444" x="7923213" y="2990850"/>
          <p14:tracePt t="29452" x="7948613" y="2990850"/>
          <p14:tracePt t="29458" x="7961313" y="2990850"/>
          <p14:tracePt t="29466" x="7986713" y="2978150"/>
          <p14:tracePt t="29474" x="7999413" y="2965450"/>
          <p14:tracePt t="29482" x="8023225" y="2952750"/>
          <p14:tracePt t="29490" x="8061325" y="2928938"/>
          <p14:tracePt t="29498" x="8099425" y="2916238"/>
          <p14:tracePt t="29506" x="8174038" y="2890838"/>
          <p14:tracePt t="29514" x="8248650" y="2890838"/>
          <p14:tracePt t="29522" x="8324850" y="2890838"/>
          <p14:tracePt t="29528" x="8399463" y="2890838"/>
          <p14:tracePt t="29536" x="8486775" y="2890838"/>
          <p14:tracePt t="29544" x="8561388" y="2890838"/>
          <p14:tracePt t="29552" x="8637588" y="2916238"/>
          <p14:tracePt t="29560" x="8686800" y="2928938"/>
          <p14:tracePt t="29568" x="8724900" y="2941638"/>
          <p14:tracePt t="29576" x="8737600" y="2952750"/>
          <p14:tracePt t="29662" x="8750300" y="2952750"/>
          <p14:tracePt t="29692" x="8763000" y="2952750"/>
          <p14:tracePt t="29700" x="8763000" y="2965450"/>
          <p14:tracePt t="29708" x="8774113" y="2965450"/>
          <p14:tracePt t="29716" x="8786813" y="2978150"/>
          <p14:tracePt t="29724" x="8799513" y="2990850"/>
          <p14:tracePt t="29730" x="8824913" y="2990850"/>
          <p14:tracePt t="29739" x="8837613" y="3003550"/>
          <p14:tracePt t="29746" x="8850313" y="3003550"/>
          <p14:tracePt t="29755" x="8874125" y="3003550"/>
          <p14:tracePt t="29762" x="8886825" y="3016250"/>
          <p14:tracePt t="29772" x="8899525" y="3016250"/>
          <p14:tracePt t="29778" x="8912225" y="3016250"/>
          <p14:tracePt t="29786" x="8924925" y="3016250"/>
          <p14:tracePt t="29792" x="8937625" y="3016250"/>
          <p14:tracePt t="29832" x="8950325" y="3016250"/>
          <p14:tracePt t="29840" x="8950325" y="3028950"/>
          <p14:tracePt t="29848" x="8975725" y="3028950"/>
          <p14:tracePt t="29856" x="8986838" y="3028950"/>
          <p14:tracePt t="29876" x="9075738" y="3028950"/>
          <p14:tracePt t="29878" x="9137650" y="3028950"/>
          <p14:tracePt t="29886" x="9212263" y="3028950"/>
          <p14:tracePt t="29894" x="9275763" y="3028950"/>
          <p14:tracePt t="29902" x="9350375" y="3041650"/>
          <p14:tracePt t="29910" x="9413875" y="3041650"/>
          <p14:tracePt t="29918" x="9475788" y="3054350"/>
          <p14:tracePt t="29926" x="9513888" y="3054350"/>
          <p14:tracePt t="29932" x="9550400" y="3054350"/>
          <p14:tracePt t="29940" x="9575800" y="3054350"/>
          <p14:tracePt t="29948" x="9601200" y="3054350"/>
          <p14:tracePt t="29956" x="9626600" y="3054350"/>
          <p14:tracePt t="29964" x="9637713" y="3054350"/>
          <p14:tracePt t="29972" x="9663113" y="3054350"/>
          <p14:tracePt t="29980" x="9675813" y="3054350"/>
          <p14:tracePt t="29989" x="9688513" y="3054350"/>
          <p14:tracePt t="29994" x="9701213" y="3054350"/>
          <p14:tracePt t="30002" x="9726613" y="3054350"/>
          <p14:tracePt t="30018" x="9739313" y="3054350"/>
          <p14:tracePt t="30026" x="9750425" y="3054350"/>
          <p14:tracePt t="30034" x="9763125" y="3054350"/>
          <p14:tracePt t="30042" x="9788525" y="3054350"/>
          <p14:tracePt t="30050" x="9813925" y="3054350"/>
          <p14:tracePt t="30058" x="9826625" y="3054350"/>
          <p14:tracePt t="30064" x="9852025" y="3054350"/>
          <p14:tracePt t="30072" x="9888538" y="3054350"/>
          <p14:tracePt t="30080" x="9926638" y="3054350"/>
          <p14:tracePt t="30089" x="9963150" y="3054350"/>
          <p14:tracePt t="30098" x="9988550" y="3054350"/>
          <p14:tracePt t="30105" x="10026650" y="3065463"/>
          <p14:tracePt t="30112" x="10039350" y="3065463"/>
          <p14:tracePt t="30126" x="10064750" y="3065463"/>
          <p14:tracePt t="30294" x="10052050" y="3065463"/>
          <p14:tracePt t="30360" x="10039350" y="3065463"/>
          <p14:tracePt t="30392" x="10026650" y="3065463"/>
          <p14:tracePt t="30450" x="10013950" y="3065463"/>
          <p14:tracePt t="30472" x="10013950" y="3054350"/>
          <p14:tracePt t="30978" x="10026650" y="3054350"/>
          <p14:tracePt t="31230" x="10026650" y="3065463"/>
          <p14:tracePt t="31304" x="10013950" y="3065463"/>
          <p14:tracePt t="31312" x="9901238" y="3078163"/>
          <p14:tracePt t="31321" x="9750425" y="3141663"/>
          <p14:tracePt t="31328" x="9588500" y="3241675"/>
          <p14:tracePt t="31338" x="9563100" y="3278188"/>
          <p14:tracePt t="31584" x="9550400" y="3278188"/>
          <p14:tracePt t="31592" x="9537700" y="3278188"/>
          <p14:tracePt t="31600" x="9525000" y="3267075"/>
          <p14:tracePt t="31608" x="9513888" y="3267075"/>
          <p14:tracePt t="31614" x="9501188" y="3267075"/>
          <p14:tracePt t="31623" x="9488488" y="3267075"/>
          <p14:tracePt t="31630" x="9463088" y="3267075"/>
          <p14:tracePt t="31638" x="9413875" y="3267075"/>
          <p14:tracePt t="31646" x="9350375" y="3278188"/>
          <p14:tracePt t="31655" x="9301163" y="3290888"/>
          <p14:tracePt t="31662" x="9237663" y="3290888"/>
          <p14:tracePt t="31672" x="9163050" y="3290888"/>
          <p14:tracePt t="31678" x="9099550" y="3290888"/>
          <p14:tracePt t="31684" x="9012238" y="3290888"/>
          <p14:tracePt t="31692" x="8950325" y="3290888"/>
          <p14:tracePt t="31700" x="8874125" y="3278188"/>
          <p14:tracePt t="31708" x="8774113" y="3267075"/>
          <p14:tracePt t="31716" x="8674100" y="3267075"/>
          <p14:tracePt t="31725" x="8524875" y="3267075"/>
          <p14:tracePt t="31732" x="8361363" y="3254375"/>
          <p14:tracePt t="31740" x="8186738" y="3254375"/>
          <p14:tracePt t="31746" x="8023225" y="3228975"/>
          <p14:tracePt t="31755" x="7886700" y="3203575"/>
          <p14:tracePt t="31762" x="7785100" y="3165475"/>
          <p14:tracePt t="31772" x="7673975" y="3141663"/>
          <p14:tracePt t="31778" x="7585075" y="3116263"/>
          <p14:tracePt t="31788" x="7485063" y="3090863"/>
          <p14:tracePt t="31794" x="7385050" y="3078163"/>
          <p14:tracePt t="31802" x="7246938" y="3078163"/>
          <p14:tracePt t="31810" x="7085013" y="3090863"/>
          <p14:tracePt t="31816" x="6934200" y="3090863"/>
          <p14:tracePt t="31825" x="6746875" y="3116263"/>
          <p14:tracePt t="31832" x="6584950" y="3141663"/>
          <p14:tracePt t="31840" x="6396038" y="3165475"/>
          <p14:tracePt t="31848" x="6208713" y="3178175"/>
          <p14:tracePt t="31857" x="6034088" y="3190875"/>
          <p14:tracePt t="31864" x="5795963" y="3216275"/>
          <p14:tracePt t="31872" x="5545138" y="3228975"/>
          <p14:tracePt t="31880" x="5357813" y="3254375"/>
          <p14:tracePt t="31892" x="5032375" y="3316288"/>
          <p14:tracePt t="31894" x="4530725" y="3378200"/>
          <p14:tracePt t="31902" x="4117975" y="3403600"/>
          <p14:tracePt t="31910" x="3767138" y="3429000"/>
          <p14:tracePt t="31918" x="3454400" y="3441700"/>
          <p14:tracePt t="31926" x="3167063" y="3479800"/>
          <p14:tracePt t="31934" x="2967038" y="3529013"/>
          <p14:tracePt t="31942" x="2828925" y="3554413"/>
          <p14:tracePt t="31948" x="2741613" y="3579813"/>
          <p14:tracePt t="31956" x="2678113" y="3603625"/>
          <p14:tracePt t="31964" x="2654300" y="3616325"/>
          <p14:tracePt t="31973" x="2641600" y="3641725"/>
          <p14:tracePt t="31988" x="2641600" y="3654425"/>
          <p14:tracePt t="31996" x="2641600" y="3679825"/>
          <p14:tracePt t="32005" x="2641600" y="3703638"/>
          <p14:tracePt t="32012" x="2667000" y="3716338"/>
          <p14:tracePt t="32018" x="2678113" y="3729038"/>
          <p14:tracePt t="32026" x="2690813" y="3741738"/>
          <p14:tracePt t="32034" x="2716213" y="3767138"/>
          <p14:tracePt t="32042" x="2741613" y="3779838"/>
          <p14:tracePt t="32050" x="2754313" y="3803650"/>
          <p14:tracePt t="32059" x="2778125" y="3816350"/>
          <p14:tracePt t="32066" x="2790825" y="3841750"/>
          <p14:tracePt t="32074" x="2816225" y="3854450"/>
          <p14:tracePt t="32080" x="2841625" y="3867150"/>
          <p14:tracePt t="32088" x="2890838" y="3879850"/>
          <p14:tracePt t="32096" x="2941638" y="3879850"/>
          <p14:tracePt t="32105" x="3016250" y="3879850"/>
          <p14:tracePt t="32112" x="3092450" y="3879850"/>
          <p14:tracePt t="32122" x="3167063" y="3879850"/>
          <p14:tracePt t="32128" x="3241675" y="3879850"/>
          <p14:tracePt t="32138" x="3305175" y="3867150"/>
          <p14:tracePt t="32144" x="3379788" y="3867150"/>
          <p14:tracePt t="32150" x="3441700" y="3841750"/>
          <p14:tracePt t="32158" x="3517900" y="3829050"/>
          <p14:tracePt t="32166" x="3567113" y="3816350"/>
          <p14:tracePt t="32175" x="3630613" y="3803650"/>
          <p14:tracePt t="32182" x="3705225" y="3779838"/>
          <p14:tracePt t="32191" x="3743325" y="3767138"/>
          <p14:tracePt t="32198" x="3817938" y="3741738"/>
          <p14:tracePt t="32206" x="3867150" y="3716338"/>
          <p14:tracePt t="32214" x="3943350" y="3692525"/>
          <p14:tracePt t="32222" x="4017963" y="3654425"/>
          <p14:tracePt t="32228" x="4117975" y="3629025"/>
          <p14:tracePt t="32238" x="4205288" y="3603625"/>
          <p14:tracePt t="32244" x="4294188" y="3567113"/>
          <p14:tracePt t="32253" x="4381500" y="3541713"/>
          <p14:tracePt t="32260" x="4468813" y="3516313"/>
          <p14:tracePt t="32269" x="4543425" y="3516313"/>
          <p14:tracePt t="32277" x="4594225" y="3516313"/>
          <p14:tracePt t="32282" x="4619625" y="3490913"/>
          <p14:tracePt t="32291" x="4643438" y="3490913"/>
          <p14:tracePt t="32298" x="4668838" y="3490913"/>
          <p14:tracePt t="32314" x="4681538" y="3479800"/>
          <p14:tracePt t="32322" x="4681538" y="3467100"/>
          <p14:tracePt t="32330" x="4694238" y="3467100"/>
          <p14:tracePt t="32346" x="4719638" y="3467100"/>
          <p14:tracePt t="32352" x="4732338" y="3467100"/>
          <p14:tracePt t="32360" x="4743450" y="3467100"/>
          <p14:tracePt t="32369" x="4756150" y="3467100"/>
          <p14:tracePt t="32384" x="4768850" y="3467100"/>
          <p14:tracePt t="32400" x="4794250" y="3467100"/>
          <p14:tracePt t="32408" x="4806950" y="3467100"/>
          <p14:tracePt t="32414" x="4819650" y="3467100"/>
          <p14:tracePt t="32423" x="4856163" y="3467100"/>
          <p14:tracePt t="32430" x="4894263" y="3467100"/>
          <p14:tracePt t="32438" x="4919663" y="3467100"/>
          <p14:tracePt t="32446" x="4968875" y="3467100"/>
          <p14:tracePt t="32455" x="5006975" y="3467100"/>
          <p14:tracePt t="32462" x="5068888" y="3479800"/>
          <p14:tracePt t="32472" x="5081588" y="3490913"/>
          <p14:tracePt t="32478" x="5094288" y="3490913"/>
          <p14:tracePt t="32484" x="5119688" y="3490913"/>
          <p14:tracePt t="32492" x="5132388" y="3503613"/>
          <p14:tracePt t="32500" x="5145088" y="3516313"/>
          <p14:tracePt t="32508" x="5170488" y="3516313"/>
          <p14:tracePt t="32516" x="5207000" y="3516313"/>
          <p14:tracePt t="32525" x="5245100" y="3516313"/>
          <p14:tracePt t="32532" x="5281613" y="3516313"/>
          <p14:tracePt t="32540" x="5345113" y="3503613"/>
          <p14:tracePt t="32548" x="5432425" y="3490913"/>
          <p14:tracePt t="32555" x="5545138" y="3467100"/>
          <p14:tracePt t="32562" x="5645150" y="3441700"/>
          <p14:tracePt t="32572" x="5745163" y="3403600"/>
          <p14:tracePt t="32578" x="5845175" y="3390900"/>
          <p14:tracePt t="32588" x="5921375" y="3378200"/>
          <p14:tracePt t="32594" x="5983288" y="3378200"/>
          <p14:tracePt t="32602" x="6045200" y="3378200"/>
          <p14:tracePt t="32610" x="6083300" y="3378200"/>
          <p14:tracePt t="32616" x="6121400" y="3390900"/>
          <p14:tracePt t="32624" x="6157913" y="3416300"/>
          <p14:tracePt t="32632" x="6208713" y="3429000"/>
          <p14:tracePt t="32640" x="6259513" y="3429000"/>
          <p14:tracePt t="32648" x="6296025" y="3441700"/>
          <p14:tracePt t="32656" x="6334125" y="3454400"/>
          <p14:tracePt t="32664" x="6370638" y="3454400"/>
          <p14:tracePt t="32672" x="6408738" y="3454400"/>
          <p14:tracePt t="32678" x="6421438" y="3454400"/>
          <p14:tracePt t="32688" x="6434138" y="3454400"/>
          <p14:tracePt t="32694" x="6459538" y="3454400"/>
          <p14:tracePt t="32710" x="6472238" y="3454400"/>
          <p14:tracePt t="32719" x="6483350" y="3454400"/>
          <p14:tracePt t="32726" x="6496050" y="3454400"/>
          <p14:tracePt t="32734" x="6521450" y="3441700"/>
          <p14:tracePt t="32742" x="6546850" y="3429000"/>
          <p14:tracePt t="32750" x="6572250" y="3429000"/>
          <p14:tracePt t="32757" x="6634163" y="3429000"/>
          <p14:tracePt t="32764" x="6684963" y="3429000"/>
          <p14:tracePt t="32773" x="6734175" y="3429000"/>
          <p14:tracePt t="32780" x="6772275" y="3429000"/>
          <p14:tracePt t="32788" x="6821488" y="3429000"/>
          <p14:tracePt t="32796" x="6846888" y="3429000"/>
          <p14:tracePt t="32805" x="6859588" y="3429000"/>
          <p14:tracePt t="32812" x="6872288" y="3429000"/>
          <p14:tracePt t="32826" x="6884988" y="3441700"/>
          <p14:tracePt t="32850" x="6897688" y="3441700"/>
          <p14:tracePt t="32858" x="6910388" y="3441700"/>
          <p14:tracePt t="32866" x="6921500" y="3441700"/>
          <p14:tracePt t="32874" x="6934200" y="3441700"/>
          <p14:tracePt t="32880" x="6946900" y="3441700"/>
          <p14:tracePt t="32905" x="6959600" y="3441700"/>
          <p14:tracePt t="32912" x="6972300" y="3441700"/>
          <p14:tracePt t="33040" x="6972300" y="3429000"/>
          <p14:tracePt t="33048" x="6946900" y="3429000"/>
          <p14:tracePt t="33056" x="6934200" y="3403600"/>
          <p14:tracePt t="33064" x="6910388" y="3390900"/>
          <p14:tracePt t="33073" x="6859588" y="3367088"/>
          <p14:tracePt t="33080" x="6808788" y="3354388"/>
          <p14:tracePt t="33088" x="6734175" y="3341688"/>
          <p14:tracePt t="33094" x="6672263" y="3341688"/>
          <p14:tracePt t="33103" x="6596063" y="3316288"/>
          <p14:tracePt t="33110" x="6546850" y="3290888"/>
          <p14:tracePt t="33119" x="6508750" y="3278188"/>
          <p14:tracePt t="33126" x="6472238" y="3254375"/>
          <p14:tracePt t="33134" x="6446838" y="3254375"/>
          <p14:tracePt t="33142" x="6408738" y="3241675"/>
          <p14:tracePt t="33148" x="6370638" y="3216275"/>
          <p14:tracePt t="33156" x="6321425" y="3203575"/>
          <p14:tracePt t="33164" x="6308725" y="3203575"/>
          <p14:tracePt t="33173" x="6283325" y="3203575"/>
          <p14:tracePt t="33180" x="6246813" y="3203575"/>
          <p14:tracePt t="33189" x="6221413" y="3190875"/>
          <p14:tracePt t="33196" x="6196013" y="3190875"/>
          <p14:tracePt t="33204" x="6157913" y="3190875"/>
          <p14:tracePt t="33211" x="6134100" y="3190875"/>
          <p14:tracePt t="33217" x="6121400" y="3190875"/>
          <p14:tracePt t="33225" x="6096000" y="3190875"/>
          <p14:tracePt t="33233" x="6070600" y="3190875"/>
          <p14:tracePt t="33241" x="6045200" y="3190875"/>
          <p14:tracePt t="33249" x="5995988" y="3190875"/>
          <p14:tracePt t="33257" x="5932488" y="3216275"/>
          <p14:tracePt t="33265" x="5857875" y="3228975"/>
          <p14:tracePt t="33273" x="5795963" y="3241675"/>
          <p14:tracePt t="33281" x="5719763" y="3241675"/>
          <p14:tracePt t="33288" x="5657850" y="3241675"/>
          <p14:tracePt t="33295" x="5583238" y="3254375"/>
          <p14:tracePt t="33303" x="5519738" y="3267075"/>
          <p14:tracePt t="33311" x="5445125" y="3278188"/>
          <p14:tracePt t="33320" x="5383213" y="3303588"/>
          <p14:tracePt t="33328" x="5332413" y="3328988"/>
          <p14:tracePt t="33338" x="5257800" y="3341688"/>
          <p14:tracePt t="33344" x="5194300" y="3367088"/>
          <p14:tracePt t="33350" x="5132388" y="3367088"/>
          <p14:tracePt t="33358" x="5081588" y="3378200"/>
          <p14:tracePt t="33366" x="5032375" y="3390900"/>
          <p14:tracePt t="33374" x="4994275" y="3390900"/>
          <p14:tracePt t="33382" x="4945063" y="3390900"/>
          <p14:tracePt t="33390" x="4881563" y="3390900"/>
          <p14:tracePt t="33398" x="4832350" y="3390900"/>
          <p14:tracePt t="33406" x="4756150" y="3378200"/>
          <p14:tracePt t="33414" x="4681538" y="3378200"/>
          <p14:tracePt t="33421" x="4606925" y="3378200"/>
          <p14:tracePt t="33428" x="4543425" y="3378200"/>
          <p14:tracePt t="33438" x="4443413" y="3378200"/>
          <p14:tracePt t="33444" x="4356100" y="3390900"/>
          <p14:tracePt t="33453" x="4281488" y="3390900"/>
          <p14:tracePt t="33460" x="4217988" y="3390900"/>
          <p14:tracePt t="33469" x="4143375" y="3403600"/>
          <p14:tracePt t="33476" x="4068763" y="3416300"/>
          <p14:tracePt t="33482" x="4017963" y="3441700"/>
          <p14:tracePt t="33491" x="3979863" y="3441700"/>
          <p14:tracePt t="33498" x="3943350" y="3454400"/>
          <p14:tracePt t="33506" x="3917950" y="3467100"/>
          <p14:tracePt t="33514" x="3905250" y="3467100"/>
          <p14:tracePt t="33522" x="3892550" y="3467100"/>
          <p14:tracePt t="33530" x="3867150" y="3479800"/>
          <p14:tracePt t="33538" x="3856038" y="3479800"/>
          <p14:tracePt t="33546" x="3843338" y="3479800"/>
          <p14:tracePt t="33553" x="3830638" y="3490913"/>
          <p14:tracePt t="33560" x="3817938" y="3490913"/>
          <p14:tracePt t="33569" x="3805238" y="3490913"/>
          <p14:tracePt t="33576" x="3779838" y="3490913"/>
          <p14:tracePt t="33584" x="3767138" y="3490913"/>
          <p14:tracePt t="33600" x="3756025" y="3503613"/>
          <p14:tracePt t="34132" x="3756025" y="3516313"/>
          <p14:tracePt t="34140" x="3756025" y="3529013"/>
          <p14:tracePt t="34148" x="3743325" y="3554413"/>
          <p14:tracePt t="34155" x="3730625" y="3554413"/>
          <p14:tracePt t="34162" x="3705225" y="3567113"/>
          <p14:tracePt t="34171" x="3692525" y="3579813"/>
          <p14:tracePt t="34179" x="3679825" y="3579813"/>
          <p14:tracePt t="34188" x="3654425" y="3603625"/>
          <p14:tracePt t="34194" x="3643313" y="3616325"/>
          <p14:tracePt t="34207" x="3630613" y="3616325"/>
          <p14:tracePt t="34214" x="3617913" y="3629025"/>
          <p14:tracePt t="34222" x="3605213" y="3629025"/>
          <p14:tracePt t="34228" x="3605213" y="3641725"/>
          <p14:tracePt t="34238" x="3592513" y="3641725"/>
          <p14:tracePt t="34244" x="3579813" y="3641725"/>
          <p14:tracePt t="34254" x="3567113" y="3641725"/>
          <p14:tracePt t="34260" x="3554413" y="3654425"/>
          <p14:tracePt t="34268" x="3530600" y="3667125"/>
          <p14:tracePt t="34276" x="3517900" y="3667125"/>
          <p14:tracePt t="34284" x="3505200" y="3667125"/>
          <p14:tracePt t="34292" x="3479800" y="3667125"/>
          <p14:tracePt t="34298" x="3467100" y="3667125"/>
          <p14:tracePt t="34314" x="3454400" y="3667125"/>
          <p14:tracePt t="34368" x="3467100" y="3654425"/>
          <p14:tracePt t="34376" x="3492500" y="3641725"/>
          <p14:tracePt t="34384" x="3505200" y="3641725"/>
          <p14:tracePt t="34739" x="3517900" y="3641725"/>
          <p14:tracePt t="34762" x="3530600" y="3641725"/>
          <p14:tracePt t="34769" x="3541713" y="3641725"/>
          <p14:tracePt t="34788" x="3554413" y="3641725"/>
          <p14:tracePt t="34824" x="3554413" y="3654425"/>
          <p14:tracePt t="34870" x="3567113" y="3654425"/>
          <p14:tracePt t="34924" x="3567113" y="3641725"/>
          <p14:tracePt t="34932" x="3567113" y="3629025"/>
          <p14:tracePt t="34940" x="3567113" y="3616325"/>
          <p14:tracePt t="34948" x="3554413" y="3590925"/>
          <p14:tracePt t="34956" x="3541713" y="3579813"/>
          <p14:tracePt t="34962" x="3517900" y="3567113"/>
          <p14:tracePt t="34971" x="3505200" y="3541713"/>
          <p14:tracePt t="34978" x="3492500" y="3529013"/>
          <p14:tracePt t="34988" x="3467100" y="3503613"/>
          <p14:tracePt t="34994" x="3454400" y="3490913"/>
          <p14:tracePt t="35004" x="3429000" y="3479800"/>
          <p14:tracePt t="35010" x="3405188" y="3441700"/>
          <p14:tracePt t="35019" x="3392488" y="3429000"/>
          <p14:tracePt t="35026" x="3367088" y="3403600"/>
          <p14:tracePt t="35032" x="3354388" y="3390900"/>
          <p14:tracePt t="35042" x="3328988" y="3378200"/>
          <p14:tracePt t="35048" x="3317875" y="3367088"/>
          <p14:tracePt t="35057" x="3279775" y="3341688"/>
          <p14:tracePt t="35064" x="3241675" y="3328988"/>
          <p14:tracePt t="35072" x="3179763" y="3303588"/>
          <p14:tracePt t="35080" x="3103563" y="3278188"/>
          <p14:tracePt t="35088" x="3041650" y="3267075"/>
          <p14:tracePt t="35096" x="2979738" y="3254375"/>
          <p14:tracePt t="35104" x="2954338" y="3254375"/>
          <p14:tracePt t="35110" x="2941638" y="3254375"/>
          <p14:tracePt t="35119" x="2928938" y="3254375"/>
          <p14:tracePt t="35134" x="2916238" y="3254375"/>
          <p14:tracePt t="35143" x="2903538" y="3254375"/>
          <p14:tracePt t="35150" x="2890838" y="3254375"/>
          <p14:tracePt t="35158" x="2879725" y="3267075"/>
          <p14:tracePt t="35164" x="2841625" y="3278188"/>
          <p14:tracePt t="35172" x="2754313" y="3303588"/>
          <p14:tracePt t="35180" x="2641600" y="3328988"/>
          <p14:tracePt t="35189" x="2541588" y="3354388"/>
          <p14:tracePt t="35196" x="2403475" y="3378200"/>
          <p14:tracePt t="35204" x="2265363" y="3403600"/>
          <p14:tracePt t="35211" x="2178050" y="3429000"/>
          <p14:tracePt t="35220" x="2090738" y="3454400"/>
          <p14:tracePt t="35227" x="2052638" y="3467100"/>
          <p14:tracePt t="35233" x="2039938" y="3467100"/>
          <p14:tracePt t="35245" x="2027238" y="3479800"/>
          <p14:tracePt t="35286" x="2014538" y="3479800"/>
          <p14:tracePt t="35292" x="1952625" y="3454400"/>
          <p14:tracePt t="35300" x="1890713" y="3429000"/>
          <p14:tracePt t="35308" x="1801813" y="3403600"/>
          <p14:tracePt t="35316" x="1689100" y="3354388"/>
          <p14:tracePt t="35324" x="1601788" y="3290888"/>
          <p14:tracePt t="35332" x="1527175" y="3267075"/>
          <p14:tracePt t="35341" x="1489075" y="3241675"/>
          <p14:tracePt t="35348" x="1465263" y="3241675"/>
          <p14:tracePt t="35357" x="1439863" y="3241675"/>
          <p14:tracePt t="35364" x="1427163" y="3228975"/>
          <p14:tracePt t="35371" x="1414463" y="3228975"/>
          <p14:tracePt t="35378" x="1401763" y="3216275"/>
          <p14:tracePt t="35387" x="1389063" y="3216275"/>
          <p14:tracePt t="35394" x="1363663" y="3216275"/>
          <p14:tracePt t="35404" x="1352550" y="3216275"/>
          <p14:tracePt t="35410" x="1339850" y="3216275"/>
          <p14:tracePt t="35419" x="1327150" y="3216275"/>
          <p14:tracePt t="35426" x="1301750" y="3203575"/>
          <p14:tracePt t="35440" x="1289050" y="3203575"/>
          <p14:tracePt t="35492" x="1276350" y="3203575"/>
          <p14:tracePt t="35498" x="1263650" y="3216275"/>
          <p14:tracePt t="35506" x="1252538" y="3228975"/>
          <p14:tracePt t="35514" x="1227138" y="3254375"/>
          <p14:tracePt t="35524" x="1189038" y="3267075"/>
          <p14:tracePt t="35530" x="1163638" y="3278188"/>
          <p14:tracePt t="35538" x="1150938" y="3290888"/>
          <p14:tracePt t="35546" x="1127125" y="3303588"/>
          <p14:tracePt t="35558" x="1127125" y="3316288"/>
          <p14:tracePt t="35572" x="1127125" y="3328988"/>
          <p14:tracePt t="35580" x="1127125" y="3341688"/>
          <p14:tracePt t="35589" x="1127125" y="3367088"/>
          <p14:tracePt t="35596" x="1127125" y="3416300"/>
          <p14:tracePt t="35604" x="1139825" y="3490913"/>
          <p14:tracePt t="35612" x="1150938" y="3541713"/>
          <p14:tracePt t="35622" x="1163638" y="3629025"/>
          <p14:tracePt t="35628" x="1176338" y="3692525"/>
          <p14:tracePt t="35634" x="1189038" y="3729038"/>
          <p14:tracePt t="35642" x="1189038" y="3767138"/>
          <p14:tracePt t="35651" x="1176338" y="3792538"/>
          <p14:tracePt t="35658" x="1176338" y="3803650"/>
          <p14:tracePt t="35666" x="1163638" y="3829050"/>
          <p14:tracePt t="37246" x="1176338" y="3816350"/>
          <p14:tracePt t="37254" x="1189038" y="3792538"/>
          <p14:tracePt t="37263" x="1201738" y="3779838"/>
          <p14:tracePt t="37270" x="1227138" y="3754438"/>
          <p14:tracePt t="37278" x="1227138" y="3716338"/>
          <p14:tracePt t="37287" x="1252538" y="3679825"/>
          <p14:tracePt t="37294" x="1276350" y="3641725"/>
          <p14:tracePt t="37304" x="1289050" y="3603625"/>
          <p14:tracePt t="37310" x="1301750" y="3567113"/>
          <p14:tracePt t="37316" x="1314450" y="3541713"/>
          <p14:tracePt t="37324" x="1314450" y="3529013"/>
          <p14:tracePt t="37332" x="1327150" y="3503613"/>
          <p14:tracePt t="37341" x="1339850" y="3490913"/>
          <p14:tracePt t="37348" x="1339850" y="3479800"/>
          <p14:tracePt t="37356" x="1339850" y="3467100"/>
          <p14:tracePt t="37364" x="1339850" y="3454400"/>
          <p14:tracePt t="37372" x="1352550" y="3441700"/>
          <p14:tracePt t="37379" x="1352550" y="3416300"/>
          <p14:tracePt t="37394" x="1363663" y="3403600"/>
          <p14:tracePt t="37410" x="1363663" y="3390900"/>
          <p14:tracePt t="37420" x="1376363" y="3378200"/>
          <p14:tracePt t="37426" x="1376363" y="3367088"/>
          <p14:tracePt t="37444" x="1389063" y="3367088"/>
          <p14:tracePt t="37522" x="1401763" y="3416300"/>
          <p14:tracePt t="37530" x="1427163" y="3467100"/>
          <p14:tracePt t="37538" x="1452563" y="3516313"/>
          <p14:tracePt t="37546" x="1465263" y="3554413"/>
          <p14:tracePt t="37554" x="1476375" y="3603625"/>
          <p14:tracePt t="37562" x="1501775" y="3667125"/>
          <p14:tracePt t="37571" x="1514475" y="3703638"/>
          <p14:tracePt t="37579" x="1527175" y="3716338"/>
          <p14:tracePt t="37584" x="1527175" y="3754438"/>
          <p14:tracePt t="37592" x="1527175" y="3767138"/>
          <p14:tracePt t="37600" x="1539875" y="3779838"/>
          <p14:tracePt t="37904" x="1552575" y="3792538"/>
          <p14:tracePt t="37922" x="1565275" y="3803650"/>
          <p14:tracePt t="37930" x="1589088" y="3816350"/>
          <p14:tracePt t="37938" x="1601788" y="3829050"/>
          <p14:tracePt t="37946" x="1627188" y="3854450"/>
          <p14:tracePt t="37954" x="1677988" y="3867150"/>
          <p14:tracePt t="37962" x="1739900" y="3892550"/>
          <p14:tracePt t="37971" x="1801813" y="3916363"/>
          <p14:tracePt t="37978" x="1878013" y="3941763"/>
          <p14:tracePt t="37984" x="1939925" y="3967163"/>
          <p14:tracePt t="37992" x="2014538" y="3992563"/>
          <p14:tracePt t="38000" x="2090738" y="4029075"/>
          <p14:tracePt t="38008" x="2152650" y="4041775"/>
          <p14:tracePt t="38016" x="2190750" y="4067175"/>
          <p14:tracePt t="38024" x="2216150" y="4092575"/>
          <p14:tracePt t="38032" x="2290763" y="4117975"/>
          <p14:tracePt t="38040" x="2316163" y="4141788"/>
          <p14:tracePt t="38048" x="2365375" y="4154488"/>
          <p14:tracePt t="38054" x="2428875" y="4167188"/>
          <p14:tracePt t="38062" x="2503488" y="4179888"/>
          <p14:tracePt t="38072" x="2565400" y="4192588"/>
          <p14:tracePt t="38078" x="2628900" y="4217988"/>
          <p14:tracePt t="38086" x="2690813" y="4230688"/>
          <p14:tracePt t="38093" x="2754313" y="4254500"/>
          <p14:tracePt t="38102" x="2790825" y="4279900"/>
          <p14:tracePt t="38109" x="2828925" y="4279900"/>
          <p14:tracePt t="38116" x="2867025" y="4292600"/>
          <p14:tracePt t="38124" x="2890838" y="4292600"/>
          <p14:tracePt t="38132" x="2941638" y="4292600"/>
          <p14:tracePt t="38140" x="3003550" y="4305300"/>
          <p14:tracePt t="38148" x="3067050" y="4305300"/>
          <p14:tracePt t="38156" x="3167063" y="4305300"/>
          <p14:tracePt t="38164" x="3267075" y="4305300"/>
          <p14:tracePt t="38173" x="3367088" y="4305300"/>
          <p14:tracePt t="38180" x="3467100" y="4305300"/>
          <p14:tracePt t="38187" x="3567113" y="4305300"/>
          <p14:tracePt t="38194" x="3667125" y="4305300"/>
          <p14:tracePt t="38203" x="3767138" y="4305300"/>
          <p14:tracePt t="38210" x="3843338" y="4292600"/>
          <p14:tracePt t="38220" x="3917950" y="4267200"/>
          <p14:tracePt t="38226" x="3968750" y="4254500"/>
          <p14:tracePt t="38235" x="3992563" y="4241800"/>
          <p14:tracePt t="38242" x="4017963" y="4217988"/>
          <p14:tracePt t="38247" x="4030663" y="4217988"/>
          <p14:tracePt t="38255" x="4043363" y="4205288"/>
          <p14:tracePt t="38263" x="4056063" y="4192588"/>
          <p14:tracePt t="38271" x="4081463" y="4167188"/>
          <p14:tracePt t="38279" x="4092575" y="4141788"/>
          <p14:tracePt t="38288" x="4117975" y="4117975"/>
          <p14:tracePt t="38295" x="4168775" y="4067175"/>
          <p14:tracePt t="38304" x="4205288" y="4041775"/>
          <p14:tracePt t="38311" x="4243388" y="4005263"/>
          <p14:tracePt t="38319" x="4268788" y="3979863"/>
          <p14:tracePt t="38325" x="4281488" y="3954463"/>
          <p14:tracePt t="38333" x="4305300" y="3929063"/>
          <p14:tracePt t="38341" x="4318000" y="3916363"/>
          <p14:tracePt t="38349" x="4343400" y="3892550"/>
          <p14:tracePt t="38357" x="4343400" y="3879850"/>
          <p14:tracePt t="38365" x="4356100" y="3867150"/>
          <p14:tracePt t="38374" x="4368800" y="3841750"/>
          <p14:tracePt t="38382" x="4368800" y="3829050"/>
          <p14:tracePt t="38388" x="4368800" y="3816350"/>
          <p14:tracePt t="38396" x="4368800" y="3792538"/>
          <p14:tracePt t="38404" x="4368800" y="3767138"/>
          <p14:tracePt t="38412" x="4368800" y="3741738"/>
          <p14:tracePt t="38421" x="4343400" y="3692525"/>
          <p14:tracePt t="38428" x="4318000" y="3616325"/>
          <p14:tracePt t="38437" x="4305300" y="3579813"/>
          <p14:tracePt t="38444" x="4281488" y="3516313"/>
          <p14:tracePt t="38454" x="4256088" y="3467100"/>
          <p14:tracePt t="38458" x="4230688" y="3416300"/>
          <p14:tracePt t="38466" x="4217988" y="3378200"/>
          <p14:tracePt t="38474" x="4192588" y="3367088"/>
          <p14:tracePt t="38482" x="4181475" y="3328988"/>
          <p14:tracePt t="38491" x="4168775" y="3316288"/>
          <p14:tracePt t="38498" x="4156075" y="3303588"/>
          <p14:tracePt t="38507" x="4130675" y="3278188"/>
          <p14:tracePt t="38514" x="4117975" y="3267075"/>
          <p14:tracePt t="38521" x="4105275" y="3241675"/>
          <p14:tracePt t="38528" x="4081463" y="3228975"/>
          <p14:tracePt t="38537" x="4068763" y="3216275"/>
          <p14:tracePt t="38544" x="4043363" y="3190875"/>
          <p14:tracePt t="38554" x="4030663" y="3178175"/>
          <p14:tracePt t="38560" x="4005263" y="3154363"/>
          <p14:tracePt t="38571" x="3992563" y="3141663"/>
          <p14:tracePt t="38576" x="3979863" y="3128963"/>
          <p14:tracePt t="38582" x="3956050" y="3116263"/>
          <p14:tracePt t="38590" x="3943350" y="3090863"/>
          <p14:tracePt t="38598" x="3917950" y="3090863"/>
          <p14:tracePt t="38606" x="3905250" y="3065463"/>
          <p14:tracePt t="38614" x="3892550" y="3065463"/>
          <p14:tracePt t="38623" x="3879850" y="3041650"/>
          <p14:tracePt t="38630" x="3856038" y="3028950"/>
          <p14:tracePt t="38638" x="3856038" y="3003550"/>
          <p14:tracePt t="38646" x="3830638" y="3003550"/>
          <p14:tracePt t="38654" x="3830638" y="2990850"/>
          <p14:tracePt t="38746" x="3817938" y="2990850"/>
          <p14:tracePt t="38766" x="3805238" y="2990850"/>
          <p14:tracePt t="38774" x="3792538" y="2990850"/>
          <p14:tracePt t="38782" x="3779838" y="2990850"/>
          <p14:tracePt t="38788" x="3767138" y="2990850"/>
          <p14:tracePt t="38796" x="3756025" y="3003550"/>
          <p14:tracePt t="38805" x="3730625" y="3003550"/>
          <p14:tracePt t="38812" x="3717925" y="3016250"/>
          <p14:tracePt t="38821" x="3705225" y="3016250"/>
          <p14:tracePt t="38828" x="3679825" y="3041650"/>
          <p14:tracePt t="38837" x="3667125" y="3054350"/>
          <p14:tracePt t="38844" x="3654425" y="3054350"/>
          <p14:tracePt t="38850" x="3617913" y="3054350"/>
          <p14:tracePt t="38858" x="3605213" y="3054350"/>
          <p14:tracePt t="38866" x="3579813" y="3054350"/>
          <p14:tracePt t="38874" x="3517900" y="3054350"/>
          <p14:tracePt t="38882" x="3479800" y="3054350"/>
          <p14:tracePt t="38890" x="3441700" y="3054350"/>
          <p14:tracePt t="38898" x="3405188" y="3041650"/>
          <p14:tracePt t="38906" x="3341688" y="3016250"/>
          <p14:tracePt t="38914" x="3292475" y="3003550"/>
          <p14:tracePt t="38921" x="3216275" y="2978150"/>
          <p14:tracePt t="38928" x="3192463" y="2978150"/>
          <p14:tracePt t="38937" x="3154363" y="2978150"/>
          <p14:tracePt t="38944" x="3103563" y="2978150"/>
          <p14:tracePt t="38953" x="3054350" y="2978150"/>
          <p14:tracePt t="38960" x="3028950" y="2978150"/>
          <p14:tracePt t="38970" x="3003550" y="2978150"/>
          <p14:tracePt t="38976" x="2941638" y="2978150"/>
          <p14:tracePt t="38982" x="2916238" y="2990850"/>
          <p14:tracePt t="38990" x="2890838" y="3003550"/>
          <p14:tracePt t="38998" x="2854325" y="3028950"/>
          <p14:tracePt t="39006" x="2816225" y="3065463"/>
          <p14:tracePt t="39014" x="2767013" y="3141663"/>
          <p14:tracePt t="39022" x="2703513" y="3254375"/>
          <p14:tracePt t="39030" x="2667000" y="3354388"/>
          <p14:tracePt t="39039" x="2603500" y="3479800"/>
          <p14:tracePt t="39046" x="2565400" y="3629025"/>
          <p14:tracePt t="39054" x="2541588" y="3754438"/>
          <p14:tracePt t="39060" x="2541588" y="3854450"/>
          <p14:tracePt t="39071" x="2541588" y="3967163"/>
          <p14:tracePt t="39076" x="2554288" y="4079875"/>
          <p14:tracePt t="39084" x="2578100" y="4179888"/>
          <p14:tracePt t="39092" x="2603500" y="4254500"/>
          <p14:tracePt t="39100" x="2628900" y="4318000"/>
          <p14:tracePt t="39108" x="2667000" y="4392613"/>
          <p14:tracePt t="39114" x="2690813" y="4454525"/>
          <p14:tracePt t="39124" x="2728913" y="4530725"/>
          <p14:tracePt t="39130" x="2741613" y="4605338"/>
          <p14:tracePt t="39137" x="2828925" y="4679950"/>
          <p14:tracePt t="39145" x="2916238" y="4743450"/>
          <p14:tracePt t="39154" x="3041650" y="4792663"/>
          <p14:tracePt t="39161" x="3254375" y="4830763"/>
          <p14:tracePt t="39170" x="3467100" y="4843463"/>
          <p14:tracePt t="39177" x="3679825" y="4843463"/>
          <p14:tracePt t="39183" x="3867150" y="4843463"/>
          <p14:tracePt t="39191" x="3992563" y="4830763"/>
          <p14:tracePt t="39199" x="4081463" y="4805363"/>
          <p14:tracePt t="39208" x="4130675" y="4743450"/>
          <p14:tracePt t="39216" x="4130675" y="4656138"/>
          <p14:tracePt t="39224" x="4105275" y="4530725"/>
          <p14:tracePt t="39232" x="4043363" y="4430713"/>
          <p14:tracePt t="39240" x="3979863" y="4305300"/>
          <p14:tracePt t="39248" x="3905250" y="4192588"/>
          <p14:tracePt t="39254" x="3830638" y="4054475"/>
          <p14:tracePt t="39261" x="3743325" y="3905250"/>
          <p14:tracePt t="39269" x="3643313" y="3729038"/>
          <p14:tracePt t="39277" x="3541713" y="3603625"/>
          <p14:tracePt t="39285" x="3454400" y="3490913"/>
          <p14:tracePt t="39294" x="3392488" y="3390900"/>
          <p14:tracePt t="39304" x="3341688" y="3316288"/>
          <p14:tracePt t="39310" x="3292475" y="3241675"/>
          <p14:tracePt t="39316" x="3241675" y="3178175"/>
          <p14:tracePt t="39324" x="3167063" y="3116263"/>
          <p14:tracePt t="39332" x="3092450" y="3078163"/>
          <p14:tracePt t="39340" x="3016250" y="3054350"/>
          <p14:tracePt t="39348" x="2928938" y="3028950"/>
          <p14:tracePt t="39356" x="2828925" y="3028950"/>
          <p14:tracePt t="39364" x="2754313" y="3028950"/>
          <p14:tracePt t="39373" x="2641600" y="3041650"/>
          <p14:tracePt t="39378" x="2541588" y="3065463"/>
          <p14:tracePt t="39387" x="2441575" y="3090863"/>
          <p14:tracePt t="39394" x="2339975" y="3116263"/>
          <p14:tracePt t="39404" x="2265363" y="3141663"/>
          <p14:tracePt t="39410" x="2203450" y="3165475"/>
          <p14:tracePt t="39421" x="2165350" y="3190875"/>
          <p14:tracePt t="39426" x="2139950" y="3203575"/>
          <p14:tracePt t="39435" x="2116138" y="3241675"/>
          <p14:tracePt t="39442" x="2090738" y="3316288"/>
          <p14:tracePt t="39448" x="2078038" y="3416300"/>
          <p14:tracePt t="39457" x="2078038" y="3516313"/>
          <p14:tracePt t="39464" x="2090738" y="3629025"/>
          <p14:tracePt t="39474" x="2116138" y="3692525"/>
          <p14:tracePt t="39480" x="2139950" y="3779838"/>
          <p14:tracePt t="39489" x="2190750" y="3841750"/>
          <p14:tracePt t="39496" x="2265363" y="3916363"/>
          <p14:tracePt t="39504" x="2316163" y="3954463"/>
          <p14:tracePt t="39512" x="2339975" y="3979863"/>
          <p14:tracePt t="39521" x="2365375" y="4005263"/>
          <p14:tracePt t="39526" x="2390775" y="4017963"/>
          <p14:tracePt t="39535" x="2403475" y="4017963"/>
          <p14:tracePt t="39686" x="2416175" y="4017963"/>
          <p14:tracePt t="39860" x="2428875" y="4017963"/>
          <p14:tracePt t="39892" x="2441575" y="4017963"/>
          <p14:tracePt t="39900" x="2441575" y="4029075"/>
          <p14:tracePt t="39908" x="2465388" y="4029075"/>
          <p14:tracePt t="39916" x="2465388" y="4041775"/>
          <p14:tracePt t="39922" x="2478088" y="4054475"/>
          <p14:tracePt t="39930" x="2490788" y="4054475"/>
          <p14:tracePt t="39939" x="2503488" y="4067175"/>
          <p14:tracePt t="39946" x="2528888" y="4079875"/>
          <p14:tracePt t="39954" x="2541588" y="4092575"/>
          <p14:tracePt t="39962" x="2554288" y="4105275"/>
          <p14:tracePt t="39971" x="2565400" y="4105275"/>
          <p14:tracePt t="39978" x="2578100" y="4117975"/>
          <p14:tracePt t="39985" x="2603500" y="4117975"/>
          <p14:tracePt t="39992" x="2616200" y="4141788"/>
          <p14:tracePt t="40000" x="2628900" y="4154488"/>
          <p14:tracePt t="40008" x="2654300" y="4167188"/>
          <p14:tracePt t="40016" x="2654300" y="4179888"/>
          <p14:tracePt t="40024" x="2678113" y="4192588"/>
          <p14:tracePt t="40032" x="2690813" y="4192588"/>
          <p14:tracePt t="40040" x="2703513" y="4192588"/>
          <p14:tracePt t="40048" x="2728913" y="4192588"/>
          <p14:tracePt t="40055" x="2741613" y="4192588"/>
          <p14:tracePt t="40062" x="2778125" y="4192588"/>
          <p14:tracePt t="40071" x="2841625" y="4192588"/>
          <p14:tracePt t="40078" x="2941638" y="4192588"/>
          <p14:tracePt t="40087" x="3054350" y="4192588"/>
          <p14:tracePt t="40094" x="3192463" y="4179888"/>
          <p14:tracePt t="40103" x="3317875" y="4167188"/>
          <p14:tracePt t="40110" x="3479800" y="4141788"/>
          <p14:tracePt t="40116" x="3630613" y="4141788"/>
          <p14:tracePt t="40124" x="3743325" y="4141788"/>
          <p14:tracePt t="40132" x="3843338" y="4141788"/>
          <p14:tracePt t="40140" x="3930650" y="4141788"/>
          <p14:tracePt t="40148" x="4030663" y="4141788"/>
          <p14:tracePt t="40156" x="4081463" y="4141788"/>
          <p14:tracePt t="40164" x="4143375" y="4141788"/>
          <p14:tracePt t="40172" x="4192588" y="4129088"/>
          <p14:tracePt t="40180" x="4268788" y="4105275"/>
          <p14:tracePt t="40187" x="4343400" y="4079875"/>
          <p14:tracePt t="40194" x="4406900" y="4067175"/>
          <p14:tracePt t="40203" x="4494213" y="4041775"/>
          <p14:tracePt t="40210" x="4606925" y="4005263"/>
          <p14:tracePt t="40220" x="4694238" y="3979863"/>
          <p14:tracePt t="40226" x="4756150" y="3967163"/>
          <p14:tracePt t="40235" x="4819650" y="3941763"/>
          <p14:tracePt t="40243" x="4868863" y="3916363"/>
          <p14:tracePt t="40250" x="4906963" y="3892550"/>
          <p14:tracePt t="40256" x="4919663" y="3892550"/>
          <p14:tracePt t="40264" x="4932363" y="3867150"/>
          <p14:tracePt t="40272" x="4956175" y="3867150"/>
          <p14:tracePt t="40280" x="4968875" y="3841750"/>
          <p14:tracePt t="40289" x="4994275" y="3829050"/>
          <p14:tracePt t="40296" x="5006975" y="3803650"/>
          <p14:tracePt t="40304" x="5032375" y="3792538"/>
          <p14:tracePt t="40312" x="5045075" y="3779838"/>
          <p14:tracePt t="40320" x="5057775" y="3754438"/>
          <p14:tracePt t="40326" x="5068888" y="3741738"/>
          <p14:tracePt t="40335" x="5081588" y="3729038"/>
          <p14:tracePt t="40350" x="5081588" y="3703638"/>
          <p14:tracePt t="40366" x="5081588" y="3692525"/>
          <p14:tracePt t="40374" x="5081588" y="3679825"/>
          <p14:tracePt t="40382" x="5081588" y="3667125"/>
          <p14:tracePt t="40389" x="5081588" y="3654425"/>
          <p14:tracePt t="40396" x="5081588" y="3629025"/>
          <p14:tracePt t="40405" x="5081588" y="3616325"/>
          <p14:tracePt t="40412" x="5081588" y="3603625"/>
          <p14:tracePt t="40420" x="5094288" y="3579813"/>
          <p14:tracePt t="40428" x="5106988" y="3567113"/>
          <p14:tracePt t="40437" x="5106988" y="3541713"/>
          <p14:tracePt t="40444" x="5119688" y="3529013"/>
          <p14:tracePt t="40450" x="5132388" y="3529013"/>
          <p14:tracePt t="40458" x="5132388" y="3503613"/>
          <p14:tracePt t="40483" x="5132388" y="3490913"/>
          <p14:tracePt t="40490" x="5145088" y="3490913"/>
          <p14:tracePt t="40514" x="5170488" y="3490913"/>
          <p14:tracePt t="40520" x="5181600" y="3490913"/>
          <p14:tracePt t="40528" x="5194300" y="3490913"/>
          <p14:tracePt t="40537" x="5219700" y="3490913"/>
          <p14:tracePt t="40544" x="5232400" y="3490913"/>
          <p14:tracePt t="40553" x="5245100" y="3490913"/>
          <p14:tracePt t="40560" x="5257800" y="3490913"/>
          <p14:tracePt t="40576" x="5270500" y="3490913"/>
          <p14:tracePt t="40585" x="5294313" y="3490913"/>
          <p14:tracePt t="40598" x="5307013" y="3490913"/>
          <p14:tracePt t="40647" x="5319713" y="3490913"/>
          <p14:tracePt t="40652" x="5332413" y="3503613"/>
          <p14:tracePt t="40660" x="5345113" y="3516313"/>
          <p14:tracePt t="40669" x="5357813" y="3541713"/>
          <p14:tracePt t="40676" x="5357813" y="3554413"/>
          <p14:tracePt t="40685" x="5370513" y="3579813"/>
          <p14:tracePt t="40692" x="5383213" y="3590925"/>
          <p14:tracePt t="40708" x="5383213" y="3603625"/>
          <p14:tracePt t="40721" x="5383213" y="3616325"/>
          <p14:tracePt t="40738" x="5383213" y="3629025"/>
          <p14:tracePt t="40746" x="5394325" y="3629025"/>
          <p14:tracePt t="40755" x="5394325" y="3641725"/>
          <p14:tracePt t="40771" x="5394325" y="3667125"/>
          <p14:tracePt t="40778" x="5407025" y="3667125"/>
          <p14:tracePt t="40786" x="5407025" y="3679825"/>
          <p14:tracePt t="40800" x="5407025" y="3692525"/>
          <p14:tracePt t="40816" x="5407025" y="3703638"/>
          <p14:tracePt t="40902" x="5407025" y="3716338"/>
          <p14:tracePt t="40919" x="5419725" y="3716338"/>
          <p14:tracePt t="40924" x="5419725" y="3729038"/>
          <p14:tracePt t="41208" x="5419725" y="3741738"/>
          <p14:tracePt t="41216" x="5419725" y="3754438"/>
          <p14:tracePt t="41224" x="5419725" y="3767138"/>
          <p14:tracePt t="41236" x="5432425" y="3767138"/>
          <p14:tracePt t="41248" x="5432425" y="3779838"/>
          <p14:tracePt t="41262" x="5445125" y="3792538"/>
          <p14:tracePt t="41270" x="5457825" y="3792538"/>
          <p14:tracePt t="41278" x="5470525" y="3803650"/>
          <p14:tracePt t="41287" x="5483225" y="3803650"/>
          <p14:tracePt t="41294" x="5495925" y="3803650"/>
          <p14:tracePt t="41304" x="5519738" y="3816350"/>
          <p14:tracePt t="41311" x="5557838" y="3829050"/>
          <p14:tracePt t="41320" x="5595938" y="3841750"/>
          <p14:tracePt t="41324" x="5632450" y="3841750"/>
          <p14:tracePt t="41332" x="5683250" y="3841750"/>
          <p14:tracePt t="41340" x="5708650" y="3841750"/>
          <p14:tracePt t="41348" x="5719763" y="3854450"/>
          <p14:tracePt t="41356" x="5745163" y="3854450"/>
          <p14:tracePt t="41364" x="5757863" y="3854450"/>
          <p14:tracePt t="41372" x="5770563" y="3867150"/>
          <p14:tracePt t="41379" x="5795963" y="3867150"/>
          <p14:tracePt t="41388" x="5808663" y="3867150"/>
          <p14:tracePt t="41394" x="5832475" y="3879850"/>
          <p14:tracePt t="41403" x="5857875" y="3892550"/>
          <p14:tracePt t="41410" x="5895975" y="3892550"/>
          <p14:tracePt t="41420" x="5957888" y="3916363"/>
          <p14:tracePt t="41426" x="6034088" y="3929063"/>
          <p14:tracePt t="41436" x="6121400" y="3929063"/>
          <p14:tracePt t="41442" x="6234113" y="3954463"/>
          <p14:tracePt t="41450" x="6334125" y="3967163"/>
          <p14:tracePt t="41456" x="6396038" y="3979863"/>
          <p14:tracePt t="41464" x="6434138" y="3979863"/>
          <p14:tracePt t="41473" x="6459538" y="3992563"/>
          <p14:tracePt t="41660" x="6472238" y="3992563"/>
          <p14:tracePt t="41666" x="6508750" y="4005263"/>
          <p14:tracePt t="41674" x="6559550" y="4017963"/>
          <p14:tracePt t="41682" x="6608763" y="4029075"/>
          <p14:tracePt t="41690" x="6672263" y="4041775"/>
          <p14:tracePt t="41698" x="6721475" y="4067175"/>
          <p14:tracePt t="41706" x="6797675" y="4079875"/>
          <p14:tracePt t="41714" x="6834188" y="4092575"/>
          <p14:tracePt t="41723" x="6884988" y="4105275"/>
          <p14:tracePt t="41728" x="6934200" y="4105275"/>
          <p14:tracePt t="41736" x="6997700" y="4105275"/>
          <p14:tracePt t="41744" x="7046913" y="4117975"/>
          <p14:tracePt t="41753" x="7123113" y="4129088"/>
          <p14:tracePt t="41760" x="7185025" y="4129088"/>
          <p14:tracePt t="41770" x="7235825" y="4129088"/>
          <p14:tracePt t="41776" x="7272338" y="4129088"/>
          <p14:tracePt t="41786" x="7323138" y="4154488"/>
          <p14:tracePt t="41792" x="7335838" y="4154488"/>
          <p14:tracePt t="41798" x="7348538" y="4167188"/>
          <p14:tracePt t="41806" x="7359650" y="4167188"/>
          <p14:tracePt t="41814" x="7385050" y="4167188"/>
          <p14:tracePt t="41822" x="7397750" y="4167188"/>
          <p14:tracePt t="41830" x="7410450" y="4167188"/>
          <p14:tracePt t="41838" x="7435850" y="4167188"/>
          <p14:tracePt t="41846" x="7448550" y="4167188"/>
          <p14:tracePt t="41854" x="7472363" y="4167188"/>
          <p14:tracePt t="41862" x="7510463" y="4167188"/>
          <p14:tracePt t="41870" x="7561263" y="4167188"/>
          <p14:tracePt t="41876" x="7623175" y="4167188"/>
          <p14:tracePt t="41886" x="7748588" y="4167188"/>
          <p14:tracePt t="41907" x="7999413" y="4154488"/>
          <p14:tracePt t="41908" x="8099425" y="4141788"/>
          <p14:tracePt t="41916" x="8174038" y="4141788"/>
          <p14:tracePt t="41924" x="8235950" y="4129088"/>
          <p14:tracePt t="41930" x="8274050" y="4129088"/>
          <p14:tracePt t="41940" x="8299450" y="4129088"/>
          <p14:tracePt t="41946" x="8312150" y="4129088"/>
          <p14:tracePt t="41962" x="8324850" y="4117975"/>
          <p14:tracePt t="41974" x="8335963" y="4117975"/>
          <p14:tracePt t="41982" x="8348663" y="4105275"/>
          <p14:tracePt t="41990" x="8386763" y="4092575"/>
          <p14:tracePt t="41996" x="8435975" y="4067175"/>
          <p14:tracePt t="42004" x="8524875" y="4054475"/>
          <p14:tracePt t="42012" x="8637588" y="4029075"/>
          <p14:tracePt t="42020" x="8737600" y="4005263"/>
          <p14:tracePt t="42028" x="8824913" y="4005263"/>
          <p14:tracePt t="42037" x="8924925" y="3992563"/>
          <p14:tracePt t="42044" x="9024938" y="3979863"/>
          <p14:tracePt t="42053" x="9099550" y="3967163"/>
          <p14:tracePt t="42060" x="9137650" y="3967163"/>
          <p14:tracePt t="42066" x="9150350" y="3967163"/>
          <p14:tracePt t="42082" x="9163050" y="3967163"/>
          <p14:tracePt t="42124" x="9163050" y="3954463"/>
          <p14:tracePt t="42136" x="9188450" y="3954463"/>
          <p14:tracePt t="42144" x="9199563" y="3954463"/>
          <p14:tracePt t="42152" x="9212263" y="3941763"/>
          <p14:tracePt t="42160" x="9237663" y="3929063"/>
          <p14:tracePt t="42170" x="9250363" y="3929063"/>
          <p14:tracePt t="42176" x="9275763" y="3905250"/>
          <p14:tracePt t="42210" x="9288463" y="3905250"/>
          <p14:tracePt t="42250" x="9312275" y="3892550"/>
          <p14:tracePt t="42264" x="9324975" y="3879850"/>
          <p14:tracePt t="42272" x="9324975" y="3867150"/>
          <p14:tracePt t="42280" x="9337675" y="3867150"/>
          <p14:tracePt t="42288" x="9337675" y="3854450"/>
          <p14:tracePt t="42300" x="9350375" y="3854450"/>
          <p14:tracePt t="42324" x="9363075" y="3841750"/>
          <p14:tracePt t="42339" x="9375775" y="3829050"/>
          <p14:tracePt t="42349" x="9375775" y="3816350"/>
          <p14:tracePt t="42357" x="9388475" y="3816350"/>
          <p14:tracePt t="42568" x="9388475" y="3803650"/>
          <p14:tracePt t="42585" x="9363075" y="3792538"/>
          <p14:tracePt t="42592" x="9350375" y="3779838"/>
          <p14:tracePt t="42601" x="9337675" y="3754438"/>
          <p14:tracePt t="42606" x="9324975" y="3741738"/>
          <p14:tracePt t="42614" x="9312275" y="3716338"/>
          <p14:tracePt t="42623" x="9301163" y="3703638"/>
          <p14:tracePt t="42630" x="9275763" y="3692525"/>
          <p14:tracePt t="42639" x="9263063" y="3667125"/>
          <p14:tracePt t="42646" x="9250363" y="3654425"/>
          <p14:tracePt t="42654" x="9224963" y="3629025"/>
          <p14:tracePt t="42662" x="9212263" y="3616325"/>
          <p14:tracePt t="42670" x="9188450" y="3603625"/>
          <p14:tracePt t="42676" x="9175750" y="3590925"/>
          <p14:tracePt t="42686" x="9163050" y="3579813"/>
          <p14:tracePt t="42692" x="9150350" y="3579813"/>
          <p14:tracePt t="42701" x="9150350" y="3567113"/>
          <p14:tracePt t="42708" x="9137650" y="3567113"/>
          <p14:tracePt t="42716" x="9112250" y="3554413"/>
          <p14:tracePt t="42724" x="9099550" y="3554413"/>
          <p14:tracePt t="42732" x="9088438" y="3541713"/>
          <p14:tracePt t="42738" x="9075738" y="3529013"/>
          <p14:tracePt t="42746" x="9063038" y="3529013"/>
          <p14:tracePt t="42755" x="9050338" y="3529013"/>
          <p14:tracePt t="42762" x="9024938" y="3529013"/>
          <p14:tracePt t="42770" x="9012238" y="3516313"/>
          <p14:tracePt t="42778" x="8999538" y="3503613"/>
          <p14:tracePt t="42786" x="8975725" y="3503613"/>
          <p14:tracePt t="42794" x="8963025" y="3503613"/>
          <p14:tracePt t="42800" x="8950325" y="3503613"/>
          <p14:tracePt t="42808" x="8912225" y="3490913"/>
          <p14:tracePt t="42816" x="8874125" y="3479800"/>
          <p14:tracePt t="42824" x="8837613" y="3467100"/>
          <p14:tracePt t="42832" x="8812213" y="3441700"/>
          <p14:tracePt t="42840" x="8774113" y="3416300"/>
          <p14:tracePt t="42849" x="8724900" y="3403600"/>
          <p14:tracePt t="42856" x="8699500" y="3390900"/>
          <p14:tracePt t="42862" x="8674100" y="3390900"/>
          <p14:tracePt t="42870" x="8661400" y="3390900"/>
          <p14:tracePt t="42878" x="8637588" y="3390900"/>
          <p14:tracePt t="42887" x="8624888" y="3390900"/>
          <p14:tracePt t="42894" x="8586788" y="3390900"/>
          <p14:tracePt t="42903" x="8561388" y="3390900"/>
          <p14:tracePt t="42910" x="8524875" y="3390900"/>
          <p14:tracePt t="42920" x="8474075" y="3390900"/>
          <p14:tracePt t="42926" x="8412163" y="3390900"/>
          <p14:tracePt t="42932" x="8335963" y="3390900"/>
          <p14:tracePt t="42940" x="8274050" y="3378200"/>
          <p14:tracePt t="42948" x="8212138" y="3367088"/>
          <p14:tracePt t="42956" x="8161338" y="3367088"/>
          <p14:tracePt t="42964" x="8110538" y="3367088"/>
          <p14:tracePt t="42972" x="8086725" y="3367088"/>
          <p14:tracePt t="42981" x="8061325" y="3378200"/>
          <p14:tracePt t="42988" x="8035925" y="3378200"/>
          <p14:tracePt t="42996" x="8023225" y="3378200"/>
          <p14:tracePt t="43003" x="8010525" y="3378200"/>
          <p14:tracePt t="43020" x="7999413" y="3378200"/>
          <p14:tracePt t="43026" x="7986713" y="3378200"/>
          <p14:tracePt t="43036" x="7974013" y="3378200"/>
          <p14:tracePt t="43042" x="7961313" y="3390900"/>
          <p14:tracePt t="43050" x="7923213" y="3390900"/>
          <p14:tracePt t="43058" x="7886700" y="3390900"/>
          <p14:tracePt t="43064" x="7861300" y="3403600"/>
          <p14:tracePt t="43076" x="7835900" y="3403600"/>
          <p14:tracePt t="43080" x="7823200" y="3416300"/>
          <p14:tracePt t="43088" x="7797800" y="3416300"/>
          <p14:tracePt t="43104" x="7785100" y="3416300"/>
          <p14:tracePt t="43112" x="7785100" y="3429000"/>
          <p14:tracePt t="43528" x="7797800" y="3416300"/>
          <p14:tracePt t="43536" x="7823200" y="3403600"/>
          <p14:tracePt t="43542" x="7861300" y="3378200"/>
          <p14:tracePt t="43551" x="7910513" y="3378200"/>
          <p14:tracePt t="43558" x="7961313" y="3378200"/>
          <p14:tracePt t="43567" x="8023225" y="3378200"/>
          <p14:tracePt t="43574" x="8110538" y="3367088"/>
          <p14:tracePt t="43582" x="8212138" y="3354388"/>
          <p14:tracePt t="43590" x="8312150" y="3354388"/>
          <p14:tracePt t="43599" x="8399463" y="3367088"/>
          <p14:tracePt t="43604" x="8499475" y="3367088"/>
          <p14:tracePt t="43612" x="8574088" y="3378200"/>
          <p14:tracePt t="43621" x="8650288" y="3403600"/>
          <p14:tracePt t="43628" x="8724900" y="3416300"/>
          <p14:tracePt t="43636" x="8774113" y="3441700"/>
          <p14:tracePt t="43644" x="8799513" y="3441700"/>
          <p14:tracePt t="43653" x="8824913" y="3454400"/>
          <p14:tracePt t="43660" x="8837613" y="3454400"/>
          <p14:tracePt t="43714" x="8863013" y="3479800"/>
          <p14:tracePt t="43722" x="8874125" y="3479800"/>
          <p14:tracePt t="43730" x="8899525" y="3503613"/>
          <p14:tracePt t="43738" x="8912225" y="3503613"/>
          <p14:tracePt t="43744" x="8924925" y="3529013"/>
          <p14:tracePt t="43753" x="8963025" y="3541713"/>
          <p14:tracePt t="43760" x="8975725" y="3567113"/>
          <p14:tracePt t="43770" x="8986838" y="3579813"/>
          <p14:tracePt t="43776" x="8999538" y="3590925"/>
          <p14:tracePt t="43786" x="9012238" y="3603625"/>
          <p14:tracePt t="43792" x="9037638" y="3629025"/>
          <p14:tracePt t="43802" x="9050338" y="3629025"/>
          <p14:tracePt t="43806" x="9075738" y="3654425"/>
          <p14:tracePt t="43814" x="9088438" y="3667125"/>
          <p14:tracePt t="43823" x="9099550" y="3667125"/>
          <p14:tracePt t="43830" x="9112250" y="3679825"/>
          <p14:tracePt t="43912" x="9124950" y="3679825"/>
          <p14:tracePt t="43986" x="9137650" y="3679825"/>
          <p14:tracePt t="44201" x="9137650" y="3692525"/>
          <p14:tracePt t="44312" x="9150350" y="3703638"/>
          <p14:tracePt t="44344" x="9163050" y="3703638"/>
          <p14:tracePt t="44370" x="9175750" y="3703638"/>
          <p14:tracePt t="44386" x="9188450" y="3703638"/>
          <p14:tracePt t="44394" x="9199563" y="3703638"/>
          <p14:tracePt t="44402" x="9224963" y="3703638"/>
          <p14:tracePt t="44410" x="9237663" y="3703638"/>
          <p14:tracePt t="44417" x="9250363" y="3703638"/>
          <p14:tracePt t="44424" x="9275763" y="3703638"/>
          <p14:tracePt t="44432" x="9301163" y="3692525"/>
          <p14:tracePt t="44440" x="9312275" y="3667125"/>
          <p14:tracePt t="44448" x="9337675" y="3654425"/>
          <p14:tracePt t="44456" x="9375775" y="3629025"/>
          <p14:tracePt t="44464" x="9424988" y="3603625"/>
          <p14:tracePt t="44473" x="9475788" y="3590925"/>
          <p14:tracePt t="44480" x="9537700" y="3567113"/>
          <p14:tracePt t="44486" x="9588500" y="3554413"/>
          <p14:tracePt t="44494" x="9637713" y="3554413"/>
          <p14:tracePt t="44503" x="9663113" y="3554413"/>
          <p14:tracePt t="44519" x="9663113" y="3541713"/>
          <p14:tracePt t="44654" x="9663113" y="3529013"/>
          <p14:tracePt t="44662" x="9650413" y="3529013"/>
          <p14:tracePt t="44670" x="9637713" y="3516313"/>
          <p14:tracePt t="44678" x="9626600" y="3503613"/>
          <p14:tracePt t="44692" x="9613900" y="349091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681242-F122-4715-B785-FE51EED3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Factores que influyen la urgencia de estudios y de exámenes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904E873D-FEF2-4718-8D40-78D5E68BE1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68011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1549D6-4890-43F4-B079-DA8DFC6F2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6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53"/>
    </mc:Choice>
    <mc:Fallback>
      <p:transition spd="slow" advTm="8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103" x="9513888" y="3490913"/>
          <p14:tracePt t="34111" x="9388475" y="3490913"/>
          <p14:tracePt t="34116" x="9275763" y="3490913"/>
          <p14:tracePt t="34124" x="9175750" y="3490913"/>
          <p14:tracePt t="34133" x="9088438" y="3490913"/>
          <p14:tracePt t="34141" x="9037638" y="3490913"/>
          <p14:tracePt t="34149" x="9012238" y="3490913"/>
          <p14:tracePt t="34157" x="8999538" y="3490913"/>
          <p14:tracePt t="34165" x="8975725" y="3503613"/>
          <p14:tracePt t="34175" x="8963025" y="3516313"/>
          <p14:tracePt t="34179" x="8950325" y="3516313"/>
          <p14:tracePt t="34187" x="8924925" y="3529013"/>
          <p14:tracePt t="34196" x="8899525" y="3554413"/>
          <p14:tracePt t="34203" x="8837613" y="3567113"/>
          <p14:tracePt t="34211" x="8750300" y="3590925"/>
          <p14:tracePt t="34219" x="8650288" y="3603625"/>
          <p14:tracePt t="34228" x="8537575" y="3629025"/>
          <p14:tracePt t="34235" x="8461375" y="3629025"/>
          <p14:tracePt t="34243" x="8386763" y="3629025"/>
          <p14:tracePt t="34249" x="8335963" y="3654425"/>
          <p14:tracePt t="34257" x="8312150" y="3654425"/>
          <p14:tracePt t="34265" x="8286750" y="3654425"/>
          <p14:tracePt t="34281" x="8274050" y="3654425"/>
          <p14:tracePt t="34291" x="8274050" y="3667125"/>
          <p14:tracePt t="34297" x="8248650" y="3667125"/>
          <p14:tracePt t="34305" x="8235950" y="3692525"/>
          <p14:tracePt t="34311" x="8186738" y="3703638"/>
          <p14:tracePt t="34319" x="8110538" y="3703638"/>
          <p14:tracePt t="34327" x="8035925" y="3703638"/>
          <p14:tracePt t="34335" x="7923213" y="3716338"/>
          <p14:tracePt t="34343" x="7823200" y="3716338"/>
          <p14:tracePt t="34351" x="7723188" y="3703638"/>
          <p14:tracePt t="34359" x="7623175" y="3703638"/>
          <p14:tracePt t="34367" x="7561263" y="3692525"/>
          <p14:tracePt t="34375" x="7485063" y="3679825"/>
          <p14:tracePt t="34381" x="7435850" y="3679825"/>
          <p14:tracePt t="34391" x="7359650" y="3692525"/>
          <p14:tracePt t="34397" x="7285038" y="3703638"/>
          <p14:tracePt t="34405" x="7223125" y="3703638"/>
          <p14:tracePt t="34413" x="7134225" y="3729038"/>
          <p14:tracePt t="34421" x="7021513" y="3767138"/>
          <p14:tracePt t="34428" x="6921500" y="3792538"/>
          <p14:tracePt t="34437" x="6821488" y="3816350"/>
          <p14:tracePt t="34445" x="6746875" y="3841750"/>
          <p14:tracePt t="34451" x="6672263" y="3867150"/>
          <p14:tracePt t="34459" x="6621463" y="3867150"/>
          <p14:tracePt t="34467" x="6572250" y="3879850"/>
          <p14:tracePt t="34475" x="6546850" y="3892550"/>
          <p14:tracePt t="34483" x="6521450" y="3905250"/>
          <p14:tracePt t="34491" x="6496050" y="3905250"/>
          <p14:tracePt t="34499" x="6472238" y="3929063"/>
          <p14:tracePt t="34507" x="6434138" y="3941763"/>
          <p14:tracePt t="34512" x="6396038" y="3954463"/>
          <p14:tracePt t="34520" x="6359525" y="3967163"/>
          <p14:tracePt t="34528" x="6321425" y="3979863"/>
          <p14:tracePt t="34536" x="6283325" y="3992563"/>
          <p14:tracePt t="34544" x="6259513" y="3992563"/>
          <p14:tracePt t="34552" x="6234113" y="3992563"/>
          <p14:tracePt t="34560" x="6221413" y="3992563"/>
          <p14:tracePt t="34568" x="6196013" y="4005263"/>
          <p14:tracePt t="34576" x="6183313" y="4017963"/>
          <p14:tracePt t="34582" x="6157913" y="4029075"/>
          <p14:tracePt t="34591" x="6146800" y="4041775"/>
          <p14:tracePt t="34599" x="6134100" y="4067175"/>
          <p14:tracePt t="34608" x="6134100" y="4105275"/>
          <p14:tracePt t="34615" x="6134100" y="4129088"/>
          <p14:tracePt t="34624" x="6134100" y="4141788"/>
          <p14:tracePt t="34631" x="6134100" y="4167188"/>
          <p14:tracePt t="34641" x="6134100" y="4179888"/>
          <p14:tracePt t="34645" x="6134100" y="4192588"/>
          <p14:tracePt t="34653" x="6134100" y="4205288"/>
          <p14:tracePt t="34713" x="6134100" y="4230688"/>
          <p14:tracePt t="34723" x="6146800" y="4230688"/>
          <p14:tracePt t="34731" x="6157913" y="4241800"/>
          <p14:tracePt t="34740" x="6183313" y="4267200"/>
          <p14:tracePt t="34747" x="6221413" y="4292600"/>
          <p14:tracePt t="34757" x="6246813" y="4305300"/>
          <p14:tracePt t="34763" x="6296025" y="4318000"/>
          <p14:tracePt t="34772" x="6321425" y="4330700"/>
          <p14:tracePt t="34779" x="6359525" y="4330700"/>
          <p14:tracePt t="34785" x="6370638" y="4341813"/>
          <p14:tracePt t="34793" x="6383338" y="4354513"/>
          <p14:tracePt t="34801" x="6396038" y="4354513"/>
          <p14:tracePt t="34871" x="6396038" y="4341813"/>
          <p14:tracePt t="34895" x="6383338" y="4330700"/>
          <p14:tracePt t="34915" x="6370638" y="4330700"/>
          <p14:tracePt t="34921" x="6359525" y="4318000"/>
          <p14:tracePt t="34929" x="6359525" y="4305300"/>
          <p14:tracePt t="34937" x="6346825" y="4292600"/>
          <p14:tracePt t="34945" x="6334125" y="4279900"/>
          <p14:tracePt t="34953" x="6321425" y="4279900"/>
          <p14:tracePt t="34961" x="6321425" y="4267200"/>
          <p14:tracePt t="34969" x="6308725" y="4254500"/>
          <p14:tracePt t="34977" x="6296025" y="4230688"/>
          <p14:tracePt t="34985" x="6283325" y="4217988"/>
          <p14:tracePt t="34992" x="6270625" y="4192588"/>
          <p14:tracePt t="34999" x="6259513" y="4179888"/>
          <p14:tracePt t="35007" x="6259513" y="4167188"/>
          <p14:tracePt t="35024" x="6246813" y="4167188"/>
          <p14:tracePt t="35031" x="6246813" y="4154488"/>
          <p14:tracePt t="35040" x="6234113" y="4141788"/>
          <p14:tracePt t="35047" x="6221413" y="4129088"/>
          <p14:tracePt t="35053" x="6196013" y="4105275"/>
          <p14:tracePt t="35061" x="6196013" y="4092575"/>
          <p14:tracePt t="35069" x="6183313" y="4067175"/>
          <p14:tracePt t="35091" x="6183313" y="4054475"/>
          <p14:tracePt t="35123" x="6183313" y="4041775"/>
          <p14:tracePt t="35139" x="6183313" y="4029075"/>
          <p14:tracePt t="35259" x="6196013" y="4029075"/>
          <p14:tracePt t="35283" x="6208713" y="4029075"/>
          <p14:tracePt t="35311" x="6221413" y="4029075"/>
          <p14:tracePt t="35373" x="6234113" y="4029075"/>
          <p14:tracePt t="35399" x="6246813" y="4029075"/>
          <p14:tracePt t="35505" x="6246813" y="4041775"/>
          <p14:tracePt t="35531" x="6246813" y="4054475"/>
          <p14:tracePt t="35575" x="6246813" y="4067175"/>
          <p14:tracePt t="35963" x="6259513" y="4067175"/>
          <p14:tracePt t="36053" x="6259513" y="4079875"/>
          <p14:tracePt t="36075" x="6270625" y="4079875"/>
          <p14:tracePt t="36351" x="6283325" y="4079875"/>
          <p14:tracePt t="36379" x="6296025" y="4079875"/>
          <p14:tracePt t="36409" x="6308725" y="4079875"/>
          <p14:tracePt t="36417" x="6308725" y="4067175"/>
          <p14:tracePt t="36425" x="6321425" y="4067175"/>
          <p14:tracePt t="36445" x="6334125" y="4067175"/>
          <p14:tracePt t="36453" x="6346825" y="4054475"/>
          <p14:tracePt t="36467" x="6359525" y="4054475"/>
          <p14:tracePt t="36499" x="6370638" y="4054475"/>
          <p14:tracePt t="36523" x="6383338" y="4054475"/>
          <p14:tracePt t="36531" x="6396038" y="4054475"/>
          <p14:tracePt t="36689" x="6408738" y="4054475"/>
          <p14:tracePt t="36708" x="6421438" y="4054475"/>
          <p14:tracePt t="36919" x="6434138" y="4054475"/>
          <p14:tracePt t="37005" x="6446838" y="4054475"/>
          <p14:tracePt t="37225" x="6434138" y="4079875"/>
          <p14:tracePt t="37233" x="6421438" y="4079875"/>
          <p14:tracePt t="37241" x="6408738" y="4092575"/>
          <p14:tracePt t="37248" x="6408738" y="4105275"/>
          <p14:tracePt t="57429" x="6434138" y="4105275"/>
          <p14:tracePt t="57445" x="6446838" y="4092575"/>
          <p14:tracePt t="57452" x="6459538" y="4067175"/>
          <p14:tracePt t="57459" x="6483350" y="4067175"/>
          <p14:tracePt t="57467" x="6508750" y="4054475"/>
          <p14:tracePt t="57475" x="6546850" y="4054475"/>
          <p14:tracePt t="57483" x="6621463" y="4054475"/>
          <p14:tracePt t="57491" x="6721475" y="4054475"/>
          <p14:tracePt t="57499" x="6859588" y="4054475"/>
          <p14:tracePt t="57507" x="6972300" y="4029075"/>
          <p14:tracePt t="57513" x="7134225" y="4005263"/>
          <p14:tracePt t="57520" x="7246938" y="3967163"/>
          <p14:tracePt t="57528" x="7359650" y="3916363"/>
          <p14:tracePt t="57536" x="7423150" y="3892550"/>
          <p14:tracePt t="57544" x="7459663" y="3879850"/>
          <p14:tracePt t="57552" x="7485063" y="3854450"/>
          <p14:tracePt t="57560" x="7497763" y="3841750"/>
          <p14:tracePt t="57568" x="7523163" y="3816350"/>
          <p14:tracePt t="57576" x="7535863" y="3767138"/>
          <p14:tracePt t="57582" x="7548563" y="3741738"/>
          <p14:tracePt t="57590" x="7572375" y="3703638"/>
          <p14:tracePt t="57598" x="7572375" y="3679825"/>
          <p14:tracePt t="57606" x="7585075" y="3654425"/>
          <p14:tracePt t="57615" x="7585075" y="3641725"/>
          <p14:tracePt t="57685" x="7597775" y="3641725"/>
          <p14:tracePt t="57693" x="7648575" y="3667125"/>
          <p14:tracePt t="57702" x="7723188" y="3729038"/>
          <p14:tracePt t="57709" x="7835900" y="3816350"/>
          <p14:tracePt t="57715" x="7961313" y="3879850"/>
          <p14:tracePt t="57723" x="8099425" y="3979863"/>
          <p14:tracePt t="57731" x="8274050" y="4105275"/>
          <p14:tracePt t="57739" x="8399463" y="4192588"/>
          <p14:tracePt t="57747" x="8499475" y="4267200"/>
          <p14:tracePt t="57755" x="8612188" y="4318000"/>
          <p14:tracePt t="57763" x="8712200" y="4354513"/>
          <p14:tracePt t="57771" x="8799513" y="4392613"/>
          <p14:tracePt t="57777" x="8874125" y="4418013"/>
          <p14:tracePt t="57786" x="8912225" y="4454525"/>
          <p14:tracePt t="57793" x="8937625" y="4467225"/>
          <p14:tracePt t="57804" x="8950325" y="4492625"/>
          <p14:tracePt t="57809" x="8963025" y="4492625"/>
          <p14:tracePt t="57855" x="8963025" y="4505325"/>
          <p14:tracePt t="57863" x="8975725" y="4518025"/>
          <p14:tracePt t="57871" x="8975725" y="4530725"/>
          <p14:tracePt t="57879" x="8975725" y="4554538"/>
          <p14:tracePt t="57887" x="8975725" y="4567238"/>
          <p14:tracePt t="57895" x="8986838" y="4579938"/>
          <p14:tracePt t="57903" x="8986838" y="4605338"/>
          <p14:tracePt t="57909" x="8986838" y="4630738"/>
          <p14:tracePt t="57918" x="8986838" y="4643438"/>
          <p14:tracePt t="57925" x="8975725" y="4656138"/>
          <p14:tracePt t="57933" x="8963025" y="4679950"/>
          <p14:tracePt t="57941" x="8937625" y="4692650"/>
          <p14:tracePt t="57949" x="8937625" y="4718050"/>
          <p14:tracePt t="57957" x="8924925" y="4756150"/>
          <p14:tracePt t="57965" x="8912225" y="4779963"/>
          <p14:tracePt t="57974" x="8912225" y="4792663"/>
          <p14:tracePt t="57981" x="8899525" y="4818063"/>
          <p14:tracePt t="58031" x="8886825" y="4818063"/>
          <p14:tracePt t="58039" x="8874125" y="4805363"/>
          <p14:tracePt t="58047" x="8850313" y="4792663"/>
          <p14:tracePt t="58053" x="8824913" y="4768850"/>
          <p14:tracePt t="58061" x="8799513" y="4768850"/>
          <p14:tracePt t="58069" x="8786813" y="4756150"/>
          <p14:tracePt t="58077" x="8774113" y="4756150"/>
          <p14:tracePt t="58123" x="8774113" y="4743450"/>
          <p14:tracePt t="58135" x="8763000" y="4743450"/>
          <p14:tracePt t="58143" x="8750300" y="4718050"/>
          <p14:tracePt t="58152" x="8737600" y="4718050"/>
          <p14:tracePt t="58159" x="8712200" y="4705350"/>
          <p14:tracePt t="58193" x="8699500" y="4705350"/>
          <p14:tracePt t="58217" x="8686800" y="4692650"/>
          <p14:tracePt t="58244" x="8674100" y="4692650"/>
          <p14:tracePt t="58320" x="8674100" y="4679950"/>
          <p14:tracePt t="58340" x="8686800" y="4667250"/>
          <p14:tracePt t="58348" x="8699500" y="4667250"/>
          <p14:tracePt t="58356" x="8712200" y="4667250"/>
          <p14:tracePt t="58364" x="8724900" y="4656138"/>
          <p14:tracePt t="58372" x="8750300" y="4643438"/>
          <p14:tracePt t="58380" x="8763000" y="4643438"/>
          <p14:tracePt t="58387" x="8812213" y="4630738"/>
          <p14:tracePt t="58394" x="8850313" y="4618038"/>
          <p14:tracePt t="58402" x="8924925" y="4605338"/>
          <p14:tracePt t="58410" x="8986838" y="4592638"/>
          <p14:tracePt t="58419" x="9063038" y="4579938"/>
          <p14:tracePt t="58426" x="9124950" y="4579938"/>
          <p14:tracePt t="58435" x="9199563" y="4579938"/>
          <p14:tracePt t="58442" x="9263063" y="4579938"/>
          <p14:tracePt t="58448" x="9312275" y="4579938"/>
          <p14:tracePt t="58456" x="9350375" y="4579938"/>
          <p14:tracePt t="58464" x="9375775" y="4579938"/>
          <p14:tracePt t="58472" x="9388475" y="4579938"/>
          <p14:tracePt t="58485" x="9401175" y="4579938"/>
          <p14:tracePt t="58535" x="9413875" y="4579938"/>
          <p14:tracePt t="58543" x="9437688" y="4579938"/>
          <p14:tracePt t="58552" x="9450388" y="4579938"/>
          <p14:tracePt t="58559" x="9463088" y="4579938"/>
          <p14:tracePt t="58569" x="9488488" y="4579938"/>
          <p14:tracePt t="58575" x="9513888" y="4592638"/>
          <p14:tracePt t="58581" x="9537700" y="4592638"/>
          <p14:tracePt t="58589" x="9563100" y="4605338"/>
          <p14:tracePt t="58597" x="9588500" y="4605338"/>
          <p14:tracePt t="58606" x="9613900" y="4618038"/>
          <p14:tracePt t="58613" x="9650413" y="4618038"/>
          <p14:tracePt t="58622" x="9663113" y="4630738"/>
          <p14:tracePt t="58629" x="9688513" y="4630738"/>
          <p14:tracePt t="58637" x="9713913" y="4643438"/>
          <p14:tracePt t="58645" x="9726613" y="4643438"/>
          <p14:tracePt t="58653" x="9739313" y="4643438"/>
          <p14:tracePt t="58659" x="9750425" y="4643438"/>
          <p14:tracePt t="58670" x="9763125" y="4656138"/>
          <p14:tracePt t="58675" x="9775825" y="4656138"/>
          <p14:tracePt t="58683" x="9801225" y="4656138"/>
          <p14:tracePt t="58691" x="9813925" y="4656138"/>
          <p14:tracePt t="58699" x="9863138" y="4656138"/>
          <p14:tracePt t="58707" x="9901238" y="4656138"/>
          <p14:tracePt t="58713" x="9963150" y="4656138"/>
          <p14:tracePt t="58721" x="10026650" y="4656138"/>
          <p14:tracePt t="58729" x="10088563" y="4656138"/>
          <p14:tracePt t="58737" x="10139363" y="4667250"/>
          <p14:tracePt t="58745" x="10177463" y="4667250"/>
          <p14:tracePt t="58753" x="10213975" y="4679950"/>
          <p14:tracePt t="58761" x="10252075" y="4679950"/>
          <p14:tracePt t="58770" x="10288588" y="4679950"/>
          <p14:tracePt t="58777" x="10326688" y="4679950"/>
          <p14:tracePt t="58783" x="10390188" y="4679950"/>
          <p14:tracePt t="58791" x="10464800" y="4679950"/>
          <p14:tracePt t="58799" x="10552113" y="4692650"/>
          <p14:tracePt t="58807" x="10626725" y="4692650"/>
          <p14:tracePt t="58815" x="10702925" y="4692650"/>
          <p14:tracePt t="58823" x="10764838" y="4692650"/>
          <p14:tracePt t="58831" x="10839450" y="4692650"/>
          <p14:tracePt t="58839" x="10902950" y="4718050"/>
          <p14:tracePt t="58847" x="10939463" y="4718050"/>
          <p14:tracePt t="58854" x="10964863" y="4718050"/>
          <p14:tracePt t="58861" x="10990263" y="4730750"/>
          <p14:tracePt t="58870" x="11002963" y="4730750"/>
          <p14:tracePt t="58877" x="11015663" y="4743450"/>
          <p14:tracePt t="58893" x="11028363" y="4743450"/>
          <p14:tracePt t="58903" x="11052175" y="4743450"/>
          <p14:tracePt t="58909" x="11077575" y="4743450"/>
          <p14:tracePt t="58915" x="11115675" y="4743450"/>
          <p14:tracePt t="58923" x="11164888" y="4756150"/>
          <p14:tracePt t="58931" x="11215688" y="4768850"/>
          <p14:tracePt t="58939" x="11266488" y="4768850"/>
          <p14:tracePt t="58947" x="11328400" y="4779963"/>
          <p14:tracePt t="58956" x="11366500" y="4779963"/>
          <p14:tracePt t="58963" x="11403013" y="4779963"/>
          <p14:tracePt t="58971" x="11428413" y="4779963"/>
          <p14:tracePt t="58977" x="11441113" y="4792663"/>
          <p14:tracePt t="59051" x="11453813" y="4792663"/>
          <p14:tracePt t="59079" x="11479213" y="4792663"/>
          <p14:tracePt t="59087" x="11490325" y="4792663"/>
          <p14:tracePt t="59095" x="11503025" y="4792663"/>
          <p14:tracePt t="59239" x="11490325" y="4779963"/>
          <p14:tracePt t="59245" x="11466513" y="4779963"/>
          <p14:tracePt t="59253" x="11453813" y="4756150"/>
          <p14:tracePt t="59261" x="11441113" y="4756150"/>
          <p14:tracePt t="59269" x="11415713" y="4756150"/>
          <p14:tracePt t="59277" x="11403013" y="4756150"/>
          <p14:tracePt t="59286" x="11390313" y="4756150"/>
          <p14:tracePt t="59293" x="11353800" y="4743450"/>
          <p14:tracePt t="59303" x="11315700" y="4730750"/>
          <p14:tracePt t="59309" x="11266488" y="4718050"/>
          <p14:tracePt t="59319" x="11215688" y="4705350"/>
          <p14:tracePt t="59323" x="11141075" y="4692650"/>
          <p14:tracePt t="59331" x="11052175" y="4679950"/>
          <p14:tracePt t="59339" x="10990263" y="4679950"/>
          <p14:tracePt t="59347" x="10877550" y="4667250"/>
          <p14:tracePt t="59355" x="10777538" y="4643438"/>
          <p14:tracePt t="59363" x="10677525" y="4618038"/>
          <p14:tracePt t="59371" x="10577513" y="4592638"/>
          <p14:tracePt t="59376" x="10502900" y="4592638"/>
          <p14:tracePt t="59384" x="10414000" y="4579938"/>
          <p14:tracePt t="59392" x="10352088" y="4567238"/>
          <p14:tracePt t="59401" x="10277475" y="4554538"/>
          <p14:tracePt t="59408" x="10226675" y="4554538"/>
          <p14:tracePt t="59417" x="10188575" y="4554538"/>
          <p14:tracePt t="59424" x="10152063" y="4554538"/>
          <p14:tracePt t="59432" x="10139363" y="4554538"/>
          <p14:tracePt t="59440" x="10101263" y="4554538"/>
          <p14:tracePt t="59446" x="10075863" y="4554538"/>
          <p14:tracePt t="59454" x="10052050" y="4567238"/>
          <p14:tracePt t="59462" x="10013950" y="4579938"/>
          <p14:tracePt t="59470" x="9963150" y="4579938"/>
          <p14:tracePt t="59478" x="9901238" y="4579938"/>
          <p14:tracePt t="59486" x="9839325" y="4579938"/>
          <p14:tracePt t="59494" x="9775825" y="4579938"/>
          <p14:tracePt t="59502" x="9701213" y="4579938"/>
          <p14:tracePt t="59508" x="9637713" y="4579938"/>
          <p14:tracePt t="59517" x="9575800" y="4592638"/>
          <p14:tracePt t="59524" x="9537700" y="4605338"/>
          <p14:tracePt t="59532" x="9501188" y="4605338"/>
          <p14:tracePt t="59540" x="9475788" y="4605338"/>
          <p14:tracePt t="59548" x="9437688" y="4605338"/>
          <p14:tracePt t="59557" x="9413875" y="4618038"/>
          <p14:tracePt t="59565" x="9363075" y="4618038"/>
          <p14:tracePt t="59573" x="9337675" y="4618038"/>
          <p14:tracePt t="59581" x="9324975" y="4618038"/>
          <p14:tracePt t="59587" x="9301163" y="4630738"/>
          <p14:tracePt t="59595" x="9288463" y="4630738"/>
          <p14:tracePt t="59603" x="9275763" y="4630738"/>
          <p14:tracePt t="59627" x="9263063" y="4630738"/>
          <p14:tracePt t="59636" x="9237663" y="4643438"/>
          <p14:tracePt t="59643" x="9224963" y="4643438"/>
          <p14:tracePt t="59649" x="9212263" y="4643438"/>
          <p14:tracePt t="59657" x="9188450" y="4656138"/>
          <p14:tracePt t="59665" x="9150350" y="4667250"/>
          <p14:tracePt t="59673" x="9124950" y="4679950"/>
          <p14:tracePt t="59681" x="9075738" y="4692650"/>
          <p14:tracePt t="59689" x="8999538" y="4705350"/>
          <p14:tracePt t="59697" x="8937625" y="4718050"/>
          <p14:tracePt t="59705" x="8863013" y="4743450"/>
          <p14:tracePt t="59713" x="8786813" y="4756150"/>
          <p14:tracePt t="59720" x="8737600" y="4779963"/>
          <p14:tracePt t="59727" x="8661400" y="4792663"/>
          <p14:tracePt t="59736" x="8624888" y="4792663"/>
          <p14:tracePt t="59743" x="8612188" y="4792663"/>
          <p14:tracePt t="59753" x="8599488" y="4792663"/>
          <p14:tracePt t="59871" x="8612188" y="4792663"/>
          <p14:tracePt t="59879" x="8624888" y="4805363"/>
          <p14:tracePt t="59887" x="8650288" y="4805363"/>
          <p14:tracePt t="59895" x="8661400" y="4805363"/>
          <p14:tracePt t="59903" x="8686800" y="4805363"/>
          <p14:tracePt t="59911" x="8724900" y="4792663"/>
          <p14:tracePt t="59919" x="8763000" y="4792663"/>
          <p14:tracePt t="59925" x="8786813" y="4779963"/>
          <p14:tracePt t="59933" x="8837613" y="4768850"/>
          <p14:tracePt t="59941" x="8874125" y="4768850"/>
          <p14:tracePt t="59949" x="8912225" y="4768850"/>
          <p14:tracePt t="59957" x="8950325" y="4756150"/>
          <p14:tracePt t="59965" x="8999538" y="4743450"/>
          <p14:tracePt t="59973" x="9037638" y="4730750"/>
          <p14:tracePt t="59979" x="9075738" y="4718050"/>
          <p14:tracePt t="59987" x="9112250" y="4718050"/>
          <p14:tracePt t="59995" x="9150350" y="4718050"/>
          <p14:tracePt t="60003" x="9188450" y="4718050"/>
          <p14:tracePt t="60011" x="9237663" y="4718050"/>
          <p14:tracePt t="60019" x="9288463" y="4718050"/>
          <p14:tracePt t="60027" x="9337675" y="4718050"/>
          <p14:tracePt t="60036" x="9401175" y="4718050"/>
          <p14:tracePt t="60043" x="9450388" y="4718050"/>
          <p14:tracePt t="60049" x="9513888" y="4730750"/>
          <p14:tracePt t="60057" x="9575800" y="4730750"/>
          <p14:tracePt t="60065" x="9613900" y="4743450"/>
          <p14:tracePt t="60073" x="9650413" y="4743450"/>
          <p14:tracePt t="60081" x="9675813" y="4743450"/>
          <p14:tracePt t="60103" x="9750425" y="4756150"/>
          <p14:tracePt t="60107" x="9788525" y="4756150"/>
          <p14:tracePt t="60113" x="9813925" y="4768850"/>
          <p14:tracePt t="60119" x="9839325" y="4768850"/>
          <p14:tracePt t="60127" x="9863138" y="4768850"/>
          <p14:tracePt t="60136" x="9901238" y="4768850"/>
          <p14:tracePt t="60143" x="9952038" y="4768850"/>
          <p14:tracePt t="60153" x="10026650" y="4779963"/>
          <p14:tracePt t="60159" x="10101263" y="4805363"/>
          <p14:tracePt t="60169" x="10152063" y="4818063"/>
          <p14:tracePt t="60175" x="10226675" y="4830763"/>
          <p14:tracePt t="60181" x="10288588" y="4830763"/>
          <p14:tracePt t="60189" x="10364788" y="4830763"/>
          <p14:tracePt t="60197" x="10426700" y="4830763"/>
          <p14:tracePt t="60206" x="10490200" y="4830763"/>
          <p14:tracePt t="60213" x="10552113" y="4830763"/>
          <p14:tracePt t="60221" x="10614025" y="4818063"/>
          <p14:tracePt t="60229" x="10690225" y="4818063"/>
          <p14:tracePt t="60238" x="10739438" y="4805363"/>
          <p14:tracePt t="60245" x="10815638" y="4792663"/>
          <p14:tracePt t="60252" x="10864850" y="4779963"/>
          <p14:tracePt t="60259" x="10890250" y="4779963"/>
          <p14:tracePt t="60269" x="10915650" y="4779963"/>
          <p14:tracePt t="60275" x="10952163" y="4779963"/>
          <p14:tracePt t="60284" x="10964863" y="4779963"/>
          <p14:tracePt t="60291" x="10990263" y="4768850"/>
          <p14:tracePt t="60299" x="11002963" y="4768850"/>
          <p14:tracePt t="60307" x="11041063" y="4756150"/>
          <p14:tracePt t="60315" x="11064875" y="4756150"/>
          <p14:tracePt t="60322" x="11115675" y="4743450"/>
          <p14:tracePt t="60329" x="11153775" y="4743450"/>
          <p14:tracePt t="60337" x="11190288" y="4730750"/>
          <p14:tracePt t="60345" x="11228388" y="4718050"/>
          <p14:tracePt t="60353" x="11277600" y="4705350"/>
          <p14:tracePt t="60361" x="11303000" y="4692650"/>
          <p14:tracePt t="60370" x="11353800" y="4679950"/>
          <p14:tracePt t="60377" x="11390313" y="4667250"/>
          <p14:tracePt t="60383" x="11415713" y="4656138"/>
          <p14:tracePt t="60391" x="11466513" y="4643438"/>
          <p14:tracePt t="60399" x="11503025" y="4618038"/>
          <p14:tracePt t="60408" x="11553825" y="4592638"/>
          <p14:tracePt t="60415" x="11579225" y="4592638"/>
          <p14:tracePt t="60423" x="11591925" y="4579938"/>
          <p14:tracePt t="60431" x="11615738" y="4567238"/>
          <p14:tracePt t="60787" x="11603038" y="4567238"/>
          <p14:tracePt t="60795" x="11579225" y="4567238"/>
          <p14:tracePt t="60803" x="11541125" y="4567238"/>
          <p14:tracePt t="60811" x="11503025" y="4579938"/>
          <p14:tracePt t="60819" x="11466513" y="4592638"/>
          <p14:tracePt t="60827" x="11415713" y="4605338"/>
          <p14:tracePt t="60836" x="11366500" y="4605338"/>
          <p14:tracePt t="60843" x="11290300" y="4618038"/>
          <p14:tracePt t="60852" x="11253788" y="4630738"/>
          <p14:tracePt t="60857" x="11228388" y="4643438"/>
          <p14:tracePt t="60865" x="11202988" y="4643438"/>
          <p14:tracePt t="60873" x="11177588" y="4656138"/>
          <p14:tracePt t="60881" x="11164888" y="4656138"/>
          <p14:tracePt t="60889" x="11153775" y="4656138"/>
          <p14:tracePt t="60897" x="11128375" y="4667250"/>
          <p14:tracePt t="60905" x="11102975" y="4667250"/>
          <p14:tracePt t="60913" x="11090275" y="4667250"/>
          <p14:tracePt t="60920" x="11064875" y="4667250"/>
          <p14:tracePt t="60927" x="11028363" y="4667250"/>
          <p14:tracePt t="60936" x="11002963" y="4656138"/>
          <p14:tracePt t="60943" x="10939463" y="4643438"/>
          <p14:tracePt t="60952" x="10915650" y="4643438"/>
          <p14:tracePt t="60959" x="10877550" y="4643438"/>
          <p14:tracePt t="60969" x="10839450" y="4630738"/>
          <p14:tracePt t="60975" x="10815638" y="4630738"/>
          <p14:tracePt t="60981" x="10777538" y="4630738"/>
          <p14:tracePt t="60989" x="10752138" y="4630738"/>
          <p14:tracePt t="60997" x="10715625" y="4630738"/>
          <p14:tracePt t="61005" x="10677525" y="4630738"/>
          <p14:tracePt t="61013" x="10602913" y="4643438"/>
          <p14:tracePt t="61021" x="10539413" y="4643438"/>
          <p14:tracePt t="61029" x="10464800" y="4643438"/>
          <p14:tracePt t="61038" x="10364788" y="4643438"/>
          <p14:tracePt t="61045" x="10264775" y="4630738"/>
          <p14:tracePt t="61052" x="10164763" y="4618038"/>
          <p14:tracePt t="61059" x="10088563" y="4618038"/>
          <p14:tracePt t="61069" x="10026650" y="4605338"/>
          <p14:tracePt t="61075" x="9963150" y="4605338"/>
          <p14:tracePt t="61089" x="9913938" y="4592638"/>
          <p14:tracePt t="61092" x="9875838" y="4579938"/>
          <p14:tracePt t="61099" x="9839325" y="4567238"/>
          <p14:tracePt t="61107" x="9813925" y="4554538"/>
          <p14:tracePt t="61115" x="9763125" y="4554538"/>
          <p14:tracePt t="61121" x="9713913" y="4554538"/>
          <p14:tracePt t="61130" x="9650413" y="4554538"/>
          <p14:tracePt t="61138" x="9588500" y="4554538"/>
          <p14:tracePt t="61145" x="9513888" y="4554538"/>
          <p14:tracePt t="61153" x="9437688" y="4567238"/>
          <p14:tracePt t="61161" x="9375775" y="4567238"/>
          <p14:tracePt t="61169" x="9337675" y="4567238"/>
          <p14:tracePt t="61177" x="9324975" y="4567238"/>
          <p14:tracePt t="61183" x="9301163" y="4567238"/>
          <p14:tracePt t="61203" x="9288463" y="4567238"/>
          <p14:tracePt t="61243" x="9288463" y="4579938"/>
          <p14:tracePt t="61253" x="9275763" y="4592638"/>
          <p14:tracePt t="61261" x="9263063" y="4592638"/>
          <p14:tracePt t="61269" x="9250363" y="4605338"/>
          <p14:tracePt t="61277" x="9199563" y="4618038"/>
          <p14:tracePt t="61286" x="9150350" y="4618038"/>
          <p14:tracePt t="61293" x="9099550" y="4643438"/>
          <p14:tracePt t="61303" x="9037638" y="4643438"/>
          <p14:tracePt t="61309" x="8986838" y="4643438"/>
          <p14:tracePt t="61319" x="8963025" y="4643438"/>
          <p14:tracePt t="61323" x="8950325" y="4643438"/>
          <p14:tracePt t="61331" x="8937625" y="4643438"/>
          <p14:tracePt t="61339" x="8924925" y="4643438"/>
          <p14:tracePt t="61359" x="8924925" y="4656138"/>
          <p14:tracePt t="61375" x="8912225" y="4656138"/>
          <p14:tracePt t="61384" x="8899525" y="4656138"/>
          <p14:tracePt t="61389" x="8874125" y="4667250"/>
          <p14:tracePt t="61397" x="8837613" y="4667250"/>
          <p14:tracePt t="61405" x="8786813" y="4679950"/>
          <p14:tracePt t="61413" x="8724900" y="4692650"/>
          <p14:tracePt t="61421" x="8661400" y="4705350"/>
          <p14:tracePt t="61429" x="8624888" y="4718050"/>
          <p14:tracePt t="61437" x="8586788" y="4718050"/>
          <p14:tracePt t="61445" x="8574088" y="4718050"/>
          <p14:tracePt t="61455" x="8561388" y="4718050"/>
          <p14:tracePt t="61511" x="8548688" y="4718050"/>
          <p14:tracePt t="61519" x="8537575" y="4718050"/>
          <p14:tracePt t="61525" x="8524875" y="4718050"/>
          <p14:tracePt t="61535" x="8499475" y="4718050"/>
          <p14:tracePt t="61541" x="8486775" y="4718050"/>
          <p14:tracePt t="61549" x="8474075" y="4718050"/>
          <p14:tracePt t="61557" x="8461375" y="4718050"/>
          <p14:tracePt t="61595" x="8448675" y="4718050"/>
          <p14:tracePt t="61606" x="8435975" y="4718050"/>
          <p14:tracePt t="61622" x="8424863" y="4718050"/>
          <p14:tracePt t="61751" x="8412163" y="4718050"/>
          <p14:tracePt t="61887" x="8399463" y="4705350"/>
          <p14:tracePt t="61895" x="8386763" y="4705350"/>
          <p14:tracePt t="61911" x="8374063" y="4692650"/>
          <p14:tracePt t="61925" x="8361363" y="4692650"/>
          <p14:tracePt t="61961" x="8348663" y="4692650"/>
          <p14:tracePt t="61973" x="8348663" y="4679950"/>
          <p14:tracePt t="61981" x="8335963" y="4679950"/>
          <p14:tracePt t="62061" x="8324850" y="4679950"/>
          <p14:tracePt t="62085" x="8324850" y="4667250"/>
          <p14:tracePt t="62299" x="8324850" y="4656138"/>
          <p14:tracePt t="62345" x="8312150" y="4656138"/>
          <p14:tracePt t="62361" x="8312150" y="4643438"/>
          <p14:tracePt t="62407" x="8299450" y="4643438"/>
          <p14:tracePt t="62435" x="8286750" y="4630738"/>
          <p14:tracePt t="67890" x="8261350" y="4643438"/>
          <p14:tracePt t="67897" x="8186738" y="4718050"/>
          <p14:tracePt t="67905" x="8074025" y="4818063"/>
          <p14:tracePt t="67913" x="7974013" y="4930775"/>
          <p14:tracePt t="67921" x="7848600" y="5005388"/>
          <p14:tracePt t="67929" x="7735888" y="5081588"/>
          <p14:tracePt t="67935" x="7648575" y="5130800"/>
          <p14:tracePt t="67943" x="7548563" y="5205413"/>
          <p14:tracePt t="67952" x="7497763" y="5243513"/>
          <p14:tracePt t="67959" x="7459663" y="5268913"/>
          <p14:tracePt t="67968" x="7448550" y="5305425"/>
          <p14:tracePt t="67975" x="7435850" y="5318125"/>
          <p14:tracePt t="67984" x="7410450" y="5343525"/>
          <p14:tracePt t="67991" x="7397750" y="5356225"/>
          <p14:tracePt t="67997" x="7385050" y="5368925"/>
          <p14:tracePt t="68005" x="7372350" y="5381625"/>
          <p14:tracePt t="68013" x="7348538" y="5394325"/>
          <p14:tracePt t="68023" x="7335838" y="5394325"/>
          <p14:tracePt t="68029" x="7323138" y="5394325"/>
          <p14:tracePt t="68038" x="7297738" y="5394325"/>
          <p14:tracePt t="68045" x="7285038" y="5394325"/>
          <p14:tracePt t="68053" x="7272338" y="5394325"/>
          <p14:tracePt t="68061" x="7259638" y="5394325"/>
          <p14:tracePt t="68068" x="7235825" y="5394325"/>
          <p14:tracePt t="68075" x="7210425" y="5394325"/>
          <p14:tracePt t="68085" x="7172325" y="5394325"/>
          <p14:tracePt t="68091" x="7134225" y="5394325"/>
          <p14:tracePt t="68101" x="7097713" y="5394325"/>
          <p14:tracePt t="68118" x="7010400" y="5418138"/>
          <p14:tracePt t="68123" x="6972300" y="5430838"/>
          <p14:tracePt t="68129" x="6946900" y="5430838"/>
          <p14:tracePt t="68145" x="6934200" y="5430838"/>
          <p14:tracePt t="68243" x="6921500" y="5443538"/>
          <p14:tracePt t="68263" x="6897688" y="5443538"/>
          <p14:tracePt t="68269" x="6884988" y="5456238"/>
          <p14:tracePt t="68277" x="6859588" y="5456238"/>
          <p14:tracePt t="68285" x="6821488" y="5456238"/>
          <p14:tracePt t="68293" x="6797675" y="5456238"/>
          <p14:tracePt t="68301" x="6772275" y="5456238"/>
          <p14:tracePt t="68309" x="6721475" y="5468938"/>
          <p14:tracePt t="68318" x="6696075" y="5468938"/>
          <p14:tracePt t="68325" x="6684963" y="5468938"/>
          <p14:tracePt t="68335" x="6672263" y="5468938"/>
          <p14:tracePt t="68339" x="6646863" y="5468938"/>
          <p14:tracePt t="68347" x="6634163" y="5468938"/>
          <p14:tracePt t="68366" x="6621463" y="5468938"/>
          <p14:tracePt t="68375" x="6608763" y="5468938"/>
          <p14:tracePt t="68405" x="6596063" y="5468938"/>
          <p14:tracePt t="68413" x="6584950" y="5468938"/>
          <p14:tracePt t="68421" x="6572250" y="5468938"/>
          <p14:tracePt t="68429" x="6559550" y="5468938"/>
          <p14:tracePt t="68437" x="6534150" y="5468938"/>
          <p14:tracePt t="68454" x="6521450" y="5468938"/>
          <p14:tracePt t="68468" x="6508750" y="5468938"/>
          <p14:tracePt t="68537" x="6496050" y="5468938"/>
          <p14:tracePt t="68565" x="6496050" y="5456238"/>
          <p14:tracePt t="68689" x="6483350" y="5456238"/>
          <p14:tracePt t="68701" x="6483350" y="5443538"/>
          <p14:tracePt t="68709" x="6472238" y="5443538"/>
          <p14:tracePt t="68717" x="6459538" y="5430838"/>
          <p14:tracePt t="68725" x="6434138" y="5418138"/>
          <p14:tracePt t="68732" x="6421438" y="5407025"/>
          <p14:tracePt t="68739" x="6408738" y="5394325"/>
          <p14:tracePt t="68747" x="6383338" y="5368925"/>
          <p14:tracePt t="68755" x="6370638" y="5356225"/>
          <p14:tracePt t="68763" x="6346825" y="5330825"/>
          <p14:tracePt t="68771" x="6321425" y="5318125"/>
          <p14:tracePt t="68779" x="6308725" y="5294313"/>
          <p14:tracePt t="68787" x="6283325" y="5281613"/>
          <p14:tracePt t="68795" x="6270625" y="5268913"/>
          <p14:tracePt t="68801" x="6259513" y="5268913"/>
          <p14:tracePt t="68809" x="6234113" y="5256213"/>
          <p14:tracePt t="68825" x="6208713" y="5256213"/>
          <p14:tracePt t="68835" x="6196013" y="5256213"/>
          <p14:tracePt t="68841" x="6183313" y="5256213"/>
          <p14:tracePt t="68851" x="6170613" y="5256213"/>
          <p14:tracePt t="68857" x="6146800" y="5243513"/>
          <p14:tracePt t="68867" x="6134100" y="5243513"/>
          <p14:tracePt t="68871" x="6121400" y="5243513"/>
          <p14:tracePt t="68879" x="6096000" y="5243513"/>
          <p14:tracePt t="68887" x="6070600" y="5243513"/>
          <p14:tracePt t="68895" x="6057900" y="5243513"/>
          <p14:tracePt t="68903" x="6045200" y="5243513"/>
          <p14:tracePt t="68911" x="6021388" y="5243513"/>
          <p14:tracePt t="68919" x="6008688" y="5243513"/>
          <p14:tracePt t="68927" x="5995988" y="5243513"/>
          <p14:tracePt t="68935" x="5983288" y="5243513"/>
          <p14:tracePt t="68941" x="5957888" y="5243513"/>
          <p14:tracePt t="68950" x="5945188" y="5243513"/>
          <p14:tracePt t="68957" x="5932488" y="5243513"/>
          <p14:tracePt t="68967" x="5908675" y="5243513"/>
          <p14:tracePt t="68973" x="5883275" y="5243513"/>
          <p14:tracePt t="68982" x="5857875" y="5243513"/>
          <p14:tracePt t="68989" x="5845175" y="5243513"/>
          <p14:tracePt t="68997" x="5821363" y="5243513"/>
          <p14:tracePt t="69003" x="5795963" y="5243513"/>
          <p14:tracePt t="69011" x="5783263" y="5243513"/>
          <p14:tracePt t="69019" x="5770563" y="5243513"/>
          <p14:tracePt t="69027" x="5757863" y="5243513"/>
          <p14:tracePt t="69036" x="5745163" y="5243513"/>
          <p14:tracePt t="69043" x="5732463" y="5243513"/>
          <p14:tracePt t="69051" x="5719763" y="5243513"/>
          <p14:tracePt t="69059" x="5708650" y="5243513"/>
          <p14:tracePt t="69067" x="5695950" y="5243513"/>
          <p14:tracePt t="69073" x="5670550" y="5243513"/>
          <p14:tracePt t="69082" x="5632450" y="5243513"/>
          <p14:tracePt t="69089" x="5595938" y="5256213"/>
          <p14:tracePt t="69106" x="5532438" y="5256213"/>
          <p14:tracePt t="69113" x="5519738" y="5256213"/>
          <p14:tracePt t="69121" x="5507038" y="5268913"/>
          <p14:tracePt t="69129" x="5495925" y="5268913"/>
          <p14:tracePt t="69136" x="5483225" y="5268913"/>
          <p14:tracePt t="69143" x="5483225" y="5281613"/>
          <p14:tracePt t="69151" x="5470525" y="5281613"/>
          <p14:tracePt t="69159" x="5457825" y="5294313"/>
          <p14:tracePt t="69168" x="5445125" y="5305425"/>
          <p14:tracePt t="69175" x="5432425" y="5318125"/>
          <p14:tracePt t="69184" x="5407025" y="5330825"/>
          <p14:tracePt t="69191" x="5383213" y="5356225"/>
          <p14:tracePt t="69201" x="5357813" y="5356225"/>
          <p14:tracePt t="69205" x="5345113" y="5381625"/>
          <p14:tracePt t="69213" x="5319713" y="5394325"/>
          <p14:tracePt t="69221" x="5307013" y="5407025"/>
          <p14:tracePt t="69229" x="5307013" y="5418138"/>
          <p14:tracePt t="69237" x="5294313" y="5443538"/>
          <p14:tracePt t="69245" x="5281613" y="5456238"/>
          <p14:tracePt t="69253" x="5281613" y="5468938"/>
          <p14:tracePt t="69261" x="5281613" y="5494338"/>
          <p14:tracePt t="69267" x="5270500" y="5518150"/>
          <p14:tracePt t="69275" x="5257800" y="5543550"/>
          <p14:tracePt t="69284" x="5245100" y="5581650"/>
          <p14:tracePt t="69291" x="5219700" y="5619750"/>
          <p14:tracePt t="69300" x="5194300" y="5681663"/>
          <p14:tracePt t="69307" x="5181600" y="5719763"/>
          <p14:tracePt t="69317" x="5157788" y="5756275"/>
          <p14:tracePt t="69323" x="5145088" y="5781675"/>
          <p14:tracePt t="69329" x="5145088" y="5794375"/>
          <p14:tracePt t="69338" x="5132388" y="5819775"/>
          <p14:tracePt t="69345" x="5132388" y="5843588"/>
          <p14:tracePt t="69353" x="5132388" y="5868988"/>
          <p14:tracePt t="69361" x="5132388" y="5894388"/>
          <p14:tracePt t="69370" x="5132388" y="5945188"/>
          <p14:tracePt t="69377" x="5157788" y="5981700"/>
          <p14:tracePt t="69385" x="5170488" y="6045200"/>
          <p14:tracePt t="69393" x="5181600" y="6069013"/>
          <p14:tracePt t="69401" x="5181600" y="6094413"/>
          <p14:tracePt t="69407" x="5194300" y="6107113"/>
          <p14:tracePt t="69418" x="5219700" y="6145213"/>
          <p14:tracePt t="69423" x="5219700" y="6169025"/>
          <p14:tracePt t="69432" x="5232400" y="6181725"/>
          <p14:tracePt t="69439" x="5245100" y="6207125"/>
          <p14:tracePt t="69447" x="5257800" y="6232525"/>
          <p14:tracePt t="69455" x="5281613" y="6245225"/>
          <p14:tracePt t="69463" x="5294313" y="6281738"/>
          <p14:tracePt t="69470" x="5319713" y="6294438"/>
          <p14:tracePt t="69477" x="5332413" y="6307138"/>
          <p14:tracePt t="69485" x="5357813" y="6345238"/>
          <p14:tracePt t="69493" x="5407025" y="6370638"/>
          <p14:tracePt t="69501" x="5457825" y="6407150"/>
          <p14:tracePt t="69509" x="5519738" y="6445250"/>
          <p14:tracePt t="69517" x="5583238" y="6470650"/>
          <p14:tracePt t="69525" x="5632450" y="6494463"/>
          <p14:tracePt t="69532" x="5695950" y="6507163"/>
          <p14:tracePt t="69540" x="5745163" y="6532563"/>
          <p14:tracePt t="69547" x="5783263" y="6545263"/>
          <p14:tracePt t="69555" x="5808663" y="6557963"/>
          <p14:tracePt t="69563" x="5832475" y="6557963"/>
          <p14:tracePt t="69571" x="5845175" y="6557963"/>
          <p14:tracePt t="69579" x="5857875" y="6557963"/>
          <p14:tracePt t="69587" x="5883275" y="6557963"/>
          <p14:tracePt t="69601" x="5895975" y="6557963"/>
          <p14:tracePt t="69609" x="5921375" y="6545263"/>
          <p14:tracePt t="69617" x="5932488" y="6519863"/>
          <p14:tracePt t="69625" x="5957888" y="6507163"/>
          <p14:tracePt t="69634" x="5983288" y="6483350"/>
          <p14:tracePt t="69641" x="6021388" y="6470650"/>
          <p14:tracePt t="69652" x="6057900" y="6445250"/>
          <p14:tracePt t="69657" x="6121400" y="6432550"/>
          <p14:tracePt t="69667" x="6157913" y="6407150"/>
          <p14:tracePt t="69671" x="6196013" y="6407150"/>
          <p14:tracePt t="69679" x="6259513" y="6381750"/>
          <p14:tracePt t="69688" x="6296025" y="6370638"/>
          <p14:tracePt t="69695" x="6308725" y="6357938"/>
          <p14:tracePt t="69703" x="6334125" y="6345238"/>
          <p14:tracePt t="69711" x="6346825" y="6332538"/>
          <p14:tracePt t="69719" x="6359525" y="6319838"/>
          <p14:tracePt t="69727" x="6383338" y="6294438"/>
          <p14:tracePt t="69735" x="6383338" y="6281738"/>
          <p14:tracePt t="69741" x="6408738" y="6269038"/>
          <p14:tracePt t="69752" x="6421438" y="6245225"/>
          <p14:tracePt t="69757" x="6421438" y="6219825"/>
          <p14:tracePt t="69767" x="6446838" y="6207125"/>
          <p14:tracePt t="69773" x="6446838" y="6181725"/>
          <p14:tracePt t="69782" x="6472238" y="6157913"/>
          <p14:tracePt t="69789" x="6483350" y="6145213"/>
          <p14:tracePt t="69797" x="6483350" y="6119813"/>
          <p14:tracePt t="69803" x="6496050" y="6107113"/>
          <p14:tracePt t="69811" x="6496050" y="6094413"/>
          <p14:tracePt t="69820" x="6496050" y="6069013"/>
          <p14:tracePt t="69827" x="6496050" y="6032500"/>
          <p14:tracePt t="69835" x="6496050" y="6007100"/>
          <p14:tracePt t="69843" x="6508750" y="5981700"/>
          <p14:tracePt t="69851" x="6508750" y="5945188"/>
          <p14:tracePt t="69859" x="6508750" y="5894388"/>
          <p14:tracePt t="69867" x="6508750" y="5856288"/>
          <p14:tracePt t="69873" x="6496050" y="5819775"/>
          <p14:tracePt t="69887" x="6496050" y="5768975"/>
          <p14:tracePt t="69889" x="6483350" y="5719763"/>
          <p14:tracePt t="69898" x="6483350" y="5681663"/>
          <p14:tracePt t="69905" x="6483350" y="5656263"/>
          <p14:tracePt t="69913" x="6459538" y="5630863"/>
          <p14:tracePt t="69921" x="6446838" y="5607050"/>
          <p14:tracePt t="69929" x="6421438" y="5568950"/>
          <p14:tracePt t="69935" x="6408738" y="5556250"/>
          <p14:tracePt t="69943" x="6383338" y="5543550"/>
          <p14:tracePt t="69951" x="6370638" y="5518150"/>
          <p14:tracePt t="69959" x="6346825" y="5507038"/>
          <p14:tracePt t="69967" x="6334125" y="5481638"/>
          <p14:tracePt t="69975" x="6321425" y="5468938"/>
          <p14:tracePt t="69984" x="6296025" y="5443538"/>
          <p14:tracePt t="69991" x="6283325" y="5430838"/>
          <p14:tracePt t="69997" x="6259513" y="5407025"/>
          <p14:tracePt t="70005" x="6246813" y="5381625"/>
          <p14:tracePt t="70013" x="6221413" y="5368925"/>
          <p14:tracePt t="70022" x="6208713" y="5356225"/>
          <p14:tracePt t="70029" x="6183313" y="5343525"/>
          <p14:tracePt t="70038" x="6157913" y="5330825"/>
          <p14:tracePt t="70045" x="6146800" y="5318125"/>
          <p14:tracePt t="70053" x="6134100" y="5318125"/>
          <p14:tracePt t="70061" x="6108700" y="5318125"/>
          <p14:tracePt t="70067" x="6070600" y="5318125"/>
          <p14:tracePt t="70075" x="6034088" y="5305425"/>
          <p14:tracePt t="70084" x="6008688" y="5305425"/>
          <p14:tracePt t="70091" x="5970588" y="5294313"/>
          <p14:tracePt t="70101" x="5932488" y="5294313"/>
          <p14:tracePt t="70107" x="5895975" y="5281613"/>
          <p14:tracePt t="70118" x="5857875" y="5281613"/>
          <p14:tracePt t="70123" x="5845175" y="5268913"/>
          <p14:tracePt t="70132" x="5821363" y="5268913"/>
          <p14:tracePt t="70137" x="5808663" y="5268913"/>
          <p14:tracePt t="70145" x="5795963" y="5268913"/>
          <p14:tracePt t="70153" x="5783263" y="5268913"/>
          <p14:tracePt t="70161" x="5757863" y="5268913"/>
          <p14:tracePt t="70169" x="5732463" y="5268913"/>
          <p14:tracePt t="70177" x="5695950" y="5268913"/>
          <p14:tracePt t="70185" x="5645150" y="5268913"/>
          <p14:tracePt t="70193" x="5583238" y="5268913"/>
          <p14:tracePt t="70200" x="5507038" y="5268913"/>
          <p14:tracePt t="70207" x="5445125" y="5256213"/>
          <p14:tracePt t="70217" x="5419725" y="5256213"/>
          <p14:tracePt t="70223" x="5383213" y="5256213"/>
          <p14:tracePt t="70232" x="5345113" y="5256213"/>
          <p14:tracePt t="70239" x="5319713" y="5256213"/>
          <p14:tracePt t="70248" x="5307013" y="5256213"/>
          <p14:tracePt t="70255" x="5281613" y="5268913"/>
          <p14:tracePt t="70263" x="5270500" y="5281613"/>
          <p14:tracePt t="70270" x="5257800" y="5305425"/>
          <p14:tracePt t="70277" x="5232400" y="5318125"/>
          <p14:tracePt t="70285" x="5219700" y="5356225"/>
          <p14:tracePt t="70293" x="5194300" y="5381625"/>
          <p14:tracePt t="70301" x="5170488" y="5394325"/>
          <p14:tracePt t="70309" x="5145088" y="5430838"/>
          <p14:tracePt t="70318" x="5119688" y="5456238"/>
          <p14:tracePt t="70325" x="5106988" y="5468938"/>
          <p14:tracePt t="70335" x="5081588" y="5494338"/>
          <p14:tracePt t="70339" x="5068888" y="5518150"/>
          <p14:tracePt t="70347" x="5057775" y="5530850"/>
          <p14:tracePt t="70355" x="5045075" y="5568950"/>
          <p14:tracePt t="70363" x="5019675" y="5619750"/>
          <p14:tracePt t="70371" x="5006975" y="5668963"/>
          <p14:tracePt t="70379" x="4994275" y="5707063"/>
          <p14:tracePt t="70387" x="4994275" y="5756275"/>
          <p14:tracePt t="70396" x="4981575" y="5794375"/>
          <p14:tracePt t="70401" x="4981575" y="5832475"/>
          <p14:tracePt t="70409" x="4981575" y="5868988"/>
          <p14:tracePt t="70418" x="4981575" y="5907088"/>
          <p14:tracePt t="70425" x="4981575" y="5945188"/>
          <p14:tracePt t="70434" x="5006975" y="5969000"/>
          <p14:tracePt t="70441" x="5006975" y="5994400"/>
          <p14:tracePt t="70451" x="5032375" y="6045200"/>
          <p14:tracePt t="70457" x="5045075" y="6081713"/>
          <p14:tracePt t="70467" x="5057775" y="6119813"/>
          <p14:tracePt t="70471" x="5068888" y="6169025"/>
          <p14:tracePt t="70479" x="5094288" y="6219825"/>
          <p14:tracePt t="70488" x="5119688" y="6281738"/>
          <p14:tracePt t="70495" x="5145088" y="6332538"/>
          <p14:tracePt t="70503" x="5170488" y="6394450"/>
          <p14:tracePt t="70511" x="5181600" y="6445250"/>
          <p14:tracePt t="70520" x="5207000" y="6519863"/>
          <p14:tracePt t="70527" x="5245100" y="6583363"/>
          <p14:tracePt t="70535" x="5270500" y="6607175"/>
          <p14:tracePt t="70541" x="5281613" y="6632575"/>
          <p14:tracePt t="70551" x="5307013" y="6657975"/>
          <p14:tracePt t="70557" x="5319713" y="6670675"/>
          <p14:tracePt t="70567" x="5332413" y="6696075"/>
          <p14:tracePt t="70573" x="5357813" y="6707188"/>
          <p14:tracePt t="70583" x="5370513" y="6719888"/>
          <p14:tracePt t="70590" x="5383213" y="6719888"/>
          <p14:tracePt t="70597" x="5407025" y="6719888"/>
          <p14:tracePt t="70603" x="5445125" y="6719888"/>
          <p14:tracePt t="70611" x="5483225" y="6719888"/>
          <p14:tracePt t="70618" x="5532438" y="6732588"/>
          <p14:tracePt t="70626" x="5583238" y="6757988"/>
          <p14:tracePt t="70635" x="5657850" y="6783388"/>
          <p14:tracePt t="70642" x="5732463" y="6796088"/>
          <p14:tracePt t="70651" x="5783263" y="6819900"/>
          <p14:tracePt t="70659" x="5857875" y="6832600"/>
          <p14:tracePt t="70668" x="5932488" y="6845300"/>
          <p14:tracePt t="70767" x="6508750" y="6845300"/>
          <p14:tracePt t="70775" x="6534150" y="6819900"/>
          <p14:tracePt t="70784" x="6559550" y="6807200"/>
          <p14:tracePt t="70791" x="6584950" y="6796088"/>
          <p14:tracePt t="70801" x="6596063" y="6770688"/>
          <p14:tracePt t="70805" x="6634163" y="6757988"/>
          <p14:tracePt t="70813" x="6672263" y="6732588"/>
          <p14:tracePt t="70821" x="6708775" y="6719888"/>
          <p14:tracePt t="70829" x="6759575" y="6707188"/>
          <p14:tracePt t="70838" x="6797675" y="6683375"/>
          <p14:tracePt t="70845" x="6808788" y="6683375"/>
          <p14:tracePt t="70853" x="6821488" y="6657975"/>
          <p14:tracePt t="70861" x="6834188" y="6657975"/>
          <p14:tracePt t="70867" x="6846888" y="6632575"/>
          <p14:tracePt t="70875" x="6846888" y="6619875"/>
          <p14:tracePt t="70884" x="6859588" y="6607175"/>
          <p14:tracePt t="70891" x="6872288" y="6583363"/>
          <p14:tracePt t="70901" x="6872288" y="6545263"/>
          <p14:tracePt t="70907" x="6884988" y="6519863"/>
          <p14:tracePt t="70917" x="6897688" y="6494463"/>
          <p14:tracePt t="70923" x="6897688" y="6470650"/>
          <p14:tracePt t="70932" x="6910388" y="6432550"/>
          <p14:tracePt t="70938" x="6910388" y="6407150"/>
          <p14:tracePt t="70945" x="6910388" y="6381750"/>
          <p14:tracePt t="70953" x="6910388" y="6357938"/>
          <p14:tracePt t="70961" x="6910388" y="6345238"/>
          <p14:tracePt t="70969" x="6910388" y="6332538"/>
          <p14:tracePt t="70977" x="6897688" y="6307138"/>
          <p14:tracePt t="70993" x="6897688" y="6281738"/>
          <p14:tracePt t="71007" x="6897688" y="6269038"/>
          <p14:tracePt t="71393" x="6897688" y="6257925"/>
          <p14:tracePt t="71407" x="6897688" y="6245225"/>
          <p14:tracePt t="71432" x="6897688" y="6232525"/>
          <p14:tracePt t="71469" x="6910388" y="6219825"/>
          <p14:tracePt t="71489" x="6921500" y="6219825"/>
          <p14:tracePt t="71497" x="6921500" y="6207125"/>
          <p14:tracePt t="71505" x="6934200" y="6207125"/>
          <p14:tracePt t="71525" x="6946900" y="6207125"/>
          <p14:tracePt t="71543" x="6972300" y="6207125"/>
          <p14:tracePt t="71551" x="6972300" y="6194425"/>
          <p14:tracePt t="71559" x="6985000" y="6194425"/>
          <p14:tracePt t="71567" x="6997700" y="6194425"/>
          <p14:tracePt t="71584" x="7021513" y="6181725"/>
          <p14:tracePt t="71591" x="7034213" y="6181725"/>
          <p14:tracePt t="71601" x="7046913" y="6181725"/>
          <p14:tracePt t="71605" x="7072313" y="6181725"/>
          <p14:tracePt t="71612" x="7085013" y="6181725"/>
          <p14:tracePt t="71620" x="7097713" y="6181725"/>
          <p14:tracePt t="71628" x="7110413" y="6181725"/>
          <p14:tracePt t="71636" x="7123113" y="6181725"/>
          <p14:tracePt t="71644" x="7134225" y="6181725"/>
          <p14:tracePt t="72083" x="7197725" y="6194425"/>
          <p14:tracePt t="72091" x="7259638" y="6219825"/>
          <p14:tracePt t="72101" x="7372350" y="6281738"/>
          <p14:tracePt t="72107" x="7510463" y="6332538"/>
          <p14:tracePt t="72117" x="7685088" y="6407150"/>
          <p14:tracePt t="72123" x="7897813" y="6494463"/>
          <p14:tracePt t="72134" x="8061325" y="6532563"/>
          <p14:tracePt t="72139" x="8161338" y="6545263"/>
          <p14:tracePt t="72145" x="8261350" y="6570663"/>
          <p14:tracePt t="72154" x="8348663" y="6583363"/>
          <p14:tracePt t="72161" x="8435975" y="6583363"/>
          <p14:tracePt t="72170" x="8499475" y="6583363"/>
          <p14:tracePt t="72177" x="8574088" y="6583363"/>
          <p14:tracePt t="72186" x="8624888" y="6570663"/>
          <p14:tracePt t="72193" x="8661400" y="6545263"/>
          <p14:tracePt t="72201" x="8699500" y="6545263"/>
          <p14:tracePt t="72207" x="8712200" y="6532563"/>
          <p14:tracePt t="72217" x="8724900" y="6519863"/>
          <p14:tracePt t="72223" x="8750300" y="6507163"/>
          <p14:tracePt t="72233" x="8763000" y="6494463"/>
          <p14:tracePt t="72239" x="8786813" y="6470650"/>
          <p14:tracePt t="72247" x="8812213" y="6457950"/>
          <p14:tracePt t="72255" x="8850313" y="6432550"/>
          <p14:tracePt t="72263" x="8886825" y="6407150"/>
          <p14:tracePt t="72271" x="8950325" y="6394450"/>
          <p14:tracePt t="72277" x="8986838" y="6370638"/>
          <p14:tracePt t="72285" x="9037638" y="6357938"/>
          <p14:tracePt t="72293" x="9088438" y="6332538"/>
          <p14:tracePt t="72301" x="9124950" y="6319838"/>
          <p14:tracePt t="72309" x="9163050" y="6307138"/>
          <p14:tracePt t="72317" x="9188450" y="6294438"/>
          <p14:tracePt t="72325" x="9224963" y="6281738"/>
          <p14:tracePt t="72334" x="9237663" y="6281738"/>
          <p14:tracePt t="72341" x="9263063" y="6281738"/>
          <p14:tracePt t="72347" x="9275763" y="6269038"/>
          <p14:tracePt t="72355" x="9301163" y="6257925"/>
          <p14:tracePt t="72363" x="9312275" y="6232525"/>
          <p14:tracePt t="72371" x="9337675" y="6232525"/>
          <p14:tracePt t="72379" x="9337675" y="6219825"/>
          <p14:tracePt t="72387" x="9350375" y="6207125"/>
          <p14:tracePt t="72403" x="9350375" y="6194425"/>
          <p14:tracePt t="72411" x="9350375" y="6169025"/>
          <p14:tracePt t="72417" x="9350375" y="6157913"/>
          <p14:tracePt t="72425" x="9350375" y="6145213"/>
          <p14:tracePt t="72434" x="9350375" y="6119813"/>
          <p14:tracePt t="72441" x="9350375" y="6107113"/>
          <p14:tracePt t="72450" x="9337675" y="6094413"/>
          <p14:tracePt t="72457" x="9337675" y="6069013"/>
          <p14:tracePt t="72473" x="9324975" y="6056313"/>
          <p14:tracePt t="72479" x="9312275" y="6045200"/>
          <p14:tracePt t="72495" x="9301163" y="6032500"/>
          <p14:tracePt t="72511" x="9288463" y="6032500"/>
          <p14:tracePt t="72527" x="9263063" y="6032500"/>
          <p14:tracePt t="72535" x="9250363" y="6032500"/>
          <p14:tracePt t="72543" x="9237663" y="6045200"/>
          <p14:tracePt t="72550" x="9212263" y="6056313"/>
          <p14:tracePt t="72557" x="9199563" y="6069013"/>
          <p14:tracePt t="72567" x="9188450" y="6069013"/>
          <p14:tracePt t="72573" x="9188450" y="6081713"/>
          <p14:tracePt t="72585" x="9175750" y="6081713"/>
          <p14:tracePt t="72590" x="9163050" y="6081713"/>
          <p14:tracePt t="72619" x="9150350" y="6094413"/>
          <p14:tracePt t="72635" x="9137650" y="6094413"/>
          <p14:tracePt t="72643" x="9099550" y="6094413"/>
          <p14:tracePt t="72651" x="9063038" y="6094413"/>
          <p14:tracePt t="72659" x="9024938" y="6094413"/>
          <p14:tracePt t="72667" x="8999538" y="6094413"/>
          <p14:tracePt t="72673" x="8950325" y="6094413"/>
          <p14:tracePt t="72684" x="8912225" y="6094413"/>
          <p14:tracePt t="72689" x="8874125" y="6094413"/>
          <p14:tracePt t="72698" x="8850313" y="6094413"/>
          <p14:tracePt t="72705" x="8837613" y="6094413"/>
          <p14:tracePt t="72713" x="8812213" y="6094413"/>
          <p14:tracePt t="72817" x="8812213" y="6119813"/>
          <p14:tracePt t="72825" x="8824913" y="6132513"/>
          <p14:tracePt t="72833" x="8837613" y="6157913"/>
          <p14:tracePt t="72841" x="8837613" y="6169025"/>
          <p14:tracePt t="72850" x="8850313" y="6181725"/>
          <p14:tracePt t="72857" x="8863013" y="6207125"/>
          <p14:tracePt t="72867" x="8874125" y="6219825"/>
          <p14:tracePt t="72873" x="8899525" y="6245225"/>
          <p14:tracePt t="72879" x="8912225" y="6245225"/>
          <p14:tracePt t="72887" x="8924925" y="6245225"/>
          <p14:tracePt t="72895" x="8937625" y="6245225"/>
          <p14:tracePt t="72903" x="8986838" y="6245225"/>
          <p14:tracePt t="72911" x="9024938" y="6245225"/>
          <p14:tracePt t="72919" x="9099550" y="6245225"/>
          <p14:tracePt t="72927" x="9188450" y="6219825"/>
          <p14:tracePt t="72936" x="9288463" y="6181725"/>
          <p14:tracePt t="72941" x="9363075" y="6169025"/>
          <p14:tracePt t="72950" x="9450388" y="6157913"/>
          <p14:tracePt t="72957" x="9513888" y="6145213"/>
          <p14:tracePt t="72967" x="9575800" y="6132513"/>
          <p14:tracePt t="72973" x="9613900" y="6119813"/>
          <p14:tracePt t="72984" x="9626600" y="6119813"/>
          <p14:tracePt t="72989" x="9637713" y="6119813"/>
          <p14:tracePt t="73109" x="9575800" y="6119813"/>
          <p14:tracePt t="73117" x="9513888" y="6119813"/>
          <p14:tracePt t="73125" x="9450388" y="6119813"/>
          <p14:tracePt t="73133" x="9375775" y="6119813"/>
          <p14:tracePt t="73141" x="9324975" y="6119813"/>
          <p14:tracePt t="73147" x="9301163" y="6119813"/>
          <p14:tracePt t="73155" x="9263063" y="6119813"/>
          <p14:tracePt t="73163" x="9237663" y="6119813"/>
          <p14:tracePt t="73171" x="9199563" y="6119813"/>
          <p14:tracePt t="73179" x="9175750" y="6119813"/>
          <p14:tracePt t="73187" x="9150350" y="6119813"/>
          <p14:tracePt t="73195" x="9099550" y="6132513"/>
          <p14:tracePt t="73203" x="9050338" y="6132513"/>
          <p14:tracePt t="73209" x="8999538" y="6145213"/>
          <p14:tracePt t="73217" x="8937625" y="6169025"/>
          <p14:tracePt t="73225" x="8912225" y="6169025"/>
          <p14:tracePt t="73234" x="8886825" y="6181725"/>
          <p14:tracePt t="73241" x="8863013" y="6181725"/>
          <p14:tracePt t="73250" x="8850313" y="6194425"/>
          <p14:tracePt t="73257" x="8837613" y="6194425"/>
          <p14:tracePt t="73266" x="8812213" y="6194425"/>
          <p14:tracePt t="73273" x="8799513" y="6207125"/>
          <p14:tracePt t="73279" x="8786813" y="6207125"/>
          <p14:tracePt t="73287" x="8763000" y="6219825"/>
          <p14:tracePt t="73295" x="8724900" y="6219825"/>
          <p14:tracePt t="73303" x="8699500" y="6219825"/>
          <p14:tracePt t="73311" x="8637588" y="6219825"/>
          <p14:tracePt t="73319" x="8586788" y="6219825"/>
          <p14:tracePt t="73327" x="8548688" y="6219825"/>
          <p14:tracePt t="73335" x="8512175" y="6219825"/>
          <p14:tracePt t="73343" x="8474075" y="6207125"/>
          <p14:tracePt t="73350" x="8461375" y="6207125"/>
          <p14:tracePt t="73357" x="8435975" y="6207125"/>
          <p14:tracePt t="73373" x="8435975" y="6194425"/>
          <p14:tracePt t="73443" x="8424863" y="6194425"/>
          <p14:tracePt t="73479" x="8424863" y="6181725"/>
          <p14:tracePt t="73489" x="8412163" y="6169025"/>
          <p14:tracePt t="73505" x="8412163" y="6157913"/>
          <p14:tracePt t="73522" x="8424863" y="6145213"/>
          <p14:tracePt t="73529" x="8435975" y="6132513"/>
          <p14:tracePt t="73537" x="8448675" y="6132513"/>
          <p14:tracePt t="73543" x="8474075" y="6132513"/>
          <p14:tracePt t="73551" x="8486775" y="6132513"/>
          <p14:tracePt t="73559" x="8499475" y="6132513"/>
          <p14:tracePt t="73567" x="8524875" y="6132513"/>
          <p14:tracePt t="73575" x="8537575" y="6132513"/>
          <p14:tracePt t="73583" x="8548688" y="6132513"/>
          <p14:tracePt t="73591" x="8574088" y="6132513"/>
          <p14:tracePt t="73599" x="8599488" y="6145213"/>
          <p14:tracePt t="73607" x="8637588" y="6145213"/>
          <p14:tracePt t="73613" x="8674100" y="6145213"/>
          <p14:tracePt t="73620" x="8712200" y="6145213"/>
          <p14:tracePt t="73628" x="8763000" y="6145213"/>
          <p14:tracePt t="73636" x="8799513" y="6145213"/>
          <p14:tracePt t="73645" x="8837613" y="6145213"/>
          <p14:tracePt t="73653" x="8874125" y="6145213"/>
          <p14:tracePt t="73661" x="8899525" y="6145213"/>
          <p14:tracePt t="73669" x="8924925" y="6145213"/>
          <p14:tracePt t="73677" x="8937625" y="6145213"/>
          <p14:tracePt t="73684" x="8963025" y="6145213"/>
          <p14:tracePt t="73699" x="8975725" y="6145213"/>
          <p14:tracePt t="73707" x="8999538" y="6132513"/>
          <p14:tracePt t="73723" x="9024938" y="6119813"/>
          <p14:tracePt t="73734" x="9037638" y="6119813"/>
          <p14:tracePt t="73739" x="9050338" y="6119813"/>
          <p14:tracePt t="73745" x="9063038" y="6119813"/>
          <p14:tracePt t="73753" x="9088438" y="6119813"/>
          <p14:tracePt t="73761" x="9099550" y="6119813"/>
          <p14:tracePt t="73769" x="9112250" y="6119813"/>
          <p14:tracePt t="73777" x="9137650" y="6119813"/>
          <p14:tracePt t="73785" x="9150350" y="6119813"/>
          <p14:tracePt t="73793" x="9163050" y="6119813"/>
          <p14:tracePt t="73801" x="9175750" y="6119813"/>
          <p14:tracePt t="73809" x="9199563" y="6119813"/>
          <p14:tracePt t="73816" x="9212263" y="6119813"/>
          <p14:tracePt t="73823" x="9237663" y="6119813"/>
          <p14:tracePt t="73833" x="9263063" y="6119813"/>
          <p14:tracePt t="73839" x="9288463" y="6119813"/>
          <p14:tracePt t="73848" x="9312275" y="6119813"/>
          <p14:tracePt t="73855" x="9337675" y="6107113"/>
          <p14:tracePt t="73863" x="9350375" y="6107113"/>
          <p14:tracePt t="73871" x="9375775" y="6094413"/>
          <p14:tracePt t="73933" x="9388475" y="6094413"/>
          <p14:tracePt t="73955" x="9413875" y="6081713"/>
          <p14:tracePt t="73963" x="9437688" y="6081713"/>
          <p14:tracePt t="73971" x="9475788" y="6081713"/>
          <p14:tracePt t="73979" x="9488488" y="6094413"/>
          <p14:tracePt t="73987" x="9501188" y="6094413"/>
          <p14:tracePt t="74157" x="9488488" y="6094413"/>
          <p14:tracePt t="74165" x="9463088" y="6107113"/>
          <p14:tracePt t="74173" x="9437688" y="6119813"/>
          <p14:tracePt t="74182" x="9424988" y="6119813"/>
          <p14:tracePt t="74189" x="9401175" y="6119813"/>
          <p14:tracePt t="74198" x="9388475" y="6119813"/>
          <p14:tracePt t="74205" x="9375775" y="6119813"/>
          <p14:tracePt t="74213" x="9350375" y="6119813"/>
          <p14:tracePt t="74219" x="9337675" y="6119813"/>
          <p14:tracePt t="74227" x="9324975" y="6119813"/>
          <p14:tracePt t="74235" x="9312275" y="6119813"/>
          <p14:tracePt t="74243" x="9288463" y="6119813"/>
          <p14:tracePt t="74251" x="9275763" y="6119813"/>
          <p14:tracePt t="74259" x="9263063" y="6119813"/>
          <p14:tracePt t="74267" x="9224963" y="6132513"/>
          <p14:tracePt t="74275" x="9199563" y="6132513"/>
          <p14:tracePt t="74283" x="9163050" y="6145213"/>
          <p14:tracePt t="74289" x="9137650" y="6145213"/>
          <p14:tracePt t="74298" x="9099550" y="6145213"/>
          <p14:tracePt t="74305" x="9088438" y="6157913"/>
          <p14:tracePt t="74313" x="9063038" y="6157913"/>
          <p14:tracePt t="74321" x="9050338" y="6157913"/>
          <p14:tracePt t="74329" x="9037638" y="6157913"/>
          <p14:tracePt t="74337" x="9024938" y="6169025"/>
          <p14:tracePt t="74345" x="8999538" y="6181725"/>
          <p14:tracePt t="74351" x="8986838" y="6181725"/>
          <p14:tracePt t="74359" x="8963025" y="6181725"/>
          <p14:tracePt t="74367" x="8912225" y="6194425"/>
          <p14:tracePt t="74375" x="8874125" y="6194425"/>
          <p14:tracePt t="74384" x="8799513" y="6207125"/>
          <p14:tracePt t="74391" x="8737600" y="6219825"/>
          <p14:tracePt t="74400" x="8661400" y="6232525"/>
          <p14:tracePt t="74407" x="8599488" y="6232525"/>
          <p14:tracePt t="74413" x="8548688" y="6232525"/>
          <p14:tracePt t="74421" x="8524875" y="6232525"/>
          <p14:tracePt t="74429" x="8499475" y="6232525"/>
          <p14:tracePt t="74437" x="8486775" y="6232525"/>
          <p14:tracePt t="74487" x="8474075" y="6232525"/>
          <p14:tracePt t="74507" x="8448675" y="6232525"/>
          <p14:tracePt t="74515" x="8412163" y="6219825"/>
          <p14:tracePt t="74523" x="8386763" y="6219825"/>
          <p14:tracePt t="74532" x="8374063" y="6219825"/>
          <p14:tracePt t="74539" x="8361363" y="6219825"/>
          <p14:tracePt t="74550" x="8348663" y="6219825"/>
          <p14:tracePt t="74569" x="8348663" y="6207125"/>
          <p14:tracePt t="74651" x="8361363" y="6207125"/>
          <p14:tracePt t="74659" x="8412163" y="6207125"/>
          <p14:tracePt t="74667" x="8461375" y="6207125"/>
          <p14:tracePt t="74675" x="8537575" y="6207125"/>
          <p14:tracePt t="74684" x="8599488" y="6207125"/>
          <p14:tracePt t="74689" x="8674100" y="6207125"/>
          <p14:tracePt t="74698" x="8737600" y="6207125"/>
          <p14:tracePt t="74705" x="8763000" y="6207125"/>
          <p14:tracePt t="74713" x="8786813" y="6207125"/>
          <p14:tracePt t="74721" x="8824913" y="6207125"/>
          <p14:tracePt t="74729" x="8837613" y="6194425"/>
          <p14:tracePt t="74737" x="8850313" y="6194425"/>
          <p14:tracePt t="74745" x="8863013" y="6194425"/>
          <p14:tracePt t="74752" x="8874125" y="6181725"/>
          <p14:tracePt t="74759" x="8899525" y="6169025"/>
          <p14:tracePt t="74767" x="8937625" y="6169025"/>
          <p14:tracePt t="74775" x="8975725" y="6157913"/>
          <p14:tracePt t="74783" x="9050338" y="6157913"/>
          <p14:tracePt t="74791" x="9112250" y="6157913"/>
          <p14:tracePt t="74800" x="9188450" y="6145213"/>
          <p14:tracePt t="74807" x="9250363" y="6145213"/>
          <p14:tracePt t="74813" x="9301163" y="6145213"/>
          <p14:tracePt t="74821" x="9337675" y="6145213"/>
          <p14:tracePt t="74829" x="9375775" y="6145213"/>
          <p14:tracePt t="74837" x="9401175" y="6145213"/>
          <p14:tracePt t="74845" x="9437688" y="6145213"/>
          <p14:tracePt t="74853" x="9463088" y="6145213"/>
          <p14:tracePt t="74861" x="9488488" y="6145213"/>
          <p14:tracePt t="74869" x="9501188" y="6145213"/>
          <p14:tracePt t="74877" x="9513888" y="6145213"/>
          <p14:tracePt t="75047" x="9501188" y="6145213"/>
          <p14:tracePt t="75055" x="9501188" y="6157913"/>
          <p14:tracePt t="75085" x="9488488" y="6157913"/>
          <p14:tracePt t="75090" x="9475788" y="6157913"/>
          <p14:tracePt t="75099" x="9475788" y="6169025"/>
          <p14:tracePt t="75105" x="9463088" y="6169025"/>
          <p14:tracePt t="75114" x="9450388" y="6181725"/>
          <p14:tracePt t="75121" x="9437688" y="6181725"/>
          <p14:tracePt t="75129" x="9413875" y="6194425"/>
          <p14:tracePt t="75137" x="9401175" y="6194425"/>
          <p14:tracePt t="75145" x="9388475" y="6194425"/>
          <p14:tracePt t="75153" x="9363075" y="6207125"/>
          <p14:tracePt t="75159" x="9350375" y="6207125"/>
          <p14:tracePt t="75167" x="9337675" y="6207125"/>
          <p14:tracePt t="75175" x="9324975" y="6207125"/>
          <p14:tracePt t="75183" x="9301163" y="6207125"/>
          <p14:tracePt t="75191" x="9288463" y="6207125"/>
          <p14:tracePt t="75201" x="9275763" y="6207125"/>
          <p14:tracePt t="75207" x="9250363" y="6207125"/>
          <p14:tracePt t="75213" x="9237663" y="6207125"/>
          <p14:tracePt t="75221" x="9212263" y="6207125"/>
          <p14:tracePt t="75229" x="9188450" y="6219825"/>
          <p14:tracePt t="75237" x="9137650" y="6219825"/>
          <p14:tracePt t="75245" x="9099550" y="6219825"/>
          <p14:tracePt t="75253" x="9050338" y="6232525"/>
          <p14:tracePt t="75261" x="9012238" y="6232525"/>
          <p14:tracePt t="75269" x="8963025" y="6245225"/>
          <p14:tracePt t="75277" x="8924925" y="6245225"/>
          <p14:tracePt t="75285" x="8912225" y="6257925"/>
          <p14:tracePt t="75291" x="8899525" y="6257925"/>
          <p14:tracePt t="75300" x="8874125" y="6257925"/>
          <p14:tracePt t="75307" x="8863013" y="6257925"/>
          <p14:tracePt t="75316" x="8850313" y="6257925"/>
          <p14:tracePt t="75323" x="8837613" y="6257925"/>
          <p14:tracePt t="75334" x="8812213" y="6269038"/>
          <p14:tracePt t="75339" x="8799513" y="6269038"/>
          <p14:tracePt t="75349" x="8774113" y="6269038"/>
          <p14:tracePt t="75355" x="8737600" y="6269038"/>
          <p14:tracePt t="75361" x="8686800" y="6269038"/>
          <p14:tracePt t="75369" x="8612188" y="6269038"/>
          <p14:tracePt t="75377" x="8548688" y="6257925"/>
          <p14:tracePt t="75385" x="8474075" y="6245225"/>
          <p14:tracePt t="75393" x="8424863" y="6232525"/>
          <p14:tracePt t="75402" x="8361363" y="6232525"/>
          <p14:tracePt t="75409" x="8324850" y="6232525"/>
          <p14:tracePt t="75417" x="8312150" y="6232525"/>
          <p14:tracePt t="75423" x="8299450" y="6219825"/>
          <p14:tracePt t="75433" x="8274050" y="6219825"/>
          <p14:tracePt t="75439" x="8261350" y="6219825"/>
          <p14:tracePt t="75449" x="8248650" y="6219825"/>
          <p14:tracePt t="75455" x="8223250" y="6219825"/>
          <p14:tracePt t="75463" x="8212138" y="6219825"/>
          <p14:tracePt t="75471" x="8186738" y="6219825"/>
          <p14:tracePt t="75479" x="8161338" y="6219825"/>
          <p14:tracePt t="75485" x="8135938" y="6232525"/>
          <p14:tracePt t="75493" x="8099425" y="6232525"/>
          <p14:tracePt t="75502" x="8074025" y="6232525"/>
          <p14:tracePt t="75509" x="8035925" y="6232525"/>
          <p14:tracePt t="75517" x="8023225" y="6232525"/>
          <p14:tracePt t="75525" x="7999413" y="6232525"/>
          <p14:tracePt t="75534" x="7961313" y="6232525"/>
          <p14:tracePt t="75541" x="7948613" y="6232525"/>
          <p14:tracePt t="75549" x="7923213" y="6232525"/>
          <p14:tracePt t="75555" x="7897813" y="6232525"/>
          <p14:tracePt t="75563" x="7861300" y="6219825"/>
          <p14:tracePt t="75571" x="7835900" y="6194425"/>
          <p14:tracePt t="75579" x="7797800" y="6181725"/>
          <p14:tracePt t="75587" x="7761288" y="6157913"/>
          <p14:tracePt t="75595" x="7735888" y="6157913"/>
          <p14:tracePt t="75604" x="7697788" y="6157913"/>
          <p14:tracePt t="75611" x="7673975" y="6132513"/>
          <p14:tracePt t="75617" x="7648575" y="6119813"/>
          <p14:tracePt t="75625" x="7623175" y="6119813"/>
          <p14:tracePt t="75635" x="7610475" y="6119813"/>
          <p14:tracePt t="75641" x="7597775" y="6119813"/>
          <p14:tracePt t="75650" x="7585075" y="6119813"/>
          <p14:tracePt t="75656" x="7572375" y="6119813"/>
          <p14:tracePt t="75672" x="7548563" y="6119813"/>
          <p14:tracePt t="75687" x="7535863" y="6119813"/>
          <p14:tracePt t="75695" x="7523163" y="6119813"/>
          <p14:tracePt t="75703" x="7510463" y="6132513"/>
          <p14:tracePt t="75711" x="7485063" y="6132513"/>
          <p14:tracePt t="75719" x="7459663" y="6132513"/>
          <p14:tracePt t="75727" x="7410450" y="6132513"/>
          <p14:tracePt t="75735" x="7359650" y="6145213"/>
          <p14:tracePt t="75743" x="7285038" y="6169025"/>
          <p14:tracePt t="75752" x="7235825" y="6169025"/>
          <p14:tracePt t="75758" x="7197725" y="6181725"/>
          <p14:tracePt t="75766" x="7146925" y="6181725"/>
          <p14:tracePt t="75772" x="7123113" y="6181725"/>
          <p14:tracePt t="75781" x="7110413" y="6181725"/>
          <p14:tracePt t="75788" x="7097713" y="6181725"/>
          <p14:tracePt t="75798" x="7085013" y="6181725"/>
          <p14:tracePt t="75805" x="7059613" y="6181725"/>
          <p14:tracePt t="75814" x="7046913" y="6181725"/>
          <p14:tracePt t="75819" x="7021513" y="6169025"/>
          <p14:tracePt t="75827" x="6997700" y="6169025"/>
          <p14:tracePt t="75835" x="6959600" y="6169025"/>
          <p14:tracePt t="75843" x="6921500" y="6169025"/>
          <p14:tracePt t="75851" x="6897688" y="6157913"/>
          <p14:tracePt t="75859" x="6872288" y="6157913"/>
          <p14:tracePt t="75867" x="6859588" y="6157913"/>
          <p14:tracePt t="75875" x="6846888" y="6157913"/>
          <p14:tracePt t="75883" x="6821488" y="6145213"/>
          <p14:tracePt t="75889" x="6808788" y="6145213"/>
          <p14:tracePt t="75899" x="6797675" y="6145213"/>
          <p14:tracePt t="75905" x="6784975" y="6132513"/>
          <p14:tracePt t="75913" x="6772275" y="6119813"/>
          <p14:tracePt t="75921" x="6746875" y="6119813"/>
          <p14:tracePt t="75929" x="6734175" y="6094413"/>
          <p14:tracePt t="75937" x="6708775" y="6081713"/>
          <p14:tracePt t="75945" x="6696075" y="6056313"/>
          <p14:tracePt t="75951" x="6672263" y="6045200"/>
          <p14:tracePt t="75959" x="6646863" y="6019800"/>
          <p14:tracePt t="75967" x="6596063" y="5994400"/>
          <p14:tracePt t="75975" x="6572250" y="5969000"/>
          <p14:tracePt t="75983" x="6559550" y="5956300"/>
          <p14:tracePt t="75991" x="6534150" y="5945188"/>
          <p14:tracePt t="75999" x="6534150" y="5932488"/>
          <p14:tracePt t="76007" x="6534150" y="5919788"/>
          <p14:tracePt t="76017" x="6521450" y="5919788"/>
          <p14:tracePt t="76021" x="6521450" y="5907088"/>
          <p14:tracePt t="76029" x="6508750" y="5907088"/>
          <p14:tracePt t="76037" x="6508750" y="5894388"/>
          <p14:tracePt t="76053" x="6496050" y="5881688"/>
          <p14:tracePt t="76061" x="6472238" y="5868988"/>
          <p14:tracePt t="76069" x="6459538" y="5868988"/>
          <p14:tracePt t="76077" x="6434138" y="5856288"/>
          <p14:tracePt t="76086" x="6434138" y="5832475"/>
          <p14:tracePt t="76104" x="6408738" y="5794375"/>
          <p14:tracePt t="76107" x="6396038" y="5768975"/>
          <p14:tracePt t="76117" x="6396038" y="5743575"/>
          <p14:tracePt t="76123" x="6396038" y="5707063"/>
          <p14:tracePt t="76133" x="6396038" y="5681663"/>
          <p14:tracePt t="76139" x="6396038" y="5643563"/>
          <p14:tracePt t="76149" x="6396038" y="5619750"/>
          <p14:tracePt t="76153" x="6421438" y="5581650"/>
          <p14:tracePt t="76161" x="6434138" y="5556250"/>
          <p14:tracePt t="76169" x="6446838" y="5518150"/>
          <p14:tracePt t="76177" x="6459538" y="5494338"/>
          <p14:tracePt t="76185" x="6472238" y="5481638"/>
          <p14:tracePt t="76193" x="6496050" y="5456238"/>
          <p14:tracePt t="76202" x="6508750" y="5456238"/>
          <p14:tracePt t="76209" x="6534150" y="5430838"/>
          <p14:tracePt t="76217" x="6546850" y="5418138"/>
          <p14:tracePt t="76223" x="6559550" y="5418138"/>
          <p14:tracePt t="76233" x="6572250" y="5418138"/>
          <p14:tracePt t="76249" x="6596063" y="5407025"/>
          <p14:tracePt t="76255" x="6608763" y="5394325"/>
          <p14:tracePt t="76264" x="6621463" y="5394325"/>
          <p14:tracePt t="76271" x="6659563" y="5394325"/>
          <p14:tracePt t="76279" x="6696075" y="5394325"/>
          <p14:tracePt t="76286" x="6759575" y="5394325"/>
          <p14:tracePt t="76293" x="6821488" y="5407025"/>
          <p14:tracePt t="76302" x="6872288" y="5407025"/>
          <p14:tracePt t="76309" x="6921500" y="5407025"/>
          <p14:tracePt t="76318" x="6959600" y="5407025"/>
          <p14:tracePt t="76325" x="6997700" y="5407025"/>
          <p14:tracePt t="76333" x="7010400" y="5407025"/>
          <p14:tracePt t="76341" x="7034213" y="5407025"/>
          <p14:tracePt t="76349" x="7046913" y="5407025"/>
          <p14:tracePt t="76356" x="7059613" y="5407025"/>
          <p14:tracePt t="76364" x="7072313" y="5407025"/>
          <p14:tracePt t="76371" x="7110413" y="5407025"/>
          <p14:tracePt t="76379" x="7185025" y="5407025"/>
          <p14:tracePt t="76387" x="7246938" y="5394325"/>
          <p14:tracePt t="76395" x="7323138" y="5368925"/>
          <p14:tracePt t="76403" x="7397750" y="5356225"/>
          <p14:tracePt t="76411" x="7459663" y="5343525"/>
          <p14:tracePt t="76417" x="7535863" y="5330825"/>
          <p14:tracePt t="76425" x="7610475" y="5305425"/>
          <p14:tracePt t="76433" x="7661275" y="5294313"/>
          <p14:tracePt t="76441" x="7697788" y="5294313"/>
          <p14:tracePt t="76449" x="7710488" y="5281613"/>
          <p14:tracePt t="76457" x="7748588" y="5281613"/>
          <p14:tracePt t="76466" x="7785100" y="5281613"/>
          <p14:tracePt t="76473" x="7823200" y="5268913"/>
          <p14:tracePt t="76483" x="7886700" y="5268913"/>
          <p14:tracePt t="76487" x="7961313" y="5256213"/>
          <p14:tracePt t="76495" x="8023225" y="5256213"/>
          <p14:tracePt t="76504" x="8099425" y="5256213"/>
          <p14:tracePt t="76511" x="8186738" y="5256213"/>
          <p14:tracePt t="76518" x="8235950" y="5281613"/>
          <p14:tracePt t="76526" x="8312150" y="5305425"/>
          <p14:tracePt t="76534" x="8348663" y="5305425"/>
          <p14:tracePt t="76542" x="8374063" y="5305425"/>
          <p14:tracePt t="76550" x="8399463" y="5318125"/>
          <p14:tracePt t="76556" x="8424863" y="5318125"/>
          <p14:tracePt t="76564" x="8424863" y="5330825"/>
          <p14:tracePt t="76572" x="8435975" y="5330825"/>
          <p14:tracePt t="76581" x="8448675" y="5330825"/>
          <p14:tracePt t="76588" x="8461375" y="5330825"/>
          <p14:tracePt t="76597" x="8499475" y="5330825"/>
          <p14:tracePt t="76604" x="8537575" y="5330825"/>
          <p14:tracePt t="76613" x="8599488" y="5330825"/>
          <p14:tracePt t="76621" x="8712200" y="5343525"/>
          <p14:tracePt t="76627" x="8799513" y="5368925"/>
          <p14:tracePt t="76635" x="8899525" y="5368925"/>
          <p14:tracePt t="76642" x="8963025" y="5368925"/>
          <p14:tracePt t="76650" x="9024938" y="5368925"/>
          <p14:tracePt t="76658" x="9099550" y="5368925"/>
          <p14:tracePt t="76666" x="9137650" y="5356225"/>
          <p14:tracePt t="76675" x="9163050" y="5343525"/>
          <p14:tracePt t="76683" x="9188450" y="5343525"/>
          <p14:tracePt t="76689" x="9199563" y="5330825"/>
          <p14:tracePt t="76699" x="9212263" y="5318125"/>
          <p14:tracePt t="76705" x="9237663" y="5305425"/>
          <p14:tracePt t="76713" x="9250363" y="5294313"/>
          <p14:tracePt t="76721" x="9288463" y="5268913"/>
          <p14:tracePt t="76729" x="9324975" y="5243513"/>
          <p14:tracePt t="76737" x="9388475" y="5230813"/>
          <p14:tracePt t="76745" x="9463088" y="5218113"/>
          <p14:tracePt t="76751" x="9537700" y="5194300"/>
          <p14:tracePt t="76759" x="9601200" y="5194300"/>
          <p14:tracePt t="76767" x="9675813" y="5194300"/>
          <p14:tracePt t="76775" x="9726613" y="5181600"/>
          <p14:tracePt t="76783" x="9763125" y="5181600"/>
          <p14:tracePt t="76791" x="9788525" y="5181600"/>
          <p14:tracePt t="76799" x="9801225" y="5181600"/>
          <p14:tracePt t="76807" x="9813925" y="5181600"/>
          <p14:tracePt t="76816" x="9826625" y="5181600"/>
          <p14:tracePt t="76829" x="9839325" y="5181600"/>
          <p14:tracePt t="76837" x="9852025" y="5181600"/>
          <p14:tracePt t="76845" x="9863138" y="5181600"/>
          <p14:tracePt t="76853" x="9888538" y="5181600"/>
          <p14:tracePt t="76861" x="9926638" y="5181600"/>
          <p14:tracePt t="76869" x="9988550" y="5181600"/>
          <p14:tracePt t="76877" x="10075863" y="5181600"/>
          <p14:tracePt t="76885" x="10152063" y="5168900"/>
          <p14:tracePt t="76891" x="10252075" y="5156200"/>
          <p14:tracePt t="76899" x="10339388" y="5156200"/>
          <p14:tracePt t="76907" x="10401300" y="5156200"/>
          <p14:tracePt t="76916" x="10477500" y="5156200"/>
          <p14:tracePt t="76923" x="10526713" y="5168900"/>
          <p14:tracePt t="76932" x="10552113" y="5168900"/>
          <p14:tracePt t="76939" x="10552113" y="5181600"/>
          <p14:tracePt t="76949" x="10564813" y="5181600"/>
          <p14:tracePt t="77021" x="10564813" y="5194300"/>
          <p14:tracePt t="77027" x="10590213" y="5218113"/>
          <p14:tracePt t="77035" x="10602913" y="5243513"/>
          <p14:tracePt t="77043" x="10626725" y="5281613"/>
          <p14:tracePt t="77051" x="10639425" y="5305425"/>
          <p14:tracePt t="77059" x="10664825" y="5330825"/>
          <p14:tracePt t="77067" x="10677525" y="5356225"/>
          <p14:tracePt t="77075" x="10702925" y="5394325"/>
          <p14:tracePt t="77083" x="10715625" y="5430838"/>
          <p14:tracePt t="77103" x="10764838" y="5530850"/>
          <p14:tracePt t="77105" x="10790238" y="5581650"/>
          <p14:tracePt t="77113" x="10802938" y="5619750"/>
          <p14:tracePt t="77120" x="10828338" y="5656263"/>
          <p14:tracePt t="77128" x="10839450" y="5668963"/>
          <p14:tracePt t="77136" x="10852150" y="5681663"/>
          <p14:tracePt t="77144" x="10852150" y="5707063"/>
          <p14:tracePt t="77150" x="10852150" y="5732463"/>
          <p14:tracePt t="77158" x="10852150" y="5756275"/>
          <p14:tracePt t="77166" x="10852150" y="5794375"/>
          <p14:tracePt t="77174" x="10839450" y="5819775"/>
          <p14:tracePt t="77183" x="10815638" y="5856288"/>
          <p14:tracePt t="77190" x="10802938" y="5868988"/>
          <p14:tracePt t="77199" x="10802938" y="5881688"/>
          <p14:tracePt t="77206" x="10802938" y="5907088"/>
          <p14:tracePt t="77215" x="10802938" y="5932488"/>
          <p14:tracePt t="77220" x="10802938" y="5945188"/>
          <p14:tracePt t="77228" x="10802938" y="5969000"/>
          <p14:tracePt t="77236" x="10802938" y="5981700"/>
          <p14:tracePt t="77244" x="10802938" y="6007100"/>
          <p14:tracePt t="77252" x="10802938" y="6019800"/>
          <p14:tracePt t="77261" x="10802938" y="6032500"/>
          <p14:tracePt t="77268" x="10790238" y="6056313"/>
          <p14:tracePt t="77276" x="10777538" y="6069013"/>
          <p14:tracePt t="77284" x="10777538" y="6081713"/>
          <p14:tracePt t="77291" x="10764838" y="6119813"/>
          <p14:tracePt t="77299" x="10739438" y="6132513"/>
          <p14:tracePt t="77307" x="10726738" y="6145213"/>
          <p14:tracePt t="77314" x="10715625" y="6169025"/>
          <p14:tracePt t="77323" x="10690225" y="6181725"/>
          <p14:tracePt t="77331" x="10690225" y="6207125"/>
          <p14:tracePt t="77338" x="10677525" y="6219825"/>
          <p14:tracePt t="77348" x="10677525" y="6232525"/>
          <p14:tracePt t="77361" x="10664825" y="6232525"/>
          <p14:tracePt t="77368" x="10664825" y="6245225"/>
          <p14:tracePt t="77384" x="10664825" y="6257925"/>
          <p14:tracePt t="77392" x="10652125" y="6257925"/>
          <p14:tracePt t="77400" x="10639425" y="6269038"/>
          <p14:tracePt t="77408" x="10626725" y="6281738"/>
          <p14:tracePt t="77416" x="10602913" y="6281738"/>
          <p14:tracePt t="77423" x="10590213" y="6294438"/>
          <p14:tracePt t="77430" x="10577513" y="6307138"/>
          <p14:tracePt t="77438" x="10564813" y="6332538"/>
          <p14:tracePt t="77454" x="10552113" y="6332538"/>
          <p14:tracePt t="77464" x="10552113" y="6345238"/>
          <p14:tracePt t="77571" x="10590213" y="6357938"/>
          <p14:tracePt t="77579" x="10626725" y="6370638"/>
          <p14:tracePt t="77587" x="10664825" y="6370638"/>
          <p14:tracePt t="77595" x="10702925" y="6381750"/>
          <p14:tracePt t="77603" x="10726738" y="6381750"/>
          <p14:tracePt t="77611" x="10739438" y="6381750"/>
          <p14:tracePt t="77642" x="10752138" y="6381750"/>
          <p14:tracePt t="77677" x="10764838" y="6381750"/>
          <p14:tracePt t="77691" x="10777538" y="6381750"/>
          <p14:tracePt t="77773" x="10777538" y="6370638"/>
          <p14:tracePt t="77793" x="10777538" y="6357938"/>
          <p14:tracePt t="78271" x="10777538" y="6370638"/>
          <p14:tracePt t="78349" x="10764838" y="6370638"/>
          <p14:tracePt t="78357" x="10752138" y="6370638"/>
          <p14:tracePt t="79785" x="10715625" y="6381750"/>
          <p14:tracePt t="79793" x="10664825" y="6407150"/>
          <p14:tracePt t="79801" x="10564813" y="6432550"/>
          <p14:tracePt t="79809" x="10452100" y="6457950"/>
          <p14:tracePt t="79818" x="10352088" y="6494463"/>
          <p14:tracePt t="79825" x="10226675" y="6532563"/>
          <p14:tracePt t="79833" x="10126663" y="6557963"/>
          <p14:tracePt t="79841" x="10013950" y="6583363"/>
          <p14:tracePt t="79849" x="9913938" y="6632575"/>
          <p14:tracePt t="79855" x="9826625" y="6670675"/>
          <p14:tracePt t="79865" x="9739313" y="6696075"/>
          <p14:tracePt t="79871" x="9637713" y="6757988"/>
          <p14:tracePt t="79880" x="9550400" y="6807200"/>
          <p14:tracePt t="79887" x="9450388" y="6845300"/>
          <p14:tracePt t="81607" x="9088438" y="6832600"/>
          <p14:tracePt t="81616" x="9112250" y="6807200"/>
          <p14:tracePt t="81623" x="9124950" y="6796088"/>
          <p14:tracePt t="81632" x="9137650" y="6770688"/>
          <p14:tracePt t="81639" x="9137650" y="6757988"/>
          <p14:tracePt t="81650" x="9150350" y="6745288"/>
          <p14:tracePt t="81667" x="9163050" y="6745288"/>
          <p14:tracePt t="81671" x="9175750" y="6732588"/>
          <p14:tracePt t="81677" x="9175750" y="6719888"/>
          <p14:tracePt t="81685" x="9188450" y="6707188"/>
          <p14:tracePt t="81692" x="9212263" y="6707188"/>
          <p14:tracePt t="81701" x="9212263" y="6696075"/>
          <p14:tracePt t="81709" x="9224963" y="6683375"/>
          <p14:tracePt t="81717" x="9237663" y="6657975"/>
          <p14:tracePt t="81725" x="9250363" y="6645275"/>
          <p14:tracePt t="81733" x="9275763" y="6632575"/>
          <p14:tracePt t="81739" x="9275763" y="6619875"/>
          <p14:tracePt t="81749" x="9288463" y="6619875"/>
          <p14:tracePt t="81755" x="9288463" y="6607175"/>
          <p14:tracePt t="81766" x="9301163" y="6607175"/>
          <p14:tracePt t="81771" x="9312275" y="6594475"/>
          <p14:tracePt t="81799" x="9312275" y="6583363"/>
          <p14:tracePt t="81805" x="9324975" y="65833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E28BB4C-1B28-438F-A636-A6735E99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Evaluación	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8BA1E28-FBBC-4F63-95C4-94184E35E0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43490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D9EF63-74B3-4D60-B540-F0AC63F9C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8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17"/>
    </mc:Choice>
    <mc:Fallback>
      <p:transition spd="slow" advTm="32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AFE54D-C255-47FD-969F-5E13B3BD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53654" cy="5256371"/>
          </a:xfrm>
        </p:spPr>
        <p:txBody>
          <a:bodyPr>
            <a:normAutofit/>
          </a:bodyPr>
          <a:lstStyle/>
          <a:p>
            <a:r>
              <a:rPr lang="es-CL" sz="4800"/>
              <a:t>Historia Clínica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CF8DAAA-C2D5-46ED-B0BC-D7CC33B47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67401"/>
              </p:ext>
            </p:extLst>
          </p:nvPr>
        </p:nvGraphicFramePr>
        <p:xfrm>
          <a:off x="4818325" y="281718"/>
          <a:ext cx="7254855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7C9A5B-D3FC-4ADC-875A-CBDF7D765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3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98"/>
    </mc:Choice>
    <mc:Fallback>
      <p:transition spd="slow" advTm="6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BBCB99-86BD-424F-BC5E-CE59975C5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Examen Físico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3D5F648A-A800-4D3F-8150-06F4B39C59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637936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FC4EF6C-3C7B-458F-8051-773B96F4F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01"/>
    </mc:Choice>
    <mc:Fallback>
      <p:transition spd="slow" advTm="108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3" x="4594225" y="4643438"/>
          <p14:tracePt t="1000" x="4594225" y="4618038"/>
          <p14:tracePt t="1008" x="4594225" y="4605338"/>
          <p14:tracePt t="1015" x="4594225" y="4579938"/>
          <p14:tracePt t="1022" x="4581525" y="4554538"/>
          <p14:tracePt t="1035" x="4581525" y="4518025"/>
          <p14:tracePt t="1039" x="4581525" y="4492625"/>
          <p14:tracePt t="1046" x="4581525" y="4430713"/>
          <p14:tracePt t="1053" x="4594225" y="4354513"/>
          <p14:tracePt t="1062" x="4606925" y="4292600"/>
          <p14:tracePt t="1070" x="4619625" y="4192588"/>
          <p14:tracePt t="1076" x="4643438" y="4105275"/>
          <p14:tracePt t="1084" x="4656138" y="4005263"/>
          <p14:tracePt t="1092" x="4656138" y="3879850"/>
          <p14:tracePt t="1100" x="4668838" y="3779838"/>
          <p14:tracePt t="1108" x="4668838" y="3641725"/>
          <p14:tracePt t="1118" x="4668838" y="3529013"/>
          <p14:tracePt t="1124" x="4681538" y="3429000"/>
          <p14:tracePt t="1133" x="4681538" y="3328988"/>
          <p14:tracePt t="1140" x="4681538" y="3241675"/>
          <p14:tracePt t="1146" x="4681538" y="3190875"/>
          <p14:tracePt t="1154" x="4681538" y="3116263"/>
          <p14:tracePt t="1162" x="4681538" y="3078163"/>
          <p14:tracePt t="1170" x="4681538" y="3028950"/>
          <p14:tracePt t="1177" x="4681538" y="3003550"/>
          <p14:tracePt t="1185" x="4681538" y="2978150"/>
          <p14:tracePt t="1193" x="4681538" y="2952750"/>
          <p14:tracePt t="1201" x="4681538" y="2928938"/>
          <p14:tracePt t="1207" x="4694238" y="2890838"/>
          <p14:tracePt t="1216" x="4694238" y="2865438"/>
          <p14:tracePt t="1223" x="4694238" y="2828925"/>
          <p14:tracePt t="1232" x="4694238" y="2778125"/>
          <p14:tracePt t="1240" x="4694238" y="2728913"/>
          <p14:tracePt t="1249" x="4694238" y="2678113"/>
          <p14:tracePt t="1255" x="4694238" y="2652713"/>
          <p14:tracePt t="1266" x="4694238" y="2603500"/>
          <p14:tracePt t="1271" x="4694238" y="2565400"/>
          <p14:tracePt t="1277" x="4694238" y="2527300"/>
          <p14:tracePt t="1285" x="4706938" y="2490788"/>
          <p14:tracePt t="1293" x="4706938" y="2439988"/>
          <p14:tracePt t="1302" x="4719638" y="2390775"/>
          <p14:tracePt t="1310" x="4719638" y="2327275"/>
          <p14:tracePt t="1318" x="4732338" y="2290763"/>
          <p14:tracePt t="1325" x="4732338" y="2252663"/>
          <p14:tracePt t="1333" x="4732338" y="2214563"/>
          <p14:tracePt t="1341" x="4732338" y="2178050"/>
          <p14:tracePt t="1348" x="4732338" y="2152650"/>
          <p14:tracePt t="1355" x="4732338" y="2139950"/>
          <p14:tracePt t="1366" x="4732338" y="2127250"/>
          <p14:tracePt t="1371" x="4732338" y="2101850"/>
          <p14:tracePt t="1383" x="4743450" y="2078038"/>
          <p14:tracePt t="1387" x="4768850" y="2052638"/>
          <p14:tracePt t="1395" x="4768850" y="2014538"/>
          <p14:tracePt t="1403" x="4794250" y="1989138"/>
          <p14:tracePt t="1409" x="4806950" y="1952625"/>
          <p14:tracePt t="1418" x="4806950" y="1914525"/>
          <p14:tracePt t="1425" x="4806950" y="1889125"/>
          <p14:tracePt t="1434" x="4806950" y="1827213"/>
          <p14:tracePt t="1441" x="4806950" y="1765300"/>
          <p14:tracePt t="1450" x="4806950" y="1714500"/>
          <p14:tracePt t="1457" x="4806950" y="1652588"/>
          <p14:tracePt t="1466" x="4806950" y="1614488"/>
          <p14:tracePt t="1473" x="4806950" y="1589088"/>
          <p14:tracePt t="1482" x="4806950" y="1539875"/>
          <p14:tracePt t="1487" x="4806950" y="1501775"/>
          <p14:tracePt t="1496" x="4794250" y="1450975"/>
          <p14:tracePt t="1503" x="4781550" y="1427163"/>
          <p14:tracePt t="1512" x="4768850" y="1389063"/>
          <p14:tracePt t="1520" x="4768850" y="1363663"/>
          <p14:tracePt t="1527" x="4768850" y="1339850"/>
          <p14:tracePt t="1536" x="4768850" y="1289050"/>
          <p14:tracePt t="1543" x="4756150" y="1227138"/>
          <p14:tracePt t="1550" x="4743450" y="1176338"/>
          <p14:tracePt t="1557" x="4732338" y="1101725"/>
          <p14:tracePt t="1566" x="4706938" y="1050925"/>
          <p14:tracePt t="1573" x="4694238" y="976313"/>
          <p14:tracePt t="1583" x="4681538" y="912813"/>
          <p14:tracePt t="1589" x="4668838" y="838200"/>
          <p14:tracePt t="1599" x="4668838" y="801688"/>
          <p14:tracePt t="1605" x="4668838" y="750888"/>
          <p14:tracePt t="1611" x="4668838" y="725488"/>
          <p14:tracePt t="1619" x="4668838" y="688975"/>
          <p14:tracePt t="1627" x="4668838" y="663575"/>
          <p14:tracePt t="1635" x="4668838" y="638175"/>
          <p14:tracePt t="1643" x="4668838" y="600075"/>
          <p14:tracePt t="1652" x="4668838" y="563563"/>
          <p14:tracePt t="1659" x="4668838" y="538163"/>
          <p14:tracePt t="1668" x="4668838" y="500063"/>
          <p14:tracePt t="1673" x="4668838" y="476250"/>
          <p14:tracePt t="1682" x="4668838" y="450850"/>
          <p14:tracePt t="1689" x="4668838" y="438150"/>
          <p14:tracePt t="1699" x="4668838" y="425450"/>
          <p14:tracePt t="1705" x="4668838" y="412750"/>
          <p14:tracePt t="1715" x="4668838" y="400050"/>
          <p14:tracePt t="1721" x="4668838" y="387350"/>
          <p14:tracePt t="1830" x="4668838" y="374650"/>
          <p14:tracePt t="3364" x="4681538" y="374650"/>
          <p14:tracePt t="3416" x="4694238" y="374650"/>
          <p14:tracePt t="38314" x="4694238" y="387350"/>
          <p14:tracePt t="38321" x="4756150" y="450850"/>
          <p14:tracePt t="38329" x="4843463" y="538163"/>
          <p14:tracePt t="38337" x="4906963" y="612775"/>
          <p14:tracePt t="38345" x="4956175" y="688975"/>
          <p14:tracePt t="38354" x="4994275" y="763588"/>
          <p14:tracePt t="38362" x="5045075" y="825500"/>
          <p14:tracePt t="38367" x="5094288" y="889000"/>
          <p14:tracePt t="38378" x="5145088" y="938213"/>
          <p14:tracePt t="38383" x="5194300" y="989013"/>
          <p14:tracePt t="38393" x="5257800" y="1038225"/>
          <p14:tracePt t="38399" x="5307013" y="1076325"/>
          <p14:tracePt t="38409" x="5370513" y="1114425"/>
          <p14:tracePt t="38414" x="5407025" y="1138238"/>
          <p14:tracePt t="38422" x="5445125" y="1176338"/>
          <p14:tracePt t="38430" x="5470525" y="1201738"/>
          <p14:tracePt t="38436" x="5507038" y="1263650"/>
          <p14:tracePt t="38444" x="5545138" y="1339850"/>
          <p14:tracePt t="38452" x="5583238" y="1376363"/>
          <p14:tracePt t="38460" x="5632450" y="1450975"/>
          <p14:tracePt t="38468" x="5683250" y="1514475"/>
          <p14:tracePt t="38477" x="5732463" y="1576388"/>
          <p14:tracePt t="38484" x="5770563" y="1614488"/>
          <p14:tracePt t="38493" x="5795963" y="1663700"/>
          <p14:tracePt t="38498" x="5832475" y="1689100"/>
          <p14:tracePt t="38509" x="5857875" y="1727200"/>
          <p14:tracePt t="38514" x="5870575" y="1752600"/>
          <p14:tracePt t="38522" x="5908675" y="1789113"/>
          <p14:tracePt t="38530" x="5945188" y="1839913"/>
          <p14:tracePt t="38538" x="5983288" y="1876425"/>
          <p14:tracePt t="38547" x="6034088" y="1952625"/>
          <p14:tracePt t="38554" x="6096000" y="2027238"/>
          <p14:tracePt t="38562" x="6146800" y="2127250"/>
          <p14:tracePt t="38568" x="6221413" y="2201863"/>
          <p14:tracePt t="38576" x="6296025" y="2303463"/>
          <p14:tracePt t="38584" x="6359525" y="2427288"/>
          <p14:tracePt t="38592" x="6396038" y="2565400"/>
          <p14:tracePt t="38600" x="6421438" y="2690813"/>
          <p14:tracePt t="38609" x="6446838" y="2790825"/>
          <p14:tracePt t="38616" x="6446838" y="2878138"/>
          <p14:tracePt t="38625" x="6446838" y="2941638"/>
          <p14:tracePt t="38631" x="6446838" y="2990850"/>
          <p14:tracePt t="38638" x="6446838" y="3041650"/>
          <p14:tracePt t="38646" x="6421438" y="3103563"/>
          <p14:tracePt t="38654" x="6408738" y="3154363"/>
          <p14:tracePt t="38662" x="6383338" y="3228975"/>
          <p14:tracePt t="38670" x="6359525" y="3316288"/>
          <p14:tracePt t="38678" x="6346825" y="3390900"/>
          <p14:tracePt t="38686" x="6346825" y="3467100"/>
          <p14:tracePt t="38694" x="6346825" y="3529013"/>
          <p14:tracePt t="38700" x="6346825" y="3579813"/>
          <p14:tracePt t="38709" x="6346825" y="3616325"/>
          <p14:tracePt t="38716" x="6346825" y="3629025"/>
          <p14:tracePt t="38725" x="6321425" y="3641725"/>
          <p14:tracePt t="38732" x="6308725" y="3654425"/>
          <p14:tracePt t="38742" x="6296025" y="3654425"/>
          <p14:tracePt t="38748" x="6270625" y="3654425"/>
          <p14:tracePt t="38758" x="6208713" y="3641725"/>
          <p14:tracePt t="38764" x="6157913" y="3641725"/>
          <p14:tracePt t="38770" x="6121400" y="3641725"/>
          <p14:tracePt t="38778" x="6083300" y="3641725"/>
          <p14:tracePt t="38786" x="6070600" y="3667125"/>
          <p14:tracePt t="38794" x="6045200" y="3692525"/>
          <p14:tracePt t="38802" x="6045200" y="3703638"/>
          <p14:tracePt t="38810" x="6034088" y="3729038"/>
          <p14:tracePt t="38836" x="6021388" y="3729038"/>
          <p14:tracePt t="38852" x="5957888" y="3729038"/>
          <p14:tracePt t="38860" x="5870575" y="3692525"/>
          <p14:tracePt t="38868" x="5783263" y="3629025"/>
          <p14:tracePt t="38876" x="5695950" y="3590925"/>
          <p14:tracePt t="38884" x="5657850" y="3579813"/>
          <p14:tracePt t="38893" x="5619750" y="3554413"/>
          <p14:tracePt t="38900" x="5607050" y="3554413"/>
          <p14:tracePt t="38908" x="5583238" y="3529013"/>
          <p14:tracePt t="38914" x="5570538" y="3529013"/>
          <p14:tracePt t="38922" x="5557838" y="3529013"/>
          <p14:tracePt t="38930" x="5532438" y="3516313"/>
          <p14:tracePt t="38938" x="5483225" y="3516313"/>
          <p14:tracePt t="38946" x="5419725" y="3516313"/>
          <p14:tracePt t="38954" x="5370513" y="3529013"/>
          <p14:tracePt t="38962" x="5294313" y="3554413"/>
          <p14:tracePt t="38968" x="5257800" y="3579813"/>
          <p14:tracePt t="38976" x="5232400" y="3590925"/>
          <p14:tracePt t="38984" x="5219700" y="3616325"/>
          <p14:tracePt t="38993" x="5207000" y="3629025"/>
          <p14:tracePt t="39009" x="5207000" y="3641725"/>
          <p14:tracePt t="39042" x="5194300" y="3654425"/>
          <p14:tracePt t="39050" x="5194300" y="3667125"/>
          <p14:tracePt t="39059" x="5194300" y="3679825"/>
          <p14:tracePt t="39066" x="5194300" y="3703638"/>
          <p14:tracePt t="39075" x="5194300" y="3729038"/>
          <p14:tracePt t="39082" x="5219700" y="3741738"/>
          <p14:tracePt t="39092" x="5232400" y="3779838"/>
          <p14:tracePt t="39097" x="5270500" y="3792538"/>
          <p14:tracePt t="39104" x="5294313" y="3829050"/>
          <p14:tracePt t="39116" x="5345113" y="3867150"/>
          <p14:tracePt t="39120" x="5407025" y="3892550"/>
          <p14:tracePt t="39128" x="5483225" y="3905250"/>
          <p14:tracePt t="39136" x="5557838" y="3916363"/>
          <p14:tracePt t="39144" x="5619750" y="3916363"/>
          <p14:tracePt t="39152" x="5683250" y="3916363"/>
          <p14:tracePt t="39160" x="5757863" y="3916363"/>
          <p14:tracePt t="39168" x="5821363" y="3916363"/>
          <p14:tracePt t="39175" x="5921375" y="3916363"/>
          <p14:tracePt t="39182" x="6008688" y="3916363"/>
          <p14:tracePt t="39192" x="6083300" y="3916363"/>
          <p14:tracePt t="39198" x="6157913" y="3916363"/>
          <p14:tracePt t="39208" x="6234113" y="3916363"/>
          <p14:tracePt t="39214" x="6296025" y="3916363"/>
          <p14:tracePt t="39222" x="6346825" y="3916363"/>
          <p14:tracePt t="39228" x="6383338" y="3916363"/>
          <p14:tracePt t="39236" x="6421438" y="3916363"/>
          <p14:tracePt t="39244" x="6434138" y="3916363"/>
          <p14:tracePt t="39252" x="6446838" y="3916363"/>
          <p14:tracePt t="39260" x="6472238" y="3916363"/>
          <p14:tracePt t="39268" x="6508750" y="3905250"/>
          <p14:tracePt t="39276" x="6521450" y="3892550"/>
          <p14:tracePt t="39284" x="6534150" y="3879850"/>
          <p14:tracePt t="39293" x="6559550" y="3841750"/>
          <p14:tracePt t="39300" x="6572250" y="3829050"/>
          <p14:tracePt t="39308" x="6608763" y="3803650"/>
          <p14:tracePt t="39314" x="6621463" y="3792538"/>
          <p14:tracePt t="39322" x="6646863" y="3767138"/>
          <p14:tracePt t="39330" x="6684963" y="3754438"/>
          <p14:tracePt t="39338" x="6746875" y="3741738"/>
          <p14:tracePt t="39347" x="6784975" y="3729038"/>
          <p14:tracePt t="39354" x="6821488" y="3716338"/>
          <p14:tracePt t="39362" x="6846888" y="3692525"/>
          <p14:tracePt t="39368" x="6872288" y="3679825"/>
          <p14:tracePt t="39376" x="6872288" y="3667125"/>
          <p14:tracePt t="39384" x="6897688" y="3654425"/>
          <p14:tracePt t="39392" x="6897688" y="3629025"/>
          <p14:tracePt t="39400" x="6910388" y="3616325"/>
          <p14:tracePt t="39409" x="6910388" y="3603625"/>
          <p14:tracePt t="39416" x="6910388" y="3579813"/>
          <p14:tracePt t="39425" x="6921500" y="3567113"/>
          <p14:tracePt t="39432" x="6921500" y="3554413"/>
          <p14:tracePt t="39438" x="6934200" y="3529013"/>
          <p14:tracePt t="39446" x="6934200" y="3516313"/>
          <p14:tracePt t="39454" x="6946900" y="3503613"/>
          <p14:tracePt t="39474" x="6959600" y="3490913"/>
          <p14:tracePt t="39490" x="6972300" y="3479800"/>
          <p14:tracePt t="39508" x="6972300" y="3467100"/>
          <p14:tracePt t="39516" x="6972300" y="3454400"/>
          <p14:tracePt t="39525" x="6972300" y="3429000"/>
          <p14:tracePt t="39532" x="6972300" y="3416300"/>
          <p14:tracePt t="39542" x="6946900" y="3403600"/>
          <p14:tracePt t="39548" x="6934200" y="3378200"/>
          <p14:tracePt t="39558" x="6910388" y="3367088"/>
          <p14:tracePt t="39564" x="6897688" y="3341688"/>
          <p14:tracePt t="39570" x="6884988" y="3328988"/>
          <p14:tracePt t="39578" x="6859588" y="3316288"/>
          <p14:tracePt t="39586" x="6834188" y="3303588"/>
          <p14:tracePt t="39594" x="6821488" y="3278188"/>
          <p14:tracePt t="39602" x="6784975" y="3278188"/>
          <p14:tracePt t="39610" x="6759575" y="3254375"/>
          <p14:tracePt t="39618" x="6746875" y="3241675"/>
          <p14:tracePt t="39626" x="6721475" y="3216275"/>
          <p14:tracePt t="39632" x="6708775" y="3203575"/>
          <p14:tracePt t="39641" x="6684963" y="3203575"/>
          <p14:tracePt t="39648" x="6646863" y="3203575"/>
          <p14:tracePt t="39657" x="6621463" y="3203575"/>
          <p14:tracePt t="39664" x="6584950" y="3203575"/>
          <p14:tracePt t="39672" x="6559550" y="3216275"/>
          <p14:tracePt t="39680" x="6521450" y="3228975"/>
          <p14:tracePt t="39688" x="6483350" y="3241675"/>
          <p14:tracePt t="39696" x="6446838" y="3241675"/>
          <p14:tracePt t="39702" x="6408738" y="3254375"/>
          <p14:tracePt t="39710" x="6346825" y="3267075"/>
          <p14:tracePt t="39718" x="6308725" y="3278188"/>
          <p14:tracePt t="39726" x="6283325" y="3278188"/>
          <p14:tracePt t="39734" x="6246813" y="3290888"/>
          <p14:tracePt t="39742" x="6208713" y="3303588"/>
          <p14:tracePt t="39750" x="6170613" y="3328988"/>
          <p14:tracePt t="39758" x="6146800" y="3328988"/>
          <p14:tracePt t="39766" x="6108700" y="3341688"/>
          <p14:tracePt t="39772" x="6096000" y="3341688"/>
          <p14:tracePt t="39780" x="6083300" y="3354388"/>
          <p14:tracePt t="39788" x="6057900" y="3354388"/>
          <p14:tracePt t="39796" x="6045200" y="3354388"/>
          <p14:tracePt t="39804" x="6034088" y="3354388"/>
          <p14:tracePt t="39812" x="6008688" y="3367088"/>
          <p14:tracePt t="39820" x="5983288" y="3378200"/>
          <p14:tracePt t="39828" x="5957888" y="3390900"/>
          <p14:tracePt t="39834" x="5908675" y="3390900"/>
          <p14:tracePt t="39842" x="5870575" y="3403600"/>
          <p14:tracePt t="39850" x="5808663" y="3416300"/>
          <p14:tracePt t="39858" x="5757863" y="3429000"/>
          <p14:tracePt t="39866" x="5719763" y="3454400"/>
          <p14:tracePt t="39874" x="5695950" y="3454400"/>
          <p14:tracePt t="39882" x="5683250" y="3467100"/>
          <p14:tracePt t="39891" x="5670550" y="3479800"/>
          <p14:tracePt t="39898" x="5645150" y="3479800"/>
          <p14:tracePt t="39904" x="5619750" y="3479800"/>
          <p14:tracePt t="39912" x="5595938" y="3479800"/>
          <p14:tracePt t="39920" x="5570538" y="3490913"/>
          <p14:tracePt t="39928" x="5545138" y="3490913"/>
          <p14:tracePt t="39936" x="5519738" y="3503613"/>
          <p14:tracePt t="39944" x="5483225" y="3516313"/>
          <p14:tracePt t="39952" x="5470525" y="3541713"/>
          <p14:tracePt t="39960" x="5457825" y="3541713"/>
          <p14:tracePt t="39966" x="5432425" y="3554413"/>
          <p14:tracePt t="39974" x="5432425" y="3567113"/>
          <p14:tracePt t="39982" x="5419725" y="3579813"/>
          <p14:tracePt t="39990" x="5407025" y="3590925"/>
          <p14:tracePt t="39998" x="5394325" y="3590925"/>
          <p14:tracePt t="40007" x="5383213" y="3616325"/>
          <p14:tracePt t="40024" x="5370513" y="3629025"/>
          <p14:tracePt t="40030" x="5357813" y="3654425"/>
          <p14:tracePt t="40045" x="5345113" y="3679825"/>
          <p14:tracePt t="40052" x="5345113" y="3692525"/>
          <p14:tracePt t="40060" x="5345113" y="3703638"/>
          <p14:tracePt t="40068" x="5345113" y="3716338"/>
          <p14:tracePt t="40076" x="5345113" y="3741738"/>
          <p14:tracePt t="40084" x="5345113" y="3754438"/>
          <p14:tracePt t="40092" x="5345113" y="3767138"/>
          <p14:tracePt t="40109" x="5345113" y="3779838"/>
          <p14:tracePt t="40114" x="5345113" y="3792538"/>
          <p14:tracePt t="40124" x="5357813" y="3803650"/>
          <p14:tracePt t="40130" x="5370513" y="3816350"/>
          <p14:tracePt t="40140" x="5370513" y="3829050"/>
          <p14:tracePt t="40146" x="5370513" y="3841750"/>
          <p14:tracePt t="40154" x="5394325" y="3854450"/>
          <p14:tracePt t="40162" x="5407025" y="3879850"/>
          <p14:tracePt t="40168" x="5432425" y="3892550"/>
          <p14:tracePt t="40176" x="5445125" y="3905250"/>
          <p14:tracePt t="40184" x="5457825" y="3929063"/>
          <p14:tracePt t="40192" x="5483225" y="3941763"/>
          <p14:tracePt t="40200" x="5495925" y="3941763"/>
          <p14:tracePt t="40208" x="5519738" y="3954463"/>
          <p14:tracePt t="40216" x="5532438" y="3954463"/>
          <p14:tracePt t="40224" x="5557838" y="3967163"/>
          <p14:tracePt t="40230" x="5570538" y="3967163"/>
          <p14:tracePt t="40238" x="5607050" y="3979863"/>
          <p14:tracePt t="40246" x="5645150" y="3992563"/>
          <p14:tracePt t="40259" x="5695950" y="3992563"/>
          <p14:tracePt t="40263" x="5732463" y="3992563"/>
          <p14:tracePt t="40270" x="5770563" y="4005263"/>
          <p14:tracePt t="40278" x="5808663" y="4005263"/>
          <p14:tracePt t="40286" x="5845175" y="4005263"/>
          <p14:tracePt t="40294" x="5870575" y="4005263"/>
          <p14:tracePt t="40300" x="5895975" y="4005263"/>
          <p14:tracePt t="40309" x="5908675" y="4005263"/>
          <p14:tracePt t="40316" x="5945188" y="4005263"/>
          <p14:tracePt t="40325" x="5957888" y="4005263"/>
          <p14:tracePt t="40332" x="5995988" y="3992563"/>
          <p14:tracePt t="40343" x="6008688" y="3979863"/>
          <p14:tracePt t="40348" x="6045200" y="3979863"/>
          <p14:tracePt t="40360" x="6083300" y="3954463"/>
          <p14:tracePt t="40364" x="6134100" y="3954463"/>
          <p14:tracePt t="40370" x="6183313" y="3954463"/>
          <p14:tracePt t="40378" x="6221413" y="3954463"/>
          <p14:tracePt t="40386" x="6270625" y="3954463"/>
          <p14:tracePt t="40394" x="6321425" y="3941763"/>
          <p14:tracePt t="40403" x="6383338" y="3941763"/>
          <p14:tracePt t="40410" x="6421438" y="3929063"/>
          <p14:tracePt t="40418" x="6459538" y="3929063"/>
          <p14:tracePt t="40426" x="6483350" y="3929063"/>
          <p14:tracePt t="40432" x="6496050" y="3929063"/>
          <p14:tracePt t="40443" x="6534150" y="3929063"/>
          <p14:tracePt t="40448" x="6559550" y="3929063"/>
          <p14:tracePt t="40460" x="6608763" y="3929063"/>
          <p14:tracePt t="40465" x="6646863" y="3929063"/>
          <p14:tracePt t="40476" x="6721475" y="3929063"/>
          <p14:tracePt t="40481" x="6784975" y="3941763"/>
          <p14:tracePt t="40489" x="6859588" y="3941763"/>
          <p14:tracePt t="40497" x="6921500" y="3941763"/>
          <p14:tracePt t="40502" x="7010400" y="3941763"/>
          <p14:tracePt t="40510" x="7059613" y="3954463"/>
          <p14:tracePt t="40518" x="7097713" y="3954463"/>
          <p14:tracePt t="40527" x="7146925" y="3954463"/>
          <p14:tracePt t="40534" x="7172325" y="3941763"/>
          <p14:tracePt t="40543" x="7185025" y="3929063"/>
          <p14:tracePt t="40550" x="7197725" y="3916363"/>
          <p14:tracePt t="40712" x="7210425" y="3916363"/>
          <p14:tracePt t="40764" x="7210425" y="3905250"/>
          <p14:tracePt t="40923" x="7210425" y="3892550"/>
          <p14:tracePt t="40939" x="7210425" y="3867150"/>
          <p14:tracePt t="40947" x="7210425" y="3841750"/>
          <p14:tracePt t="40955" x="7210425" y="3829050"/>
          <p14:tracePt t="40964" x="7197725" y="3816350"/>
          <p14:tracePt t="40970" x="7185025" y="3792538"/>
          <p14:tracePt t="40976" x="7185025" y="3779838"/>
          <p14:tracePt t="40984" x="7185025" y="3767138"/>
          <p14:tracePt t="40992" x="7172325" y="3754438"/>
          <p14:tracePt t="41009" x="7159625" y="3729038"/>
          <p14:tracePt t="41016" x="7146925" y="3729038"/>
          <p14:tracePt t="41025" x="7146925" y="3716338"/>
          <p14:tracePt t="41136" x="7134225" y="3716338"/>
          <p14:tracePt t="41611" x="7134225" y="3703638"/>
          <p14:tracePt t="41619" x="7146925" y="3692525"/>
          <p14:tracePt t="41629" x="7172325" y="3667125"/>
          <p14:tracePt t="41635" x="7185025" y="3654425"/>
          <p14:tracePt t="41644" x="7197725" y="3641725"/>
          <p14:tracePt t="41649" x="7223125" y="3616325"/>
          <p14:tracePt t="41659" x="7235825" y="3603625"/>
          <p14:tracePt t="41664" x="7259638" y="3579813"/>
          <p14:tracePt t="41676" x="7272338" y="3567113"/>
          <p14:tracePt t="41681" x="7285038" y="3541713"/>
          <p14:tracePt t="41689" x="7310438" y="3529013"/>
          <p14:tracePt t="41696" x="7323138" y="3516313"/>
          <p14:tracePt t="41705" x="7348538" y="3490913"/>
          <p14:tracePt t="41713" x="7359650" y="3479800"/>
          <p14:tracePt t="41719" x="7385050" y="3467100"/>
          <p14:tracePt t="41728" x="7385050" y="3454400"/>
          <p14:tracePt t="41735" x="7397750" y="3441700"/>
          <p14:tracePt t="41743" x="7410450" y="3429000"/>
          <p14:tracePt t="41750" x="7423150" y="3403600"/>
          <p14:tracePt t="41758" x="7448550" y="3390900"/>
          <p14:tracePt t="41766" x="7459663" y="3378200"/>
          <p14:tracePt t="41775" x="7485063" y="3354388"/>
          <p14:tracePt t="41780" x="7497763" y="3341688"/>
          <p14:tracePt t="41788" x="7510463" y="3328988"/>
          <p14:tracePt t="41796" x="7523163" y="3316288"/>
          <p14:tracePt t="41804" x="7535863" y="3290888"/>
          <p14:tracePt t="41812" x="7548563" y="3278188"/>
          <p14:tracePt t="41820" x="7572375" y="3267075"/>
          <p14:tracePt t="41828" x="7585075" y="3241675"/>
          <p14:tracePt t="41836" x="7597775" y="3228975"/>
          <p14:tracePt t="41844" x="7623175" y="3216275"/>
          <p14:tracePt t="41858" x="7635875" y="3203575"/>
          <p14:tracePt t="41866" x="7648575" y="3190875"/>
          <p14:tracePt t="41875" x="7661275" y="3190875"/>
          <p14:tracePt t="42629" x="7673975" y="3190875"/>
          <p14:tracePt t="42649" x="7685088" y="3190875"/>
          <p14:tracePt t="42671" x="7697788" y="3190875"/>
          <p14:tracePt t="42733" x="7710488" y="3190875"/>
          <p14:tracePt t="43659" x="7723188" y="3190875"/>
          <p14:tracePt t="43737" x="7723188" y="3203575"/>
          <p14:tracePt t="43832" x="7735888" y="3203575"/>
          <p14:tracePt t="43981" x="7748588" y="3190875"/>
          <p14:tracePt t="43991" x="7773988" y="3190875"/>
          <p14:tracePt t="43997" x="7785100" y="3190875"/>
          <p14:tracePt t="44005" x="7797800" y="3190875"/>
          <p14:tracePt t="44011" x="7823200" y="3190875"/>
          <p14:tracePt t="44019" x="7861300" y="3190875"/>
          <p14:tracePt t="44027" x="7886700" y="3216275"/>
          <p14:tracePt t="44035" x="7923213" y="3241675"/>
          <p14:tracePt t="44043" x="7935913" y="3290888"/>
          <p14:tracePt t="44050" x="7948613" y="3328988"/>
          <p14:tracePt t="44060" x="7948613" y="3367088"/>
          <p14:tracePt t="44261" x="7935913" y="3367088"/>
          <p14:tracePt t="44269" x="7923213" y="3354388"/>
          <p14:tracePt t="44277" x="7910513" y="3354388"/>
          <p14:tracePt t="44283" x="7897813" y="3354388"/>
          <p14:tracePt t="44291" x="7886700" y="3354388"/>
          <p14:tracePt t="44306" x="7874000" y="3354388"/>
          <p14:tracePt t="44334" x="7874000" y="3367088"/>
          <p14:tracePt t="44342" x="7861300" y="3367088"/>
          <p14:tracePt t="44356" x="7861300" y="3378200"/>
          <p14:tracePt t="44372" x="7861300" y="3390900"/>
          <p14:tracePt t="44404" x="7848600" y="3390900"/>
          <p14:tracePt t="44423" x="7835900" y="3390900"/>
          <p14:tracePt t="44458" x="7835900" y="3378200"/>
          <p14:tracePt t="44484" x="7823200" y="3378200"/>
          <p14:tracePt t="44493" x="7810500" y="3378200"/>
          <p14:tracePt t="44501" x="7797800" y="3378200"/>
          <p14:tracePt t="44510" x="7785100" y="3378200"/>
          <p14:tracePt t="44532" x="7773988" y="3378200"/>
          <p14:tracePt t="44582" x="7761288" y="3378200"/>
          <p14:tracePt t="44632" x="7748588" y="3378200"/>
          <p14:tracePt t="44648" x="7735888" y="3378200"/>
          <p14:tracePt t="44657" x="7723188" y="3378200"/>
          <p14:tracePt t="44676" x="7710488" y="3378200"/>
          <p14:tracePt t="44694" x="7697788" y="3378200"/>
          <p14:tracePt t="44731" x="7685088" y="3378200"/>
          <p14:tracePt t="44761" x="7673975" y="3378200"/>
          <p14:tracePt t="44848" x="7661275" y="3378200"/>
          <p14:tracePt t="45297" x="7661275" y="3390900"/>
          <p14:tracePt t="45321" x="7661275" y="3403600"/>
          <p14:tracePt t="45333" x="7661275" y="3416300"/>
          <p14:tracePt t="45569" x="7648575" y="3416300"/>
          <p14:tracePt t="46199" x="7648575" y="3403600"/>
          <p14:tracePt t="46207" x="7648575" y="3390900"/>
          <p14:tracePt t="46215" x="7623175" y="3378200"/>
          <p14:tracePt t="46223" x="7623175" y="3367088"/>
          <p14:tracePt t="46231" x="7597775" y="3354388"/>
          <p14:tracePt t="46244" x="7585075" y="3328988"/>
          <p14:tracePt t="46252" x="7572375" y="3328988"/>
          <p14:tracePt t="46264" x="7561263" y="3328988"/>
          <p14:tracePt t="46280" x="7561263" y="3316288"/>
          <p14:tracePt t="46392" x="7548563" y="3316288"/>
          <p14:tracePt t="46412" x="7535863" y="3328988"/>
          <p14:tracePt t="46421" x="7535863" y="3341688"/>
          <p14:tracePt t="46429" x="7523163" y="3354388"/>
          <p14:tracePt t="46436" x="7523163" y="3367088"/>
          <p14:tracePt t="46445" x="7523163" y="3378200"/>
          <p14:tracePt t="46451" x="7523163" y="3390900"/>
          <p14:tracePt t="46459" x="7523163" y="3403600"/>
          <p14:tracePt t="46466" x="7523163" y="3416300"/>
          <p14:tracePt t="46474" x="7523163" y="3429000"/>
          <p14:tracePt t="46482" x="7523163" y="3441700"/>
          <p14:tracePt t="46490" x="7523163" y="3454400"/>
          <p14:tracePt t="46498" x="7535863" y="3454400"/>
          <p14:tracePt t="46507" x="7535863" y="3467100"/>
          <p14:tracePt t="46520" x="7548563" y="3479800"/>
          <p14:tracePt t="46552" x="7561263" y="3490913"/>
          <p14:tracePt t="46568" x="7572375" y="3490913"/>
          <p14:tracePt t="46575" x="7585075" y="3490913"/>
          <p14:tracePt t="46583" x="7610475" y="3479800"/>
          <p14:tracePt t="46592" x="7623175" y="3467100"/>
          <p14:tracePt t="46598" x="7648575" y="3441700"/>
          <p14:tracePt t="46607" x="7648575" y="3429000"/>
          <p14:tracePt t="46614" x="7673975" y="3416300"/>
          <p14:tracePt t="46623" x="7673975" y="3403600"/>
          <p14:tracePt t="46630" x="7673975" y="3390900"/>
          <p14:tracePt t="46640" x="7673975" y="3378200"/>
          <p14:tracePt t="46652" x="7673975" y="3354388"/>
          <p14:tracePt t="46660" x="7661275" y="3354388"/>
          <p14:tracePt t="46676" x="7648575" y="3341688"/>
          <p14:tracePt t="46705" x="7635875" y="3341688"/>
          <p14:tracePt t="46730" x="7623175" y="3341688"/>
          <p14:tracePt t="46739" x="7610475" y="3341688"/>
          <p14:tracePt t="46767" x="7597775" y="3341688"/>
          <p14:tracePt t="46784" x="7597775" y="3354388"/>
          <p14:tracePt t="46795" x="7597775" y="3367088"/>
          <p14:tracePt t="46801" x="7597775" y="3378200"/>
          <p14:tracePt t="46816" x="7597775" y="3390900"/>
          <p14:tracePt t="46826" x="7585075" y="3416300"/>
          <p14:tracePt t="46842" x="7585075" y="3441700"/>
          <p14:tracePt t="46858" x="7585075" y="3467100"/>
          <p14:tracePt t="46862" x="7597775" y="3467100"/>
          <p14:tracePt t="46876" x="7597775" y="3479800"/>
          <p14:tracePt t="46892" x="7610475" y="3479800"/>
          <p14:tracePt t="46898" x="7623175" y="3479800"/>
          <p14:tracePt t="46909" x="7623175" y="3490913"/>
          <p14:tracePt t="46913" x="7635875" y="3490913"/>
          <p14:tracePt t="46934" x="7648575" y="3490913"/>
          <p14:tracePt t="46942" x="7685088" y="3467100"/>
          <p14:tracePt t="46949" x="7697788" y="3454400"/>
          <p14:tracePt t="46958" x="7697788" y="3441700"/>
          <p14:tracePt t="46964" x="7697788" y="3429000"/>
          <p14:tracePt t="46976" x="7697788" y="3416300"/>
          <p14:tracePt t="46978" x="7697788" y="3403600"/>
          <p14:tracePt t="46987" x="7685088" y="3378200"/>
          <p14:tracePt t="46995" x="7673975" y="3367088"/>
          <p14:tracePt t="47002" x="7661275" y="3341688"/>
          <p14:tracePt t="47011" x="7648575" y="3341688"/>
          <p14:tracePt t="47025" x="7648575" y="3328988"/>
          <p14:tracePt t="47031" x="7635875" y="3328988"/>
          <p14:tracePt t="47171" x="7635875" y="3341688"/>
          <p14:tracePt t="47485" x="7623175" y="3341688"/>
          <p14:tracePt t="48265" x="7610475" y="3354388"/>
          <p14:tracePt t="48273" x="7610475" y="3367088"/>
          <p14:tracePt t="48281" x="7610475" y="3378200"/>
          <p14:tracePt t="48292" x="7610475" y="3390900"/>
          <p14:tracePt t="48297" x="7610475" y="3403600"/>
          <p14:tracePt t="48306" x="7610475" y="3416300"/>
          <p14:tracePt t="48312" x="7610475" y="3429000"/>
          <p14:tracePt t="48320" x="7610475" y="3441700"/>
          <p14:tracePt t="48326" x="7610475" y="3454400"/>
          <p14:tracePt t="48334" x="7610475" y="3467100"/>
          <p14:tracePt t="48342" x="7610475" y="3479800"/>
          <p14:tracePt t="48350" x="7610475" y="3503613"/>
          <p14:tracePt t="48358" x="7610475" y="3516313"/>
          <p14:tracePt t="48366" x="7610475" y="3529013"/>
          <p14:tracePt t="48374" x="7610475" y="3554413"/>
          <p14:tracePt t="48382" x="7610475" y="3567113"/>
          <p14:tracePt t="48390" x="7610475" y="3579813"/>
          <p14:tracePt t="48396" x="7623175" y="3603625"/>
          <p14:tracePt t="48412" x="7623175" y="3616325"/>
          <p14:tracePt t="48420" x="7635875" y="3616325"/>
          <p14:tracePt t="48428" x="7635875" y="3641725"/>
          <p14:tracePt t="48444" x="7648575" y="3641725"/>
          <p14:tracePt t="48452" x="7661275" y="3654425"/>
          <p14:tracePt t="48460" x="7685088" y="3667125"/>
          <p14:tracePt t="48466" x="7710488" y="3692525"/>
          <p14:tracePt t="48474" x="7785100" y="3716338"/>
          <p14:tracePt t="48482" x="7886700" y="3741738"/>
          <p14:tracePt t="48491" x="8010525" y="3779838"/>
          <p14:tracePt t="48498" x="8148638" y="3803650"/>
          <p14:tracePt t="48507" x="8312150" y="3829050"/>
          <p14:tracePt t="48514" x="8486775" y="3854450"/>
          <p14:tracePt t="48523" x="8637588" y="3879850"/>
          <p14:tracePt t="48528" x="8774113" y="3916363"/>
          <p14:tracePt t="48536" x="8874125" y="3941763"/>
          <p14:tracePt t="48544" x="8950325" y="3954463"/>
          <p14:tracePt t="48552" x="9012238" y="3954463"/>
          <p14:tracePt t="48560" x="9037638" y="3941763"/>
          <p14:tracePt t="48568" x="9063038" y="3916363"/>
          <p14:tracePt t="48576" x="9075738" y="3905250"/>
          <p14:tracePt t="48584" x="9099550" y="3892550"/>
          <p14:tracePt t="48592" x="9112250" y="3867150"/>
          <p14:tracePt t="48598" x="9137650" y="3841750"/>
          <p14:tracePt t="48607" x="9150350" y="3803650"/>
          <p14:tracePt t="48614" x="9175750" y="3779838"/>
          <p14:tracePt t="48623" x="9188450" y="3729038"/>
          <p14:tracePt t="48630" x="9212263" y="3692525"/>
          <p14:tracePt t="48640" x="9237663" y="3654425"/>
          <p14:tracePt t="48646" x="9250363" y="3603625"/>
          <p14:tracePt t="48656" x="9275763" y="3554413"/>
          <p14:tracePt t="48660" x="9301163" y="3490913"/>
          <p14:tracePt t="48668" x="9324975" y="3441700"/>
          <p14:tracePt t="48676" x="9337675" y="3378200"/>
          <p14:tracePt t="48684" x="9363075" y="3328988"/>
          <p14:tracePt t="48692" x="9401175" y="3254375"/>
          <p14:tracePt t="48700" x="9424988" y="3178175"/>
          <p14:tracePt t="48708" x="9450388" y="3128963"/>
          <p14:tracePt t="48716" x="9475788" y="3054350"/>
          <p14:tracePt t="48724" x="9488488" y="2978150"/>
          <p14:tracePt t="48730" x="9501188" y="2916238"/>
          <p14:tracePt t="48740" x="9501188" y="2840038"/>
          <p14:tracePt t="48746" x="9488488" y="2790825"/>
          <p14:tracePt t="48756" x="9463088" y="2716213"/>
          <p14:tracePt t="48762" x="9437688" y="2640013"/>
          <p14:tracePt t="48770" x="9388475" y="2578100"/>
          <p14:tracePt t="48778" x="9312275" y="2490788"/>
          <p14:tracePt t="48786" x="9237663" y="2414588"/>
          <p14:tracePt t="48795" x="9150350" y="2339975"/>
          <p14:tracePt t="48800" x="9075738" y="2265363"/>
          <p14:tracePt t="48808" x="9037638" y="2227263"/>
          <p14:tracePt t="48816" x="8975725" y="2201863"/>
          <p14:tracePt t="48824" x="8924925" y="2178050"/>
          <p14:tracePt t="48832" x="8874125" y="2165350"/>
          <p14:tracePt t="48841" x="8824913" y="2127250"/>
          <p14:tracePt t="48848" x="8786813" y="2101850"/>
          <p14:tracePt t="48857" x="8763000" y="2089150"/>
          <p14:tracePt t="48862" x="8750300" y="2065338"/>
          <p14:tracePt t="48870" x="8724900" y="2065338"/>
          <p14:tracePt t="48878" x="8712200" y="2039938"/>
          <p14:tracePt t="48886" x="8699500" y="2039938"/>
          <p14:tracePt t="48941" x="8686800" y="2039938"/>
          <p14:tracePt t="49151" x="8674100" y="2027238"/>
          <p14:tracePt t="49159" x="8661400" y="2014538"/>
          <p14:tracePt t="49173" x="8661400" y="2001838"/>
          <p14:tracePt t="49741" x="8650288" y="2001838"/>
          <p14:tracePt t="49768" x="8650288" y="2014538"/>
          <p14:tracePt t="49776" x="8637588" y="2014538"/>
          <p14:tracePt t="49784" x="8637588" y="2027238"/>
          <p14:tracePt t="49814" x="8637588" y="2039938"/>
          <p14:tracePt t="49835" x="8624888" y="2039938"/>
          <p14:tracePt t="49843" x="8612188" y="2039938"/>
          <p14:tracePt t="49858" x="8612188" y="2052638"/>
          <p14:tracePt t="49880" x="8612188" y="2065338"/>
          <p14:tracePt t="49888" x="8599488" y="2065338"/>
          <p14:tracePt t="49905" x="8599488" y="2078038"/>
          <p14:tracePt t="49921" x="8599488" y="2089150"/>
          <p14:tracePt t="49936" x="8586788" y="2101850"/>
          <p14:tracePt t="49950" x="8586788" y="2114550"/>
          <p14:tracePt t="49962" x="8574088" y="2114550"/>
          <p14:tracePt t="49978" x="8574088" y="2127250"/>
          <p14:tracePt t="50002" x="8574088" y="2139950"/>
          <p14:tracePt t="50064" x="8561388" y="2139950"/>
          <p14:tracePt t="50075" x="8561388" y="2152650"/>
          <p14:tracePt t="50083" x="8548688" y="2152650"/>
          <p14:tracePt t="50092" x="8548688" y="2165350"/>
          <p14:tracePt t="50114" x="8548688" y="2178050"/>
          <p14:tracePt t="50124" x="8537575" y="2178050"/>
          <p14:tracePt t="50130" x="8537575" y="2190750"/>
          <p14:tracePt t="50185" x="8524875" y="2201863"/>
          <p14:tracePt t="50626" x="8512175" y="2201863"/>
          <p14:tracePt t="50977" x="8499475" y="2214563"/>
          <p14:tracePt t="50985" x="8474075" y="2252663"/>
          <p14:tracePt t="50993" x="8448675" y="2265363"/>
          <p14:tracePt t="51001" x="8424863" y="2303463"/>
          <p14:tracePt t="51009" x="8399463" y="2339975"/>
          <p14:tracePt t="51016" x="8374063" y="2378075"/>
          <p14:tracePt t="51024" x="8361363" y="2439988"/>
          <p14:tracePt t="51031" x="8335963" y="2490788"/>
          <p14:tracePt t="51040" x="8324850" y="2527300"/>
          <p14:tracePt t="51046" x="8312150" y="2565400"/>
          <p14:tracePt t="51057" x="8299450" y="2578100"/>
          <p14:tracePt t="51062" x="8286750" y="2590800"/>
          <p14:tracePt t="51073" x="8274050" y="2616200"/>
          <p14:tracePt t="51079" x="8274050" y="2640013"/>
          <p14:tracePt t="51084" x="8261350" y="2652713"/>
          <p14:tracePt t="51092" x="8261350" y="2665413"/>
          <p14:tracePt t="51108" x="8248650" y="2703513"/>
          <p14:tracePt t="51116" x="8248650" y="2716213"/>
          <p14:tracePt t="51124" x="8235950" y="2740025"/>
          <p14:tracePt t="51132" x="8223250" y="2765425"/>
          <p14:tracePt t="51140" x="8223250" y="2790825"/>
          <p14:tracePt t="51148" x="8212138" y="2828925"/>
          <p14:tracePt t="51157" x="8199438" y="2865438"/>
          <p14:tracePt t="51162" x="8174038" y="2916238"/>
          <p14:tracePt t="51173" x="8161338" y="2965450"/>
          <p14:tracePt t="51178" x="8135938" y="3028950"/>
          <p14:tracePt t="51186" x="8110538" y="3078163"/>
          <p14:tracePt t="51194" x="8086725" y="3141663"/>
          <p14:tracePt t="51202" x="8061325" y="3178175"/>
          <p14:tracePt t="51210" x="8048625" y="3216275"/>
          <p14:tracePt t="51218" x="8023225" y="3267075"/>
          <p14:tracePt t="51224" x="8010525" y="3278188"/>
          <p14:tracePt t="51232" x="7986713" y="3303588"/>
          <p14:tracePt t="51240" x="7974013" y="3328988"/>
          <p14:tracePt t="51248" x="7948613" y="3341688"/>
          <p14:tracePt t="51257" x="7935913" y="3367088"/>
          <p14:tracePt t="51264" x="7910513" y="3390900"/>
          <p14:tracePt t="51273" x="7886700" y="3416300"/>
          <p14:tracePt t="51280" x="7861300" y="3441700"/>
          <p14:tracePt t="51286" x="7797800" y="3454400"/>
          <p14:tracePt t="51294" x="7723188" y="3479800"/>
          <p14:tracePt t="51302" x="7648575" y="3541713"/>
          <p14:tracePt t="51310" x="7561263" y="3603625"/>
          <p14:tracePt t="51318" x="7472363" y="3679825"/>
          <p14:tracePt t="51326" x="7397750" y="3729038"/>
          <p14:tracePt t="51334" x="7323138" y="3767138"/>
          <p14:tracePt t="51342" x="7272338" y="3792538"/>
          <p14:tracePt t="51348" x="7197725" y="3803650"/>
          <p14:tracePt t="51356" x="7146925" y="3829050"/>
          <p14:tracePt t="51364" x="7085013" y="3854450"/>
          <p14:tracePt t="51372" x="7034213" y="3867150"/>
          <p14:tracePt t="51380" x="6985000" y="3892550"/>
          <p14:tracePt t="51389" x="6972300" y="3905250"/>
          <p14:tracePt t="51396" x="6959600" y="3916363"/>
          <p14:tracePt t="51405" x="6934200" y="3941763"/>
          <p14:tracePt t="51462" x="6934200" y="3954463"/>
          <p14:tracePt t="51488" x="6921500" y="3954463"/>
          <p14:tracePt t="51512" x="6910388" y="3954463"/>
          <p14:tracePt t="51532" x="6897688" y="3954463"/>
          <p14:tracePt t="51540" x="6897688" y="3941763"/>
          <p14:tracePt t="51548" x="6884988" y="3941763"/>
          <p14:tracePt t="51759" x="6821488" y="3929063"/>
          <p14:tracePt t="51765" x="6759575" y="3929063"/>
          <p14:tracePt t="51775" x="6684963" y="3916363"/>
          <p14:tracePt t="51781" x="6608763" y="3905250"/>
          <p14:tracePt t="51791" x="6546850" y="3879850"/>
          <p14:tracePt t="51797" x="6483350" y="3854450"/>
          <p14:tracePt t="51808" x="6446838" y="3854450"/>
          <p14:tracePt t="51813" x="6421438" y="3854450"/>
          <p14:tracePt t="51825" x="6408738" y="3854450"/>
          <p14:tracePt t="51826" x="6396038" y="3841750"/>
          <p14:tracePt t="51835" x="6383338" y="3841750"/>
          <p14:tracePt t="51842" x="6370638" y="3841750"/>
          <p14:tracePt t="51850" x="6359525" y="3841750"/>
          <p14:tracePt t="51858" x="6346825" y="3841750"/>
          <p14:tracePt t="51866" x="6334125" y="3841750"/>
          <p14:tracePt t="51874" x="6308725" y="3841750"/>
          <p14:tracePt t="51882" x="6283325" y="3841750"/>
          <p14:tracePt t="51889" x="6259513" y="3841750"/>
          <p14:tracePt t="51896" x="6246813" y="3841750"/>
          <p14:tracePt t="51906" x="6208713" y="3841750"/>
          <p14:tracePt t="51912" x="6170613" y="3854450"/>
          <p14:tracePt t="51923" x="6146800" y="3854450"/>
          <p14:tracePt t="51928" x="6108700" y="3854450"/>
          <p14:tracePt t="51936" x="6057900" y="3854450"/>
          <p14:tracePt t="51944" x="6008688" y="3854450"/>
          <p14:tracePt t="51952" x="5945188" y="3841750"/>
          <p14:tracePt t="51958" x="5908675" y="3829050"/>
          <p14:tracePt t="51966" x="5883275" y="3829050"/>
          <p14:tracePt t="51974" x="5870575" y="3829050"/>
          <p14:tracePt t="51982" x="5857875" y="3829050"/>
          <p14:tracePt t="51990" x="5832475" y="3829050"/>
          <p14:tracePt t="51998" x="5821363" y="3829050"/>
          <p14:tracePt t="52007" x="5808663" y="3841750"/>
          <p14:tracePt t="52014" x="5783263" y="3841750"/>
          <p14:tracePt t="52023" x="5770563" y="3854450"/>
          <p14:tracePt t="52028" x="5757863" y="3867150"/>
          <p14:tracePt t="52036" x="5732463" y="3867150"/>
          <p14:tracePt t="52044" x="5719763" y="3879850"/>
          <p14:tracePt t="52052" x="5695950" y="3892550"/>
          <p14:tracePt t="52060" x="5670550" y="3892550"/>
          <p14:tracePt t="52068" x="5657850" y="3905250"/>
          <p14:tracePt t="52076" x="5645150" y="3916363"/>
          <p14:tracePt t="52084" x="5619750" y="3929063"/>
          <p14:tracePt t="52092" x="5607050" y="3954463"/>
          <p14:tracePt t="52098" x="5583238" y="3967163"/>
          <p14:tracePt t="52107" x="5570538" y="3992563"/>
          <p14:tracePt t="52114" x="5545138" y="4005263"/>
          <p14:tracePt t="52123" x="5519738" y="4017963"/>
          <p14:tracePt t="52130" x="5507038" y="4041775"/>
          <p14:tracePt t="52139" x="5483225" y="4054475"/>
          <p14:tracePt t="52146" x="5470525" y="4079875"/>
          <p14:tracePt t="52156" x="5457825" y="4092575"/>
          <p14:tracePt t="52168" x="5432425" y="4105275"/>
          <p14:tracePt t="52176" x="5432425" y="4117975"/>
          <p14:tracePt t="52184" x="5432425" y="4129088"/>
          <p14:tracePt t="52192" x="5419725" y="4129088"/>
          <p14:tracePt t="52200" x="5419725" y="4141788"/>
          <p14:tracePt t="52208" x="5419725" y="4167188"/>
          <p14:tracePt t="52216" x="5419725" y="4179888"/>
          <p14:tracePt t="52223" x="5419725" y="4192588"/>
          <p14:tracePt t="52230" x="5419725" y="4217988"/>
          <p14:tracePt t="52239" x="5419725" y="4230688"/>
          <p14:tracePt t="52246" x="5419725" y="4241800"/>
          <p14:tracePt t="52256" x="5419725" y="4254500"/>
          <p14:tracePt t="52262" x="5419725" y="4279900"/>
          <p14:tracePt t="52272" x="5419725" y="4292600"/>
          <p14:tracePt t="52278" x="5432425" y="4305300"/>
          <p14:tracePt t="52286" x="5432425" y="4318000"/>
          <p14:tracePt t="52292" x="5445125" y="4330700"/>
          <p14:tracePt t="52300" x="5457825" y="4330700"/>
          <p14:tracePt t="52308" x="5470525" y="4341813"/>
          <p14:tracePt t="52324" x="5483225" y="4354513"/>
          <p14:tracePt t="52332" x="5483225" y="4367213"/>
          <p14:tracePt t="52340" x="5507038" y="4379913"/>
          <p14:tracePt t="52348" x="5519738" y="4379913"/>
          <p14:tracePt t="52356" x="5532438" y="4392613"/>
          <p14:tracePt t="52362" x="5557838" y="4405313"/>
          <p14:tracePt t="52372" x="5595938" y="4418013"/>
          <p14:tracePt t="52378" x="5619750" y="4430713"/>
          <p14:tracePt t="52386" x="5657850" y="4430713"/>
          <p14:tracePt t="52395" x="5683250" y="4430713"/>
          <p14:tracePt t="52402" x="5732463" y="4443413"/>
          <p14:tracePt t="52410" x="5783263" y="4443413"/>
          <p14:tracePt t="52418" x="5808663" y="4443413"/>
          <p14:tracePt t="52427" x="5845175" y="4443413"/>
          <p14:tracePt t="52432" x="5857875" y="4454525"/>
          <p14:tracePt t="52440" x="5883275" y="4454525"/>
          <p14:tracePt t="52448" x="5908675" y="4454525"/>
          <p14:tracePt t="52457" x="5932488" y="4454525"/>
          <p14:tracePt t="52464" x="5957888" y="4454525"/>
          <p14:tracePt t="52473" x="5995988" y="4454525"/>
          <p14:tracePt t="52480" x="6034088" y="4454525"/>
          <p14:tracePt t="52489" x="6057900" y="4454525"/>
          <p14:tracePt t="52494" x="6096000" y="4443413"/>
          <p14:tracePt t="52502" x="6121400" y="4430713"/>
          <p14:tracePt t="52510" x="6146800" y="4430713"/>
          <p14:tracePt t="52518" x="6183313" y="4418013"/>
          <p14:tracePt t="52526" x="6196013" y="4405313"/>
          <p14:tracePt t="52534" x="6208713" y="4405313"/>
          <p14:tracePt t="52542" x="6234113" y="4379913"/>
          <p14:tracePt t="52550" x="6246813" y="4367213"/>
          <p14:tracePt t="52558" x="6270625" y="4367213"/>
          <p14:tracePt t="52564" x="6283325" y="4367213"/>
          <p14:tracePt t="52573" x="6296025" y="4354513"/>
          <p14:tracePt t="52580" x="6321425" y="4341813"/>
          <p14:tracePt t="52589" x="6359525" y="4341813"/>
          <p14:tracePt t="52596" x="6421438" y="4341813"/>
          <p14:tracePt t="52606" x="6472238" y="4341813"/>
          <p14:tracePt t="52612" x="6546850" y="4341813"/>
          <p14:tracePt t="52623" x="6634163" y="4318000"/>
          <p14:tracePt t="52626" x="6708775" y="4292600"/>
          <p14:tracePt t="52634" x="6784975" y="4279900"/>
          <p14:tracePt t="52642" x="6834188" y="4254500"/>
          <p14:tracePt t="52650" x="6872288" y="4241800"/>
          <p14:tracePt t="52658" x="6884988" y="4230688"/>
          <p14:tracePt t="52666" x="6897688" y="4230688"/>
          <p14:tracePt t="52674" x="6910388" y="4217988"/>
          <p14:tracePt t="52704" x="6921500" y="4217988"/>
          <p14:tracePt t="52712" x="6934200" y="4205288"/>
          <p14:tracePt t="52728" x="6946900" y="4179888"/>
          <p14:tracePt t="52736" x="6959600" y="4167188"/>
          <p14:tracePt t="52744" x="6959600" y="4154488"/>
          <p14:tracePt t="52752" x="6972300" y="4129088"/>
          <p14:tracePt t="52766" x="6985000" y="4105275"/>
          <p14:tracePt t="52774" x="6985000" y="4092575"/>
          <p14:tracePt t="52782" x="6985000" y="4079875"/>
          <p14:tracePt t="52790" x="6985000" y="4054475"/>
          <p14:tracePt t="52798" x="6985000" y="4041775"/>
          <p14:tracePt t="52814" x="6985000" y="4029075"/>
          <p14:tracePt t="52822" x="6985000" y="4017963"/>
          <p14:tracePt t="52836" x="6972300" y="4005263"/>
          <p14:tracePt t="52844" x="6946900" y="3992563"/>
          <p14:tracePt t="52852" x="6921500" y="3967163"/>
          <p14:tracePt t="52860" x="6884988" y="3954463"/>
          <p14:tracePt t="52868" x="6808788" y="3941763"/>
          <p14:tracePt t="52876" x="6746875" y="3916363"/>
          <p14:tracePt t="52884" x="6659563" y="3916363"/>
          <p14:tracePt t="52892" x="6584950" y="3905250"/>
          <p14:tracePt t="52898" x="6521450" y="3892550"/>
          <p14:tracePt t="52906" x="6446838" y="3892550"/>
          <p14:tracePt t="52914" x="6383338" y="3879850"/>
          <p14:tracePt t="52923" x="6308725" y="3879850"/>
          <p14:tracePt t="52930" x="6246813" y="3879850"/>
          <p14:tracePt t="52939" x="6170613" y="3879850"/>
          <p14:tracePt t="52946" x="6146800" y="3879850"/>
          <p14:tracePt t="52955" x="6108700" y="3879850"/>
          <p14:tracePt t="52960" x="6083300" y="3879850"/>
          <p14:tracePt t="52968" x="6057900" y="3879850"/>
          <p14:tracePt t="52976" x="6021388" y="3879850"/>
          <p14:tracePt t="52984" x="5983288" y="3879850"/>
          <p14:tracePt t="52992" x="5932488" y="3905250"/>
          <p14:tracePt t="53000" x="5895975" y="3905250"/>
          <p14:tracePt t="53008" x="5832475" y="3916363"/>
          <p14:tracePt t="53016" x="5783263" y="3929063"/>
          <p14:tracePt t="53024" x="5719763" y="3954463"/>
          <p14:tracePt t="53030" x="5683250" y="3979863"/>
          <p14:tracePt t="53038" x="5607050" y="3992563"/>
          <p14:tracePt t="53046" x="5557838" y="4017963"/>
          <p14:tracePt t="53055" x="5495925" y="4041775"/>
          <p14:tracePt t="53062" x="5457825" y="4067175"/>
          <p14:tracePt t="53072" x="5432425" y="4079875"/>
          <p14:tracePt t="53078" x="5407025" y="4105275"/>
          <p14:tracePt t="53086" x="5394325" y="4117975"/>
          <p14:tracePt t="53094" x="5370513" y="4129088"/>
          <p14:tracePt t="53100" x="5370513" y="4141788"/>
          <p14:tracePt t="53108" x="5357813" y="4154488"/>
          <p14:tracePt t="53116" x="5345113" y="4154488"/>
          <p14:tracePt t="53124" x="5332413" y="4179888"/>
          <p14:tracePt t="53140" x="5319713" y="4179888"/>
          <p14:tracePt t="53148" x="5319713" y="4192588"/>
          <p14:tracePt t="53156" x="5307013" y="4205288"/>
          <p14:tracePt t="53162" x="5307013" y="4217988"/>
          <p14:tracePt t="53172" x="5294313" y="4217988"/>
          <p14:tracePt t="53178" x="5294313" y="4230688"/>
          <p14:tracePt t="53186" x="5281613" y="4230688"/>
          <p14:tracePt t="53194" x="5281613" y="4241800"/>
          <p14:tracePt t="53210" x="5281613" y="4254500"/>
          <p14:tracePt t="53236" x="5281613" y="4267200"/>
          <p14:tracePt t="53327" x="5281613" y="4279900"/>
          <p14:tracePt t="53346" x="5281613" y="4292600"/>
          <p14:tracePt t="53388" x="5281613" y="4305300"/>
          <p14:tracePt t="53409" x="5281613" y="4318000"/>
          <p14:tracePt t="53767" x="5281613" y="4305300"/>
          <p14:tracePt t="53772" x="5294313" y="4305300"/>
          <p14:tracePt t="53783" x="5294313" y="4292600"/>
          <p14:tracePt t="53874" x="5307013" y="4292600"/>
          <p14:tracePt t="53960" x="5319713" y="4292600"/>
          <p14:tracePt t="53978" x="5332413" y="4292600"/>
          <p14:tracePt t="53994" x="5345113" y="4292600"/>
          <p14:tracePt t="54002" x="5357813" y="4292600"/>
          <p14:tracePt t="54023" x="5370513" y="4292600"/>
          <p14:tracePt t="54038" x="5394325" y="4292600"/>
          <p14:tracePt t="54053" x="5407025" y="4292600"/>
          <p14:tracePt t="54061" x="5432425" y="4292600"/>
          <p14:tracePt t="54069" x="5432425" y="4305300"/>
          <p14:tracePt t="54077" x="5445125" y="4305300"/>
          <p14:tracePt t="54085" x="5445125" y="4318000"/>
          <p14:tracePt t="54104" x="5457825" y="4318000"/>
          <p14:tracePt t="54122" x="5470525" y="4330700"/>
          <p14:tracePt t="54208" x="5470525" y="4341813"/>
          <p14:tracePt t="54237" x="5483225" y="4341813"/>
          <p14:tracePt t="54445" x="5495925" y="4354513"/>
          <p14:tracePt t="54461" x="5495925" y="4367213"/>
          <p14:tracePt t="54509" x="5507038" y="4367213"/>
          <p14:tracePt t="54515" x="5507038" y="4379913"/>
          <p14:tracePt t="54523" x="5519738" y="4379913"/>
          <p14:tracePt t="54571" x="5519738" y="4392613"/>
          <p14:tracePt t="54643" x="5532438" y="4392613"/>
          <p14:tracePt t="54670" x="5545138" y="4392613"/>
          <p14:tracePt t="54698" x="5545138" y="4405313"/>
          <p14:tracePt t="54710" x="5557838" y="4405313"/>
          <p14:tracePt t="54722" x="5557838" y="4418013"/>
          <p14:tracePt t="54753" x="5570538" y="4418013"/>
          <p14:tracePt t="54852" x="5583238" y="4430713"/>
          <p14:tracePt t="54914" x="5583238" y="4443413"/>
          <p14:tracePt t="54935" x="5595938" y="4443413"/>
          <p14:tracePt t="55207" x="5595938" y="4454525"/>
          <p14:tracePt t="55247" x="5595938" y="4467225"/>
          <p14:tracePt t="55273" x="5595938" y="4479925"/>
          <p14:tracePt t="55289" x="5607050" y="4479925"/>
          <p14:tracePt t="55304" x="5607050" y="4492625"/>
          <p14:tracePt t="55451" x="5595938" y="4492625"/>
          <p14:tracePt t="55503" x="5583238" y="4492625"/>
          <p14:tracePt t="55511" x="5570538" y="4492625"/>
          <p14:tracePt t="55541" x="5557838" y="4492625"/>
          <p14:tracePt t="55573" x="5545138" y="4492625"/>
          <p14:tracePt t="55594" x="5545138" y="4505325"/>
          <p14:tracePt t="55611" x="5532438" y="4505325"/>
          <p14:tracePt t="55692" x="5532438" y="4518025"/>
          <p14:tracePt t="55712" x="5532438" y="4530725"/>
          <p14:tracePt t="55726" x="5532438" y="4543425"/>
          <p14:tracePt t="55735" x="5519738" y="4543425"/>
          <p14:tracePt t="55742" x="5519738" y="4554538"/>
          <p14:tracePt t="55750" x="5519738" y="4567238"/>
          <p14:tracePt t="55766" x="5519738" y="4579938"/>
          <p14:tracePt t="55782" x="5519738" y="4592638"/>
          <p14:tracePt t="55791" x="5519738" y="4605338"/>
          <p14:tracePt t="55797" x="5519738" y="4618038"/>
          <p14:tracePt t="55805" x="5519738" y="4630738"/>
          <p14:tracePt t="55828" x="5519738" y="4643438"/>
          <p14:tracePt t="55840" x="5532438" y="4643438"/>
          <p14:tracePt t="55866" x="5532438" y="4656138"/>
          <p14:tracePt t="55898" x="5545138" y="4656138"/>
          <p14:tracePt t="55906" x="5557838" y="4667250"/>
          <p14:tracePt t="55914" x="5570538" y="4667250"/>
          <p14:tracePt t="55928" x="5583238" y="4667250"/>
          <p14:tracePt t="55939" x="5595938" y="4679950"/>
          <p14:tracePt t="55944" x="5607050" y="4679950"/>
          <p14:tracePt t="55960" x="5619750" y="4692650"/>
          <p14:tracePt t="55968" x="5632450" y="4692650"/>
          <p14:tracePt t="55976" x="5645150" y="4692650"/>
          <p14:tracePt t="55984" x="5657850" y="4692650"/>
          <p14:tracePt t="55990" x="5683250" y="4692650"/>
          <p14:tracePt t="55998" x="5695950" y="4692650"/>
          <p14:tracePt t="56006" x="5708650" y="4692650"/>
          <p14:tracePt t="56014" x="5732463" y="4692650"/>
          <p14:tracePt t="56022" x="5745163" y="4692650"/>
          <p14:tracePt t="56108" x="5745163" y="4679950"/>
          <p14:tracePt t="56117" x="5745163" y="4667250"/>
          <p14:tracePt t="56138" x="5745163" y="4656138"/>
          <p14:tracePt t="56150" x="5745163" y="4643438"/>
          <p14:tracePt t="56178" x="5732463" y="4630738"/>
          <p14:tracePt t="56194" x="5719763" y="4630738"/>
          <p14:tracePt t="56200" x="5708650" y="4618038"/>
          <p14:tracePt t="56208" x="5695950" y="4618038"/>
          <p14:tracePt t="56216" x="5695950" y="4605338"/>
          <p14:tracePt t="56224" x="5683250" y="4592638"/>
          <p14:tracePt t="56232" x="5670550" y="4592638"/>
          <p14:tracePt t="56240" x="5657850" y="4592638"/>
          <p14:tracePt t="56260" x="5645150" y="4592638"/>
          <p14:tracePt t="56266" x="5632450" y="4592638"/>
          <p14:tracePt t="56274" x="5619750" y="4592638"/>
          <p14:tracePt t="56290" x="5607050" y="4592638"/>
          <p14:tracePt t="56298" x="5595938" y="4592638"/>
          <p14:tracePt t="56306" x="5583238" y="4592638"/>
          <p14:tracePt t="56446" x="5570538" y="4592638"/>
          <p14:tracePt t="56458" x="5570538" y="4605338"/>
          <p14:tracePt t="56473" x="5570538" y="4618038"/>
          <p14:tracePt t="56489" x="5570538" y="4630738"/>
          <p14:tracePt t="56571" x="5570538" y="4643438"/>
          <p14:tracePt t="56582" x="5570538" y="4656138"/>
          <p14:tracePt t="56711" x="5570538" y="4667250"/>
          <p14:tracePt t="56761" x="5583238" y="4679950"/>
          <p14:tracePt t="56770" x="5595938" y="4679950"/>
          <p14:tracePt t="56867" x="5607050" y="467995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BBCB99-86BD-424F-BC5E-CE59975C5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Examen Físico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735C4B8C-763A-43EB-84AF-96A19F419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060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674060-16A8-48EB-A144-236F3DC06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96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70"/>
    </mc:Choice>
    <mc:Fallback>
      <p:transition spd="slow" advTm="4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7" x="5619750" y="4679950"/>
          <p14:tracePt t="1393" x="5745163" y="4692650"/>
          <p14:tracePt t="1402" x="5921375" y="4705350"/>
          <p14:tracePt t="1409" x="6083300" y="4705350"/>
          <p14:tracePt t="1417" x="6246813" y="4730750"/>
          <p14:tracePt t="1425" x="6421438" y="4756150"/>
          <p14:tracePt t="1434" x="6584950" y="4756150"/>
          <p14:tracePt t="1441" x="6734175" y="4756150"/>
          <p14:tracePt t="1449" x="6859588" y="4743450"/>
          <p14:tracePt t="1455" x="6921500" y="4730750"/>
          <p14:tracePt t="1463" x="6985000" y="4705350"/>
          <p14:tracePt t="1471" x="6997700" y="4705350"/>
          <p14:tracePt t="1479" x="7010400" y="4679950"/>
          <p14:tracePt t="1488" x="7034213" y="4667250"/>
          <p14:tracePt t="1499" x="7046913" y="4656138"/>
          <p14:tracePt t="1529" x="7323138" y="4530725"/>
          <p14:tracePt t="1533" x="7423150" y="4518025"/>
          <p14:tracePt t="1540" x="7523163" y="4518025"/>
          <p14:tracePt t="1548" x="7623175" y="4518025"/>
          <p14:tracePt t="1556" x="7735888" y="4530725"/>
          <p14:tracePt t="1564" x="7823200" y="4554538"/>
          <p14:tracePt t="1572" x="7910513" y="4592638"/>
          <p14:tracePt t="1580" x="7999413" y="4618038"/>
          <p14:tracePt t="1587" x="8086725" y="4643438"/>
          <p14:tracePt t="1594" x="8174038" y="4679950"/>
          <p14:tracePt t="1602" x="8261350" y="4705350"/>
          <p14:tracePt t="1610" x="8361363" y="4730750"/>
          <p14:tracePt t="1620" x="8486775" y="4768850"/>
          <p14:tracePt t="1627" x="8586788" y="4792663"/>
          <p14:tracePt t="1637" x="8674100" y="4818063"/>
          <p14:tracePt t="1643" x="8750300" y="4843463"/>
          <p14:tracePt t="1653" x="8837613" y="4843463"/>
          <p14:tracePt t="1657" x="8912225" y="4856163"/>
          <p14:tracePt t="1665" x="8999538" y="4856163"/>
          <p14:tracePt t="1673" x="9124950" y="4879975"/>
          <p14:tracePt t="1681" x="9237663" y="4905375"/>
          <p14:tracePt t="1689" x="9413875" y="4918075"/>
          <p14:tracePt t="1697" x="9613900" y="4918075"/>
          <p14:tracePt t="1705" x="9763125" y="4879975"/>
          <p14:tracePt t="1713" x="9939338" y="4868863"/>
          <p14:tracePt t="1721" x="10101263" y="4830763"/>
          <p14:tracePt t="1727" x="10288588" y="4743450"/>
          <p14:tracePt t="1738" x="10414000" y="4643438"/>
          <p14:tracePt t="1743" x="10526713" y="4492625"/>
          <p14:tracePt t="1754" x="10602913" y="4392613"/>
          <p14:tracePt t="1759" x="10664825" y="4279900"/>
          <p14:tracePt t="1767" x="10690225" y="4117975"/>
          <p14:tracePt t="1775" x="10690225" y="3929063"/>
          <p14:tracePt t="1783" x="10690225" y="3729038"/>
          <p14:tracePt t="1789" x="10626725" y="3390900"/>
          <p14:tracePt t="1797" x="10577513" y="3041650"/>
          <p14:tracePt t="1805" x="10539413" y="2716213"/>
          <p14:tracePt t="1813" x="10490200" y="2452688"/>
          <p14:tracePt t="1821" x="10401300" y="2201863"/>
          <p14:tracePt t="1829" x="10301288" y="2039938"/>
          <p14:tracePt t="1837" x="10201275" y="1839913"/>
          <p14:tracePt t="1845" x="10101263" y="1652588"/>
          <p14:tracePt t="1854" x="10013950" y="1463675"/>
          <p14:tracePt t="1859" x="9939338" y="1350963"/>
          <p14:tracePt t="1874" x="9875838" y="1250950"/>
          <p14:tracePt t="1875" x="9826625" y="1176338"/>
          <p14:tracePt t="1884" x="9801225" y="1101725"/>
          <p14:tracePt t="1891" x="9775825" y="1014413"/>
          <p14:tracePt t="1899" x="9750425" y="950913"/>
          <p14:tracePt t="1907" x="9739313" y="938213"/>
          <p14:tracePt t="1915" x="9713913" y="912813"/>
          <p14:tracePt t="1921" x="9701213" y="912813"/>
          <p14:tracePt t="1929" x="9675813" y="889000"/>
          <p14:tracePt t="1938" x="9663113" y="889000"/>
          <p14:tracePt t="1945" x="9637713" y="889000"/>
          <p14:tracePt t="1953" x="9613900" y="889000"/>
          <p14:tracePt t="1961" x="9588500" y="889000"/>
          <p14:tracePt t="1970" x="9563100" y="889000"/>
          <p14:tracePt t="1977" x="9525000" y="889000"/>
          <p14:tracePt t="1987" x="9488488" y="889000"/>
          <p14:tracePt t="1991" x="9450388" y="889000"/>
          <p14:tracePt t="1999" x="9388475" y="889000"/>
          <p14:tracePt t="2007" x="9312275" y="863600"/>
          <p14:tracePt t="2015" x="9250363" y="838200"/>
          <p14:tracePt t="2023" x="9175750" y="812800"/>
          <p14:tracePt t="2031" x="9099550" y="788988"/>
          <p14:tracePt t="2039" x="9024938" y="763588"/>
          <p14:tracePt t="2047" x="8963025" y="738188"/>
          <p14:tracePt t="2055" x="8886825" y="712788"/>
          <p14:tracePt t="2061" x="8824913" y="688975"/>
          <p14:tracePt t="2070" x="8799513" y="676275"/>
          <p14:tracePt t="2077" x="8774113" y="663575"/>
          <p14:tracePt t="2088" x="8750300" y="650875"/>
          <p14:tracePt t="2093" x="8712200" y="650875"/>
          <p14:tracePt t="2103" x="8650288" y="638175"/>
          <p14:tracePt t="2109" x="8561388" y="638175"/>
          <p14:tracePt t="2118" x="8474075" y="612775"/>
          <p14:tracePt t="2124" x="8374063" y="588963"/>
          <p14:tracePt t="2131" x="8212138" y="525463"/>
          <p14:tracePt t="2139" x="8099425" y="500063"/>
          <p14:tracePt t="2147" x="7948613" y="450850"/>
          <p14:tracePt t="2155" x="7823200" y="400050"/>
          <p14:tracePt t="2163" x="7723188" y="374650"/>
          <p14:tracePt t="2171" x="7610475" y="350838"/>
          <p14:tracePt t="2179" x="7548563" y="325438"/>
          <p14:tracePt t="2188" x="7485063" y="300038"/>
          <p14:tracePt t="2193" x="7410450" y="287338"/>
          <p14:tracePt t="2203" x="7348538" y="263525"/>
          <p14:tracePt t="2209" x="7272338" y="263525"/>
          <p14:tracePt t="2218" x="7185025" y="238125"/>
          <p14:tracePt t="2225" x="7085013" y="212725"/>
          <p14:tracePt t="2233" x="6997700" y="174625"/>
          <p14:tracePt t="2241" x="6910388" y="174625"/>
          <p14:tracePt t="2249" x="6834188" y="150813"/>
          <p14:tracePt t="2257" x="6759575" y="125413"/>
          <p14:tracePt t="2263" x="6672263" y="100013"/>
          <p14:tracePt t="2272" x="6621463" y="87313"/>
          <p14:tracePt t="2279" x="6546850" y="61913"/>
          <p14:tracePt t="2287" x="6521450" y="50800"/>
          <p14:tracePt t="2295" x="6483350" y="38100"/>
          <p14:tracePt t="2303" x="6446838" y="38100"/>
          <p14:tracePt t="2311" x="6421438" y="38100"/>
          <p14:tracePt t="2320" x="6370638" y="50800"/>
          <p14:tracePt t="2325" x="6308725" y="74613"/>
          <p14:tracePt t="2334" x="6234113" y="100013"/>
          <p14:tracePt t="2341" x="6170613" y="125413"/>
          <p14:tracePt t="2349" x="6096000" y="150813"/>
          <p14:tracePt t="2357" x="6034088" y="161925"/>
          <p14:tracePt t="2365" x="5995988" y="187325"/>
          <p14:tracePt t="2373" x="5957888" y="212725"/>
          <p14:tracePt t="2381" x="5908675" y="225425"/>
          <p14:tracePt t="2389" x="5857875" y="250825"/>
          <p14:tracePt t="2395" x="5832475" y="274638"/>
          <p14:tracePt t="2403" x="5795963" y="287338"/>
          <p14:tracePt t="2411" x="5757863" y="312738"/>
          <p14:tracePt t="2420" x="5719763" y="325438"/>
          <p14:tracePt t="2427" x="5683250" y="363538"/>
          <p14:tracePt t="2438" x="5657850" y="387350"/>
          <p14:tracePt t="2443" x="5632450" y="425450"/>
          <p14:tracePt t="2453" x="5607050" y="476250"/>
          <p14:tracePt t="2458" x="5583238" y="525463"/>
          <p14:tracePt t="2465" x="5557838" y="576263"/>
          <p14:tracePt t="2473" x="5519738" y="625475"/>
          <p14:tracePt t="2481" x="5495925" y="663575"/>
          <p14:tracePt t="2489" x="5483225" y="700088"/>
          <p14:tracePt t="2497" x="5457825" y="712788"/>
          <p14:tracePt t="2505" x="5445125" y="738188"/>
          <p14:tracePt t="2513" x="5419725" y="750888"/>
          <p14:tracePt t="2521" x="5407025" y="763588"/>
          <p14:tracePt t="2527" x="5394325" y="788988"/>
          <p14:tracePt t="2538" x="5370513" y="801688"/>
          <p14:tracePt t="2543" x="5357813" y="825500"/>
          <p14:tracePt t="2554" x="5345113" y="825500"/>
          <p14:tracePt t="2559" x="5332413" y="850900"/>
          <p14:tracePt t="2570" x="5319713" y="863600"/>
          <p14:tracePt t="2574" x="5307013" y="901700"/>
          <p14:tracePt t="2582" x="5294313" y="925513"/>
          <p14:tracePt t="2589" x="5281613" y="963613"/>
          <p14:tracePt t="2596" x="5270500" y="976313"/>
          <p14:tracePt t="2605" x="5257800" y="989013"/>
          <p14:tracePt t="2612" x="5257800" y="1014413"/>
          <p14:tracePt t="2621" x="5257800" y="1025525"/>
          <p14:tracePt t="2637" x="5245100" y="1050925"/>
          <p14:tracePt t="2644" x="5245100" y="1063625"/>
          <p14:tracePt t="2653" x="5245100" y="1076325"/>
          <p14:tracePt t="2658" x="5245100" y="1089025"/>
          <p14:tracePt t="2667" x="5245100" y="1101725"/>
          <p14:tracePt t="2674" x="5245100" y="1114425"/>
          <p14:tracePt t="2682" x="5245100" y="1125538"/>
          <p14:tracePt t="2690" x="5257800" y="1138238"/>
          <p14:tracePt t="2698" x="5270500" y="1163638"/>
          <p14:tracePt t="2706" x="5294313" y="1176338"/>
          <p14:tracePt t="2714" x="5294313" y="1189038"/>
          <p14:tracePt t="2722" x="5307013" y="1189038"/>
          <p14:tracePt t="2728" x="5332413" y="1214438"/>
          <p14:tracePt t="2738" x="5345113" y="1227138"/>
          <p14:tracePt t="2745" x="5370513" y="1250950"/>
          <p14:tracePt t="2753" x="5383213" y="1250950"/>
          <p14:tracePt t="2761" x="5394325" y="1276350"/>
          <p14:tracePt t="2770" x="5419725" y="1289050"/>
          <p14:tracePt t="2777" x="5432425" y="1314450"/>
          <p14:tracePt t="2787" x="5457825" y="1314450"/>
          <p14:tracePt t="2791" x="5470525" y="1339850"/>
          <p14:tracePt t="2799" x="5495925" y="1350963"/>
          <p14:tracePt t="2808" x="5519738" y="1363663"/>
          <p14:tracePt t="2815" x="5557838" y="1363663"/>
          <p14:tracePt t="2823" x="5595938" y="1376363"/>
          <p14:tracePt t="2831" x="5632450" y="1376363"/>
          <p14:tracePt t="2840" x="5670550" y="1376363"/>
          <p14:tracePt t="2847" x="5708650" y="1376363"/>
          <p14:tracePt t="2855" x="5732463" y="1376363"/>
          <p14:tracePt t="2861" x="5770563" y="1376363"/>
          <p14:tracePt t="2870" x="5795963" y="1376363"/>
          <p14:tracePt t="2888" x="5845175" y="1376363"/>
          <p14:tracePt t="2893" x="5870575" y="1376363"/>
          <p14:tracePt t="2903" x="5883275" y="1350963"/>
          <p14:tracePt t="2909" x="5908675" y="1339850"/>
          <p14:tracePt t="2920" x="5932488" y="1327150"/>
          <p14:tracePt t="2925" x="5970588" y="1301750"/>
          <p14:tracePt t="2931" x="6008688" y="1276350"/>
          <p14:tracePt t="2939" x="6057900" y="1250950"/>
          <p14:tracePt t="2947" x="6096000" y="1214438"/>
          <p14:tracePt t="2955" x="6146800" y="1189038"/>
          <p14:tracePt t="2963" x="6170613" y="1176338"/>
          <p14:tracePt t="2971" x="6183313" y="1163638"/>
          <p14:tracePt t="2979" x="6208713" y="1150938"/>
          <p14:tracePt t="2987" x="6221413" y="1125538"/>
          <p14:tracePt t="2993" x="6234113" y="1125538"/>
          <p14:tracePt t="3003" x="6259513" y="1101725"/>
          <p14:tracePt t="3009" x="6270625" y="1101725"/>
          <p14:tracePt t="3017" x="6296025" y="1076325"/>
          <p14:tracePt t="3025" x="6321425" y="1063625"/>
          <p14:tracePt t="3034" x="6334125" y="1038225"/>
          <p14:tracePt t="3041" x="6370638" y="1025525"/>
          <p14:tracePt t="3049" x="6396038" y="1001713"/>
          <p14:tracePt t="3057" x="6408738" y="989013"/>
          <p14:tracePt t="3063" x="6421438" y="976313"/>
          <p14:tracePt t="3071" x="6434138" y="950913"/>
          <p14:tracePt t="3079" x="6434138" y="938213"/>
          <p14:tracePt t="3087" x="6434138" y="912813"/>
          <p14:tracePt t="3095" x="6434138" y="889000"/>
          <p14:tracePt t="3104" x="6434138" y="876300"/>
          <p14:tracePt t="3111" x="6421438" y="850900"/>
          <p14:tracePt t="3120" x="6421438" y="838200"/>
          <p14:tracePt t="3125" x="6396038" y="788988"/>
          <p14:tracePt t="3134" x="6370638" y="776288"/>
          <p14:tracePt t="3142" x="6359525" y="750888"/>
          <p14:tracePt t="3149" x="6346825" y="712788"/>
          <p14:tracePt t="3157" x="6321425" y="676275"/>
          <p14:tracePt t="3165" x="6296025" y="638175"/>
          <p14:tracePt t="3173" x="6283325" y="612775"/>
          <p14:tracePt t="3181" x="6259513" y="588963"/>
          <p14:tracePt t="3189" x="6208713" y="576263"/>
          <p14:tracePt t="3195" x="6170613" y="563563"/>
          <p14:tracePt t="3203" x="6134100" y="538163"/>
          <p14:tracePt t="3211" x="6108700" y="525463"/>
          <p14:tracePt t="3220" x="6070600" y="512763"/>
          <p14:tracePt t="3227" x="6034088" y="487363"/>
          <p14:tracePt t="3237" x="5983288" y="476250"/>
          <p14:tracePt t="3243" x="5945188" y="476250"/>
          <p14:tracePt t="3253" x="5908675" y="476250"/>
          <p14:tracePt t="3257" x="5845175" y="476250"/>
          <p14:tracePt t="3265" x="5783263" y="487363"/>
          <p14:tracePt t="3273" x="5719763" y="512763"/>
          <p14:tracePt t="3281" x="5645150" y="538163"/>
          <p14:tracePt t="3289" x="5607050" y="563563"/>
          <p14:tracePt t="3297" x="5557838" y="576263"/>
          <p14:tracePt t="3306" x="5545138" y="612775"/>
          <p14:tracePt t="3313" x="5519738" y="625475"/>
          <p14:tracePt t="3322" x="5483225" y="650875"/>
          <p14:tracePt t="3327" x="5470525" y="688975"/>
          <p14:tracePt t="3337" x="5445125" y="712788"/>
          <p14:tracePt t="3343" x="5432425" y="750888"/>
          <p14:tracePt t="3353" x="5407025" y="812800"/>
          <p14:tracePt t="3359" x="5383213" y="850900"/>
          <p14:tracePt t="3369" x="5370513" y="889000"/>
          <p14:tracePt t="3375" x="5345113" y="912813"/>
          <p14:tracePt t="3384" x="5332413" y="938213"/>
          <p14:tracePt t="3391" x="5332413" y="963613"/>
          <p14:tracePt t="3397" x="5319713" y="989013"/>
          <p14:tracePt t="3405" x="5319713" y="1001713"/>
          <p14:tracePt t="3413" x="5319713" y="1050925"/>
          <p14:tracePt t="3421" x="5319713" y="1089025"/>
          <p14:tracePt t="3429" x="5319713" y="1125538"/>
          <p14:tracePt t="3437" x="5319713" y="1138238"/>
          <p14:tracePt t="3445" x="5345113" y="1189038"/>
          <p14:tracePt t="3453" x="5370513" y="1227138"/>
          <p14:tracePt t="3461" x="5383213" y="1289050"/>
          <p14:tracePt t="3469" x="5419725" y="1350963"/>
          <p14:tracePt t="3475" x="5457825" y="1427163"/>
          <p14:tracePt t="3484" x="5507038" y="1476375"/>
          <p14:tracePt t="3491" x="5570538" y="1539875"/>
          <p14:tracePt t="3499" x="5632450" y="1576388"/>
          <p14:tracePt t="3507" x="5683250" y="1627188"/>
          <p14:tracePt t="3515" x="5770563" y="1652588"/>
          <p14:tracePt t="3524" x="5857875" y="1663700"/>
          <p14:tracePt t="3529" x="5932488" y="1676400"/>
          <p14:tracePt t="3537" x="5995988" y="1676400"/>
          <p14:tracePt t="3545" x="6034088" y="1676400"/>
          <p14:tracePt t="3554" x="6096000" y="1652588"/>
          <p14:tracePt t="3561" x="6134100" y="1639888"/>
          <p14:tracePt t="3570" x="6157913" y="1627188"/>
          <p14:tracePt t="3577" x="6170613" y="1614488"/>
          <p14:tracePt t="3586" x="6183313" y="1601788"/>
          <p14:tracePt t="3593" x="6183313" y="1589088"/>
          <p14:tracePt t="3599" x="6208713" y="1576388"/>
          <p14:tracePt t="3607" x="6208713" y="1552575"/>
          <p14:tracePt t="3615" x="6234113" y="1552575"/>
          <p14:tracePt t="3624" x="6234113" y="1527175"/>
          <p14:tracePt t="3631" x="6259513" y="1514475"/>
          <p14:tracePt t="3640" x="6270625" y="1501775"/>
          <p14:tracePt t="3647" x="6296025" y="1476375"/>
          <p14:tracePt t="3655" x="6308725" y="1450975"/>
          <p14:tracePt t="3661" x="6346825" y="1427163"/>
          <p14:tracePt t="3670" x="6359525" y="1401763"/>
          <p14:tracePt t="3681" x="6396038" y="1376363"/>
          <p14:tracePt t="3689" x="6421438" y="1350963"/>
          <p14:tracePt t="3697" x="6434138" y="1339850"/>
          <p14:tracePt t="3705" x="6446838" y="1327150"/>
          <p14:tracePt t="3713" x="6459538" y="1301750"/>
          <p14:tracePt t="3721" x="6472238" y="1289050"/>
          <p14:tracePt t="3727" x="6483350" y="1263650"/>
          <p14:tracePt t="3737" x="6508750" y="1250950"/>
          <p14:tracePt t="3744" x="6508750" y="1238250"/>
          <p14:tracePt t="3753" x="6534150" y="1201738"/>
          <p14:tracePt t="3759" x="6546850" y="1176338"/>
          <p14:tracePt t="3769" x="6546850" y="1150938"/>
          <p14:tracePt t="3775" x="6572250" y="1125538"/>
          <p14:tracePt t="3782" x="6572250" y="1114425"/>
          <p14:tracePt t="3790" x="6572250" y="1101725"/>
          <p14:tracePt t="3796" x="6584950" y="1076325"/>
          <p14:tracePt t="3804" x="6584950" y="1050925"/>
          <p14:tracePt t="3812" x="6584950" y="1025525"/>
          <p14:tracePt t="3820" x="6584950" y="1001713"/>
          <p14:tracePt t="3828" x="6584950" y="989013"/>
          <p14:tracePt t="3837" x="6559550" y="963613"/>
          <p14:tracePt t="3844" x="6559550" y="925513"/>
          <p14:tracePt t="3853" x="6534150" y="901700"/>
          <p14:tracePt t="3858" x="6521450" y="889000"/>
          <p14:tracePt t="3868" x="6508750" y="850900"/>
          <p14:tracePt t="3888" x="6472238" y="812800"/>
          <p14:tracePt t="3890" x="6459538" y="788988"/>
          <p14:tracePt t="3898" x="6434138" y="776288"/>
          <p14:tracePt t="3907" x="6421438" y="763588"/>
          <p14:tracePt t="3914" x="6396038" y="738188"/>
          <p14:tracePt t="3923" x="6359525" y="725488"/>
          <p14:tracePt t="3928" x="6334125" y="712788"/>
          <p14:tracePt t="3937" x="6296025" y="688975"/>
          <p14:tracePt t="3944" x="6270625" y="676275"/>
          <p14:tracePt t="3953" x="6246813" y="663575"/>
          <p14:tracePt t="3960" x="6234113" y="650875"/>
          <p14:tracePt t="3968" x="6208713" y="638175"/>
          <p14:tracePt t="3976" x="6196013" y="625475"/>
          <p14:tracePt t="3985" x="6183313" y="625475"/>
          <p14:tracePt t="3990" x="6170613" y="625475"/>
          <p14:tracePt t="3998" x="6146800" y="625475"/>
          <p14:tracePt t="4006" x="6134100" y="625475"/>
          <p14:tracePt t="4014" x="6108700" y="625475"/>
          <p14:tracePt t="4022" x="6070600" y="625475"/>
          <p14:tracePt t="4030" x="6034088" y="625475"/>
          <p14:tracePt t="4038" x="5995988" y="638175"/>
          <p14:tracePt t="4046" x="5957888" y="638175"/>
          <p14:tracePt t="4054" x="5921375" y="650875"/>
          <p14:tracePt t="4060" x="5895975" y="676275"/>
          <p14:tracePt t="4068" x="5883275" y="676275"/>
          <p14:tracePt t="4076" x="5857875" y="688975"/>
          <p14:tracePt t="4085" x="5845175" y="700088"/>
          <p14:tracePt t="4092" x="5832475" y="700088"/>
          <p14:tracePt t="4102" x="5808663" y="700088"/>
          <p14:tracePt t="4108" x="5795963" y="712788"/>
          <p14:tracePt t="4118" x="5783263" y="725488"/>
          <p14:tracePt t="4122" x="5745163" y="738188"/>
          <p14:tracePt t="4130" x="5719763" y="763588"/>
          <p14:tracePt t="4138" x="5708650" y="776288"/>
          <p14:tracePt t="4146" x="5683250" y="801688"/>
          <p14:tracePt t="4154" x="5670550" y="812800"/>
          <p14:tracePt t="4162" x="5657850" y="825500"/>
          <p14:tracePt t="4170" x="5645150" y="863600"/>
          <p14:tracePt t="4178" x="5632450" y="876300"/>
          <p14:tracePt t="4187" x="5619750" y="901700"/>
          <p14:tracePt t="4192" x="5619750" y="912813"/>
          <p14:tracePt t="4201" x="5607050" y="912813"/>
          <p14:tracePt t="4208" x="5595938" y="925513"/>
          <p14:tracePt t="4218" x="5595938" y="938213"/>
          <p14:tracePt t="4224" x="5595938" y="950913"/>
          <p14:tracePt t="4233" x="5595938" y="963613"/>
          <p14:tracePt t="4240" x="5583238" y="976313"/>
          <p14:tracePt t="4248" x="5583238" y="1001713"/>
          <p14:tracePt t="4256" x="5570538" y="1014413"/>
          <p14:tracePt t="4262" x="5570538" y="1038225"/>
          <p14:tracePt t="4270" x="5570538" y="1050925"/>
          <p14:tracePt t="4278" x="5570538" y="1076325"/>
          <p14:tracePt t="4287" x="5570538" y="1089025"/>
          <p14:tracePt t="4294" x="5570538" y="1101725"/>
          <p14:tracePt t="4303" x="5570538" y="1125538"/>
          <p14:tracePt t="4310" x="5570538" y="1138238"/>
          <p14:tracePt t="4324" x="5583238" y="1163638"/>
          <p14:tracePt t="4333" x="5583238" y="1176338"/>
          <p14:tracePt t="4340" x="5583238" y="1189038"/>
          <p14:tracePt t="4348" x="5595938" y="1189038"/>
          <p14:tracePt t="4356" x="5595938" y="1201738"/>
          <p14:tracePt t="4364" x="5619750" y="1201738"/>
          <p14:tracePt t="4372" x="5632450" y="1227138"/>
          <p14:tracePt t="4380" x="5657850" y="1227138"/>
          <p14:tracePt t="4388" x="5670550" y="1250950"/>
          <p14:tracePt t="4394" x="5683250" y="1263650"/>
          <p14:tracePt t="4403" x="5708650" y="1289050"/>
          <p14:tracePt t="4410" x="5732463" y="1289050"/>
          <p14:tracePt t="4419" x="5745163" y="1314450"/>
          <p14:tracePt t="4426" x="5770563" y="1314450"/>
          <p14:tracePt t="4443" x="5783263" y="1327150"/>
          <p14:tracePt t="4461" x="5795963" y="1327150"/>
          <p14:tracePt t="4501" x="5808663" y="1339850"/>
          <p14:tracePt t="4521" x="5821363" y="1339850"/>
          <p14:tracePt t="4527" x="5845175" y="1339850"/>
          <p14:tracePt t="4535" x="5870575" y="1339850"/>
          <p14:tracePt t="4543" x="5883275" y="1339850"/>
          <p14:tracePt t="4552" x="5895975" y="1339850"/>
          <p14:tracePt t="4559" x="5921375" y="1339850"/>
          <p14:tracePt t="4569" x="5932488" y="1339850"/>
          <p14:tracePt t="4575" x="5945188" y="1350963"/>
          <p14:tracePt t="4585" x="5957888" y="1350963"/>
          <p14:tracePt t="4609" x="5970588" y="1350963"/>
          <p14:tracePt t="4619" x="5983288" y="1350963"/>
          <p14:tracePt t="4634" x="5995988" y="1350963"/>
          <p14:tracePt t="4641" x="6021388" y="1339850"/>
          <p14:tracePt t="4648" x="6034088" y="1327150"/>
          <p14:tracePt t="4656" x="6057900" y="1314450"/>
          <p14:tracePt t="4662" x="6070600" y="1289050"/>
          <p14:tracePt t="4670" x="6083300" y="1276350"/>
          <p14:tracePt t="4679" x="6096000" y="1263650"/>
          <p14:tracePt t="4687" x="6108700" y="1250950"/>
          <p14:tracePt t="4703" x="6121400" y="1238250"/>
          <p14:tracePt t="4711" x="6121400" y="1227138"/>
          <p14:tracePt t="4719" x="6134100" y="1227138"/>
          <p14:tracePt t="4727" x="6146800" y="1227138"/>
          <p14:tracePt t="4734" x="6170613" y="1214438"/>
          <p14:tracePt t="4741" x="6196013" y="1214438"/>
          <p14:tracePt t="4749" x="6234113" y="1214438"/>
          <p14:tracePt t="4757" x="6270625" y="1201738"/>
          <p14:tracePt t="4765" x="6308725" y="1201738"/>
          <p14:tracePt t="4773" x="6334125" y="1201738"/>
          <p14:tracePt t="4781" x="6346825" y="1189038"/>
          <p14:tracePt t="4789" x="6370638" y="1189038"/>
          <p14:tracePt t="4795" x="6383338" y="1176338"/>
          <p14:tracePt t="4803" x="6396038" y="1176338"/>
          <p14:tracePt t="4811" x="6408738" y="1176338"/>
          <p14:tracePt t="4820" x="6408738" y="1163638"/>
          <p14:tracePt t="4827" x="6421438" y="1150938"/>
          <p14:tracePt t="4836" x="6434138" y="1125538"/>
          <p14:tracePt t="4843" x="6446838" y="1114425"/>
          <p14:tracePt t="4852" x="6459538" y="1101725"/>
          <p14:tracePt t="4859" x="6472238" y="1076325"/>
          <p14:tracePt t="4865" x="6483350" y="1063625"/>
          <p14:tracePt t="4875" x="6496050" y="1038225"/>
          <p14:tracePt t="4890" x="6508750" y="989013"/>
          <p14:tracePt t="4897" x="6508750" y="950913"/>
          <p14:tracePt t="4905" x="6508750" y="938213"/>
          <p14:tracePt t="4913" x="6508750" y="912813"/>
          <p14:tracePt t="4921" x="6508750" y="889000"/>
          <p14:tracePt t="4927" x="6508750" y="876300"/>
          <p14:tracePt t="4936" x="6508750" y="863600"/>
          <p14:tracePt t="4943" x="6508750" y="838200"/>
          <p14:tracePt t="4953" x="6496050" y="825500"/>
          <p14:tracePt t="4959" x="6496050" y="812800"/>
          <p14:tracePt t="4984" x="6483350" y="812800"/>
          <p14:tracePt t="4995" x="6483350" y="801688"/>
          <p14:tracePt t="5003" x="6472238" y="801688"/>
          <p14:tracePt t="5009" x="6459538" y="776288"/>
          <p14:tracePt t="5019" x="6446838" y="763588"/>
          <p14:tracePt t="5025" x="6421438" y="750888"/>
          <p14:tracePt t="5034" x="6408738" y="725488"/>
          <p14:tracePt t="5041" x="6396038" y="712788"/>
          <p14:tracePt t="5049" x="6383338" y="688975"/>
          <p14:tracePt t="5057" x="6383338" y="676275"/>
          <p14:tracePt t="5063" x="6359525" y="663575"/>
          <p14:tracePt t="5071" x="6346825" y="638175"/>
          <p14:tracePt t="5079" x="6321425" y="625475"/>
          <p14:tracePt t="5087" x="6308725" y="600075"/>
          <p14:tracePt t="5095" x="6296025" y="600075"/>
          <p14:tracePt t="5104" x="6270625" y="588963"/>
          <p14:tracePt t="5111" x="6259513" y="563563"/>
          <p14:tracePt t="5120" x="6246813" y="563563"/>
          <p14:tracePt t="5127" x="6221413" y="550863"/>
          <p14:tracePt t="5134" x="6208713" y="538163"/>
          <p14:tracePt t="5141" x="6183313" y="525463"/>
          <p14:tracePt t="5149" x="6183313" y="512763"/>
          <p14:tracePt t="5157" x="6157913" y="500063"/>
          <p14:tracePt t="5165" x="6146800" y="487363"/>
          <p14:tracePt t="5173" x="6121400" y="463550"/>
          <p14:tracePt t="5181" x="6096000" y="463550"/>
          <p14:tracePt t="5189" x="6070600" y="450850"/>
          <p14:tracePt t="5197" x="6057900" y="425450"/>
          <p14:tracePt t="5203" x="6034088" y="425450"/>
          <p14:tracePt t="5211" x="6021388" y="425450"/>
          <p14:tracePt t="5219" x="6008688" y="412750"/>
          <p14:tracePt t="5227" x="5983288" y="400050"/>
          <p14:tracePt t="5236" x="5970588" y="400050"/>
          <p14:tracePt t="5243" x="5957888" y="387350"/>
          <p14:tracePt t="5253" x="5932488" y="374650"/>
          <p14:tracePt t="5265" x="5921375" y="374650"/>
          <p14:tracePt t="5273" x="5895975" y="374650"/>
          <p14:tracePt t="5281" x="5883275" y="374650"/>
          <p14:tracePt t="5289" x="5870575" y="374650"/>
          <p14:tracePt t="5297" x="5857875" y="374650"/>
          <p14:tracePt t="5305" x="5845175" y="374650"/>
          <p14:tracePt t="5313" x="5832475" y="374650"/>
          <p14:tracePt t="5321" x="5795963" y="374650"/>
          <p14:tracePt t="5329" x="5770563" y="387350"/>
          <p14:tracePt t="5336" x="5732463" y="387350"/>
          <p14:tracePt t="5343" x="5719763" y="412750"/>
          <p14:tracePt t="5354" x="5695950" y="425450"/>
          <p14:tracePt t="5359" x="5683250" y="425450"/>
          <p14:tracePt t="5369" x="5670550" y="438150"/>
          <p14:tracePt t="5375" x="5645150" y="450850"/>
          <p14:tracePt t="5384" x="5632450" y="450850"/>
          <p14:tracePt t="5391" x="5619750" y="476250"/>
          <p14:tracePt t="5397" x="5595938" y="487363"/>
          <p14:tracePt t="5405" x="5583238" y="512763"/>
          <p14:tracePt t="5413" x="5557838" y="525463"/>
          <p14:tracePt t="5422" x="5545138" y="538163"/>
          <p14:tracePt t="5429" x="5532438" y="563563"/>
          <p14:tracePt t="5437" x="5519738" y="576263"/>
          <p14:tracePt t="5445" x="5507038" y="588963"/>
          <p14:tracePt t="5453" x="5507038" y="600075"/>
          <p14:tracePt t="5459" x="5495925" y="612775"/>
          <p14:tracePt t="5475" x="5483225" y="625475"/>
          <p14:tracePt t="5484" x="5483225" y="638175"/>
          <p14:tracePt t="5491" x="5470525" y="650875"/>
          <p14:tracePt t="5499" x="5470525" y="676275"/>
          <p14:tracePt t="5515" x="5470525" y="688975"/>
          <p14:tracePt t="5523" x="5457825" y="712788"/>
          <p14:tracePt t="5529" x="5457825" y="725488"/>
          <p14:tracePt t="5537" x="5445125" y="738188"/>
          <p14:tracePt t="5545" x="5445125" y="763588"/>
          <p14:tracePt t="5554" x="5445125" y="776288"/>
          <p14:tracePt t="5561" x="5445125" y="788988"/>
          <p14:tracePt t="5570" x="5445125" y="801688"/>
          <p14:tracePt t="5577" x="5445125" y="825500"/>
          <p14:tracePt t="5587" x="5445125" y="838200"/>
          <p14:tracePt t="5593" x="5445125" y="850900"/>
          <p14:tracePt t="5599" x="5445125" y="889000"/>
          <p14:tracePt t="5606" x="5445125" y="901700"/>
          <p14:tracePt t="5614" x="5457825" y="925513"/>
          <p14:tracePt t="5622" x="5457825" y="938213"/>
          <p14:tracePt t="5630" x="5470525" y="963613"/>
          <p14:tracePt t="5639" x="5483225" y="976313"/>
          <p14:tracePt t="5647" x="5483225" y="989013"/>
          <p14:tracePt t="5655" x="5483225" y="1001713"/>
          <p14:tracePt t="5663" x="5483225" y="1014413"/>
          <p14:tracePt t="5670" x="5483225" y="1025525"/>
          <p14:tracePt t="5677" x="5495925" y="1050925"/>
          <p14:tracePt t="5686" x="5507038" y="1050925"/>
          <p14:tracePt t="5693" x="5507038" y="1076325"/>
          <p14:tracePt t="5709" x="5507038" y="1089025"/>
          <p14:tracePt t="5719" x="5507038" y="1101725"/>
          <p14:tracePt t="5725" x="5519738" y="1114425"/>
          <p14:tracePt t="5731" x="5519738" y="1125538"/>
          <p14:tracePt t="5747" x="5532438" y="1150938"/>
          <p14:tracePt t="5763" x="5532438" y="1163638"/>
          <p14:tracePt t="5771" x="5545138" y="1163638"/>
          <p14:tracePt t="5779" x="5545138" y="1176338"/>
          <p14:tracePt t="5787" x="5557838" y="1176338"/>
          <p14:tracePt t="5797" x="5557838" y="1189038"/>
          <p14:tracePt t="5817" x="5570538" y="1201738"/>
          <p14:tracePt t="5841" x="5570538" y="1214438"/>
          <p14:tracePt t="5861" x="5583238" y="1227138"/>
          <p14:tracePt t="5899" x="5583238" y="1238250"/>
          <p14:tracePt t="5911" x="5583238" y="1250950"/>
          <p14:tracePt t="5957" x="5583238" y="1263650"/>
          <p14:tracePt t="5965" x="5595938" y="1263650"/>
          <p14:tracePt t="5981" x="5595938" y="1276350"/>
          <p14:tracePt t="6059" x="5607050" y="1276350"/>
          <p14:tracePt t="6671" x="5607050" y="1289050"/>
          <p14:tracePt t="6679" x="5595938" y="1301750"/>
          <p14:tracePt t="6687" x="5595938" y="1314450"/>
          <p14:tracePt t="6703" x="5595938" y="1339850"/>
          <p14:tracePt t="6727" x="5595938" y="1350963"/>
          <p14:tracePt t="6741" x="5595938" y="1363663"/>
          <p14:tracePt t="6757" x="5595938" y="1376363"/>
          <p14:tracePt t="6769" x="5595938" y="1389063"/>
          <p14:tracePt t="6785" x="5595938" y="1401763"/>
          <p14:tracePt t="6793" x="5595938" y="1414463"/>
          <p14:tracePt t="6802" x="5595938" y="1427163"/>
          <p14:tracePt t="6807" x="5595938" y="1439863"/>
          <p14:tracePt t="6815" x="5595938" y="1463675"/>
          <p14:tracePt t="6823" x="5595938" y="1476375"/>
          <p14:tracePt t="6831" x="5595938" y="1489075"/>
          <p14:tracePt t="6839" x="5607050" y="1527175"/>
          <p14:tracePt t="6847" x="5619750" y="1552575"/>
          <p14:tracePt t="6855" x="5632450" y="1576388"/>
          <p14:tracePt t="6863" x="5657850" y="1601788"/>
          <p14:tracePt t="6871" x="5670550" y="1627188"/>
          <p14:tracePt t="6891" x="5695950" y="1652588"/>
          <p14:tracePt t="6894" x="5695950" y="1663700"/>
          <p14:tracePt t="6903" x="5708650" y="1676400"/>
          <p14:tracePt t="6967" x="5719763" y="1689100"/>
          <p14:tracePt t="6991" x="5732463" y="1689100"/>
          <p14:tracePt t="7002" x="5745163" y="1689100"/>
          <p14:tracePt t="7018" x="5757863" y="1701800"/>
          <p14:tracePt t="7025" x="5757863" y="1714500"/>
          <p14:tracePt t="7034" x="5770563" y="1727200"/>
          <p14:tracePt t="7040" x="5783263" y="1739900"/>
          <p14:tracePt t="7048" x="5783263" y="1752600"/>
          <p14:tracePt t="7056" x="5783263" y="1765300"/>
          <p14:tracePt t="7064" x="5795963" y="1765300"/>
          <p14:tracePt t="7070" x="5795963" y="1776413"/>
          <p14:tracePt t="7106" x="5795963" y="1789113"/>
          <p14:tracePt t="7114" x="5795963" y="1801813"/>
          <p14:tracePt t="7122" x="5795963" y="1814513"/>
          <p14:tracePt t="7138" x="5795963" y="1827213"/>
          <p14:tracePt t="7725" x="5808663" y="1827213"/>
          <p14:tracePt t="7734" x="5821363" y="1827213"/>
          <p14:tracePt t="7741" x="5832475" y="1827213"/>
          <p14:tracePt t="7747" x="5857875" y="1827213"/>
          <p14:tracePt t="7755" x="5883275" y="1827213"/>
          <p14:tracePt t="7763" x="5895975" y="1827213"/>
          <p14:tracePt t="7771" x="5921375" y="1827213"/>
          <p14:tracePt t="7779" x="5945188" y="1827213"/>
          <p14:tracePt t="7787" x="5970588" y="1827213"/>
          <p14:tracePt t="7795" x="5983288" y="1827213"/>
          <p14:tracePt t="7804" x="5995988" y="1827213"/>
          <p14:tracePt t="7811" x="6008688" y="1827213"/>
          <p14:tracePt t="7818" x="6021388" y="1827213"/>
          <p14:tracePt t="7860" x="6034088" y="1814513"/>
          <p14:tracePt t="7868" x="6045200" y="1801813"/>
          <p14:tracePt t="7885" x="6083300" y="1801813"/>
          <p14:tracePt t="7890" x="6096000" y="1801813"/>
          <p14:tracePt t="7898" x="6108700" y="1789113"/>
          <p14:tracePt t="7906" x="6134100" y="1789113"/>
          <p14:tracePt t="7988" x="6157913" y="1789113"/>
          <p14:tracePt t="7996" x="6208713" y="1801813"/>
          <p14:tracePt t="8004" x="6283325" y="1827213"/>
          <p14:tracePt t="8012" x="6370638" y="1852613"/>
          <p14:tracePt t="8020" x="6446838" y="1876425"/>
          <p14:tracePt t="8026" x="6534150" y="1901825"/>
          <p14:tracePt t="8034" x="6621463" y="1914525"/>
          <p14:tracePt t="8042" x="6684963" y="1939925"/>
          <p14:tracePt t="8051" x="6772275" y="1965325"/>
          <p14:tracePt t="8058" x="6846888" y="1965325"/>
          <p14:tracePt t="8067" x="6921500" y="1978025"/>
          <p14:tracePt t="8074" x="7010400" y="1989138"/>
          <p14:tracePt t="8084" x="7110413" y="2001838"/>
          <p14:tracePt t="8088" x="7210425" y="2027238"/>
          <p14:tracePt t="8096" x="7310438" y="2065338"/>
          <p14:tracePt t="8104" x="7423150" y="2089150"/>
          <p14:tracePt t="8113" x="7523163" y="2114550"/>
          <p14:tracePt t="8120" x="7610475" y="2139950"/>
          <p14:tracePt t="8128" x="7710488" y="2190750"/>
          <p14:tracePt t="8137" x="7785100" y="2214563"/>
          <p14:tracePt t="8144" x="7861300" y="2239963"/>
          <p14:tracePt t="8151" x="7935913" y="2265363"/>
          <p14:tracePt t="8158" x="7999413" y="2278063"/>
          <p14:tracePt t="8167" x="8074025" y="2303463"/>
          <p14:tracePt t="8174" x="8135938" y="2314575"/>
          <p14:tracePt t="8184" x="8199438" y="2339975"/>
          <p14:tracePt t="8191" x="8274050" y="2365375"/>
          <p14:tracePt t="8199" x="8348663" y="2390775"/>
          <p14:tracePt t="8206" x="8424863" y="2414588"/>
          <p14:tracePt t="8212" x="8524875" y="2439988"/>
          <p14:tracePt t="8220" x="8599488" y="2465388"/>
          <p14:tracePt t="8228" x="8686800" y="2478088"/>
          <p14:tracePt t="8236" x="8750300" y="2503488"/>
          <p14:tracePt t="8245" x="8824913" y="2527300"/>
          <p14:tracePt t="8254" x="8899525" y="2540000"/>
          <p14:tracePt t="8261" x="8963025" y="2540000"/>
          <p14:tracePt t="8269" x="9037638" y="2552700"/>
          <p14:tracePt t="8277" x="9075738" y="2552700"/>
          <p14:tracePt t="8286" x="9112250" y="2552700"/>
          <p14:tracePt t="8291" x="9150350" y="2540000"/>
          <p14:tracePt t="8300" x="9175750" y="2527300"/>
          <p14:tracePt t="8307" x="9212263" y="2516188"/>
          <p14:tracePt t="8315" x="9237663" y="2503488"/>
          <p14:tracePt t="8323" x="9275763" y="2490788"/>
          <p14:tracePt t="8331" x="9301163" y="2465388"/>
          <p14:tracePt t="8340" x="9350375" y="2452688"/>
          <p14:tracePt t="8347" x="9388475" y="2452688"/>
          <p14:tracePt t="8353" x="9424988" y="2439988"/>
          <p14:tracePt t="8361" x="9463088" y="2427288"/>
          <p14:tracePt t="8369" x="9537700" y="2414588"/>
          <p14:tracePt t="8377" x="9601200" y="2390775"/>
          <p14:tracePt t="8386" x="9626600" y="2378075"/>
          <p14:tracePt t="8393" x="9650413" y="2378075"/>
          <p14:tracePt t="8402" x="9688513" y="2365375"/>
          <p14:tracePt t="8409" x="9739313" y="2352675"/>
          <p14:tracePt t="8415" x="9788525" y="2339975"/>
          <p14:tracePt t="8423" x="9852025" y="2314575"/>
          <p14:tracePt t="8431" x="9939338" y="2290763"/>
          <p14:tracePt t="8440" x="10013950" y="2278063"/>
          <p14:tracePt t="8448" x="10088563" y="2252663"/>
          <p14:tracePt t="8456" x="10152063" y="2239963"/>
          <p14:tracePt t="8463" x="10226675" y="2239963"/>
          <p14:tracePt t="8471" x="10277475" y="2214563"/>
          <p14:tracePt t="8478" x="10339388" y="2190750"/>
          <p14:tracePt t="8484" x="10364788" y="2178050"/>
          <p14:tracePt t="8492" x="10390188" y="2165350"/>
          <p14:tracePt t="8500" x="10414000" y="2152650"/>
          <p14:tracePt t="8508" x="10426700" y="2152650"/>
          <p14:tracePt t="8517" x="10439400" y="2139950"/>
          <p14:tracePt t="8524" x="10452100" y="2139950"/>
          <p14:tracePt t="8534" x="10464800" y="2127250"/>
          <p14:tracePt t="8540" x="10490200" y="2114550"/>
          <p14:tracePt t="8546" x="10514013" y="2101850"/>
          <p14:tracePt t="8554" x="10552113" y="2089150"/>
          <p14:tracePt t="8562" x="10602913" y="2065338"/>
          <p14:tracePt t="8570" x="10664825" y="2065338"/>
          <p14:tracePt t="8578" x="10739438" y="2039938"/>
          <p14:tracePt t="8586" x="10802938" y="2027238"/>
          <p14:tracePt t="8594" x="10890250" y="2001838"/>
          <p14:tracePt t="8602" x="10964863" y="1978025"/>
          <p14:tracePt t="8610" x="11052175" y="1952625"/>
          <p14:tracePt t="8617" x="11128375" y="1939925"/>
          <p14:tracePt t="8624" x="11164888" y="1914525"/>
          <p14:tracePt t="8634" x="11241088" y="1889125"/>
          <p14:tracePt t="8640" x="11266488" y="1876425"/>
          <p14:tracePt t="8649" x="11277600" y="1852613"/>
          <p14:tracePt t="8656" x="11303000" y="1852613"/>
          <p14:tracePt t="8664" x="11315700" y="1839913"/>
          <p14:tracePt t="8672" x="11328400" y="1827213"/>
          <p14:tracePt t="8680" x="11353800" y="1801813"/>
          <p14:tracePt t="8686" x="11366500" y="1789113"/>
          <p14:tracePt t="8694" x="11366500" y="1765300"/>
          <p14:tracePt t="8702" x="11390313" y="1714500"/>
          <p14:tracePt t="8710" x="11403013" y="1689100"/>
          <p14:tracePt t="8719" x="11415713" y="1652588"/>
          <p14:tracePt t="8726" x="11428413" y="1614488"/>
          <p14:tracePt t="8735" x="11441113" y="1589088"/>
          <p14:tracePt t="8742" x="11441113" y="1563688"/>
          <p14:tracePt t="8749" x="11453813" y="1563688"/>
          <p14:tracePt t="8756" x="11453813" y="1552575"/>
          <p14:tracePt t="8764" x="11466513" y="1539875"/>
          <p14:tracePt t="8772" x="11466513" y="1514475"/>
          <p14:tracePt t="8788" x="11466513" y="1501775"/>
          <p14:tracePt t="8804" x="11466513" y="1489075"/>
          <p14:tracePt t="8812" x="11466513" y="1463675"/>
          <p14:tracePt t="8826" x="11466513" y="1439863"/>
          <p14:tracePt t="8835" x="11466513" y="1427163"/>
          <p14:tracePt t="8842" x="11453813" y="1414463"/>
          <p14:tracePt t="8850" x="11453813" y="1389063"/>
          <p14:tracePt t="8858" x="11428413" y="1376363"/>
          <p14:tracePt t="8870" x="11415713" y="1350963"/>
          <p14:tracePt t="8874" x="11390313" y="1327150"/>
          <p14:tracePt t="8880" x="11377613" y="1314450"/>
          <p14:tracePt t="8888" x="11353800" y="1289050"/>
          <p14:tracePt t="8896" x="11341100" y="1276350"/>
          <p14:tracePt t="8904" x="11315700" y="1263650"/>
          <p14:tracePt t="8912" x="11303000" y="1238250"/>
          <p14:tracePt t="8920" x="11290300" y="1227138"/>
          <p14:tracePt t="8928" x="11266488" y="1201738"/>
          <p14:tracePt t="8936" x="11228388" y="1189038"/>
          <p14:tracePt t="8944" x="11202988" y="1163638"/>
          <p14:tracePt t="8951" x="11177588" y="1150938"/>
          <p14:tracePt t="8958" x="11141075" y="1125538"/>
          <p14:tracePt t="8967" x="11115675" y="1125538"/>
          <p14:tracePt t="8974" x="11090275" y="1114425"/>
          <p14:tracePt t="8984" x="11064875" y="1114425"/>
          <p14:tracePt t="8990" x="11041063" y="1101725"/>
          <p14:tracePt t="9000" x="11002963" y="1089025"/>
          <p14:tracePt t="9008" x="10990263" y="1076325"/>
          <p14:tracePt t="9015" x="10977563" y="1076325"/>
          <p14:tracePt t="9021" x="10939463" y="1063625"/>
          <p14:tracePt t="9028" x="10928350" y="1050925"/>
          <p14:tracePt t="9036" x="10915650" y="1050925"/>
          <p14:tracePt t="9044" x="10890250" y="1038225"/>
          <p14:tracePt t="9052" x="10877550" y="1025525"/>
          <p14:tracePt t="9060" x="10839450" y="1014413"/>
          <p14:tracePt t="9068" x="10777538" y="989013"/>
          <p14:tracePt t="9076" x="10726738" y="976313"/>
          <p14:tracePt t="9085" x="10652125" y="938213"/>
          <p14:tracePt t="9090" x="10564813" y="912813"/>
          <p14:tracePt t="9098" x="10477500" y="889000"/>
          <p14:tracePt t="9106" x="10401300" y="863600"/>
          <p14:tracePt t="9114" x="10339388" y="850900"/>
          <p14:tracePt t="9122" x="10264775" y="838200"/>
          <p14:tracePt t="9130" x="10213975" y="825500"/>
          <p14:tracePt t="9138" x="10164763" y="801688"/>
          <p14:tracePt t="9146" x="10126663" y="788988"/>
          <p14:tracePt t="9152" x="10101263" y="776288"/>
          <p14:tracePt t="9160" x="10075863" y="776288"/>
          <p14:tracePt t="9168" x="10052050" y="763588"/>
          <p14:tracePt t="9176" x="10039350" y="750888"/>
          <p14:tracePt t="9184" x="10026650" y="750888"/>
          <p14:tracePt t="9192" x="9988550" y="738188"/>
          <p14:tracePt t="9200" x="9952038" y="725488"/>
          <p14:tracePt t="9208" x="9926638" y="712788"/>
          <p14:tracePt t="9214" x="9875838" y="700088"/>
          <p14:tracePt t="9222" x="9801225" y="676275"/>
          <p14:tracePt t="9230" x="9726613" y="650875"/>
          <p14:tracePt t="9238" x="9626600" y="625475"/>
          <p14:tracePt t="9247" x="9563100" y="612775"/>
          <p14:tracePt t="9256" x="9450388" y="600075"/>
          <p14:tracePt t="9264" x="9388475" y="588963"/>
          <p14:tracePt t="9272" x="9312275" y="563563"/>
          <p14:tracePt t="9279" x="9237663" y="550863"/>
          <p14:tracePt t="9286" x="9175750" y="538163"/>
          <p14:tracePt t="9293" x="9088438" y="525463"/>
          <p14:tracePt t="9302" x="9012238" y="512763"/>
          <p14:tracePt t="9309" x="8950325" y="500063"/>
          <p14:tracePt t="9319" x="8874125" y="500063"/>
          <p14:tracePt t="9325" x="8812213" y="500063"/>
          <p14:tracePt t="9336" x="8763000" y="500063"/>
          <p14:tracePt t="9341" x="8724900" y="500063"/>
          <p14:tracePt t="9350" x="8686800" y="487363"/>
          <p14:tracePt t="9355" x="8650288" y="487363"/>
          <p14:tracePt t="9363" x="8612188" y="487363"/>
          <p14:tracePt t="9371" x="8574088" y="463550"/>
          <p14:tracePt t="9379" x="8537575" y="463550"/>
          <p14:tracePt t="9387" x="8512175" y="450850"/>
          <p14:tracePt t="9396" x="8474075" y="425450"/>
          <p14:tracePt t="9403" x="8435975" y="412750"/>
          <p14:tracePt t="9411" x="8374063" y="400050"/>
          <p14:tracePt t="9419" x="8312150" y="374650"/>
          <p14:tracePt t="9425" x="8235950" y="374650"/>
          <p14:tracePt t="9434" x="8161338" y="363538"/>
          <p14:tracePt t="9440" x="8074025" y="325438"/>
          <p14:tracePt t="9452" x="7974013" y="325438"/>
          <p14:tracePt t="9457" x="7874000" y="325438"/>
          <p14:tracePt t="9465" x="7773988" y="325438"/>
          <p14:tracePt t="9473" x="7697788" y="325438"/>
          <p14:tracePt t="9481" x="7623175" y="325438"/>
          <p14:tracePt t="9487" x="7585075" y="325438"/>
          <p14:tracePt t="9495" x="7535863" y="325438"/>
          <p14:tracePt t="9503" x="7523163" y="325438"/>
          <p14:tracePt t="9511" x="7510463" y="325438"/>
          <p14:tracePt t="9519" x="7485063" y="325438"/>
          <p14:tracePt t="9527" x="7472363" y="325438"/>
          <p14:tracePt t="9536" x="7459663" y="325438"/>
          <p14:tracePt t="9543" x="7435850" y="325438"/>
          <p14:tracePt t="9549" x="7423150" y="325438"/>
          <p14:tracePt t="9557" x="7372350" y="338138"/>
          <p14:tracePt t="9565" x="7310438" y="363538"/>
          <p14:tracePt t="9573" x="7246938" y="374650"/>
          <p14:tracePt t="9581" x="7172325" y="387350"/>
          <p14:tracePt t="9589" x="7085013" y="387350"/>
          <p14:tracePt t="9597" x="6997700" y="400050"/>
          <p14:tracePt t="9605" x="6897688" y="425450"/>
          <p14:tracePt t="9613" x="6821488" y="438150"/>
          <p14:tracePt t="9619" x="6772275" y="450850"/>
          <p14:tracePt t="9627" x="6696075" y="463550"/>
          <p14:tracePt t="9636" x="6646863" y="476250"/>
          <p14:tracePt t="9643" x="6596063" y="487363"/>
          <p14:tracePt t="9653" x="6521450" y="512763"/>
          <p14:tracePt t="9659" x="6446838" y="538163"/>
          <p14:tracePt t="9669" x="6359525" y="563563"/>
          <p14:tracePt t="9675" x="6283325" y="588963"/>
          <p14:tracePt t="9685" x="6208713" y="600075"/>
          <p14:tracePt t="9689" x="6134100" y="612775"/>
          <p14:tracePt t="9697" x="6057900" y="638175"/>
          <p14:tracePt t="9705" x="6021388" y="650875"/>
          <p14:tracePt t="9713" x="5945188" y="663575"/>
          <p14:tracePt t="9722" x="5921375" y="676275"/>
          <p14:tracePt t="9729" x="5870575" y="700088"/>
          <p14:tracePt t="9737" x="5808663" y="712788"/>
          <p14:tracePt t="9745" x="5745163" y="738188"/>
          <p14:tracePt t="9754" x="5670550" y="763588"/>
          <p14:tracePt t="9759" x="5595938" y="776288"/>
          <p14:tracePt t="9768" x="5507038" y="801688"/>
          <p14:tracePt t="9776" x="5432425" y="825500"/>
          <p14:tracePt t="9786" x="5383213" y="850900"/>
          <p14:tracePt t="9791" x="5345113" y="876300"/>
          <p14:tracePt t="9803" x="5307013" y="889000"/>
          <p14:tracePt t="9807" x="5281613" y="912813"/>
          <p14:tracePt t="9813" x="5257800" y="925513"/>
          <p14:tracePt t="9821" x="5232400" y="938213"/>
          <p14:tracePt t="9829" x="5207000" y="976313"/>
          <p14:tracePt t="9837" x="5194300" y="1001713"/>
          <p14:tracePt t="9845" x="5157788" y="1025525"/>
          <p14:tracePt t="9853" x="5132388" y="1063625"/>
          <p14:tracePt t="9861" x="5119688" y="1076325"/>
          <p14:tracePt t="9872" x="5094288" y="1114425"/>
          <p14:tracePt t="9877" x="5081588" y="1138238"/>
          <p14:tracePt t="9887" x="5068888" y="1150938"/>
          <p14:tracePt t="9891" x="5068888" y="1163638"/>
          <p14:tracePt t="9899" x="5068888" y="1189038"/>
          <p14:tracePt t="9907" x="5068888" y="1201738"/>
          <p14:tracePt t="9915" x="5068888" y="1214438"/>
          <p14:tracePt t="9923" x="5068888" y="1227138"/>
          <p14:tracePt t="9931" x="5068888" y="1250950"/>
          <p14:tracePt t="9939" x="5068888" y="1263650"/>
          <p14:tracePt t="9947" x="5068888" y="1276350"/>
          <p14:tracePt t="9953" x="5068888" y="1301750"/>
          <p14:tracePt t="9961" x="5094288" y="1314450"/>
          <p14:tracePt t="9969" x="5106988" y="1339850"/>
          <p14:tracePt t="9977" x="5132388" y="1376363"/>
          <p14:tracePt t="9986" x="5145088" y="1389063"/>
          <p14:tracePt t="9993" x="5157788" y="1401763"/>
          <p14:tracePt t="10002" x="5170488" y="1427163"/>
          <p14:tracePt t="10009" x="5181600" y="1439863"/>
          <p14:tracePt t="10015" x="5194300" y="1450975"/>
          <p14:tracePt t="10023" x="5207000" y="1463675"/>
          <p14:tracePt t="10031" x="5219700" y="1476375"/>
          <p14:tracePt t="10039" x="5245100" y="1514475"/>
          <p14:tracePt t="10047" x="5270500" y="1527175"/>
          <p14:tracePt t="10055" x="5307013" y="1563688"/>
          <p14:tracePt t="10063" x="5357813" y="1589088"/>
          <p14:tracePt t="10072" x="5394325" y="1614488"/>
          <p14:tracePt t="10079" x="5457825" y="1639888"/>
          <p14:tracePt t="10085" x="5495925" y="1652588"/>
          <p14:tracePt t="10093" x="5570538" y="1676400"/>
          <p14:tracePt t="10102" x="5607050" y="1701800"/>
          <p14:tracePt t="10109" x="5657850" y="1727200"/>
          <p14:tracePt t="10118" x="5719763" y="1752600"/>
          <p14:tracePt t="10125" x="5770563" y="1765300"/>
          <p14:tracePt t="10136" x="5821363" y="1789113"/>
          <p14:tracePt t="10141" x="5845175" y="1814513"/>
          <p14:tracePt t="10147" x="5857875" y="1827213"/>
          <p14:tracePt t="10155" x="5895975" y="1839913"/>
          <p14:tracePt t="10163" x="5908675" y="1865313"/>
          <p14:tracePt t="10171" x="5932488" y="1876425"/>
          <p14:tracePt t="10179" x="5945188" y="1889125"/>
          <p14:tracePt t="10187" x="5945188" y="1901825"/>
          <p14:tracePt t="10202" x="5957888" y="1914525"/>
          <p14:tracePt t="10210" x="5970588" y="1927225"/>
          <p14:tracePt t="10216" x="5970588" y="1939925"/>
          <p14:tracePt t="10224" x="5983288" y="1939925"/>
          <p14:tracePt t="10233" x="5995988" y="1952625"/>
          <p14:tracePt t="10240" x="6008688" y="1965325"/>
          <p14:tracePt t="10248" x="6021388" y="1978025"/>
          <p14:tracePt t="10256" x="6045200" y="1989138"/>
          <p14:tracePt t="10264" x="6057900" y="2001838"/>
          <p14:tracePt t="10272" x="6070600" y="2014538"/>
          <p14:tracePt t="10280" x="6096000" y="2014538"/>
          <p14:tracePt t="10286" x="6108700" y="2027238"/>
          <p14:tracePt t="10294" x="6121400" y="2039938"/>
          <p14:tracePt t="10302" x="6146800" y="2039938"/>
          <p14:tracePt t="10310" x="6170613" y="2039938"/>
          <p14:tracePt t="10318" x="6196013" y="2039938"/>
          <p14:tracePt t="10326" x="6234113" y="2052638"/>
          <p14:tracePt t="10335" x="6259513" y="2065338"/>
          <p14:tracePt t="10342" x="6296025" y="2065338"/>
          <p14:tracePt t="10349" x="6346825" y="2065338"/>
          <p14:tracePt t="10356" x="6408738" y="2065338"/>
          <p14:tracePt t="10364" x="6446838" y="2065338"/>
          <p14:tracePt t="10372" x="6508750" y="2065338"/>
          <p14:tracePt t="10380" x="6559550" y="2065338"/>
          <p14:tracePt t="10389" x="6608763" y="2078038"/>
          <p14:tracePt t="10397" x="6646863" y="2078038"/>
          <p14:tracePt t="10405" x="6672263" y="2089150"/>
          <p14:tracePt t="10411" x="6696075" y="2089150"/>
          <p14:tracePt t="10419" x="6708775" y="2101850"/>
          <p14:tracePt t="10427" x="6734175" y="2114550"/>
          <p14:tracePt t="10435" x="6746875" y="2114550"/>
          <p14:tracePt t="10443" x="6759575" y="2114550"/>
          <p14:tracePt t="10452" x="6797675" y="2114550"/>
          <p14:tracePt t="10459" x="6834188" y="2114550"/>
          <p14:tracePt t="10468" x="6872288" y="2114550"/>
          <p14:tracePt t="10475" x="6910388" y="2114550"/>
          <p14:tracePt t="10481" x="6946900" y="2101850"/>
          <p14:tracePt t="10489" x="7010400" y="2089150"/>
          <p14:tracePt t="10497" x="7046913" y="2078038"/>
          <p14:tracePt t="10506" x="7097713" y="2065338"/>
          <p14:tracePt t="10513" x="7123113" y="2052638"/>
          <p14:tracePt t="10522" x="7172325" y="2039938"/>
          <p14:tracePt t="10529" x="7197725" y="2039938"/>
          <p14:tracePt t="10537" x="7235825" y="2039938"/>
          <p14:tracePt t="10545" x="7272338" y="2039938"/>
          <p14:tracePt t="10552" x="7335838" y="2039938"/>
          <p14:tracePt t="10559" x="7397750" y="2052638"/>
          <p14:tracePt t="10568" x="7485063" y="2078038"/>
          <p14:tracePt t="10575" x="7585075" y="2089150"/>
          <p14:tracePt t="10586" x="7697788" y="2114550"/>
          <p14:tracePt t="10591" x="7785100" y="2139950"/>
          <p14:tracePt t="10603" x="7848600" y="2152650"/>
          <p14:tracePt t="10608" x="7923213" y="2152650"/>
          <p14:tracePt t="10615" x="7999413" y="2152650"/>
          <p14:tracePt t="10622" x="8110538" y="2165350"/>
          <p14:tracePt t="10629" x="8212138" y="2165350"/>
          <p14:tracePt t="10637" x="8312150" y="2165350"/>
          <p14:tracePt t="10645" x="8412163" y="2165350"/>
          <p14:tracePt t="10654" x="8512175" y="2178050"/>
          <p14:tracePt t="10661" x="8599488" y="2178050"/>
          <p14:tracePt t="10669" x="8661400" y="2201863"/>
          <p14:tracePt t="10677" x="8737600" y="2214563"/>
          <p14:tracePt t="10684" x="8824913" y="2214563"/>
          <p14:tracePt t="10690" x="8886825" y="2214563"/>
          <p14:tracePt t="10700" x="8975725" y="2214563"/>
          <p14:tracePt t="10706" x="9050338" y="2201863"/>
          <p14:tracePt t="10715" x="9112250" y="2201863"/>
          <p14:tracePt t="10722" x="9188450" y="2201863"/>
          <p14:tracePt t="10730" x="9263063" y="2201863"/>
          <p14:tracePt t="10738" x="9337675" y="2201863"/>
          <p14:tracePt t="10744" x="9401175" y="2201863"/>
          <p14:tracePt t="10752" x="9450388" y="2201863"/>
          <p14:tracePt t="10760" x="9501188" y="2201863"/>
          <p14:tracePt t="10768" x="9537700" y="2201863"/>
          <p14:tracePt t="10776" x="9550400" y="2201863"/>
          <p14:tracePt t="10784" x="9563100" y="2201863"/>
          <p14:tracePt t="10792" x="9575800" y="2201863"/>
          <p14:tracePt t="10802" x="9601200" y="2201863"/>
          <p14:tracePt t="10815" x="9613900" y="2201863"/>
          <p14:tracePt t="10823" x="9626600" y="2201863"/>
          <p14:tracePt t="10832" x="9637713" y="2201863"/>
          <p14:tracePt t="10839" x="9675813" y="2214563"/>
          <p14:tracePt t="10847" x="9701213" y="2214563"/>
          <p14:tracePt t="10855" x="9750425" y="2214563"/>
          <p14:tracePt t="10863" x="9801225" y="2214563"/>
          <p14:tracePt t="10885" x="10013950" y="2190750"/>
          <p14:tracePt t="10893" x="10088563" y="2190750"/>
          <p14:tracePt t="10903" x="10164763" y="2190750"/>
          <p14:tracePt t="10909" x="10213975" y="2190750"/>
          <p14:tracePt t="10918" x="10277475" y="2190750"/>
          <p14:tracePt t="10925" x="10352088" y="2190750"/>
          <p14:tracePt t="10935" x="10426700" y="2165350"/>
          <p14:tracePt t="10941" x="10477500" y="2152650"/>
          <p14:tracePt t="10951" x="10526713" y="2152650"/>
          <p14:tracePt t="10955" x="10564813" y="2152650"/>
          <p14:tracePt t="10963" x="10602913" y="2152650"/>
          <p14:tracePt t="10972" x="10626725" y="2152650"/>
          <p14:tracePt t="10979" x="10639425" y="2152650"/>
          <p14:tracePt t="10987" x="10664825" y="2139950"/>
          <p14:tracePt t="11004" x="10690225" y="2139950"/>
          <p14:tracePt t="11011" x="10702925" y="2127250"/>
          <p14:tracePt t="11018" x="10715625" y="2114550"/>
          <p14:tracePt t="11025" x="10726738" y="2114550"/>
          <p14:tracePt t="11035" x="10739438" y="2089150"/>
          <p14:tracePt t="11041" x="10764838" y="2078038"/>
          <p14:tracePt t="11051" x="10802938" y="2052638"/>
          <p14:tracePt t="11057" x="10877550" y="2027238"/>
          <p14:tracePt t="11065" x="10939463" y="2014538"/>
          <p14:tracePt t="11073" x="11028363" y="1989138"/>
          <p14:tracePt t="11079" x="11115675" y="1965325"/>
          <p14:tracePt t="11087" x="11202988" y="1939925"/>
          <p14:tracePt t="11095" x="11266488" y="1914525"/>
          <p14:tracePt t="11103" x="11303000" y="1889125"/>
          <p14:tracePt t="11111" x="11328400" y="1876425"/>
          <p14:tracePt t="11119" x="11341100" y="1865313"/>
          <p14:tracePt t="11127" x="11341100" y="1852613"/>
          <p14:tracePt t="11136" x="11353800" y="1839913"/>
          <p14:tracePt t="11143" x="11353800" y="1814513"/>
          <p14:tracePt t="11151" x="11353800" y="1789113"/>
          <p14:tracePt t="11157" x="11353800" y="1765300"/>
          <p14:tracePt t="11165" x="11366500" y="1727200"/>
          <p14:tracePt t="11173" x="11377613" y="1714500"/>
          <p14:tracePt t="11181" x="11390313" y="1701800"/>
          <p14:tracePt t="11189" x="11415713" y="1676400"/>
          <p14:tracePt t="11197" x="11428413" y="1652588"/>
          <p14:tracePt t="11205" x="11441113" y="1639888"/>
          <p14:tracePt t="11213" x="11466513" y="1639888"/>
          <p14:tracePt t="11219" x="11479213" y="1614488"/>
          <p14:tracePt t="11227" x="11479213" y="1601788"/>
          <p14:tracePt t="11235" x="11490325" y="1589088"/>
          <p14:tracePt t="11243" x="11490325" y="1576388"/>
          <p14:tracePt t="11251" x="11503025" y="1563688"/>
          <p14:tracePt t="11259" x="11503025" y="1539875"/>
          <p14:tracePt t="11268" x="11503025" y="1527175"/>
          <p14:tracePt t="11275" x="11515725" y="1514475"/>
          <p14:tracePt t="11281" x="11515725" y="1501775"/>
          <p14:tracePt t="11289" x="11515725" y="1476375"/>
          <p14:tracePt t="11297" x="11528425" y="1450975"/>
          <p14:tracePt t="11305" x="11528425" y="1439863"/>
          <p14:tracePt t="11313" x="11528425" y="1414463"/>
          <p14:tracePt t="11321" x="11528425" y="1401763"/>
          <p14:tracePt t="11329" x="11515725" y="1389063"/>
          <p14:tracePt t="11338" x="11515725" y="1363663"/>
          <p14:tracePt t="11343" x="11503025" y="1350963"/>
          <p14:tracePt t="11352" x="11490325" y="1339850"/>
          <p14:tracePt t="11359" x="11479213" y="1314450"/>
          <p14:tracePt t="11369" x="11479213" y="1276350"/>
          <p14:tracePt t="11374" x="11453813" y="1250950"/>
          <p14:tracePt t="11383" x="11453813" y="1214438"/>
          <p14:tracePt t="11390" x="11441113" y="1163638"/>
          <p14:tracePt t="11400" x="11415713" y="1114425"/>
          <p14:tracePt t="11406" x="11390313" y="1076325"/>
          <p14:tracePt t="11412" x="11377613" y="1050925"/>
          <p14:tracePt t="11420" x="11353800" y="1025525"/>
          <p14:tracePt t="11428" x="11341100" y="976313"/>
          <p14:tracePt t="11436" x="11315700" y="950913"/>
          <p14:tracePt t="11444" x="11303000" y="925513"/>
          <p14:tracePt t="11452" x="11277600" y="912813"/>
          <p14:tracePt t="11460" x="11266488" y="889000"/>
          <p14:tracePt t="11468" x="11241088" y="876300"/>
          <p14:tracePt t="11476" x="11228388" y="850900"/>
          <p14:tracePt t="11483" x="11215688" y="850900"/>
          <p14:tracePt t="11490" x="11190288" y="825500"/>
          <p14:tracePt t="11500" x="11177588" y="825500"/>
          <p14:tracePt t="11506" x="11153775" y="812800"/>
          <p14:tracePt t="11514" x="11141075" y="801688"/>
          <p14:tracePt t="11522" x="11115675" y="788988"/>
          <p14:tracePt t="11530" x="11090275" y="788988"/>
          <p14:tracePt t="11538" x="11052175" y="776288"/>
          <p14:tracePt t="11544" x="11015663" y="763588"/>
          <p14:tracePt t="11552" x="10964863" y="750888"/>
          <p14:tracePt t="11561" x="10890250" y="725488"/>
          <p14:tracePt t="11569" x="10828338" y="712788"/>
          <p14:tracePt t="11577" x="10752138" y="700088"/>
          <p14:tracePt t="11585" x="10702925" y="688975"/>
          <p14:tracePt t="11593" x="10626725" y="688975"/>
          <p14:tracePt t="11601" x="10577513" y="676275"/>
          <p14:tracePt t="11609" x="10539413" y="650875"/>
          <p14:tracePt t="11615" x="10477500" y="638175"/>
          <p14:tracePt t="11623" x="10439400" y="638175"/>
          <p14:tracePt t="11631" x="10390188" y="638175"/>
          <p14:tracePt t="11639" x="10339388" y="625475"/>
          <p14:tracePt t="11647" x="10288588" y="625475"/>
          <p14:tracePt t="11655" x="10213975" y="625475"/>
          <p14:tracePt t="11663" x="10164763" y="625475"/>
          <p14:tracePt t="11671" x="10101263" y="625475"/>
          <p14:tracePt t="11676" x="10026650" y="612775"/>
          <p14:tracePt t="11685" x="9975850" y="612775"/>
          <p14:tracePt t="11692" x="9952038" y="612775"/>
          <p14:tracePt t="11701" x="9888538" y="612775"/>
          <p14:tracePt t="11708" x="9813925" y="600075"/>
          <p14:tracePt t="11717" x="9750425" y="600075"/>
          <p14:tracePt t="11724" x="9650413" y="600075"/>
          <p14:tracePt t="11734" x="9525000" y="588963"/>
          <p14:tracePt t="11741" x="9375775" y="588963"/>
          <p14:tracePt t="11747" x="9224963" y="600075"/>
          <p14:tracePt t="11755" x="9037638" y="612775"/>
          <p14:tracePt t="11763" x="8874125" y="612775"/>
          <p14:tracePt t="11772" x="8763000" y="612775"/>
          <p14:tracePt t="11779" x="8661400" y="612775"/>
          <p14:tracePt t="11787" x="8586788" y="588963"/>
          <p14:tracePt t="11795" x="8512175" y="576263"/>
          <p14:tracePt t="11804" x="8461375" y="550863"/>
          <p14:tracePt t="11809" x="8399463" y="525463"/>
          <p14:tracePt t="11817" x="8348663" y="525463"/>
          <p14:tracePt t="11825" x="8299450" y="525463"/>
          <p14:tracePt t="11836" x="8223250" y="512763"/>
          <p14:tracePt t="11841" x="8135938" y="500063"/>
          <p14:tracePt t="11852" x="8074025" y="487363"/>
          <p14:tracePt t="11857" x="7999413" y="463550"/>
          <p14:tracePt t="11865" x="7910513" y="463550"/>
          <p14:tracePt t="11887" x="7661275" y="463550"/>
          <p14:tracePt t="11894" x="7585075" y="476250"/>
          <p14:tracePt t="11902" x="7548563" y="476250"/>
          <p14:tracePt t="11910" x="7497763" y="487363"/>
          <p14:tracePt t="11918" x="7459663" y="487363"/>
          <p14:tracePt t="11926" x="7423150" y="487363"/>
          <p14:tracePt t="11935" x="7372350" y="487363"/>
          <p14:tracePt t="11940" x="7335838" y="487363"/>
          <p14:tracePt t="11949" x="7310438" y="487363"/>
          <p14:tracePt t="11956" x="7272338" y="487363"/>
          <p14:tracePt t="11964" x="7235825" y="487363"/>
          <p14:tracePt t="11972" x="7185025" y="487363"/>
          <p14:tracePt t="11980" x="7134225" y="487363"/>
          <p14:tracePt t="11988" x="7059613" y="487363"/>
          <p14:tracePt t="11996" x="6997700" y="476250"/>
          <p14:tracePt t="12004" x="6921500" y="463550"/>
          <p14:tracePt t="12010" x="6834188" y="450850"/>
          <p14:tracePt t="12018" x="6772275" y="450850"/>
          <p14:tracePt t="12026" x="6721475" y="450850"/>
          <p14:tracePt t="12034" x="6696075" y="450850"/>
          <p14:tracePt t="12042" x="6672263" y="463550"/>
          <p14:tracePt t="12050" x="6659563" y="463550"/>
          <p14:tracePt t="12059" x="6646863" y="463550"/>
          <p14:tracePt t="12068" x="6621463" y="463550"/>
          <p14:tracePt t="12075" x="6596063" y="463550"/>
          <p14:tracePt t="12081" x="6572250" y="463550"/>
          <p14:tracePt t="12089" x="6521450" y="476250"/>
          <p14:tracePt t="12097" x="6459538" y="476250"/>
          <p14:tracePt t="12105" x="6370638" y="476250"/>
          <p14:tracePt t="12113" x="6283325" y="476250"/>
          <p14:tracePt t="12121" x="6196013" y="476250"/>
          <p14:tracePt t="12129" x="6108700" y="476250"/>
          <p14:tracePt t="12137" x="6045200" y="476250"/>
          <p14:tracePt t="12143" x="6008688" y="463550"/>
          <p14:tracePt t="12151" x="5957888" y="450850"/>
          <p14:tracePt t="12159" x="5921375" y="450850"/>
          <p14:tracePt t="12168" x="5895975" y="450850"/>
          <p14:tracePt t="12175" x="5857875" y="450850"/>
          <p14:tracePt t="12185" x="5808663" y="463550"/>
          <p14:tracePt t="12191" x="5783263" y="476250"/>
          <p14:tracePt t="12201" x="5719763" y="476250"/>
          <p14:tracePt t="12207" x="5645150" y="500063"/>
          <p14:tracePt t="12213" x="5570538" y="525463"/>
          <p14:tracePt t="12221" x="5495925" y="550863"/>
          <p14:tracePt t="12229" x="5407025" y="576263"/>
          <p14:tracePt t="12237" x="5345113" y="600075"/>
          <p14:tracePt t="12245" x="5270500" y="625475"/>
          <p14:tracePt t="12254" x="5194300" y="650875"/>
          <p14:tracePt t="12261" x="5145088" y="676275"/>
          <p14:tracePt t="12269" x="5081588" y="688975"/>
          <p14:tracePt t="12275" x="5045075" y="688975"/>
          <p14:tracePt t="12285" x="5032375" y="712788"/>
          <p14:tracePt t="12291" x="5006975" y="712788"/>
          <p14:tracePt t="12301" x="4994275" y="725488"/>
          <p14:tracePt t="12307" x="4981575" y="738188"/>
          <p14:tracePt t="12316" x="4968875" y="750888"/>
          <p14:tracePt t="12323" x="4956175" y="763588"/>
          <p14:tracePt t="12331" x="4932363" y="788988"/>
          <p14:tracePt t="12340" x="4919663" y="801688"/>
          <p14:tracePt t="12345" x="4906963" y="825500"/>
          <p14:tracePt t="12354" x="4881563" y="838200"/>
          <p14:tracePt t="12361" x="4868863" y="850900"/>
          <p14:tracePt t="12369" x="4856163" y="876300"/>
          <p14:tracePt t="12377" x="4856163" y="889000"/>
          <p14:tracePt t="12385" x="4843463" y="912813"/>
          <p14:tracePt t="12393" x="4843463" y="925513"/>
          <p14:tracePt t="12401" x="4843463" y="950913"/>
          <p14:tracePt t="12407" x="4843463" y="989013"/>
          <p14:tracePt t="12416" x="4832350" y="1014413"/>
          <p14:tracePt t="12423" x="4832350" y="1050925"/>
          <p14:tracePt t="12431" x="4832350" y="1089025"/>
          <p14:tracePt t="12439" x="4832350" y="1114425"/>
          <p14:tracePt t="12447" x="4819650" y="1138238"/>
          <p14:tracePt t="12455" x="4819650" y="1150938"/>
          <p14:tracePt t="12463" x="4819650" y="1163638"/>
          <p14:tracePt t="12471" x="4819650" y="1189038"/>
          <p14:tracePt t="12477" x="4819650" y="1201738"/>
          <p14:tracePt t="12485" x="4832350" y="1214438"/>
          <p14:tracePt t="12493" x="4832350" y="1238250"/>
          <p14:tracePt t="12501" x="4856163" y="1263650"/>
          <p14:tracePt t="12509" x="4868863" y="1276350"/>
          <p14:tracePt t="12518" x="4894263" y="1314450"/>
          <p14:tracePt t="12525" x="4906963" y="1339850"/>
          <p14:tracePt t="12534" x="4932363" y="1363663"/>
          <p14:tracePt t="12541" x="4945063" y="1376363"/>
          <p14:tracePt t="12547" x="4956175" y="1401763"/>
          <p14:tracePt t="12556" x="4968875" y="1414463"/>
          <p14:tracePt t="12563" x="4981575" y="1439863"/>
          <p14:tracePt t="12571" x="4981575" y="1450975"/>
          <p14:tracePt t="12579" x="4981575" y="1463675"/>
          <p14:tracePt t="12588" x="4994275" y="1489075"/>
          <p14:tracePt t="12595" x="5006975" y="1501775"/>
          <p14:tracePt t="12604" x="5019675" y="1514475"/>
          <p14:tracePt t="12609" x="5032375" y="1539875"/>
          <p14:tracePt t="12618" x="5045075" y="1552575"/>
          <p14:tracePt t="12625" x="5045075" y="1576388"/>
          <p14:tracePt t="12635" x="5057775" y="1589088"/>
          <p14:tracePt t="12641" x="5068888" y="1601788"/>
          <p14:tracePt t="12651" x="5068888" y="1627188"/>
          <p14:tracePt t="12657" x="5068888" y="1639888"/>
          <p14:tracePt t="12669" x="5081588" y="1652588"/>
          <p14:tracePt t="12673" x="5094288" y="1676400"/>
          <p14:tracePt t="12679" x="5106988" y="1689100"/>
          <p14:tracePt t="12687" x="5119688" y="1701800"/>
          <p14:tracePt t="12694" x="5132388" y="1727200"/>
          <p14:tracePt t="12702" x="5132388" y="1739900"/>
          <p14:tracePt t="12710" x="5145088" y="1752600"/>
          <p14:tracePt t="12726" x="5145088" y="1765300"/>
          <p14:tracePt t="12757" x="5145088" y="1776413"/>
          <p14:tracePt t="12789" x="5157788" y="1776413"/>
          <p14:tracePt t="12937" x="5157788" y="1789113"/>
          <p14:tracePt t="12951" x="5170488" y="1789113"/>
          <p14:tracePt t="13157" x="5181600" y="1789113"/>
          <p14:tracePt t="13367" x="5194300" y="1789113"/>
          <p14:tracePt t="13643" x="5194300" y="1801813"/>
          <p14:tracePt t="13663" x="5207000" y="1827213"/>
          <p14:tracePt t="13671" x="5219700" y="1839913"/>
          <p14:tracePt t="13685" x="5232400" y="1865313"/>
          <p14:tracePt t="13701" x="5232400" y="1876425"/>
          <p14:tracePt t="13713" x="5245100" y="1876425"/>
          <p14:tracePt t="13767" x="5257800" y="1889125"/>
          <p14:tracePt t="13779" x="5257800" y="1901825"/>
          <p14:tracePt t="13787" x="5257800" y="1914525"/>
          <p14:tracePt t="13795" x="5270500" y="1939925"/>
          <p14:tracePt t="13803" x="5281613" y="1965325"/>
          <p14:tracePt t="13811" x="5281613" y="1978025"/>
          <p14:tracePt t="13818" x="5281613" y="2001838"/>
          <p14:tracePt t="13825" x="5294313" y="2027238"/>
          <p14:tracePt t="13835" x="5307013" y="2039938"/>
          <p14:tracePt t="13841" x="5307013" y="2065338"/>
          <p14:tracePt t="13851" x="5307013" y="2078038"/>
          <p14:tracePt t="13857" x="5332413" y="2089150"/>
          <p14:tracePt t="13868" x="5345113" y="2114550"/>
          <p14:tracePt t="13927" x="5345113" y="2127250"/>
          <p14:tracePt t="13935" x="5357813" y="2139950"/>
          <p14:tracePt t="13943" x="5357813" y="2152650"/>
          <p14:tracePt t="13961" x="5370513" y="2152650"/>
          <p14:tracePt t="14067" x="5383213" y="2152650"/>
          <p14:tracePt t="14075" x="5383213" y="2127250"/>
          <p14:tracePt t="14081" x="5394325" y="2114550"/>
          <p14:tracePt t="14089" x="5394325" y="2101850"/>
          <p14:tracePt t="14097" x="5394325" y="2089150"/>
          <p14:tracePt t="14105" x="5394325" y="2078038"/>
          <p14:tracePt t="14113" x="5394325" y="2065338"/>
          <p14:tracePt t="14121" x="5394325" y="2052638"/>
          <p14:tracePt t="14137" x="5394325" y="2039938"/>
          <p14:tracePt t="14151" x="5394325" y="2027238"/>
          <p14:tracePt t="14163" x="5394325" y="2014538"/>
          <p14:tracePt t="14171" x="5383213" y="2014538"/>
          <p14:tracePt t="14179" x="5370513" y="2001838"/>
          <p14:tracePt t="14188" x="5345113" y="1989138"/>
          <p14:tracePt t="14195" x="5332413" y="1978025"/>
          <p14:tracePt t="14203" x="5307013" y="1978025"/>
          <p14:tracePt t="14211" x="5270500" y="1978025"/>
          <p14:tracePt t="14218" x="5245100" y="1965325"/>
          <p14:tracePt t="14225" x="5207000" y="1952625"/>
          <p14:tracePt t="14234" x="5194300" y="1952625"/>
          <p14:tracePt t="14241" x="5181600" y="1952625"/>
          <p14:tracePt t="14251" x="5157788" y="1952625"/>
          <p14:tracePt t="14257" x="5132388" y="1965325"/>
          <p14:tracePt t="14273" x="5119688" y="1978025"/>
          <p14:tracePt t="14282" x="5119688" y="1989138"/>
          <p14:tracePt t="14287" x="5106988" y="2001838"/>
          <p14:tracePt t="14295" x="5094288" y="2014538"/>
          <p14:tracePt t="14303" x="5094288" y="2039938"/>
          <p14:tracePt t="14311" x="5068888" y="2052638"/>
          <p14:tracePt t="14319" x="5068888" y="2065338"/>
          <p14:tracePt t="14327" x="5045075" y="2101850"/>
          <p14:tracePt t="14335" x="5032375" y="2114550"/>
          <p14:tracePt t="14343" x="5032375" y="2139950"/>
          <p14:tracePt t="14351" x="5019675" y="2165350"/>
          <p14:tracePt t="14357" x="5006975" y="2227263"/>
          <p14:tracePt t="14367" x="5006975" y="2278063"/>
          <p14:tracePt t="14373" x="4994275" y="2314575"/>
          <p14:tracePt t="14381" x="4994275" y="2352675"/>
          <p14:tracePt t="14389" x="5006975" y="2378075"/>
          <p14:tracePt t="14397" x="5019675" y="2390775"/>
          <p14:tracePt t="14405" x="5032375" y="2427288"/>
          <p14:tracePt t="14413" x="5045075" y="2452688"/>
          <p14:tracePt t="14419" x="5057775" y="2465388"/>
          <p14:tracePt t="14427" x="5081588" y="2503488"/>
          <p14:tracePt t="14435" x="5094288" y="2527300"/>
          <p14:tracePt t="14443" x="5119688" y="2565400"/>
          <p14:tracePt t="14452" x="5145088" y="2616200"/>
          <p14:tracePt t="14459" x="5170488" y="2640013"/>
          <p14:tracePt t="14468" x="5194300" y="2665413"/>
          <p14:tracePt t="14475" x="5245100" y="2703513"/>
          <p14:tracePt t="14485" x="5281613" y="2716213"/>
          <p14:tracePt t="14489" x="5357813" y="2740025"/>
          <p14:tracePt t="14497" x="5407025" y="2765425"/>
          <p14:tracePt t="14506" x="5457825" y="2778125"/>
          <p14:tracePt t="14513" x="5532438" y="2790825"/>
          <p14:tracePt t="14521" x="5607050" y="2816225"/>
          <p14:tracePt t="14529" x="5657850" y="2840038"/>
          <p14:tracePt t="14537" x="5708650" y="2852738"/>
          <p14:tracePt t="14545" x="5757863" y="2878138"/>
          <p14:tracePt t="14551" x="5832475" y="2890838"/>
          <p14:tracePt t="14559" x="5883275" y="2916238"/>
          <p14:tracePt t="14568" x="5945188" y="2941638"/>
          <p14:tracePt t="14575" x="5970588" y="2941638"/>
          <p14:tracePt t="14584" x="6008688" y="2965450"/>
          <p14:tracePt t="14591" x="6045200" y="2978150"/>
          <p14:tracePt t="14601" x="6083300" y="2978150"/>
          <p14:tracePt t="14607" x="6096000" y="2990850"/>
          <p14:tracePt t="14618" x="6121400" y="3003550"/>
          <p14:tracePt t="14621" x="6146800" y="3003550"/>
          <p14:tracePt t="14629" x="6170613" y="3016250"/>
          <p14:tracePt t="14637" x="6183313" y="3016250"/>
          <p14:tracePt t="14645" x="6208713" y="3028950"/>
          <p14:tracePt t="14653" x="6246813" y="3054350"/>
          <p14:tracePt t="14661" x="6321425" y="3065463"/>
          <p14:tracePt t="14669" x="6396038" y="3090863"/>
          <p14:tracePt t="14677" x="6459538" y="3090863"/>
          <p14:tracePt t="14684" x="6534150" y="3116263"/>
          <p14:tracePt t="14691" x="6608763" y="3141663"/>
          <p14:tracePt t="14702" x="6684963" y="3165475"/>
          <p14:tracePt t="14707" x="6746875" y="3190875"/>
          <p14:tracePt t="14717" x="6821488" y="3190875"/>
          <p14:tracePt t="14722" x="6897688" y="3216275"/>
          <p14:tracePt t="14731" x="6985000" y="3241675"/>
          <p14:tracePt t="14739" x="7046913" y="3254375"/>
          <p14:tracePt t="14747" x="7123113" y="3254375"/>
          <p14:tracePt t="14754" x="7172325" y="3254375"/>
          <p14:tracePt t="14761" x="7223125" y="3267075"/>
          <p14:tracePt t="14769" x="7272338" y="3278188"/>
          <p14:tracePt t="14777" x="7348538" y="3278188"/>
          <p14:tracePt t="14785" x="7410450" y="3290888"/>
          <p14:tracePt t="14792" x="7472363" y="3303588"/>
          <p14:tracePt t="14801" x="7548563" y="3328988"/>
          <p14:tracePt t="14808" x="7597775" y="3354388"/>
          <p14:tracePt t="14816" x="7635875" y="3367088"/>
          <p14:tracePt t="14823" x="7673975" y="3378200"/>
          <p14:tracePt t="14831" x="7710488" y="3378200"/>
          <p14:tracePt t="14839" x="7748588" y="3378200"/>
          <p14:tracePt t="14848" x="7797800" y="3390900"/>
          <p14:tracePt t="14855" x="7835900" y="3390900"/>
          <p14:tracePt t="14863" x="7861300" y="3403600"/>
          <p14:tracePt t="14871" x="7910513" y="3416300"/>
          <p14:tracePt t="14879" x="7986713" y="3429000"/>
          <p14:tracePt t="14885" x="8035925" y="3441700"/>
          <p14:tracePt t="14893" x="8086725" y="3454400"/>
          <p14:tracePt t="14901" x="8148638" y="3467100"/>
          <p14:tracePt t="14909" x="8186738" y="3490913"/>
          <p14:tracePt t="14918" x="8235950" y="3503613"/>
          <p14:tracePt t="14925" x="8299450" y="3516313"/>
          <p14:tracePt t="14934" x="8335963" y="3516313"/>
          <p14:tracePt t="14941" x="8386763" y="3516313"/>
          <p14:tracePt t="14951" x="8435975" y="3516313"/>
          <p14:tracePt t="14955" x="8512175" y="3516313"/>
          <p14:tracePt t="14963" x="8574088" y="3516313"/>
          <p14:tracePt t="14972" x="8661400" y="3503613"/>
          <p14:tracePt t="14979" x="8737600" y="3490913"/>
          <p14:tracePt t="14986" x="8799513" y="3479800"/>
          <p14:tracePt t="14994" x="8874125" y="3454400"/>
          <p14:tracePt t="15003" x="8924925" y="3441700"/>
          <p14:tracePt t="15011" x="8986838" y="3416300"/>
          <p14:tracePt t="15016" x="9024938" y="3378200"/>
          <p14:tracePt t="15025" x="9063038" y="3367088"/>
          <p14:tracePt t="15033" x="9075738" y="3354388"/>
          <p14:tracePt t="15040" x="9099550" y="3328988"/>
          <p14:tracePt t="15051" x="9099550" y="3316288"/>
          <p14:tracePt t="15057" x="9112250" y="3290888"/>
          <p14:tracePt t="15068" x="9124950" y="3278188"/>
          <p14:tracePt t="15073" x="9137650" y="3267075"/>
          <p14:tracePt t="15082" x="9150350" y="3241675"/>
          <p14:tracePt t="15087" x="9150350" y="3228975"/>
          <p14:tracePt t="15095" x="9150350" y="3216275"/>
          <p14:tracePt t="15103" x="9150350" y="3190875"/>
          <p14:tracePt t="15111" x="9150350" y="3165475"/>
          <p14:tracePt t="15119" x="9150350" y="3128963"/>
          <p14:tracePt t="15127" x="9150350" y="3090863"/>
          <p14:tracePt t="15136" x="9124950" y="3041650"/>
          <p14:tracePt t="15143" x="9112250" y="3003550"/>
          <p14:tracePt t="15151" x="9112250" y="2978150"/>
          <p14:tracePt t="15157" x="9099550" y="2952750"/>
          <p14:tracePt t="15167" x="9075738" y="2941638"/>
          <p14:tracePt t="15173" x="9063038" y="2916238"/>
          <p14:tracePt t="15182" x="9050338" y="2903538"/>
          <p14:tracePt t="15189" x="9037638" y="2878138"/>
          <p14:tracePt t="15197" x="9012238" y="2852738"/>
          <p14:tracePt t="15205" x="8999538" y="2840038"/>
          <p14:tracePt t="15213" x="8975725" y="2803525"/>
          <p14:tracePt t="15219" x="8950325" y="2778125"/>
          <p14:tracePt t="15227" x="8924925" y="2740025"/>
          <p14:tracePt t="15235" x="8863013" y="2690813"/>
          <p14:tracePt t="15243" x="8799513" y="2627313"/>
          <p14:tracePt t="15251" x="8724900" y="2552700"/>
          <p14:tracePt t="15259" x="8661400" y="2490788"/>
          <p14:tracePt t="15268" x="8624888" y="2465388"/>
          <p14:tracePt t="15275" x="8574088" y="2439988"/>
          <p14:tracePt t="15284" x="8524875" y="2414588"/>
          <p14:tracePt t="15289" x="8461375" y="2390775"/>
          <p14:tracePt t="15297" x="8424863" y="2365375"/>
          <p14:tracePt t="15306" x="8386763" y="2365375"/>
          <p14:tracePt t="15313" x="8348663" y="2352675"/>
          <p14:tracePt t="15321" x="8324850" y="2327275"/>
          <p14:tracePt t="15329" x="8312150" y="2327275"/>
          <p14:tracePt t="15337" x="8286750" y="2303463"/>
          <p14:tracePt t="15345" x="8235950" y="2290763"/>
          <p14:tracePt t="15351" x="8174038" y="2265363"/>
          <p14:tracePt t="15359" x="8110538" y="2239963"/>
          <p14:tracePt t="15367" x="8061325" y="2214563"/>
          <p14:tracePt t="15375" x="7986713" y="2178050"/>
          <p14:tracePt t="15384" x="7923213" y="2152650"/>
          <p14:tracePt t="15391" x="7848600" y="2127250"/>
          <p14:tracePt t="15401" x="7797800" y="2114550"/>
          <p14:tracePt t="15407" x="7735888" y="2089150"/>
          <p14:tracePt t="15418" x="7710488" y="2065338"/>
          <p14:tracePt t="15422" x="7697788" y="2052638"/>
          <p14:tracePt t="15429" x="7673975" y="2039938"/>
          <p14:tracePt t="15438" x="7661275" y="2039938"/>
          <p14:tracePt t="15445" x="7648575" y="2027238"/>
          <p14:tracePt t="15453" x="7610475" y="2014538"/>
          <p14:tracePt t="15461" x="7572375" y="2001838"/>
          <p14:tracePt t="15469" x="7523163" y="2001838"/>
          <p14:tracePt t="15477" x="7448550" y="1978025"/>
          <p14:tracePt t="15485" x="7359650" y="1952625"/>
          <p14:tracePt t="15491" x="7297738" y="1939925"/>
          <p14:tracePt t="15500" x="7210425" y="1939925"/>
          <p14:tracePt t="15507" x="7110413" y="1914525"/>
          <p14:tracePt t="15517" x="7021513" y="1889125"/>
          <p14:tracePt t="15523" x="6946900" y="1876425"/>
          <p14:tracePt t="15532" x="6884988" y="1876425"/>
          <p14:tracePt t="15540" x="6846888" y="1876425"/>
          <p14:tracePt t="15547" x="6821488" y="1876425"/>
          <p14:tracePt t="15553" x="6797675" y="1876425"/>
          <p14:tracePt t="15561" x="6772275" y="1876425"/>
          <p14:tracePt t="15569" x="6721475" y="1876425"/>
          <p14:tracePt t="15577" x="6659563" y="1876425"/>
          <p14:tracePt t="15585" x="6584950" y="1876425"/>
          <p14:tracePt t="15593" x="6508750" y="1876425"/>
          <p14:tracePt t="15601" x="6446838" y="1889125"/>
          <p14:tracePt t="15609" x="6370638" y="1889125"/>
          <p14:tracePt t="15618" x="6308725" y="1889125"/>
          <p14:tracePt t="15623" x="6246813" y="1889125"/>
          <p14:tracePt t="15634" x="6170613" y="1889125"/>
          <p14:tracePt t="15639" x="6134100" y="1889125"/>
          <p14:tracePt t="15647" x="6108700" y="1889125"/>
          <p14:tracePt t="15655" x="6083300" y="1889125"/>
          <p14:tracePt t="15663" x="6057900" y="1889125"/>
          <p14:tracePt t="15671" x="6045200" y="1889125"/>
          <p14:tracePt t="15679" x="6021388" y="1889125"/>
          <p14:tracePt t="15685" x="6008688" y="1889125"/>
          <p14:tracePt t="15693" x="5970588" y="1876425"/>
          <p14:tracePt t="15702" x="5945188" y="1865313"/>
          <p14:tracePt t="15708" x="5908675" y="1865313"/>
          <p14:tracePt t="15717" x="5857875" y="1865313"/>
          <p14:tracePt t="15724" x="5795963" y="1865313"/>
          <p14:tracePt t="15732" x="5757863" y="1865313"/>
          <p14:tracePt t="15740" x="5683250" y="1865313"/>
          <p14:tracePt t="15746" x="5645150" y="1889125"/>
          <p14:tracePt t="15754" x="5619750" y="1901825"/>
          <p14:tracePt t="15762" x="5595938" y="1927225"/>
          <p14:tracePt t="15771" x="5583238" y="1927225"/>
          <p14:tracePt t="15779" x="5570538" y="1952625"/>
          <p14:tracePt t="15787" x="5545138" y="1952625"/>
          <p14:tracePt t="15795" x="5532438" y="1978025"/>
          <p14:tracePt t="15803" x="5507038" y="1989138"/>
          <p14:tracePt t="15811" x="5495925" y="2014538"/>
          <p14:tracePt t="15817" x="5483225" y="2027238"/>
          <p14:tracePt t="15825" x="5457825" y="2052638"/>
          <p14:tracePt t="15834" x="5445125" y="2078038"/>
          <p14:tracePt t="15841" x="5419725" y="2089150"/>
          <p14:tracePt t="15852" x="5407025" y="2114550"/>
          <p14:tracePt t="15857" x="5394325" y="2139950"/>
          <p14:tracePt t="15867" x="5383213" y="2139950"/>
          <p14:tracePt t="15874" x="5383213" y="2165350"/>
          <p14:tracePt t="15884" x="5370513" y="2190750"/>
          <p14:tracePt t="15887" x="5357813" y="2214563"/>
          <p14:tracePt t="15894" x="5345113" y="2239963"/>
          <p14:tracePt t="15903" x="5319713" y="2265363"/>
          <p14:tracePt t="15910" x="5307013" y="2303463"/>
          <p14:tracePt t="15919" x="5281613" y="2314575"/>
          <p14:tracePt t="15926" x="5270500" y="2339975"/>
          <p14:tracePt t="15934" x="5245100" y="2378075"/>
          <p14:tracePt t="15942" x="5245100" y="2403475"/>
          <p14:tracePt t="15949" x="5232400" y="2414588"/>
          <p14:tracePt t="15956" x="5232400" y="2427288"/>
          <p14:tracePt t="15966" x="5232400" y="2452688"/>
          <p14:tracePt t="15972" x="5232400" y="2465388"/>
          <p14:tracePt t="15981" x="5245100" y="2490788"/>
          <p14:tracePt t="15989" x="5270500" y="2516188"/>
          <p14:tracePt t="15997" x="5270500" y="2527300"/>
          <p14:tracePt t="16005" x="5281613" y="2540000"/>
          <p14:tracePt t="16013" x="5294313" y="2565400"/>
          <p14:tracePt t="16020" x="5307013" y="2578100"/>
          <p14:tracePt t="16027" x="5307013" y="2590800"/>
          <p14:tracePt t="16036" x="5319713" y="2603500"/>
          <p14:tracePt t="16043" x="5319713" y="2627313"/>
          <p14:tracePt t="16052" x="5332413" y="2640013"/>
          <p14:tracePt t="16059" x="5357813" y="2652713"/>
          <p14:tracePt t="16067" x="5370513" y="2690813"/>
          <p14:tracePt t="16075" x="5394325" y="2716213"/>
          <p14:tracePt t="16083" x="5407025" y="2728913"/>
          <p14:tracePt t="16089" x="5419725" y="2752725"/>
          <p14:tracePt t="16097" x="5445125" y="2778125"/>
          <p14:tracePt t="16105" x="5457825" y="2790825"/>
          <p14:tracePt t="16113" x="5483225" y="2828925"/>
          <p14:tracePt t="16121" x="5495925" y="2840038"/>
          <p14:tracePt t="16129" x="5519738" y="2852738"/>
          <p14:tracePt t="16137" x="5532438" y="2878138"/>
          <p14:tracePt t="16145" x="5557838" y="2890838"/>
          <p14:tracePt t="16152" x="5570538" y="2903538"/>
          <p14:tracePt t="16159" x="5583238" y="2903538"/>
          <p14:tracePt t="16168" x="5607050" y="2916238"/>
          <p14:tracePt t="16175" x="5619750" y="2916238"/>
          <p14:tracePt t="16184" x="5632450" y="2928938"/>
          <p14:tracePt t="16191" x="5657850" y="2941638"/>
          <p14:tracePt t="16200" x="5683250" y="2941638"/>
          <p14:tracePt t="16207" x="5695950" y="2965450"/>
          <p14:tracePt t="16218" x="5719763" y="2978150"/>
          <p14:tracePt t="16222" x="5770563" y="3003550"/>
          <p14:tracePt t="16229" x="5808663" y="3028950"/>
          <p14:tracePt t="16237" x="5832475" y="3041650"/>
          <p14:tracePt t="16245" x="5870575" y="3065463"/>
          <p14:tracePt t="16253" x="5895975" y="3078163"/>
          <p14:tracePt t="16261" x="5932488" y="3103563"/>
          <p14:tracePt t="16269" x="5970588" y="3103563"/>
          <p14:tracePt t="16277" x="6008688" y="3116263"/>
          <p14:tracePt t="16284" x="6045200" y="3128963"/>
          <p14:tracePt t="16291" x="6083300" y="3128963"/>
          <p14:tracePt t="16301" x="6121400" y="3128963"/>
          <p14:tracePt t="16307" x="6146800" y="3128963"/>
          <p14:tracePt t="16317" x="6183313" y="3128963"/>
          <p14:tracePt t="16323" x="6234113" y="3128963"/>
          <p14:tracePt t="16333" x="6283325" y="3128963"/>
          <p14:tracePt t="16339" x="6321425" y="3128963"/>
          <p14:tracePt t="16347" x="6370638" y="3128963"/>
          <p14:tracePt t="16353" x="6421438" y="3128963"/>
          <p14:tracePt t="16361" x="6446838" y="3128963"/>
          <p14:tracePt t="16369" x="6472238" y="3128963"/>
          <p14:tracePt t="16377" x="6496050" y="3128963"/>
          <p14:tracePt t="16385" x="6521450" y="3128963"/>
          <p14:tracePt t="16393" x="6546850" y="3128963"/>
          <p14:tracePt t="16401" x="6584950" y="3141663"/>
          <p14:tracePt t="16409" x="6634163" y="3165475"/>
          <p14:tracePt t="16418" x="6684963" y="3178175"/>
          <p14:tracePt t="16423" x="6734175" y="3190875"/>
          <p14:tracePt t="16434" x="6772275" y="3203575"/>
          <p14:tracePt t="16439" x="6808788" y="3216275"/>
          <p14:tracePt t="16447" x="6834188" y="3216275"/>
          <p14:tracePt t="16455" x="6846888" y="3216275"/>
          <p14:tracePt t="16463" x="6859588" y="3216275"/>
          <p14:tracePt t="16471" x="6872288" y="3216275"/>
          <p14:tracePt t="16477" x="6897688" y="3216275"/>
          <p14:tracePt t="16485" x="6910388" y="3216275"/>
          <p14:tracePt t="16493" x="6921500" y="3216275"/>
          <p14:tracePt t="16501" x="6946900" y="3216275"/>
          <p14:tracePt t="16509" x="6972300" y="3216275"/>
          <p14:tracePt t="16517" x="7021513" y="3216275"/>
          <p14:tracePt t="16525" x="7085013" y="3228975"/>
          <p14:tracePt t="16534" x="7159625" y="3228975"/>
          <p14:tracePt t="16541" x="7223125" y="3241675"/>
          <p14:tracePt t="16550" x="7297738" y="3267075"/>
          <p14:tracePt t="16555" x="7385050" y="3290888"/>
          <p14:tracePt t="16563" x="7472363" y="3290888"/>
          <p14:tracePt t="16571" x="7535863" y="3290888"/>
          <p14:tracePt t="16579" x="7597775" y="3290888"/>
          <p14:tracePt t="16588" x="7623175" y="3290888"/>
          <p14:tracePt t="16595" x="7635875" y="3278188"/>
          <p14:tracePt t="16603" x="7648575" y="3267075"/>
          <p14:tracePt t="16611" x="7661275" y="3267075"/>
          <p14:tracePt t="16617" x="7673975" y="3254375"/>
          <p14:tracePt t="16625" x="7697788" y="3241675"/>
          <p14:tracePt t="16634" x="7723188" y="3228975"/>
          <p14:tracePt t="16641" x="7761288" y="3203575"/>
          <p14:tracePt t="16650" x="7835900" y="3178175"/>
          <p14:tracePt t="16657" x="7897813" y="3165475"/>
          <p14:tracePt t="16667" x="7935913" y="3141663"/>
          <p14:tracePt t="16673" x="7948613" y="3128963"/>
          <p14:tracePt t="16683" x="7974013" y="3116263"/>
          <p14:tracePt t="16688" x="7974013" y="3103563"/>
          <p14:tracePt t="16695" x="7986713" y="3103563"/>
          <p14:tracePt t="16711" x="7986713" y="3090863"/>
          <p14:tracePt t="16719" x="7999413" y="3078163"/>
          <p14:tracePt t="16726" x="8023225" y="3054350"/>
          <p14:tracePt t="16734" x="8035925" y="3028950"/>
          <p14:tracePt t="16742" x="8048625" y="3003550"/>
          <p14:tracePt t="16749" x="8074025" y="2978150"/>
          <p14:tracePt t="16757" x="8099425" y="2941638"/>
          <p14:tracePt t="16766" x="8110538" y="2903538"/>
          <p14:tracePt t="16773" x="8123238" y="2890838"/>
          <p14:tracePt t="16782" x="8123238" y="2878138"/>
          <p14:tracePt t="16788" x="8123238" y="2852738"/>
          <p14:tracePt t="16797" x="8123238" y="2840038"/>
          <p14:tracePt t="16804" x="8123238" y="2828925"/>
          <p14:tracePt t="16813" x="8110538" y="2803525"/>
          <p14:tracePt t="16819" x="8099425" y="2790825"/>
          <p14:tracePt t="16827" x="8086725" y="2778125"/>
          <p14:tracePt t="16835" x="8074025" y="2752725"/>
          <p14:tracePt t="16843" x="8048625" y="2740025"/>
          <p14:tracePt t="16851" x="8035925" y="2716213"/>
          <p14:tracePt t="16859" x="8010525" y="2690813"/>
          <p14:tracePt t="16868" x="7974013" y="2627313"/>
          <p14:tracePt t="16876" x="7923213" y="2552700"/>
          <p14:tracePt t="16884" x="7861300" y="2490788"/>
          <p14:tracePt t="16889" x="7785100" y="2414588"/>
          <p14:tracePt t="16897" x="7710488" y="2352675"/>
          <p14:tracePt t="16906" x="7635875" y="2314575"/>
          <p14:tracePt t="16913" x="7610475" y="2303463"/>
          <p14:tracePt t="16921" x="7597775" y="2278063"/>
          <p14:tracePt t="16929" x="7572375" y="2278063"/>
          <p14:tracePt t="16938" x="7561263" y="2265363"/>
          <p14:tracePt t="16945" x="7561263" y="2252663"/>
          <p14:tracePt t="16951" x="7535863" y="2239963"/>
          <p14:tracePt t="16967" x="7510463" y="2227263"/>
          <p14:tracePt t="16975" x="7497763" y="2201863"/>
          <p14:tracePt t="16984" x="7472363" y="2190750"/>
          <p14:tracePt t="16991" x="7435850" y="2165350"/>
          <p14:tracePt t="17001" x="7372350" y="2152650"/>
          <p14:tracePt t="17007" x="7297738" y="2127250"/>
          <p14:tracePt t="17013" x="7223125" y="2101850"/>
          <p14:tracePt t="17021" x="7146925" y="2089150"/>
          <p14:tracePt t="17028" x="7059613" y="2078038"/>
          <p14:tracePt t="17036" x="6985000" y="2078038"/>
          <p14:tracePt t="17044" x="6946900" y="2078038"/>
          <p14:tracePt t="17052" x="6934200" y="2078038"/>
          <p14:tracePt t="17060" x="6910388" y="2078038"/>
          <p14:tracePt t="17069" x="6897688" y="2078038"/>
          <p14:tracePt t="17076" x="6859588" y="2065338"/>
          <p14:tracePt t="17083" x="6846888" y="2065338"/>
          <p14:tracePt t="17090" x="6834188" y="2065338"/>
          <p14:tracePt t="17099" x="6808788" y="2065338"/>
          <p14:tracePt t="17107" x="6772275" y="2065338"/>
          <p14:tracePt t="17118" x="6721475" y="2065338"/>
          <p14:tracePt t="17123" x="6672263" y="2065338"/>
          <p14:tracePt t="17134" x="6608763" y="2065338"/>
          <p14:tracePt t="17139" x="6584950" y="2078038"/>
          <p14:tracePt t="17147" x="6572250" y="2089150"/>
          <p14:tracePt t="17154" x="6534150" y="2101850"/>
          <p14:tracePt t="17161" x="6521450" y="2101850"/>
          <p14:tracePt t="17169" x="6496050" y="2114550"/>
          <p14:tracePt t="17177" x="6472238" y="2114550"/>
          <p14:tracePt t="17185" x="6446838" y="2114550"/>
          <p14:tracePt t="17193" x="6408738" y="2127250"/>
          <p14:tracePt t="17201" x="6346825" y="2127250"/>
          <p14:tracePt t="17209" x="6296025" y="2127250"/>
          <p14:tracePt t="17218" x="6246813" y="2152650"/>
          <p14:tracePt t="17224" x="6196013" y="2152650"/>
          <p14:tracePt t="17233" x="6134100" y="2152650"/>
          <p14:tracePt t="17239" x="6070600" y="2152650"/>
          <p14:tracePt t="17247" x="6034088" y="2165350"/>
          <p14:tracePt t="17255" x="5983288" y="2165350"/>
          <p14:tracePt t="17263" x="5945188" y="2165350"/>
          <p14:tracePt t="17271" x="5921375" y="2178050"/>
          <p14:tracePt t="17279" x="5908675" y="2178050"/>
          <p14:tracePt t="17286" x="5895975" y="2190750"/>
          <p14:tracePt t="17293" x="5870575" y="2190750"/>
          <p14:tracePt t="17301" x="5845175" y="2190750"/>
          <p14:tracePt t="17309" x="5821363" y="2201863"/>
          <p14:tracePt t="17318" x="5795963" y="2201863"/>
          <p14:tracePt t="17325" x="5732463" y="2201863"/>
          <p14:tracePt t="17334" x="5683250" y="2201863"/>
          <p14:tracePt t="17341" x="5645150" y="2214563"/>
          <p14:tracePt t="17347" x="5607050" y="2214563"/>
          <p14:tracePt t="17356" x="5583238" y="2214563"/>
          <p14:tracePt t="17363" x="5570538" y="2214563"/>
          <p14:tracePt t="17371" x="5557838" y="2214563"/>
          <p14:tracePt t="17387" x="5545138" y="2214563"/>
          <p14:tracePt t="17395" x="5545138" y="2227263"/>
          <p14:tracePt t="17403" x="5532438" y="2239963"/>
          <p14:tracePt t="17411" x="5519738" y="2252663"/>
          <p14:tracePt t="17417" x="5507038" y="2265363"/>
          <p14:tracePt t="17425" x="5495925" y="2265363"/>
          <p14:tracePt t="17433" x="5470525" y="2290763"/>
          <p14:tracePt t="17441" x="5457825" y="2314575"/>
          <p14:tracePt t="17450" x="5432425" y="2327275"/>
          <p14:tracePt t="17457" x="5419725" y="2352675"/>
          <p14:tracePt t="17468" x="5407025" y="2365375"/>
          <p14:tracePt t="17473" x="5407025" y="2378075"/>
          <p14:tracePt t="17479" x="5394325" y="2403475"/>
          <p14:tracePt t="17488" x="5394325" y="2414588"/>
          <p14:tracePt t="17495" x="5394325" y="2427288"/>
          <p14:tracePt t="17503" x="5394325" y="2452688"/>
          <p14:tracePt t="17511" x="5394325" y="2465388"/>
          <p14:tracePt t="17519" x="5394325" y="2490788"/>
          <p14:tracePt t="17527" x="5394325" y="2503488"/>
          <p14:tracePt t="17535" x="5394325" y="2527300"/>
          <p14:tracePt t="17543" x="5394325" y="2540000"/>
          <p14:tracePt t="17550" x="5394325" y="2552700"/>
          <p14:tracePt t="17557" x="5394325" y="2565400"/>
          <p14:tracePt t="17568" x="5394325" y="2590800"/>
          <p14:tracePt t="17573" x="5394325" y="2603500"/>
          <p14:tracePt t="17584" x="5394325" y="2616200"/>
          <p14:tracePt t="17589" x="5394325" y="2627313"/>
          <p14:tracePt t="17598" x="5394325" y="2640013"/>
          <p14:tracePt t="17605" x="5394325" y="2652713"/>
          <p14:tracePt t="17611" x="5394325" y="2678113"/>
          <p14:tracePt t="17619" x="5394325" y="2690813"/>
          <p14:tracePt t="17627" x="5394325" y="2703513"/>
          <p14:tracePt t="17635" x="5394325" y="2728913"/>
          <p14:tracePt t="17643" x="5394325" y="2740025"/>
          <p14:tracePt t="17651" x="5394325" y="2752725"/>
          <p14:tracePt t="17659" x="5394325" y="2765425"/>
          <p14:tracePt t="17675" x="5394325" y="2790825"/>
          <p14:tracePt t="17784" x="5394325" y="2803525"/>
          <p14:tracePt t="17811" x="5394325" y="2816225"/>
          <p14:tracePt t="17837" x="5394325" y="2840038"/>
          <p14:tracePt t="17853" x="5394325" y="2852738"/>
          <p14:tracePt t="17861" x="5407025" y="2878138"/>
          <p14:tracePt t="17869" x="5432425" y="2890838"/>
          <p14:tracePt t="17877" x="5445125" y="2916238"/>
          <p14:tracePt t="17884" x="5457825" y="2928938"/>
          <p14:tracePt t="17891" x="5483225" y="2941638"/>
          <p14:tracePt t="17900" x="5495925" y="2978150"/>
          <p14:tracePt t="17907" x="5519738" y="3028950"/>
          <p14:tracePt t="17918" x="5545138" y="3065463"/>
          <p14:tracePt t="17923" x="5557838" y="3090863"/>
          <p14:tracePt t="17933" x="5570538" y="3141663"/>
          <p14:tracePt t="17939" x="5583238" y="3154363"/>
          <p14:tracePt t="17947" x="5595938" y="3165475"/>
          <p14:tracePt t="17953" x="5607050" y="3190875"/>
          <p14:tracePt t="17961" x="5607050" y="3216275"/>
          <p14:tracePt t="17969" x="5619750" y="3228975"/>
          <p14:tracePt t="17977" x="5632450" y="3254375"/>
          <p14:tracePt t="17985" x="5645150" y="3267075"/>
          <p14:tracePt t="17993" x="5645150" y="3278188"/>
          <p14:tracePt t="18001" x="5657850" y="3278188"/>
          <p14:tracePt t="18327" x="5645150" y="3278188"/>
          <p14:tracePt t="18335" x="5632450" y="3278188"/>
          <p14:tracePt t="18343" x="5607050" y="3278188"/>
          <p14:tracePt t="18350" x="5595938" y="3278188"/>
          <p14:tracePt t="18369" x="5583238" y="3278188"/>
          <p14:tracePt t="18377" x="5570538" y="3278188"/>
          <p14:tracePt t="18393" x="5557838" y="3278188"/>
          <p14:tracePt t="18401" x="5532438" y="3278188"/>
          <p14:tracePt t="18417" x="5519738" y="3278188"/>
          <p14:tracePt t="18423" x="5507038" y="3278188"/>
          <p14:tracePt t="18433" x="5495925" y="3278188"/>
          <p14:tracePt t="18439" x="5483225" y="3290888"/>
          <p14:tracePt t="18448" x="5470525" y="3290888"/>
          <p14:tracePt t="18455" x="5457825" y="3303588"/>
          <p14:tracePt t="18464" x="5432425" y="3328988"/>
          <p14:tracePt t="18471" x="5419725" y="3341688"/>
          <p14:tracePt t="18479" x="5394325" y="3354388"/>
          <p14:tracePt t="18485" x="5383213" y="3378200"/>
          <p14:tracePt t="18493" x="5370513" y="3390900"/>
          <p14:tracePt t="18501" x="5345113" y="3390900"/>
          <p14:tracePt t="18509" x="5332413" y="3416300"/>
          <p14:tracePt t="18517" x="5307013" y="3416300"/>
          <p14:tracePt t="18525" x="5307013" y="3429000"/>
          <p14:tracePt t="18534" x="5294313" y="3429000"/>
          <p14:tracePt t="18541" x="5294313" y="3441700"/>
          <p14:tracePt t="18548" x="5270500" y="3454400"/>
          <p14:tracePt t="18555" x="5257800" y="3467100"/>
          <p14:tracePt t="18564" x="5245100" y="3490913"/>
          <p14:tracePt t="18571" x="5219700" y="3503613"/>
          <p14:tracePt t="18579" x="5207000" y="3529013"/>
          <p14:tracePt t="18588" x="5181600" y="3541713"/>
          <p14:tracePt t="18595" x="5181600" y="3567113"/>
          <p14:tracePt t="18603" x="5157788" y="3590925"/>
          <p14:tracePt t="18611" x="5145088" y="3603625"/>
          <p14:tracePt t="18620" x="5119688" y="3616325"/>
          <p14:tracePt t="18625" x="5119688" y="3641725"/>
          <p14:tracePt t="18633" x="5119688" y="3654425"/>
          <p14:tracePt t="18641" x="5106988" y="3667125"/>
          <p14:tracePt t="18650" x="5106988" y="3692525"/>
          <p14:tracePt t="18657" x="5094288" y="3703638"/>
          <p14:tracePt t="18668" x="5094288" y="3716338"/>
          <p14:tracePt t="18673" x="5094288" y="3741738"/>
          <p14:tracePt t="18683" x="5094288" y="3754438"/>
          <p14:tracePt t="18687" x="5094288" y="3767138"/>
          <p14:tracePt t="18695" x="5094288" y="3792538"/>
          <p14:tracePt t="18703" x="5094288" y="3816350"/>
          <p14:tracePt t="18711" x="5094288" y="3829050"/>
          <p14:tracePt t="18719" x="5094288" y="3854450"/>
          <p14:tracePt t="18727" x="5094288" y="3879850"/>
          <p14:tracePt t="18734" x="5081588" y="3905250"/>
          <p14:tracePt t="18742" x="5081588" y="3916363"/>
          <p14:tracePt t="18750" x="5081588" y="3929063"/>
          <p14:tracePt t="18756" x="5081588" y="3954463"/>
          <p14:tracePt t="18766" x="5081588" y="3967163"/>
          <p14:tracePt t="18817" x="5094288" y="3979863"/>
          <p14:tracePt t="18823" x="5094288" y="3992563"/>
          <p14:tracePt t="18832" x="5106988" y="3992563"/>
          <p14:tracePt t="18839" x="5119688" y="3992563"/>
          <p14:tracePt t="18848" x="5132388" y="4017963"/>
          <p14:tracePt t="18856" x="5145088" y="4017963"/>
          <p14:tracePt t="18864" x="5157788" y="4041775"/>
          <p14:tracePt t="18888" x="5207000" y="4067175"/>
          <p14:tracePt t="18902" x="5232400" y="4079875"/>
          <p14:tracePt t="18909" x="5245100" y="4079875"/>
          <p14:tracePt t="18918" x="5245100" y="4092575"/>
          <p14:tracePt t="18933" x="5257800" y="4092575"/>
          <p14:tracePt t="18941" x="5270500" y="4117975"/>
          <p14:tracePt t="18949" x="5294313" y="4117975"/>
          <p14:tracePt t="18955" x="5307013" y="4141788"/>
          <p14:tracePt t="18964" x="5332413" y="4154488"/>
          <p14:tracePt t="18971" x="5370513" y="4179888"/>
          <p14:tracePt t="18979" x="5407025" y="4192588"/>
          <p14:tracePt t="18988" x="5419725" y="4205288"/>
          <p14:tracePt t="18995" x="5432425" y="4230688"/>
          <p14:tracePt t="19004" x="5457825" y="4241800"/>
          <p14:tracePt t="19011" x="5470525" y="4254500"/>
          <p14:tracePt t="19019" x="5495925" y="4254500"/>
          <p14:tracePt t="19025" x="5507038" y="4279900"/>
          <p14:tracePt t="19034" x="5519738" y="4279900"/>
          <p14:tracePt t="19041" x="5532438" y="4279900"/>
          <p14:tracePt t="19050" x="5532438" y="4292600"/>
          <p14:tracePt t="19073" x="5545138" y="4292600"/>
          <p14:tracePt t="19079" x="5557838" y="4292600"/>
          <p14:tracePt t="19087" x="5570538" y="4318000"/>
          <p14:tracePt t="19095" x="5583238" y="4318000"/>
          <p14:tracePt t="19103" x="5607050" y="4341813"/>
          <p14:tracePt t="19111" x="5619750" y="4354513"/>
          <p14:tracePt t="19120" x="5632450" y="4367213"/>
          <p14:tracePt t="19127" x="5657850" y="4379913"/>
          <p14:tracePt t="19135" x="5670550" y="4392613"/>
          <p14:tracePt t="19143" x="5683250" y="4405313"/>
          <p14:tracePt t="19157" x="5708650" y="4405313"/>
          <p14:tracePt t="19167" x="5708650" y="4418013"/>
          <p14:tracePt t="19173" x="5719763" y="4430713"/>
          <p14:tracePt t="19183" x="5745163" y="4443413"/>
          <p14:tracePt t="19189" x="5757863" y="4443413"/>
          <p14:tracePt t="19199" x="5783263" y="4454525"/>
          <p14:tracePt t="19205" x="5795963" y="4467225"/>
          <p14:tracePt t="19214" x="5808663" y="4479925"/>
          <p14:tracePt t="19219" x="5821363" y="4479925"/>
          <p14:tracePt t="19227" x="5832475" y="4492625"/>
          <p14:tracePt t="19235" x="5845175" y="4492625"/>
          <p14:tracePt t="19243" x="5857875" y="4492625"/>
          <p14:tracePt t="19252" x="5870575" y="4492625"/>
          <p14:tracePt t="19259" x="5883275" y="4505325"/>
          <p14:tracePt t="19267" x="5895975" y="4505325"/>
          <p14:tracePt t="19275" x="5908675" y="4505325"/>
          <p14:tracePt t="19283" x="5921375" y="4505325"/>
          <p14:tracePt t="19289" x="5932488" y="4518025"/>
          <p14:tracePt t="19300" x="5957888" y="4518025"/>
          <p14:tracePt t="19305" x="5983288" y="4530725"/>
          <p14:tracePt t="19314" x="5995988" y="4530725"/>
          <p14:tracePt t="19321" x="6008688" y="4530725"/>
          <p14:tracePt t="19329" x="6034088" y="4530725"/>
          <p14:tracePt t="19337" x="6045200" y="4530725"/>
          <p14:tracePt t="19345" x="6057900" y="4530725"/>
          <p14:tracePt t="19351" x="6083300" y="4530725"/>
          <p14:tracePt t="19359" x="6096000" y="4543425"/>
          <p14:tracePt t="19367" x="6108700" y="4543425"/>
          <p14:tracePt t="19375" x="6121400" y="4543425"/>
          <p14:tracePt t="19384" x="6146800" y="4543425"/>
          <p14:tracePt t="19391" x="6170613" y="4543425"/>
          <p14:tracePt t="19400" x="6183313" y="4543425"/>
          <p14:tracePt t="19407" x="6221413" y="4543425"/>
          <p14:tracePt t="19416" x="6246813" y="4543425"/>
          <p14:tracePt t="19421" x="6283325" y="4543425"/>
          <p14:tracePt t="19429" x="6321425" y="4543425"/>
          <p14:tracePt t="19437" x="6359525" y="4530725"/>
          <p14:tracePt t="19445" x="6370638" y="4530725"/>
          <p14:tracePt t="19453" x="6396038" y="4530725"/>
          <p14:tracePt t="19461" x="6408738" y="4530725"/>
          <p14:tracePt t="19469" x="6434138" y="4518025"/>
          <p14:tracePt t="19477" x="6446838" y="4518025"/>
          <p14:tracePt t="19484" x="6459538" y="4518025"/>
          <p14:tracePt t="19491" x="6472238" y="4518025"/>
          <p14:tracePt t="19500" x="6496050" y="4518025"/>
          <p14:tracePt t="19507" x="6508750" y="4518025"/>
          <p14:tracePt t="19516" x="6521450" y="4518025"/>
          <p14:tracePt t="19523" x="6546850" y="4518025"/>
          <p14:tracePt t="19533" x="6572250" y="4518025"/>
          <p14:tracePt t="19539" x="6608763" y="4518025"/>
          <p14:tracePt t="19548" x="6634163" y="4518025"/>
          <p14:tracePt t="19553" x="6672263" y="4518025"/>
          <p14:tracePt t="19561" x="6721475" y="4518025"/>
          <p14:tracePt t="19569" x="6784975" y="4518025"/>
          <p14:tracePt t="19577" x="6846888" y="4518025"/>
          <p14:tracePt t="19585" x="6910388" y="4530725"/>
          <p14:tracePt t="19593" x="6985000" y="4543425"/>
          <p14:tracePt t="19601" x="7046913" y="4554538"/>
          <p14:tracePt t="19609" x="7123113" y="4579938"/>
          <p14:tracePt t="19616" x="7197725" y="4605338"/>
          <p14:tracePt t="19623" x="7297738" y="4618038"/>
          <p14:tracePt t="19633" x="7397750" y="4618038"/>
          <p14:tracePt t="19639" x="7472363" y="4618038"/>
          <p14:tracePt t="19649" x="7548563" y="4618038"/>
          <p14:tracePt t="19655" x="7623175" y="4618038"/>
          <p14:tracePt t="19664" x="7710488" y="4592638"/>
          <p14:tracePt t="19671" x="7773988" y="4579938"/>
          <p14:tracePt t="19679" x="7886700" y="4579938"/>
          <p14:tracePt t="19685" x="7961313" y="4579938"/>
          <p14:tracePt t="19693" x="8035925" y="4579938"/>
          <p14:tracePt t="19702" x="8086725" y="4579938"/>
          <p14:tracePt t="19709" x="8123238" y="4579938"/>
          <p14:tracePt t="19717" x="8148638" y="4579938"/>
          <p14:tracePt t="19725" x="8161338" y="4579938"/>
          <p14:tracePt t="19733" x="8186738" y="4579938"/>
          <p14:tracePt t="19741" x="8223250" y="4579938"/>
          <p14:tracePt t="19750" x="8274050" y="4579938"/>
          <p14:tracePt t="19755" x="8335963" y="4579938"/>
          <p14:tracePt t="19764" x="8399463" y="4579938"/>
          <p14:tracePt t="19771" x="8474075" y="4579938"/>
          <p14:tracePt t="19779" x="8537575" y="4579938"/>
          <p14:tracePt t="19787" x="8612188" y="4579938"/>
          <p14:tracePt t="19795" x="8650288" y="4579938"/>
          <p14:tracePt t="19803" x="8712200" y="4579938"/>
          <p14:tracePt t="19811" x="8774113" y="4579938"/>
          <p14:tracePt t="19818" x="8850313" y="4579938"/>
          <p14:tracePt t="19825" x="8912225" y="4554538"/>
          <p14:tracePt t="19833" x="8975725" y="4554538"/>
          <p14:tracePt t="19841" x="9024938" y="4543425"/>
          <p14:tracePt t="19850" x="9099550" y="4530725"/>
          <p14:tracePt t="19857" x="9163050" y="4530725"/>
          <p14:tracePt t="19867" x="9224963" y="4530725"/>
          <p14:tracePt t="19873" x="9301163" y="4530725"/>
          <p14:tracePt t="19888" x="9450388" y="4530725"/>
          <p14:tracePt t="19895" x="9513888" y="4530725"/>
          <p14:tracePt t="19903" x="9601200" y="4518025"/>
          <p14:tracePt t="19911" x="9688513" y="4518025"/>
          <p14:tracePt t="19919" x="9775825" y="4518025"/>
          <p14:tracePt t="19927" x="9875838" y="4530725"/>
          <p14:tracePt t="19936" x="9963150" y="4543425"/>
          <p14:tracePt t="19943" x="10052050" y="4554538"/>
          <p14:tracePt t="19951" x="10113963" y="4554538"/>
          <p14:tracePt t="19957" x="10188575" y="4554538"/>
          <p14:tracePt t="19967" x="10288588" y="4554538"/>
          <p14:tracePt t="19973" x="10377488" y="4567238"/>
          <p14:tracePt t="19983" x="10452100" y="4567238"/>
          <p14:tracePt t="19989" x="10526713" y="4592638"/>
          <p14:tracePt t="20000" x="10614025" y="4592638"/>
          <p14:tracePt t="20005" x="10677525" y="4592638"/>
          <p14:tracePt t="20014" x="10739438" y="4592638"/>
          <p14:tracePt t="20019" x="10777538" y="4567238"/>
          <p14:tracePt t="20027" x="10815638" y="4554538"/>
          <p14:tracePt t="20036" x="10852150" y="4543425"/>
          <p14:tracePt t="20043" x="10877550" y="4530725"/>
          <p14:tracePt t="20051" x="10902950" y="4518025"/>
          <p14:tracePt t="20059" x="10915650" y="4505325"/>
          <p14:tracePt t="20067" x="10939463" y="4479925"/>
          <p14:tracePt t="20075" x="10952163" y="4467225"/>
          <p14:tracePt t="20083" x="10977563" y="4454525"/>
          <p14:tracePt t="20089" x="11002963" y="4418013"/>
          <p14:tracePt t="20099" x="11015663" y="4405313"/>
          <p14:tracePt t="20105" x="11041063" y="4379913"/>
          <p14:tracePt t="20114" x="11052175" y="4367213"/>
          <p14:tracePt t="20121" x="11077575" y="4354513"/>
          <p14:tracePt t="20129" x="11090275" y="4330700"/>
          <p14:tracePt t="20138" x="11102975" y="4318000"/>
          <p14:tracePt t="20145" x="11128375" y="4292600"/>
          <p14:tracePt t="20151" x="11141075" y="4279900"/>
          <p14:tracePt t="20159" x="11153775" y="4267200"/>
          <p14:tracePt t="20167" x="11164888" y="4241800"/>
          <p14:tracePt t="20175" x="11164888" y="4230688"/>
          <p14:tracePt t="20184" x="11164888" y="4192588"/>
          <p14:tracePt t="20191" x="11164888" y="4141788"/>
          <p14:tracePt t="20200" x="11164888" y="4067175"/>
          <p14:tracePt t="20207" x="11164888" y="4005263"/>
          <p14:tracePt t="20218" x="11164888" y="3967163"/>
          <p14:tracePt t="20221" x="11153775" y="3941763"/>
          <p14:tracePt t="20229" x="11153775" y="3929063"/>
          <p14:tracePt t="20237" x="11153775" y="3916363"/>
          <p14:tracePt t="20245" x="11141075" y="3892550"/>
          <p14:tracePt t="20253" x="11141075" y="3879850"/>
          <p14:tracePt t="20261" x="11128375" y="3867150"/>
          <p14:tracePt t="20270" x="11102975" y="3841750"/>
          <p14:tracePt t="20277" x="11090275" y="3829050"/>
          <p14:tracePt t="20283" x="11064875" y="3803650"/>
          <p14:tracePt t="20291" x="11041063" y="3792538"/>
          <p14:tracePt t="20300" x="11028363" y="3779838"/>
          <p14:tracePt t="20307" x="11002963" y="3754438"/>
          <p14:tracePt t="20317" x="10990263" y="3741738"/>
          <p14:tracePt t="20323" x="10977563" y="3729038"/>
          <p14:tracePt t="20333" x="10952163" y="3716338"/>
          <p14:tracePt t="20339" x="10939463" y="3716338"/>
          <p14:tracePt t="20349" x="10928350" y="3703638"/>
          <p14:tracePt t="20353" x="10902950" y="3692525"/>
          <p14:tracePt t="20361" x="10890250" y="3692525"/>
          <p14:tracePt t="20369" x="10864850" y="3679825"/>
          <p14:tracePt t="20377" x="10839450" y="3667125"/>
          <p14:tracePt t="20385" x="10815638" y="3654425"/>
          <p14:tracePt t="20393" x="10777538" y="3654425"/>
          <p14:tracePt t="20402" x="10752138" y="3641725"/>
          <p14:tracePt t="20409" x="10726738" y="3629025"/>
          <p14:tracePt t="20418" x="10690225" y="3616325"/>
          <p14:tracePt t="20423" x="10664825" y="3616325"/>
          <p14:tracePt t="20433" x="10652125" y="3616325"/>
          <p14:tracePt t="20439" x="10639425" y="3616325"/>
          <p14:tracePt t="20449" x="10614025" y="3616325"/>
          <p14:tracePt t="20464" x="10602913" y="3616325"/>
          <p14:tracePt t="20498" x="10590213" y="3616325"/>
          <p14:tracePt t="20505" x="10577513" y="3616325"/>
          <p14:tracePt t="20514" x="10564813" y="3616325"/>
          <p14:tracePt t="20521" x="10539413" y="3616325"/>
          <p14:tracePt t="20529" x="10526713" y="3616325"/>
          <p14:tracePt t="20537" x="10514013" y="3616325"/>
          <p14:tracePt t="20545" x="10490200" y="3603625"/>
          <p14:tracePt t="20552" x="10477500" y="3590925"/>
          <p14:tracePt t="20559" x="10464800" y="3590925"/>
          <p14:tracePt t="20567" x="10439400" y="3590925"/>
          <p14:tracePt t="20575" x="10426700" y="3579813"/>
          <p14:tracePt t="20583" x="10414000" y="3567113"/>
          <p14:tracePt t="20591" x="10401300" y="3567113"/>
          <p14:tracePt t="20600" x="10390188" y="3567113"/>
          <p14:tracePt t="20607" x="10364788" y="3554413"/>
          <p14:tracePt t="20617" x="10339388" y="3541713"/>
          <p14:tracePt t="20621" x="10313988" y="3516313"/>
          <p14:tracePt t="20629" x="10277475" y="3490913"/>
          <p14:tracePt t="20638" x="10226675" y="3479800"/>
          <p14:tracePt t="20645" x="10188575" y="3467100"/>
          <p14:tracePt t="20654" x="10152063" y="3441700"/>
          <p14:tracePt t="20661" x="10139363" y="3429000"/>
          <p14:tracePt t="20669" x="10101263" y="3416300"/>
          <p14:tracePt t="20677" x="10075863" y="3403600"/>
          <p14:tracePt t="20684" x="10052050" y="3390900"/>
          <p14:tracePt t="20691" x="10039350" y="3378200"/>
          <p14:tracePt t="20701" x="10013950" y="3378200"/>
          <p14:tracePt t="20707" x="9988550" y="3367088"/>
          <p14:tracePt t="20718" x="9952038" y="3354388"/>
          <p14:tracePt t="20723" x="9913938" y="3341688"/>
          <p14:tracePt t="20732" x="9839325" y="3316288"/>
          <p14:tracePt t="20738" x="9763125" y="3303588"/>
          <p14:tracePt t="20748" x="9726613" y="3290888"/>
          <p14:tracePt t="20752" x="9675813" y="3278188"/>
          <p14:tracePt t="20760" x="9650413" y="3267075"/>
          <p14:tracePt t="20768" x="9626600" y="3254375"/>
          <p14:tracePt t="20776" x="9613900" y="3254375"/>
          <p14:tracePt t="20793" x="9601200" y="3254375"/>
          <p14:tracePt t="20800" x="9588500" y="3254375"/>
          <p14:tracePt t="20808" x="9575800" y="3254375"/>
          <p14:tracePt t="20817" x="9563100" y="3254375"/>
          <p14:tracePt t="20822" x="9513888" y="3254375"/>
          <p14:tracePt t="20831" x="9475788" y="3267075"/>
          <p14:tracePt t="20839" x="9401175" y="3290888"/>
          <p14:tracePt t="20849" x="9312275" y="3303588"/>
          <p14:tracePt t="20855" x="9224963" y="3316288"/>
          <p14:tracePt t="20864" x="9150350" y="3341688"/>
          <p14:tracePt t="20872" x="9088438" y="3354388"/>
          <p14:tracePt t="20880" x="9063038" y="3367088"/>
          <p14:tracePt t="20885" x="9024938" y="3378200"/>
          <p14:tracePt t="20893" x="9012238" y="3390900"/>
          <p14:tracePt t="20901" x="8999538" y="3390900"/>
          <p14:tracePt t="20909" x="8975725" y="3403600"/>
          <p14:tracePt t="20918" x="8963025" y="3416300"/>
          <p14:tracePt t="20925" x="8937625" y="3416300"/>
          <p14:tracePt t="20933" x="8886825" y="3416300"/>
          <p14:tracePt t="20941" x="8812213" y="3416300"/>
          <p14:tracePt t="20949" x="8712200" y="3416300"/>
          <p14:tracePt t="20955" x="8624888" y="3416300"/>
          <p14:tracePt t="20964" x="8524875" y="3416300"/>
          <p14:tracePt t="20971" x="8448675" y="3416300"/>
          <p14:tracePt t="20980" x="8361363" y="3429000"/>
          <p14:tracePt t="20987" x="8286750" y="3441700"/>
          <p14:tracePt t="20995" x="8212138" y="3454400"/>
          <p14:tracePt t="21003" x="8161338" y="3454400"/>
          <p14:tracePt t="21011" x="8110538" y="3454400"/>
          <p14:tracePt t="21017" x="8086725" y="3454400"/>
          <p14:tracePt t="21025" x="8061325" y="3454400"/>
          <p14:tracePt t="21034" x="8035925" y="3479800"/>
          <p14:tracePt t="21041" x="7986713" y="3490913"/>
          <p14:tracePt t="21050" x="7948613" y="3503613"/>
          <p14:tracePt t="21057" x="7897813" y="3529013"/>
          <p14:tracePt t="21067" x="7823200" y="3554413"/>
          <p14:tracePt t="21073" x="7748588" y="3567113"/>
          <p14:tracePt t="21083" x="7661275" y="3590925"/>
          <p14:tracePt t="21087" x="7585075" y="3603625"/>
          <p14:tracePt t="21095" x="7472363" y="3616325"/>
          <p14:tracePt t="21104" x="7410450" y="3616325"/>
          <p14:tracePt t="21111" x="7335838" y="3629025"/>
          <p14:tracePt t="21119" x="7285038" y="3641725"/>
          <p14:tracePt t="21127" x="7246938" y="3641725"/>
          <p14:tracePt t="21135" x="7223125" y="3641725"/>
          <p14:tracePt t="21143" x="7210425" y="3641725"/>
          <p14:tracePt t="21149" x="7172325" y="3641725"/>
          <p14:tracePt t="21157" x="7134225" y="3654425"/>
          <p14:tracePt t="21167" x="7097713" y="3667125"/>
          <p14:tracePt t="21173" x="7046913" y="3679825"/>
          <p14:tracePt t="21183" x="6985000" y="3679825"/>
          <p14:tracePt t="21189" x="6897688" y="3703638"/>
          <p14:tracePt t="21199" x="6821488" y="3703638"/>
          <p14:tracePt t="21205" x="6734175" y="3716338"/>
          <p14:tracePt t="21214" x="6646863" y="3741738"/>
          <p14:tracePt t="21219" x="6546850" y="3754438"/>
          <p14:tracePt t="21227" x="6459538" y="3779838"/>
          <p14:tracePt t="21235" x="6383338" y="3803650"/>
          <p14:tracePt t="21243" x="6346825" y="3816350"/>
          <p14:tracePt t="21251" x="6283325" y="3841750"/>
          <p14:tracePt t="21259" x="6259513" y="3854450"/>
          <p14:tracePt t="21267" x="6221413" y="3867150"/>
          <p14:tracePt t="21275" x="6183313" y="3867150"/>
          <p14:tracePt t="21284" x="6134100" y="3867150"/>
          <p14:tracePt t="21289" x="6083300" y="3879850"/>
          <p14:tracePt t="21299" x="6008688" y="3879850"/>
          <p14:tracePt t="21305" x="5932488" y="3905250"/>
          <p14:tracePt t="21314" x="5883275" y="3916363"/>
          <p14:tracePt t="21322" x="5845175" y="3929063"/>
          <p14:tracePt t="21329" x="5832475" y="3941763"/>
          <p14:tracePt t="21337" x="5808663" y="3941763"/>
          <p14:tracePt t="21359" x="5795963" y="3941763"/>
          <p14:tracePt t="21379" x="5783263" y="3954463"/>
          <p14:tracePt t="21387" x="5757863" y="3954463"/>
          <p14:tracePt t="21395" x="5708650" y="3967163"/>
          <p14:tracePt t="21403" x="5657850" y="3967163"/>
          <p14:tracePt t="21411" x="5570538" y="3967163"/>
          <p14:tracePt t="21417" x="5483225" y="3967163"/>
          <p14:tracePt t="21425" x="5419725" y="3967163"/>
          <p14:tracePt t="21433" x="5345113" y="3979863"/>
          <p14:tracePt t="21441" x="5294313" y="3979863"/>
          <p14:tracePt t="21449" x="5270500" y="3979863"/>
          <p14:tracePt t="21457" x="5257800" y="3979863"/>
          <p14:tracePt t="21511" x="5245100" y="3979863"/>
          <p14:tracePt t="21519" x="5245100" y="3992563"/>
          <p14:tracePt t="21527" x="5219700" y="4017963"/>
          <p14:tracePt t="21535" x="5207000" y="4041775"/>
          <p14:tracePt t="21543" x="5207000" y="4054475"/>
          <p14:tracePt t="21550" x="5194300" y="4079875"/>
          <p14:tracePt t="21557" x="5194300" y="4092575"/>
          <p14:tracePt t="21566" x="5194300" y="4105275"/>
          <p14:tracePt t="21573" x="5194300" y="4129088"/>
          <p14:tracePt t="21583" x="5207000" y="4154488"/>
          <p14:tracePt t="21589" x="5232400" y="4167188"/>
          <p14:tracePt t="21600" x="5245100" y="4192588"/>
          <p14:tracePt t="21605" x="5257800" y="4205288"/>
          <p14:tracePt t="21611" x="5281613" y="4230688"/>
          <p14:tracePt t="21620" x="5294313" y="4241800"/>
          <p14:tracePt t="21627" x="5319713" y="4267200"/>
          <p14:tracePt t="21636" x="5332413" y="4279900"/>
          <p14:tracePt t="21643" x="5357813" y="4292600"/>
          <p14:tracePt t="21652" x="5370513" y="4305300"/>
          <p14:tracePt t="21659" x="5394325" y="4318000"/>
          <p14:tracePt t="21667" x="5419725" y="4330700"/>
          <p14:tracePt t="21675" x="5483225" y="4354513"/>
          <p14:tracePt t="21683" x="5519738" y="4379913"/>
          <p14:tracePt t="21689" x="5545138" y="4379913"/>
          <p14:tracePt t="21699" x="5583238" y="4392613"/>
          <p14:tracePt t="21705" x="5619750" y="4405313"/>
          <p14:tracePt t="21715" x="5645150" y="4418013"/>
          <p14:tracePt t="21722" x="5670550" y="4430713"/>
          <p14:tracePt t="21729" x="5695950" y="4443413"/>
          <p14:tracePt t="21737" x="5719763" y="4443413"/>
          <p14:tracePt t="21745" x="5745163" y="4454525"/>
          <p14:tracePt t="21750" x="5757863" y="4454525"/>
          <p14:tracePt t="21759" x="5783263" y="4454525"/>
          <p14:tracePt t="21766" x="5795963" y="4467225"/>
          <p14:tracePt t="21774" x="5845175" y="4492625"/>
          <p14:tracePt t="21784" x="5870575" y="4492625"/>
          <p14:tracePt t="21791" x="5908675" y="4492625"/>
          <p14:tracePt t="21799" x="5945188" y="4505325"/>
          <p14:tracePt t="21807" x="5995988" y="4518025"/>
          <p14:tracePt t="21813" x="6021388" y="4530725"/>
          <p14:tracePt t="21821" x="6045200" y="4530725"/>
          <p14:tracePt t="21829" x="6057900" y="4543425"/>
          <p14:tracePt t="21837" x="6083300" y="4554538"/>
          <p14:tracePt t="21845" x="6096000" y="4554538"/>
          <p14:tracePt t="21853" x="6108700" y="4554538"/>
          <p14:tracePt t="21861" x="6121400" y="4554538"/>
          <p14:tracePt t="21869" x="6146800" y="4567238"/>
          <p14:tracePt t="21885" x="6208713" y="4579938"/>
          <p14:tracePt t="21891" x="6246813" y="4579938"/>
          <p14:tracePt t="21899" x="6308725" y="4579938"/>
          <p14:tracePt t="21907" x="6359525" y="4592638"/>
          <p14:tracePt t="21915" x="6421438" y="4605338"/>
          <p14:tracePt t="21923" x="6459538" y="4605338"/>
          <p14:tracePt t="21931" x="6472238" y="4618038"/>
          <p14:tracePt t="21939" x="6496050" y="4630738"/>
          <p14:tracePt t="21948" x="6508750" y="4630738"/>
          <p14:tracePt t="21953" x="6521450" y="4630738"/>
          <p14:tracePt t="21961" x="6546850" y="4643438"/>
          <p14:tracePt t="21969" x="6559550" y="4643438"/>
          <p14:tracePt t="21977" x="6584950" y="4656138"/>
          <p14:tracePt t="21984" x="6608763" y="4667250"/>
          <p14:tracePt t="21993" x="6659563" y="4667250"/>
          <p14:tracePt t="22001" x="6721475" y="4667250"/>
          <p14:tracePt t="22009" x="6784975" y="4679950"/>
          <p14:tracePt t="22015" x="6859588" y="4692650"/>
          <p14:tracePt t="22023" x="6921500" y="4692650"/>
          <p14:tracePt t="22031" x="6997700" y="4705350"/>
          <p14:tracePt t="22039" x="7059613" y="4705350"/>
          <p14:tracePt t="22048" x="7134225" y="4718050"/>
          <p14:tracePt t="22054" x="7197725" y="4730750"/>
          <p14:tracePt t="22063" x="7246938" y="4743450"/>
          <p14:tracePt t="22071" x="7285038" y="4768850"/>
          <p14:tracePt t="22077" x="7310438" y="4768850"/>
          <p14:tracePt t="22085" x="7335838" y="4768850"/>
          <p14:tracePt t="22093" x="7348538" y="4768850"/>
          <p14:tracePt t="22101" x="7372350" y="4768850"/>
          <p14:tracePt t="22109" x="7385050" y="4768850"/>
          <p14:tracePt t="22116" x="7410450" y="4768850"/>
          <p14:tracePt t="22124" x="7435850" y="4768850"/>
          <p14:tracePt t="22133" x="7448550" y="4768850"/>
          <p14:tracePt t="22141" x="7459663" y="4756150"/>
          <p14:tracePt t="22148" x="7485063" y="4756150"/>
          <p14:tracePt t="22154" x="7497763" y="4743450"/>
          <p14:tracePt t="22163" x="7510463" y="4743450"/>
          <p14:tracePt t="22171" x="7535863" y="4730750"/>
          <p14:tracePt t="22178" x="7561263" y="4718050"/>
          <p14:tracePt t="22187" x="7572375" y="4718050"/>
          <p14:tracePt t="22194" x="7597775" y="4692650"/>
          <p14:tracePt t="22203" x="7635875" y="4679950"/>
          <p14:tracePt t="22211" x="7673975" y="4656138"/>
          <p14:tracePt t="22217" x="7748588" y="4630738"/>
          <p14:tracePt t="22225" x="7797800" y="4605338"/>
          <p14:tracePt t="22233" x="7874000" y="4592638"/>
          <p14:tracePt t="22241" x="7923213" y="4579938"/>
          <p14:tracePt t="22249" x="7961313" y="4567238"/>
          <p14:tracePt t="22257" x="7986713" y="4554538"/>
          <p14:tracePt t="22265" x="7999413" y="4554538"/>
          <p14:tracePt t="22273" x="8010525" y="4554538"/>
          <p14:tracePt t="22345" x="8010525" y="4543425"/>
          <p14:tracePt t="22357" x="8023225" y="4530725"/>
          <p14:tracePt t="22373" x="8048625" y="4518025"/>
          <p14:tracePt t="22385" x="8048625" y="4505325"/>
          <p14:tracePt t="22398" x="8061325" y="4492625"/>
          <p14:tracePt t="22419" x="8074025" y="4479925"/>
          <p14:tracePt t="22459" x="8086725" y="4479925"/>
          <p14:tracePt t="22467" x="8099425" y="4467225"/>
          <p14:tracePt t="22482" x="8110538" y="4467225"/>
          <p14:tracePt t="22501" x="8123238" y="4467225"/>
          <p14:tracePt t="23177" x="8135938" y="4467225"/>
          <p14:tracePt t="23205" x="8148638" y="4467225"/>
          <p14:tracePt t="23291" x="8161338" y="4467225"/>
          <p14:tracePt t="23329" x="8174038" y="4467225"/>
          <p14:tracePt t="23345" x="8186738" y="4467225"/>
          <p14:tracePt t="23353" x="8199438" y="4467225"/>
          <p14:tracePt t="23359" x="8212138" y="4467225"/>
          <p14:tracePt t="23375" x="8223250" y="4467225"/>
          <p14:tracePt t="23384" x="8235950" y="4467225"/>
          <p14:tracePt t="23391" x="8248650" y="4467225"/>
          <p14:tracePt t="23399" x="8261350" y="4479925"/>
          <p14:tracePt t="23407" x="8274050" y="4492625"/>
          <p14:tracePt t="23416" x="8299450" y="4492625"/>
          <p14:tracePt t="23421" x="8312150" y="4492625"/>
          <p14:tracePt t="23429" x="8324850" y="4492625"/>
          <p14:tracePt t="23437" x="8348663" y="4505325"/>
          <p14:tracePt t="23445" x="8361363" y="4505325"/>
          <p14:tracePt t="23453" x="8374063" y="4505325"/>
          <p14:tracePt t="23461" x="8386763" y="4505325"/>
          <p14:tracePt t="23469" x="8424863" y="4518025"/>
          <p14:tracePt t="23477" x="8435975" y="4518025"/>
          <p14:tracePt t="23486" x="8461375" y="4530725"/>
          <p14:tracePt t="23491" x="8499475" y="4543425"/>
          <p14:tracePt t="23499" x="8524875" y="4554538"/>
          <p14:tracePt t="23507" x="8574088" y="4554538"/>
          <p14:tracePt t="23516" x="8637588" y="4579938"/>
          <p14:tracePt t="23523" x="8686800" y="4579938"/>
          <p14:tracePt t="23532" x="8750300" y="4579938"/>
          <p14:tracePt t="23539" x="8786813" y="4579938"/>
          <p14:tracePt t="23549" x="8824913" y="4579938"/>
          <p14:tracePt t="23555" x="8863013" y="4579938"/>
          <p14:tracePt t="23561" x="8899525" y="4579938"/>
          <p14:tracePt t="23569" x="8937625" y="4579938"/>
          <p14:tracePt t="23577" x="8975725" y="4579938"/>
          <p14:tracePt t="23585" x="9012238" y="4592638"/>
          <p14:tracePt t="23593" x="9050338" y="4592638"/>
          <p14:tracePt t="23601" x="9088438" y="4592638"/>
          <p14:tracePt t="23609" x="9137650" y="4592638"/>
          <p14:tracePt t="23618" x="9188450" y="4592638"/>
          <p14:tracePt t="23625" x="9250363" y="4592638"/>
          <p14:tracePt t="23632" x="9301163" y="4592638"/>
          <p14:tracePt t="23639" x="9375775" y="4592638"/>
          <p14:tracePt t="23649" x="9437688" y="4592638"/>
          <p14:tracePt t="23655" x="9537700" y="4592638"/>
          <p14:tracePt t="23666" x="9637713" y="4592638"/>
          <p14:tracePt t="23671" x="9739313" y="4605338"/>
          <p14:tracePt t="23680" x="9813925" y="4605338"/>
          <p14:tracePt t="23687" x="9875838" y="4605338"/>
          <p14:tracePt t="23693" x="9963150" y="4605338"/>
          <p14:tracePt t="23701" x="10052050" y="4592638"/>
          <p14:tracePt t="23709" x="10139363" y="4592638"/>
          <p14:tracePt t="23718" x="10213975" y="4592638"/>
          <p14:tracePt t="23725" x="10288588" y="4579938"/>
          <p14:tracePt t="23734" x="10364788" y="4554538"/>
          <p14:tracePt t="23741" x="10426700" y="4530725"/>
          <p14:tracePt t="23750" x="10490200" y="4505325"/>
          <p14:tracePt t="23755" x="10514013" y="4492625"/>
          <p14:tracePt t="23766" x="10539413" y="4479925"/>
          <p14:tracePt t="23771" x="10577513" y="4443413"/>
          <p14:tracePt t="23779" x="10614025" y="4418013"/>
          <p14:tracePt t="23787" x="10652125" y="4392613"/>
          <p14:tracePt t="23795" x="10690225" y="4379913"/>
          <p14:tracePt t="23803" x="10702925" y="4341813"/>
          <p14:tracePt t="23811" x="10726738" y="4330700"/>
          <p14:tracePt t="23820" x="10739438" y="4305300"/>
          <p14:tracePt t="23825" x="10764838" y="4292600"/>
          <p14:tracePt t="23834" x="10790238" y="4267200"/>
          <p14:tracePt t="23841" x="10802938" y="4254500"/>
          <p14:tracePt t="23849" x="10828338" y="4241800"/>
          <p14:tracePt t="23857" x="10839450" y="4217988"/>
          <p14:tracePt t="23866" x="10852150" y="4205288"/>
          <p14:tracePt t="23887" x="10890250" y="4167188"/>
          <p14:tracePt t="23889" x="10902950" y="4129088"/>
          <p14:tracePt t="23895" x="10915650" y="4105275"/>
          <p14:tracePt t="23903" x="10915650" y="4054475"/>
          <p14:tracePt t="23911" x="10915650" y="4017963"/>
          <p14:tracePt t="23919" x="10915650" y="3967163"/>
          <p14:tracePt t="23927" x="10915650" y="3905250"/>
          <p14:tracePt t="23935" x="10890250" y="3867150"/>
          <p14:tracePt t="23943" x="10877550" y="3854450"/>
          <p14:tracePt t="23951" x="10852150" y="3816350"/>
          <p14:tracePt t="23957" x="10839450" y="3803650"/>
          <p14:tracePt t="23966" x="10802938" y="3767138"/>
          <p14:tracePt t="23973" x="10752138" y="3754438"/>
          <p14:tracePt t="23982" x="10715625" y="3729038"/>
          <p14:tracePt t="23989" x="10677525" y="3716338"/>
          <p14:tracePt t="23999" x="10614025" y="3692525"/>
          <p14:tracePt t="24005" x="10590213" y="3667125"/>
          <p14:tracePt t="24016" x="10539413" y="3654425"/>
          <p14:tracePt t="24020" x="10502900" y="3641725"/>
          <p14:tracePt t="24027" x="10452100" y="3616325"/>
          <p14:tracePt t="24035" x="10401300" y="3603625"/>
          <p14:tracePt t="24043" x="10352088" y="3579813"/>
          <p14:tracePt t="24051" x="10301288" y="3567113"/>
          <p14:tracePt t="24059" x="10264775" y="3554413"/>
          <p14:tracePt t="24067" x="10239375" y="3541713"/>
          <p14:tracePt t="24075" x="10213975" y="3541713"/>
          <p14:tracePt t="24083" x="10188575" y="3541713"/>
          <p14:tracePt t="24091" x="10164763" y="3541713"/>
          <p14:tracePt t="24099" x="10101263" y="3529013"/>
          <p14:tracePt t="24105" x="10039350" y="3516313"/>
          <p14:tracePt t="24116" x="9963150" y="3503613"/>
          <p14:tracePt t="24121" x="9863138" y="3479800"/>
          <p14:tracePt t="24130" x="9775825" y="3454400"/>
          <p14:tracePt t="24137" x="9701213" y="3441700"/>
          <p14:tracePt t="24145" x="9637713" y="3441700"/>
          <p14:tracePt t="24153" x="9575800" y="3441700"/>
          <p14:tracePt t="24159" x="9525000" y="3441700"/>
          <p14:tracePt t="24168" x="9501188" y="3441700"/>
          <p14:tracePt t="24175" x="9463088" y="3441700"/>
          <p14:tracePt t="24184" x="9437688" y="3441700"/>
          <p14:tracePt t="24191" x="9401175" y="3441700"/>
          <p14:tracePt t="24199" x="9363075" y="3454400"/>
          <p14:tracePt t="24207" x="9301163" y="3479800"/>
          <p14:tracePt t="24216" x="9250363" y="3503613"/>
          <p14:tracePt t="24223" x="9199563" y="3516313"/>
          <p14:tracePt t="24230" x="9163050" y="3529013"/>
          <p14:tracePt t="24239" x="9124950" y="3541713"/>
          <p14:tracePt t="24245" x="9112250" y="3554413"/>
          <p14:tracePt t="24253" x="9088438" y="3567113"/>
          <p14:tracePt t="24261" x="9075738" y="3579813"/>
          <p14:tracePt t="24269" x="9050338" y="3590925"/>
          <p14:tracePt t="24277" x="9024938" y="3616325"/>
          <p14:tracePt t="24286" x="8999538" y="3629025"/>
          <p14:tracePt t="24291" x="8975725" y="3654425"/>
          <p14:tracePt t="24299" x="8950325" y="3679825"/>
          <p14:tracePt t="24307" x="8937625" y="3716338"/>
          <p14:tracePt t="24316" x="8899525" y="3779838"/>
          <p14:tracePt t="24323" x="8863013" y="3854450"/>
          <p14:tracePt t="24332" x="8824913" y="3879850"/>
          <p14:tracePt t="24339" x="8786813" y="3929063"/>
          <p14:tracePt t="24349" x="8750300" y="3967163"/>
          <p14:tracePt t="24353" x="8724900" y="4017963"/>
          <p14:tracePt t="24361" x="8686800" y="4054475"/>
          <p14:tracePt t="24372" x="8674100" y="4079875"/>
          <p14:tracePt t="24377" x="8650288" y="4117975"/>
          <p14:tracePt t="24386" x="8650288" y="4129088"/>
          <p14:tracePt t="24393" x="8650288" y="4141788"/>
          <p14:tracePt t="24401" x="8650288" y="4179888"/>
          <p14:tracePt t="24409" x="8650288" y="4205288"/>
          <p14:tracePt t="24417" x="8650288" y="4241800"/>
          <p14:tracePt t="24423" x="8650288" y="4267200"/>
          <p14:tracePt t="24432" x="8661400" y="4279900"/>
          <p14:tracePt t="24439" x="8661400" y="4292600"/>
          <p14:tracePt t="24448" x="8674100" y="4305300"/>
          <p14:tracePt t="24455" x="8686800" y="4330700"/>
          <p14:tracePt t="24471" x="8712200" y="4341813"/>
          <p14:tracePt t="24480" x="8724900" y="4367213"/>
          <p14:tracePt t="24485" x="8737600" y="4379913"/>
          <p14:tracePt t="24493" x="8750300" y="4392613"/>
          <p14:tracePt t="24501" x="8763000" y="4392613"/>
          <p14:tracePt t="24509" x="8786813" y="4418013"/>
          <p14:tracePt t="24517" x="8799513" y="4430713"/>
          <p14:tracePt t="24525" x="8824913" y="4454525"/>
          <p14:tracePt t="24534" x="8850313" y="4467225"/>
          <p14:tracePt t="24541" x="8863013" y="4492625"/>
          <p14:tracePt t="24549" x="8899525" y="4505325"/>
          <p14:tracePt t="24555" x="8937625" y="4518025"/>
          <p14:tracePt t="24567" x="8986838" y="4530725"/>
          <p14:tracePt t="24571" x="9024938" y="4543425"/>
          <p14:tracePt t="24580" x="9088438" y="4543425"/>
          <p14:tracePt t="24587" x="9163050" y="4543425"/>
          <p14:tracePt t="24595" x="9224963" y="4543425"/>
          <p14:tracePt t="24603" x="9288463" y="4543425"/>
          <p14:tracePt t="24611" x="9363075" y="4543425"/>
          <p14:tracePt t="24618" x="9424988" y="4543425"/>
          <p14:tracePt t="24625" x="9501188" y="4554538"/>
          <p14:tracePt t="24634" x="9563100" y="4554538"/>
          <p14:tracePt t="24641" x="9626600" y="4554538"/>
          <p14:tracePt t="24649" x="9688513" y="4554538"/>
          <p14:tracePt t="24657" x="9763125" y="4554538"/>
          <p14:tracePt t="24666" x="9826625" y="4554538"/>
          <p14:tracePt t="24673" x="9875838" y="4554538"/>
          <p14:tracePt t="24682" x="9926638" y="4554538"/>
          <p14:tracePt t="24687" x="10001250" y="4554538"/>
          <p14:tracePt t="24695" x="10064750" y="4554538"/>
          <p14:tracePt t="24703" x="10139363" y="4554538"/>
          <p14:tracePt t="24711" x="10201275" y="4554538"/>
          <p14:tracePt t="24719" x="10252075" y="4554538"/>
          <p14:tracePt t="24727" x="10313988" y="4543425"/>
          <p14:tracePt t="24735" x="10390188" y="4518025"/>
          <p14:tracePt t="24744" x="10426700" y="4492625"/>
          <p14:tracePt t="24751" x="10464800" y="4467225"/>
          <p14:tracePt t="24757" x="10526713" y="4443413"/>
          <p14:tracePt t="24766" x="10590213" y="4405313"/>
          <p14:tracePt t="24772" x="10639425" y="4379913"/>
          <p14:tracePt t="24781" x="10677525" y="4354513"/>
          <p14:tracePt t="24788" x="10702925" y="4341813"/>
          <p14:tracePt t="24797" x="10726738" y="4330700"/>
          <p14:tracePt t="24805" x="10739438" y="4305300"/>
          <p14:tracePt t="24819" x="10739438" y="4279900"/>
          <p14:tracePt t="24827" x="10739438" y="4267200"/>
          <p14:tracePt t="24835" x="10739438" y="4230688"/>
          <p14:tracePt t="24843" x="10739438" y="4205288"/>
          <p14:tracePt t="24851" x="10715625" y="4179888"/>
          <p14:tracePt t="24859" x="10702925" y="4129088"/>
          <p14:tracePt t="24868" x="10664825" y="4079875"/>
          <p14:tracePt t="24886" x="10564813" y="3929063"/>
          <p14:tracePt t="24889" x="10490200" y="3854450"/>
          <p14:tracePt t="24897" x="10401300" y="3779838"/>
          <p14:tracePt t="24904" x="10352088" y="3741738"/>
          <p14:tracePt t="24914" x="10288588" y="3716338"/>
          <p14:tracePt t="24921" x="10213975" y="3692525"/>
          <p14:tracePt t="24929" x="10152063" y="3667125"/>
          <p14:tracePt t="24937" x="10075863" y="3654425"/>
          <p14:tracePt t="24944" x="10026650" y="3641725"/>
          <p14:tracePt t="24951" x="9952038" y="3641725"/>
          <p14:tracePt t="24959" x="9901238" y="3629025"/>
          <p14:tracePt t="24966" x="9863138" y="3629025"/>
          <p14:tracePt t="24975" x="9839325" y="3629025"/>
          <p14:tracePt t="24983" x="9826625" y="3629025"/>
          <p14:tracePt t="24991" x="9801225" y="3629025"/>
          <p14:tracePt t="24999" x="9788525" y="3629025"/>
          <p14:tracePt t="25007" x="9775825" y="3629025"/>
          <p14:tracePt t="25015" x="9750425" y="3629025"/>
          <p14:tracePt t="25029" x="9739313" y="3629025"/>
          <p14:tracePt t="25037" x="9713913" y="3641725"/>
          <p14:tracePt t="25053" x="9688513" y="3654425"/>
          <p14:tracePt t="25061" x="9688513" y="3667125"/>
          <p14:tracePt t="25069" x="9663113" y="3692525"/>
          <p14:tracePt t="25077" x="9663113" y="3703638"/>
          <p14:tracePt t="25084" x="9637713" y="3716338"/>
          <p14:tracePt t="25091" x="9626600" y="3741738"/>
          <p14:tracePt t="25099" x="9601200" y="3754438"/>
          <p14:tracePt t="25107" x="9588500" y="3779838"/>
          <p14:tracePt t="25116" x="9563100" y="3792538"/>
          <p14:tracePt t="25123" x="9563100" y="3803650"/>
          <p14:tracePt t="25132" x="9537700" y="3829050"/>
          <p14:tracePt t="25139" x="9537700" y="3841750"/>
          <p14:tracePt t="25149" x="9537700" y="3854450"/>
          <p14:tracePt t="25153" x="9525000" y="3879850"/>
          <p14:tracePt t="25161" x="9525000" y="3892550"/>
          <p14:tracePt t="25169" x="9525000" y="3905250"/>
          <p14:tracePt t="25177" x="9525000" y="3929063"/>
          <p14:tracePt t="25185" x="9525000" y="3941763"/>
          <p14:tracePt t="25193" x="9525000" y="3954463"/>
          <p14:tracePt t="25201" x="9525000" y="3979863"/>
          <p14:tracePt t="25209" x="9525000" y="4005263"/>
          <p14:tracePt t="25216" x="9525000" y="4017963"/>
          <p14:tracePt t="25223" x="9550400" y="4041775"/>
          <p14:tracePt t="25232" x="9563100" y="4067175"/>
          <p14:tracePt t="25239" x="9563100" y="4079875"/>
          <p14:tracePt t="25248" x="9588500" y="4092575"/>
          <p14:tracePt t="25255" x="9588500" y="4117975"/>
          <p14:tracePt t="25266" x="9601200" y="4129088"/>
          <p14:tracePt t="25271" x="9613900" y="4154488"/>
          <p14:tracePt t="25287" x="9637713" y="4167188"/>
          <p14:tracePt t="25293" x="9637713" y="4192588"/>
          <p14:tracePt t="25301" x="9650413" y="4205288"/>
          <p14:tracePt t="25309" x="9663113" y="4230688"/>
          <p14:tracePt t="25318" x="9675813" y="4241800"/>
          <p14:tracePt t="25325" x="9688513" y="4254500"/>
          <p14:tracePt t="25334" x="9688513" y="4279900"/>
          <p14:tracePt t="25341" x="9701213" y="4279900"/>
          <p14:tracePt t="25348" x="9701213" y="4292600"/>
          <p14:tracePt t="25355" x="9713913" y="4305300"/>
          <p14:tracePt t="25368" x="9713913" y="4318000"/>
          <p14:tracePt t="25477" x="9726613" y="4318000"/>
          <p14:tracePt t="25492" x="9726613" y="4330700"/>
          <p14:tracePt t="25507" x="9739313" y="4330700"/>
          <p14:tracePt t="25763" x="9739313" y="4341813"/>
          <p14:tracePt t="25771" x="9739313" y="4379913"/>
          <p14:tracePt t="25780" x="9739313" y="4418013"/>
          <p14:tracePt t="25787" x="9739313" y="4454525"/>
          <p14:tracePt t="25795" x="9739313" y="4479925"/>
          <p14:tracePt t="25803" x="9739313" y="4518025"/>
          <p14:tracePt t="25811" x="9739313" y="4543425"/>
          <p14:tracePt t="25817" x="9739313" y="4554538"/>
          <p14:tracePt t="25825" x="9726613" y="4579938"/>
          <p14:tracePt t="25834" x="9726613" y="4592638"/>
          <p14:tracePt t="25850" x="9713913" y="4618038"/>
          <p14:tracePt t="25857" x="9713913" y="4630738"/>
          <p14:tracePt t="25870" x="9713913" y="4643438"/>
          <p14:tracePt t="25873" x="9688513" y="4679950"/>
          <p14:tracePt t="25881" x="9675813" y="4692650"/>
          <p14:tracePt t="25887" x="9650413" y="4705350"/>
          <p14:tracePt t="25895" x="9650413" y="4730750"/>
          <p14:tracePt t="25903" x="9637713" y="4743450"/>
          <p14:tracePt t="25911" x="9626600" y="4768850"/>
          <p14:tracePt t="25919" x="9626600" y="4805363"/>
          <p14:tracePt t="25927" x="9613900" y="4830763"/>
          <p14:tracePt t="25935" x="9613900" y="4843463"/>
          <p14:tracePt t="25943" x="9601200" y="4868863"/>
          <p14:tracePt t="25952" x="9588500" y="4892675"/>
          <p14:tracePt t="25957" x="9588500" y="4905375"/>
          <p14:tracePt t="25965" x="9575800" y="4918075"/>
          <p14:tracePt t="25973" x="9563100" y="4918075"/>
          <p14:tracePt t="25982" x="9550400" y="4943475"/>
          <p14:tracePt t="25999" x="9537700" y="4943475"/>
          <p14:tracePt t="26005" x="9537700" y="4956175"/>
          <p14:tracePt t="26125" x="9525000" y="4956175"/>
          <p14:tracePt t="26171" x="9525000" y="4968875"/>
          <p14:tracePt t="26323" x="9513888" y="4968875"/>
          <p14:tracePt t="26331" x="9501188" y="4968875"/>
          <p14:tracePt t="26339" x="9488488" y="4968875"/>
          <p14:tracePt t="26347" x="9463088" y="4956175"/>
          <p14:tracePt t="26354" x="9450388" y="4943475"/>
          <p14:tracePt t="26361" x="9437688" y="4943475"/>
          <p14:tracePt t="26369" x="9401175" y="4930775"/>
          <p14:tracePt t="26377" x="9350375" y="4918075"/>
          <p14:tracePt t="26385" x="9275763" y="4892675"/>
          <p14:tracePt t="26393" x="9212263" y="4868863"/>
          <p14:tracePt t="26401" x="9150350" y="4843463"/>
          <p14:tracePt t="26409" x="9063038" y="4818063"/>
          <p14:tracePt t="26417" x="8986838" y="4792663"/>
          <p14:tracePt t="26423" x="8924925" y="4779963"/>
          <p14:tracePt t="26432" x="8837613" y="4768850"/>
          <p14:tracePt t="26439" x="8763000" y="4743450"/>
          <p14:tracePt t="26449" x="8699500" y="4743450"/>
          <p14:tracePt t="26455" x="8624888" y="4743450"/>
          <p14:tracePt t="26465" x="8586788" y="4730750"/>
          <p14:tracePt t="26471" x="8537575" y="4718050"/>
          <p14:tracePt t="26482" x="8499475" y="4705350"/>
          <p14:tracePt t="26487" x="8448675" y="4692650"/>
          <p14:tracePt t="26493" x="8412163" y="4679950"/>
          <p14:tracePt t="26501" x="8374063" y="4656138"/>
          <p14:tracePt t="26509" x="8348663" y="4630738"/>
          <p14:tracePt t="26517" x="8299450" y="4618038"/>
          <p14:tracePt t="26525" x="8261350" y="4592638"/>
          <p14:tracePt t="26534" x="8223250" y="4579938"/>
          <p14:tracePt t="26541" x="8199438" y="4567238"/>
          <p14:tracePt t="26550" x="8186738" y="4567238"/>
          <p14:tracePt t="26555" x="8161338" y="4567238"/>
          <p14:tracePt t="26565" x="8148638" y="4567238"/>
          <p14:tracePt t="26571" x="8135938" y="4567238"/>
          <p14:tracePt t="26582" x="8123238" y="4567238"/>
          <p14:tracePt t="26587" x="8123238" y="4554538"/>
          <p14:tracePt t="26596" x="8110538" y="4554538"/>
          <p14:tracePt t="26607" x="8099425" y="4554538"/>
          <p14:tracePt t="26616" x="8086725" y="4554538"/>
          <p14:tracePt t="26621" x="8074025" y="4554538"/>
          <p14:tracePt t="26631" x="8035925" y="4554538"/>
          <p14:tracePt t="26637" x="7999413" y="4554538"/>
          <p14:tracePt t="26645" x="7948613" y="4554538"/>
          <p14:tracePt t="26653" x="7874000" y="4567238"/>
          <p14:tracePt t="26661" x="7810500" y="4567238"/>
          <p14:tracePt t="26669" x="7735888" y="4567238"/>
          <p14:tracePt t="26677" x="7697788" y="4579938"/>
          <p14:tracePt t="26685" x="7661275" y="4579938"/>
          <p14:tracePt t="26691" x="7623175" y="4579938"/>
          <p14:tracePt t="26699" x="7597775" y="4579938"/>
          <p14:tracePt t="26707" x="7535863" y="4579938"/>
          <p14:tracePt t="26716" x="7497763" y="4567238"/>
          <p14:tracePt t="26723" x="7448550" y="4567238"/>
          <p14:tracePt t="26732" x="7397750" y="4543425"/>
          <p14:tracePt t="26739" x="7359650" y="4518025"/>
          <p14:tracePt t="26748" x="7335838" y="4518025"/>
          <p14:tracePt t="26753" x="7310438" y="4518025"/>
          <p14:tracePt t="26761" x="7285038" y="4505325"/>
          <p14:tracePt t="26769" x="7272338" y="4492625"/>
          <p14:tracePt t="26777" x="7259638" y="4492625"/>
          <p14:tracePt t="26784" x="7235825" y="4479925"/>
          <p14:tracePt t="26793" x="7223125" y="4479925"/>
          <p14:tracePt t="26800" x="7210425" y="4479925"/>
          <p14:tracePt t="26809" x="7172325" y="4467225"/>
          <p14:tracePt t="26817" x="7146925" y="4454525"/>
          <p14:tracePt t="26823" x="7110413" y="4443413"/>
          <p14:tracePt t="26830" x="7034213" y="4418013"/>
          <p14:tracePt t="26839" x="6985000" y="4418013"/>
          <p14:tracePt t="26847" x="6934200" y="4418013"/>
          <p14:tracePt t="26855" x="6872288" y="4418013"/>
          <p14:tracePt t="26864" x="6808788" y="4418013"/>
          <p14:tracePt t="26883" x="6721475" y="4418013"/>
          <p14:tracePt t="26885" x="6696075" y="4418013"/>
          <p14:tracePt t="26893" x="6684963" y="4430713"/>
          <p14:tracePt t="26900" x="6659563" y="4443413"/>
          <p14:tracePt t="26924" x="6646863" y="4443413"/>
          <p14:tracePt t="26933" x="6634163" y="4443413"/>
          <p14:tracePt t="26941" x="6621463" y="4443413"/>
          <p14:tracePt t="26950" x="6608763" y="4443413"/>
          <p14:tracePt t="26955" x="6596063" y="4443413"/>
          <p14:tracePt t="26965" x="6572250" y="4443413"/>
          <p14:tracePt t="26971" x="6534150" y="4443413"/>
          <p14:tracePt t="26982" x="6472238" y="4443413"/>
          <p14:tracePt t="26987" x="6421438" y="4443413"/>
          <p14:tracePt t="26995" x="6359525" y="4443413"/>
          <p14:tracePt t="27003" x="6308725" y="4443413"/>
          <p14:tracePt t="27011" x="6246813" y="4454525"/>
          <p14:tracePt t="27019" x="6208713" y="4454525"/>
          <p14:tracePt t="27025" x="6170613" y="4454525"/>
          <p14:tracePt t="27034" x="6146800" y="4454525"/>
          <p14:tracePt t="27041" x="6134100" y="4454525"/>
          <p14:tracePt t="27050" x="6121400" y="4454525"/>
          <p14:tracePt t="27057" x="6096000" y="4454525"/>
          <p14:tracePt t="27065" x="6083300" y="4454525"/>
          <p14:tracePt t="27073" x="6070600" y="4454525"/>
          <p14:tracePt t="27081" x="6045200" y="4454525"/>
          <p14:tracePt t="27087" x="6034088" y="4454525"/>
          <p14:tracePt t="27096" x="6008688" y="4454525"/>
          <p14:tracePt t="27103" x="5983288" y="4454525"/>
          <p14:tracePt t="27111" x="5945188" y="4454525"/>
          <p14:tracePt t="27118" x="5921375" y="4454525"/>
          <p14:tracePt t="27127" x="5895975" y="4454525"/>
          <p14:tracePt t="27135" x="5857875" y="4454525"/>
          <p14:tracePt t="27143" x="5821363" y="4454525"/>
          <p14:tracePt t="27151" x="5808663" y="4454525"/>
          <p14:tracePt t="27157" x="5795963" y="4454525"/>
          <p14:tracePt t="27165" x="5770563" y="4454525"/>
          <p14:tracePt t="27173" x="5732463" y="4467225"/>
          <p14:tracePt t="27181" x="5708650" y="4467225"/>
          <p14:tracePt t="27189" x="5670550" y="4479925"/>
          <p14:tracePt t="27197" x="5632450" y="4479925"/>
          <p14:tracePt t="27205" x="5607050" y="4492625"/>
          <p14:tracePt t="27216" x="5583238" y="4505325"/>
          <p14:tracePt t="27220" x="5557838" y="4518025"/>
          <p14:tracePt t="27227" x="5545138" y="4530725"/>
          <p14:tracePt t="27236" x="5519738" y="4543425"/>
          <p14:tracePt t="27243" x="5495925" y="4567238"/>
          <p14:tracePt t="27251" x="5483225" y="4605338"/>
          <p14:tracePt t="27259" x="5445125" y="4630738"/>
          <p14:tracePt t="27267" x="5419725" y="4667250"/>
          <p14:tracePt t="27275" x="5357813" y="4730750"/>
          <p14:tracePt t="27283" x="5281613" y="4792663"/>
          <p14:tracePt t="27289" x="5232400" y="4830763"/>
          <p14:tracePt t="27298" x="5194300" y="4879975"/>
          <p14:tracePt t="27305" x="5157788" y="4905375"/>
          <p14:tracePt t="27316" x="5145088" y="4956175"/>
          <p14:tracePt t="27321" x="5119688" y="4981575"/>
          <p14:tracePt t="27332" x="5119688" y="5018088"/>
          <p14:tracePt t="27337" x="5119688" y="5056188"/>
          <p14:tracePt t="27345" x="5132388" y="5092700"/>
          <p14:tracePt t="27353" x="5157788" y="5168900"/>
          <p14:tracePt t="27358" x="5170488" y="5205413"/>
          <p14:tracePt t="27367" x="5194300" y="5281613"/>
          <p14:tracePt t="27374" x="5219700" y="5356225"/>
          <p14:tracePt t="27383" x="5245100" y="5418138"/>
          <p14:tracePt t="27391" x="5270500" y="5481638"/>
          <p14:tracePt t="27399" x="5294313" y="5507038"/>
          <p14:tracePt t="27407" x="5307013" y="5568950"/>
          <p14:tracePt t="27415" x="5332413" y="5619750"/>
          <p14:tracePt t="27421" x="5357813" y="5656263"/>
          <p14:tracePt t="27430" x="5370513" y="5681663"/>
          <p14:tracePt t="27436" x="5394325" y="5707063"/>
          <p14:tracePt t="27445" x="5407025" y="5732463"/>
          <p14:tracePt t="27453" x="5432425" y="5756275"/>
          <p14:tracePt t="27461" x="5445125" y="5781675"/>
          <p14:tracePt t="27469" x="5470525" y="5819775"/>
          <p14:tracePt t="27477" x="5483225" y="5843588"/>
          <p14:tracePt t="27484" x="5507038" y="5881688"/>
          <p14:tracePt t="27491" x="5545138" y="5932488"/>
          <p14:tracePt t="27500" x="5583238" y="5969000"/>
          <p14:tracePt t="27507" x="5632450" y="6007100"/>
          <p14:tracePt t="27515" x="5683250" y="6045200"/>
          <p14:tracePt t="27523" x="5732463" y="6056313"/>
          <p14:tracePt t="27531" x="5795963" y="6081713"/>
          <p14:tracePt t="27539" x="5845175" y="6107113"/>
          <p14:tracePt t="27547" x="5908675" y="6132513"/>
          <p14:tracePt t="27553" x="5957888" y="6157913"/>
          <p14:tracePt t="27561" x="5995988" y="6169025"/>
          <p14:tracePt t="27569" x="6034088" y="6181725"/>
          <p14:tracePt t="27577" x="6045200" y="6194425"/>
          <p14:tracePt t="27585" x="6070600" y="6194425"/>
          <p14:tracePt t="27593" x="6096000" y="6207125"/>
          <p14:tracePt t="27601" x="6121400" y="6219825"/>
          <p14:tracePt t="27609" x="6134100" y="6219825"/>
          <p14:tracePt t="27617" x="6157913" y="6219825"/>
          <p14:tracePt t="27623" x="6170613" y="6219825"/>
          <p14:tracePt t="27631" x="6196013" y="6232525"/>
          <p14:tracePt t="27639" x="6221413" y="6245225"/>
          <p14:tracePt t="27647" x="6270625" y="6257925"/>
          <p14:tracePt t="27655" x="6346825" y="6269038"/>
          <p14:tracePt t="27664" x="6421438" y="6281738"/>
          <p14:tracePt t="27671" x="6483350" y="6307138"/>
          <p14:tracePt t="27680" x="6559550" y="6332538"/>
          <p14:tracePt t="27685" x="6634163" y="6357938"/>
          <p14:tracePt t="27693" x="6708775" y="6381750"/>
          <p14:tracePt t="27701" x="6759575" y="6407150"/>
          <p14:tracePt t="27709" x="6821488" y="6419850"/>
          <p14:tracePt t="27717" x="6859588" y="6419850"/>
          <p14:tracePt t="27724" x="6897688" y="6432550"/>
          <p14:tracePt t="27733" x="6921500" y="6432550"/>
          <p14:tracePt t="27741" x="6985000" y="6432550"/>
          <p14:tracePt t="27749" x="7046913" y="6432550"/>
          <p14:tracePt t="27755" x="7123113" y="6419850"/>
          <p14:tracePt t="27764" x="7197725" y="6394450"/>
          <p14:tracePt t="27771" x="7259638" y="6370638"/>
          <p14:tracePt t="27780" x="7335838" y="6345238"/>
          <p14:tracePt t="27787" x="7410450" y="6319838"/>
          <p14:tracePt t="27795" x="7485063" y="6307138"/>
          <p14:tracePt t="27803" x="7548563" y="6281738"/>
          <p14:tracePt t="27811" x="7610475" y="6281738"/>
          <p14:tracePt t="27817" x="7661275" y="6269038"/>
          <p14:tracePt t="27825" x="7723188" y="6245225"/>
          <p14:tracePt t="27833" x="7773988" y="6232525"/>
          <p14:tracePt t="27841" x="7823200" y="6219825"/>
          <p14:tracePt t="27849" x="7897813" y="6207125"/>
          <p14:tracePt t="27856" x="7961313" y="6194425"/>
          <p14:tracePt t="27865" x="8035925" y="6169025"/>
          <p14:tracePt t="27883" x="8186738" y="6119813"/>
          <p14:tracePt t="27889" x="8261350" y="6107113"/>
          <p14:tracePt t="27895" x="8348663" y="6081713"/>
          <p14:tracePt t="27903" x="8435975" y="6056313"/>
          <p14:tracePt t="27911" x="8524875" y="6007100"/>
          <p14:tracePt t="27919" x="8624888" y="5994400"/>
          <p14:tracePt t="27927" x="8724900" y="5969000"/>
          <p14:tracePt t="27935" x="8824913" y="5945188"/>
          <p14:tracePt t="27943" x="8899525" y="5919788"/>
          <p14:tracePt t="27951" x="8975725" y="5907088"/>
          <p14:tracePt t="27957" x="9024938" y="5894388"/>
          <p14:tracePt t="27965" x="9088438" y="5881688"/>
          <p14:tracePt t="27973" x="9112250" y="5868988"/>
          <p14:tracePt t="27981" x="9150350" y="5856288"/>
          <p14:tracePt t="27989" x="9199563" y="5843588"/>
          <p14:tracePt t="27997" x="9237663" y="5843588"/>
          <p14:tracePt t="28004" x="9301163" y="5843588"/>
          <p14:tracePt t="28014" x="9350375" y="5843588"/>
          <p14:tracePt t="28019" x="9424988" y="5832475"/>
          <p14:tracePt t="28027" x="9475788" y="5832475"/>
          <p14:tracePt t="28035" x="9525000" y="5832475"/>
          <p14:tracePt t="28043" x="9601200" y="5832475"/>
          <p14:tracePt t="28051" x="9626600" y="5832475"/>
          <p14:tracePt t="28059" x="9650413" y="5819775"/>
          <p14:tracePt t="28067" x="9675813" y="5807075"/>
          <p14:tracePt t="28075" x="9701213" y="5794375"/>
          <p14:tracePt t="28084" x="9713913" y="5781675"/>
          <p14:tracePt t="28089" x="9739313" y="5768975"/>
          <p14:tracePt t="28098" x="9775825" y="5756275"/>
          <p14:tracePt t="28105" x="9813925" y="5743575"/>
          <p14:tracePt t="28114" x="9863138" y="5719763"/>
          <p14:tracePt t="28121" x="9913938" y="5707063"/>
          <p14:tracePt t="28131" x="9963150" y="5694363"/>
          <p14:tracePt t="28137" x="10039350" y="5668963"/>
          <p14:tracePt t="28146" x="10088563" y="5643563"/>
          <p14:tracePt t="28154" x="10152063" y="5619750"/>
          <p14:tracePt t="28159" x="10201275" y="5594350"/>
          <p14:tracePt t="28167" x="10277475" y="5581650"/>
          <p14:tracePt t="28175" x="10339388" y="5556250"/>
          <p14:tracePt t="28183" x="10377488" y="5530850"/>
          <p14:tracePt t="28191" x="10414000" y="5507038"/>
          <p14:tracePt t="28199" x="10439400" y="5494338"/>
          <p14:tracePt t="28207" x="10452100" y="5481638"/>
          <p14:tracePt t="28215" x="10464800" y="5456238"/>
          <p14:tracePt t="28221" x="10464800" y="5443538"/>
          <p14:tracePt t="28231" x="10490200" y="5418138"/>
          <p14:tracePt t="28237" x="10502900" y="5394325"/>
          <p14:tracePt t="28246" x="10502900" y="5356225"/>
          <p14:tracePt t="28253" x="10502900" y="5330825"/>
          <p14:tracePt t="28261" x="10502900" y="5294313"/>
          <p14:tracePt t="28269" x="10502900" y="5243513"/>
          <p14:tracePt t="28277" x="10514013" y="5168900"/>
          <p14:tracePt t="28285" x="10514013" y="5118100"/>
          <p14:tracePt t="28291" x="10514013" y="5068888"/>
          <p14:tracePt t="28299" x="10514013" y="5030788"/>
          <p14:tracePt t="28307" x="10514013" y="5005388"/>
          <p14:tracePt t="28315" x="10502900" y="4981575"/>
          <p14:tracePt t="28323" x="10490200" y="4968875"/>
          <p14:tracePt t="28331" x="10490200" y="4943475"/>
          <p14:tracePt t="28339" x="10464800" y="4918075"/>
          <p14:tracePt t="28348" x="10452100" y="4905375"/>
          <p14:tracePt t="28353" x="10426700" y="4879975"/>
          <p14:tracePt t="28362" x="10414000" y="4868863"/>
          <p14:tracePt t="28369" x="10401300" y="4856163"/>
          <p14:tracePt t="28377" x="10390188" y="4830763"/>
          <p14:tracePt t="28385" x="10364788" y="4818063"/>
          <p14:tracePt t="28393" x="10352088" y="4792663"/>
          <p14:tracePt t="28402" x="10326688" y="4779963"/>
          <p14:tracePt t="28409" x="10313988" y="4768850"/>
          <p14:tracePt t="28418" x="10277475" y="4756150"/>
          <p14:tracePt t="28423" x="10239375" y="4730750"/>
          <p14:tracePt t="28431" x="10177463" y="4679950"/>
          <p14:tracePt t="28439" x="10101263" y="4643438"/>
          <p14:tracePt t="28448" x="10039350" y="4592638"/>
          <p14:tracePt t="28455" x="9988550" y="4579938"/>
          <p14:tracePt t="28465" x="9939338" y="4543425"/>
          <p14:tracePt t="28471" x="9913938" y="4530725"/>
          <p14:tracePt t="28481" x="9888538" y="4505325"/>
          <p14:tracePt t="28485" x="9875838" y="4492625"/>
          <p14:tracePt t="28493" x="9863138" y="4467225"/>
          <p14:tracePt t="28501" x="9839325" y="4454525"/>
          <p14:tracePt t="28509" x="9826625" y="4430713"/>
          <p14:tracePt t="28517" x="9801225" y="4418013"/>
          <p14:tracePt t="28525" x="9750425" y="4379913"/>
          <p14:tracePt t="28533" x="9701213" y="4367213"/>
          <p14:tracePt t="28541" x="9626600" y="4341813"/>
          <p14:tracePt t="28549" x="9550400" y="4318000"/>
          <p14:tracePt t="28555" x="9488488" y="4305300"/>
          <p14:tracePt t="28564" x="9401175" y="4279900"/>
          <p14:tracePt t="28571" x="9312275" y="4267200"/>
          <p14:tracePt t="28582" x="9224963" y="4254500"/>
          <p14:tracePt t="28587" x="9137650" y="4230688"/>
          <p14:tracePt t="28596" x="9063038" y="4205288"/>
          <p14:tracePt t="28603" x="8986838" y="4179888"/>
          <p14:tracePt t="28611" x="8950325" y="4167188"/>
          <p14:tracePt t="28617" x="8912225" y="4154488"/>
          <p14:tracePt t="28625" x="8863013" y="4141788"/>
          <p14:tracePt t="28633" x="8799513" y="4141788"/>
          <p14:tracePt t="28641" x="8763000" y="4141788"/>
          <p14:tracePt t="28649" x="8699500" y="4141788"/>
          <p14:tracePt t="28657" x="8612188" y="4154488"/>
          <p14:tracePt t="28666" x="8548688" y="4167188"/>
          <p14:tracePt t="28673" x="8448675" y="4167188"/>
          <p14:tracePt t="28681" x="8374063" y="4167188"/>
          <p14:tracePt t="28687" x="8312150" y="4179888"/>
          <p14:tracePt t="28695" x="8261350" y="4179888"/>
          <p14:tracePt t="28703" x="8199438" y="4179888"/>
          <p14:tracePt t="28711" x="8174038" y="4179888"/>
          <p14:tracePt t="28719" x="8148638" y="4192588"/>
          <p14:tracePt t="28727" x="8123238" y="4205288"/>
          <p14:tracePt t="28735" x="8099425" y="4205288"/>
          <p14:tracePt t="28743" x="8086725" y="4205288"/>
          <p14:tracePt t="28751" x="8048625" y="4217988"/>
          <p14:tracePt t="28758" x="7986713" y="4217988"/>
          <p14:tracePt t="28765" x="7910513" y="4217988"/>
          <p14:tracePt t="28773" x="7810500" y="4217988"/>
          <p14:tracePt t="28782" x="7710488" y="4217988"/>
          <p14:tracePt t="28789" x="7610475" y="4217988"/>
          <p14:tracePt t="28797" x="7535863" y="4217988"/>
          <p14:tracePt t="28805" x="7459663" y="4217988"/>
          <p14:tracePt t="28813" x="7410450" y="4230688"/>
          <p14:tracePt t="28820" x="7359650" y="4230688"/>
          <p14:tracePt t="28827" x="7323138" y="4241800"/>
          <p14:tracePt t="28835" x="7310438" y="4241800"/>
          <p14:tracePt t="28843" x="7297738" y="4241800"/>
          <p14:tracePt t="28851" x="7272338" y="4241800"/>
          <p14:tracePt t="28860" x="7259638" y="4254500"/>
          <p14:tracePt t="28867" x="7246938" y="4267200"/>
          <p14:tracePt t="28875" x="7223125" y="4279900"/>
          <p14:tracePt t="28886" x="7197725" y="4279900"/>
          <p14:tracePt t="28889" x="7185025" y="4292600"/>
          <p14:tracePt t="28898" x="7159625" y="4305300"/>
          <p14:tracePt t="28905" x="7146925" y="4305300"/>
          <p14:tracePt t="28915" x="7134225" y="4330700"/>
          <p14:tracePt t="28921" x="7110413" y="4341813"/>
          <p14:tracePt t="28931" x="7097713" y="4367213"/>
          <p14:tracePt t="28937" x="7072313" y="4379913"/>
          <p14:tracePt t="28946" x="7059613" y="4392613"/>
          <p14:tracePt t="28951" x="7034213" y="4430713"/>
          <p14:tracePt t="28960" x="7021513" y="4454525"/>
          <p14:tracePt t="28967" x="6997700" y="4492625"/>
          <p14:tracePt t="28975" x="6985000" y="4530725"/>
          <p14:tracePt t="28984" x="6959600" y="4567238"/>
          <p14:tracePt t="28991" x="6934200" y="4592638"/>
          <p14:tracePt t="28999" x="6921500" y="4605338"/>
          <p14:tracePt t="29007" x="6897688" y="4630738"/>
          <p14:tracePt t="29016" x="6884988" y="4630738"/>
          <p14:tracePt t="29021" x="6872288" y="4630738"/>
          <p14:tracePt t="29031" x="6859588" y="4656138"/>
          <p14:tracePt t="29037" x="6846888" y="4656138"/>
          <p14:tracePt t="29046" x="6821488" y="4656138"/>
          <p14:tracePt t="29053" x="6797675" y="4667250"/>
          <p14:tracePt t="29061" x="6759575" y="4667250"/>
          <p14:tracePt t="29069" x="6696075" y="4679950"/>
          <p14:tracePt t="29077" x="6621463" y="4679950"/>
          <p14:tracePt t="29085" x="6559550" y="4667250"/>
          <p14:tracePt t="29091" x="6472238" y="4643438"/>
          <p14:tracePt t="29099" x="6383338" y="4643438"/>
          <p14:tracePt t="29107" x="6334125" y="4643438"/>
          <p14:tracePt t="29116" x="6283325" y="4643438"/>
          <p14:tracePt t="29123" x="6246813" y="4643438"/>
          <p14:tracePt t="29132" x="6208713" y="4643438"/>
          <p14:tracePt t="29139" x="6196013" y="4643438"/>
          <p14:tracePt t="29148" x="6183313" y="4656138"/>
          <p14:tracePt t="29155" x="6170613" y="4656138"/>
          <p14:tracePt t="29162" x="6146800" y="4656138"/>
          <p14:tracePt t="29169" x="6134100" y="4656138"/>
          <p14:tracePt t="29177" x="6121400" y="4667250"/>
          <p14:tracePt t="29185" x="6096000" y="4679950"/>
          <p14:tracePt t="29193" x="6083300" y="4692650"/>
          <p14:tracePt t="29201" x="6057900" y="4705350"/>
          <p14:tracePt t="29209" x="6045200" y="4730750"/>
          <p14:tracePt t="29217" x="6021388" y="4743450"/>
          <p14:tracePt t="29223" x="6008688" y="4779963"/>
          <p14:tracePt t="29231" x="5995988" y="4805363"/>
          <p14:tracePt t="29239" x="5983288" y="4830763"/>
          <p14:tracePt t="29248" x="5957888" y="4856163"/>
          <p14:tracePt t="29255" x="5945188" y="4879975"/>
          <p14:tracePt t="29265" x="5921375" y="4905375"/>
          <p14:tracePt t="29271" x="5908675" y="4918075"/>
          <p14:tracePt t="29282" x="5883275" y="4956175"/>
          <p14:tracePt t="29286" x="5870575" y="4968875"/>
          <p14:tracePt t="29293" x="5857875" y="4981575"/>
          <p14:tracePt t="29301" x="5821363" y="5005388"/>
          <p14:tracePt t="29309" x="5795963" y="5018088"/>
          <p14:tracePt t="29317" x="5783263" y="5043488"/>
          <p14:tracePt t="29325" x="5757863" y="5056188"/>
          <p14:tracePt t="29333" x="5745163" y="5068888"/>
          <p14:tracePt t="29341" x="5719763" y="5081588"/>
          <p14:tracePt t="29349" x="5708650" y="5092700"/>
          <p14:tracePt t="29355" x="5695950" y="5105400"/>
          <p14:tracePt t="29366" x="5670550" y="5130800"/>
          <p14:tracePt t="29371" x="5657850" y="5143500"/>
          <p14:tracePt t="29381" x="5632450" y="5156200"/>
          <p14:tracePt t="29387" x="5607050" y="5181600"/>
          <p14:tracePt t="29397" x="5595938" y="5194300"/>
          <p14:tracePt t="29403" x="5557838" y="5205413"/>
          <p14:tracePt t="29411" x="5532438" y="5243513"/>
          <p14:tracePt t="29417" x="5507038" y="5256213"/>
          <p14:tracePt t="29425" x="5495925" y="5281613"/>
          <p14:tracePt t="29433" x="5470525" y="5281613"/>
          <p14:tracePt t="29441" x="5457825" y="5305425"/>
          <p14:tracePt t="29457" x="5445125" y="5305425"/>
          <p14:tracePt t="29466" x="5445125" y="5318125"/>
          <p14:tracePt t="29473" x="5432425" y="5318125"/>
          <p14:tracePt t="29557" x="5432425" y="5330825"/>
          <p14:tracePt t="29569" x="5432425" y="5343525"/>
          <p14:tracePt t="29577" x="5432425" y="5356225"/>
          <p14:tracePt t="29593" x="5432425" y="5381625"/>
          <p14:tracePt t="29601" x="5432425" y="5394325"/>
          <p14:tracePt t="29609" x="5445125" y="5418138"/>
          <p14:tracePt t="29618" x="5470525" y="5443538"/>
          <p14:tracePt t="29632" x="5495925" y="5456238"/>
          <p14:tracePt t="29639" x="5495925" y="5468938"/>
          <p14:tracePt t="29647" x="5507038" y="5481638"/>
          <p14:tracePt t="29655" x="5532438" y="5494338"/>
          <p14:tracePt t="29666" x="5557838" y="5494338"/>
          <p14:tracePt t="29671" x="5583238" y="5507038"/>
          <p14:tracePt t="29681" x="5619750" y="5507038"/>
          <p14:tracePt t="29685" x="5670550" y="5518150"/>
          <p14:tracePt t="29693" x="5708650" y="5518150"/>
          <p14:tracePt t="29701" x="5757863" y="5518150"/>
          <p14:tracePt t="29709" x="5808663" y="5518150"/>
          <p14:tracePt t="29717" x="5845175" y="5518150"/>
          <p14:tracePt t="29725" x="5870575" y="5518150"/>
          <p14:tracePt t="29733" x="5895975" y="5518150"/>
          <p14:tracePt t="29741" x="5921375" y="5518150"/>
          <p14:tracePt t="29749" x="5932488" y="5518150"/>
          <p14:tracePt t="29755" x="5957888" y="5518150"/>
          <p14:tracePt t="29766" x="5970588" y="5507038"/>
          <p14:tracePt t="29771" x="5983288" y="5507038"/>
          <p14:tracePt t="29781" x="6008688" y="5507038"/>
          <p14:tracePt t="29787" x="6034088" y="5494338"/>
          <p14:tracePt t="29797" x="6045200" y="5481638"/>
          <p14:tracePt t="29803" x="6070600" y="5468938"/>
          <p14:tracePt t="29812" x="6096000" y="5468938"/>
          <p14:tracePt t="29818" x="6121400" y="5456238"/>
          <p14:tracePt t="29825" x="6146800" y="5443538"/>
          <p14:tracePt t="29833" x="6183313" y="5443538"/>
          <p14:tracePt t="29840" x="6234113" y="5418138"/>
          <p14:tracePt t="29848" x="6270625" y="5407025"/>
          <p14:tracePt t="29856" x="6296025" y="5407025"/>
          <p14:tracePt t="29865" x="6321425" y="5394325"/>
          <p14:tracePt t="29872" x="6346825" y="5394325"/>
          <p14:tracePt t="29886" x="6370638" y="5394325"/>
          <p14:tracePt t="29887" x="6383338" y="5381625"/>
          <p14:tracePt t="29899" x="6396038" y="5381625"/>
          <p14:tracePt t="29903" x="6408738" y="5368925"/>
          <p14:tracePt t="29919" x="6421438" y="5356225"/>
          <p14:tracePt t="29927" x="6434138" y="5356225"/>
          <p14:tracePt t="29935" x="6446838" y="5356225"/>
          <p14:tracePt t="29943" x="6472238" y="5343525"/>
          <p14:tracePt t="29950" x="6496050" y="5330825"/>
          <p14:tracePt t="29957" x="6508750" y="5330825"/>
          <p14:tracePt t="29966" x="6534150" y="5318125"/>
          <p14:tracePt t="29973" x="6559550" y="5305425"/>
          <p14:tracePt t="29981" x="6572250" y="5305425"/>
          <p14:tracePt t="29989" x="6596063" y="5294313"/>
          <p14:tracePt t="29997" x="6621463" y="5294313"/>
          <p14:tracePt t="30005" x="6672263" y="5294313"/>
          <p14:tracePt t="30015" x="6721475" y="5294313"/>
          <p14:tracePt t="30019" x="6784975" y="5294313"/>
          <p14:tracePt t="30027" x="6859588" y="5294313"/>
          <p14:tracePt t="30035" x="6921500" y="5294313"/>
          <p14:tracePt t="30043" x="6997700" y="5281613"/>
          <p14:tracePt t="30051" x="7046913" y="5281613"/>
          <p14:tracePt t="30059" x="7110413" y="5281613"/>
          <p14:tracePt t="30067" x="7185025" y="5281613"/>
          <p14:tracePt t="30075" x="7235825" y="5268913"/>
          <p14:tracePt t="30081" x="7259638" y="5268913"/>
          <p14:tracePt t="30089" x="7285038" y="5268913"/>
          <p14:tracePt t="30098" x="7323138" y="5268913"/>
          <p14:tracePt t="30105" x="7335838" y="5268913"/>
          <p14:tracePt t="30115" x="7348538" y="5268913"/>
          <p14:tracePt t="30121" x="7372350" y="5268913"/>
          <p14:tracePt t="30131" x="7397750" y="5268913"/>
          <p14:tracePt t="30137" x="7435850" y="5268913"/>
          <p14:tracePt t="30147" x="7485063" y="5268913"/>
          <p14:tracePt t="30151" x="7561263" y="5294313"/>
          <p14:tracePt t="30159" x="7623175" y="5294313"/>
          <p14:tracePt t="30167" x="7685088" y="5294313"/>
          <p14:tracePt t="30175" x="7748588" y="5294313"/>
          <p14:tracePt t="30183" x="7823200" y="5281613"/>
          <p14:tracePt t="30191" x="7897813" y="5281613"/>
          <p14:tracePt t="30199" x="7961313" y="5268913"/>
          <p14:tracePt t="30207" x="7999413" y="5256213"/>
          <p14:tracePt t="30215" x="8010525" y="5243513"/>
          <p14:tracePt t="30221" x="8023225" y="5243513"/>
          <p14:tracePt t="30401" x="8010525" y="5243513"/>
          <p14:tracePt t="30409" x="7948613" y="5243513"/>
          <p14:tracePt t="30417" x="7910513" y="5256213"/>
          <p14:tracePt t="30423" x="7835900" y="5281613"/>
          <p14:tracePt t="30431" x="7761288" y="5305425"/>
          <p14:tracePt t="30439" x="7697788" y="5330825"/>
          <p14:tracePt t="30447" x="7623175" y="5343525"/>
          <p14:tracePt t="30455" x="7585075" y="5343525"/>
          <p14:tracePt t="30464" x="7548563" y="5356225"/>
          <p14:tracePt t="30471" x="7535863" y="5356225"/>
          <p14:tracePt t="30481" x="7510463" y="5368925"/>
          <p14:tracePt t="30493" x="7497763" y="5368925"/>
          <p14:tracePt t="30501" x="7485063" y="5368925"/>
          <p14:tracePt t="30555" x="7472363" y="5368925"/>
          <p14:tracePt t="30563" x="7448550" y="5368925"/>
          <p14:tracePt t="30571" x="7435850" y="5368925"/>
          <p14:tracePt t="30580" x="7423150" y="5368925"/>
          <p14:tracePt t="30587" x="7410450" y="5368925"/>
          <p14:tracePt t="30691" x="7410450" y="5381625"/>
          <p14:tracePt t="30699" x="7423150" y="5394325"/>
          <p14:tracePt t="30707" x="7448550" y="5394325"/>
          <p14:tracePt t="30716" x="7472363" y="5418138"/>
          <p14:tracePt t="30723" x="7485063" y="5418138"/>
          <p14:tracePt t="30731" x="7510463" y="5430838"/>
          <p14:tracePt t="30739" x="7535863" y="5443538"/>
          <p14:tracePt t="30748" x="7548563" y="5456238"/>
          <p14:tracePt t="30753" x="7561263" y="5456238"/>
          <p14:tracePt t="30762" x="7572375" y="5456238"/>
          <p14:tracePt t="30769" x="7585075" y="5468938"/>
          <p14:tracePt t="30777" x="7610475" y="5468938"/>
          <p14:tracePt t="30785" x="7648575" y="5468938"/>
          <p14:tracePt t="30793" x="7661275" y="5468938"/>
          <p14:tracePt t="30801" x="7685088" y="5481638"/>
          <p14:tracePt t="30809" x="7697788" y="5481638"/>
          <p14:tracePt t="30818" x="7723188" y="5481638"/>
          <p14:tracePt t="30824" x="7735888" y="5494338"/>
          <p14:tracePt t="30832" x="7748588" y="5494338"/>
          <p14:tracePt t="30839" x="7773988" y="5494338"/>
          <p14:tracePt t="30855" x="7785100" y="5494338"/>
          <p14:tracePt t="30863" x="7810500" y="5507038"/>
          <p14:tracePt t="30871" x="7823200" y="5507038"/>
          <p14:tracePt t="30882" x="7848600" y="5507038"/>
          <p14:tracePt t="30887" x="7874000" y="5518150"/>
          <p14:tracePt t="30893" x="7897813" y="5530850"/>
          <p14:tracePt t="30901" x="7923213" y="5530850"/>
          <p14:tracePt t="30909" x="7935913" y="5530850"/>
          <p14:tracePt t="30917" x="7948613" y="5530850"/>
          <p14:tracePt t="30925" x="7961313" y="5530850"/>
          <p14:tracePt t="30933" x="7974013" y="5530850"/>
          <p14:tracePt t="30946" x="7986713" y="5530850"/>
          <p14:tracePt t="30959" x="8010525" y="5530850"/>
          <p14:tracePt t="30975" x="8023225" y="5530850"/>
          <p14:tracePt t="30983" x="8048625" y="5530850"/>
          <p14:tracePt t="30991" x="8061325" y="5530850"/>
          <p14:tracePt t="31000" x="8074025" y="5530850"/>
          <p14:tracePt t="31007" x="8099425" y="5530850"/>
          <p14:tracePt t="31014" x="8123238" y="5530850"/>
          <p14:tracePt t="31022" x="8161338" y="5530850"/>
          <p14:tracePt t="31029" x="8199438" y="5530850"/>
          <p14:tracePt t="31036" x="8223250" y="5530850"/>
          <p14:tracePt t="31046" x="8248650" y="5530850"/>
          <p14:tracePt t="31052" x="8299450" y="5530850"/>
          <p14:tracePt t="31061" x="8324850" y="5530850"/>
          <p14:tracePt t="31068" x="8348663" y="5530850"/>
          <p14:tracePt t="31077" x="8374063" y="5530850"/>
          <p14:tracePt t="31085" x="8399463" y="5530850"/>
          <p14:tracePt t="31091" x="8424863" y="5530850"/>
          <p14:tracePt t="31099" x="8435975" y="5530850"/>
          <p14:tracePt t="31107" x="8448675" y="5518150"/>
          <p14:tracePt t="31117" x="8474075" y="5518150"/>
          <p14:tracePt t="31124" x="8486775" y="5518150"/>
          <p14:tracePt t="31132" x="8499475" y="5507038"/>
          <p14:tracePt t="31139" x="8524875" y="5481638"/>
          <p14:tracePt t="31148" x="8548688" y="5481638"/>
          <p14:tracePt t="31153" x="8586788" y="5468938"/>
          <p14:tracePt t="31162" x="8624888" y="5468938"/>
          <p14:tracePt t="31169" x="8661400" y="5468938"/>
          <p14:tracePt t="31178" x="8686800" y="5468938"/>
          <p14:tracePt t="31185" x="8712200" y="5468938"/>
          <p14:tracePt t="31193" x="8724900" y="5468938"/>
          <p14:tracePt t="31201" x="8737600" y="5468938"/>
          <p14:tracePt t="31279" x="8750300" y="5468938"/>
          <p14:tracePt t="31301" x="8750300" y="5456238"/>
          <p14:tracePt t="31321" x="8750300" y="5443538"/>
          <p14:tracePt t="31329" x="8750300" y="5430838"/>
          <p14:tracePt t="31337" x="8750300" y="5418138"/>
          <p14:tracePt t="31353" x="8750300" y="5407025"/>
          <p14:tracePt t="31359" x="8737600" y="5394325"/>
          <p14:tracePt t="31367" x="8712200" y="5381625"/>
          <p14:tracePt t="31375" x="8712200" y="5356225"/>
          <p14:tracePt t="31383" x="8686800" y="5343525"/>
          <p14:tracePt t="31391" x="8674100" y="5318125"/>
          <p14:tracePt t="31399" x="8650288" y="5294313"/>
          <p14:tracePt t="31407" x="8637588" y="5256213"/>
          <p14:tracePt t="31416" x="8612188" y="5230813"/>
          <p14:tracePt t="31421" x="8599488" y="5181600"/>
          <p14:tracePt t="31430" x="8574088" y="5130800"/>
          <p14:tracePt t="31437" x="8548688" y="5092700"/>
          <p14:tracePt t="31447" x="8537575" y="5056188"/>
          <p14:tracePt t="31453" x="8524875" y="5043488"/>
          <p14:tracePt t="31462" x="8512175" y="5030788"/>
          <p14:tracePt t="31470" x="8512175" y="5018088"/>
          <p14:tracePt t="31478" x="8499475" y="5018088"/>
          <p14:tracePt t="31486" x="8499475" y="5005388"/>
          <p14:tracePt t="31491" x="8474075" y="4992688"/>
          <p14:tracePt t="31499" x="8461375" y="4992688"/>
          <p14:tracePt t="31507" x="8448675" y="4981575"/>
          <p14:tracePt t="31515" x="8424863" y="4968875"/>
          <p14:tracePt t="31523" x="8412163" y="4968875"/>
          <p14:tracePt t="31531" x="8386763" y="4943475"/>
          <p14:tracePt t="31539" x="8374063" y="4943475"/>
          <p14:tracePt t="31547" x="8361363" y="4930775"/>
          <p14:tracePt t="31555" x="8335963" y="4918075"/>
          <p14:tracePt t="31562" x="8324850" y="4905375"/>
          <p14:tracePt t="31569" x="8299450" y="4892675"/>
          <p14:tracePt t="31578" x="8286750" y="4892675"/>
          <p14:tracePt t="31585" x="8248650" y="4879975"/>
          <p14:tracePt t="31593" x="8212138" y="4868863"/>
          <p14:tracePt t="31601" x="8186738" y="4856163"/>
          <p14:tracePt t="31609" x="8161338" y="4843463"/>
          <p14:tracePt t="31617" x="8123238" y="4830763"/>
          <p14:tracePt t="31623" x="8099425" y="4818063"/>
          <p14:tracePt t="31631" x="8086725" y="4805363"/>
          <p14:tracePt t="31639" x="8074025" y="4805363"/>
          <p14:tracePt t="31648" x="8035925" y="4805363"/>
          <p14:tracePt t="31655" x="8023225" y="4792663"/>
          <p14:tracePt t="31665" x="8010525" y="4792663"/>
          <p14:tracePt t="31671" x="7986713" y="4792663"/>
          <p14:tracePt t="31681" x="7974013" y="4779963"/>
          <p14:tracePt t="31687" x="7948613" y="4779963"/>
          <p14:tracePt t="31693" x="7935913" y="4779963"/>
          <p14:tracePt t="31701" x="7910513" y="4779963"/>
          <p14:tracePt t="31710" x="7874000" y="4779963"/>
          <p14:tracePt t="31717" x="7835900" y="4779963"/>
          <p14:tracePt t="31725" x="7810500" y="4779963"/>
          <p14:tracePt t="31733" x="7785100" y="4792663"/>
          <p14:tracePt t="31741" x="7773988" y="4792663"/>
          <p14:tracePt t="31750" x="7748588" y="4805363"/>
          <p14:tracePt t="31755" x="7735888" y="4805363"/>
          <p14:tracePt t="31764" x="7723188" y="4818063"/>
          <p14:tracePt t="31771" x="7697788" y="4818063"/>
          <p14:tracePt t="31782" x="7685088" y="4830763"/>
          <p14:tracePt t="31787" x="7673975" y="4843463"/>
          <p14:tracePt t="31797" x="7648575" y="4843463"/>
          <p14:tracePt t="31803" x="7635875" y="4843463"/>
          <p14:tracePt t="31812" x="7623175" y="4843463"/>
          <p14:tracePt t="31819" x="7597775" y="4856163"/>
          <p14:tracePt t="31825" x="7572375" y="4856163"/>
          <p14:tracePt t="31834" x="7561263" y="4868863"/>
          <p14:tracePt t="31841" x="7535863" y="4879975"/>
          <p14:tracePt t="31849" x="7523163" y="4892675"/>
          <p14:tracePt t="31856" x="7510463" y="4905375"/>
          <p14:tracePt t="31865" x="7497763" y="4918075"/>
          <p14:tracePt t="31873" x="7485063" y="4930775"/>
          <p14:tracePt t="31882" x="7459663" y="4956175"/>
          <p14:tracePt t="31887" x="7448550" y="4968875"/>
          <p14:tracePt t="31896" x="7423150" y="4992688"/>
          <p14:tracePt t="31903" x="7423150" y="5005388"/>
          <p14:tracePt t="31911" x="7410450" y="5018088"/>
          <p14:tracePt t="31919" x="7397750" y="5043488"/>
          <p14:tracePt t="31927" x="7397750" y="5056188"/>
          <p14:tracePt t="31934" x="7385050" y="5068888"/>
          <p14:tracePt t="31942" x="7372350" y="5092700"/>
          <p14:tracePt t="31951" x="7372350" y="5105400"/>
          <p14:tracePt t="31959" x="7372350" y="5118100"/>
          <p14:tracePt t="31964" x="7372350" y="5143500"/>
          <p14:tracePt t="31981" x="7359650" y="5156200"/>
          <p14:tracePt t="32233" x="7385050" y="5156200"/>
          <p14:tracePt t="32241" x="7397750" y="5143500"/>
          <p14:tracePt t="32249" x="7423150" y="5118100"/>
          <p14:tracePt t="32257" x="7472363" y="5118100"/>
          <p14:tracePt t="32266" x="7548563" y="5092700"/>
          <p14:tracePt t="32273" x="7623175" y="5068888"/>
          <p14:tracePt t="32281" x="7723188" y="5043488"/>
          <p14:tracePt t="32289" x="7861300" y="5005388"/>
          <p14:tracePt t="32297" x="7986713" y="4992688"/>
          <p14:tracePt t="32303" x="8099425" y="4968875"/>
          <p14:tracePt t="32315" x="8186738" y="4968875"/>
          <p14:tracePt t="32319" x="8248650" y="4956175"/>
          <p14:tracePt t="32328" x="8299450" y="4956175"/>
          <p14:tracePt t="32335" x="8312150" y="4956175"/>
          <p14:tracePt t="32343" x="8324850" y="4956175"/>
          <p14:tracePt t="32351" x="8348663" y="4943475"/>
          <p14:tracePt t="32357" x="8361363" y="4943475"/>
          <p14:tracePt t="32366" x="8374063" y="4930775"/>
          <p14:tracePt t="32373" x="8386763" y="4930775"/>
          <p14:tracePt t="32382" x="8412163" y="4930775"/>
          <p14:tracePt t="32389" x="8435975" y="4905375"/>
          <p14:tracePt t="32398" x="8474075" y="4892675"/>
          <p14:tracePt t="32405" x="8537575" y="4868863"/>
          <p14:tracePt t="32414" x="8586788" y="4856163"/>
          <p14:tracePt t="32421" x="8637588" y="4843463"/>
          <p14:tracePt t="32432" x="8699500" y="4843463"/>
          <p14:tracePt t="32436" x="8750300" y="4843463"/>
          <p14:tracePt t="32444" x="8774113" y="4843463"/>
          <p14:tracePt t="32451" x="8799513" y="4856163"/>
          <p14:tracePt t="32460" x="8837613" y="4879975"/>
          <p14:tracePt t="32467" x="8874125" y="4892675"/>
          <p14:tracePt t="32475" x="8899525" y="4918075"/>
          <p14:tracePt t="32483" x="8924925" y="4930775"/>
          <p14:tracePt t="32491" x="8963025" y="4956175"/>
          <p14:tracePt t="32498" x="9024938" y="4968875"/>
          <p14:tracePt t="32505" x="9063038" y="4992688"/>
          <p14:tracePt t="32515" x="9099550" y="5018088"/>
          <p14:tracePt t="32521" x="9150350" y="5030788"/>
          <p14:tracePt t="32531" x="9175750" y="5043488"/>
          <p14:tracePt t="32537" x="9188450" y="5043488"/>
          <p14:tracePt t="32549" x="9199563" y="5056188"/>
          <p14:tracePt t="33371" x="9150350" y="5056188"/>
          <p14:tracePt t="33379" x="9063038" y="5105400"/>
          <p14:tracePt t="33387" x="8950325" y="5181600"/>
          <p14:tracePt t="33396" x="8850313" y="5268913"/>
          <p14:tracePt t="33403" x="8799513" y="5294313"/>
          <p14:tracePt t="33413" x="8774113" y="5343525"/>
          <p14:tracePt t="33419" x="8763000" y="5381625"/>
          <p14:tracePt t="33428" x="8763000" y="5430838"/>
          <p14:tracePt t="33434" x="8774113" y="5468938"/>
          <p14:tracePt t="33441" x="8786813" y="5494338"/>
          <p14:tracePt t="33449" x="8812213" y="5530850"/>
          <p14:tracePt t="33458" x="8824913" y="5568950"/>
          <p14:tracePt t="33465" x="8850313" y="5630863"/>
          <p14:tracePt t="33473" x="8886825" y="5694363"/>
          <p14:tracePt t="33481" x="8937625" y="5781675"/>
          <p14:tracePt t="33489" x="8986838" y="5832475"/>
          <p14:tracePt t="33498" x="9050338" y="5894388"/>
          <p14:tracePt t="33505" x="9112250" y="5945188"/>
          <p14:tracePt t="33514" x="9150350" y="5969000"/>
          <p14:tracePt t="33519" x="9163050" y="5994400"/>
          <p14:tracePt t="33528" x="9188450" y="6007100"/>
          <p14:tracePt t="33536" x="9199563" y="6045200"/>
          <p14:tracePt t="33544" x="9224963" y="6056313"/>
          <p14:tracePt t="33551" x="9237663" y="6069013"/>
          <p14:tracePt t="33559" x="9263063" y="6107113"/>
          <p14:tracePt t="33567" x="9263063" y="6145213"/>
          <p14:tracePt t="33574" x="9275763" y="6181725"/>
          <p14:tracePt t="33581" x="9288463" y="6207125"/>
          <p14:tracePt t="33589" x="9301163" y="6232525"/>
          <p14:tracePt t="33598" x="9301163" y="6257925"/>
          <p14:tracePt t="33605" x="9324975" y="6281738"/>
          <p14:tracePt t="33614" x="9337675" y="6319838"/>
          <p14:tracePt t="33621" x="9363075" y="6332538"/>
          <p14:tracePt t="33630" x="9363075" y="6345238"/>
          <p14:tracePt t="33713" x="9363075" y="6307138"/>
          <p14:tracePt t="33721" x="9363075" y="6245225"/>
          <p14:tracePt t="33729" x="9337675" y="6181725"/>
          <p14:tracePt t="33737" x="9312275" y="6107113"/>
          <p14:tracePt t="33747" x="9288463" y="6019800"/>
          <p14:tracePt t="33753" x="9263063" y="5932488"/>
          <p14:tracePt t="33764" x="9224963" y="5819775"/>
          <p14:tracePt t="33769" x="9150350" y="5732463"/>
          <p14:tracePt t="33775" x="9075738" y="5643563"/>
          <p14:tracePt t="33783" x="8999538" y="5556250"/>
          <p14:tracePt t="33791" x="8924925" y="5543550"/>
          <p14:tracePt t="33799" x="8850313" y="5518150"/>
          <p14:tracePt t="33807" x="8786813" y="5518150"/>
          <p14:tracePt t="33815" x="8724900" y="5518150"/>
          <p14:tracePt t="33823" x="8661400" y="5518150"/>
          <p14:tracePt t="33831" x="8599488" y="5518150"/>
          <p14:tracePt t="33837" x="8574088" y="5518150"/>
          <p14:tracePt t="33848" x="8537575" y="5530850"/>
          <p14:tracePt t="33853" x="8486775" y="5543550"/>
          <p14:tracePt t="33862" x="8461375" y="5556250"/>
          <p14:tracePt t="33869" x="8412163" y="5581650"/>
          <p14:tracePt t="33881" x="8348663" y="5607050"/>
          <p14:tracePt t="33885" x="8312150" y="5619750"/>
          <p14:tracePt t="33893" x="8248650" y="5668963"/>
          <p14:tracePt t="33901" x="8199438" y="5743575"/>
          <p14:tracePt t="33907" x="8161338" y="5819775"/>
          <p14:tracePt t="33915" x="8148638" y="5881688"/>
          <p14:tracePt t="33923" x="8123238" y="5932488"/>
          <p14:tracePt t="33931" x="8099425" y="5981700"/>
          <p14:tracePt t="33939" x="8099425" y="5994400"/>
          <p14:tracePt t="33947" x="8099425" y="6019800"/>
          <p14:tracePt t="33955" x="8099425" y="6032500"/>
          <p14:tracePt t="33962" x="8099425" y="6045200"/>
          <p14:tracePt t="33969" x="8099425" y="6056313"/>
          <p14:tracePt t="33977" x="8110538" y="6081713"/>
          <p14:tracePt t="33985" x="8123238" y="6094413"/>
          <p14:tracePt t="33993" x="8135938" y="6119813"/>
          <p14:tracePt t="34001" x="8161338" y="6145213"/>
          <p14:tracePt t="34009" x="8174038" y="6169025"/>
          <p14:tracePt t="34018" x="8199438" y="6181725"/>
          <p14:tracePt t="34025" x="8223250" y="6207125"/>
          <p14:tracePt t="34034" x="8261350" y="6219825"/>
          <p14:tracePt t="34039" x="8299450" y="6245225"/>
          <p14:tracePt t="34049" x="8335963" y="6257925"/>
          <p14:tracePt t="34055" x="8374063" y="6257925"/>
          <p14:tracePt t="34064" x="8412163" y="6257925"/>
          <p14:tracePt t="34071" x="8435975" y="6257925"/>
          <p14:tracePt t="34080" x="8461375" y="6257925"/>
          <p14:tracePt t="34087" x="8474075" y="6257925"/>
          <p14:tracePt t="34098" x="8499475" y="6245225"/>
          <p14:tracePt t="34101" x="8512175" y="6219825"/>
          <p14:tracePt t="34109" x="8537575" y="6207125"/>
          <p14:tracePt t="34117" x="8586788" y="6181725"/>
          <p14:tracePt t="34125" x="8650288" y="6145213"/>
          <p14:tracePt t="34134" x="8712200" y="6094413"/>
          <p14:tracePt t="34141" x="8774113" y="6081713"/>
          <p14:tracePt t="34149" x="8850313" y="6045200"/>
          <p14:tracePt t="34157" x="8912225" y="6019800"/>
          <p14:tracePt t="34165" x="8999538" y="5994400"/>
          <p14:tracePt t="34171" x="9075738" y="5969000"/>
          <p14:tracePt t="34180" x="9112250" y="5945188"/>
          <p14:tracePt t="34187" x="9163050" y="5907088"/>
          <p14:tracePt t="34197" x="9175750" y="5881688"/>
          <p14:tracePt t="34203" x="9199563" y="5856288"/>
          <p14:tracePt t="34214" x="9212263" y="5832475"/>
          <p14:tracePt t="34219" x="9212263" y="5794375"/>
          <p14:tracePt t="34228" x="9212263" y="5743575"/>
          <p14:tracePt t="34233" x="9212263" y="5668963"/>
          <p14:tracePt t="34241" x="9212263" y="5619750"/>
          <p14:tracePt t="34250" x="9199563" y="5581650"/>
          <p14:tracePt t="34257" x="9188450" y="5568950"/>
          <p14:tracePt t="34265" x="9163050" y="5543550"/>
          <p14:tracePt t="34273" x="9150350" y="5530850"/>
          <p14:tracePt t="34282" x="9124950" y="5507038"/>
          <p14:tracePt t="34289" x="9112250" y="5494338"/>
          <p14:tracePt t="34298" x="9088438" y="5468938"/>
          <p14:tracePt t="34303" x="9075738" y="5456238"/>
          <p14:tracePt t="34313" x="9063038" y="5443538"/>
          <p14:tracePt t="34319" x="9024938" y="5430838"/>
          <p14:tracePt t="34328" x="9012238" y="5418138"/>
          <p14:tracePt t="34335" x="8999538" y="5418138"/>
          <p14:tracePt t="34343" x="8975725" y="5407025"/>
          <p14:tracePt t="34352" x="8950325" y="5407025"/>
          <p14:tracePt t="34359" x="8937625" y="5407025"/>
          <p14:tracePt t="34367" x="8924925" y="5407025"/>
          <p14:tracePt t="34373" x="8899525" y="5407025"/>
          <p14:tracePt t="34381" x="8886825" y="5407025"/>
          <p14:tracePt t="34389" x="8874125" y="5430838"/>
          <p14:tracePt t="34399" x="8850313" y="5430838"/>
          <p14:tracePt t="34405" x="8837613" y="5456238"/>
          <p14:tracePt t="34414" x="8812213" y="5468938"/>
          <p14:tracePt t="34421" x="8799513" y="5494338"/>
          <p14:tracePt t="34431" x="8786813" y="5518150"/>
          <p14:tracePt t="34437" x="8763000" y="5568950"/>
          <p14:tracePt t="34443" x="8750300" y="5643563"/>
          <p14:tracePt t="34451" x="8737600" y="5694363"/>
          <p14:tracePt t="34459" x="8737600" y="5743575"/>
          <p14:tracePt t="34468" x="8737600" y="5768975"/>
          <p14:tracePt t="34475" x="8750300" y="5807075"/>
          <p14:tracePt t="34483" x="8774113" y="5843588"/>
          <p14:tracePt t="34491" x="8786813" y="5856288"/>
          <p14:tracePt t="34499" x="8812213" y="5881688"/>
          <p14:tracePt t="34505" x="8824913" y="5894388"/>
          <p14:tracePt t="34515" x="8850313" y="5907088"/>
          <p14:tracePt t="34521" x="8874125" y="5907088"/>
          <p14:tracePt t="34530" x="8912225" y="5932488"/>
          <p14:tracePt t="34537" x="8963025" y="5945188"/>
          <p14:tracePt t="34548" x="9024938" y="5956300"/>
          <p14:tracePt t="34553" x="9088438" y="5969000"/>
          <p14:tracePt t="34564" x="9137650" y="5969000"/>
          <p14:tracePt t="34568" x="9188450" y="5969000"/>
          <p14:tracePt t="34575" x="9224963" y="5969000"/>
          <p14:tracePt t="34583" x="9237663" y="5956300"/>
          <p14:tracePt t="34591" x="9250363" y="5945188"/>
          <p14:tracePt t="34600" x="9263063" y="5919788"/>
          <p14:tracePt t="34607" x="9275763" y="5907088"/>
          <p14:tracePt t="34616" x="9275763" y="5881688"/>
          <p14:tracePt t="34623" x="9275763" y="5868988"/>
          <p14:tracePt t="34631" x="9275763" y="5843588"/>
          <p14:tracePt t="34637" x="9275763" y="5819775"/>
          <p14:tracePt t="34648" x="9275763" y="5781675"/>
          <p14:tracePt t="34653" x="9275763" y="5743575"/>
          <p14:tracePt t="34665" x="9263063" y="5707063"/>
          <p14:tracePt t="34669" x="9250363" y="5668963"/>
          <p14:tracePt t="34677" x="9237663" y="5630863"/>
          <p14:tracePt t="34685" x="9224963" y="5607050"/>
          <p14:tracePt t="34694" x="9212263" y="5581650"/>
          <p14:tracePt t="34701" x="9199563" y="5568950"/>
          <p14:tracePt t="34707" x="9188450" y="5543550"/>
          <p14:tracePt t="34716" x="9163050" y="5543550"/>
          <p14:tracePt t="34723" x="9150350" y="5530850"/>
          <p14:tracePt t="34731" x="9124950" y="5518150"/>
          <p14:tracePt t="34739" x="9112250" y="5518150"/>
          <p14:tracePt t="34749" x="9099550" y="5507038"/>
          <p14:tracePt t="34755" x="9075738" y="5494338"/>
          <p14:tracePt t="34764" x="9037638" y="5494338"/>
          <p14:tracePt t="34769" x="8999538" y="5494338"/>
          <p14:tracePt t="34778" x="8950325" y="5481638"/>
          <p14:tracePt t="34785" x="8912225" y="5481638"/>
          <p14:tracePt t="34794" x="8850313" y="5481638"/>
          <p14:tracePt t="34801" x="8799513" y="5468938"/>
          <p14:tracePt t="34809" x="8774113" y="5468938"/>
          <p14:tracePt t="34817" x="8737600" y="5468938"/>
          <p14:tracePt t="34825" x="8724900" y="5468938"/>
          <p14:tracePt t="34884" x="8724900" y="5481638"/>
          <p14:tracePt t="34891" x="8724900" y="5494338"/>
          <p14:tracePt t="34900" x="8724900" y="5507038"/>
          <p14:tracePt t="34905" x="8737600" y="5518150"/>
          <p14:tracePt t="34913" x="8750300" y="5543550"/>
          <p14:tracePt t="34921" x="8774113" y="5556250"/>
          <p14:tracePt t="34930" x="8786813" y="5581650"/>
          <p14:tracePt t="34937" x="8812213" y="5594350"/>
          <p14:tracePt t="34948" x="8812213" y="5607050"/>
          <p14:tracePt t="34954" x="8837613" y="5619750"/>
          <p14:tracePt t="34969" x="8850313" y="5630863"/>
          <p14:tracePt t="35241" x="8850313" y="5643563"/>
          <p14:tracePt t="35317" x="8863013" y="5643563"/>
          <p14:tracePt t="35337" x="8874125" y="5656263"/>
          <p14:tracePt t="35345" x="8886825" y="5656263"/>
          <p14:tracePt t="35353" x="8899525" y="5668963"/>
          <p14:tracePt t="35369" x="8912225" y="5681663"/>
          <p14:tracePt t="35379" x="8912225" y="5694363"/>
          <p14:tracePt t="35383" x="8912225" y="5707063"/>
          <p14:tracePt t="35399" x="8912225" y="5732463"/>
          <p14:tracePt t="35407" x="8912225" y="5743575"/>
          <p14:tracePt t="35415" x="8899525" y="5756275"/>
          <p14:tracePt t="35432" x="8886825" y="5768975"/>
          <p14:tracePt t="35449" x="8874125" y="5781675"/>
          <p14:tracePt t="35466" x="8874125" y="5794375"/>
          <p14:tracePt t="35473" x="8863013" y="5807075"/>
          <p14:tracePt t="35497" x="8863013" y="5819775"/>
          <p14:tracePt t="35512" x="8850313" y="5819775"/>
          <p14:tracePt t="35528" x="8850313" y="5832475"/>
          <p14:tracePt t="35535" x="8837613" y="5832475"/>
          <p14:tracePt t="35559" x="8837613" y="5843588"/>
          <p14:tracePt t="35568" x="8824913" y="5843588"/>
          <p14:tracePt t="35575" x="8824913" y="5856288"/>
          <p14:tracePt t="35581" x="8799513" y="5868988"/>
          <p14:tracePt t="35589" x="8786813" y="5881688"/>
          <p14:tracePt t="35598" x="8774113" y="5894388"/>
          <p14:tracePt t="35605" x="8763000" y="5894388"/>
          <p14:tracePt t="35614" x="8763000" y="5907088"/>
          <p14:tracePt t="35621" x="8750300" y="5907088"/>
          <p14:tracePt t="35691" x="8750300" y="5919788"/>
          <p14:tracePt t="35703" x="8750300" y="5932488"/>
          <p14:tracePt t="35709" x="8750300" y="5956300"/>
          <p14:tracePt t="35717" x="8750300" y="6007100"/>
          <p14:tracePt t="35725" x="8763000" y="6069013"/>
          <p14:tracePt t="35733" x="8786813" y="6132513"/>
          <p14:tracePt t="35741" x="8812213" y="6207125"/>
          <p14:tracePt t="35750" x="8850313" y="6269038"/>
          <p14:tracePt t="35757" x="8863013" y="6332538"/>
          <p14:tracePt t="35765" x="8886825" y="6370638"/>
          <p14:tracePt t="35773" x="8899525" y="6394450"/>
          <p14:tracePt t="35780" x="8924925" y="6407150"/>
          <p14:tracePt t="35787" x="8937625" y="6432550"/>
          <p14:tracePt t="35927" x="8937625" y="6445250"/>
          <p14:tracePt t="35944" x="8924925" y="6445250"/>
          <p14:tracePt t="35959" x="8912225" y="6445250"/>
          <p14:tracePt t="35975" x="8912225" y="6457950"/>
          <p14:tracePt t="36025" x="8899525" y="645795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5BA3C1-BEEE-4B0A-92B3-D9154489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Examen Neurológico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54437AA-54B3-4431-B959-DE975BE426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29926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A0FA76-DCB2-4986-A1C5-A9E25BAB1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95"/>
    </mc:Choice>
    <mc:Fallback>
      <p:transition spd="slow" advTm="4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8" x="8886825" y="6457950"/>
          <p14:tracePt t="5396" x="8799513" y="6432550"/>
          <p14:tracePt t="5404" x="8661400" y="6394450"/>
          <p14:tracePt t="5412" x="8574088" y="6370638"/>
          <p14:tracePt t="5420" x="8499475" y="6332538"/>
          <p14:tracePt t="5427" x="8435975" y="6307138"/>
          <p14:tracePt t="5434" x="8399463" y="6294438"/>
          <p14:tracePt t="5442" x="8386763" y="6269038"/>
          <p14:tracePt t="5450" x="8361363" y="6269038"/>
          <p14:tracePt t="5463" x="8361363" y="6257925"/>
          <p14:tracePt t="5632" x="8335963" y="6257925"/>
          <p14:tracePt t="5640" x="8312150" y="6257925"/>
          <p14:tracePt t="5648" x="8299450" y="6257925"/>
          <p14:tracePt t="5656" x="8299450" y="6245225"/>
          <p14:tracePt t="5664" x="8286750" y="6219825"/>
          <p14:tracePt t="5672" x="8286750" y="6181725"/>
          <p14:tracePt t="5681" x="8286750" y="6145213"/>
          <p14:tracePt t="5688" x="8274050" y="6081713"/>
          <p14:tracePt t="5695" x="8248650" y="6032500"/>
          <p14:tracePt t="5702" x="8223250" y="5969000"/>
          <p14:tracePt t="5712" x="8186738" y="5894388"/>
          <p14:tracePt t="5718" x="8174038" y="5843588"/>
          <p14:tracePt t="5727" x="8123238" y="5794375"/>
          <p14:tracePt t="5734" x="8099425" y="5743575"/>
          <p14:tracePt t="5742" x="8086725" y="5707063"/>
          <p14:tracePt t="5750" x="8074025" y="5681663"/>
          <p14:tracePt t="5758" x="8048625" y="5656263"/>
          <p14:tracePt t="5765" x="8035925" y="5619750"/>
          <p14:tracePt t="5772" x="8023225" y="5556250"/>
          <p14:tracePt t="5780" x="8010525" y="5494338"/>
          <p14:tracePt t="5788" x="7986713" y="5418138"/>
          <p14:tracePt t="5796" x="7961313" y="5368925"/>
          <p14:tracePt t="5804" x="7961313" y="5343525"/>
          <p14:tracePt t="5812" x="7935913" y="5330825"/>
          <p14:tracePt t="5820" x="7935913" y="5318125"/>
          <p14:tracePt t="5880" x="7935913" y="5305425"/>
          <p14:tracePt t="5886" x="7923213" y="5294313"/>
          <p14:tracePt t="5900" x="7910513" y="5294313"/>
          <p14:tracePt t="5921" x="7897813" y="5294313"/>
          <p14:tracePt t="5982" x="7886700" y="5294313"/>
          <p14:tracePt t="6006" x="7874000" y="5294313"/>
          <p14:tracePt t="6022" x="7861300" y="5294313"/>
          <p14:tracePt t="6076" x="7861300" y="5305425"/>
          <p14:tracePt t="6106" x="7848600" y="5305425"/>
          <p14:tracePt t="6134" x="7835900" y="5305425"/>
          <p14:tracePt t="6216" x="7823200" y="5305425"/>
          <p14:tracePt t="6988" x="7823200" y="5294313"/>
          <p14:tracePt t="7000" x="7835900" y="5294313"/>
          <p14:tracePt t="7102" x="7835900" y="5281613"/>
          <p14:tracePt t="7116" x="7848600" y="5281613"/>
          <p14:tracePt t="7124" x="7848600" y="5268913"/>
          <p14:tracePt t="7152" x="7848600" y="5256213"/>
          <p14:tracePt t="7160" x="7848600" y="5243513"/>
          <p14:tracePt t="7182" x="7848600" y="5230813"/>
          <p14:tracePt t="7190" x="7848600" y="5218113"/>
          <p14:tracePt t="7198" x="7848600" y="5205413"/>
          <p14:tracePt t="7206" x="7848600" y="5194300"/>
          <p14:tracePt t="7222" x="7848600" y="5168900"/>
          <p14:tracePt t="7230" x="7848600" y="5156200"/>
          <p14:tracePt t="7238" x="7848600" y="5143500"/>
          <p14:tracePt t="7245" x="7848600" y="5130800"/>
          <p14:tracePt t="7252" x="7848600" y="5105400"/>
          <p14:tracePt t="7262" x="7848600" y="5092700"/>
          <p14:tracePt t="7268" x="7848600" y="5081588"/>
          <p14:tracePt t="7279" x="7835900" y="5056188"/>
          <p14:tracePt t="7284" x="7835900" y="5043488"/>
          <p14:tracePt t="7293" x="7823200" y="5030788"/>
          <p14:tracePt t="7300" x="7823200" y="5005388"/>
          <p14:tracePt t="7315" x="7823200" y="4992688"/>
          <p14:tracePt t="7322" x="7823200" y="4981575"/>
          <p14:tracePt t="7338" x="7823200" y="4956175"/>
          <p14:tracePt t="7354" x="7823200" y="4943475"/>
          <p14:tracePt t="7363" x="7823200" y="4918075"/>
          <p14:tracePt t="7379" x="7823200" y="4905375"/>
          <p14:tracePt t="7393" x="7823200" y="4892675"/>
          <p14:tracePt t="7400" x="7823200" y="4879975"/>
          <p14:tracePt t="7684" x="7810500" y="4879975"/>
          <p14:tracePt t="7700" x="7797800" y="4879975"/>
          <p14:tracePt t="7738" x="7797800" y="4818063"/>
          <p14:tracePt t="7746" x="7797800" y="4756150"/>
          <p14:tracePt t="7754" x="7797800" y="4705350"/>
          <p14:tracePt t="7763" x="7797800" y="4667250"/>
          <p14:tracePt t="7770" x="7797800" y="4592638"/>
          <p14:tracePt t="7779" x="7810500" y="4505325"/>
          <p14:tracePt t="7784" x="7810500" y="4405313"/>
          <p14:tracePt t="7792" x="7835900" y="4318000"/>
          <p14:tracePt t="7801" x="7861300" y="4205288"/>
          <p14:tracePt t="7808" x="7886700" y="4117975"/>
          <p14:tracePt t="7816" x="7910513" y="4029075"/>
          <p14:tracePt t="7824" x="7948613" y="3941763"/>
          <p14:tracePt t="7832" x="7974013" y="3854450"/>
          <p14:tracePt t="7840" x="7999413" y="3779838"/>
          <p14:tracePt t="7847" x="8023225" y="3716338"/>
          <p14:tracePt t="7854" x="8035925" y="3641725"/>
          <p14:tracePt t="7863" x="8061325" y="3567113"/>
          <p14:tracePt t="7882" x="8099425" y="3441700"/>
          <p14:tracePt t="7886" x="8099425" y="3403600"/>
          <p14:tracePt t="7895" x="8099425" y="3378200"/>
          <p14:tracePt t="7902" x="8110538" y="3354388"/>
          <p14:tracePt t="7912" x="8110538" y="3328988"/>
          <p14:tracePt t="7917" x="8110538" y="3303588"/>
          <p14:tracePt t="7924" x="8110538" y="3267075"/>
          <p14:tracePt t="7932" x="8110538" y="3216275"/>
          <p14:tracePt t="7940" x="8110538" y="3178175"/>
          <p14:tracePt t="7948" x="8110538" y="3141663"/>
          <p14:tracePt t="7956" x="8135938" y="3103563"/>
          <p14:tracePt t="7964" x="8135938" y="3065463"/>
          <p14:tracePt t="7972" x="8148638" y="3016250"/>
          <p14:tracePt t="7981" x="8174038" y="2952750"/>
          <p14:tracePt t="7986" x="8186738" y="2916238"/>
          <p14:tracePt t="7995" x="8199438" y="2878138"/>
          <p14:tracePt t="8002" x="8212138" y="2840038"/>
          <p14:tracePt t="8012" x="8223250" y="2816225"/>
          <p14:tracePt t="8018" x="8235950" y="2778125"/>
          <p14:tracePt t="8028" x="8261350" y="2752725"/>
          <p14:tracePt t="8034" x="8274050" y="2740025"/>
          <p14:tracePt t="8043" x="8299450" y="2716213"/>
          <p14:tracePt t="8048" x="8312150" y="2703513"/>
          <p14:tracePt t="8056" x="8335963" y="2678113"/>
          <p14:tracePt t="8064" x="8348663" y="2665413"/>
          <p14:tracePt t="8072" x="8374063" y="2640013"/>
          <p14:tracePt t="8080" x="8399463" y="2578100"/>
          <p14:tracePt t="8088" x="8435975" y="2516188"/>
          <p14:tracePt t="8096" x="8461375" y="2427288"/>
          <p14:tracePt t="8104" x="8486775" y="2378075"/>
          <p14:tracePt t="8112" x="8499475" y="2303463"/>
          <p14:tracePt t="8118" x="8524875" y="2239963"/>
          <p14:tracePt t="8129" x="8548688" y="2165350"/>
          <p14:tracePt t="8135" x="8574088" y="2089150"/>
          <p14:tracePt t="8143" x="8586788" y="2014538"/>
          <p14:tracePt t="8151" x="8586788" y="1939925"/>
          <p14:tracePt t="8159" x="8599488" y="1852613"/>
          <p14:tracePt t="8166" x="8599488" y="1765300"/>
          <p14:tracePt t="8174" x="8586788" y="1676400"/>
          <p14:tracePt t="8182" x="8561388" y="1576388"/>
          <p14:tracePt t="8188" x="8537575" y="1439863"/>
          <p14:tracePt t="8196" x="8486775" y="1301750"/>
          <p14:tracePt t="8204" x="8412163" y="1176338"/>
          <p14:tracePt t="8212" x="8335963" y="1101725"/>
          <p14:tracePt t="8220" x="8261350" y="1014413"/>
          <p14:tracePt t="8228" x="8186738" y="925513"/>
          <p14:tracePt t="8236" x="8061325" y="825500"/>
          <p14:tracePt t="8245" x="7897813" y="738188"/>
          <p14:tracePt t="8250" x="7735888" y="676275"/>
          <p14:tracePt t="8259" x="7572375" y="612775"/>
          <p14:tracePt t="8266" x="7359650" y="550863"/>
          <p14:tracePt t="8274" x="7097713" y="512763"/>
          <p14:tracePt t="8282" x="6934200" y="500063"/>
          <p14:tracePt t="8290" x="6772275" y="487363"/>
          <p14:tracePt t="8300" x="6608763" y="476250"/>
          <p14:tracePt t="8305" x="6496050" y="463550"/>
          <p14:tracePt t="8314" x="6408738" y="476250"/>
          <p14:tracePt t="8320" x="6346825" y="500063"/>
          <p14:tracePt t="8328" x="6270625" y="538163"/>
          <p14:tracePt t="8335" x="6183313" y="612775"/>
          <p14:tracePt t="8343" x="6108700" y="676275"/>
          <p14:tracePt t="8351" x="6034088" y="750888"/>
          <p14:tracePt t="8360" x="5945188" y="838200"/>
          <p14:tracePt t="8367" x="5845175" y="912813"/>
          <p14:tracePt t="8376" x="5795963" y="989013"/>
          <p14:tracePt t="8381" x="5757863" y="1063625"/>
          <p14:tracePt t="8389" x="5732463" y="1138238"/>
          <p14:tracePt t="8397" x="5719763" y="1189038"/>
          <p14:tracePt t="8405" x="5708650" y="1250950"/>
          <p14:tracePt t="8413" x="5695950" y="1301750"/>
          <p14:tracePt t="8422" x="5683250" y="1350963"/>
          <p14:tracePt t="8430" x="5683250" y="1427163"/>
          <p14:tracePt t="8438" x="5683250" y="1501775"/>
          <p14:tracePt t="8446" x="5683250" y="1576388"/>
          <p14:tracePt t="8452" x="5695950" y="1652588"/>
          <p14:tracePt t="8462" x="5708650" y="1714500"/>
          <p14:tracePt t="8468" x="5732463" y="1776413"/>
          <p14:tracePt t="8478" x="5745163" y="1827213"/>
          <p14:tracePt t="8484" x="5770563" y="1889125"/>
          <p14:tracePt t="8493" x="5795963" y="1927225"/>
          <p14:tracePt t="8500" x="5845175" y="1978025"/>
          <p14:tracePt t="8509" x="5870575" y="2001838"/>
          <p14:tracePt t="8514" x="5921375" y="2039938"/>
          <p14:tracePt t="8522" x="5970588" y="2065338"/>
          <p14:tracePt t="8530" x="6008688" y="2101850"/>
          <p14:tracePt t="8538" x="6057900" y="2139950"/>
          <p14:tracePt t="8546" x="6070600" y="2165350"/>
          <p14:tracePt t="8554" x="6108700" y="2178050"/>
          <p14:tracePt t="8562" x="6121400" y="2201863"/>
          <p14:tracePt t="8570" x="6146800" y="2214563"/>
          <p14:tracePt t="8938" x="6134100" y="2214563"/>
          <p14:tracePt t="8946" x="6121400" y="2201863"/>
          <p14:tracePt t="8962" x="6108700" y="2201863"/>
          <p14:tracePt t="8970" x="6096000" y="2190750"/>
          <p14:tracePt t="8992" x="6083300" y="2178050"/>
          <p14:tracePt t="9000" x="6057900" y="2165350"/>
          <p14:tracePt t="9009" x="6045200" y="2152650"/>
          <p14:tracePt t="9017" x="6021388" y="2139950"/>
          <p14:tracePt t="9024" x="5983288" y="2114550"/>
          <p14:tracePt t="9032" x="5932488" y="2101850"/>
          <p14:tracePt t="9040" x="5857875" y="2078038"/>
          <p14:tracePt t="9048" x="5770563" y="2052638"/>
          <p14:tracePt t="9054" x="5695950" y="2027238"/>
          <p14:tracePt t="9063" x="5595938" y="2001838"/>
          <p14:tracePt t="9070" x="5495925" y="1978025"/>
          <p14:tracePt t="9078" x="5419725" y="1952625"/>
          <p14:tracePt t="9086" x="5307013" y="1889125"/>
          <p14:tracePt t="9095" x="5270500" y="1839913"/>
          <p14:tracePt t="9102" x="5232400" y="1789113"/>
          <p14:tracePt t="9113" x="5207000" y="1714500"/>
          <p14:tracePt t="9118" x="5181600" y="1639888"/>
          <p14:tracePt t="9124" x="5157788" y="1539875"/>
          <p14:tracePt t="9132" x="5132388" y="1427163"/>
          <p14:tracePt t="9140" x="5106988" y="1327150"/>
          <p14:tracePt t="9148" x="5081588" y="1227138"/>
          <p14:tracePt t="9156" x="5057775" y="1150938"/>
          <p14:tracePt t="9164" x="5032375" y="1076325"/>
          <p14:tracePt t="9172" x="5019675" y="1050925"/>
          <p14:tracePt t="9180" x="5006975" y="1014413"/>
          <p14:tracePt t="9188" x="4994275" y="989013"/>
          <p14:tracePt t="9194" x="4981575" y="976313"/>
          <p14:tracePt t="9202" x="4981575" y="950913"/>
          <p14:tracePt t="9218" x="4981575" y="925513"/>
          <p14:tracePt t="9246" x="4968875" y="925513"/>
          <p14:tracePt t="10426" x="5019675" y="1014413"/>
          <p14:tracePt t="10434" x="5094288" y="1150938"/>
          <p14:tracePt t="10443" x="5194300" y="1289050"/>
          <p14:tracePt t="10451" x="5307013" y="1401763"/>
          <p14:tracePt t="10459" x="5407025" y="1514475"/>
          <p14:tracePt t="10466" x="5483225" y="1589088"/>
          <p14:tracePt t="10472" x="5557838" y="1663700"/>
          <p14:tracePt t="10481" x="5607050" y="1739900"/>
          <p14:tracePt t="10488" x="5645150" y="1789113"/>
          <p14:tracePt t="10496" x="5657850" y="1801813"/>
          <p14:tracePt t="10504" x="5683250" y="1839913"/>
          <p14:tracePt t="10512" x="5695950" y="1852613"/>
          <p14:tracePt t="10520" x="5708650" y="1865313"/>
          <p14:tracePt t="10528" x="5719763" y="1901825"/>
          <p14:tracePt t="10536" x="5745163" y="1939925"/>
          <p14:tracePt t="10544" x="5757863" y="1965325"/>
          <p14:tracePt t="10550" x="5757863" y="2001838"/>
          <p14:tracePt t="10559" x="5757863" y="2052638"/>
          <p14:tracePt t="10566" x="5757863" y="2114550"/>
          <p14:tracePt t="10574" x="5757863" y="2178050"/>
          <p14:tracePt t="10582" x="5757863" y="2239963"/>
          <p14:tracePt t="10590" x="5757863" y="2278063"/>
          <p14:tracePt t="10598" x="5745163" y="2352675"/>
          <p14:tracePt t="10604" x="5719763" y="2390775"/>
          <p14:tracePt t="10612" x="5708650" y="2414588"/>
          <p14:tracePt t="10620" x="5708650" y="2427288"/>
          <p14:tracePt t="10628" x="5695950" y="2439988"/>
          <p14:tracePt t="10636" x="5683250" y="2465388"/>
          <p14:tracePt t="10645" x="5683250" y="2478088"/>
          <p14:tracePt t="10652" x="5670550" y="2503488"/>
          <p14:tracePt t="10661" x="5657850" y="2527300"/>
          <p14:tracePt t="10668" x="5657850" y="2565400"/>
          <p14:tracePt t="10674" x="5645150" y="2603500"/>
          <p14:tracePt t="10682" x="5645150" y="2665413"/>
          <p14:tracePt t="10690" x="5632450" y="2716213"/>
          <p14:tracePt t="10698" x="5619750" y="2790825"/>
          <p14:tracePt t="10706" x="5619750" y="2840038"/>
          <p14:tracePt t="10714" x="5607050" y="2890838"/>
          <p14:tracePt t="10722" x="5583238" y="2952750"/>
          <p14:tracePt t="10730" x="5570538" y="3041650"/>
          <p14:tracePt t="10736" x="5570538" y="3103563"/>
          <p14:tracePt t="10745" x="5545138" y="3178175"/>
          <p14:tracePt t="10752" x="5545138" y="3267075"/>
          <p14:tracePt t="10761" x="5545138" y="3341688"/>
          <p14:tracePt t="10768" x="5545138" y="3429000"/>
          <p14:tracePt t="10777" x="5545138" y="3529013"/>
          <p14:tracePt t="10784" x="5545138" y="3579813"/>
          <p14:tracePt t="10794" x="5557838" y="3654425"/>
          <p14:tracePt t="10800" x="5570538" y="3716338"/>
          <p14:tracePt t="10806" x="5583238" y="3754438"/>
          <p14:tracePt t="10814" x="5607050" y="3767138"/>
          <p14:tracePt t="10822" x="5619750" y="3779838"/>
          <p14:tracePt t="10830" x="5619750" y="3792538"/>
          <p14:tracePt t="10838" x="5619750" y="3803650"/>
          <p14:tracePt t="10847" x="5632450" y="3803650"/>
          <p14:tracePt t="10868" x="5645150" y="3803650"/>
          <p14:tracePt t="10882" x="5645150" y="3816350"/>
          <p14:tracePt t="10884" x="5657850" y="3816350"/>
          <p14:tracePt t="10895" x="5670550" y="3829050"/>
          <p14:tracePt t="10900" x="5695950" y="3841750"/>
          <p14:tracePt t="10909" x="5708650" y="3867150"/>
          <p14:tracePt t="10916" x="5719763" y="3879850"/>
          <p14:tracePt t="10924" x="5757863" y="3905250"/>
          <p14:tracePt t="10933" x="5808663" y="3929063"/>
          <p14:tracePt t="10938" x="5883275" y="3941763"/>
          <p14:tracePt t="10946" x="5945188" y="3941763"/>
          <p14:tracePt t="10954" x="6034088" y="3967163"/>
          <p14:tracePt t="10962" x="6134100" y="3979863"/>
          <p14:tracePt t="10970" x="6234113" y="3979863"/>
          <p14:tracePt t="10978" x="6346825" y="4017963"/>
          <p14:tracePt t="10986" x="6459538" y="4041775"/>
          <p14:tracePt t="10994" x="6596063" y="4067175"/>
          <p14:tracePt t="11002" x="6759575" y="4067175"/>
          <p14:tracePt t="11012" x="7010400" y="4067175"/>
          <p14:tracePt t="11018" x="7310438" y="4017963"/>
          <p14:tracePt t="11024" x="7597775" y="3905250"/>
          <p14:tracePt t="11032" x="7910513" y="3816350"/>
          <p14:tracePt t="11040" x="8110538" y="3767138"/>
          <p14:tracePt t="11048" x="8261350" y="3741738"/>
          <p14:tracePt t="11056" x="8399463" y="3716338"/>
          <p14:tracePt t="11064" x="8512175" y="3679825"/>
          <p14:tracePt t="11072" x="8599488" y="3654425"/>
          <p14:tracePt t="11080" x="8686800" y="3629025"/>
          <p14:tracePt t="11086" x="8786813" y="3603625"/>
          <p14:tracePt t="11094" x="8912225" y="3567113"/>
          <p14:tracePt t="11102" x="9063038" y="3529013"/>
          <p14:tracePt t="11111" x="9188450" y="3467100"/>
          <p14:tracePt t="11118" x="9337675" y="3441700"/>
          <p14:tracePt t="11128" x="9525000" y="3416300"/>
          <p14:tracePt t="11134" x="9763125" y="3367088"/>
          <p14:tracePt t="11144" x="10039350" y="3254375"/>
          <p14:tracePt t="11150" x="10339388" y="3090863"/>
          <p14:tracePt t="11156" x="10652125" y="2840038"/>
          <p14:tracePt t="11165" x="10939463" y="2703513"/>
          <p14:tracePt t="11172" x="11266488" y="2590800"/>
          <p14:tracePt t="11180" x="11566525" y="2516188"/>
          <p14:tracePt t="11188" x="11815763" y="2478088"/>
          <p14:tracePt t="11197" x="11941175" y="2452688"/>
          <p14:tracePt t="11204" x="12079288" y="2439988"/>
          <p14:tracePt t="11212" x="12179300" y="2414588"/>
          <p14:tracePt t="11304" x="12028488" y="1739900"/>
          <p14:tracePt t="11312" x="11928475" y="1639888"/>
          <p14:tracePt t="11320" x="11815763" y="1552575"/>
          <p14:tracePt t="11328" x="11715750" y="1476375"/>
          <p14:tracePt t="11336" x="11641138" y="1376363"/>
          <p14:tracePt t="11346" x="11566525" y="1301750"/>
          <p14:tracePt t="11350" x="11515725" y="1214438"/>
          <p14:tracePt t="11359" x="11441113" y="1101725"/>
          <p14:tracePt t="11367" x="11366500" y="989013"/>
          <p14:tracePt t="11374" x="11253788" y="889000"/>
          <p14:tracePt t="11383" x="11128375" y="801688"/>
          <p14:tracePt t="11390" x="11002963" y="712788"/>
          <p14:tracePt t="11398" x="10852150" y="676275"/>
          <p14:tracePt t="11406" x="10677525" y="600075"/>
          <p14:tracePt t="11415" x="10526713" y="563563"/>
          <p14:tracePt t="11422" x="10313988" y="525463"/>
          <p14:tracePt t="11428" x="10026650" y="512763"/>
          <p14:tracePt t="11436" x="9788525" y="512763"/>
          <p14:tracePt t="11444" x="9626600" y="512763"/>
          <p14:tracePt t="11452" x="9463088" y="538163"/>
          <p14:tracePt t="11462" x="9363075" y="563563"/>
          <p14:tracePt t="11468" x="9263063" y="600075"/>
          <p14:tracePt t="11477" x="9163050" y="612775"/>
          <p14:tracePt t="11482" x="9063038" y="612775"/>
          <p14:tracePt t="11490" x="8950325" y="588963"/>
          <p14:tracePt t="11498" x="8850313" y="563563"/>
          <p14:tracePt t="11506" x="8750300" y="538163"/>
          <p14:tracePt t="11515" x="8624888" y="525463"/>
          <p14:tracePt t="11522" x="8461375" y="500063"/>
          <p14:tracePt t="11531" x="8312150" y="487363"/>
          <p14:tracePt t="11538" x="8148638" y="476250"/>
          <p14:tracePt t="11546" x="8023225" y="487363"/>
          <p14:tracePt t="11554" x="7897813" y="512763"/>
          <p14:tracePt t="11561" x="7797800" y="538163"/>
          <p14:tracePt t="11568" x="7710488" y="563563"/>
          <p14:tracePt t="11578" x="7610475" y="588963"/>
          <p14:tracePt t="11584" x="7523163" y="612775"/>
          <p14:tracePt t="11595" x="7423150" y="638175"/>
          <p14:tracePt t="11600" x="7335838" y="663575"/>
          <p14:tracePt t="11609" x="7235825" y="700088"/>
          <p14:tracePt t="11616" x="7134225" y="763588"/>
          <p14:tracePt t="11622" x="7021513" y="801688"/>
          <p14:tracePt t="11631" x="6921500" y="825500"/>
          <p14:tracePt t="11638" x="6821488" y="850900"/>
          <p14:tracePt t="11647" x="6734175" y="876300"/>
          <p14:tracePt t="11654" x="6621463" y="912813"/>
          <p14:tracePt t="11662" x="6472238" y="976313"/>
          <p14:tracePt t="11670" x="6321425" y="1038225"/>
          <p14:tracePt t="11679" x="6146800" y="1063625"/>
          <p14:tracePt t="11684" x="5983288" y="1076325"/>
          <p14:tracePt t="11694" x="5821363" y="1101725"/>
          <p14:tracePt t="11700" x="5645150" y="1114425"/>
          <p14:tracePt t="11709" x="5519738" y="1138238"/>
          <p14:tracePt t="11716" x="5419725" y="1138238"/>
          <p14:tracePt t="11724" x="5307013" y="1150938"/>
          <p14:tracePt t="11732" x="5219700" y="1176338"/>
          <p14:tracePt t="11740" x="5132388" y="1201738"/>
          <p14:tracePt t="11748" x="5068888" y="1227138"/>
          <p14:tracePt t="11754" x="4981575" y="1250950"/>
          <p14:tracePt t="11762" x="4894263" y="1276350"/>
          <p14:tracePt t="11770" x="4806950" y="1301750"/>
          <p14:tracePt t="11779" x="4732338" y="1314450"/>
          <p14:tracePt t="11786" x="4656138" y="1339850"/>
          <p14:tracePt t="11795" x="4594225" y="1350963"/>
          <p14:tracePt t="11802" x="4518025" y="1376363"/>
          <p14:tracePt t="11811" x="4456113" y="1376363"/>
          <p14:tracePt t="11816" x="4443413" y="1389063"/>
          <p14:tracePt t="11824" x="4430713" y="1401763"/>
          <p14:tracePt t="12170" x="4430713" y="1414463"/>
          <p14:tracePt t="12179" x="4430713" y="1427163"/>
          <p14:tracePt t="12186" x="4443413" y="1439863"/>
          <p14:tracePt t="12194" x="4456113" y="1439863"/>
          <p14:tracePt t="12202" x="4456113" y="1450975"/>
          <p14:tracePt t="12211" x="4456113" y="1463675"/>
          <p14:tracePt t="12218" x="4468813" y="1476375"/>
          <p14:tracePt t="12236" x="4468813" y="1489075"/>
          <p14:tracePt t="12244" x="4481513" y="1489075"/>
          <p14:tracePt t="12252" x="4481513" y="1501775"/>
          <p14:tracePt t="12276" x="4481513" y="1514475"/>
          <p14:tracePt t="12294" x="4494213" y="1527175"/>
          <p14:tracePt t="12486" x="4494213" y="1539875"/>
          <p14:tracePt t="12660" x="4494213" y="1552575"/>
          <p14:tracePt t="12668" x="4506913" y="1563688"/>
          <p14:tracePt t="12676" x="4506913" y="1589088"/>
          <p14:tracePt t="12684" x="4530725" y="1601788"/>
          <p14:tracePt t="12694" x="4530725" y="1614488"/>
          <p14:tracePt t="12698" x="4543425" y="1639888"/>
          <p14:tracePt t="12714" x="4556125" y="1663700"/>
          <p14:tracePt t="12722" x="4568825" y="1663700"/>
          <p14:tracePt t="12730" x="4594225" y="1689100"/>
          <p14:tracePt t="12738" x="4630738" y="1701800"/>
          <p14:tracePt t="12747" x="4694238" y="1714500"/>
          <p14:tracePt t="12754" x="4781550" y="1714500"/>
          <p14:tracePt t="12761" x="4856163" y="1714500"/>
          <p14:tracePt t="12768" x="4932363" y="1727200"/>
          <p14:tracePt t="12777" x="5006975" y="1727200"/>
          <p14:tracePt t="12784" x="5106988" y="1727200"/>
          <p14:tracePt t="12794" x="5219700" y="1727200"/>
          <p14:tracePt t="12800" x="5319713" y="1727200"/>
          <p14:tracePt t="12811" x="5419725" y="1727200"/>
          <p14:tracePt t="12816" x="5532438" y="1714500"/>
          <p14:tracePt t="12824" x="5632450" y="1714500"/>
          <p14:tracePt t="12830" x="5732463" y="1701800"/>
          <p14:tracePt t="12838" x="5832475" y="1701800"/>
          <p14:tracePt t="12846" x="5932488" y="1701800"/>
          <p14:tracePt t="12854" x="6034088" y="1727200"/>
          <p14:tracePt t="12862" x="6134100" y="1739900"/>
          <p14:tracePt t="12870" x="6259513" y="1765300"/>
          <p14:tracePt t="12882" x="6359525" y="1776413"/>
          <p14:tracePt t="12886" x="6446838" y="1776413"/>
          <p14:tracePt t="12895" x="6483350" y="1801813"/>
          <p14:tracePt t="12900" x="6496050" y="1814513"/>
          <p14:tracePt t="12911" x="6508750" y="1814513"/>
          <p14:tracePt t="12920" x="6521450" y="1814513"/>
          <p14:tracePt t="12970" x="6521450" y="1827213"/>
          <p14:tracePt t="12978" x="6534150" y="1839913"/>
          <p14:tracePt t="12986" x="6546850" y="1839913"/>
          <p14:tracePt t="12994" x="6559550" y="1852613"/>
          <p14:tracePt t="13002" x="6584950" y="1865313"/>
          <p14:tracePt t="13011" x="6596063" y="1889125"/>
          <p14:tracePt t="13018" x="6621463" y="1901825"/>
          <p14:tracePt t="13024" x="6646863" y="1914525"/>
          <p14:tracePt t="13032" x="6696075" y="1927225"/>
          <p14:tracePt t="13040" x="6746875" y="1952625"/>
          <p14:tracePt t="13049" x="6821488" y="1965325"/>
          <p14:tracePt t="13056" x="6910388" y="1978025"/>
          <p14:tracePt t="13064" x="6997700" y="1978025"/>
          <p14:tracePt t="13072" x="7072313" y="1978025"/>
          <p14:tracePt t="13080" x="7185025" y="1965325"/>
          <p14:tracePt t="13088" x="7285038" y="1952625"/>
          <p14:tracePt t="13094" x="7385050" y="1927225"/>
          <p14:tracePt t="13102" x="7472363" y="1901825"/>
          <p14:tracePt t="13111" x="7548563" y="1876425"/>
          <p14:tracePt t="13118" x="7623175" y="1852613"/>
          <p14:tracePt t="13128" x="7710488" y="1827213"/>
          <p14:tracePt t="13134" x="7773988" y="1814513"/>
          <p14:tracePt t="13144" x="7848600" y="1789113"/>
          <p14:tracePt t="13150" x="7923213" y="1776413"/>
          <p14:tracePt t="13161" x="7974013" y="1765300"/>
          <p14:tracePt t="13165" x="8035925" y="1765300"/>
          <p14:tracePt t="13172" x="8074025" y="1765300"/>
          <p14:tracePt t="13180" x="8123238" y="1776413"/>
          <p14:tracePt t="13188" x="8135938" y="1789113"/>
          <p14:tracePt t="13197" x="8161338" y="1789113"/>
          <p14:tracePt t="13204" x="8186738" y="1789113"/>
          <p14:tracePt t="13213" x="8212138" y="1789113"/>
          <p14:tracePt t="13220" x="8235950" y="1789113"/>
          <p14:tracePt t="13227" x="8261350" y="1789113"/>
          <p14:tracePt t="13234" x="8286750" y="1789113"/>
          <p14:tracePt t="13244" x="8312150" y="1776413"/>
          <p14:tracePt t="13250" x="8361363" y="1765300"/>
          <p14:tracePt t="13261" x="8399463" y="1739900"/>
          <p14:tracePt t="13266" x="8424863" y="1714500"/>
          <p14:tracePt t="13275" x="8435975" y="1701800"/>
          <p14:tracePt t="13282" x="8461375" y="1689100"/>
          <p14:tracePt t="13291" x="8474075" y="1663700"/>
          <p14:tracePt t="13296" x="8474075" y="1652588"/>
          <p14:tracePt t="13304" x="8486775" y="1627188"/>
          <p14:tracePt t="13312" x="8486775" y="1614488"/>
          <p14:tracePt t="13320" x="8486775" y="1601788"/>
          <p14:tracePt t="13329" x="8499475" y="1589088"/>
          <p14:tracePt t="13336" x="8499475" y="1563688"/>
          <p14:tracePt t="13345" x="8486775" y="1552575"/>
          <p14:tracePt t="13352" x="8474075" y="1527175"/>
          <p14:tracePt t="13359" x="8448675" y="1514475"/>
          <p14:tracePt t="13366" x="8424863" y="1489075"/>
          <p14:tracePt t="13374" x="8412163" y="1489075"/>
          <p14:tracePt t="13381" x="8374063" y="1463675"/>
          <p14:tracePt t="13389" x="8335963" y="1450975"/>
          <p14:tracePt t="13397" x="8299450" y="1439863"/>
          <p14:tracePt t="13406" x="8261350" y="1427163"/>
          <p14:tracePt t="13413" x="8212138" y="1414463"/>
          <p14:tracePt t="13422" x="8174038" y="1414463"/>
          <p14:tracePt t="13428" x="8099425" y="1414463"/>
          <p14:tracePt t="13435" x="8035925" y="1414463"/>
          <p14:tracePt t="13444" x="7961313" y="1401763"/>
          <p14:tracePt t="13451" x="7897813" y="1401763"/>
          <p14:tracePt t="13460" x="7797800" y="1389063"/>
          <p14:tracePt t="13467" x="7710488" y="1389063"/>
          <p14:tracePt t="13476" x="7597775" y="1389063"/>
          <p14:tracePt t="13483" x="7459663" y="1376363"/>
          <p14:tracePt t="13489" x="7297738" y="1350963"/>
          <p14:tracePt t="13497" x="7123113" y="1339850"/>
          <p14:tracePt t="13505" x="6959600" y="1339850"/>
          <p14:tracePt t="13513" x="6808788" y="1327150"/>
          <p14:tracePt t="13521" x="6684963" y="1301750"/>
          <p14:tracePt t="13529" x="6559550" y="1276350"/>
          <p14:tracePt t="13537" x="6446838" y="1263650"/>
          <p14:tracePt t="13546" x="6321425" y="1263650"/>
          <p14:tracePt t="13553" x="6183313" y="1301750"/>
          <p14:tracePt t="13560" x="6045200" y="1350963"/>
          <p14:tracePt t="13567" x="5921375" y="1376363"/>
          <p14:tracePt t="13576" x="5808663" y="1389063"/>
          <p14:tracePt t="13583" x="5708650" y="1401763"/>
          <p14:tracePt t="13593" x="5595938" y="1427163"/>
          <p14:tracePt t="13599" x="5495925" y="1450975"/>
          <p14:tracePt t="13609" x="5407025" y="1476375"/>
          <p14:tracePt t="13615" x="5332413" y="1501775"/>
          <p14:tracePt t="13621" x="5270500" y="1527175"/>
          <p14:tracePt t="13629" x="5207000" y="1552575"/>
          <p14:tracePt t="13637" x="5157788" y="1552575"/>
          <p14:tracePt t="13645" x="5094288" y="1563688"/>
          <p14:tracePt t="13653" x="5068888" y="1576388"/>
          <p14:tracePt t="13661" x="5057775" y="1589088"/>
          <p14:tracePt t="13669" x="5032375" y="1589088"/>
          <p14:tracePt t="13678" x="5032375" y="1601788"/>
          <p14:tracePt t="13715" x="5019675" y="1601788"/>
          <p14:tracePt t="13724" x="5006975" y="1627188"/>
          <p14:tracePt t="13731" x="4994275" y="1652588"/>
          <p14:tracePt t="13739" x="4981575" y="1663700"/>
          <p14:tracePt t="13747" x="4981575" y="1689100"/>
          <p14:tracePt t="13755" x="4968875" y="1701800"/>
          <p14:tracePt t="13761" x="4968875" y="1714500"/>
          <p14:tracePt t="13769" x="4968875" y="1739900"/>
          <p14:tracePt t="13777" x="4968875" y="1752600"/>
          <p14:tracePt t="13794" x="4968875" y="1765300"/>
          <p14:tracePt t="13813" x="4968875" y="1776413"/>
          <p14:tracePt t="13835" x="4981575" y="1776413"/>
          <p14:tracePt t="13844" x="4981575" y="1789113"/>
          <p14:tracePt t="13851" x="4994275" y="1789113"/>
          <p14:tracePt t="13868" x="5006975" y="1814513"/>
          <p14:tracePt t="13893" x="5019675" y="1852613"/>
          <p14:tracePt t="13897" x="5032375" y="1865313"/>
          <p14:tracePt t="13905" x="5032375" y="1876425"/>
          <p14:tracePt t="13913" x="5045075" y="1889125"/>
          <p14:tracePt t="13921" x="5045075" y="1901825"/>
          <p14:tracePt t="14000" x="5045075" y="1914525"/>
          <p14:tracePt t="14586" x="5045075" y="1927225"/>
          <p14:tracePt t="14602" x="5045075" y="1939925"/>
          <p14:tracePt t="14610" x="5032375" y="1952625"/>
          <p14:tracePt t="14618" x="5019675" y="1978025"/>
          <p14:tracePt t="14626" x="5019675" y="1989138"/>
          <p14:tracePt t="14632" x="5006975" y="2001838"/>
          <p14:tracePt t="14640" x="4994275" y="2027238"/>
          <p14:tracePt t="14649" x="4968875" y="2065338"/>
          <p14:tracePt t="14656" x="4945063" y="2089150"/>
          <p14:tracePt t="14664" x="4932363" y="2139950"/>
          <p14:tracePt t="14672" x="4906963" y="2201863"/>
          <p14:tracePt t="14680" x="4881563" y="2265363"/>
          <p14:tracePt t="14688" x="4868863" y="2303463"/>
          <p14:tracePt t="14695" x="4868863" y="2339975"/>
          <p14:tracePt t="14702" x="4856163" y="2390775"/>
          <p14:tracePt t="14711" x="4856163" y="2427288"/>
          <p14:tracePt t="14718" x="4856163" y="2478088"/>
          <p14:tracePt t="14727" x="4856163" y="2516188"/>
          <p14:tracePt t="14734" x="4843463" y="2540000"/>
          <p14:tracePt t="14743" x="4843463" y="2565400"/>
          <p14:tracePt t="14750" x="4843463" y="2590800"/>
          <p14:tracePt t="14760" x="4843463" y="2627313"/>
          <p14:tracePt t="14764" x="4843463" y="2640013"/>
          <p14:tracePt t="14772" x="4843463" y="2652713"/>
          <p14:tracePt t="14780" x="4856163" y="2678113"/>
          <p14:tracePt t="14788" x="4856163" y="2690813"/>
          <p14:tracePt t="14796" x="4856163" y="2703513"/>
          <p14:tracePt t="14804" x="4868863" y="2728913"/>
          <p14:tracePt t="14812" x="4881563" y="2765425"/>
          <p14:tracePt t="14820" x="4894263" y="2803525"/>
          <p14:tracePt t="14827" x="4906963" y="2852738"/>
          <p14:tracePt t="14834" x="4919663" y="2890838"/>
          <p14:tracePt t="14843" x="4919663" y="2916238"/>
          <p14:tracePt t="14850" x="4932363" y="2952750"/>
          <p14:tracePt t="14861" x="4932363" y="2990850"/>
          <p14:tracePt t="14866" x="4945063" y="3016250"/>
          <p14:tracePt t="14874" x="4956175" y="3065463"/>
          <p14:tracePt t="14898" x="5006975" y="3141663"/>
          <p14:tracePt t="14904" x="5032375" y="3165475"/>
          <p14:tracePt t="14920" x="5045075" y="3178175"/>
          <p14:tracePt t="14928" x="5057775" y="3190875"/>
          <p14:tracePt t="14944" x="5068888" y="3203575"/>
          <p14:tracePt t="14952" x="5068888" y="3228975"/>
          <p14:tracePt t="14960" x="5081588" y="3241675"/>
          <p14:tracePt t="14966" x="5106988" y="3254375"/>
          <p14:tracePt t="14974" x="5119688" y="3278188"/>
          <p14:tracePt t="14982" x="5132388" y="3290888"/>
          <p14:tracePt t="14990" x="5170488" y="3316288"/>
          <p14:tracePt t="14998" x="5207000" y="3354388"/>
          <p14:tracePt t="15006" x="5270500" y="3403600"/>
          <p14:tracePt t="15014" x="5345113" y="3467100"/>
          <p14:tracePt t="15022" x="5419725" y="3516313"/>
          <p14:tracePt t="15028" x="5495925" y="3554413"/>
          <p14:tracePt t="15036" x="5570538" y="3590925"/>
          <p14:tracePt t="15044" x="5670550" y="3616325"/>
          <p14:tracePt t="15052" x="5783263" y="3654425"/>
          <p14:tracePt t="15061" x="5883275" y="3679825"/>
          <p14:tracePt t="15068" x="6008688" y="3716338"/>
          <p14:tracePt t="15077" x="6157913" y="3767138"/>
          <p14:tracePt t="15084" x="6334125" y="3816350"/>
          <p14:tracePt t="15093" x="6483350" y="3892550"/>
          <p14:tracePt t="15098" x="6646863" y="3916363"/>
          <p14:tracePt t="15106" x="6772275" y="3941763"/>
          <p14:tracePt t="15115" x="6921500" y="3954463"/>
          <p14:tracePt t="15122" x="7021513" y="3992563"/>
          <p14:tracePt t="15131" x="7146925" y="4017963"/>
          <p14:tracePt t="15138" x="7246938" y="4041775"/>
          <p14:tracePt t="15147" x="7335838" y="4041775"/>
          <p14:tracePt t="15154" x="7435850" y="4041775"/>
          <p14:tracePt t="15160" x="7535863" y="4054475"/>
          <p14:tracePt t="15168" x="7685088" y="4079875"/>
          <p14:tracePt t="15177" x="7823200" y="4105275"/>
          <p14:tracePt t="15184" x="7974013" y="4117975"/>
          <p14:tracePt t="15193" x="8086725" y="4117975"/>
          <p14:tracePt t="15200" x="8235950" y="4141788"/>
          <p14:tracePt t="15210" x="8412163" y="4192588"/>
          <p14:tracePt t="15216" x="8574088" y="4217988"/>
          <p14:tracePt t="15225" x="8763000" y="4241800"/>
          <p14:tracePt t="15231" x="8963025" y="4279900"/>
          <p14:tracePt t="15238" x="9112250" y="4305300"/>
          <p14:tracePt t="15247" x="9263063" y="4330700"/>
          <p14:tracePt t="15254" x="9413875" y="4341813"/>
          <p14:tracePt t="15262" x="9550400" y="4341813"/>
          <p14:tracePt t="15270" x="9739313" y="4379913"/>
          <p14:tracePt t="15279" x="9952038" y="4392613"/>
          <p14:tracePt t="15286" x="10201275" y="4367213"/>
          <p14:tracePt t="15293" x="10490200" y="4330700"/>
          <p14:tracePt t="15300" x="10790238" y="4279900"/>
          <p14:tracePt t="15310" x="11028363" y="4230688"/>
          <p14:tracePt t="15316" x="11190288" y="4141788"/>
          <p14:tracePt t="15325" x="11315700" y="4054475"/>
          <p14:tracePt t="15333" x="11415713" y="3979863"/>
          <p14:tracePt t="15340" x="11528425" y="3879850"/>
          <p14:tracePt t="15349" x="11591925" y="3792538"/>
          <p14:tracePt t="15356" x="11615738" y="3679825"/>
          <p14:tracePt t="15363" x="11641138" y="3590925"/>
          <p14:tracePt t="15370" x="11641138" y="3503613"/>
          <p14:tracePt t="15379" x="11641138" y="3429000"/>
          <p14:tracePt t="15386" x="11641138" y="3303588"/>
          <p14:tracePt t="15394" x="11641138" y="3154363"/>
          <p14:tracePt t="15402" x="11628438" y="2990850"/>
          <p14:tracePt t="15411" x="11615738" y="2828925"/>
          <p14:tracePt t="15418" x="11591925" y="2678113"/>
          <p14:tracePt t="15425" x="11566525" y="2590800"/>
          <p14:tracePt t="15432" x="11541125" y="2503488"/>
          <p14:tracePt t="15440" x="11479213" y="2414588"/>
          <p14:tracePt t="15448" x="11390313" y="2339975"/>
          <p14:tracePt t="15456" x="11290300" y="2265363"/>
          <p14:tracePt t="15464" x="11177588" y="2165350"/>
          <p14:tracePt t="15472" x="11064875" y="2089150"/>
          <p14:tracePt t="15480" x="10964863" y="2014538"/>
          <p14:tracePt t="15488" x="10839450" y="1939925"/>
          <p14:tracePt t="15494" x="10702925" y="1901825"/>
          <p14:tracePt t="15502" x="10564813" y="1865313"/>
          <p14:tracePt t="15510" x="10452100" y="1839913"/>
          <p14:tracePt t="15518" x="10288588" y="1814513"/>
          <p14:tracePt t="15527" x="10164763" y="1789113"/>
          <p14:tracePt t="15534" x="10026650" y="1739900"/>
          <p14:tracePt t="15543" x="9852025" y="1689100"/>
          <p14:tracePt t="15550" x="9650413" y="1652588"/>
          <p14:tracePt t="15556" x="9475788" y="1601788"/>
          <p14:tracePt t="15564" x="9324975" y="1589088"/>
          <p14:tracePt t="15572" x="9163050" y="1563688"/>
          <p14:tracePt t="15581" x="9012238" y="1552575"/>
          <p14:tracePt t="15588" x="8924925" y="1527175"/>
          <p14:tracePt t="15596" x="8824913" y="1514475"/>
          <p14:tracePt t="15604" x="8750300" y="1489075"/>
          <p14:tracePt t="15613" x="8661400" y="1463675"/>
          <p14:tracePt t="15620" x="8586788" y="1450975"/>
          <p14:tracePt t="15627" x="8524875" y="1439863"/>
          <p14:tracePt t="15634" x="8435975" y="1414463"/>
          <p14:tracePt t="15643" x="8324850" y="1363663"/>
          <p14:tracePt t="15650" x="8212138" y="1339850"/>
          <p14:tracePt t="15661" x="8048625" y="1314450"/>
          <p14:tracePt t="15666" x="7923213" y="1301750"/>
          <p14:tracePt t="15675" x="7785100" y="1289050"/>
          <p14:tracePt t="15682" x="7685088" y="1263650"/>
          <p14:tracePt t="15690" x="7572375" y="1238250"/>
          <p14:tracePt t="15696" x="7472363" y="1227138"/>
          <p14:tracePt t="15704" x="7410450" y="1214438"/>
          <p14:tracePt t="15712" x="7335838" y="1201738"/>
          <p14:tracePt t="15720" x="7259638" y="1201738"/>
          <p14:tracePt t="15729" x="7197725" y="1214438"/>
          <p14:tracePt t="15736" x="7110413" y="1227138"/>
          <p14:tracePt t="15744" x="7010400" y="1238250"/>
          <p14:tracePt t="15752" x="6884988" y="1238250"/>
          <p14:tracePt t="15761" x="6746875" y="1238250"/>
          <p14:tracePt t="15766" x="6596063" y="1250950"/>
          <p14:tracePt t="15775" x="6459538" y="1276350"/>
          <p14:tracePt t="15783" x="6334125" y="1289050"/>
          <p14:tracePt t="15790" x="6259513" y="1314450"/>
          <p14:tracePt t="15798" x="6196013" y="1327150"/>
          <p14:tracePt t="15806" x="6121400" y="1339850"/>
          <p14:tracePt t="15814" x="6057900" y="1350963"/>
          <p14:tracePt t="15822" x="5983288" y="1376363"/>
          <p14:tracePt t="15829" x="5895975" y="1401763"/>
          <p14:tracePt t="15836" x="5821363" y="1427163"/>
          <p14:tracePt t="15844" x="5732463" y="1450975"/>
          <p14:tracePt t="15853" x="5632450" y="1501775"/>
          <p14:tracePt t="15861" x="5519738" y="1539875"/>
          <p14:tracePt t="15868" x="5432425" y="1576388"/>
          <p14:tracePt t="15877" x="5345113" y="1601788"/>
          <p14:tracePt t="15897" x="5181600" y="1652588"/>
          <p14:tracePt t="15898" x="5106988" y="1676400"/>
          <p14:tracePt t="15906" x="5045075" y="1701800"/>
          <p14:tracePt t="15914" x="4968875" y="1727200"/>
          <p14:tracePt t="15922" x="4906963" y="1752600"/>
          <p14:tracePt t="15930" x="4881563" y="1765300"/>
          <p14:tracePt t="15939" x="4856163" y="1789113"/>
          <p14:tracePt t="15946" x="4832350" y="1801813"/>
          <p14:tracePt t="15954" x="4819650" y="1814513"/>
          <p14:tracePt t="15961" x="4806950" y="1827213"/>
          <p14:tracePt t="15977" x="4806950" y="1839913"/>
          <p14:tracePt t="16214" x="4794250" y="1839913"/>
          <p14:tracePt t="16252" x="4781550" y="1839913"/>
          <p14:tracePt t="16342" x="4768850" y="1839913"/>
          <p14:tracePt t="16360" x="4756150" y="1839913"/>
          <p14:tracePt t="16368" x="4743450" y="1839913"/>
          <p14:tracePt t="16680" x="4719638" y="1839913"/>
          <p14:tracePt t="16688" x="4656138" y="1839913"/>
          <p14:tracePt t="16696" x="4630738" y="1839913"/>
          <p14:tracePt t="16702" x="4606925" y="1839913"/>
          <p14:tracePt t="16718" x="4594225" y="1839913"/>
          <p14:tracePt t="16734" x="4581525" y="1827213"/>
          <p14:tracePt t="16743" x="4568825" y="1827213"/>
          <p14:tracePt t="16750" x="4568825" y="1814513"/>
          <p14:tracePt t="16761" x="4556125" y="1814513"/>
          <p14:tracePt t="19306" x="4568825" y="1814513"/>
          <p14:tracePt t="19314" x="4732338" y="1865313"/>
          <p14:tracePt t="19320" x="4832350" y="1952625"/>
          <p14:tracePt t="19328" x="4945063" y="2114550"/>
          <p14:tracePt t="19336" x="5068888" y="2290763"/>
          <p14:tracePt t="19344" x="5170488" y="2414588"/>
          <p14:tracePt t="19352" x="5281613" y="2527300"/>
          <p14:tracePt t="19361" x="5357813" y="2627313"/>
          <p14:tracePt t="19368" x="5445125" y="2703513"/>
          <p14:tracePt t="19377" x="5545138" y="2765425"/>
          <p14:tracePt t="19384" x="5632450" y="2840038"/>
          <p14:tracePt t="19390" x="5719763" y="2890838"/>
          <p14:tracePt t="19398" x="5832475" y="2916238"/>
          <p14:tracePt t="19406" x="5932488" y="2928938"/>
          <p14:tracePt t="19415" x="6034088" y="2916238"/>
          <p14:tracePt t="19422" x="6134100" y="2890838"/>
          <p14:tracePt t="19430" x="6234113" y="2852738"/>
          <p14:tracePt t="19438" x="6321425" y="2778125"/>
          <p14:tracePt t="19447" x="6396038" y="2752725"/>
          <p14:tracePt t="19452" x="6434138" y="2728913"/>
          <p14:tracePt t="19460" x="6459538" y="2703513"/>
          <p14:tracePt t="19468" x="6472238" y="2690813"/>
          <p14:tracePt t="19476" x="6483350" y="2678113"/>
          <p14:tracePt t="19604" x="6546850" y="2690813"/>
          <p14:tracePt t="19612" x="6634163" y="2716213"/>
          <p14:tracePt t="19620" x="6696075" y="2740025"/>
          <p14:tracePt t="19628" x="6772275" y="2765425"/>
          <p14:tracePt t="19636" x="6846888" y="2765425"/>
          <p14:tracePt t="19644" x="6910388" y="2765425"/>
          <p14:tracePt t="19652" x="6972300" y="2765425"/>
          <p14:tracePt t="19660" x="7046913" y="2765425"/>
          <p14:tracePt t="19666" x="7097713" y="2765425"/>
          <p14:tracePt t="19676" x="7134225" y="2765425"/>
          <p14:tracePt t="19682" x="7159625" y="2765425"/>
          <p14:tracePt t="19692" x="7185025" y="2752725"/>
          <p14:tracePt t="19698" x="7197725" y="2740025"/>
          <p14:tracePt t="19706" x="7210425" y="2740025"/>
          <p14:tracePt t="19714" x="7246938" y="2740025"/>
          <p14:tracePt t="19720" x="7323138" y="2740025"/>
          <p14:tracePt t="19729" x="7385050" y="2728913"/>
          <p14:tracePt t="19736" x="7459663" y="2728913"/>
          <p14:tracePt t="19745" x="7523163" y="2703513"/>
          <p14:tracePt t="19752" x="7610475" y="2678113"/>
          <p14:tracePt t="19760" x="7697788" y="2652713"/>
          <p14:tracePt t="19768" x="7810500" y="2640013"/>
          <p14:tracePt t="19776" x="7910513" y="2627313"/>
          <p14:tracePt t="19784" x="8010525" y="2616200"/>
          <p14:tracePt t="19791" x="8123238" y="2603500"/>
          <p14:tracePt t="19798" x="8248650" y="2590800"/>
          <p14:tracePt t="19806" x="8361363" y="2590800"/>
          <p14:tracePt t="19814" x="8461375" y="2590800"/>
          <p14:tracePt t="19822" x="8537575" y="2590800"/>
          <p14:tracePt t="19830" x="8599488" y="2590800"/>
          <p14:tracePt t="19838" x="8650288" y="2590800"/>
          <p14:tracePt t="19846" x="8674100" y="2590800"/>
          <p14:tracePt t="19854" x="8699500" y="2590800"/>
          <p14:tracePt t="19860" x="8724900" y="2590800"/>
          <p14:tracePt t="19880" x="8750300" y="2590800"/>
          <p14:tracePt t="19884" x="8774113" y="2590800"/>
          <p14:tracePt t="19893" x="8786813" y="2603500"/>
          <p14:tracePt t="19900" x="8812213" y="2616200"/>
          <p14:tracePt t="19910" x="8837613" y="2616200"/>
          <p14:tracePt t="19916" x="8874125" y="2640013"/>
          <p14:tracePt t="19922" x="8924925" y="2652713"/>
          <p14:tracePt t="19930" x="8963025" y="2665413"/>
          <p14:tracePt t="19938" x="9024938" y="2678113"/>
          <p14:tracePt t="19947" x="9075738" y="2690813"/>
          <p14:tracePt t="19954" x="9112250" y="2703513"/>
          <p14:tracePt t="19962" x="9150350" y="2703513"/>
          <p14:tracePt t="19970" x="9175750" y="2703513"/>
          <p14:tracePt t="19979" x="9212263" y="2703513"/>
          <p14:tracePt t="19986" x="9237663" y="2678113"/>
          <p14:tracePt t="19993" x="9263063" y="2665413"/>
          <p14:tracePt t="20000" x="9275763" y="2652713"/>
          <p14:tracePt t="20010" x="9301163" y="2640013"/>
          <p14:tracePt t="20016" x="9324975" y="2627313"/>
          <p14:tracePt t="20026" x="9337675" y="2616200"/>
          <p14:tracePt t="20032" x="9363075" y="2603500"/>
          <p14:tracePt t="20043" x="9375775" y="2590800"/>
          <p14:tracePt t="20048" x="9401175" y="2578100"/>
          <p14:tracePt t="20054" x="9413875" y="2565400"/>
          <p14:tracePt t="20062" x="9424988" y="2565400"/>
          <p14:tracePt t="20070" x="9450388" y="2552700"/>
          <p14:tracePt t="20078" x="9463088" y="2552700"/>
          <p14:tracePt t="20086" x="9475788" y="2552700"/>
          <p14:tracePt t="20094" x="9488488" y="2540000"/>
          <p14:tracePt t="20102" x="9501188" y="2540000"/>
          <p14:tracePt t="20110" x="9513888" y="2527300"/>
          <p14:tracePt t="20118" x="9537700" y="2516188"/>
          <p14:tracePt t="20126" x="9550400" y="2503488"/>
          <p14:tracePt t="20132" x="9575800" y="2503488"/>
          <p14:tracePt t="20148" x="9588500" y="2490788"/>
          <p14:tracePt t="20156" x="9588500" y="2478088"/>
          <p14:tracePt t="20322" x="9575800" y="2452688"/>
          <p14:tracePt t="20330" x="9550400" y="2452688"/>
          <p14:tracePt t="20338" x="9537700" y="2439988"/>
          <p14:tracePt t="20346" x="9525000" y="2439988"/>
          <p14:tracePt t="20354" x="9501188" y="2427288"/>
          <p14:tracePt t="20363" x="9488488" y="2427288"/>
          <p14:tracePt t="20370" x="9463088" y="2403475"/>
          <p14:tracePt t="20378" x="9413875" y="2390775"/>
          <p14:tracePt t="20386" x="9337675" y="2365375"/>
          <p14:tracePt t="20392" x="9263063" y="2339975"/>
          <p14:tracePt t="20400" x="9188450" y="2327275"/>
          <p14:tracePt t="20411" x="9150350" y="2314575"/>
          <p14:tracePt t="20417" x="9124950" y="2314575"/>
          <p14:tracePt t="20425" x="9099550" y="2303463"/>
          <p14:tracePt t="20432" x="9088438" y="2303463"/>
          <p14:tracePt t="20441" x="9063038" y="2303463"/>
          <p14:tracePt t="20456" x="9050338" y="2303463"/>
          <p14:tracePt t="20584" x="9075738" y="2303463"/>
          <p14:tracePt t="20591" x="9099550" y="2303463"/>
          <p14:tracePt t="20598" x="9137650" y="2303463"/>
          <p14:tracePt t="20607" x="9150350" y="2290763"/>
          <p14:tracePt t="20614" x="9175750" y="2290763"/>
          <p14:tracePt t="20664" x="9188450" y="2290763"/>
          <p14:tracePt t="20700" x="9212263" y="2290763"/>
          <p14:tracePt t="20709" x="9224963" y="2290763"/>
          <p14:tracePt t="20716" x="9237663" y="2290763"/>
          <p14:tracePt t="20932" x="9250363" y="2290763"/>
          <p14:tracePt t="20944" x="9250363" y="2303463"/>
          <p14:tracePt t="20952" x="9288463" y="2314575"/>
          <p14:tracePt t="20960" x="9363075" y="2327275"/>
          <p14:tracePt t="20968" x="9424988" y="2327275"/>
          <p14:tracePt t="20976" x="9513888" y="2327275"/>
          <p14:tracePt t="20984" x="9575800" y="2327275"/>
          <p14:tracePt t="20993" x="9650413" y="2314575"/>
          <p14:tracePt t="20998" x="9713913" y="2314575"/>
          <p14:tracePt t="21007" x="9788525" y="2314575"/>
          <p14:tracePt t="21014" x="9875838" y="2303463"/>
          <p14:tracePt t="21022" x="9939338" y="2303463"/>
          <p14:tracePt t="21030" x="10013950" y="2303463"/>
          <p14:tracePt t="21038" x="10064750" y="2303463"/>
          <p14:tracePt t="21046" x="10113963" y="2303463"/>
          <p14:tracePt t="21054" x="10139363" y="2303463"/>
          <p14:tracePt t="21062" x="10152063" y="2303463"/>
          <p14:tracePt t="21068" x="10164763" y="2303463"/>
          <p14:tracePt t="21162" x="10139363" y="2290763"/>
          <p14:tracePt t="21170" x="10064750" y="2278063"/>
          <p14:tracePt t="21178" x="9988550" y="2265363"/>
          <p14:tracePt t="21186" x="9926638" y="2252663"/>
          <p14:tracePt t="21195" x="9852025" y="2252663"/>
          <p14:tracePt t="21200" x="9826625" y="2252663"/>
          <p14:tracePt t="21209" x="9788525" y="2252663"/>
          <p14:tracePt t="21216" x="9763125" y="2252663"/>
          <p14:tracePt t="21226" x="9750425" y="2265363"/>
          <p14:tracePt t="21232" x="9726613" y="2265363"/>
          <p14:tracePt t="21242" x="9713913" y="2278063"/>
          <p14:tracePt t="21248" x="9701213" y="2278063"/>
          <p14:tracePt t="21298" x="9701213" y="2290763"/>
          <p14:tracePt t="21310" x="9701213" y="2303463"/>
          <p14:tracePt t="21318" x="9726613" y="2303463"/>
          <p14:tracePt t="21326" x="9763125" y="2303463"/>
          <p14:tracePt t="21332" x="9826625" y="2314575"/>
          <p14:tracePt t="21342" x="9888538" y="2314575"/>
          <p14:tracePt t="21348" x="9963150" y="2339975"/>
          <p14:tracePt t="21356" x="10052050" y="2352675"/>
          <p14:tracePt t="21364" x="10126663" y="2365375"/>
          <p14:tracePt t="21372" x="10177463" y="2365375"/>
          <p14:tracePt t="21380" x="10201275" y="2365375"/>
          <p14:tracePt t="21388" x="10213975" y="2365375"/>
          <p14:tracePt t="21396" x="10226675" y="2365375"/>
          <p14:tracePt t="21423" x="10226675" y="2352675"/>
          <p14:tracePt t="21438" x="10213975" y="2352675"/>
          <p14:tracePt t="21446" x="10177463" y="2352675"/>
          <p14:tracePt t="21454" x="10113963" y="2327275"/>
          <p14:tracePt t="21462" x="10013950" y="2314575"/>
          <p14:tracePt t="21468" x="9888538" y="2290763"/>
          <p14:tracePt t="21476" x="9788525" y="2290763"/>
          <p14:tracePt t="21484" x="9688513" y="2290763"/>
          <p14:tracePt t="21493" x="9613900" y="2303463"/>
          <p14:tracePt t="21500" x="9550400" y="2327275"/>
          <p14:tracePt t="21509" x="9513888" y="2339975"/>
          <p14:tracePt t="21516" x="9501188" y="2352675"/>
          <p14:tracePt t="21526" x="9488488" y="2365375"/>
          <p14:tracePt t="21550" x="9501188" y="2365375"/>
          <p14:tracePt t="21559" x="9513888" y="2365375"/>
          <p14:tracePt t="21566" x="9537700" y="2365375"/>
          <p14:tracePt t="21575" x="9588500" y="2365375"/>
          <p14:tracePt t="21582" x="9650413" y="2365375"/>
          <p14:tracePt t="21592" x="9726613" y="2365375"/>
          <p14:tracePt t="21596" x="9826625" y="2365375"/>
          <p14:tracePt t="21604" x="9913938" y="2378075"/>
          <p14:tracePt t="21612" x="10001250" y="2390775"/>
          <p14:tracePt t="21620" x="10075863" y="2403475"/>
          <p14:tracePt t="21628" x="10152063" y="2403475"/>
          <p14:tracePt t="21636" x="10188575" y="2414588"/>
          <p14:tracePt t="21645" x="10213975" y="2414588"/>
          <p14:tracePt t="21652" x="10226675" y="2414588"/>
          <p14:tracePt t="21694" x="10213975" y="2414588"/>
          <p14:tracePt t="21702" x="10188575" y="2403475"/>
          <p14:tracePt t="21710" x="10139363" y="2390775"/>
          <p14:tracePt t="21718" x="10101263" y="2390775"/>
          <p14:tracePt t="21726" x="10064750" y="2378075"/>
          <p14:tracePt t="21732" x="10039350" y="2378075"/>
          <p14:tracePt t="21742" x="10013950" y="2365375"/>
          <p14:tracePt t="21748" x="10001250" y="2365375"/>
          <p14:tracePt t="21757" x="9975850" y="2365375"/>
          <p14:tracePt t="21772" x="9963150" y="2365375"/>
          <p14:tracePt t="21834" x="10013950" y="2365375"/>
          <p14:tracePt t="21842" x="10088563" y="2365375"/>
          <p14:tracePt t="21850" x="10164763" y="2378075"/>
          <p14:tracePt t="21858" x="10226675" y="2378075"/>
          <p14:tracePt t="21864" x="10288588" y="2378075"/>
          <p14:tracePt t="21872" x="10364788" y="2378075"/>
          <p14:tracePt t="21880" x="10401300" y="2378075"/>
          <p14:tracePt t="21896" x="10426700" y="2390775"/>
          <p14:tracePt t="21928" x="10414000" y="2390775"/>
          <p14:tracePt t="21934" x="10390188" y="2390775"/>
          <p14:tracePt t="21942" x="10364788" y="2390775"/>
          <p14:tracePt t="21950" x="10313988" y="2390775"/>
          <p14:tracePt t="21959" x="10277475" y="2390775"/>
          <p14:tracePt t="21966" x="10252075" y="2390775"/>
          <p14:tracePt t="21975" x="10226675" y="2390775"/>
          <p14:tracePt t="21982" x="10201275" y="2390775"/>
          <p14:tracePt t="21992" x="10188575" y="2378075"/>
          <p14:tracePt t="21996" x="10177463" y="2378075"/>
          <p14:tracePt t="22004" x="10152063" y="2378075"/>
          <p14:tracePt t="22012" x="10139363" y="2378075"/>
          <p14:tracePt t="22026" x="10126663" y="2378075"/>
          <p14:tracePt t="22082" x="10139363" y="2378075"/>
          <p14:tracePt t="22091" x="10164763" y="2378075"/>
          <p14:tracePt t="22098" x="10177463" y="2378075"/>
          <p14:tracePt t="22107" x="10188575" y="2378075"/>
          <p14:tracePt t="22114" x="10201275" y="2378075"/>
          <p14:tracePt t="22123" x="10213975" y="2378075"/>
          <p14:tracePt t="22132" x="10226675" y="2378075"/>
          <p14:tracePt t="22184" x="10213975" y="2378075"/>
          <p14:tracePt t="22548" x="10226675" y="2390775"/>
          <p14:tracePt t="22557" x="10239375" y="2403475"/>
          <p14:tracePt t="22564" x="10252075" y="2427288"/>
          <p14:tracePt t="22572" x="10264775" y="2439988"/>
          <p14:tracePt t="22580" x="10277475" y="2490788"/>
          <p14:tracePt t="22588" x="10277475" y="2565400"/>
          <p14:tracePt t="22596" x="10288588" y="2640013"/>
          <p14:tracePt t="22602" x="10288588" y="2728913"/>
          <p14:tracePt t="22611" x="10288588" y="2816225"/>
          <p14:tracePt t="22618" x="10288588" y="2903538"/>
          <p14:tracePt t="22626" x="10288588" y="2990850"/>
          <p14:tracePt t="22634" x="10288588" y="3065463"/>
          <p14:tracePt t="22642" x="10277475" y="3141663"/>
          <p14:tracePt t="22650" x="10264775" y="3190875"/>
          <p14:tracePt t="22659" x="10264775" y="3228975"/>
          <p14:tracePt t="22666" x="10252075" y="3254375"/>
          <p14:tracePt t="22672" x="10252075" y="3278188"/>
          <p14:tracePt t="22696" x="10252075" y="3290888"/>
          <p14:tracePt t="22716" x="10239375" y="3290888"/>
          <p14:tracePt t="22730" x="10213975" y="3303588"/>
          <p14:tracePt t="22738" x="10201275" y="3303588"/>
          <p14:tracePt t="22746" x="10164763" y="3316288"/>
          <p14:tracePt t="22754" x="10139363" y="3316288"/>
          <p14:tracePt t="22763" x="10113963" y="3328988"/>
          <p14:tracePt t="22770" x="10064750" y="3328988"/>
          <p14:tracePt t="22778" x="10026650" y="3341688"/>
          <p14:tracePt t="22786" x="9975850" y="3367088"/>
          <p14:tracePt t="22795" x="9952038" y="3378200"/>
          <p14:tracePt t="22802" x="9939338" y="3390900"/>
          <p14:tracePt t="22808" x="9913938" y="3403600"/>
          <p14:tracePt t="22816" x="9901238" y="3403600"/>
          <p14:tracePt t="22825" x="9875838" y="3403600"/>
          <p14:tracePt t="22832" x="9863138" y="3416300"/>
          <p14:tracePt t="22857" x="9852025" y="3416300"/>
          <p14:tracePt t="22862" x="9839325" y="3416300"/>
          <p14:tracePt t="22870" x="9813925" y="3403600"/>
          <p14:tracePt t="22892" x="9801225" y="3390900"/>
          <p14:tracePt t="22895" x="9788525" y="3390900"/>
          <p14:tracePt t="22902" x="9775825" y="3378200"/>
          <p14:tracePt t="22918" x="9763125" y="3378200"/>
          <p14:tracePt t="22934" x="9750425" y="3378200"/>
          <p14:tracePt t="22948" x="9739313" y="3378200"/>
          <p14:tracePt t="22958" x="9726613" y="3378200"/>
          <p14:tracePt t="22964" x="9713913" y="3367088"/>
          <p14:tracePt t="22972" x="9701213" y="3367088"/>
          <p14:tracePt t="22984" x="9688513" y="3367088"/>
          <p14:tracePt t="23022" x="9688513" y="3354388"/>
          <p14:tracePt t="23030" x="9675813" y="3354388"/>
          <p14:tracePt t="23442" x="9688513" y="3354388"/>
          <p14:tracePt t="23450" x="9701213" y="3354388"/>
          <p14:tracePt t="23458" x="9726613" y="3367088"/>
          <p14:tracePt t="23466" x="9726613" y="3378200"/>
          <p14:tracePt t="23477" x="9739313" y="3378200"/>
          <p14:tracePt t="23520" x="9750425" y="3378200"/>
          <p14:tracePt t="23536" x="9763125" y="3378200"/>
          <p14:tracePt t="23542" x="9775825" y="3378200"/>
          <p14:tracePt t="23562" x="9788525" y="3378200"/>
          <p14:tracePt t="23570" x="9801225" y="3378200"/>
          <p14:tracePt t="23578" x="9813925" y="3378200"/>
          <p14:tracePt t="23594" x="9826625" y="3378200"/>
          <p14:tracePt t="23612" x="9839325" y="3378200"/>
          <p14:tracePt t="23628" x="9863138" y="3378200"/>
          <p14:tracePt t="23644" x="9875838" y="3378200"/>
          <p14:tracePt t="23660" x="9888538" y="3378200"/>
          <p14:tracePt t="23668" x="9901238" y="3378200"/>
          <p14:tracePt t="23675" x="9913938" y="3367088"/>
          <p14:tracePt t="23682" x="9926638" y="3367088"/>
          <p14:tracePt t="23692" x="9939338" y="3354388"/>
          <p14:tracePt t="23702" x="9952038" y="3341688"/>
          <p14:tracePt t="23711" x="9963150" y="3328988"/>
          <p14:tracePt t="23718" x="9975850" y="3316288"/>
          <p14:tracePt t="23726" x="9988550" y="3290888"/>
          <p14:tracePt t="23734" x="9988550" y="3278188"/>
          <p14:tracePt t="23743" x="10001250" y="3254375"/>
          <p14:tracePt t="23748" x="10013950" y="3228975"/>
          <p14:tracePt t="23759" x="10013950" y="3203575"/>
          <p14:tracePt t="23764" x="10013950" y="3190875"/>
          <p14:tracePt t="23772" x="10013950" y="3178175"/>
          <p14:tracePt t="23780" x="10013950" y="3154363"/>
          <p14:tracePt t="23796" x="10013950" y="3141663"/>
          <p14:tracePt t="23804" x="10026650" y="3141663"/>
          <p14:tracePt t="23884" x="10013950" y="3128963"/>
          <p14:tracePt t="23892" x="9988550" y="3116263"/>
          <p14:tracePt t="23900" x="9975850" y="3116263"/>
          <p14:tracePt t="23908" x="9963150" y="3116263"/>
          <p14:tracePt t="23916" x="9939338" y="3103563"/>
          <p14:tracePt t="23925" x="9926638" y="3090863"/>
          <p14:tracePt t="23932" x="9901238" y="3090863"/>
          <p14:tracePt t="23943" x="9875838" y="3078163"/>
          <p14:tracePt t="23946" x="9852025" y="3078163"/>
          <p14:tracePt t="23954" x="9826625" y="3078163"/>
          <p14:tracePt t="23962" x="9813925" y="3078163"/>
          <p14:tracePt t="23970" x="9788525" y="3078163"/>
          <p14:tracePt t="24036" x="9788525" y="3090863"/>
          <p14:tracePt t="24044" x="9801225" y="3103563"/>
          <p14:tracePt t="24052" x="9826625" y="3128963"/>
          <p14:tracePt t="24061" x="9839325" y="3141663"/>
          <p14:tracePt t="24068" x="9852025" y="3154363"/>
          <p14:tracePt t="24075" x="9863138" y="3178175"/>
          <p14:tracePt t="24082" x="9888538" y="3190875"/>
          <p14:tracePt t="24092" x="9901238" y="3216275"/>
          <p14:tracePt t="24098" x="9939338" y="3228975"/>
          <p14:tracePt t="24114" x="10001250" y="3228975"/>
          <p14:tracePt t="24122" x="10039350" y="3228975"/>
          <p14:tracePt t="24130" x="10075863" y="3228975"/>
          <p14:tracePt t="24139" x="10126663" y="3203575"/>
          <p14:tracePt t="24145" x="10188575" y="3178175"/>
          <p14:tracePt t="24152" x="10226675" y="3154363"/>
          <p14:tracePt t="24161" x="10264775" y="3141663"/>
          <p14:tracePt t="24168" x="10288588" y="3116263"/>
          <p14:tracePt t="24176" x="10301288" y="3103563"/>
          <p14:tracePt t="24184" x="10326688" y="3078163"/>
          <p14:tracePt t="24193" x="10326688" y="3065463"/>
          <p14:tracePt t="24200" x="10326688" y="3054350"/>
          <p14:tracePt t="24209" x="10326688" y="3041650"/>
          <p14:tracePt t="24222" x="10326688" y="3016250"/>
          <p14:tracePt t="24230" x="10301288" y="3016250"/>
          <p14:tracePt t="24238" x="10288588" y="3003550"/>
          <p14:tracePt t="24246" x="10252075" y="2978150"/>
          <p14:tracePt t="24254" x="10188575" y="2965450"/>
          <p14:tracePt t="24262" x="10139363" y="2965450"/>
          <p14:tracePt t="24270" x="10088563" y="2952750"/>
          <p14:tracePt t="24276" x="10013950" y="2941638"/>
          <p14:tracePt t="24284" x="9952038" y="2941638"/>
          <p14:tracePt t="24293" x="9875838" y="2941638"/>
          <p14:tracePt t="24300" x="9826625" y="2941638"/>
          <p14:tracePt t="24309" x="9775825" y="2941638"/>
          <p14:tracePt t="24316" x="9726613" y="2941638"/>
          <p14:tracePt t="24325" x="9701213" y="2941638"/>
          <p14:tracePt t="24332" x="9688513" y="2941638"/>
          <p14:tracePt t="24342" x="9675813" y="2965450"/>
          <p14:tracePt t="24346" x="9663113" y="2978150"/>
          <p14:tracePt t="24354" x="9663113" y="2990850"/>
          <p14:tracePt t="24362" x="9663113" y="3028950"/>
          <p14:tracePt t="24370" x="9663113" y="3054350"/>
          <p14:tracePt t="24378" x="9688513" y="3078163"/>
          <p14:tracePt t="24386" x="9701213" y="3116263"/>
          <p14:tracePt t="24395" x="9739313" y="3154363"/>
          <p14:tracePt t="24402" x="9750425" y="3178175"/>
          <p14:tracePt t="24409" x="9801225" y="3203575"/>
          <p14:tracePt t="24416" x="9839325" y="3228975"/>
          <p14:tracePt t="24425" x="9888538" y="3254375"/>
          <p14:tracePt t="24432" x="9963150" y="3254375"/>
          <p14:tracePt t="24442" x="10013950" y="3254375"/>
          <p14:tracePt t="24448" x="10075863" y="3241675"/>
          <p14:tracePt t="24457" x="10126663" y="3228975"/>
          <p14:tracePt t="24464" x="10139363" y="3216275"/>
          <p14:tracePt t="24472" x="10164763" y="3190875"/>
          <p14:tracePt t="24478" x="10177463" y="3178175"/>
          <p14:tracePt t="24486" x="10201275" y="3154363"/>
          <p14:tracePt t="24494" x="10201275" y="3141663"/>
          <p14:tracePt t="24502" x="10201275" y="3116263"/>
          <p14:tracePt t="24509" x="10188575" y="3090863"/>
          <p14:tracePt t="24518" x="10177463" y="3065463"/>
          <p14:tracePt t="24527" x="10152063" y="3041650"/>
          <p14:tracePt t="24534" x="10139363" y="3028950"/>
          <p14:tracePt t="24542" x="10101263" y="3003550"/>
          <p14:tracePt t="24548" x="10052050" y="2978150"/>
          <p14:tracePt t="24558" x="10001250" y="2965450"/>
          <p14:tracePt t="24564" x="9939338" y="2941638"/>
          <p14:tracePt t="24573" x="9888538" y="2928938"/>
          <p14:tracePt t="24580" x="9826625" y="2916238"/>
          <p14:tracePt t="24588" x="9788525" y="2903538"/>
          <p14:tracePt t="24597" x="9763125" y="2903538"/>
          <p14:tracePt t="24604" x="9726613" y="2903538"/>
          <p14:tracePt t="24610" x="9701213" y="2903538"/>
          <p14:tracePt t="24618" x="9688513" y="2916238"/>
          <p14:tracePt t="24627" x="9663113" y="2928938"/>
          <p14:tracePt t="24634" x="9663113" y="2952750"/>
          <p14:tracePt t="24642" x="9650413" y="2965450"/>
          <p14:tracePt t="24650" x="9650413" y="3003550"/>
          <p14:tracePt t="24658" x="9650413" y="3041650"/>
          <p14:tracePt t="24666" x="9675813" y="3116263"/>
          <p14:tracePt t="24675" x="9688513" y="3165475"/>
          <p14:tracePt t="24680" x="9726613" y="3216275"/>
          <p14:tracePt t="24689" x="9763125" y="3254375"/>
          <p14:tracePt t="24697" x="9813925" y="3290888"/>
          <p14:tracePt t="24704" x="9863138" y="3328988"/>
          <p14:tracePt t="24713" x="9901238" y="3341688"/>
          <p14:tracePt t="24720" x="9975850" y="3341688"/>
          <p14:tracePt t="24728" x="10026650" y="3341688"/>
          <p14:tracePt t="24736" x="10088563" y="3341688"/>
          <p14:tracePt t="24742" x="10126663" y="3341688"/>
          <p14:tracePt t="24750" x="10177463" y="3316288"/>
          <p14:tracePt t="24758" x="10201275" y="3290888"/>
          <p14:tracePt t="24766" x="10213975" y="3278188"/>
          <p14:tracePt t="24775" x="10226675" y="3267075"/>
          <p14:tracePt t="24782" x="10226675" y="3228975"/>
          <p14:tracePt t="24791" x="10239375" y="3203575"/>
          <p14:tracePt t="24797" x="10239375" y="3178175"/>
          <p14:tracePt t="24806" x="10213975" y="3154363"/>
          <p14:tracePt t="24811" x="10177463" y="3116263"/>
          <p14:tracePt t="24819" x="10126663" y="3103563"/>
          <p14:tracePt t="24828" x="10052050" y="3065463"/>
          <p14:tracePt t="24836" x="9975850" y="3028950"/>
          <p14:tracePt t="24844" x="9888538" y="3003550"/>
          <p14:tracePt t="24852" x="9788525" y="2978150"/>
          <p14:tracePt t="24860" x="9675813" y="2941638"/>
          <p14:tracePt t="24868" x="9575800" y="2941638"/>
          <p14:tracePt t="24875" x="9475788" y="2941638"/>
          <p14:tracePt t="24882" x="9375775" y="2978150"/>
          <p14:tracePt t="24893" x="9301163" y="2990850"/>
          <p14:tracePt t="24898" x="9250363" y="3016250"/>
          <p14:tracePt t="24909" x="9212263" y="3041650"/>
          <p14:tracePt t="24914" x="9212263" y="3054350"/>
          <p14:tracePt t="24923" x="9199563" y="3078163"/>
          <p14:tracePt t="24930" x="9199563" y="3128963"/>
          <p14:tracePt t="24938" x="9212263" y="3190875"/>
          <p14:tracePt t="24944" x="9224963" y="3241675"/>
          <p14:tracePt t="24952" x="9263063" y="3290888"/>
          <p14:tracePt t="24960" x="9301163" y="3354388"/>
          <p14:tracePt t="24968" x="9337675" y="3390900"/>
          <p14:tracePt t="24976" x="9413875" y="3429000"/>
          <p14:tracePt t="24984" x="9475788" y="3454400"/>
          <p14:tracePt t="24993" x="9550400" y="3467100"/>
          <p14:tracePt t="25000" x="9613900" y="3479800"/>
          <p14:tracePt t="25008" x="9650413" y="3479800"/>
          <p14:tracePt t="25014" x="9688513" y="3479800"/>
          <p14:tracePt t="25023" x="9726613" y="3479800"/>
          <p14:tracePt t="25030" x="9750425" y="3467100"/>
          <p14:tracePt t="25039" x="9763125" y="3467100"/>
          <p14:tracePt t="25046" x="9763125" y="3454400"/>
          <p14:tracePt t="25054" x="9763125" y="3441700"/>
          <p14:tracePt t="25062" x="9775825" y="3429000"/>
          <p14:tracePt t="25070" x="9775825" y="3416300"/>
          <p14:tracePt t="25076" x="9775825" y="3403600"/>
          <p14:tracePt t="25084" x="9750425" y="3390900"/>
          <p14:tracePt t="25093" x="9739313" y="3378200"/>
          <p14:tracePt t="25100" x="9726613" y="3367088"/>
          <p14:tracePt t="25108" x="9701213" y="3341688"/>
          <p14:tracePt t="25116" x="9688513" y="3341688"/>
          <p14:tracePt t="25125" x="9663113" y="3328988"/>
          <p14:tracePt t="25132" x="9637713" y="3328988"/>
          <p14:tracePt t="25147" x="9626600" y="3328988"/>
          <p14:tracePt t="25190" x="9626600" y="3341688"/>
          <p14:tracePt t="25207" x="9626600" y="3354388"/>
          <p14:tracePt t="25220" x="9626600" y="3367088"/>
          <p14:tracePt t="25874" x="9626600" y="3378200"/>
          <p14:tracePt t="25893" x="9626600" y="3390900"/>
          <p14:tracePt t="25908" x="9626600" y="3416300"/>
          <p14:tracePt t="25924" x="9626600" y="3429000"/>
          <p14:tracePt t="25932" x="9626600" y="3441700"/>
          <p14:tracePt t="25948" x="9613900" y="3454400"/>
          <p14:tracePt t="25954" x="9613900" y="3467100"/>
          <p14:tracePt t="25962" x="9601200" y="3479800"/>
          <p14:tracePt t="25970" x="9601200" y="3490913"/>
          <p14:tracePt t="25978" x="9601200" y="3503613"/>
          <p14:tracePt t="25994" x="9601200" y="3516313"/>
          <p14:tracePt t="26010" x="9588500" y="3529013"/>
          <p14:tracePt t="26028" x="9588500" y="3541713"/>
          <p14:tracePt t="26036" x="9575800" y="3554413"/>
          <p14:tracePt t="26044" x="9563100" y="3567113"/>
          <p14:tracePt t="26052" x="9550400" y="3567113"/>
          <p14:tracePt t="26061" x="9537700" y="3579813"/>
          <p14:tracePt t="26068" x="9525000" y="3590925"/>
          <p14:tracePt t="26077" x="9501188" y="3590925"/>
          <p14:tracePt t="26082" x="9488488" y="3603625"/>
          <p14:tracePt t="26092" x="9475788" y="3616325"/>
          <p14:tracePt t="26098" x="9450388" y="3616325"/>
          <p14:tracePt t="26114" x="9437688" y="3629025"/>
          <p14:tracePt t="26124" x="9424988" y="3629025"/>
          <p14:tracePt t="26130" x="9413875" y="3641725"/>
          <p14:tracePt t="26139" x="9401175" y="3641725"/>
          <p14:tracePt t="26146" x="9388475" y="3667125"/>
          <p14:tracePt t="26152" x="9363075" y="3679825"/>
          <p14:tracePt t="26161" x="9337675" y="3692525"/>
          <p14:tracePt t="26168" x="9312275" y="3703638"/>
          <p14:tracePt t="26177" x="9275763" y="3716338"/>
          <p14:tracePt t="26184" x="9250363" y="3741738"/>
          <p14:tracePt t="26192" x="9224963" y="3741738"/>
          <p14:tracePt t="26200" x="9199563" y="3767138"/>
          <p14:tracePt t="26208" x="9175750" y="3779838"/>
          <p14:tracePt t="26214" x="9137650" y="3803650"/>
          <p14:tracePt t="26224" x="9124950" y="3816350"/>
          <p14:tracePt t="26230" x="9099550" y="3841750"/>
          <p14:tracePt t="26239" x="9088438" y="3841750"/>
          <p14:tracePt t="26247" x="9063038" y="3867150"/>
          <p14:tracePt t="26255" x="9037638" y="3879850"/>
          <p14:tracePt t="26263" x="9012238" y="3892550"/>
          <p14:tracePt t="26269" x="8986838" y="3916363"/>
          <p14:tracePt t="26277" x="8950325" y="3916363"/>
          <p14:tracePt t="26283" x="8886825" y="3941763"/>
          <p14:tracePt t="26292" x="8824913" y="3967163"/>
          <p14:tracePt t="26299" x="8750300" y="3992563"/>
          <p14:tracePt t="26308" x="8674100" y="4029075"/>
          <p14:tracePt t="26315" x="8599488" y="4105275"/>
          <p14:tracePt t="26323" x="8561388" y="4167188"/>
          <p14:tracePt t="26331" x="8524875" y="4241800"/>
          <p14:tracePt t="26340" x="8499475" y="4318000"/>
          <p14:tracePt t="26345" x="8474075" y="4379913"/>
          <p14:tracePt t="26353" x="8474075" y="4454525"/>
          <p14:tracePt t="26361" x="8474075" y="4518025"/>
          <p14:tracePt t="26369" x="8474075" y="4592638"/>
          <p14:tracePt t="26377" x="8474075" y="4656138"/>
          <p14:tracePt t="26385" x="8486775" y="4730750"/>
          <p14:tracePt t="26393" x="8499475" y="4792663"/>
          <p14:tracePt t="26401" x="8512175" y="4879975"/>
          <p14:tracePt t="26409" x="8537575" y="4956175"/>
          <p14:tracePt t="26415" x="8561388" y="5030788"/>
          <p14:tracePt t="26423" x="8586788" y="5105400"/>
          <p14:tracePt t="26431" x="8612188" y="5168900"/>
          <p14:tracePt t="26440" x="8637588" y="5243513"/>
          <p14:tracePt t="26447" x="8650288" y="5305425"/>
          <p14:tracePt t="26456" x="8674100" y="5368925"/>
          <p14:tracePt t="26463" x="8699500" y="5443538"/>
          <p14:tracePt t="26472" x="8724900" y="5468938"/>
          <p14:tracePt t="26479" x="8737600" y="5507038"/>
          <p14:tracePt t="26485" x="8750300" y="5518150"/>
          <p14:tracePt t="26493" x="8763000" y="5530850"/>
          <p14:tracePt t="26501" x="8763000" y="5543550"/>
          <p14:tracePt t="26518" x="8763000" y="5556250"/>
          <p14:tracePt t="26526" x="8763000" y="5568950"/>
          <p14:tracePt t="26534" x="8763000" y="5581650"/>
          <p14:tracePt t="26557" x="8750300" y="5594350"/>
          <p14:tracePt t="26564" x="8750300" y="5607050"/>
          <p14:tracePt t="26580" x="8737600" y="5619750"/>
          <p14:tracePt t="26589" x="8724900" y="5619750"/>
          <p14:tracePt t="26596" x="8712200" y="5630863"/>
          <p14:tracePt t="26604" x="8699500" y="5630863"/>
          <p14:tracePt t="26611" x="8674100" y="5643563"/>
          <p14:tracePt t="26618" x="8661400" y="5656263"/>
          <p14:tracePt t="26626" x="8650288" y="5668963"/>
          <p14:tracePt t="26634" x="8637588" y="5668963"/>
          <p14:tracePt t="26642" x="8624888" y="5681663"/>
          <p14:tracePt t="26650" x="8599488" y="5694363"/>
          <p14:tracePt t="26666" x="8586788" y="5707063"/>
          <p14:tracePt t="26750" x="8586788" y="5719763"/>
          <p14:tracePt t="26848" x="8574088" y="5719763"/>
          <p14:tracePt t="26875" x="8561388" y="5719763"/>
          <p14:tracePt t="26878" x="8548688" y="5719763"/>
          <p14:tracePt t="26886" x="8537575" y="5707063"/>
          <p14:tracePt t="26894" x="8524875" y="5694363"/>
          <p14:tracePt t="26902" x="8512175" y="5681663"/>
          <p14:tracePt t="26911" x="8499475" y="5681663"/>
          <p14:tracePt t="26918" x="8474075" y="5656263"/>
          <p14:tracePt t="26927" x="8461375" y="5656263"/>
          <p14:tracePt t="26934" x="8435975" y="5643563"/>
          <p14:tracePt t="26942" x="8435975" y="5630863"/>
          <p14:tracePt t="26948" x="8424863" y="5630863"/>
          <p14:tracePt t="27076" x="8412163" y="5630863"/>
          <p14:tracePt t="27084" x="8412163" y="5607050"/>
          <p14:tracePt t="27092" x="8399463" y="5581650"/>
          <p14:tracePt t="27100" x="8386763" y="5518150"/>
          <p14:tracePt t="27108" x="8374063" y="5456238"/>
          <p14:tracePt t="27116" x="8361363" y="5381625"/>
          <p14:tracePt t="27124" x="8348663" y="5330825"/>
          <p14:tracePt t="27132" x="8335963" y="5256213"/>
          <p14:tracePt t="27142" x="8335963" y="5194300"/>
          <p14:tracePt t="27148" x="8312150" y="5118100"/>
          <p14:tracePt t="27155" x="8286750" y="5030788"/>
          <p14:tracePt t="27162" x="8261350" y="4956175"/>
          <p14:tracePt t="27170" x="8223250" y="4879975"/>
          <p14:tracePt t="27178" x="8186738" y="4805363"/>
          <p14:tracePt t="27186" x="8123238" y="4730750"/>
          <p14:tracePt t="27195" x="8061325" y="4656138"/>
          <p14:tracePt t="27203" x="7986713" y="4567238"/>
          <p14:tracePt t="27210" x="7897813" y="4492625"/>
          <p14:tracePt t="27216" x="7797800" y="4379913"/>
          <p14:tracePt t="27225" x="7685088" y="4267200"/>
          <p14:tracePt t="27232" x="7548563" y="4092575"/>
          <p14:tracePt t="27241" x="7323138" y="3816350"/>
          <p14:tracePt t="27248" x="7123113" y="3590925"/>
          <p14:tracePt t="27259" x="6897688" y="3390900"/>
          <p14:tracePt t="27264" x="6746875" y="3267075"/>
          <p14:tracePt t="27274" x="6672263" y="3228975"/>
          <p14:tracePt t="27280" x="6634163" y="3216275"/>
          <p14:tracePt t="27286" x="6621463" y="3190875"/>
          <p14:tracePt t="27294" x="6608763" y="3190875"/>
          <p14:tracePt t="27309" x="6608763" y="3178175"/>
          <p14:tracePt t="27314" x="6596063" y="3178175"/>
          <p14:tracePt t="27323" x="6596063" y="3154363"/>
          <p14:tracePt t="27330" x="6584950" y="3154363"/>
          <p14:tracePt t="27338" x="6584950" y="3141663"/>
          <p14:tracePt t="27346" x="6572250" y="3141663"/>
          <p14:tracePt t="27352" x="6559550" y="3128963"/>
          <p14:tracePt t="27360" x="6534150" y="3116263"/>
          <p14:tracePt t="27368" x="6508750" y="3090863"/>
          <p14:tracePt t="27376" x="6459538" y="3065463"/>
          <p14:tracePt t="27384" x="6434138" y="3065463"/>
          <p14:tracePt t="27392" x="6396038" y="3054350"/>
          <p14:tracePt t="27400" x="6370638" y="3028950"/>
          <p14:tracePt t="27409" x="6359525" y="3028950"/>
          <p14:tracePt t="27414" x="6334125" y="3003550"/>
          <p14:tracePt t="27423" x="6321425" y="3003550"/>
          <p14:tracePt t="27430" x="6308725" y="2978150"/>
          <p14:tracePt t="27438" x="6283325" y="2978150"/>
          <p14:tracePt t="27446" x="6270625" y="2965450"/>
          <p14:tracePt t="27454" x="6259513" y="2965450"/>
          <p14:tracePt t="27462" x="6234113" y="2965450"/>
          <p14:tracePt t="27470" x="6208713" y="2952750"/>
          <p14:tracePt t="27478" x="6196013" y="2941638"/>
          <p14:tracePt t="27484" x="6157913" y="2941638"/>
          <p14:tracePt t="27492" x="6121400" y="2941638"/>
          <p14:tracePt t="27500" x="6096000" y="2941638"/>
          <p14:tracePt t="27508" x="6083300" y="2941638"/>
          <p14:tracePt t="27516" x="6070600" y="2941638"/>
          <p14:tracePt t="27524" x="6045200" y="2941638"/>
          <p14:tracePt t="27532" x="6034088" y="2941638"/>
          <p14:tracePt t="27540" x="6021388" y="2952750"/>
          <p14:tracePt t="27546" x="5995988" y="2965450"/>
          <p14:tracePt t="27554" x="5983288" y="2990850"/>
          <p14:tracePt t="27562" x="5957888" y="3003550"/>
          <p14:tracePt t="27570" x="5945188" y="3016250"/>
          <p14:tracePt t="27578" x="5921375" y="3041650"/>
          <p14:tracePt t="27586" x="5895975" y="3054350"/>
          <p14:tracePt t="27594" x="5883275" y="3078163"/>
          <p14:tracePt t="27602" x="5870575" y="3090863"/>
          <p14:tracePt t="27610" x="5845175" y="3116263"/>
          <p14:tracePt t="27616" x="5832475" y="3128963"/>
          <p14:tracePt t="27624" x="5808663" y="3141663"/>
          <p14:tracePt t="27632" x="5795963" y="3165475"/>
          <p14:tracePt t="27640" x="5770563" y="3178175"/>
          <p14:tracePt t="27648" x="5757863" y="3216275"/>
          <p14:tracePt t="27657" x="5732463" y="3228975"/>
          <p14:tracePt t="27664" x="5719763" y="3254375"/>
          <p14:tracePt t="27673" x="5708650" y="3278188"/>
          <p14:tracePt t="27680" x="5708650" y="3290888"/>
          <p14:tracePt t="27686" x="5683250" y="3303588"/>
          <p14:tracePt t="27694" x="5670550" y="3341688"/>
          <p14:tracePt t="27702" x="5670550" y="3354388"/>
          <p14:tracePt t="27710" x="5670550" y="3367088"/>
          <p14:tracePt t="27718" x="5657850" y="3390900"/>
          <p14:tracePt t="27726" x="5645150" y="3403600"/>
          <p14:tracePt t="27734" x="5619750" y="3416300"/>
          <p14:tracePt t="27742" x="5619750" y="3441700"/>
          <p14:tracePt t="27748" x="5595938" y="3454400"/>
          <p14:tracePt t="27757" x="5583238" y="3479800"/>
          <p14:tracePt t="27764" x="5570538" y="3490913"/>
          <p14:tracePt t="27773" x="5557838" y="3503613"/>
          <p14:tracePt t="27780" x="5545138" y="3529013"/>
          <p14:tracePt t="27788" x="5532438" y="3541713"/>
          <p14:tracePt t="27796" x="5532438" y="3567113"/>
          <p14:tracePt t="27804" x="5507038" y="3579813"/>
          <p14:tracePt t="27812" x="5495925" y="3590925"/>
          <p14:tracePt t="27818" x="5483225" y="3616325"/>
          <p14:tracePt t="27826" x="5470525" y="3629025"/>
          <p14:tracePt t="27834" x="5457825" y="3654425"/>
          <p14:tracePt t="27842" x="5445125" y="3667125"/>
          <p14:tracePt t="27850" x="5432425" y="3679825"/>
          <p14:tracePt t="27858" x="5419725" y="3703638"/>
          <p14:tracePt t="27866" x="5407025" y="3716338"/>
          <p14:tracePt t="27875" x="5407025" y="3729038"/>
          <p14:tracePt t="27880" x="5407025" y="3741738"/>
          <p14:tracePt t="27888" x="5394325" y="3754438"/>
          <p14:tracePt t="27912" x="5394325" y="3767138"/>
          <p14:tracePt t="27950" x="5394325" y="3779838"/>
          <p14:tracePt t="28020" x="5407025" y="3779838"/>
          <p14:tracePt t="28028" x="5419725" y="3767138"/>
          <p14:tracePt t="28036" x="5445125" y="3754438"/>
          <p14:tracePt t="28044" x="5457825" y="3716338"/>
          <p14:tracePt t="28052" x="5470525" y="3703638"/>
          <p14:tracePt t="28061" x="5483225" y="3667125"/>
          <p14:tracePt t="28068" x="5495925" y="3641725"/>
          <p14:tracePt t="28077" x="5507038" y="3603625"/>
          <p14:tracePt t="28082" x="5507038" y="3567113"/>
          <p14:tracePt t="28091" x="5507038" y="3541713"/>
          <p14:tracePt t="28098" x="5507038" y="3516313"/>
          <p14:tracePt t="28108" x="5507038" y="3503613"/>
          <p14:tracePt t="28114" x="5507038" y="3479800"/>
          <p14:tracePt t="28125" x="5495925" y="3454400"/>
          <p14:tracePt t="28130" x="5495925" y="3441700"/>
          <p14:tracePt t="28139" x="5495925" y="3429000"/>
          <p14:tracePt t="28146" x="5495925" y="3390900"/>
          <p14:tracePt t="28152" x="5495925" y="3378200"/>
          <p14:tracePt t="28160" x="5495925" y="3354388"/>
          <p14:tracePt t="28168" x="5495925" y="3341688"/>
          <p14:tracePt t="28176" x="5495925" y="3328988"/>
          <p14:tracePt t="28184" x="5495925" y="3303588"/>
          <p14:tracePt t="28192" x="5495925" y="3290888"/>
          <p14:tracePt t="28200" x="5495925" y="3267075"/>
          <p14:tracePt t="28208" x="5507038" y="3254375"/>
          <p14:tracePt t="28216" x="5519738" y="3241675"/>
          <p14:tracePt t="28225" x="5545138" y="3216275"/>
          <p14:tracePt t="28230" x="5557838" y="3203575"/>
          <p14:tracePt t="28241" x="5570538" y="3178175"/>
          <p14:tracePt t="28246" x="5595938" y="3178175"/>
          <p14:tracePt t="28254" x="5607050" y="3154363"/>
          <p14:tracePt t="28262" x="5632450" y="3154363"/>
          <p14:tracePt t="28270" x="5645150" y="3141663"/>
          <p14:tracePt t="28278" x="5670550" y="3116263"/>
          <p14:tracePt t="28284" x="5695950" y="3116263"/>
          <p14:tracePt t="28292" x="5708650" y="3103563"/>
          <p14:tracePt t="28300" x="5719763" y="3103563"/>
          <p14:tracePt t="28308" x="5745163" y="3090863"/>
          <p14:tracePt t="28316" x="5757863" y="3078163"/>
          <p14:tracePt t="28324" x="5783263" y="3054350"/>
          <p14:tracePt t="28332" x="5821363" y="3041650"/>
          <p14:tracePt t="28341" x="5845175" y="3028950"/>
          <p14:tracePt t="28346" x="5883275" y="3016250"/>
          <p14:tracePt t="28354" x="5921375" y="2990850"/>
          <p14:tracePt t="28363" x="5957888" y="2978150"/>
          <p14:tracePt t="28370" x="6021388" y="2965450"/>
          <p14:tracePt t="28380" x="6070600" y="2952750"/>
          <p14:tracePt t="28386" x="6146800" y="2941638"/>
          <p14:tracePt t="28395" x="6196013" y="2928938"/>
          <p14:tracePt t="28402" x="6246813" y="2916238"/>
          <p14:tracePt t="28410" x="6296025" y="2890838"/>
          <p14:tracePt t="28416" x="6308725" y="2878138"/>
          <p14:tracePt t="28425" x="6334125" y="2865438"/>
          <p14:tracePt t="28510" x="6346825" y="2865438"/>
          <p14:tracePt t="28546" x="6359525" y="2865438"/>
          <p14:tracePt t="28560" x="6383338" y="2865438"/>
          <p14:tracePt t="28568" x="6421438" y="2878138"/>
          <p14:tracePt t="28576" x="6459538" y="2890838"/>
          <p14:tracePt t="28584" x="6496050" y="2903538"/>
          <p14:tracePt t="28592" x="6546850" y="2903538"/>
          <p14:tracePt t="28600" x="6584950" y="2903538"/>
          <p14:tracePt t="28608" x="6621463" y="2903538"/>
          <p14:tracePt t="28614" x="6672263" y="2903538"/>
          <p14:tracePt t="28624" x="6721475" y="2903538"/>
          <p14:tracePt t="28630" x="6797675" y="2903538"/>
          <p14:tracePt t="28640" x="6859588" y="2890838"/>
          <p14:tracePt t="28646" x="6934200" y="2890838"/>
          <p14:tracePt t="28654" x="6985000" y="2878138"/>
          <p14:tracePt t="28662" x="7046913" y="2878138"/>
          <p14:tracePt t="28670" x="7123113" y="2878138"/>
          <p14:tracePt t="28678" x="7172325" y="2878138"/>
          <p14:tracePt t="28684" x="7246938" y="2878138"/>
          <p14:tracePt t="28692" x="7310438" y="2878138"/>
          <p14:tracePt t="28700" x="7385050" y="2890838"/>
          <p14:tracePt t="28709" x="7448550" y="2890838"/>
          <p14:tracePt t="28716" x="7510463" y="2890838"/>
          <p14:tracePt t="28724" x="7585075" y="2903538"/>
          <p14:tracePt t="28732" x="7635875" y="2903538"/>
          <p14:tracePt t="28741" x="7685088" y="2903538"/>
          <p14:tracePt t="28748" x="7723188" y="2916238"/>
          <p14:tracePt t="28754" x="7748588" y="2916238"/>
          <p14:tracePt t="28762" x="7773988" y="2916238"/>
          <p14:tracePt t="28770" x="7785100" y="2916238"/>
          <p14:tracePt t="28778" x="7810500" y="2928938"/>
          <p14:tracePt t="28786" x="7823200" y="2928938"/>
          <p14:tracePt t="28794" x="7835900" y="2928938"/>
          <p14:tracePt t="28802" x="7848600" y="2941638"/>
          <p14:tracePt t="28811" x="7886700" y="2952750"/>
          <p14:tracePt t="28816" x="7897813" y="2965450"/>
          <p14:tracePt t="28824" x="7935913" y="2978150"/>
          <p14:tracePt t="28832" x="7948613" y="2978150"/>
          <p14:tracePt t="28841" x="7986713" y="2978150"/>
          <p14:tracePt t="28848" x="8023225" y="2990850"/>
          <p14:tracePt t="28858" x="8048625" y="2990850"/>
          <p14:tracePt t="28864" x="8086725" y="2990850"/>
          <p14:tracePt t="28874" x="8123238" y="2990850"/>
          <p14:tracePt t="28895" x="8286750" y="3003550"/>
          <p14:tracePt t="28902" x="8361363" y="3003550"/>
          <p14:tracePt t="28910" x="8424863" y="3003550"/>
          <p14:tracePt t="28918" x="8499475" y="3003550"/>
          <p14:tracePt t="28926" x="8561388" y="3003550"/>
          <p14:tracePt t="28934" x="8612188" y="3003550"/>
          <p14:tracePt t="28943" x="8686800" y="3003550"/>
          <p14:tracePt t="28950" x="8737600" y="3003550"/>
          <p14:tracePt t="28957" x="8786813" y="2990850"/>
          <p14:tracePt t="28964" x="8863013" y="2990850"/>
          <p14:tracePt t="28974" x="8899525" y="2978150"/>
          <p14:tracePt t="28980" x="8950325" y="2978150"/>
          <p14:tracePt t="28991" x="8986838" y="2978150"/>
          <p14:tracePt t="28996" x="9037638" y="2978150"/>
          <p14:tracePt t="29004" x="9112250" y="2965450"/>
          <p14:tracePt t="29012" x="9175750" y="2952750"/>
          <p14:tracePt t="29018" x="9250363" y="2952750"/>
          <p14:tracePt t="29027" x="9312275" y="2941638"/>
          <p14:tracePt t="29034" x="9388475" y="2941638"/>
          <p14:tracePt t="29043" x="9450388" y="2941638"/>
          <p14:tracePt t="29050" x="9501188" y="2941638"/>
          <p14:tracePt t="29059" x="9575800" y="2941638"/>
          <p14:tracePt t="29066" x="9637713" y="2941638"/>
          <p14:tracePt t="29074" x="9701213" y="2952750"/>
          <p14:tracePt t="29080" x="9726613" y="2952750"/>
          <p14:tracePt t="29091" x="9739313" y="2965450"/>
          <p14:tracePt t="29096" x="9775825" y="2978150"/>
          <p14:tracePt t="29104" x="9826625" y="2990850"/>
          <p14:tracePt t="29112" x="9863138" y="3003550"/>
          <p14:tracePt t="29120" x="9913938" y="3016250"/>
          <p14:tracePt t="29128" x="9988550" y="3028950"/>
          <p14:tracePt t="29136" x="10039350" y="3041650"/>
          <p14:tracePt t="29144" x="10064750" y="3041650"/>
          <p14:tracePt t="29150" x="10113963" y="3041650"/>
          <p14:tracePt t="29159" x="10139363" y="3041650"/>
          <p14:tracePt t="29166" x="10164763" y="3041650"/>
          <p14:tracePt t="29174" x="10188575" y="3041650"/>
          <p14:tracePt t="29182" x="10201275" y="3041650"/>
          <p14:tracePt t="29191" x="10213975" y="3041650"/>
          <p14:tracePt t="29268" x="10226675" y="3041650"/>
          <p14:tracePt t="29356" x="10239375" y="3041650"/>
          <p14:tracePt t="29365" x="10239375" y="3016250"/>
          <p14:tracePt t="29373" x="10239375" y="3003550"/>
          <p14:tracePt t="29390" x="10239375" y="2978150"/>
          <p14:tracePt t="29396" x="10239375" y="2965450"/>
          <p14:tracePt t="29404" x="10239375" y="2952750"/>
          <p14:tracePt t="29412" x="10239375" y="2928938"/>
          <p14:tracePt t="29418" x="10239375" y="2916238"/>
          <p14:tracePt t="29427" x="10213975" y="2903538"/>
          <p14:tracePt t="29434" x="10201275" y="2878138"/>
          <p14:tracePt t="29442" x="10188575" y="2865438"/>
          <p14:tracePt t="29450" x="10177463" y="2840038"/>
          <p14:tracePt t="29459" x="10152063" y="2828925"/>
          <p14:tracePt t="29466" x="10139363" y="2816225"/>
          <p14:tracePt t="29475" x="10113963" y="2790825"/>
          <p14:tracePt t="29482" x="10101263" y="2778125"/>
          <p14:tracePt t="29491" x="10075863" y="2740025"/>
          <p14:tracePt t="29496" x="10064750" y="2728913"/>
          <p14:tracePt t="29505" x="10039350" y="2690813"/>
          <p14:tracePt t="29512" x="10026650" y="2665413"/>
          <p14:tracePt t="29520" x="10013950" y="2652713"/>
          <p14:tracePt t="29528" x="9988550" y="2640013"/>
          <p14:tracePt t="29536" x="9975850" y="2616200"/>
          <p14:tracePt t="29544" x="9939338" y="2603500"/>
          <p14:tracePt t="29550" x="9863138" y="2578100"/>
          <p14:tracePt t="29559" x="9801225" y="2565400"/>
          <p14:tracePt t="29567" x="9750425" y="2540000"/>
          <p14:tracePt t="29575" x="9701213" y="2540000"/>
          <p14:tracePt t="29582" x="9626600" y="2527300"/>
          <p14:tracePt t="29591" x="9588500" y="2527300"/>
          <p14:tracePt t="29598" x="9537700" y="2527300"/>
          <p14:tracePt t="29607" x="9501188" y="2540000"/>
          <p14:tracePt t="29614" x="9463088" y="2552700"/>
          <p14:tracePt t="29620" x="9424988" y="2565400"/>
          <p14:tracePt t="29629" x="9388475" y="2578100"/>
          <p14:tracePt t="29636" x="9350375" y="2578100"/>
          <p14:tracePt t="29645" x="9324975" y="2578100"/>
          <p14:tracePt t="29652" x="9275763" y="2578100"/>
          <p14:tracePt t="29660" x="9250363" y="2578100"/>
          <p14:tracePt t="29668" x="9212263" y="2578100"/>
          <p14:tracePt t="29676" x="9150350" y="2578100"/>
          <p14:tracePt t="29682" x="9075738" y="2565400"/>
          <p14:tracePt t="29691" x="9024938" y="2552700"/>
          <p14:tracePt t="29698" x="8975725" y="2540000"/>
          <p14:tracePt t="29707" x="8937625" y="2527300"/>
          <p14:tracePt t="29714" x="8863013" y="2527300"/>
          <p14:tracePt t="29724" x="8812213" y="2527300"/>
          <p14:tracePt t="29731" x="8737600" y="2527300"/>
          <p14:tracePt t="29739" x="8674100" y="2527300"/>
          <p14:tracePt t="29747" x="8599488" y="2527300"/>
          <p14:tracePt t="29752" x="8512175" y="2540000"/>
          <p14:tracePt t="29760" x="8435975" y="2552700"/>
          <p14:tracePt t="29768" x="8324850" y="2578100"/>
          <p14:tracePt t="29777" x="8223250" y="2590800"/>
          <p14:tracePt t="29784" x="8123238" y="2590800"/>
          <p14:tracePt t="29793" x="7986713" y="2552700"/>
          <p14:tracePt t="29800" x="7886700" y="2527300"/>
          <p14:tracePt t="29809" x="7797800" y="2503488"/>
          <p14:tracePt t="29814" x="7710488" y="2478088"/>
          <p14:tracePt t="29824" x="7635875" y="2465388"/>
          <p14:tracePt t="29831" x="7597775" y="2465388"/>
          <p14:tracePt t="29841" x="7561263" y="2452688"/>
          <p14:tracePt t="29846" x="7535863" y="2439988"/>
          <p14:tracePt t="29854" x="7510463" y="2427288"/>
          <p14:tracePt t="29863" x="7472363" y="2427288"/>
          <p14:tracePt t="29879" x="7372350" y="2403475"/>
          <p14:tracePt t="29884" x="7285038" y="2378075"/>
          <p14:tracePt t="29892" x="7197725" y="2352675"/>
          <p14:tracePt t="29899" x="7123113" y="2365375"/>
          <p14:tracePt t="29908" x="7046913" y="2390775"/>
          <p14:tracePt t="29915" x="6985000" y="2390775"/>
          <p14:tracePt t="29924" x="6910388" y="2390775"/>
          <p14:tracePt t="29931" x="6859588" y="2390775"/>
          <p14:tracePt t="29940" x="6834188" y="2378075"/>
          <p14:tracePt t="29945" x="6808788" y="2365375"/>
          <p14:tracePt t="29953" x="6784975" y="2352675"/>
          <p14:tracePt t="29961" x="6759575" y="2339975"/>
          <p14:tracePt t="29969" x="6734175" y="2339975"/>
          <p14:tracePt t="29977" x="6672263" y="2327275"/>
          <p14:tracePt t="29985" x="6596063" y="2314575"/>
          <p14:tracePt t="29993" x="6534150" y="2314575"/>
          <p14:tracePt t="30001" x="6459538" y="2314575"/>
          <p14:tracePt t="30009" x="6359525" y="2339975"/>
          <p14:tracePt t="30015" x="6283325" y="2352675"/>
          <p14:tracePt t="30024" x="6208713" y="2378075"/>
          <p14:tracePt t="30031" x="6157913" y="2390775"/>
          <p14:tracePt t="30040" x="6121400" y="2403475"/>
          <p14:tracePt t="30047" x="6096000" y="2427288"/>
          <p14:tracePt t="30056" x="6083300" y="2439988"/>
          <p14:tracePt t="30063" x="6057900" y="2452688"/>
          <p14:tracePt t="30072" x="6057900" y="2478088"/>
          <p14:tracePt t="30077" x="6034088" y="2490788"/>
          <p14:tracePt t="30085" x="6021388" y="2516188"/>
          <p14:tracePt t="30093" x="6008688" y="2527300"/>
          <p14:tracePt t="30101" x="5995988" y="2540000"/>
          <p14:tracePt t="30110" x="5995988" y="2552700"/>
          <p14:tracePt t="30118" x="5983288" y="2565400"/>
          <p14:tracePt t="30126" x="5983288" y="2578100"/>
          <p14:tracePt t="30134" x="5983288" y="2590800"/>
          <p14:tracePt t="30142" x="5983288" y="2603500"/>
          <p14:tracePt t="30148" x="5983288" y="2627313"/>
          <p14:tracePt t="30157" x="5995988" y="2640013"/>
          <p14:tracePt t="30164" x="6008688" y="2652713"/>
          <p14:tracePt t="30174" x="6021388" y="2690813"/>
          <p14:tracePt t="30191" x="6021388" y="2703513"/>
          <p14:tracePt t="30196" x="6021388" y="2728913"/>
          <p14:tracePt t="30204" x="6021388" y="2740025"/>
          <p14:tracePt t="30210" x="6021388" y="2752725"/>
          <p14:tracePt t="30218" x="6008688" y="2778125"/>
          <p14:tracePt t="30226" x="5995988" y="2778125"/>
          <p14:tracePt t="30234" x="5983288" y="2790825"/>
          <p14:tracePt t="30242" x="5983288" y="2803525"/>
          <p14:tracePt t="30280" x="5983288" y="2816225"/>
          <p14:tracePt t="30296" x="5983288" y="2828925"/>
          <p14:tracePt t="30324" x="5995988" y="2840038"/>
          <p14:tracePt t="30332" x="5995988" y="2852738"/>
          <p14:tracePt t="30341" x="6008688" y="2852738"/>
          <p14:tracePt t="30346" x="6008688" y="2865438"/>
          <p14:tracePt t="30355" x="6021388" y="2865438"/>
          <p14:tracePt t="30362" x="6034088" y="2878138"/>
          <p14:tracePt t="30371" x="6045200" y="2890838"/>
          <p14:tracePt t="30378" x="6045200" y="2916238"/>
          <p14:tracePt t="30386" x="6070600" y="2928938"/>
          <p14:tracePt t="30394" x="6070600" y="2952750"/>
          <p14:tracePt t="30402" x="6083300" y="2965450"/>
          <p14:tracePt t="30410" x="6108700" y="2978150"/>
          <p14:tracePt t="30417" x="6121400" y="3003550"/>
          <p14:tracePt t="30424" x="6134100" y="3003550"/>
          <p14:tracePt t="30432" x="6146800" y="3028950"/>
          <p14:tracePt t="30441" x="6157913" y="3041650"/>
          <p14:tracePt t="30448" x="6157913" y="3054350"/>
          <p14:tracePt t="30458" x="6157913" y="3065463"/>
          <p14:tracePt t="30474" x="6170613" y="3078163"/>
          <p14:tracePt t="30478" x="6170613" y="3090863"/>
          <p14:tracePt t="30486" x="6170613" y="3103563"/>
          <p14:tracePt t="30494" x="6170613" y="3116263"/>
          <p14:tracePt t="30502" x="6170613" y="3128963"/>
          <p14:tracePt t="30510" x="6170613" y="3141663"/>
          <p14:tracePt t="30518" x="6170613" y="3165475"/>
          <p14:tracePt t="30526" x="6170613" y="3178175"/>
          <p14:tracePt t="30534" x="6183313" y="3190875"/>
          <p14:tracePt t="30541" x="6196013" y="3216275"/>
          <p14:tracePt t="30548" x="6196013" y="3228975"/>
          <p14:tracePt t="30556" x="6208713" y="3254375"/>
          <p14:tracePt t="30564" x="6221413" y="3267075"/>
          <p14:tracePt t="30572" x="6234113" y="3278188"/>
          <p14:tracePt t="30580" x="6259513" y="3316288"/>
          <p14:tracePt t="30589" x="6270625" y="3328988"/>
          <p14:tracePt t="30596" x="6296025" y="3341688"/>
          <p14:tracePt t="30604" x="6308725" y="3367088"/>
          <p14:tracePt t="30609" x="6321425" y="3378200"/>
          <p14:tracePt t="30618" x="6346825" y="3390900"/>
          <p14:tracePt t="30626" x="6359525" y="3403600"/>
          <p14:tracePt t="30634" x="6383338" y="3403600"/>
          <p14:tracePt t="30641" x="6408738" y="3403600"/>
          <p14:tracePt t="30650" x="6421438" y="3416300"/>
          <p14:tracePt t="30658" x="6446838" y="3416300"/>
          <p14:tracePt t="30666" x="6472238" y="3429000"/>
          <p14:tracePt t="30674" x="6496050" y="3429000"/>
          <p14:tracePt t="30680" x="6534150" y="3429000"/>
          <p14:tracePt t="30690" x="6596063" y="3429000"/>
          <p14:tracePt t="30696" x="6646863" y="3441700"/>
          <p14:tracePt t="30704" x="6708775" y="3441700"/>
          <p14:tracePt t="30712" x="6784975" y="3441700"/>
          <p14:tracePt t="30720" x="6834188" y="3441700"/>
          <p14:tracePt t="30728" x="6897688" y="3429000"/>
          <p14:tracePt t="30735" x="6946900" y="3429000"/>
          <p14:tracePt t="30742" x="7010400" y="3416300"/>
          <p14:tracePt t="30749" x="7085013" y="3416300"/>
          <p14:tracePt t="30757" x="7134225" y="3416300"/>
          <p14:tracePt t="30765" x="7185025" y="3416300"/>
          <p14:tracePt t="30774" x="7235825" y="3416300"/>
          <p14:tracePt t="30781" x="7285038" y="3403600"/>
          <p14:tracePt t="30790" x="7359650" y="3403600"/>
          <p14:tracePt t="30797" x="7410450" y="3403600"/>
          <p14:tracePt t="30805" x="7472363" y="3403600"/>
          <p14:tracePt t="30811" x="7548563" y="3403600"/>
          <p14:tracePt t="30819" x="7597775" y="3403600"/>
          <p14:tracePt t="30827" x="7648575" y="3403600"/>
          <p14:tracePt t="30835" x="7685088" y="3403600"/>
          <p14:tracePt t="30843" x="7710488" y="3403600"/>
          <p14:tracePt t="30851" x="7735888" y="3403600"/>
          <p14:tracePt t="30859" x="7761288" y="3416300"/>
          <p14:tracePt t="30867" x="7773988" y="3416300"/>
          <p14:tracePt t="30875" x="7797800" y="3416300"/>
          <p14:tracePt t="30881" x="7823200" y="3416300"/>
          <p14:tracePt t="30890" x="7861300" y="3416300"/>
          <p14:tracePt t="30897" x="7886700" y="3403600"/>
          <p14:tracePt t="30906" x="7935913" y="3403600"/>
          <p14:tracePt t="30913" x="7999413" y="3390900"/>
          <p14:tracePt t="30922" x="8061325" y="3390900"/>
          <p14:tracePt t="30929" x="8135938" y="3390900"/>
          <p14:tracePt t="30940" x="8223250" y="3403600"/>
          <p14:tracePt t="30944" x="8312150" y="3416300"/>
          <p14:tracePt t="30952" x="8412163" y="3429000"/>
          <p14:tracePt t="30960" x="8499475" y="3441700"/>
          <p14:tracePt t="30968" x="8574088" y="3441700"/>
          <p14:tracePt t="30976" x="8637588" y="3429000"/>
          <p14:tracePt t="30984" x="8712200" y="3403600"/>
          <p14:tracePt t="30993" x="8786813" y="3390900"/>
          <p14:tracePt t="31000" x="8837613" y="3390900"/>
          <p14:tracePt t="31009" x="8886825" y="3378200"/>
          <p14:tracePt t="31014" x="8963025" y="3367088"/>
          <p14:tracePt t="31024" x="9037638" y="3341688"/>
          <p14:tracePt t="31030" x="9088438" y="3316288"/>
          <p14:tracePt t="31041" x="9163050" y="3303588"/>
          <p14:tracePt t="31046" x="9212263" y="3303588"/>
          <p14:tracePt t="31055" x="9288463" y="3303588"/>
          <p14:tracePt t="31062" x="9324975" y="3303588"/>
          <p14:tracePt t="31070" x="9375775" y="3303588"/>
          <p14:tracePt t="31077" x="9424988" y="3303588"/>
          <p14:tracePt t="31084" x="9488488" y="3316288"/>
          <p14:tracePt t="31093" x="9563100" y="3328988"/>
          <p14:tracePt t="31100" x="9637713" y="3341688"/>
          <p14:tracePt t="31109" x="9701213" y="3354388"/>
          <p14:tracePt t="31116" x="9788525" y="3354388"/>
          <p14:tracePt t="31124" x="9888538" y="3341688"/>
          <p14:tracePt t="31132" x="10001250" y="3316288"/>
          <p14:tracePt t="31141" x="10064750" y="3303588"/>
          <p14:tracePt t="31146" x="10139363" y="3278188"/>
          <p14:tracePt t="31155" x="10213975" y="3254375"/>
          <p14:tracePt t="31162" x="10264775" y="3241675"/>
          <p14:tracePt t="31170" x="10301288" y="3216275"/>
          <p14:tracePt t="31179" x="10339388" y="3203575"/>
          <p14:tracePt t="31186" x="10390188" y="3203575"/>
          <p14:tracePt t="31194" x="10426700" y="3178175"/>
          <p14:tracePt t="31202" x="10502900" y="3154363"/>
          <p14:tracePt t="31208" x="10552113" y="3128963"/>
          <p14:tracePt t="31216" x="10626725" y="3103563"/>
          <p14:tracePt t="31224" x="10702925" y="3078163"/>
          <p14:tracePt t="31232" x="10752138" y="3065463"/>
          <p14:tracePt t="31241" x="10790238" y="3041650"/>
          <p14:tracePt t="31248" x="10839450" y="3028950"/>
          <p14:tracePt t="31257" x="10852150" y="3016250"/>
          <p14:tracePt t="31264" x="10864850" y="3003550"/>
          <p14:tracePt t="31274" x="10890250" y="3003550"/>
          <p14:tracePt t="31279" x="10902950" y="2990850"/>
          <p14:tracePt t="31286" x="10915650" y="2990850"/>
          <p14:tracePt t="31294" x="10939463" y="2978150"/>
          <p14:tracePt t="31302" x="10952163" y="2978150"/>
          <p14:tracePt t="31310" x="10964863" y="2965450"/>
          <p14:tracePt t="31318" x="10990263" y="2941638"/>
          <p14:tracePt t="31327" x="11002963" y="2928938"/>
          <p14:tracePt t="31334" x="11015663" y="2903538"/>
          <p14:tracePt t="31342" x="11028363" y="2890838"/>
          <p14:tracePt t="31348" x="11028363" y="2865438"/>
          <p14:tracePt t="31357" x="11028363" y="2816225"/>
          <p14:tracePt t="31364" x="11028363" y="2778125"/>
          <p14:tracePt t="31375" x="11028363" y="2765425"/>
          <p14:tracePt t="31380" x="11028363" y="2728913"/>
          <p14:tracePt t="31391" x="11028363" y="2703513"/>
          <p14:tracePt t="31396" x="11015663" y="2690813"/>
          <p14:tracePt t="31405" x="11002963" y="2665413"/>
          <p14:tracePt t="31411" x="10977563" y="2640013"/>
          <p14:tracePt t="31418" x="10939463" y="2616200"/>
          <p14:tracePt t="31427" x="10902950" y="2590800"/>
          <p14:tracePt t="31435" x="10828338" y="2552700"/>
          <p14:tracePt t="31443" x="10752138" y="2527300"/>
          <p14:tracePt t="31450" x="10690225" y="2516188"/>
          <p14:tracePt t="31459" x="10614025" y="2503488"/>
          <p14:tracePt t="31466" x="10539413" y="2490788"/>
          <p14:tracePt t="31474" x="10502900" y="2478088"/>
          <p14:tracePt t="31480" x="10452100" y="2465388"/>
          <p14:tracePt t="31489" x="10414000" y="2452688"/>
          <p14:tracePt t="31496" x="10390188" y="2439988"/>
          <p14:tracePt t="31504" x="10352088" y="2427288"/>
          <p14:tracePt t="31512" x="10313988" y="2414588"/>
          <p14:tracePt t="31520" x="10288588" y="2403475"/>
          <p14:tracePt t="31528" x="10264775" y="2403475"/>
          <p14:tracePt t="31536" x="10226675" y="2390775"/>
          <p14:tracePt t="31542" x="10177463" y="2378075"/>
          <p14:tracePt t="31551" x="10126663" y="2365375"/>
          <p14:tracePt t="31559" x="10088563" y="2352675"/>
          <p14:tracePt t="31566" x="10039350" y="2352675"/>
          <p14:tracePt t="31575" x="10001250" y="2352675"/>
          <p14:tracePt t="31582" x="9963150" y="2352675"/>
          <p14:tracePt t="31591" x="9913938" y="2352675"/>
          <p14:tracePt t="31598" x="9863138" y="2352675"/>
          <p14:tracePt t="31607" x="9775825" y="2352675"/>
          <p14:tracePt t="31612" x="9675813" y="2352675"/>
          <p14:tracePt t="31621" x="9575800" y="2352675"/>
          <p14:tracePt t="31628" x="9475788" y="2352675"/>
          <p14:tracePt t="31636" x="9388475" y="2352675"/>
          <p14:tracePt t="31644" x="9312275" y="2352675"/>
          <p14:tracePt t="31652" x="9250363" y="2352675"/>
          <p14:tracePt t="31660" x="9175750" y="2352675"/>
          <p14:tracePt t="31668" x="9124950" y="2352675"/>
          <p14:tracePt t="31676" x="9075738" y="2352675"/>
          <p14:tracePt t="31682" x="9024938" y="2352675"/>
          <p14:tracePt t="31691" x="8975725" y="2352675"/>
          <p14:tracePt t="31698" x="8924925" y="2352675"/>
          <p14:tracePt t="31707" x="8863013" y="2352675"/>
          <p14:tracePt t="31714" x="8786813" y="2352675"/>
          <p14:tracePt t="31725" x="8686800" y="2352675"/>
          <p14:tracePt t="31730" x="8612188" y="2352675"/>
          <p14:tracePt t="31741" x="8499475" y="2365375"/>
          <p14:tracePt t="31744" x="8412163" y="2390775"/>
          <p14:tracePt t="31752" x="8312150" y="2414588"/>
          <p14:tracePt t="31760" x="8212138" y="2439988"/>
          <p14:tracePt t="31768" x="8135938" y="2439988"/>
          <p14:tracePt t="31776" x="8074025" y="2439988"/>
          <p14:tracePt t="31784" x="8010525" y="2439988"/>
          <p14:tracePt t="31793" x="7935913" y="2427288"/>
          <p14:tracePt t="31800" x="7874000" y="2403475"/>
          <p14:tracePt t="31808" x="7823200" y="2378075"/>
          <p14:tracePt t="31814" x="7748588" y="2365375"/>
          <p14:tracePt t="31824" x="7661275" y="2339975"/>
          <p14:tracePt t="31830" x="7572375" y="2314575"/>
          <p14:tracePt t="31841" x="7472363" y="2278063"/>
          <p14:tracePt t="31846" x="7397750" y="2278063"/>
          <p14:tracePt t="31855" x="7323138" y="2278063"/>
          <p14:tracePt t="31863" x="7210425" y="2252663"/>
          <p14:tracePt t="31871" x="7097713" y="2239963"/>
          <p14:tracePt t="31876" x="6997700" y="2227263"/>
          <p14:tracePt t="31884" x="6910388" y="2227263"/>
          <p14:tracePt t="31895" x="6834188" y="2227263"/>
          <p14:tracePt t="31900" x="6772275" y="2214563"/>
          <p14:tracePt t="31909" x="6696075" y="2214563"/>
          <p14:tracePt t="31916" x="6659563" y="2214563"/>
          <p14:tracePt t="31924" x="6621463" y="2214563"/>
          <p14:tracePt t="31931" x="6596063" y="2201863"/>
          <p14:tracePt t="31940" x="6572250" y="2201863"/>
          <p14:tracePt t="31945" x="6521450" y="2190750"/>
          <p14:tracePt t="31953" x="6446838" y="2190750"/>
          <p14:tracePt t="31961" x="6359525" y="2214563"/>
          <p14:tracePt t="31969" x="6259513" y="2227263"/>
          <p14:tracePt t="31977" x="6157913" y="2239963"/>
          <p14:tracePt t="31985" x="6083300" y="2252663"/>
          <p14:tracePt t="31993" x="6034088" y="2278063"/>
          <p14:tracePt t="32001" x="5983288" y="2278063"/>
          <p14:tracePt t="32009" x="5945188" y="2278063"/>
          <p14:tracePt t="32015" x="5908675" y="2278063"/>
          <p14:tracePt t="32024" x="5883275" y="2278063"/>
          <p14:tracePt t="32031" x="5870575" y="2278063"/>
          <p14:tracePt t="32040" x="5845175" y="2278063"/>
          <p14:tracePt t="32047" x="5821363" y="2303463"/>
          <p14:tracePt t="32055" x="5783263" y="2314575"/>
          <p14:tracePt t="32063" x="5745163" y="2339975"/>
          <p14:tracePt t="32073" x="5670550" y="2365375"/>
          <p14:tracePt t="32078" x="5645150" y="2378075"/>
          <p14:tracePt t="32086" x="5607050" y="2414588"/>
          <p14:tracePt t="32094" x="5583238" y="2427288"/>
          <p14:tracePt t="32102" x="5570538" y="2465388"/>
          <p14:tracePt t="32110" x="5557838" y="2478088"/>
          <p14:tracePt t="32118" x="5557838" y="2490788"/>
          <p14:tracePt t="32127" x="5557838" y="2516188"/>
          <p14:tracePt t="32134" x="5557838" y="2527300"/>
          <p14:tracePt t="32142" x="5557838" y="2540000"/>
          <p14:tracePt t="32148" x="5557838" y="2552700"/>
          <p14:tracePt t="32156" x="5545138" y="2578100"/>
          <p14:tracePt t="32164" x="5532438" y="2603500"/>
          <p14:tracePt t="32173" x="5519738" y="2616200"/>
          <p14:tracePt t="32180" x="5519738" y="2652713"/>
          <p14:tracePt t="32190" x="5507038" y="2678113"/>
          <p14:tracePt t="32196" x="5495925" y="2716213"/>
          <p14:tracePt t="32205" x="5483225" y="2740025"/>
          <p14:tracePt t="32210" x="5483225" y="2790825"/>
          <p14:tracePt t="32218" x="5483225" y="2840038"/>
          <p14:tracePt t="32226" x="5495925" y="2903538"/>
          <p14:tracePt t="32234" x="5507038" y="2941638"/>
          <p14:tracePt t="32243" x="5532438" y="3016250"/>
          <p14:tracePt t="32250" x="5545138" y="3041650"/>
          <p14:tracePt t="32259" x="5570538" y="3065463"/>
          <p14:tracePt t="32266" x="5583238" y="3078163"/>
          <p14:tracePt t="32275" x="5607050" y="3116263"/>
          <p14:tracePt t="32280" x="5619750" y="3141663"/>
          <p14:tracePt t="32290" x="5645150" y="3178175"/>
          <p14:tracePt t="32296" x="5657850" y="3203575"/>
          <p14:tracePt t="32305" x="5683250" y="3216275"/>
          <p14:tracePt t="32312" x="5708650" y="3241675"/>
          <p14:tracePt t="32320" x="5732463" y="3254375"/>
          <p14:tracePt t="32328" x="5757863" y="3267075"/>
          <p14:tracePt t="32336" x="5783263" y="3290888"/>
          <p14:tracePt t="32343" x="5795963" y="3303588"/>
          <p14:tracePt t="32350" x="5821363" y="3303588"/>
          <p14:tracePt t="32359" x="5832475" y="3328988"/>
          <p14:tracePt t="32366" x="5845175" y="3328988"/>
          <p14:tracePt t="32376" x="5857875" y="3341688"/>
          <p14:tracePt t="32382" x="5870575" y="3354388"/>
          <p14:tracePt t="32390" x="5883275" y="3354388"/>
          <p14:tracePt t="32398" x="5895975" y="3367088"/>
          <p14:tracePt t="32407" x="5908675" y="3378200"/>
          <p14:tracePt t="32412" x="5932488" y="3390900"/>
          <p14:tracePt t="32420" x="5945188" y="3403600"/>
          <p14:tracePt t="32428" x="5983288" y="3416300"/>
          <p14:tracePt t="32436" x="6021388" y="3441700"/>
          <p14:tracePt t="32444" x="6045200" y="3441700"/>
          <p14:tracePt t="32452" x="6070600" y="3454400"/>
          <p14:tracePt t="32460" x="6096000" y="3467100"/>
          <p14:tracePt t="32468" x="6121400" y="3467100"/>
          <p14:tracePt t="32476" x="6134100" y="3490913"/>
          <p14:tracePt t="32482" x="6146800" y="3503613"/>
          <p14:tracePt t="32490" x="6170613" y="3503613"/>
          <p14:tracePt t="32498" x="6183313" y="3503613"/>
          <p14:tracePt t="32506" x="6196013" y="3516313"/>
          <p14:tracePt t="32514" x="6208713" y="3516313"/>
          <p14:tracePt t="32523" x="6221413" y="3516313"/>
          <p14:tracePt t="32530" x="6234113" y="3516313"/>
          <p14:tracePt t="32540" x="6259513" y="3516313"/>
          <p14:tracePt t="32544" x="6283325" y="3529013"/>
          <p14:tracePt t="32552" x="6308725" y="3529013"/>
          <p14:tracePt t="32560" x="6334125" y="3541713"/>
          <p14:tracePt t="32568" x="6359525" y="3554413"/>
          <p14:tracePt t="32576" x="6383338" y="3554413"/>
          <p14:tracePt t="32584" x="6396038" y="3567113"/>
          <p14:tracePt t="32593" x="6408738" y="3567113"/>
          <p14:tracePt t="32600" x="6421438" y="3579813"/>
          <p14:tracePt t="32746" x="6434138" y="3579813"/>
          <p14:tracePt t="32807" x="6446838" y="3579813"/>
          <p14:tracePt t="33170" x="6459538" y="3579813"/>
          <p14:tracePt t="33178" x="6472238" y="3579813"/>
          <p14:tracePt t="33186" x="6483350" y="3579813"/>
          <p14:tracePt t="33194" x="6508750" y="3579813"/>
          <p14:tracePt t="33202" x="6521450" y="3579813"/>
          <p14:tracePt t="33210" x="6534150" y="3579813"/>
          <p14:tracePt t="33224" x="6546850" y="3579813"/>
          <p14:tracePt t="33404" x="6572250" y="3590925"/>
          <p14:tracePt t="33412" x="6621463" y="3590925"/>
          <p14:tracePt t="33418" x="6684963" y="3603625"/>
          <p14:tracePt t="33426" x="6734175" y="3603625"/>
          <p14:tracePt t="33434" x="6772275" y="3603625"/>
          <p14:tracePt t="33443" x="6808788" y="3603625"/>
          <p14:tracePt t="33450" x="6846888" y="3603625"/>
          <p14:tracePt t="33458" x="6884988" y="3616325"/>
          <p14:tracePt t="33466" x="6921500" y="3616325"/>
          <p14:tracePt t="33475" x="6946900" y="3616325"/>
          <p14:tracePt t="33480" x="6972300" y="3629025"/>
          <p14:tracePt t="33492" x="6997700" y="3654425"/>
          <p14:tracePt t="33496" x="7034213" y="3654425"/>
          <p14:tracePt t="33506" x="7085013" y="3667125"/>
          <p14:tracePt t="33512" x="7134225" y="3679825"/>
          <p14:tracePt t="33520" x="7185025" y="3692525"/>
          <p14:tracePt t="33528" x="7259638" y="3703638"/>
          <p14:tracePt t="33536" x="7335838" y="3716338"/>
          <p14:tracePt t="33544" x="7397750" y="3716338"/>
          <p14:tracePt t="33550" x="7472363" y="3716338"/>
          <p14:tracePt t="33558" x="7548563" y="3729038"/>
          <p14:tracePt t="33566" x="7635875" y="3729038"/>
          <p14:tracePt t="33575" x="7735888" y="3729038"/>
          <p14:tracePt t="33582" x="7835900" y="3729038"/>
          <p14:tracePt t="33590" x="7935913" y="3729038"/>
          <p14:tracePt t="33598" x="8061325" y="3716338"/>
          <p14:tracePt t="33606" x="8161338" y="3692525"/>
          <p14:tracePt t="33614" x="8261350" y="3667125"/>
          <p14:tracePt t="33620" x="8374063" y="3654425"/>
          <p14:tracePt t="33628" x="8474075" y="3641725"/>
          <p14:tracePt t="33636" x="8574088" y="3641725"/>
          <p14:tracePt t="33644" x="8661400" y="3654425"/>
          <p14:tracePt t="33652" x="8750300" y="3654425"/>
          <p14:tracePt t="33660" x="8824913" y="3667125"/>
          <p14:tracePt t="33668" x="8950325" y="3703638"/>
          <p14:tracePt t="33676" x="9063038" y="3703638"/>
          <p14:tracePt t="33685" x="9199563" y="3703638"/>
          <p14:tracePt t="33690" x="9375775" y="3667125"/>
          <p14:tracePt t="33698" x="9563100" y="3641725"/>
          <p14:tracePt t="33706" x="9775825" y="3603625"/>
          <p14:tracePt t="33714" x="10001250" y="3529013"/>
          <p14:tracePt t="33723" x="10152063" y="3503613"/>
          <p14:tracePt t="33730" x="10252075" y="3479800"/>
          <p14:tracePt t="33740" x="10339388" y="3454400"/>
          <p14:tracePt t="33746" x="10401300" y="3429000"/>
          <p14:tracePt t="33752" x="10452100" y="3403600"/>
          <p14:tracePt t="33760" x="10477500" y="3378200"/>
          <p14:tracePt t="33768" x="10502900" y="3378200"/>
          <p14:tracePt t="33776" x="10514013" y="3354388"/>
          <p14:tracePt t="33785" x="10539413" y="3341688"/>
          <p14:tracePt t="33793" x="10552113" y="3316288"/>
          <p14:tracePt t="33800" x="10564813" y="3303588"/>
          <p14:tracePt t="33808" x="10590213" y="3290888"/>
          <p14:tracePt t="33814" x="10602913" y="3267075"/>
          <p14:tracePt t="33823" x="10626725" y="3254375"/>
          <p14:tracePt t="33830" x="10639425" y="3228975"/>
          <p14:tracePt t="33841" x="10664825" y="3203575"/>
          <p14:tracePt t="33846" x="10690225" y="3178175"/>
          <p14:tracePt t="33856" x="10715625" y="3141663"/>
          <p14:tracePt t="33862" x="10739438" y="3116263"/>
          <p14:tracePt t="33871" x="10764838" y="3103563"/>
          <p14:tracePt t="33878" x="10777538" y="3078163"/>
          <p14:tracePt t="33885" x="10802938" y="3065463"/>
          <p14:tracePt t="33896" x="10815638" y="3041650"/>
          <p14:tracePt t="33900" x="10839450" y="3028950"/>
          <p14:tracePt t="33908" x="10852150" y="3016250"/>
          <p14:tracePt t="33916" x="10864850" y="3003550"/>
          <p14:tracePt t="33924" x="10864850" y="2990850"/>
          <p14:tracePt t="33931" x="10864850" y="2978150"/>
          <p14:tracePt t="33940" x="10877550" y="2952750"/>
          <p14:tracePt t="33945" x="10877550" y="2928938"/>
          <p14:tracePt t="33953" x="10877550" y="2916238"/>
          <p14:tracePt t="33961" x="10877550" y="2890838"/>
          <p14:tracePt t="33969" x="10877550" y="2878138"/>
          <p14:tracePt t="33977" x="10877550" y="2865438"/>
          <p14:tracePt t="33985" x="10877550" y="2840038"/>
          <p14:tracePt t="33993" x="10877550" y="2816225"/>
          <p14:tracePt t="34001" x="10877550" y="2803525"/>
          <p14:tracePt t="34009" x="10864850" y="2790825"/>
          <p14:tracePt t="34015" x="10852150" y="2765425"/>
          <p14:tracePt t="34023" x="10852150" y="2740025"/>
          <p14:tracePt t="34031" x="10852150" y="2716213"/>
          <p14:tracePt t="34040" x="10852150" y="2703513"/>
          <p14:tracePt t="34047" x="10852150" y="2665413"/>
          <p14:tracePt t="34056" x="10839450" y="2616200"/>
          <p14:tracePt t="34063" x="10828338" y="2590800"/>
          <p14:tracePt t="34071" x="10828338" y="2565400"/>
          <p14:tracePt t="34079" x="10828338" y="2540000"/>
          <p14:tracePt t="34086" x="10815638" y="2516188"/>
          <p14:tracePt t="34094" x="10815638" y="2490788"/>
          <p14:tracePt t="34110" x="10802938" y="2478088"/>
          <p14:tracePt t="34126" x="10802938" y="2465388"/>
          <p14:tracePt t="34134" x="10790238" y="2465388"/>
          <p14:tracePt t="34142" x="10777538" y="2465388"/>
          <p14:tracePt t="34149" x="10777538" y="2452688"/>
          <p14:tracePt t="34157" x="10764838" y="2439988"/>
          <p14:tracePt t="34164" x="10752138" y="2439988"/>
          <p14:tracePt t="34180" x="10739438" y="2439988"/>
          <p14:tracePt t="34191" x="10726738" y="2427288"/>
          <p14:tracePt t="34196" x="10702925" y="2414588"/>
          <p14:tracePt t="34206" x="10677525" y="2414588"/>
          <p14:tracePt t="34212" x="10639425" y="2414588"/>
          <p14:tracePt t="34218" x="10602913" y="2403475"/>
          <p14:tracePt t="34226" x="10539413" y="2403475"/>
          <p14:tracePt t="34234" x="10464800" y="2403475"/>
          <p14:tracePt t="34242" x="10401300" y="2403475"/>
          <p14:tracePt t="34250" x="10326688" y="2414588"/>
          <p14:tracePt t="34258" x="10264775" y="2414588"/>
          <p14:tracePt t="34266" x="10213975" y="2414588"/>
          <p14:tracePt t="34275" x="10152063" y="2414588"/>
          <p14:tracePt t="34282" x="10126663" y="2414588"/>
          <p14:tracePt t="34291" x="10101263" y="2427288"/>
          <p14:tracePt t="34296" x="10088563" y="2427288"/>
          <p14:tracePt t="34306" x="10064750" y="2427288"/>
          <p14:tracePt t="34312" x="10052050" y="2439988"/>
          <p14:tracePt t="34321" x="10026650" y="2439988"/>
          <p14:tracePt t="34328" x="10001250" y="2439988"/>
          <p14:tracePt t="34336" x="9963150" y="2452688"/>
          <p14:tracePt t="34344" x="9888538" y="2452688"/>
          <p14:tracePt t="34350" x="9826625" y="2465388"/>
          <p14:tracePt t="34359" x="9750425" y="2465388"/>
          <p14:tracePt t="34366" x="9675813" y="2465388"/>
          <p14:tracePt t="34375" x="9601200" y="2465388"/>
          <p14:tracePt t="34382" x="9537700" y="2478088"/>
          <p14:tracePt t="34391" x="9463088" y="2490788"/>
          <p14:tracePt t="34398" x="9388475" y="2503488"/>
          <p14:tracePt t="34406" x="9363075" y="2503488"/>
          <p14:tracePt t="34412" x="9350375" y="2516188"/>
          <p14:tracePt t="34421" x="9324975" y="2516188"/>
          <p14:tracePt t="34437" x="9312275" y="2527300"/>
          <p14:tracePt t="34452" x="9288463" y="2527300"/>
          <p14:tracePt t="34460" x="9275763" y="2540000"/>
          <p14:tracePt t="34468" x="9263063" y="2552700"/>
          <p14:tracePt t="34476" x="9237663" y="2552700"/>
          <p14:tracePt t="34482" x="9199563" y="2552700"/>
          <p14:tracePt t="34491" x="9150350" y="2552700"/>
          <p14:tracePt t="34499" x="9112250" y="2578100"/>
          <p14:tracePt t="34507" x="9063038" y="2590800"/>
          <p14:tracePt t="34514" x="8986838" y="2590800"/>
          <p14:tracePt t="34523" x="8937625" y="2590800"/>
          <p14:tracePt t="34530" x="8899525" y="2590800"/>
          <p14:tracePt t="34540" x="8863013" y="2590800"/>
          <p14:tracePt t="34544" x="8837613" y="2590800"/>
          <p14:tracePt t="34552" x="8812213" y="2590800"/>
          <p14:tracePt t="34560" x="8786813" y="2590800"/>
          <p14:tracePt t="34568" x="8750300" y="2578100"/>
          <p14:tracePt t="34576" x="8737600" y="2578100"/>
          <p14:tracePt t="34584" x="8712200" y="2578100"/>
          <p14:tracePt t="34593" x="8686800" y="2578100"/>
          <p14:tracePt t="34600" x="8650288" y="2578100"/>
          <p14:tracePt t="34608" x="8612188" y="2590800"/>
          <p14:tracePt t="34614" x="8561388" y="2590800"/>
          <p14:tracePt t="34623" x="8512175" y="2590800"/>
          <p14:tracePt t="34630" x="8435975" y="2590800"/>
          <p14:tracePt t="34641" x="8374063" y="2590800"/>
          <p14:tracePt t="34646" x="8312150" y="2603500"/>
          <p14:tracePt t="34656" x="8274050" y="2603500"/>
          <p14:tracePt t="34662" x="8235950" y="2603500"/>
          <p14:tracePt t="34671" x="8199438" y="2590800"/>
          <p14:tracePt t="34678" x="8161338" y="2590800"/>
          <p14:tracePt t="34684" x="8123238" y="2578100"/>
          <p14:tracePt t="34692" x="8099425" y="2578100"/>
          <p14:tracePt t="34700" x="8086725" y="2578100"/>
          <p14:tracePt t="34708" x="8035925" y="2565400"/>
          <p14:tracePt t="34716" x="7986713" y="2552700"/>
          <p14:tracePt t="34723" x="7923213" y="2540000"/>
          <p14:tracePt t="34731" x="7848600" y="2527300"/>
          <p14:tracePt t="34740" x="7785100" y="2516188"/>
          <p14:tracePt t="34745" x="7710488" y="2490788"/>
          <p14:tracePt t="34755" x="7635875" y="2465388"/>
          <p14:tracePt t="34761" x="7548563" y="2452688"/>
          <p14:tracePt t="34770" x="7472363" y="2439988"/>
          <p14:tracePt t="34778" x="7410450" y="2427288"/>
          <p14:tracePt t="34785" x="7335838" y="2414588"/>
          <p14:tracePt t="34793" x="7272338" y="2414588"/>
          <p14:tracePt t="34801" x="7197725" y="2414588"/>
          <p14:tracePt t="34808" x="7134225" y="2403475"/>
          <p14:tracePt t="34816" x="7059613" y="2403475"/>
          <p14:tracePt t="34824" x="6972300" y="2403475"/>
          <p14:tracePt t="34832" x="6910388" y="2390775"/>
          <p14:tracePt t="34840" x="6834188" y="2365375"/>
          <p14:tracePt t="34848" x="6746875" y="2339975"/>
          <p14:tracePt t="34856" x="6646863" y="2327275"/>
          <p14:tracePt t="34864" x="6559550" y="2303463"/>
          <p14:tracePt t="34874" x="6472238" y="2290763"/>
          <p14:tracePt t="34877" x="6396038" y="2290763"/>
          <p14:tracePt t="34885" x="6334125" y="2290763"/>
          <p14:tracePt t="34893" x="6296025" y="2290763"/>
          <p14:tracePt t="34901" x="6246813" y="2303463"/>
          <p14:tracePt t="34909" x="6208713" y="2303463"/>
          <p14:tracePt t="34917" x="6170613" y="2314575"/>
          <p14:tracePt t="34925" x="6108700" y="2327275"/>
          <p14:tracePt t="34933" x="6045200" y="2352675"/>
          <p14:tracePt t="34940" x="5970588" y="2365375"/>
          <p14:tracePt t="34947" x="5895975" y="2378075"/>
          <p14:tracePt t="34956" x="5808663" y="2390775"/>
          <p14:tracePt t="34964" x="5757863" y="2414588"/>
          <p14:tracePt t="34971" x="5719763" y="2414588"/>
          <p14:tracePt t="34979" x="5708650" y="2414588"/>
          <p14:tracePt t="34988" x="5670550" y="2439988"/>
          <p14:tracePt t="34996" x="5657850" y="2439988"/>
          <p14:tracePt t="35005" x="5645150" y="2452688"/>
          <p14:tracePt t="35009" x="5632450" y="2465388"/>
          <p14:tracePt t="35018" x="5619750" y="2465388"/>
          <p14:tracePt t="35026" x="5607050" y="2490788"/>
          <p14:tracePt t="35034" x="5595938" y="2503488"/>
          <p14:tracePt t="35042" x="5570538" y="2527300"/>
          <p14:tracePt t="35050" x="5557838" y="2578100"/>
          <p14:tracePt t="35057" x="5532438" y="2616200"/>
          <p14:tracePt t="35066" x="5507038" y="2640013"/>
          <p14:tracePt t="35072" x="5495925" y="2665413"/>
          <p14:tracePt t="35080" x="5470525" y="2716213"/>
          <p14:tracePt t="35088" x="5457825" y="2740025"/>
          <p14:tracePt t="35096" x="5445125" y="2765425"/>
          <p14:tracePt t="35105" x="5432425" y="2778125"/>
          <p14:tracePt t="35112" x="5432425" y="2816225"/>
          <p14:tracePt t="35120" x="5432425" y="2840038"/>
          <p14:tracePt t="35128" x="5419725" y="2852738"/>
          <p14:tracePt t="35136" x="5419725" y="2865438"/>
          <p14:tracePt t="35142" x="5419725" y="2890838"/>
          <p14:tracePt t="35150" x="5419725" y="2903538"/>
          <p14:tracePt t="35158" x="5419725" y="2916238"/>
          <p14:tracePt t="35166" x="5419725" y="2928938"/>
          <p14:tracePt t="35173" x="5419725" y="2952750"/>
          <p14:tracePt t="35182" x="5419725" y="2990850"/>
          <p14:tracePt t="35190" x="5419725" y="3028950"/>
          <p14:tracePt t="35198" x="5445125" y="3103563"/>
          <p14:tracePt t="35206" x="5457825" y="3141663"/>
          <p14:tracePt t="35212" x="5470525" y="3190875"/>
          <p14:tracePt t="35220" x="5483225" y="3216275"/>
          <p14:tracePt t="35228" x="5495925" y="3254375"/>
          <p14:tracePt t="35236" x="5507038" y="3290888"/>
          <p14:tracePt t="35244" x="5519738" y="3316288"/>
          <p14:tracePt t="35252" x="5532438" y="3341688"/>
          <p14:tracePt t="35260" x="5532438" y="3354388"/>
          <p14:tracePt t="35268" x="5532438" y="3378200"/>
          <p14:tracePt t="35282" x="5545138" y="3403600"/>
          <p14:tracePt t="35290" x="5545138" y="3416300"/>
          <p14:tracePt t="35298" x="5545138" y="3429000"/>
          <p14:tracePt t="35306" x="5545138" y="3441700"/>
          <p14:tracePt t="35314" x="5545138" y="3467100"/>
          <p14:tracePt t="35322" x="5545138" y="3479800"/>
          <p14:tracePt t="35330" x="5545138" y="3490913"/>
          <p14:tracePt t="35339" x="5545138" y="3516313"/>
          <p14:tracePt t="35344" x="5545138" y="3529013"/>
          <p14:tracePt t="35360" x="5545138" y="3541713"/>
          <p14:tracePt t="35368" x="5545138" y="3554413"/>
          <p14:tracePt t="35384" x="5545138" y="3567113"/>
          <p14:tracePt t="35402" x="5545138" y="3579813"/>
          <p14:tracePt t="35430" x="5545138" y="3590925"/>
          <p14:tracePt t="37310" x="5532438" y="3579813"/>
          <p14:tracePt t="37916" x="5519738" y="3590925"/>
          <p14:tracePt t="37924" x="5483225" y="3616325"/>
          <p14:tracePt t="37932" x="5419725" y="3667125"/>
          <p14:tracePt t="37940" x="5383213" y="3716338"/>
          <p14:tracePt t="37948" x="5319713" y="3767138"/>
          <p14:tracePt t="37956" x="5257800" y="3829050"/>
          <p14:tracePt t="37963" x="5207000" y="3905250"/>
          <p14:tracePt t="37973" x="5170488" y="4005263"/>
          <p14:tracePt t="37978" x="5145088" y="4067175"/>
          <p14:tracePt t="37987" x="5119688" y="4141788"/>
          <p14:tracePt t="37994" x="5094288" y="4230688"/>
          <p14:tracePt t="38002" x="5094288" y="4330700"/>
          <p14:tracePt t="38010" x="5106988" y="4467225"/>
          <p14:tracePt t="38018" x="5132388" y="4554538"/>
          <p14:tracePt t="38025" x="5157788" y="4643438"/>
          <p14:tracePt t="38032" x="5181600" y="4718050"/>
          <p14:tracePt t="38040" x="5207000" y="4792663"/>
          <p14:tracePt t="38048" x="5232400" y="4892675"/>
          <p14:tracePt t="38056" x="5270500" y="4981575"/>
          <p14:tracePt t="38064" x="5345113" y="5092700"/>
          <p14:tracePt t="38072" x="5407025" y="5194300"/>
          <p14:tracePt t="38080" x="5445125" y="5268913"/>
          <p14:tracePt t="38087" x="5483225" y="5343525"/>
          <p14:tracePt t="38094" x="5532438" y="5430838"/>
          <p14:tracePt t="38102" x="5570538" y="5507038"/>
          <p14:tracePt t="38111" x="5607050" y="5581650"/>
          <p14:tracePt t="38118" x="5657850" y="5656263"/>
          <p14:tracePt t="38126" x="5719763" y="5732463"/>
          <p14:tracePt t="38134" x="5783263" y="5819775"/>
          <p14:tracePt t="38143" x="5845175" y="5907088"/>
          <p14:tracePt t="38150" x="5932488" y="5981700"/>
          <p14:tracePt t="38157" x="6021388" y="6056313"/>
          <p14:tracePt t="38164" x="6096000" y="6119813"/>
          <p14:tracePt t="38173" x="6183313" y="6157913"/>
          <p14:tracePt t="38180" x="6270625" y="6194425"/>
          <p14:tracePt t="38190" x="6383338" y="6257925"/>
          <p14:tracePt t="38196" x="6521450" y="6307138"/>
          <p14:tracePt t="38206" x="6684963" y="6345238"/>
          <p14:tracePt t="38212" x="6846888" y="6419850"/>
          <p14:tracePt t="38223" x="7010400" y="6457950"/>
          <p14:tracePt t="38226" x="7159625" y="6507163"/>
          <p14:tracePt t="38234" x="7297738" y="6532563"/>
          <p14:tracePt t="38243" x="7423150" y="6557963"/>
          <p14:tracePt t="38250" x="7523163" y="6583363"/>
          <p14:tracePt t="38259" x="7648575" y="6583363"/>
          <p14:tracePt t="38266" x="7761288" y="6594475"/>
          <p14:tracePt t="38274" x="7923213" y="6594475"/>
          <p14:tracePt t="38282" x="8099425" y="6583363"/>
          <p14:tracePt t="38289" x="8312150" y="6557963"/>
          <p14:tracePt t="38296" x="8537575" y="6507163"/>
          <p14:tracePt t="38306" x="8863013" y="6470650"/>
          <p14:tracePt t="38312" x="9150350" y="6432550"/>
          <p14:tracePt t="38322" x="9350375" y="6381750"/>
          <p14:tracePt t="38328" x="9501188" y="6307138"/>
          <p14:tracePt t="38337" x="9637713" y="6232525"/>
          <p14:tracePt t="38344" x="9726613" y="6145213"/>
          <p14:tracePt t="38350" x="9775825" y="6069013"/>
          <p14:tracePt t="38359" x="9801225" y="5969000"/>
          <p14:tracePt t="38366" x="9826625" y="5819775"/>
          <p14:tracePt t="38374" x="9852025" y="5681663"/>
          <p14:tracePt t="38382" x="9875838" y="5530850"/>
          <p14:tracePt t="38391" x="9913938" y="5394325"/>
          <p14:tracePt t="38398" x="9939338" y="5256213"/>
          <p14:tracePt t="38407" x="9975850" y="5143500"/>
          <p14:tracePt t="38414" x="10001250" y="5056188"/>
          <p14:tracePt t="38422" x="10026650" y="4981575"/>
          <p14:tracePt t="38428" x="10026650" y="4905375"/>
          <p14:tracePt t="38437" x="10026650" y="4843463"/>
          <p14:tracePt t="38444" x="10013950" y="4768850"/>
          <p14:tracePt t="38453" x="10001250" y="4718050"/>
          <p14:tracePt t="38460" x="9963150" y="4643438"/>
          <p14:tracePt t="38468" x="9926638" y="4567238"/>
          <p14:tracePt t="38476" x="9863138" y="4492625"/>
          <p14:tracePt t="38484" x="9788525" y="4418013"/>
          <p14:tracePt t="38490" x="9713913" y="4341813"/>
          <p14:tracePt t="38499" x="9601200" y="4254500"/>
          <p14:tracePt t="38506" x="9513888" y="4179888"/>
          <p14:tracePt t="38514" x="9401175" y="4092575"/>
          <p14:tracePt t="38522" x="9301163" y="4029075"/>
          <p14:tracePt t="38530" x="9199563" y="3967163"/>
          <p14:tracePt t="38538" x="9112250" y="3941763"/>
          <p14:tracePt t="38546" x="8975725" y="3892550"/>
          <p14:tracePt t="38552" x="8850313" y="3867150"/>
          <p14:tracePt t="38560" x="8699500" y="3841750"/>
          <p14:tracePt t="38568" x="8548688" y="3816350"/>
          <p14:tracePt t="38576" x="8386763" y="3803650"/>
          <p14:tracePt t="38584" x="8248650" y="3767138"/>
          <p14:tracePt t="38592" x="8099425" y="3729038"/>
          <p14:tracePt t="38600" x="7961313" y="3703638"/>
          <p14:tracePt t="38608" x="7797800" y="3679825"/>
          <p14:tracePt t="38616" x="7610475" y="3603625"/>
          <p14:tracePt t="38622" x="7423150" y="3567113"/>
          <p14:tracePt t="38630" x="7210425" y="3567113"/>
          <p14:tracePt t="38638" x="6934200" y="3579813"/>
          <p14:tracePt t="38646" x="6634163" y="3629025"/>
          <p14:tracePt t="38654" x="6383338" y="3654425"/>
          <p14:tracePt t="38662" x="6096000" y="3629025"/>
          <p14:tracePt t="38671" x="5895975" y="3629025"/>
          <p14:tracePt t="38678" x="5745163" y="3629025"/>
          <p14:tracePt t="38686" x="5607050" y="3629025"/>
          <p14:tracePt t="38692" x="5495925" y="3654425"/>
          <p14:tracePt t="38700" x="5407025" y="3679825"/>
          <p14:tracePt t="38709" x="5332413" y="3729038"/>
          <p14:tracePt t="38716" x="5270500" y="3754438"/>
          <p14:tracePt t="38724" x="5194300" y="3829050"/>
          <p14:tracePt t="38732" x="5145088" y="3892550"/>
          <p14:tracePt t="38741" x="5081588" y="3967163"/>
          <p14:tracePt t="38749" x="5045075" y="4041775"/>
          <p14:tracePt t="38755" x="4994275" y="4117975"/>
          <p14:tracePt t="38762" x="4945063" y="4217988"/>
          <p14:tracePt t="38772" x="4881563" y="4318000"/>
          <p14:tracePt t="38778" x="4843463" y="4405313"/>
          <p14:tracePt t="38787" x="4819650" y="4505325"/>
          <p14:tracePt t="38794" x="4819650" y="4567238"/>
          <p14:tracePt t="38803" x="4819650" y="4656138"/>
          <p14:tracePt t="38810" x="4819650" y="4730750"/>
          <p14:tracePt t="38816" x="4843463" y="4805363"/>
          <p14:tracePt t="38824" x="4868863" y="4868863"/>
          <p14:tracePt t="38832" x="4894263" y="4943475"/>
          <p14:tracePt t="38840" x="4919663" y="5018088"/>
          <p14:tracePt t="38848" x="4945063" y="5092700"/>
          <p14:tracePt t="38857" x="4968875" y="5156200"/>
          <p14:tracePt t="38865" x="4981575" y="5230813"/>
          <p14:tracePt t="38872" x="5006975" y="5294313"/>
          <p14:tracePt t="38881" x="5019675" y="5343525"/>
          <p14:tracePt t="38893" x="5032375" y="5381625"/>
          <p14:tracePt t="38895" x="5057775" y="5418138"/>
          <p14:tracePt t="38903" x="5081588" y="5481638"/>
          <p14:tracePt t="38911" x="5106988" y="5556250"/>
          <p14:tracePt t="38919" x="5119688" y="5619750"/>
          <p14:tracePt t="38926" x="5145088" y="5681663"/>
          <p14:tracePt t="38935" x="5170488" y="5707063"/>
          <p14:tracePt t="38943" x="5181600" y="5743575"/>
          <p14:tracePt t="38948" x="5207000" y="5781675"/>
          <p14:tracePt t="38956" x="5232400" y="5832475"/>
          <p14:tracePt t="38964" x="5270500" y="5856288"/>
          <p14:tracePt t="38972" x="5294313" y="5881688"/>
          <p14:tracePt t="38980" x="5307013" y="5907088"/>
          <p14:tracePt t="38990" x="5332413" y="5919788"/>
          <p14:tracePt t="38996" x="5345113" y="5945188"/>
          <p14:tracePt t="39006" x="5357813" y="5945188"/>
          <p14:tracePt t="39012" x="5357813" y="5956300"/>
          <p14:tracePt t="39019" x="5370513" y="5969000"/>
          <p14:tracePt t="39026" x="5394325" y="5994400"/>
          <p14:tracePt t="39035" x="5407025" y="6007100"/>
          <p14:tracePt t="39042" x="5419725" y="6019800"/>
          <p14:tracePt t="39059" x="5432425" y="6032500"/>
          <p14:tracePt t="39074" x="5445125" y="6032500"/>
          <p14:tracePt t="39080" x="5445125" y="6045200"/>
          <p14:tracePt t="39166" x="5457825" y="6056313"/>
          <p14:tracePt t="39187" x="5470525" y="6056313"/>
          <p14:tracePt t="39194" x="5483225" y="6056313"/>
          <p14:tracePt t="39203" x="5483225" y="6069013"/>
          <p14:tracePt t="39216" x="5495925" y="6069013"/>
          <p14:tracePt t="39224" x="5507038" y="6081713"/>
          <p14:tracePt t="39232" x="5519738" y="6081713"/>
          <p14:tracePt t="39241" x="5519738" y="6107113"/>
          <p14:tracePt t="39248" x="5545138" y="6107113"/>
          <p14:tracePt t="39257" x="5545138" y="6132513"/>
          <p14:tracePt t="39264" x="5557838" y="6132513"/>
          <p14:tracePt t="39272" x="5557838" y="6157913"/>
          <p14:tracePt t="39278" x="5570538" y="6157913"/>
          <p14:tracePt t="39289" x="5583238" y="6169025"/>
          <p14:tracePt t="39294" x="5607050" y="6194425"/>
          <p14:tracePt t="39303" x="5619750" y="6207125"/>
          <p14:tracePt t="39311" x="5645150" y="6219825"/>
          <p14:tracePt t="39318" x="5657850" y="6232525"/>
          <p14:tracePt t="39326" x="5670550" y="6245225"/>
          <p14:tracePt t="39334" x="5695950" y="6257925"/>
          <p14:tracePt t="39342" x="5695950" y="6269038"/>
          <p14:tracePt t="39348" x="5719763" y="6281738"/>
          <p14:tracePt t="39357" x="5732463" y="6294438"/>
          <p14:tracePt t="39364" x="5745163" y="6307138"/>
          <p14:tracePt t="39372" x="5770563" y="6307138"/>
          <p14:tracePt t="39380" x="5783263" y="6319838"/>
          <p14:tracePt t="39389" x="5808663" y="6332538"/>
          <p14:tracePt t="39396" x="5832475" y="6345238"/>
          <p14:tracePt t="39407" x="5870575" y="6357938"/>
          <p14:tracePt t="39412" x="5883275" y="6357938"/>
          <p14:tracePt t="39418" x="5908675" y="6357938"/>
          <p14:tracePt t="39426" x="5945188" y="6357938"/>
          <p14:tracePt t="39434" x="5970588" y="6357938"/>
          <p14:tracePt t="39442" x="5995988" y="6357938"/>
          <p14:tracePt t="39450" x="6021388" y="6357938"/>
          <p14:tracePt t="39458" x="6045200" y="6345238"/>
          <p14:tracePt t="39467" x="6057900" y="6332538"/>
          <p14:tracePt t="39474" x="6083300" y="6319838"/>
          <p14:tracePt t="39480" x="6096000" y="6307138"/>
          <p14:tracePt t="39490" x="6108700" y="6294438"/>
          <p14:tracePt t="39496" x="6108700" y="6281738"/>
          <p14:tracePt t="39507" x="6121400" y="6257925"/>
          <p14:tracePt t="39512" x="6134100" y="6232525"/>
          <p14:tracePt t="39521" x="6157913" y="6181725"/>
          <p14:tracePt t="39528" x="6157913" y="6119813"/>
          <p14:tracePt t="39537" x="6170613" y="6056313"/>
          <p14:tracePt t="39544" x="6170613" y="5981700"/>
          <p14:tracePt t="39550" x="6170613" y="5919788"/>
          <p14:tracePt t="39558" x="6170613" y="5843588"/>
          <p14:tracePt t="39566" x="6170613" y="5781675"/>
          <p14:tracePt t="39574" x="6146800" y="5707063"/>
          <p14:tracePt t="39582" x="6134100" y="5630863"/>
          <p14:tracePt t="39590" x="6108700" y="5556250"/>
          <p14:tracePt t="39598" x="6070600" y="5494338"/>
          <p14:tracePt t="39606" x="6045200" y="5430838"/>
          <p14:tracePt t="39612" x="6021388" y="5381625"/>
          <p14:tracePt t="39621" x="5995988" y="5318125"/>
          <p14:tracePt t="39628" x="5983288" y="5281613"/>
          <p14:tracePt t="39638" x="5957888" y="5256213"/>
          <p14:tracePt t="39644" x="5957888" y="5243513"/>
          <p14:tracePt t="39652" x="5957888" y="5230813"/>
          <p14:tracePt t="39660" x="5945188" y="5230813"/>
          <p14:tracePt t="39748" x="5945188" y="5218113"/>
          <p14:tracePt t="39769" x="5945188" y="5205413"/>
          <p14:tracePt t="39784" x="5945188" y="5194300"/>
          <p14:tracePt t="39838" x="5945188" y="5181600"/>
          <p14:tracePt t="39862" x="5945188" y="5168900"/>
          <p14:tracePt t="39885" x="5945188" y="5156200"/>
          <p14:tracePt t="40126" x="5957888" y="5156200"/>
          <p14:tracePt t="40185" x="5957888" y="5168900"/>
          <p14:tracePt t="40192" x="5957888" y="5181600"/>
          <p14:tracePt t="40200" x="5957888" y="5205413"/>
          <p14:tracePt t="40208" x="5970588" y="5230813"/>
          <p14:tracePt t="40216" x="5970588" y="5256213"/>
          <p14:tracePt t="40222" x="5983288" y="5268913"/>
          <p14:tracePt t="40230" x="5995988" y="5294313"/>
          <p14:tracePt t="40239" x="6008688" y="5330825"/>
          <p14:tracePt t="40246" x="6021388" y="5356225"/>
          <p14:tracePt t="40256" x="6021388" y="5381625"/>
          <p14:tracePt t="40262" x="6034088" y="5394325"/>
          <p14:tracePt t="40272" x="6034088" y="5418138"/>
          <p14:tracePt t="40278" x="6045200" y="5430838"/>
          <p14:tracePt t="40284" x="6045200" y="5443538"/>
          <p14:tracePt t="40292" x="6045200" y="5468938"/>
          <p14:tracePt t="40300" x="6045200" y="5494338"/>
          <p14:tracePt t="40308" x="6045200" y="5507038"/>
          <p14:tracePt t="40316" x="6045200" y="5518150"/>
          <p14:tracePt t="40324" x="6045200" y="5556250"/>
          <p14:tracePt t="40332" x="6045200" y="5568950"/>
          <p14:tracePt t="40341" x="6057900" y="5607050"/>
          <p14:tracePt t="40348" x="6083300" y="5630863"/>
          <p14:tracePt t="40356" x="6096000" y="5668963"/>
          <p14:tracePt t="40362" x="6108700" y="5707063"/>
          <p14:tracePt t="40373" x="6134100" y="5756275"/>
          <p14:tracePt t="40378" x="6146800" y="5794375"/>
          <p14:tracePt t="40388" x="6170613" y="5819775"/>
          <p14:tracePt t="40394" x="6183313" y="5856288"/>
          <p14:tracePt t="40403" x="6208713" y="5868988"/>
          <p14:tracePt t="40412" x="6221413" y="5894388"/>
          <p14:tracePt t="40418" x="6234113" y="5919788"/>
          <p14:tracePt t="40425" x="6259513" y="5945188"/>
          <p14:tracePt t="40432" x="6283325" y="5956300"/>
          <p14:tracePt t="40441" x="6334125" y="5981700"/>
          <p14:tracePt t="40448" x="6408738" y="6007100"/>
          <p14:tracePt t="40457" x="6483350" y="6032500"/>
          <p14:tracePt t="40464" x="6546850" y="6056313"/>
          <p14:tracePt t="40472" x="6621463" y="6081713"/>
          <p14:tracePt t="40480" x="6696075" y="6107113"/>
          <p14:tracePt t="40490" x="6772275" y="6132513"/>
          <p14:tracePt t="40494" x="6821488" y="6132513"/>
          <p14:tracePt t="40503" x="6884988" y="6132513"/>
          <p14:tracePt t="40510" x="6934200" y="6132513"/>
          <p14:tracePt t="40518" x="7010400" y="6132513"/>
          <p14:tracePt t="40526" x="7072313" y="6132513"/>
          <p14:tracePt t="40534" x="7134225" y="6145213"/>
          <p14:tracePt t="40542" x="7197725" y="6145213"/>
          <p14:tracePt t="40548" x="7297738" y="6145213"/>
          <p14:tracePt t="40557" x="7385050" y="6157913"/>
          <p14:tracePt t="40564" x="7472363" y="6169025"/>
          <p14:tracePt t="40572" x="7561263" y="6194425"/>
          <p14:tracePt t="40580" x="7648575" y="6194425"/>
          <p14:tracePt t="40589" x="7710488" y="6194425"/>
          <p14:tracePt t="40596" x="7797800" y="6194425"/>
          <p14:tracePt t="40605" x="7861300" y="6194425"/>
          <p14:tracePt t="40612" x="7923213" y="6194425"/>
          <p14:tracePt t="40619" x="7961313" y="6194425"/>
          <p14:tracePt t="40626" x="7974013" y="6194425"/>
          <p14:tracePt t="40634" x="7986713" y="6194425"/>
          <p14:tracePt t="40642" x="7999413" y="6194425"/>
          <p14:tracePt t="40658" x="8010525" y="6194425"/>
          <p14:tracePt t="40770" x="8023225" y="6194425"/>
          <p14:tracePt t="40782" x="8023225" y="6181725"/>
          <p14:tracePt t="40803" x="8035925" y="6181725"/>
          <p14:tracePt t="40814" x="8035925" y="6169025"/>
          <p14:tracePt t="40832" x="8035925" y="6157913"/>
          <p14:tracePt t="40853" x="8035925" y="6145213"/>
          <p14:tracePt t="40882" x="8048625" y="6145213"/>
          <p14:tracePt t="40891" x="8048625" y="6132513"/>
          <p14:tracePt t="40907" x="8061325" y="6132513"/>
          <p14:tracePt t="40914" x="8061325" y="6119813"/>
          <p14:tracePt t="40930" x="8074025" y="6094413"/>
          <p14:tracePt t="40946" x="8086725" y="6081713"/>
          <p14:tracePt t="40954" x="8086725" y="6069013"/>
          <p14:tracePt t="40961" x="8086725" y="6056313"/>
          <p14:tracePt t="40969" x="8086725" y="6032500"/>
          <p14:tracePt t="40984" x="8086725" y="6019800"/>
          <p14:tracePt t="40992" x="8086725" y="5994400"/>
          <p14:tracePt t="41000" x="8086725" y="5981700"/>
          <p14:tracePt t="41008" x="8086725" y="5969000"/>
          <p14:tracePt t="41016" x="8074025" y="5945188"/>
          <p14:tracePt t="41023" x="8061325" y="5932488"/>
          <p14:tracePt t="41030" x="8048625" y="5919788"/>
          <p14:tracePt t="41038" x="8023225" y="5894388"/>
          <p14:tracePt t="41046" x="7999413" y="5881688"/>
          <p14:tracePt t="41055" x="7961313" y="5832475"/>
          <p14:tracePt t="41062" x="7910513" y="5807075"/>
          <p14:tracePt t="41073" x="7848600" y="5768975"/>
          <p14:tracePt t="41078" x="7773988" y="5719763"/>
          <p14:tracePt t="41084" x="7697788" y="5656263"/>
          <p14:tracePt t="41092" x="7597775" y="5568950"/>
          <p14:tracePt t="41100" x="7485063" y="5494338"/>
          <p14:tracePt t="41109" x="7335838" y="5407025"/>
          <p14:tracePt t="41116" x="7223125" y="5356225"/>
          <p14:tracePt t="41124" x="7085013" y="5305425"/>
          <p14:tracePt t="41132" x="6910388" y="5281613"/>
          <p14:tracePt t="41141" x="6759575" y="5268913"/>
          <p14:tracePt t="41148" x="6646863" y="5256213"/>
          <p14:tracePt t="41155" x="6559550" y="5230813"/>
          <p14:tracePt t="41162" x="6483350" y="5218113"/>
          <p14:tracePt t="41173" x="6421438" y="5205413"/>
          <p14:tracePt t="41178" x="6359525" y="5218113"/>
          <p14:tracePt t="41189" x="6321425" y="5230813"/>
          <p14:tracePt t="41194" x="6283325" y="5243513"/>
          <p14:tracePt t="41203" x="6246813" y="5268913"/>
          <p14:tracePt t="41211" x="6208713" y="5281613"/>
          <p14:tracePt t="41216" x="6196013" y="5305425"/>
          <p14:tracePt t="41224" x="6170613" y="5318125"/>
          <p14:tracePt t="41232" x="6134100" y="5343525"/>
          <p14:tracePt t="41240" x="6108700" y="5368925"/>
          <p14:tracePt t="41248" x="6096000" y="5394325"/>
          <p14:tracePt t="41257" x="6070600" y="5443538"/>
          <p14:tracePt t="41264" x="6045200" y="5456238"/>
          <p14:tracePt t="41272" x="6045200" y="5481638"/>
          <p14:tracePt t="41280" x="6034088" y="5518150"/>
          <p14:tracePt t="41289" x="6034088" y="5556250"/>
          <p14:tracePt t="41294" x="6034088" y="5594350"/>
          <p14:tracePt t="41303" x="6034088" y="5630863"/>
          <p14:tracePt t="41311" x="6045200" y="5681663"/>
          <p14:tracePt t="41319" x="6057900" y="5719763"/>
          <p14:tracePt t="41327" x="6083300" y="5768975"/>
          <p14:tracePt t="41334" x="6108700" y="5819775"/>
          <p14:tracePt t="41343" x="6121400" y="5868988"/>
          <p14:tracePt t="41348" x="6157913" y="5907088"/>
          <p14:tracePt t="41356" x="6221413" y="5945188"/>
          <p14:tracePt t="41364" x="6283325" y="5969000"/>
          <p14:tracePt t="41372" x="6396038" y="6007100"/>
          <p14:tracePt t="41380" x="6508750" y="6045200"/>
          <p14:tracePt t="41389" x="6621463" y="6081713"/>
          <p14:tracePt t="41396" x="6734175" y="6119813"/>
          <p14:tracePt t="41405" x="6872288" y="6132513"/>
          <p14:tracePt t="41413" x="7034213" y="6145213"/>
          <p14:tracePt t="41419" x="7210425" y="6145213"/>
          <p14:tracePt t="41427" x="7310438" y="6145213"/>
          <p14:tracePt t="41434" x="7410450" y="6145213"/>
          <p14:tracePt t="41443" x="7497763" y="6119813"/>
          <p14:tracePt t="41450" x="7585075" y="6094413"/>
          <p14:tracePt t="41459" x="7661275" y="6069013"/>
          <p14:tracePt t="41466" x="7723188" y="6045200"/>
          <p14:tracePt t="41474" x="7797800" y="6019800"/>
          <p14:tracePt t="41482" x="7874000" y="5994400"/>
          <p14:tracePt t="41489" x="7974013" y="5969000"/>
          <p14:tracePt t="41496" x="8099425" y="5956300"/>
          <p14:tracePt t="41505" x="8199438" y="5932488"/>
          <p14:tracePt t="41512" x="8324850" y="5907088"/>
          <p14:tracePt t="41523" x="8424863" y="5894388"/>
          <p14:tracePt t="41528" x="8524875" y="5868988"/>
          <p14:tracePt t="41540" x="8612188" y="5856288"/>
          <p14:tracePt t="41545" x="8674100" y="5856288"/>
          <p14:tracePt t="41550" x="8699500" y="5856288"/>
          <p14:tracePt t="41558" x="8737600" y="5856288"/>
          <p14:tracePt t="41624" x="8763000" y="5868988"/>
          <p14:tracePt t="41632" x="8837613" y="5881688"/>
          <p14:tracePt t="41640" x="8937625" y="5907088"/>
          <p14:tracePt t="41648" x="9037638" y="5932488"/>
          <p14:tracePt t="41657" x="9137650" y="5956300"/>
          <p14:tracePt t="41664" x="9237663" y="5981700"/>
          <p14:tracePt t="41672" x="9337675" y="5981700"/>
          <p14:tracePt t="41680" x="9437688" y="5994400"/>
          <p14:tracePt t="41688" x="9550400" y="6007100"/>
          <p14:tracePt t="41694" x="9675813" y="6007100"/>
          <p14:tracePt t="41703" x="9826625" y="6007100"/>
          <p14:tracePt t="41710" x="9952038" y="5981700"/>
          <p14:tracePt t="41719" x="10064750" y="5956300"/>
          <p14:tracePt t="41726" x="10164763" y="5945188"/>
          <p14:tracePt t="41734" x="10277475" y="5932488"/>
          <p14:tracePt t="41743" x="10339388" y="5919788"/>
          <p14:tracePt t="41750" x="10390188" y="5907088"/>
          <p14:tracePt t="41756" x="10401300" y="5881688"/>
          <p14:tracePt t="41764" x="10401300" y="5868988"/>
          <p14:tracePt t="41772" x="10401300" y="5856288"/>
          <p14:tracePt t="41780" x="10401300" y="5819775"/>
          <p14:tracePt t="41788" x="10390188" y="5743575"/>
          <p14:tracePt t="41796" x="10352088" y="5656263"/>
          <p14:tracePt t="41805" x="10313988" y="5568950"/>
          <p14:tracePt t="41813" x="10252075" y="5494338"/>
          <p14:tracePt t="41822" x="10213975" y="5418138"/>
          <p14:tracePt t="41826" x="10177463" y="5381625"/>
          <p14:tracePt t="41834" x="10113963" y="5318125"/>
          <p14:tracePt t="41843" x="10088563" y="5294313"/>
          <p14:tracePt t="41850" x="10064750" y="5281613"/>
          <p14:tracePt t="41858" x="10039350" y="5256213"/>
          <p14:tracePt t="41866" x="10001250" y="5243513"/>
          <p14:tracePt t="41875" x="9963150" y="5218113"/>
          <p14:tracePt t="41893" x="9913938" y="5194300"/>
          <p14:tracePt t="41896" x="9888538" y="5181600"/>
          <p14:tracePt t="41905" x="9826625" y="5168900"/>
          <p14:tracePt t="41913" x="9750425" y="5168900"/>
          <p14:tracePt t="41922" x="9650413" y="5168900"/>
          <p14:tracePt t="41929" x="9550400" y="5194300"/>
          <p14:tracePt t="41938" x="9437688" y="5230813"/>
          <p14:tracePt t="41945" x="9350375" y="5256213"/>
          <p14:tracePt t="41950" x="9250363" y="5281613"/>
          <p14:tracePt t="41958" x="9175750" y="5305425"/>
          <p14:tracePt t="41966" x="9112250" y="5305425"/>
          <p14:tracePt t="41975" x="9037638" y="5330825"/>
          <p14:tracePt t="41982" x="8963025" y="5356225"/>
          <p14:tracePt t="41992" x="8886825" y="5381625"/>
          <p14:tracePt t="41998" x="8812213" y="5418138"/>
          <p14:tracePt t="42006" x="8750300" y="5443538"/>
          <p14:tracePt t="42014" x="8674100" y="5494338"/>
          <p14:tracePt t="42022" x="8612188" y="5543550"/>
          <p14:tracePt t="42029" x="8548688" y="5581650"/>
          <p14:tracePt t="42038" x="8486775" y="5656263"/>
          <p14:tracePt t="42045" x="8424863" y="5719763"/>
          <p14:tracePt t="42053" x="8386763" y="5794375"/>
          <p14:tracePt t="42061" x="8361363" y="5832475"/>
          <p14:tracePt t="42068" x="8335963" y="5868988"/>
          <p14:tracePt t="42076" x="8312150" y="5907088"/>
          <p14:tracePt t="42084" x="8274050" y="5932488"/>
          <p14:tracePt t="42092" x="8223250" y="5956300"/>
          <p14:tracePt t="42098" x="8174038" y="5981700"/>
          <p14:tracePt t="42107" x="8099425" y="6019800"/>
          <p14:tracePt t="42114" x="8061325" y="6045200"/>
          <p14:tracePt t="42123" x="8010525" y="6069013"/>
          <p14:tracePt t="42130" x="7948613" y="6094413"/>
          <p14:tracePt t="42138" x="7910513" y="6107113"/>
          <p14:tracePt t="42146" x="7848600" y="6132513"/>
          <p14:tracePt t="42155" x="7797800" y="6145213"/>
          <p14:tracePt t="42161" x="7773988" y="6145213"/>
          <p14:tracePt t="42169" x="7761288" y="6145213"/>
          <p14:tracePt t="42176" x="7735888" y="6157913"/>
          <p14:tracePt t="42242" x="7723188" y="6157913"/>
          <p14:tracePt t="42250" x="7710488" y="6157913"/>
          <p14:tracePt t="42452" x="7697788" y="6157913"/>
          <p14:tracePt t="42472" x="7685088" y="6157913"/>
          <p14:tracePt t="42480" x="7661275" y="6157913"/>
          <p14:tracePt t="42488" x="7648575" y="6181725"/>
          <p14:tracePt t="42494" x="7623175" y="6194425"/>
          <p14:tracePt t="42504" x="7610475" y="6207125"/>
          <p14:tracePt t="42510" x="7597775" y="6219825"/>
          <p14:tracePt t="42519" x="7572375" y="6232525"/>
          <p14:tracePt t="42526" x="7561263" y="6245225"/>
          <p14:tracePt t="42534" x="7510463" y="6269038"/>
          <p14:tracePt t="42543" x="7435850" y="6319838"/>
          <p14:tracePt t="42550" x="7372350" y="6357938"/>
          <p14:tracePt t="42556" x="7297738" y="6394450"/>
          <p14:tracePt t="42564" x="7210425" y="6432550"/>
          <p14:tracePt t="42573" x="7134225" y="6470650"/>
          <p14:tracePt t="42580" x="7034213" y="6519863"/>
          <p14:tracePt t="42589" x="6934200" y="6557963"/>
          <p14:tracePt t="42596" x="6821488" y="6645275"/>
          <p14:tracePt t="42605" x="6734175" y="6719888"/>
          <p14:tracePt t="42612" x="6646863" y="6796088"/>
          <p14:tracePt t="42619" x="6572250" y="6832600"/>
          <p14:tracePt t="42626" x="6496050" y="6845300"/>
          <p14:tracePt t="42814" x="5483225" y="6807200"/>
          <p14:tracePt t="42823" x="5457825" y="6807200"/>
          <p14:tracePt t="42828" x="5419725" y="6807200"/>
          <p14:tracePt t="42839" x="5357813" y="6819900"/>
          <p14:tracePt t="42844" x="5307013" y="6832600"/>
          <p14:tracePt t="42855" x="5245100" y="6845300"/>
          <p14:tracePt t="43012" x="5119688" y="6670675"/>
          <p14:tracePt t="43021" x="5081588" y="6557963"/>
          <p14:tracePt t="43026" x="5057775" y="6483350"/>
          <p14:tracePt t="43034" x="5057775" y="6419850"/>
          <p14:tracePt t="43042" x="5057775" y="6370638"/>
          <p14:tracePt t="43050" x="5081588" y="6307138"/>
          <p14:tracePt t="43058" x="5106988" y="6232525"/>
          <p14:tracePt t="43066" x="5132388" y="6169025"/>
          <p14:tracePt t="43074" x="5145088" y="6107113"/>
          <p14:tracePt t="43082" x="5170488" y="6032500"/>
          <p14:tracePt t="43088" x="5194300" y="5994400"/>
          <p14:tracePt t="43096" x="5207000" y="5945188"/>
          <p14:tracePt t="43105" x="5232400" y="5868988"/>
          <p14:tracePt t="43112" x="5245100" y="5832475"/>
          <p14:tracePt t="43121" x="5245100" y="5794375"/>
          <p14:tracePt t="43128" x="5245100" y="5768975"/>
          <p14:tracePt t="43138" x="5245100" y="5756275"/>
          <p14:tracePt t="43144" x="5257800" y="5743575"/>
          <p14:tracePt t="43154" x="5257800" y="5732463"/>
          <p14:tracePt t="43158" x="5257800" y="5719763"/>
          <p14:tracePt t="43166" x="5270500" y="5707063"/>
          <p14:tracePt t="43174" x="5281613" y="5681663"/>
          <p14:tracePt t="43182" x="5294313" y="5681663"/>
          <p14:tracePt t="43190" x="5319713" y="5668963"/>
          <p14:tracePt t="43198" x="5332413" y="5643563"/>
          <p14:tracePt t="43207" x="5357813" y="5643563"/>
          <p14:tracePt t="43214" x="5370513" y="5643563"/>
          <p14:tracePt t="43223" x="5383213" y="5630863"/>
          <p14:tracePt t="43228" x="5407025" y="5630863"/>
          <p14:tracePt t="43238" x="5419725" y="5630863"/>
          <p14:tracePt t="43244" x="5432425" y="56197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Generalidades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53524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F8328C3-1217-47CB-936F-1FEFA6623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8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19"/>
    </mc:Choice>
    <mc:Fallback>
      <p:transition spd="slow" advTm="37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E3D95-1A06-4901-AF5E-4394FDBEA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399093" cy="1325563"/>
          </a:xfrm>
        </p:spPr>
        <p:txBody>
          <a:bodyPr>
            <a:normAutofit/>
          </a:bodyPr>
          <a:lstStyle/>
          <a:p>
            <a:r>
              <a:rPr lang="es-CL" dirty="0"/>
              <a:t>Hipertensión Intracraneana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C32492-A910-4DBB-8454-57A7E180D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16" y="2871982"/>
            <a:ext cx="4399094" cy="3181684"/>
          </a:xfrm>
        </p:spPr>
        <p:txBody>
          <a:bodyPr anchor="t">
            <a:normAutofit/>
          </a:bodyPr>
          <a:lstStyle/>
          <a:p>
            <a:r>
              <a:rPr lang="es-CL" sz="1800" dirty="0"/>
              <a:t>Urgencia neuroquirúrgica</a:t>
            </a:r>
          </a:p>
          <a:p>
            <a:r>
              <a:rPr lang="es-CL" sz="1800" dirty="0"/>
              <a:t>Sintomatología </a:t>
            </a:r>
            <a:r>
              <a:rPr lang="es-CL" sz="1800" b="1" dirty="0"/>
              <a:t>dependiendo del cierre o no de las suturas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675745-160F-4DE2-8336-D256DB670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6373" y="135658"/>
            <a:ext cx="1663232" cy="16632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ED7A73C-1DCF-4891-8E65-016A2F473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17" t="26609" r="17717" b="10125"/>
          <a:stretch/>
        </p:blipFill>
        <p:spPr>
          <a:xfrm>
            <a:off x="4538210" y="1809310"/>
            <a:ext cx="7576013" cy="41757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FE5D890-C33A-4F53-8848-886AC9440B79}"/>
              </a:ext>
            </a:extLst>
          </p:cNvPr>
          <p:cNvSpPr/>
          <p:nvPr/>
        </p:nvSpPr>
        <p:spPr>
          <a:xfrm>
            <a:off x="0" y="637906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900" dirty="0"/>
              <a:t>Enfrentamiento de Macrocefalia en Niños Mallea Escobar, Gustavo, Cortés Zepeda, Rocío,  </a:t>
            </a:r>
            <a:r>
              <a:rPr lang="es-CL" sz="900" dirty="0" err="1"/>
              <a:t>Avaria</a:t>
            </a:r>
            <a:r>
              <a:rPr lang="es-CL" sz="900" dirty="0"/>
              <a:t> </a:t>
            </a:r>
            <a:r>
              <a:rPr lang="es-CL" sz="900" dirty="0" err="1"/>
              <a:t>Benaprés</a:t>
            </a:r>
            <a:r>
              <a:rPr lang="es-CL" sz="900" dirty="0"/>
              <a:t>, María de los Ángeles,  </a:t>
            </a:r>
            <a:r>
              <a:rPr lang="es-CL" sz="900" dirty="0" err="1"/>
              <a:t>Kleinsteuber</a:t>
            </a:r>
            <a:r>
              <a:rPr lang="es-CL" sz="900" dirty="0"/>
              <a:t> </a:t>
            </a:r>
            <a:r>
              <a:rPr lang="es-CL" sz="900" dirty="0" err="1"/>
              <a:t>Sáa</a:t>
            </a:r>
            <a:r>
              <a:rPr lang="es-CL" sz="900" dirty="0"/>
              <a:t>, Karin. </a:t>
            </a:r>
            <a:r>
              <a:rPr lang="es-ES" sz="900" dirty="0"/>
              <a:t>Rev. </a:t>
            </a:r>
            <a:r>
              <a:rPr lang="es-ES" sz="900" dirty="0" err="1"/>
              <a:t>Ped</a:t>
            </a:r>
            <a:r>
              <a:rPr lang="es-ES" sz="900" dirty="0"/>
              <a:t>. </a:t>
            </a:r>
            <a:r>
              <a:rPr lang="es-ES" sz="900" dirty="0" err="1"/>
              <a:t>Elec</a:t>
            </a:r>
            <a:r>
              <a:rPr lang="es-ES" sz="900" dirty="0"/>
              <a:t>. [en línea] 2014, </a:t>
            </a:r>
            <a:r>
              <a:rPr lang="es-ES" sz="900" dirty="0" err="1"/>
              <a:t>Vol</a:t>
            </a:r>
            <a:r>
              <a:rPr lang="es-ES" sz="900" dirty="0"/>
              <a:t> 11, </a:t>
            </a:r>
            <a:r>
              <a:rPr lang="es-ES" sz="900" dirty="0" err="1"/>
              <a:t>N°</a:t>
            </a:r>
            <a:r>
              <a:rPr lang="es-ES" sz="900" dirty="0"/>
              <a:t> 2. ISSN 0718-0918 </a:t>
            </a:r>
            <a:endParaRPr lang="es-CL" sz="9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32206E0-5AA2-4CE9-8F19-7449F9E7A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37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3326"/>
    </mc:Choice>
    <mc:Fallback>
      <p:transition spd="slow" advTm="73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428" x="2139950" y="4656138"/>
          <p14:tracePt t="23436" x="2090738" y="4643438"/>
          <p14:tracePt t="23444" x="1978025" y="4605338"/>
          <p14:tracePt t="23451" x="1839913" y="4518025"/>
          <p14:tracePt t="23460" x="1652588" y="4392613"/>
          <p14:tracePt t="23467" x="1452563" y="4279900"/>
          <p14:tracePt t="23476" x="1201738" y="4141788"/>
          <p14:tracePt t="23482" x="963613" y="4005263"/>
          <p14:tracePt t="23489" x="688975" y="3829050"/>
          <p14:tracePt t="23498" x="650875" y="3754438"/>
          <p14:tracePt t="23505" x="650875" y="3679825"/>
          <p14:tracePt t="23514" x="712788" y="3590925"/>
          <p14:tracePt t="23521" x="838200" y="3490913"/>
          <p14:tracePt t="23530" x="989013" y="3390900"/>
          <p14:tracePt t="23537" x="1163638" y="3316288"/>
          <p14:tracePt t="23545" x="1314450" y="3278188"/>
          <p14:tracePt t="23551" x="1452563" y="3278188"/>
          <p14:tracePt t="23560" x="1527175" y="3278188"/>
          <p14:tracePt t="23567" x="1589088" y="3290888"/>
          <p14:tracePt t="23576" x="1601788" y="3290888"/>
          <p14:tracePt t="23610" x="1614488" y="3290888"/>
          <p14:tracePt t="23626" x="1627188" y="3290888"/>
          <p14:tracePt t="23820" x="1639888" y="3290888"/>
          <p14:tracePt t="23828" x="1739900" y="3203575"/>
          <p14:tracePt t="23836" x="1827213" y="3165475"/>
          <p14:tracePt t="23845" x="1903413" y="3141663"/>
          <p14:tracePt t="23851" x="1965325" y="3128963"/>
          <p14:tracePt t="23860" x="2003425" y="3128963"/>
          <p14:tracePt t="23867" x="2039938" y="3128963"/>
          <p14:tracePt t="23876" x="2116138" y="3154363"/>
          <p14:tracePt t="23881" x="2216150" y="3190875"/>
          <p14:tracePt t="23889" x="2378075" y="3241675"/>
          <p14:tracePt t="23897" x="2616200" y="3278188"/>
          <p14:tracePt t="23905" x="2890838" y="3290888"/>
          <p14:tracePt t="23914" x="3179763" y="3290888"/>
          <p14:tracePt t="23921" x="3479800" y="3290888"/>
          <p14:tracePt t="23929" x="3679825" y="3241675"/>
          <p14:tracePt t="23937" x="3805238" y="3203575"/>
          <p14:tracePt t="23945" x="3892550" y="3154363"/>
          <p14:tracePt t="23962" x="4005263" y="3028950"/>
          <p14:tracePt t="23967" x="4043363" y="2990850"/>
          <p14:tracePt t="23976" x="4056063" y="2928938"/>
          <p14:tracePt t="23983" x="4081463" y="2916238"/>
          <p14:tracePt t="23993" x="4081463" y="2890838"/>
          <p14:tracePt t="23999" x="4092575" y="2865438"/>
          <p14:tracePt t="24010" x="4105275" y="2852738"/>
          <p14:tracePt t="24013" x="4105275" y="2828925"/>
          <p14:tracePt t="24021" x="4105275" y="2816225"/>
          <p14:tracePt t="24029" x="4068763" y="2803525"/>
          <p14:tracePt t="24037" x="4030663" y="2790825"/>
          <p14:tracePt t="24045" x="3956050" y="2790825"/>
          <p14:tracePt t="24053" x="3856038" y="2803525"/>
          <p14:tracePt t="24061" x="3756025" y="2828925"/>
          <p14:tracePt t="24069" x="3667125" y="2852738"/>
          <p14:tracePt t="24078" x="3605213" y="2890838"/>
          <p14:tracePt t="24083" x="3579813" y="2903538"/>
          <p14:tracePt t="24093" x="3567113" y="2916238"/>
          <p14:tracePt t="24099" x="3567113" y="2928938"/>
          <p14:tracePt t="24110" x="3567113" y="2941638"/>
          <p14:tracePt t="24115" x="3579813" y="2965450"/>
          <p14:tracePt t="24123" x="3605213" y="3003550"/>
          <p14:tracePt t="24131" x="3630613" y="3041650"/>
          <p14:tracePt t="24139" x="3654425" y="3090863"/>
          <p14:tracePt t="24145" x="3717925" y="3165475"/>
          <p14:tracePt t="24153" x="3792538" y="3241675"/>
          <p14:tracePt t="24161" x="3867150" y="3316288"/>
          <p14:tracePt t="24169" x="3943350" y="3390900"/>
          <p14:tracePt t="24178" x="4017963" y="3467100"/>
          <p14:tracePt t="24185" x="4105275" y="3567113"/>
          <p14:tracePt t="24194" x="4192588" y="3679825"/>
          <p14:tracePt t="24201" x="4305300" y="3779838"/>
          <p14:tracePt t="24212" x="4418013" y="3892550"/>
          <p14:tracePt t="24216" x="4594225" y="4067175"/>
          <p14:tracePt t="24224" x="4781550" y="4141788"/>
          <p14:tracePt t="24232" x="4945063" y="4167188"/>
          <p14:tracePt t="24239" x="5106988" y="4179888"/>
          <p14:tracePt t="24248" x="5281613" y="4141788"/>
          <p14:tracePt t="24255" x="5457825" y="4067175"/>
          <p14:tracePt t="24263" x="5632450" y="3967163"/>
          <p14:tracePt t="24271" x="5719763" y="3803650"/>
          <p14:tracePt t="24277" x="5783263" y="3590925"/>
          <p14:tracePt t="24285" x="5808663" y="3367088"/>
          <p14:tracePt t="24294" x="5808663" y="3203575"/>
          <p14:tracePt t="24301" x="5795963" y="3041650"/>
          <p14:tracePt t="24310" x="5783263" y="2916238"/>
          <p14:tracePt t="24317" x="5757863" y="2840038"/>
          <p14:tracePt t="24326" x="5732463" y="2816225"/>
          <p14:tracePt t="24333" x="5683250" y="2790825"/>
          <p14:tracePt t="24343" x="5595938" y="2728913"/>
          <p14:tracePt t="24348" x="5495925" y="2690813"/>
          <p14:tracePt t="24355" x="5357813" y="2678113"/>
          <p14:tracePt t="24363" x="5145088" y="2652713"/>
          <p14:tracePt t="24371" x="4868863" y="2652713"/>
          <p14:tracePt t="24379" x="4706938" y="2640013"/>
          <p14:tracePt t="24387" x="4556125" y="2640013"/>
          <p14:tracePt t="24395" x="4456113" y="2640013"/>
          <p14:tracePt t="24403" x="4394200" y="2652713"/>
          <p14:tracePt t="24411" x="4368800" y="2678113"/>
          <p14:tracePt t="24417" x="4343400" y="2716213"/>
          <p14:tracePt t="24426" x="4343400" y="2765425"/>
          <p14:tracePt t="24433" x="4330700" y="2828925"/>
          <p14:tracePt t="24443" x="4330700" y="2890838"/>
          <p14:tracePt t="24449" x="4330700" y="2978150"/>
          <p14:tracePt t="24461" x="4330700" y="3078163"/>
          <p14:tracePt t="24465" x="4356100" y="3178175"/>
          <p14:tracePt t="24473" x="4394200" y="3290888"/>
          <p14:tracePt t="24479" x="4468813" y="3378200"/>
          <p14:tracePt t="24487" x="4556125" y="3454400"/>
          <p14:tracePt t="24495" x="4668838" y="3541713"/>
          <p14:tracePt t="24503" x="4856163" y="3629025"/>
          <p14:tracePt t="24512" x="5057775" y="3754438"/>
          <p14:tracePt t="24519" x="5257800" y="3867150"/>
          <p14:tracePt t="24527" x="5457825" y="3916363"/>
          <p14:tracePt t="24535" x="5708650" y="3941763"/>
          <p14:tracePt t="24543" x="5883275" y="3979863"/>
          <p14:tracePt t="24549" x="6008688" y="3992563"/>
          <p14:tracePt t="24560" x="6096000" y="3979863"/>
          <p14:tracePt t="24565" x="6157913" y="3929063"/>
          <p14:tracePt t="24573" x="6183313" y="3854450"/>
          <p14:tracePt t="24581" x="6183313" y="3767138"/>
          <p14:tracePt t="24589" x="6170613" y="3679825"/>
          <p14:tracePt t="24598" x="6134100" y="3579813"/>
          <p14:tracePt t="24605" x="6070600" y="3503613"/>
          <p14:tracePt t="24611" x="5970588" y="3416300"/>
          <p14:tracePt t="24619" x="5895975" y="3341688"/>
          <p14:tracePt t="24628" x="5808663" y="3290888"/>
          <p14:tracePt t="24635" x="5719763" y="3267075"/>
          <p14:tracePt t="24643" x="5619750" y="3241675"/>
          <p14:tracePt t="24651" x="5545138" y="3216275"/>
          <p14:tracePt t="24660" x="5470525" y="3203575"/>
          <p14:tracePt t="24667" x="5407025" y="3203575"/>
          <p14:tracePt t="24676" x="5370513" y="3203575"/>
          <p14:tracePt t="24681" x="5345113" y="3216275"/>
          <p14:tracePt t="24689" x="5332413" y="3228975"/>
          <p14:tracePt t="24697" x="5319713" y="3254375"/>
          <p14:tracePt t="24705" x="5294313" y="3290888"/>
          <p14:tracePt t="24713" x="5270500" y="3341688"/>
          <p14:tracePt t="24721" x="5245100" y="3390900"/>
          <p14:tracePt t="24729" x="5245100" y="3467100"/>
          <p14:tracePt t="24737" x="5232400" y="3529013"/>
          <p14:tracePt t="24744" x="5232400" y="3590925"/>
          <p14:tracePt t="24751" x="5232400" y="3629025"/>
          <p14:tracePt t="24760" x="5257800" y="3679825"/>
          <p14:tracePt t="24767" x="5281613" y="3716338"/>
          <p14:tracePt t="24776" x="5307013" y="3741738"/>
          <p14:tracePt t="24783" x="5345113" y="3779838"/>
          <p14:tracePt t="24793" x="5419725" y="3803650"/>
          <p14:tracePt t="24799" x="5495925" y="3829050"/>
          <p14:tracePt t="24811" x="5595938" y="3829050"/>
          <p14:tracePt t="24813" x="5695950" y="3829050"/>
          <p14:tracePt t="24821" x="5795963" y="3803650"/>
          <p14:tracePt t="24829" x="5895975" y="3779838"/>
          <p14:tracePt t="24837" x="5995988" y="3716338"/>
          <p14:tracePt t="24845" x="6070600" y="3654425"/>
          <p14:tracePt t="24853" x="6146800" y="3603625"/>
          <p14:tracePt t="24861" x="6208713" y="3541713"/>
          <p14:tracePt t="24869" x="6234113" y="3479800"/>
          <p14:tracePt t="24878" x="6259513" y="3429000"/>
          <p14:tracePt t="24883" x="6259513" y="3354388"/>
          <p14:tracePt t="24893" x="6259513" y="3290888"/>
          <p14:tracePt t="24899" x="6221413" y="3216275"/>
          <p14:tracePt t="24910" x="6157913" y="3154363"/>
          <p14:tracePt t="24915" x="6083300" y="3090863"/>
          <p14:tracePt t="24924" x="5995988" y="3054350"/>
          <p14:tracePt t="24931" x="5883275" y="3016250"/>
          <p14:tracePt t="24939" x="5783263" y="2965450"/>
          <p14:tracePt t="24945" x="5683250" y="2941638"/>
          <p14:tracePt t="24953" x="5607050" y="2916238"/>
          <p14:tracePt t="24963" x="5570538" y="2916238"/>
          <p14:tracePt t="24969" x="5557838" y="2916238"/>
          <p14:tracePt t="24977" x="5545138" y="2916238"/>
          <p14:tracePt t="24985" x="5545138" y="2928938"/>
          <p14:tracePt t="24994" x="5545138" y="2941638"/>
          <p14:tracePt t="25001" x="5545138" y="2952750"/>
          <p14:tracePt t="25011" x="5545138" y="2990850"/>
          <p14:tracePt t="25015" x="5583238" y="3016250"/>
          <p14:tracePt t="25023" x="5619750" y="3041650"/>
          <p14:tracePt t="25031" x="5695950" y="3065463"/>
          <p14:tracePt t="25040" x="5719763" y="3090863"/>
          <p14:tracePt t="25048" x="5745163" y="3103563"/>
          <p14:tracePt t="25906" x="5770563" y="3090863"/>
          <p14:tracePt t="25914" x="5795963" y="3078163"/>
          <p14:tracePt t="25922" x="5808663" y="3054350"/>
          <p14:tracePt t="25930" x="5832475" y="3016250"/>
          <p14:tracePt t="25938" x="5870575" y="2990850"/>
          <p14:tracePt t="25946" x="5945188" y="2952750"/>
          <p14:tracePt t="25952" x="6045200" y="2878138"/>
          <p14:tracePt t="25962" x="6170613" y="2840038"/>
          <p14:tracePt t="25968" x="6270625" y="2816225"/>
          <p14:tracePt t="25976" x="6359525" y="2816225"/>
          <p14:tracePt t="25984" x="6396038" y="2816225"/>
          <p14:tracePt t="26066" x="6483350" y="2840038"/>
          <p14:tracePt t="26075" x="6608763" y="2865438"/>
          <p14:tracePt t="26082" x="6759575" y="2890838"/>
          <p14:tracePt t="26088" x="6859588" y="2928938"/>
          <p14:tracePt t="26096" x="6921500" y="2952750"/>
          <p14:tracePt t="26104" x="6946900" y="2965450"/>
          <p14:tracePt t="26136" x="6946900" y="2952750"/>
          <p14:tracePt t="26150" x="6946900" y="2941638"/>
          <p14:tracePt t="26206" x="6946900" y="2928938"/>
          <p14:tracePt t="26228" x="6946900" y="2916238"/>
          <p14:tracePt t="26236" x="6946900" y="2903538"/>
          <p14:tracePt t="26346" x="6934200" y="2890838"/>
          <p14:tracePt t="26352" x="6910388" y="2878138"/>
          <p14:tracePt t="26360" x="6872288" y="2840038"/>
          <p14:tracePt t="26369" x="6834188" y="2803525"/>
          <p14:tracePt t="26376" x="6808788" y="2790825"/>
          <p14:tracePt t="26384" x="6784975" y="2765425"/>
          <p14:tracePt t="26392" x="6784975" y="2752725"/>
          <p14:tracePt t="26399" x="6759575" y="2740025"/>
          <p14:tracePt t="26425" x="6746875" y="2728913"/>
          <p14:tracePt t="26433" x="6746875" y="2716213"/>
          <p14:tracePt t="26442" x="6734175" y="2716213"/>
          <p14:tracePt t="26449" x="6708775" y="2703513"/>
          <p14:tracePt t="26459" x="6696075" y="2690813"/>
          <p14:tracePt t="26465" x="6672263" y="2690813"/>
          <p14:tracePt t="26473" x="6672263" y="2678113"/>
          <p14:tracePt t="26481" x="6659563" y="2678113"/>
          <p14:tracePt t="26558" x="6634163" y="2678113"/>
          <p14:tracePt t="26566" x="6608763" y="2678113"/>
          <p14:tracePt t="26582" x="6596063" y="2678113"/>
          <p14:tracePt t="26726" x="6596063" y="2665413"/>
          <p14:tracePt t="27484" x="6596063" y="2678113"/>
          <p14:tracePt t="27498" x="6584950" y="2690813"/>
          <p14:tracePt t="27518" x="6584950" y="2703513"/>
          <p14:tracePt t="27525" x="6584950" y="2716213"/>
          <p14:tracePt t="27533" x="6572250" y="2728913"/>
          <p14:tracePt t="27549" x="6572250" y="2752725"/>
          <p14:tracePt t="27563" x="6559550" y="2778125"/>
          <p14:tracePt t="27571" x="6559550" y="2790825"/>
          <p14:tracePt t="27579" x="6546850" y="2803525"/>
          <p14:tracePt t="27587" x="6546850" y="2816225"/>
          <p14:tracePt t="27595" x="6546850" y="2828925"/>
          <p14:tracePt t="27603" x="6546850" y="2840038"/>
          <p14:tracePt t="27611" x="6546850" y="2852738"/>
          <p14:tracePt t="27626" x="6546850" y="2865438"/>
          <p14:tracePt t="27752" x="6546850" y="2878138"/>
          <p14:tracePt t="27759" x="6546850" y="2890838"/>
          <p14:tracePt t="27884" x="6559550" y="2903538"/>
          <p14:tracePt t="27890" x="6559550" y="2916238"/>
          <p14:tracePt t="27899" x="6559550" y="2928938"/>
          <p14:tracePt t="27914" x="6559550" y="2941638"/>
          <p14:tracePt t="28388" x="6572250" y="2952750"/>
          <p14:tracePt t="28438" x="6572250" y="2965450"/>
          <p14:tracePt t="28482" x="6572250" y="2978150"/>
          <p14:tracePt t="28500" x="6572250" y="2990850"/>
          <p14:tracePt t="28516" x="6572250" y="3003550"/>
          <p14:tracePt t="28532" x="6572250" y="3016250"/>
          <p14:tracePt t="28541" x="6572250" y="3028950"/>
          <p14:tracePt t="28570" x="6584950" y="3028950"/>
          <p14:tracePt t="28688" x="6596063" y="3028950"/>
          <p14:tracePt t="28936" x="6584950" y="3028950"/>
          <p14:tracePt t="28986" x="6572250" y="3028950"/>
          <p14:tracePt t="30140" x="6572250" y="3041650"/>
          <p14:tracePt t="30148" x="6572250" y="3054350"/>
          <p14:tracePt t="30156" x="6572250" y="3065463"/>
          <p14:tracePt t="30164" x="6572250" y="3090863"/>
          <p14:tracePt t="30172" x="6572250" y="3103563"/>
          <p14:tracePt t="30179" x="6572250" y="3116263"/>
          <p14:tracePt t="30186" x="6572250" y="3141663"/>
          <p14:tracePt t="30193" x="6572250" y="3154363"/>
          <p14:tracePt t="30201" x="6572250" y="3165475"/>
          <p14:tracePt t="30209" x="6572250" y="3178175"/>
          <p14:tracePt t="30217" x="6572250" y="3190875"/>
          <p14:tracePt t="30233" x="6572250" y="3203575"/>
          <p14:tracePt t="30283" x="6572250" y="3216275"/>
          <p14:tracePt t="30330" x="6572250" y="3228975"/>
          <p14:tracePt t="30350" x="6572250" y="3241675"/>
          <p14:tracePt t="30366" x="6584950" y="3267075"/>
          <p14:tracePt t="30375" x="6596063" y="3267075"/>
          <p14:tracePt t="30381" x="6608763" y="3278188"/>
          <p14:tracePt t="30388" x="6621463" y="3290888"/>
          <p14:tracePt t="30396" x="6646863" y="3290888"/>
          <p14:tracePt t="30404" x="6659563" y="3303588"/>
          <p14:tracePt t="30412" x="6672263" y="3316288"/>
          <p14:tracePt t="30420" x="6696075" y="3316288"/>
          <p14:tracePt t="30428" x="6708775" y="3316288"/>
          <p14:tracePt t="30444" x="6734175" y="3316288"/>
          <p14:tracePt t="30450" x="6734175" y="3303588"/>
          <p14:tracePt t="30460" x="6746875" y="3290888"/>
          <p14:tracePt t="30478" x="6746875" y="3267075"/>
          <p14:tracePt t="30482" x="6746875" y="3241675"/>
          <p14:tracePt t="30493" x="6746875" y="3216275"/>
          <p14:tracePt t="30498" x="6746875" y="3203575"/>
          <p14:tracePt t="30506" x="6721475" y="3178175"/>
          <p14:tracePt t="30512" x="6708775" y="3165475"/>
          <p14:tracePt t="30520" x="6696075" y="3154363"/>
          <p14:tracePt t="30528" x="6684963" y="3128963"/>
          <p14:tracePt t="30536" x="6672263" y="3128963"/>
          <p14:tracePt t="30544" x="6659563" y="3116263"/>
          <p14:tracePt t="30634" x="6646863" y="3116263"/>
          <p14:tracePt t="30648" x="6634163" y="3116263"/>
          <p14:tracePt t="30991" x="6621463" y="3116263"/>
          <p14:tracePt t="30998" x="6608763" y="3116263"/>
          <p14:tracePt t="31060" x="6596063" y="3116263"/>
          <p14:tracePt t="31068" x="6596063" y="3128963"/>
          <p14:tracePt t="31076" x="6596063" y="3141663"/>
          <p14:tracePt t="31084" x="6584950" y="3141663"/>
          <p14:tracePt t="31093" x="6584950" y="3154363"/>
          <p14:tracePt t="31099" x="6584950" y="3165475"/>
          <p14:tracePt t="31108" x="6584950" y="3178175"/>
          <p14:tracePt t="31113" x="6584950" y="3190875"/>
          <p14:tracePt t="31121" x="6584950" y="3203575"/>
          <p14:tracePt t="31129" x="6584950" y="3216275"/>
          <p14:tracePt t="31145" x="6584950" y="3241675"/>
          <p14:tracePt t="31169" x="6596063" y="3241675"/>
          <p14:tracePt t="31187" x="6596063" y="3254375"/>
          <p14:tracePt t="31203" x="6608763" y="3254375"/>
          <p14:tracePt t="31211" x="6621463" y="3254375"/>
          <p14:tracePt t="31219" x="6634163" y="3254375"/>
          <p14:tracePt t="31258" x="6646863" y="3254375"/>
          <p14:tracePt t="31282" x="6646863" y="3241675"/>
          <p14:tracePt t="31291" x="6646863" y="3228975"/>
          <p14:tracePt t="31297" x="6646863" y="3216275"/>
          <p14:tracePt t="31312" x="6646863" y="3190875"/>
          <p14:tracePt t="31327" x="6646863" y="3178175"/>
          <p14:tracePt t="31335" x="6634163" y="3178175"/>
          <p14:tracePt t="31343" x="6634163" y="3165475"/>
          <p14:tracePt t="31363" x="6634163" y="3154363"/>
          <p14:tracePt t="31444" x="6621463" y="3154363"/>
          <p14:tracePt t="31452" x="6621463" y="3165475"/>
          <p14:tracePt t="31468" x="6621463" y="3178175"/>
          <p14:tracePt t="31483" x="6621463" y="3190875"/>
          <p14:tracePt t="31508" x="6621463" y="3203575"/>
          <p14:tracePt t="31521" x="6621463" y="3216275"/>
          <p14:tracePt t="31588" x="6621463" y="3228975"/>
          <p14:tracePt t="31650" x="6621463" y="3241675"/>
          <p14:tracePt t="31670" x="6621463" y="3254375"/>
          <p14:tracePt t="31764" x="6621463" y="3267075"/>
          <p14:tracePt t="32326" x="6621463" y="3278188"/>
          <p14:tracePt t="32342" x="6621463" y="3303588"/>
          <p14:tracePt t="32359" x="6621463" y="3316288"/>
          <p14:tracePt t="32384" x="6621463" y="3328988"/>
          <p14:tracePt t="32408" x="6621463" y="3341688"/>
          <p14:tracePt t="32428" x="6621463" y="3367088"/>
          <p14:tracePt t="32444" x="6621463" y="3378200"/>
          <p14:tracePt t="32458" x="6621463" y="3403600"/>
          <p14:tracePt t="32474" x="6621463" y="3416300"/>
          <p14:tracePt t="32482" x="6621463" y="3441700"/>
          <p14:tracePt t="32492" x="6621463" y="3454400"/>
          <p14:tracePt t="32499" x="6621463" y="3467100"/>
          <p14:tracePt t="32513" x="6621463" y="3479800"/>
          <p14:tracePt t="32527" x="6608763" y="3490913"/>
          <p14:tracePt t="32543" x="6608763" y="3503613"/>
          <p14:tracePt t="32551" x="6608763" y="3516313"/>
          <p14:tracePt t="32567" x="6608763" y="3529013"/>
          <p14:tracePt t="32601" x="6608763" y="3541713"/>
          <p14:tracePt t="32626" x="6608763" y="3554413"/>
          <p14:tracePt t="32692" x="6608763" y="3567113"/>
          <p14:tracePt t="32704" x="6608763" y="3579813"/>
          <p14:tracePt t="32762" x="6621463" y="3579813"/>
          <p14:tracePt t="32824" x="6634163" y="3579813"/>
          <p14:tracePt t="32832" x="6634163" y="3567113"/>
          <p14:tracePt t="32848" x="6634163" y="3554413"/>
          <p14:tracePt t="32854" x="6634163" y="3541713"/>
          <p14:tracePt t="32870" x="6634163" y="3516313"/>
          <p14:tracePt t="32885" x="6634163" y="3490913"/>
          <p14:tracePt t="32901" x="6634163" y="3479800"/>
          <p14:tracePt t="32923" x="6634163" y="3467100"/>
          <p14:tracePt t="32931" x="6621463" y="3467100"/>
          <p14:tracePt t="32944" x="6621463" y="3454400"/>
          <p14:tracePt t="32955" x="6608763" y="3441700"/>
          <p14:tracePt t="33005" x="6596063" y="3441700"/>
          <p14:tracePt t="33072" x="6584950" y="3441700"/>
          <p14:tracePt t="33252" x="6596063" y="3441700"/>
          <p14:tracePt t="33278" x="6608763" y="3441700"/>
          <p14:tracePt t="33286" x="6621463" y="3454400"/>
          <p14:tracePt t="33307" x="6634163" y="3454400"/>
          <p14:tracePt t="33339" x="6646863" y="3454400"/>
          <p14:tracePt t="33376" x="6646863" y="3441700"/>
          <p14:tracePt t="33384" x="6646863" y="3429000"/>
          <p14:tracePt t="33525" x="6646863" y="3441700"/>
          <p14:tracePt t="33533" x="6646863" y="3454400"/>
          <p14:tracePt t="33558" x="6646863" y="3467100"/>
          <p14:tracePt t="33573" x="6646863" y="3479800"/>
          <p14:tracePt t="33581" x="6659563" y="3479800"/>
          <p14:tracePt t="33587" x="6672263" y="3479800"/>
          <p14:tracePt t="33595" x="6672263" y="3490913"/>
          <p14:tracePt t="33603" x="6684963" y="3490913"/>
          <p14:tracePt t="33611" x="6684963" y="3503613"/>
          <p14:tracePt t="33619" x="6696075" y="3503613"/>
          <p14:tracePt t="33635" x="6708775" y="3503613"/>
          <p14:tracePt t="33643" x="6721475" y="3503613"/>
          <p14:tracePt t="33669" x="6734175" y="3503613"/>
          <p14:tracePt t="33677" x="6734175" y="3490913"/>
          <p14:tracePt t="33685" x="6734175" y="3467100"/>
          <p14:tracePt t="33693" x="6734175" y="3454400"/>
          <p14:tracePt t="33701" x="6734175" y="3429000"/>
          <p14:tracePt t="33709" x="6734175" y="3416300"/>
          <p14:tracePt t="33717" x="6734175" y="3403600"/>
          <p14:tracePt t="33724" x="6721475" y="3390900"/>
          <p14:tracePt t="33735" x="6721475" y="3378200"/>
          <p14:tracePt t="33779" x="6708775" y="3378200"/>
          <p14:tracePt t="33801" x="6684963" y="3378200"/>
          <p14:tracePt t="33817" x="6659563" y="3403600"/>
          <p14:tracePt t="33833" x="6646863" y="3416300"/>
          <p14:tracePt t="33849" x="6634163" y="3429000"/>
          <p14:tracePt t="33856" x="6634163" y="3441700"/>
          <p14:tracePt t="33863" x="6634163" y="3454400"/>
          <p14:tracePt t="33871" x="6634163" y="3467100"/>
          <p14:tracePt t="33879" x="6634163" y="3479800"/>
          <p14:tracePt t="33887" x="6634163" y="3490913"/>
          <p14:tracePt t="33903" x="6634163" y="3503613"/>
          <p14:tracePt t="33911" x="6634163" y="3516313"/>
          <p14:tracePt t="33929" x="6646863" y="3529013"/>
          <p14:tracePt t="33945" x="6659563" y="3529013"/>
          <p14:tracePt t="33960" x="6672263" y="3529013"/>
          <p14:tracePt t="33969" x="6684963" y="3529013"/>
          <p14:tracePt t="33985" x="6696075" y="3529013"/>
          <p14:tracePt t="33999" x="6708775" y="3529013"/>
          <p14:tracePt t="34010" x="6721475" y="3529013"/>
          <p14:tracePt t="34016" x="6721475" y="3516313"/>
          <p14:tracePt t="34026" x="6734175" y="3503613"/>
          <p14:tracePt t="34032" x="6734175" y="3490913"/>
          <p14:tracePt t="34043" x="6734175" y="3479800"/>
          <p14:tracePt t="34048" x="6734175" y="3454400"/>
          <p14:tracePt t="34054" x="6734175" y="3441700"/>
          <p14:tracePt t="34062" x="6734175" y="3429000"/>
          <p14:tracePt t="34070" x="6734175" y="3403600"/>
          <p14:tracePt t="34078" x="6721475" y="3403600"/>
          <p14:tracePt t="34086" x="6708775" y="3390900"/>
          <p14:tracePt t="34102" x="6684963" y="3378200"/>
          <p14:tracePt t="34118" x="6672263" y="3378200"/>
          <p14:tracePt t="34132" x="6659563" y="3378200"/>
          <p14:tracePt t="34152" x="6646863" y="3390900"/>
          <p14:tracePt t="34160" x="6634163" y="3390900"/>
          <p14:tracePt t="34168" x="6634163" y="3403600"/>
          <p14:tracePt t="34176" x="6621463" y="3416300"/>
          <p14:tracePt t="34184" x="6621463" y="3429000"/>
          <p14:tracePt t="34193" x="6621463" y="3441700"/>
          <p14:tracePt t="34198" x="6621463" y="3454400"/>
          <p14:tracePt t="34209" x="6621463" y="3467100"/>
          <p14:tracePt t="34214" x="6621463" y="3479800"/>
          <p14:tracePt t="34230" x="6621463" y="3503613"/>
          <p14:tracePt t="34252" x="6621463" y="3516313"/>
          <p14:tracePt t="34261" x="6634163" y="3516313"/>
          <p14:tracePt t="34277" x="6659563" y="3529013"/>
          <p14:tracePt t="34293" x="6672263" y="3529013"/>
          <p14:tracePt t="34300" x="6684963" y="3529013"/>
          <p14:tracePt t="34312" x="6696075" y="3529013"/>
          <p14:tracePt t="34330" x="6696075" y="3516313"/>
          <p14:tracePt t="34338" x="6696075" y="3490913"/>
          <p14:tracePt t="34346" x="6696075" y="3479800"/>
          <p14:tracePt t="34354" x="6696075" y="3467100"/>
          <p14:tracePt t="34362" x="6696075" y="3441700"/>
          <p14:tracePt t="34370" x="6684963" y="3429000"/>
          <p14:tracePt t="34378" x="6672263" y="3429000"/>
          <p14:tracePt t="34386" x="6672263" y="3416300"/>
          <p14:tracePt t="34393" x="6659563" y="3416300"/>
          <p14:tracePt t="34432" x="6646863" y="3416300"/>
          <p14:tracePt t="34458" x="6646863" y="3429000"/>
          <p14:tracePt t="34466" x="6646863" y="3454400"/>
          <p14:tracePt t="34474" x="6646863" y="3467100"/>
          <p14:tracePt t="34482" x="6646863" y="3490913"/>
          <p14:tracePt t="34491" x="6646863" y="3503613"/>
          <p14:tracePt t="34497" x="6646863" y="3529013"/>
          <p14:tracePt t="34508" x="6646863" y="3541713"/>
          <p14:tracePt t="34513" x="6659563" y="3554413"/>
          <p14:tracePt t="34521" x="6659563" y="3567113"/>
          <p14:tracePt t="34527" x="6672263" y="3579813"/>
          <p14:tracePt t="34544" x="6684963" y="3579813"/>
          <p14:tracePt t="34551" x="6696075" y="3590925"/>
          <p14:tracePt t="34559" x="6708775" y="3590925"/>
          <p14:tracePt t="34567" x="6721475" y="3590925"/>
          <p14:tracePt t="34576" x="6734175" y="3590925"/>
          <p14:tracePt t="34583" x="6759575" y="3579813"/>
          <p14:tracePt t="34590" x="6772275" y="3567113"/>
          <p14:tracePt t="34597" x="6797675" y="3554413"/>
          <p14:tracePt t="34609" x="6808788" y="3541713"/>
          <p14:tracePt t="34614" x="6821488" y="3529013"/>
          <p14:tracePt t="34629" x="6821488" y="3516313"/>
          <p14:tracePt t="34637" x="6821488" y="3490913"/>
          <p14:tracePt t="34645" x="6808788" y="3479800"/>
          <p14:tracePt t="34651" x="6808788" y="3467100"/>
          <p14:tracePt t="34659" x="6784975" y="3454400"/>
          <p14:tracePt t="34667" x="6772275" y="3441700"/>
          <p14:tracePt t="34675" x="6746875" y="3416300"/>
          <p14:tracePt t="34683" x="6734175" y="3403600"/>
          <p14:tracePt t="34692" x="6721475" y="3403600"/>
          <p14:tracePt t="34699" x="6708775" y="3390900"/>
          <p14:tracePt t="34765" x="6696075" y="3390900"/>
          <p14:tracePt t="34773" x="6696075" y="3403600"/>
          <p14:tracePt t="34781" x="6696075" y="3429000"/>
          <p14:tracePt t="34795" x="6696075" y="3441700"/>
          <p14:tracePt t="34819" x="6696075" y="3454400"/>
          <p14:tracePt t="34827" x="6708775" y="3467100"/>
          <p14:tracePt t="34890" x="6708775" y="3479800"/>
          <p14:tracePt t="35182" x="6696075" y="3479800"/>
          <p14:tracePt t="35191" x="6684963" y="3479800"/>
          <p14:tracePt t="35274" x="6672263" y="3479800"/>
          <p14:tracePt t="35394" x="6672263" y="3467100"/>
          <p14:tracePt t="35402" x="6672263" y="3454400"/>
          <p14:tracePt t="35410" x="6672263" y="3441700"/>
          <p14:tracePt t="35430" x="6672263" y="3429000"/>
          <p14:tracePt t="35526" x="6659563" y="3429000"/>
          <p14:tracePt t="35554" x="6646863" y="3429000"/>
          <p14:tracePt t="35573" x="6634163" y="3429000"/>
          <p14:tracePt t="35589" x="6621463" y="3454400"/>
          <p14:tracePt t="35596" x="6621463" y="3467100"/>
          <p14:tracePt t="35603" x="6621463" y="3479800"/>
          <p14:tracePt t="35635" x="6621463" y="3490913"/>
          <p14:tracePt t="35710" x="6634163" y="3490913"/>
          <p14:tracePt t="35748" x="6634163" y="3467100"/>
          <p14:tracePt t="35757" x="6634163" y="3454400"/>
          <p14:tracePt t="35764" x="6621463" y="3441700"/>
          <p14:tracePt t="35772" x="6608763" y="3429000"/>
          <p14:tracePt t="35780" x="6608763" y="3416300"/>
          <p14:tracePt t="35788" x="6596063" y="3416300"/>
          <p14:tracePt t="35896" x="6584950" y="3416300"/>
          <p14:tracePt t="35904" x="6572250" y="3429000"/>
          <p14:tracePt t="35912" x="6572250" y="3441700"/>
          <p14:tracePt t="35928" x="6572250" y="3454400"/>
          <p14:tracePt t="35941" x="6572250" y="3467100"/>
          <p14:tracePt t="36008" x="6572250" y="3479800"/>
          <p14:tracePt t="36016" x="6584950" y="3479800"/>
          <p14:tracePt t="36024" x="6596063" y="3479800"/>
          <p14:tracePt t="36040" x="6608763" y="3479800"/>
          <p14:tracePt t="36048" x="6608763" y="3467100"/>
          <p14:tracePt t="36058" x="6608763" y="3441700"/>
          <p14:tracePt t="36062" x="6608763" y="3429000"/>
          <p14:tracePt t="36078" x="6608763" y="3403600"/>
          <p14:tracePt t="36085" x="6608763" y="3390900"/>
          <p14:tracePt t="36093" x="6596063" y="3378200"/>
          <p14:tracePt t="36101" x="6572250" y="3367088"/>
          <p14:tracePt t="36109" x="6572250" y="3354388"/>
          <p14:tracePt t="36117" x="6546850" y="3341688"/>
          <p14:tracePt t="36131" x="6546850" y="3328988"/>
          <p14:tracePt t="36175" x="6534150" y="3328988"/>
          <p14:tracePt t="36193" x="6521450" y="3328988"/>
          <p14:tracePt t="36201" x="6508750" y="3328988"/>
          <p14:tracePt t="36229" x="6508750" y="3341688"/>
          <p14:tracePt t="36241" x="6508750" y="3354388"/>
          <p14:tracePt t="36255" x="6508750" y="3367088"/>
          <p14:tracePt t="36291" x="6508750" y="3378200"/>
          <p14:tracePt t="36299" x="6521450" y="3378200"/>
          <p14:tracePt t="36316" x="6534150" y="3378200"/>
          <p14:tracePt t="36329" x="6546850" y="3378200"/>
          <p14:tracePt t="36345" x="6559550" y="3378200"/>
          <p14:tracePt t="36353" x="6572250" y="3367088"/>
          <p14:tracePt t="36369" x="6572250" y="3354388"/>
          <p14:tracePt t="36378" x="6584950" y="3341688"/>
          <p14:tracePt t="36395" x="6584950" y="3328988"/>
          <p14:tracePt t="36592" x="6584950" y="3354388"/>
          <p14:tracePt t="36606" x="6584950" y="3367088"/>
          <p14:tracePt t="36626" x="6584950" y="3378200"/>
          <p14:tracePt t="36672" x="6584950" y="3390900"/>
          <p14:tracePt t="36692" x="6596063" y="3403600"/>
          <p14:tracePt t="36712" x="6608763" y="3403600"/>
          <p14:tracePt t="36720" x="6621463" y="3403600"/>
          <p14:tracePt t="36728" x="6621463" y="3416300"/>
          <p14:tracePt t="36820" x="6621463" y="3429000"/>
          <p14:tracePt t="36864" x="6608763" y="3429000"/>
          <p14:tracePt t="36964" x="6608763" y="3441700"/>
          <p14:tracePt t="36988" x="6608763" y="3454400"/>
          <p14:tracePt t="37000" x="6596063" y="3454400"/>
          <p14:tracePt t="38010" x="6608763" y="3454400"/>
          <p14:tracePt t="38020" x="6621463" y="3454400"/>
          <p14:tracePt t="38192" x="6621463" y="3467100"/>
          <p14:tracePt t="38514" x="6621463" y="3479800"/>
          <p14:tracePt t="38616" x="6621463" y="3490913"/>
          <p14:tracePt t="38666" x="6621463" y="3503613"/>
          <p14:tracePt t="38678" x="6608763" y="3503613"/>
          <p14:tracePt t="38700" x="6596063" y="3516313"/>
          <p14:tracePt t="38740" x="6584950" y="3516313"/>
          <p14:tracePt t="38810" x="6572250" y="3516313"/>
          <p14:tracePt t="38818" x="6559550" y="3516313"/>
          <p14:tracePt t="39198" x="6559550" y="3541713"/>
          <p14:tracePt t="39207" x="6559550" y="3554413"/>
          <p14:tracePt t="39214" x="6559550" y="3567113"/>
          <p14:tracePt t="39225" x="6559550" y="3590925"/>
          <p14:tracePt t="39228" x="6559550" y="3616325"/>
          <p14:tracePt t="39236" x="6559550" y="3654425"/>
          <p14:tracePt t="39244" x="6559550" y="3692525"/>
          <p14:tracePt t="39252" x="6559550" y="3741738"/>
          <p14:tracePt t="39260" x="6559550" y="3792538"/>
          <p14:tracePt t="39268" x="6559550" y="3829050"/>
          <p14:tracePt t="39277" x="6546850" y="3879850"/>
          <p14:tracePt t="39284" x="6521450" y="3892550"/>
          <p14:tracePt t="39292" x="6483350" y="3929063"/>
          <p14:tracePt t="39298" x="6408738" y="3967163"/>
          <p14:tracePt t="39308" x="6334125" y="4017963"/>
          <p14:tracePt t="39314" x="6259513" y="4054475"/>
          <p14:tracePt t="39325" x="6196013" y="4067175"/>
          <p14:tracePt t="39330" x="6121400" y="4092575"/>
          <p14:tracePt t="39338" x="6057900" y="4117975"/>
          <p14:tracePt t="39346" x="6034088" y="4141788"/>
          <p14:tracePt t="39354" x="6021388" y="4141788"/>
          <p14:tracePt t="39360" x="5995988" y="4154488"/>
          <p14:tracePt t="39404" x="5995988" y="4167188"/>
          <p14:tracePt t="39449" x="5983288" y="4167188"/>
          <p14:tracePt t="39473" x="5932488" y="4154488"/>
          <p14:tracePt t="39481" x="5895975" y="4129088"/>
          <p14:tracePt t="39489" x="5832475" y="4117975"/>
          <p14:tracePt t="39495" x="5783263" y="4105275"/>
          <p14:tracePt t="39503" x="5745163" y="4092575"/>
          <p14:tracePt t="39511" x="5708650" y="4092575"/>
          <p14:tracePt t="39519" x="5657850" y="4092575"/>
          <p14:tracePt t="39527" x="5619750" y="4079875"/>
          <p14:tracePt t="39535" x="5570538" y="4079875"/>
          <p14:tracePt t="39543" x="5532438" y="4079875"/>
          <p14:tracePt t="39551" x="5483225" y="4079875"/>
          <p14:tracePt t="39559" x="5419725" y="4079875"/>
          <p14:tracePt t="39565" x="5332413" y="4092575"/>
          <p14:tracePt t="39573" x="5270500" y="4105275"/>
          <p14:tracePt t="39581" x="5170488" y="4117975"/>
          <p14:tracePt t="39590" x="5057775" y="4141788"/>
          <p14:tracePt t="39597" x="4956175" y="4167188"/>
          <p14:tracePt t="39606" x="4856163" y="4167188"/>
          <p14:tracePt t="39613" x="4756150" y="4179888"/>
          <p14:tracePt t="39622" x="4656138" y="4192588"/>
          <p14:tracePt t="39627" x="4568825" y="4217988"/>
          <p14:tracePt t="39635" x="4518025" y="4230688"/>
          <p14:tracePt t="39643" x="4494213" y="4254500"/>
          <p14:tracePt t="39651" x="4481513" y="4267200"/>
          <p14:tracePt t="39659" x="4456113" y="4279900"/>
          <p14:tracePt t="39667" x="4456113" y="4292600"/>
          <p14:tracePt t="39675" x="4430713" y="4318000"/>
          <p14:tracePt t="39683" x="4418013" y="4330700"/>
          <p14:tracePt t="39691" x="4394200" y="4367213"/>
          <p14:tracePt t="39697" x="4381500" y="4418013"/>
          <p14:tracePt t="39706" x="4356100" y="4454525"/>
          <p14:tracePt t="39713" x="4330700" y="4492625"/>
          <p14:tracePt t="39722" x="4318000" y="4543425"/>
          <p14:tracePt t="39729" x="4294188" y="4592638"/>
          <p14:tracePt t="39737" x="4268788" y="4630738"/>
          <p14:tracePt t="39745" x="4268788" y="4667250"/>
          <p14:tracePt t="39753" x="4256088" y="4705350"/>
          <p14:tracePt t="39759" x="4256088" y="4730750"/>
          <p14:tracePt t="39767" x="4256088" y="4743450"/>
          <p14:tracePt t="39775" x="4256088" y="4779963"/>
          <p14:tracePt t="39783" x="4256088" y="4818063"/>
          <p14:tracePt t="39791" x="4256088" y="4879975"/>
          <p14:tracePt t="39799" x="4268788" y="4943475"/>
          <p14:tracePt t="39807" x="4281488" y="5005388"/>
          <p14:tracePt t="39815" x="4305300" y="5081588"/>
          <p14:tracePt t="39823" x="4330700" y="5130800"/>
          <p14:tracePt t="39829" x="4356100" y="5205413"/>
          <p14:tracePt t="39837" x="4381500" y="5268913"/>
          <p14:tracePt t="39845" x="4430713" y="5330825"/>
          <p14:tracePt t="39853" x="4506913" y="5407025"/>
          <p14:tracePt t="39861" x="4581525" y="5468938"/>
          <p14:tracePt t="39869" x="4630738" y="5530850"/>
          <p14:tracePt t="39877" x="4706938" y="5581650"/>
          <p14:tracePt t="39885" x="4781550" y="5630863"/>
          <p14:tracePt t="39893" x="4843463" y="5668963"/>
          <p14:tracePt t="39899" x="4919663" y="5694363"/>
          <p14:tracePt t="39907" x="4994275" y="5719763"/>
          <p14:tracePt t="39915" x="5081588" y="5719763"/>
          <p14:tracePt t="39923" x="5181600" y="5732463"/>
          <p14:tracePt t="39931" x="5281613" y="5756275"/>
          <p14:tracePt t="39940" x="5383213" y="5768975"/>
          <p14:tracePt t="39958" x="5570538" y="5768975"/>
          <p14:tracePt t="39961" x="5670550" y="5756275"/>
          <p14:tracePt t="39969" x="5745163" y="5732463"/>
          <p14:tracePt t="39977" x="5832475" y="5694363"/>
          <p14:tracePt t="39985" x="5908675" y="5668963"/>
          <p14:tracePt t="39993" x="5970588" y="5643563"/>
          <p14:tracePt t="40001" x="6008688" y="5619750"/>
          <p14:tracePt t="40010" x="6057900" y="5594350"/>
          <p14:tracePt t="40017" x="6096000" y="5581650"/>
          <p14:tracePt t="40025" x="6108700" y="5556250"/>
          <p14:tracePt t="40031" x="6134100" y="5543550"/>
          <p14:tracePt t="40040" x="6170613" y="5518150"/>
          <p14:tracePt t="40047" x="6221413" y="5494338"/>
          <p14:tracePt t="40056" x="6259513" y="5443538"/>
          <p14:tracePt t="40063" x="6308725" y="5381625"/>
          <p14:tracePt t="40072" x="6359525" y="5305425"/>
          <p14:tracePt t="40079" x="6434138" y="5218113"/>
          <p14:tracePt t="40087" x="6483350" y="5130800"/>
          <p14:tracePt t="40093" x="6521450" y="5056188"/>
          <p14:tracePt t="40101" x="6534150" y="5018088"/>
          <p14:tracePt t="40110" x="6559550" y="4968875"/>
          <p14:tracePt t="40117" x="6572250" y="4943475"/>
          <p14:tracePt t="40125" x="6596063" y="4930775"/>
          <p14:tracePt t="40133" x="6608763" y="4905375"/>
          <p14:tracePt t="40141" x="6608763" y="4892675"/>
          <p14:tracePt t="40149" x="6608763" y="4868863"/>
          <p14:tracePt t="40157" x="6608763" y="4856163"/>
          <p14:tracePt t="40163" x="6584950" y="4818063"/>
          <p14:tracePt t="40172" x="6572250" y="4779963"/>
          <p14:tracePt t="40179" x="6534150" y="4718050"/>
          <p14:tracePt t="40187" x="6472238" y="4667250"/>
          <p14:tracePt t="40195" x="6383338" y="4579938"/>
          <p14:tracePt t="40203" x="6296025" y="4505325"/>
          <p14:tracePt t="40211" x="6196013" y="4418013"/>
          <p14:tracePt t="40219" x="6121400" y="4341813"/>
          <p14:tracePt t="40227" x="6021388" y="4279900"/>
          <p14:tracePt t="40233" x="5945188" y="4230688"/>
          <p14:tracePt t="40241" x="5895975" y="4205288"/>
          <p14:tracePt t="40249" x="5832475" y="4179888"/>
          <p14:tracePt t="40257" x="5808663" y="4167188"/>
          <p14:tracePt t="40265" x="5783263" y="4154488"/>
          <p14:tracePt t="40281" x="5770563" y="4154488"/>
          <p14:tracePt t="40289" x="5757863" y="4154488"/>
          <p14:tracePt t="40295" x="5745163" y="4154488"/>
          <p14:tracePt t="40303" x="5719763" y="4167188"/>
          <p14:tracePt t="40311" x="5657850" y="4167188"/>
          <p14:tracePt t="40319" x="5583238" y="4179888"/>
          <p14:tracePt t="40327" x="5507038" y="4192588"/>
          <p14:tracePt t="40335" x="5445125" y="4192588"/>
          <p14:tracePt t="40343" x="5370513" y="4205288"/>
          <p14:tracePt t="40351" x="5319713" y="4205288"/>
          <p14:tracePt t="40357" x="5270500" y="4205288"/>
          <p14:tracePt t="40365" x="5232400" y="4205288"/>
          <p14:tracePt t="40373" x="5219700" y="4205288"/>
          <p14:tracePt t="40381" x="5194300" y="4205288"/>
          <p14:tracePt t="40389" x="5194300" y="4217988"/>
          <p14:tracePt t="40397" x="5181600" y="4217988"/>
          <p14:tracePt t="40406" x="5181600" y="4230688"/>
          <p14:tracePt t="40422" x="5170488" y="4241800"/>
          <p14:tracePt t="40427" x="5157788" y="4254500"/>
          <p14:tracePt t="40435" x="5132388" y="4267200"/>
          <p14:tracePt t="40443" x="5119688" y="4279900"/>
          <p14:tracePt t="40452" x="5106988" y="4292600"/>
          <p14:tracePt t="40460" x="5081588" y="4318000"/>
          <p14:tracePt t="40467" x="5068888" y="4330700"/>
          <p14:tracePt t="40476" x="5045075" y="4354513"/>
          <p14:tracePt t="40483" x="5032375" y="4367213"/>
          <p14:tracePt t="40492" x="5019675" y="4392613"/>
          <p14:tracePt t="40499" x="4994275" y="4405313"/>
          <p14:tracePt t="40507" x="4981575" y="4418013"/>
          <p14:tracePt t="40514" x="4945063" y="4443413"/>
          <p14:tracePt t="40524" x="4906963" y="4467225"/>
          <p14:tracePt t="40530" x="4856163" y="4479925"/>
          <p14:tracePt t="40542" x="4781550" y="4505325"/>
          <p14:tracePt t="40546" x="4743450" y="4530725"/>
          <p14:tracePt t="40554" x="4668838" y="4554538"/>
          <p14:tracePt t="40559" x="4643438" y="4567238"/>
          <p14:tracePt t="40568" x="4606925" y="4592638"/>
          <p14:tracePt t="40576" x="4594225" y="4605338"/>
          <p14:tracePt t="40584" x="4581525" y="4630738"/>
          <p14:tracePt t="40592" x="4568825" y="4656138"/>
          <p14:tracePt t="40599" x="4556125" y="4667250"/>
          <p14:tracePt t="40607" x="4543425" y="4692650"/>
          <p14:tracePt t="40615" x="4543425" y="4705350"/>
          <p14:tracePt t="40624" x="4530725" y="4718050"/>
          <p14:tracePt t="40629" x="4518025" y="4743450"/>
          <p14:tracePt t="40637" x="4518025" y="4756150"/>
          <p14:tracePt t="40645" x="4518025" y="4768850"/>
          <p14:tracePt t="40661" x="4506913" y="4779963"/>
          <p14:tracePt t="40677" x="4494213" y="4805363"/>
          <p14:tracePt t="40685" x="4494213" y="4818063"/>
          <p14:tracePt t="40691" x="4481513" y="4830763"/>
          <p14:tracePt t="40699" x="4481513" y="4856163"/>
          <p14:tracePt t="40707" x="4468813" y="4892675"/>
          <p14:tracePt t="40715" x="4468813" y="4918075"/>
          <p14:tracePt t="40724" x="4468813" y="4930775"/>
          <p14:tracePt t="40731" x="4468813" y="4943475"/>
          <p14:tracePt t="40740" x="4468813" y="4968875"/>
          <p14:tracePt t="41062" x="4468813" y="4981575"/>
          <p14:tracePt t="41070" x="4468813" y="4992688"/>
          <p14:tracePt t="41079" x="4468813" y="5005388"/>
          <p14:tracePt t="41086" x="4468813" y="5030788"/>
          <p14:tracePt t="41100" x="4468813" y="5043488"/>
          <p14:tracePt t="41108" x="4456113" y="5056188"/>
          <p14:tracePt t="41140" x="4443413" y="5056188"/>
          <p14:tracePt t="41153" x="4443413" y="5068888"/>
          <p14:tracePt t="41162" x="4443413" y="5081588"/>
          <p14:tracePt t="41177" x="4456113" y="5092700"/>
          <p14:tracePt t="41194" x="4468813" y="5105400"/>
          <p14:tracePt t="41201" x="4481513" y="5118100"/>
          <p14:tracePt t="41209" x="4494213" y="5143500"/>
          <p14:tracePt t="41217" x="4506913" y="5168900"/>
          <p14:tracePt t="41225" x="4543425" y="5181600"/>
          <p14:tracePt t="41231" x="4556125" y="5194300"/>
          <p14:tracePt t="41240" x="4581525" y="5218113"/>
          <p14:tracePt t="41247" x="4594225" y="5243513"/>
          <p14:tracePt t="41257" x="4606925" y="5256213"/>
          <p14:tracePt t="41263" x="4630738" y="5281613"/>
          <p14:tracePt t="41272" x="4643438" y="5294313"/>
          <p14:tracePt t="41279" x="4668838" y="5318125"/>
          <p14:tracePt t="41290" x="4681538" y="5330825"/>
          <p14:tracePt t="41295" x="4706938" y="5343525"/>
          <p14:tracePt t="41301" x="4719638" y="5368925"/>
          <p14:tracePt t="41309" x="4732338" y="5381625"/>
          <p14:tracePt t="41317" x="4768850" y="5394325"/>
          <p14:tracePt t="41325" x="4819650" y="5418138"/>
          <p14:tracePt t="41333" x="4856163" y="5418138"/>
          <p14:tracePt t="41342" x="4894263" y="5430838"/>
          <p14:tracePt t="41349" x="4919663" y="5456238"/>
          <p14:tracePt t="41358" x="4932363" y="5456238"/>
          <p14:tracePt t="41365" x="4956175" y="5456238"/>
          <p14:tracePt t="41373" x="4968875" y="5456238"/>
          <p14:tracePt t="41379" x="4981575" y="5456238"/>
          <p14:tracePt t="41390" x="5006975" y="5456238"/>
          <p14:tracePt t="41395" x="5019675" y="5456238"/>
          <p14:tracePt t="41403" x="5032375" y="5456238"/>
          <p14:tracePt t="41411" x="5045075" y="5456238"/>
          <p14:tracePt t="41419" x="5068888" y="5456238"/>
          <p14:tracePt t="41427" x="5081588" y="5456238"/>
          <p14:tracePt t="41433" x="5094288" y="5456238"/>
          <p14:tracePt t="41449" x="5106988" y="5443538"/>
          <p14:tracePt t="41458" x="5119688" y="5443538"/>
          <p14:tracePt t="41465" x="5132388" y="5443538"/>
          <p14:tracePt t="41474" x="5145088" y="5443538"/>
          <p14:tracePt t="41481" x="5170488" y="5443538"/>
          <p14:tracePt t="41490" x="5181600" y="5443538"/>
          <p14:tracePt t="41497" x="5207000" y="5443538"/>
          <p14:tracePt t="41503" x="5232400" y="5430838"/>
          <p14:tracePt t="41511" x="5270500" y="5430838"/>
          <p14:tracePt t="41519" x="5294313" y="5430838"/>
          <p14:tracePt t="41527" x="5332413" y="5430838"/>
          <p14:tracePt t="41535" x="5370513" y="5430838"/>
          <p14:tracePt t="41543" x="5394325" y="5430838"/>
          <p14:tracePt t="41551" x="5407025" y="5430838"/>
          <p14:tracePt t="41560" x="5419725" y="5430838"/>
          <p14:tracePt t="41567" x="5432425" y="5430838"/>
          <p14:tracePt t="41574" x="5445125" y="5430838"/>
          <p14:tracePt t="41640" x="5457825" y="5418138"/>
          <p14:tracePt t="41648" x="5470525" y="5418138"/>
          <p14:tracePt t="41657" x="5483225" y="5418138"/>
          <p14:tracePt t="41672" x="5495925" y="5407025"/>
          <p14:tracePt t="42592" x="5483225" y="5418138"/>
          <p14:tracePt t="42605" x="5483225" y="5430838"/>
          <p14:tracePt t="42690" x="5470525" y="5430838"/>
          <p14:tracePt t="43044" x="5457825" y="5430838"/>
          <p14:tracePt t="43584" x="5432425" y="5430838"/>
          <p14:tracePt t="43590" x="5419725" y="5430838"/>
          <p14:tracePt t="43606" x="5407025" y="543083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C5CBE7-AA5C-46F2-BA9E-4DF3D08E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340605" cy="1146176"/>
          </a:xfrm>
        </p:spPr>
        <p:txBody>
          <a:bodyPr>
            <a:normAutofit fontScale="90000"/>
          </a:bodyPr>
          <a:lstStyle/>
          <a:p>
            <a:r>
              <a:rPr lang="es-CL" dirty="0"/>
              <a:t>Hipertensión Intracraneana 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F4B31-4B35-4E1C-B3D1-CBEE8528A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876430"/>
            <a:ext cx="4184542" cy="3702960"/>
          </a:xfrm>
        </p:spPr>
        <p:txBody>
          <a:bodyPr anchor="ctr">
            <a:normAutofit fontScale="92500" lnSpcReduction="20000"/>
          </a:bodyPr>
          <a:lstStyle/>
          <a:p>
            <a:r>
              <a:rPr lang="es-CL" sz="2000" dirty="0">
                <a:solidFill>
                  <a:srgbClr val="FFFFFF"/>
                </a:solidFill>
              </a:rPr>
              <a:t>Aumento de presión intracraneana </a:t>
            </a:r>
          </a:p>
          <a:p>
            <a:pPr lvl="1"/>
            <a:r>
              <a:rPr lang="es-CL" sz="2000" dirty="0">
                <a:solidFill>
                  <a:srgbClr val="FFFFFF"/>
                </a:solidFill>
              </a:rPr>
              <a:t>Idiopática</a:t>
            </a:r>
          </a:p>
          <a:p>
            <a:pPr lvl="1"/>
            <a:r>
              <a:rPr lang="es-CL" sz="2000" dirty="0">
                <a:solidFill>
                  <a:srgbClr val="FFFFFF"/>
                </a:solidFill>
              </a:rPr>
              <a:t>Aumento de volumen del contenido intracraneano</a:t>
            </a:r>
          </a:p>
          <a:p>
            <a:pPr lvl="2"/>
            <a:r>
              <a:rPr lang="es-CL" dirty="0">
                <a:solidFill>
                  <a:srgbClr val="FFFFFF"/>
                </a:solidFill>
              </a:rPr>
              <a:t>Parénquima, LCR, sanguíneo, lesiones ocupantes de espacio</a:t>
            </a:r>
          </a:p>
          <a:p>
            <a:pPr lvl="1"/>
            <a:r>
              <a:rPr lang="es-CL" sz="2000" dirty="0">
                <a:solidFill>
                  <a:srgbClr val="FFFFFF"/>
                </a:solidFill>
              </a:rPr>
              <a:t>Infección</a:t>
            </a:r>
          </a:p>
          <a:p>
            <a:pPr lvl="1"/>
            <a:r>
              <a:rPr lang="es-CL" sz="2000" dirty="0">
                <a:solidFill>
                  <a:srgbClr val="FFFFFF"/>
                </a:solidFill>
              </a:rPr>
              <a:t>Inflamación</a:t>
            </a:r>
          </a:p>
          <a:p>
            <a:pPr lvl="1"/>
            <a:r>
              <a:rPr lang="es-CL" sz="2000" dirty="0">
                <a:solidFill>
                  <a:srgbClr val="FFFFFF"/>
                </a:solidFill>
              </a:rPr>
              <a:t>Alteraciones metabólicas o toxicas</a:t>
            </a:r>
          </a:p>
          <a:p>
            <a:pPr lvl="1"/>
            <a:r>
              <a:rPr lang="es-CL" dirty="0">
                <a:solidFill>
                  <a:srgbClr val="FFFFFF"/>
                </a:solidFill>
              </a:rPr>
              <a:t>Lesiones ocupante de espacio</a:t>
            </a:r>
          </a:p>
          <a:p>
            <a:pPr lvl="2"/>
            <a:r>
              <a:rPr lang="es-CL" sz="2200" dirty="0">
                <a:solidFill>
                  <a:srgbClr val="FFFFFF"/>
                </a:solidFill>
              </a:rPr>
              <a:t>Quistes, tumor, absceso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905459-1E15-4D77-A977-D6D592D9C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1285" t="28882" r="32310" b="16975"/>
          <a:stretch/>
        </p:blipFill>
        <p:spPr bwMode="auto">
          <a:xfrm>
            <a:off x="8433944" y="172136"/>
            <a:ext cx="3344594" cy="279799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97A605-626F-4995-97BA-47E9B8A8C2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22" t="22024" r="35533" b="14107"/>
          <a:stretch/>
        </p:blipFill>
        <p:spPr>
          <a:xfrm>
            <a:off x="5704297" y="2622336"/>
            <a:ext cx="3374889" cy="402015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65AA15F-05DD-4679-9965-073F96789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57"/>
    </mc:Choice>
    <mc:Fallback>
      <p:transition spd="slow" advTm="5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3" x="5019675" y="3216275"/>
          <p14:tracePt t="802" x="5094288" y="3054350"/>
          <p14:tracePt t="809" x="5194300" y="2865438"/>
          <p14:tracePt t="817" x="5370513" y="2590800"/>
          <p14:tracePt t="827" x="5632450" y="2365375"/>
          <p14:tracePt t="832" x="6008688" y="2065338"/>
          <p14:tracePt t="842" x="6359525" y="1814513"/>
          <p14:tracePt t="849" x="6696075" y="1552575"/>
          <p14:tracePt t="854" x="6946900" y="1339850"/>
          <p14:tracePt t="862" x="7348538" y="1089025"/>
          <p14:tracePt t="870" x="7761288" y="825500"/>
          <p14:tracePt t="878" x="8074025" y="563563"/>
          <p14:tracePt t="886" x="8374063" y="387350"/>
          <p14:tracePt t="894" x="8586788" y="250825"/>
          <p14:tracePt t="902" x="8763000" y="125413"/>
          <p14:tracePt t="910" x="8850313" y="12700"/>
          <p14:tracePt t="1393" x="8975725" y="25400"/>
          <p14:tracePt t="1402" x="8963025" y="38100"/>
          <p14:tracePt t="1409" x="8950325" y="61913"/>
          <p14:tracePt t="1416" x="8937625" y="74613"/>
          <p14:tracePt t="1423" x="8924925" y="100013"/>
          <p14:tracePt t="1431" x="8912225" y="100013"/>
          <p14:tracePt t="1439" x="8912225" y="112713"/>
          <p14:tracePt t="1453" x="8912225" y="125413"/>
          <p14:tracePt t="1461" x="8899525" y="125413"/>
          <p14:tracePt t="1478" x="8899525" y="138113"/>
          <p14:tracePt t="1485" x="8886825" y="138113"/>
          <p14:tracePt t="1501" x="8874125" y="150813"/>
          <p14:tracePt t="1510" x="8874125" y="161925"/>
          <p14:tracePt t="1528" x="8874125" y="174625"/>
          <p14:tracePt t="1535" x="8863013" y="174625"/>
          <p14:tracePt t="1566" x="8863013" y="187325"/>
          <p14:tracePt t="1683" x="8850313" y="187325"/>
          <p14:tracePt t="1711" x="8850313" y="200025"/>
          <p14:tracePt t="1835" x="8850313" y="212725"/>
          <p14:tracePt t="1873" x="8837613" y="212725"/>
          <p14:tracePt t="1889" x="8837613" y="200025"/>
          <p14:tracePt t="3420" x="8824913" y="200025"/>
          <p14:tracePt t="3426" x="8812213" y="200025"/>
          <p14:tracePt t="3434" x="8786813" y="200025"/>
          <p14:tracePt t="3442" x="8774113" y="200025"/>
          <p14:tracePt t="3462" x="8763000" y="200025"/>
          <p14:tracePt t="3470" x="8750300" y="212725"/>
          <p14:tracePt t="3478" x="8724900" y="238125"/>
          <p14:tracePt t="3486" x="8712200" y="287338"/>
          <p14:tracePt t="3492" x="8686800" y="338138"/>
          <p14:tracePt t="3500" x="8661400" y="400050"/>
          <p14:tracePt t="3508" x="8637588" y="476250"/>
          <p14:tracePt t="3516" x="8624888" y="538163"/>
          <p14:tracePt t="3524" x="8612188" y="612775"/>
          <p14:tracePt t="3532" x="8586788" y="688975"/>
          <p14:tracePt t="3540" x="8574088" y="750888"/>
          <p14:tracePt t="3548" x="8561388" y="812800"/>
          <p14:tracePt t="3557" x="8537575" y="850900"/>
          <p14:tracePt t="3562" x="8524875" y="889000"/>
          <p14:tracePt t="3570" x="8512175" y="912813"/>
          <p14:tracePt t="3578" x="8512175" y="925513"/>
          <p14:tracePt t="3586" x="8499475" y="938213"/>
          <p14:tracePt t="3645" x="8499475" y="950913"/>
          <p14:tracePt t="3653" x="8486775" y="989013"/>
          <p14:tracePt t="3661" x="8474075" y="1063625"/>
          <p14:tracePt t="3669" x="8461375" y="1138238"/>
          <p14:tracePt t="3677" x="8448675" y="1176338"/>
          <p14:tracePt t="3685" x="8435975" y="1227138"/>
          <p14:tracePt t="3693" x="8435975" y="1263650"/>
          <p14:tracePt t="3699" x="8435975" y="1301750"/>
          <p14:tracePt t="3710" x="8424863" y="1339850"/>
          <p14:tracePt t="3715" x="8412163" y="1363663"/>
          <p14:tracePt t="3726" x="8412163" y="1401763"/>
          <p14:tracePt t="3731" x="8399463" y="1427163"/>
          <p14:tracePt t="3739" x="8399463" y="1476375"/>
          <p14:tracePt t="3747" x="8399463" y="1539875"/>
          <p14:tracePt t="3755" x="8399463" y="1601788"/>
          <p14:tracePt t="3761" x="8399463" y="1689100"/>
          <p14:tracePt t="3769" x="8399463" y="1765300"/>
          <p14:tracePt t="3777" x="8399463" y="1839913"/>
          <p14:tracePt t="3785" x="8399463" y="1914525"/>
          <p14:tracePt t="3793" x="8424863" y="1989138"/>
          <p14:tracePt t="3801" x="8448675" y="2052638"/>
          <p14:tracePt t="3810" x="8474075" y="2127250"/>
          <p14:tracePt t="3816" x="8499475" y="2201863"/>
          <p14:tracePt t="3823" x="8524875" y="2278063"/>
          <p14:tracePt t="3831" x="8548688" y="2303463"/>
          <p14:tracePt t="3839" x="8561388" y="2327275"/>
          <p14:tracePt t="3847" x="8586788" y="2352675"/>
          <p14:tracePt t="3855" x="8599488" y="2390775"/>
          <p14:tracePt t="3863" x="8624888" y="2427288"/>
          <p14:tracePt t="3870" x="8637588" y="2465388"/>
          <p14:tracePt t="3878" x="8661400" y="2527300"/>
          <p14:tracePt t="3887" x="8686800" y="2578100"/>
          <p14:tracePt t="3894" x="8712200" y="2627313"/>
          <p14:tracePt t="3903" x="8724900" y="2678113"/>
          <p14:tracePt t="3910" x="8763000" y="2728913"/>
          <p14:tracePt t="3917" x="8799513" y="2765425"/>
          <p14:tracePt t="3927" x="8824913" y="2803525"/>
          <p14:tracePt t="3934" x="8886825" y="2840038"/>
          <p14:tracePt t="3947" x="8924925" y="2878138"/>
          <p14:tracePt t="3949" x="8999538" y="2916238"/>
          <p14:tracePt t="3960" x="9063038" y="2941638"/>
          <p14:tracePt t="3962" x="9124950" y="2965450"/>
          <p14:tracePt t="3970" x="9212263" y="2990850"/>
          <p14:tracePt t="3978" x="9288463" y="3003550"/>
          <p14:tracePt t="3987" x="9375775" y="3028950"/>
          <p14:tracePt t="3995" x="9450388" y="3054350"/>
          <p14:tracePt t="4003" x="9537700" y="3078163"/>
          <p14:tracePt t="4011" x="9626600" y="3103563"/>
          <p14:tracePt t="4018" x="9713913" y="3116263"/>
          <p14:tracePt t="4027" x="9813925" y="3116263"/>
          <p14:tracePt t="4033" x="9888538" y="3141663"/>
          <p14:tracePt t="4044" x="9963150" y="3141663"/>
          <p14:tracePt t="4049" x="10075863" y="3154363"/>
          <p14:tracePt t="4060" x="10152063" y="3154363"/>
          <p14:tracePt t="4065" x="10239375" y="3165475"/>
          <p14:tracePt t="4077" x="10313988" y="3178175"/>
          <p14:tracePt t="4081" x="10377488" y="3178175"/>
          <p14:tracePt t="4089" x="10439400" y="3190875"/>
          <p14:tracePt t="4095" x="10490200" y="3190875"/>
          <p14:tracePt t="4103" x="10526713" y="3178175"/>
          <p14:tracePt t="4111" x="10552113" y="3165475"/>
          <p14:tracePt t="4118" x="10590213" y="3141663"/>
          <p14:tracePt t="4127" x="10626725" y="3116263"/>
          <p14:tracePt t="4135" x="10702925" y="3078163"/>
          <p14:tracePt t="4144" x="10752138" y="3028950"/>
          <p14:tracePt t="4152" x="10815638" y="2978150"/>
          <p14:tracePt t="4160" x="10890250" y="2916238"/>
          <p14:tracePt t="4165" x="10964863" y="2865438"/>
          <p14:tracePt t="4176" x="11052175" y="2803525"/>
          <p14:tracePt t="4181" x="11115675" y="2765425"/>
          <p14:tracePt t="4189" x="11190288" y="2740025"/>
          <p14:tracePt t="4197" x="11266488" y="2716213"/>
          <p14:tracePt t="4205" x="11290300" y="2703513"/>
          <p14:tracePt t="4213" x="11315700" y="2678113"/>
          <p14:tracePt t="4220" x="11341100" y="2665413"/>
          <p14:tracePt t="4227" x="11353800" y="2652713"/>
          <p14:tracePt t="4235" x="11377613" y="2627313"/>
          <p14:tracePt t="4244" x="11377613" y="2616200"/>
          <p14:tracePt t="4252" x="11403013" y="2578100"/>
          <p14:tracePt t="4259" x="11428413" y="2503488"/>
          <p14:tracePt t="4267" x="11453813" y="2427288"/>
          <p14:tracePt t="4276" x="11479213" y="2327275"/>
          <p14:tracePt t="4283" x="11503025" y="2227263"/>
          <p14:tracePt t="4293" x="11528425" y="2101850"/>
          <p14:tracePt t="4296" x="11553825" y="1965325"/>
          <p14:tracePt t="4305" x="11579225" y="1865313"/>
          <p14:tracePt t="4313" x="11603038" y="1765300"/>
          <p14:tracePt t="4320" x="11615738" y="1676400"/>
          <p14:tracePt t="4329" x="11641138" y="1589088"/>
          <p14:tracePt t="4336" x="11666538" y="1501775"/>
          <p14:tracePt t="4347" x="11679238" y="1427163"/>
          <p14:tracePt t="4353" x="11679238" y="1363663"/>
          <p14:tracePt t="4361" x="11691938" y="1289050"/>
          <p14:tracePt t="4366" x="11691938" y="1227138"/>
          <p14:tracePt t="4375" x="11691938" y="1114425"/>
          <p14:tracePt t="4382" x="11666538" y="1025525"/>
          <p14:tracePt t="4391" x="11653838" y="938213"/>
          <p14:tracePt t="4398" x="11641138" y="876300"/>
          <p14:tracePt t="4407" x="11628438" y="801688"/>
          <p14:tracePt t="4414" x="11628438" y="738188"/>
          <p14:tracePt t="4425" x="11628438" y="663575"/>
          <p14:tracePt t="4428" x="11628438" y="600075"/>
          <p14:tracePt t="4436" x="11615738" y="538163"/>
          <p14:tracePt t="4445" x="11603038" y="487363"/>
          <p14:tracePt t="4452" x="11603038" y="438150"/>
          <p14:tracePt t="4460" x="11579225" y="412750"/>
          <p14:tracePt t="4468" x="11579225" y="387350"/>
          <p14:tracePt t="4484" x="11553825" y="374650"/>
          <p14:tracePt t="4492" x="11553825" y="363538"/>
          <p14:tracePt t="4498" x="11553825" y="350838"/>
          <p14:tracePt t="4507" x="11528425" y="338138"/>
          <p14:tracePt t="4515" x="11528425" y="325438"/>
          <p14:tracePt t="4527" x="11515725" y="325438"/>
          <p14:tracePt t="4531" x="11503025" y="312738"/>
          <p14:tracePt t="4539" x="11490325" y="312738"/>
          <p14:tracePt t="4547" x="11466513" y="300038"/>
          <p14:tracePt t="4554" x="11453813" y="274638"/>
          <p14:tracePt t="4561" x="11428413" y="263525"/>
          <p14:tracePt t="4569" x="11403013" y="250825"/>
          <p14:tracePt t="4577" x="11377613" y="225425"/>
          <p14:tracePt t="4585" x="11341100" y="200025"/>
          <p14:tracePt t="4593" x="11290300" y="187325"/>
          <p14:tracePt t="4600" x="11241088" y="161925"/>
          <p14:tracePt t="4610" x="11190288" y="150813"/>
          <p14:tracePt t="4618" x="11128375" y="125413"/>
          <p14:tracePt t="4626" x="11064875" y="112713"/>
          <p14:tracePt t="4631" x="11015663" y="87313"/>
          <p14:tracePt t="4639" x="10977563" y="61913"/>
          <p14:tracePt t="4646" x="10939463" y="50800"/>
          <p14:tracePt t="4655" x="10890250" y="25400"/>
          <p14:tracePt t="4663" x="10852150" y="0"/>
          <p14:tracePt t="4749" x="10490200" y="25400"/>
          <p14:tracePt t="4758" x="10477500" y="25400"/>
          <p14:tracePt t="4763" x="10464800" y="50800"/>
          <p14:tracePt t="4771" x="10439400" y="50800"/>
          <p14:tracePt t="4779" x="10426700" y="61913"/>
          <p14:tracePt t="4786" x="10401300" y="74613"/>
          <p14:tracePt t="4795" x="10377488" y="100013"/>
          <p14:tracePt t="4803" x="10364788" y="112713"/>
          <p14:tracePt t="4811" x="10339388" y="138113"/>
          <p14:tracePt t="4819" x="10326688" y="150813"/>
          <p14:tracePt t="4827" x="10301288" y="174625"/>
          <p14:tracePt t="4833" x="10277475" y="187325"/>
          <p14:tracePt t="4843" x="10252075" y="212725"/>
          <p14:tracePt t="4850" x="10239375" y="225425"/>
          <p14:tracePt t="4861" x="10201275" y="250825"/>
          <p14:tracePt t="4865" x="10177463" y="263525"/>
          <p14:tracePt t="4877" x="10126663" y="300038"/>
          <p14:tracePt t="4881" x="10075863" y="312738"/>
          <p14:tracePt t="4889" x="10026650" y="338138"/>
          <p14:tracePt t="4897" x="9963150" y="363538"/>
          <p14:tracePt t="4902" x="9913938" y="387350"/>
          <p14:tracePt t="4911" x="9852025" y="412750"/>
          <p14:tracePt t="4918" x="9813925" y="425450"/>
          <p14:tracePt t="4927" x="9775825" y="450850"/>
          <p14:tracePt t="4934" x="9750425" y="463550"/>
          <p14:tracePt t="4944" x="9726613" y="476250"/>
          <p14:tracePt t="4951" x="9713913" y="487363"/>
          <p14:tracePt t="4960" x="9701213" y="487363"/>
          <p14:tracePt t="4965" x="9675813" y="487363"/>
          <p14:tracePt t="4976" x="9663113" y="487363"/>
          <p14:tracePt t="4981" x="9650413" y="487363"/>
          <p14:tracePt t="4989" x="9637713" y="487363"/>
          <p14:tracePt t="4997" x="9626600" y="487363"/>
          <p14:tracePt t="5005" x="9613900" y="487363"/>
          <p14:tracePt t="5013" x="9601200" y="487363"/>
          <p14:tracePt t="5020" x="9588500" y="487363"/>
          <p14:tracePt t="5029" x="9563100" y="487363"/>
          <p14:tracePt t="5035" x="9563100" y="476250"/>
          <p14:tracePt t="5043" x="9550400" y="476250"/>
          <p14:tracePt t="5050" x="9525000" y="450850"/>
          <p14:tracePt t="5060" x="9513888" y="450850"/>
          <p14:tracePt t="5067" x="9488488" y="425450"/>
          <p14:tracePt t="5076" x="9475788" y="412750"/>
          <p14:tracePt t="5083" x="9450388" y="387350"/>
          <p14:tracePt t="5093" x="9437688" y="374650"/>
          <p14:tracePt t="5097" x="9424988" y="363538"/>
          <p14:tracePt t="5105" x="9401175" y="350838"/>
          <p14:tracePt t="5113" x="9388475" y="338138"/>
          <p14:tracePt t="5120" x="9363075" y="338138"/>
          <p14:tracePt t="5129" x="9337675" y="338138"/>
          <p14:tracePt t="5136" x="9324975" y="338138"/>
          <p14:tracePt t="5145" x="9301163" y="338138"/>
          <p14:tracePt t="5152" x="9288463" y="338138"/>
          <p14:tracePt t="5161" x="9263063" y="338138"/>
          <p14:tracePt t="5166" x="9250363" y="338138"/>
          <p14:tracePt t="5176" x="9237663" y="350838"/>
          <p14:tracePt t="5182" x="9212263" y="350838"/>
          <p14:tracePt t="5192" x="9199563" y="363538"/>
          <p14:tracePt t="5199" x="9188450" y="374650"/>
          <p14:tracePt t="5209" x="9163050" y="387350"/>
          <p14:tracePt t="5215" x="9150350" y="400050"/>
          <p14:tracePt t="5226" x="9137650" y="400050"/>
          <p14:tracePt t="5231" x="9112250" y="412750"/>
          <p14:tracePt t="5236" x="9099550" y="425450"/>
          <p14:tracePt t="5245" x="9075738" y="438150"/>
          <p14:tracePt t="5252" x="9063038" y="450850"/>
          <p14:tracePt t="5261" x="9050338" y="463550"/>
          <p14:tracePt t="5268" x="9024938" y="487363"/>
          <p14:tracePt t="5277" x="9012238" y="500063"/>
          <p14:tracePt t="5285" x="8986838" y="525463"/>
          <p14:tracePt t="5293" x="8975725" y="538163"/>
          <p14:tracePt t="5299" x="8950325" y="563563"/>
          <p14:tracePt t="5311" x="8937625" y="576263"/>
          <p14:tracePt t="5315" x="8924925" y="588963"/>
          <p14:tracePt t="5326" x="8899525" y="600075"/>
          <p14:tracePt t="5331" x="8886825" y="625475"/>
          <p14:tracePt t="5339" x="8863013" y="650875"/>
          <p14:tracePt t="5347" x="8863013" y="663575"/>
          <p14:tracePt t="5355" x="8837613" y="676275"/>
          <p14:tracePt t="5363" x="8837613" y="700088"/>
          <p14:tracePt t="5369" x="8824913" y="700088"/>
          <p14:tracePt t="5377" x="8812213" y="725488"/>
          <p14:tracePt t="5385" x="8812213" y="738188"/>
          <p14:tracePt t="5394" x="8812213" y="750888"/>
          <p14:tracePt t="5402" x="8799513" y="776288"/>
          <p14:tracePt t="5409" x="8786813" y="788988"/>
          <p14:tracePt t="5416" x="8774113" y="801688"/>
          <p14:tracePt t="5426" x="8750300" y="825500"/>
          <p14:tracePt t="5431" x="8750300" y="850900"/>
          <p14:tracePt t="5439" x="8724900" y="876300"/>
          <p14:tracePt t="5447" x="8712200" y="901700"/>
          <p14:tracePt t="5455" x="8686800" y="950913"/>
          <p14:tracePt t="5463" x="8661400" y="1025525"/>
          <p14:tracePt t="5470" x="8637588" y="1101725"/>
          <p14:tracePt t="5479" x="8624888" y="1163638"/>
          <p14:tracePt t="5488" x="8599488" y="1238250"/>
          <p14:tracePt t="5493" x="8586788" y="1301750"/>
          <p14:tracePt t="5502" x="8574088" y="1376363"/>
          <p14:tracePt t="5509" x="8574088" y="1450975"/>
          <p14:tracePt t="5516" x="8574088" y="1514475"/>
          <p14:tracePt t="5525" x="8574088" y="1589088"/>
          <p14:tracePt t="5532" x="8574088" y="1652588"/>
          <p14:tracePt t="5541" x="8561388" y="1739900"/>
          <p14:tracePt t="5548" x="8561388" y="1801813"/>
          <p14:tracePt t="5557" x="8561388" y="1876425"/>
          <p14:tracePt t="5562" x="8561388" y="1952625"/>
          <p14:tracePt t="5570" x="8561388" y="2027238"/>
          <p14:tracePt t="5578" x="8561388" y="2127250"/>
          <p14:tracePt t="5586" x="8561388" y="2214563"/>
          <p14:tracePt t="5594" x="8561388" y="2314575"/>
          <p14:tracePt t="5602" x="8561388" y="2378075"/>
          <p14:tracePt t="5610" x="8561388" y="2439988"/>
          <p14:tracePt t="5618" x="8561388" y="2516188"/>
          <p14:tracePt t="5626" x="8586788" y="2603500"/>
          <p14:tracePt t="5632" x="8599488" y="2678113"/>
          <p14:tracePt t="5641" x="8624888" y="2752725"/>
          <p14:tracePt t="5648" x="8650288" y="2840038"/>
          <p14:tracePt t="5657" x="8674100" y="2903538"/>
          <p14:tracePt t="5664" x="8699500" y="2965450"/>
          <p14:tracePt t="5674" x="8724900" y="3003550"/>
          <p14:tracePt t="5681" x="8774113" y="3078163"/>
          <p14:tracePt t="5688" x="8837613" y="3141663"/>
          <p14:tracePt t="5697" x="8899525" y="3216275"/>
          <p14:tracePt t="5702" x="8963025" y="3290888"/>
          <p14:tracePt t="5710" x="9024938" y="3378200"/>
          <p14:tracePt t="5718" x="9088438" y="3429000"/>
          <p14:tracePt t="5726" x="9137650" y="3454400"/>
          <p14:tracePt t="5734" x="9188450" y="3479800"/>
          <p14:tracePt t="5742" x="9224963" y="3503613"/>
          <p14:tracePt t="5750" x="9263063" y="3516313"/>
          <p14:tracePt t="5759" x="9312275" y="3541713"/>
          <p14:tracePt t="5764" x="9350375" y="3567113"/>
          <p14:tracePt t="5774" x="9388475" y="3579813"/>
          <p14:tracePt t="5780" x="9463088" y="3603625"/>
          <p14:tracePt t="5788" x="9513888" y="3616325"/>
          <p14:tracePt t="5796" x="9601200" y="3629025"/>
          <p14:tracePt t="5804" x="9688513" y="3654425"/>
          <p14:tracePt t="5813" x="9775825" y="3667125"/>
          <p14:tracePt t="5820" x="9875838" y="3667125"/>
          <p14:tracePt t="5829" x="9975850" y="3667125"/>
          <p14:tracePt t="5834" x="10101263" y="3667125"/>
          <p14:tracePt t="5842" x="10213975" y="3654425"/>
          <p14:tracePt t="5850" x="10313988" y="3641725"/>
          <p14:tracePt t="5859" x="10401300" y="3641725"/>
          <p14:tracePt t="5866" x="10514013" y="3641725"/>
          <p14:tracePt t="5875" x="10614025" y="3641725"/>
          <p14:tracePt t="5882" x="10715625" y="3641725"/>
          <p14:tracePt t="5891" x="10790238" y="3629025"/>
          <p14:tracePt t="5898" x="10864850" y="3603625"/>
          <p14:tracePt t="5904" x="10928350" y="3579813"/>
          <p14:tracePt t="5912" x="11002963" y="3541713"/>
          <p14:tracePt t="5920" x="11077575" y="3479800"/>
          <p14:tracePt t="5929" x="11177588" y="3416300"/>
          <p14:tracePt t="5936" x="11253788" y="3341688"/>
          <p14:tracePt t="5944" x="11328400" y="3254375"/>
          <p14:tracePt t="5960" x="11366500" y="3178175"/>
          <p14:tracePt t="5960" x="11428413" y="3103563"/>
          <p14:tracePt t="5966" x="11466513" y="3028950"/>
          <p14:tracePt t="5975" x="11503025" y="2952750"/>
          <p14:tracePt t="5982" x="11528425" y="2890838"/>
          <p14:tracePt t="5991" x="11553825" y="2816225"/>
          <p14:tracePt t="5998" x="11579225" y="2740025"/>
          <p14:tracePt t="6008" x="11603038" y="2665413"/>
          <p14:tracePt t="6014" x="11628438" y="2578100"/>
          <p14:tracePt t="6026" x="11653838" y="2490788"/>
          <p14:tracePt t="6031" x="11679238" y="2403475"/>
          <p14:tracePt t="6036" x="11703050" y="2303463"/>
          <p14:tracePt t="6045" x="11715750" y="2201863"/>
          <p14:tracePt t="6052" x="11728450" y="2065338"/>
          <p14:tracePt t="6061" x="11728450" y="1939925"/>
          <p14:tracePt t="6068" x="11728450" y="1814513"/>
          <p14:tracePt t="6077" x="11728450" y="1701800"/>
          <p14:tracePt t="6085" x="11728450" y="1589088"/>
          <p14:tracePt t="6094" x="11728450" y="1450975"/>
          <p14:tracePt t="6098" x="11728450" y="1350963"/>
          <p14:tracePt t="6110" x="11728450" y="1250950"/>
          <p14:tracePt t="6115" x="11728450" y="1163638"/>
          <p14:tracePt t="6126" x="11728450" y="1076325"/>
          <p14:tracePt t="6131" x="11728450" y="1014413"/>
          <p14:tracePt t="6139" x="11703050" y="938213"/>
          <p14:tracePt t="6147" x="11691938" y="889000"/>
          <p14:tracePt t="6155" x="11679238" y="825500"/>
          <p14:tracePt t="6163" x="11653838" y="776288"/>
          <p14:tracePt t="6168" x="11628438" y="750888"/>
          <p14:tracePt t="6177" x="11615738" y="700088"/>
          <p14:tracePt t="6185" x="11591925" y="663575"/>
          <p14:tracePt t="6193" x="11566525" y="588963"/>
          <p14:tracePt t="6200" x="11541125" y="525463"/>
          <p14:tracePt t="6210" x="11528425" y="487363"/>
          <p14:tracePt t="6217" x="11503025" y="438150"/>
          <p14:tracePt t="6226" x="11479213" y="374650"/>
          <p14:tracePt t="6233" x="11441113" y="312738"/>
          <p14:tracePt t="6239" x="11403013" y="263525"/>
          <p14:tracePt t="6247" x="11366500" y="187325"/>
          <p14:tracePt t="6255" x="11353800" y="125413"/>
          <p14:tracePt t="6263" x="11315700" y="87313"/>
          <p14:tracePt t="6270" x="11290300" y="61913"/>
          <p14:tracePt t="6279" x="11266488" y="50800"/>
          <p14:tracePt t="6287" x="11253788" y="38100"/>
          <p14:tracePt t="6295" x="11228388" y="12700"/>
          <p14:tracePt t="6300" x="11215688" y="0"/>
          <p14:tracePt t="6310" x="11202988" y="0"/>
          <p14:tracePt t="6659" x="9675813" y="25400"/>
          <p14:tracePt t="6668" x="9650413" y="38100"/>
          <p14:tracePt t="6677" x="9637713" y="61913"/>
          <p14:tracePt t="6683" x="9613900" y="74613"/>
          <p14:tracePt t="6692" x="9601200" y="100013"/>
          <p14:tracePt t="6699" x="9575800" y="138113"/>
          <p14:tracePt t="6705" x="9550400" y="161925"/>
          <p14:tracePt t="6714" x="9475788" y="225425"/>
          <p14:tracePt t="6721" x="9413875" y="274638"/>
          <p14:tracePt t="6729" x="9337675" y="312738"/>
          <p14:tracePt t="6737" x="9263063" y="350838"/>
          <p14:tracePt t="6745" x="9199563" y="387350"/>
          <p14:tracePt t="6753" x="9099550" y="425450"/>
          <p14:tracePt t="6761" x="9037638" y="450850"/>
          <p14:tracePt t="6769" x="8975725" y="463550"/>
          <p14:tracePt t="6777" x="8924925" y="487363"/>
          <p14:tracePt t="6783" x="8886825" y="500063"/>
          <p14:tracePt t="6792" x="8874125" y="512763"/>
          <p14:tracePt t="6799" x="8863013" y="538163"/>
          <p14:tracePt t="6809" x="8837613" y="550863"/>
          <p14:tracePt t="6816" x="8824913" y="576263"/>
          <p14:tracePt t="6826" x="8799513" y="588963"/>
          <p14:tracePt t="6831" x="8786813" y="612775"/>
          <p14:tracePt t="6837" x="8763000" y="625475"/>
          <p14:tracePt t="6844" x="8750300" y="638175"/>
          <p14:tracePt t="6854" x="8737600" y="663575"/>
          <p14:tracePt t="6860" x="8712200" y="688975"/>
          <p14:tracePt t="6868" x="8699500" y="712788"/>
          <p14:tracePt t="6877" x="8674100" y="750888"/>
          <p14:tracePt t="6885" x="8661400" y="763588"/>
          <p14:tracePt t="6893" x="8650288" y="788988"/>
          <p14:tracePt t="6900" x="8637588" y="825500"/>
          <p14:tracePt t="6909" x="8637588" y="876300"/>
          <p14:tracePt t="6915" x="8637588" y="912813"/>
          <p14:tracePt t="6926" x="8637588" y="925513"/>
          <p14:tracePt t="6931" x="8637588" y="938213"/>
          <p14:tracePt t="6946" x="8637588" y="950913"/>
          <p14:tracePt t="6947" x="8637588" y="976313"/>
          <p14:tracePt t="6955" x="8637588" y="1001713"/>
          <p14:tracePt t="6963" x="8637588" y="1014413"/>
          <p14:tracePt t="6970" x="8637588" y="1038225"/>
          <p14:tracePt t="6977" x="8637588" y="1063625"/>
          <p14:tracePt t="6985" x="8637588" y="1101725"/>
          <p14:tracePt t="6993" x="8637588" y="1138238"/>
          <p14:tracePt t="7000" x="8637588" y="1176338"/>
          <p14:tracePt t="7010" x="8637588" y="1201738"/>
          <p14:tracePt t="7017" x="8637588" y="1238250"/>
          <p14:tracePt t="7026" x="8637588" y="1263650"/>
          <p14:tracePt t="7032" x="8637588" y="1276350"/>
          <p14:tracePt t="7042" x="8637588" y="1289050"/>
          <p14:tracePt t="7047" x="8637588" y="1314450"/>
          <p14:tracePt t="7055" x="8650288" y="1327150"/>
          <p14:tracePt t="7063" x="8650288" y="1339850"/>
          <p14:tracePt t="7070" x="8650288" y="1363663"/>
          <p14:tracePt t="7079" x="8650288" y="1376363"/>
          <p14:tracePt t="7087" x="8650288" y="1389063"/>
          <p14:tracePt t="7095" x="8650288" y="1401763"/>
          <p14:tracePt t="7102" x="8661400" y="1427163"/>
          <p14:tracePt t="7109" x="8661400" y="1439863"/>
          <p14:tracePt t="7116" x="8661400" y="1463675"/>
          <p14:tracePt t="7126" x="8674100" y="1489075"/>
          <p14:tracePt t="7132" x="8686800" y="1514475"/>
          <p14:tracePt t="7143" x="8686800" y="1527175"/>
          <p14:tracePt t="7149" x="8699500" y="1539875"/>
          <p14:tracePt t="7159" x="8712200" y="1563688"/>
          <p14:tracePt t="7165" x="8712200" y="1576388"/>
          <p14:tracePt t="7170" x="8712200" y="1589088"/>
          <p14:tracePt t="7187" x="8712200" y="1614488"/>
          <p14:tracePt t="7195" x="8724900" y="1627188"/>
          <p14:tracePt t="7202" x="8724900" y="1639888"/>
          <p14:tracePt t="7211" x="8724900" y="1663700"/>
          <p14:tracePt t="7218" x="8737600" y="1676400"/>
          <p14:tracePt t="7227" x="8750300" y="1701800"/>
          <p14:tracePt t="7235" x="8763000" y="1727200"/>
          <p14:tracePt t="7243" x="8763000" y="1752600"/>
          <p14:tracePt t="7249" x="8774113" y="1776413"/>
          <p14:tracePt t="7259" x="8786813" y="1789113"/>
          <p14:tracePt t="7265" x="8799513" y="1814513"/>
          <p14:tracePt t="7276" x="8799513" y="1827213"/>
          <p14:tracePt t="7281" x="8812213" y="1839913"/>
          <p14:tracePt t="7291" x="8812213" y="1852613"/>
          <p14:tracePt t="7305" x="8812213" y="1876425"/>
          <p14:tracePt t="7412" x="8824913" y="1876425"/>
          <p14:tracePt t="7525" x="8824913" y="1889125"/>
          <p14:tracePt t="7677" x="8837613" y="1889125"/>
          <p14:tracePt t="7690" x="8837613" y="1901825"/>
          <p14:tracePt t="7697" x="8850313" y="1901825"/>
          <p14:tracePt t="7706" x="8850313" y="1914525"/>
          <p14:tracePt t="7714" x="8874125" y="1927225"/>
          <p14:tracePt t="7720" x="8874125" y="1952625"/>
          <p14:tracePt t="7727" x="8899525" y="1965325"/>
          <p14:tracePt t="7735" x="8912225" y="1989138"/>
          <p14:tracePt t="7744" x="8912225" y="2001838"/>
          <p14:tracePt t="7751" x="8937625" y="2014538"/>
          <p14:tracePt t="7760" x="8937625" y="2039938"/>
          <p14:tracePt t="7768" x="8963025" y="2052638"/>
          <p14:tracePt t="7777" x="8975725" y="2078038"/>
          <p14:tracePt t="7781" x="8999538" y="2114550"/>
          <p14:tracePt t="7792" x="9012238" y="2139950"/>
          <p14:tracePt t="7797" x="9037638" y="2178050"/>
          <p14:tracePt t="7806" x="9050338" y="2201863"/>
          <p14:tracePt t="7813" x="9075738" y="2239963"/>
          <p14:tracePt t="7820" x="9088438" y="2290763"/>
          <p14:tracePt t="7829" x="9112250" y="2303463"/>
          <p14:tracePt t="7836" x="9124950" y="2327275"/>
          <p14:tracePt t="7845" x="9150350" y="2352675"/>
          <p14:tracePt t="7851" x="9163050" y="2365375"/>
          <p14:tracePt t="7859" x="9188450" y="2390775"/>
          <p14:tracePt t="7866" x="9199563" y="2390775"/>
          <p14:tracePt t="7876" x="9212263" y="2403475"/>
          <p14:tracePt t="7882" x="9237663" y="2414588"/>
          <p14:tracePt t="7899" x="9263063" y="2427288"/>
          <p14:tracePt t="7915" x="9275763" y="2427288"/>
          <p14:tracePt t="7995" x="9288463" y="2427288"/>
          <p14:tracePt t="8023" x="9301163" y="2427288"/>
          <p14:tracePt t="8047" x="9312275" y="2414588"/>
          <p14:tracePt t="8077" x="9324975" y="2414588"/>
          <p14:tracePt t="8159" x="9337675" y="2414588"/>
          <p14:tracePt t="8171" x="9337675" y="2403475"/>
          <p14:tracePt t="8182" x="9350375" y="2390775"/>
          <p14:tracePt t="8225" x="9363075" y="2390775"/>
          <p14:tracePt t="8337" x="9363075" y="2378075"/>
          <p14:tracePt t="8353" x="9363075" y="2365375"/>
          <p14:tracePt t="8361" x="9363075" y="2339975"/>
          <p14:tracePt t="8370" x="9363075" y="2327275"/>
          <p14:tracePt t="8378" x="9363075" y="2314575"/>
          <p14:tracePt t="8385" x="9363075" y="2290763"/>
          <p14:tracePt t="8391" x="9363075" y="2252663"/>
          <p14:tracePt t="8398" x="9363075" y="2227263"/>
          <p14:tracePt t="8407" x="9350375" y="2201863"/>
          <p14:tracePt t="8414" x="9337675" y="2178050"/>
          <p14:tracePt t="8423" x="9337675" y="2152650"/>
          <p14:tracePt t="8430" x="9324975" y="2139950"/>
          <p14:tracePt t="8440" x="9324975" y="2127250"/>
          <p14:tracePt t="8446" x="9312275" y="2101850"/>
          <p14:tracePt t="8454" x="9301163" y="2078038"/>
          <p14:tracePt t="8468" x="9301163" y="2065338"/>
          <p14:tracePt t="8476" x="9301163" y="2052638"/>
          <p14:tracePt t="8484" x="9301163" y="2039938"/>
          <p14:tracePt t="8504" x="9288463" y="2027238"/>
          <p14:tracePt t="8512" x="9288463" y="2014538"/>
          <p14:tracePt t="8520" x="9288463" y="2001838"/>
          <p14:tracePt t="8526" x="9275763" y="1989138"/>
          <p14:tracePt t="8534" x="9263063" y="1978025"/>
          <p14:tracePt t="8542" x="9263063" y="1952625"/>
          <p14:tracePt t="8550" x="9250363" y="1939925"/>
          <p14:tracePt t="8560" x="9250363" y="1927225"/>
          <p14:tracePt t="8576" x="9250363" y="1914525"/>
          <p14:tracePt t="8583" x="9237663" y="1914525"/>
          <p14:tracePt t="8799" x="9237663" y="1901825"/>
          <p14:tracePt t="8823" x="9237663" y="1889125"/>
          <p14:tracePt t="8835" x="9250363" y="1889125"/>
          <p14:tracePt t="8843" x="9250363" y="1876425"/>
          <p14:tracePt t="8851" x="9263063" y="1865313"/>
          <p14:tracePt t="8859" x="9288463" y="1852613"/>
          <p14:tracePt t="8867" x="9288463" y="1839913"/>
          <p14:tracePt t="8876" x="9312275" y="1827213"/>
          <p14:tracePt t="8881" x="9324975" y="1814513"/>
          <p14:tracePt t="8891" x="9337675" y="1814513"/>
          <p14:tracePt t="8906" x="9337675" y="1801813"/>
          <p14:tracePt t="8913" x="9350375" y="1789113"/>
          <p14:tracePt t="8929" x="9375775" y="1776413"/>
          <p14:tracePt t="8935" x="9388475" y="1776413"/>
          <p14:tracePt t="8943" x="9401175" y="1776413"/>
          <p14:tracePt t="8950" x="9424988" y="1765300"/>
          <p14:tracePt t="8961" x="9437688" y="1765300"/>
          <p14:tracePt t="8967" x="9450388" y="1752600"/>
          <p14:tracePt t="8975" x="9475788" y="1739900"/>
          <p14:tracePt t="8995" x="9488488" y="1739900"/>
          <p14:tracePt t="9005" x="9488488" y="1727200"/>
          <p14:tracePt t="9078" x="9513888" y="1727200"/>
          <p14:tracePt t="9098" x="9525000" y="1739900"/>
          <p14:tracePt t="9157" x="9537700" y="1739900"/>
          <p14:tracePt t="9176" x="9550400" y="1739900"/>
          <p14:tracePt t="9189" x="9563100" y="1739900"/>
          <p14:tracePt t="9218" x="9575800" y="1739900"/>
          <p14:tracePt t="9347" x="9601200" y="1701800"/>
          <p14:tracePt t="9356" x="9626600" y="1663700"/>
          <p14:tracePt t="9363" x="9675813" y="1639888"/>
          <p14:tracePt t="9372" x="9713913" y="1589088"/>
          <p14:tracePt t="9379" x="9763125" y="1539875"/>
          <p14:tracePt t="9387" x="9788525" y="1527175"/>
          <p14:tracePt t="9395" x="9813925" y="1501775"/>
          <p14:tracePt t="9400" x="9839325" y="1501775"/>
          <p14:tracePt t="9410" x="9863138" y="1501775"/>
          <p14:tracePt t="9416" x="9875838" y="1501775"/>
          <p14:tracePt t="9426" x="9888538" y="1501775"/>
          <p14:tracePt t="9432" x="9913938" y="1514475"/>
          <p14:tracePt t="9442" x="9939338" y="1527175"/>
          <p14:tracePt t="9448" x="9975850" y="1539875"/>
          <p14:tracePt t="9459" x="10039350" y="1563688"/>
          <p14:tracePt t="9465" x="10101263" y="1589088"/>
          <p14:tracePt t="9471" x="10177463" y="1614488"/>
          <p14:tracePt t="9479" x="10252075" y="1639888"/>
          <p14:tracePt t="9486" x="10326688" y="1663700"/>
          <p14:tracePt t="9495" x="10390188" y="1689100"/>
          <p14:tracePt t="9502" x="10477500" y="1689100"/>
          <p14:tracePt t="9511" x="10552113" y="1714500"/>
          <p14:tracePt t="9519" x="10614025" y="1739900"/>
          <p14:tracePt t="9527" x="10626725" y="1752600"/>
          <p14:tracePt t="9535" x="10639425" y="1765300"/>
          <p14:tracePt t="9542" x="10664825" y="1776413"/>
          <p14:tracePt t="9550" x="10677525" y="1789113"/>
          <p14:tracePt t="9559" x="10702925" y="1801813"/>
          <p14:tracePt t="9565" x="10715625" y="1814513"/>
          <p14:tracePt t="9576" x="10726738" y="1827213"/>
          <p14:tracePt t="9581" x="10752138" y="1852613"/>
          <p14:tracePt t="9591" x="10764838" y="1852613"/>
          <p14:tracePt t="9597" x="10790238" y="1876425"/>
          <p14:tracePt t="9603" x="10802938" y="1876425"/>
          <p14:tracePt t="9610" x="10815638" y="1889125"/>
          <p14:tracePt t="9619" x="10828338" y="1901825"/>
          <p14:tracePt t="9627" x="10839450" y="1901825"/>
          <p14:tracePt t="9635" x="10852150" y="1914525"/>
          <p14:tracePt t="9643" x="10877550" y="1914525"/>
          <p14:tracePt t="9650" x="10890250" y="1927225"/>
          <p14:tracePt t="9660" x="10902950" y="1927225"/>
          <p14:tracePt t="9667" x="10928350" y="1939925"/>
          <p14:tracePt t="9675" x="10939463" y="1952625"/>
          <p14:tracePt t="9681" x="10964863" y="1952625"/>
          <p14:tracePt t="9691" x="10990263" y="1952625"/>
          <p14:tracePt t="9697" x="11002963" y="1965325"/>
          <p14:tracePt t="9706" x="11015663" y="1965325"/>
          <p14:tracePt t="9939" x="11028363" y="1965325"/>
          <p14:tracePt t="9953" x="11041063" y="1952625"/>
          <p14:tracePt t="9962" x="11052175" y="1927225"/>
          <p14:tracePt t="9972" x="11064875" y="1914525"/>
          <p14:tracePt t="9977" x="11064875" y="1889125"/>
          <p14:tracePt t="9985" x="11077575" y="1876425"/>
          <p14:tracePt t="9995" x="11077575" y="1865313"/>
          <p14:tracePt t="10011" x="11077575" y="1852613"/>
          <p14:tracePt t="10080" x="11064875" y="1839913"/>
          <p14:tracePt t="10090" x="11052175" y="1827213"/>
          <p14:tracePt t="10097" x="11041063" y="1827213"/>
          <p14:tracePt t="10108" x="11028363" y="1827213"/>
          <p14:tracePt t="10113" x="11015663" y="1827213"/>
          <p14:tracePt t="10121" x="10990263" y="1814513"/>
          <p14:tracePt t="10129" x="10964863" y="1814513"/>
          <p14:tracePt t="10136" x="10928350" y="1814513"/>
          <p14:tracePt t="10143" x="10877550" y="1827213"/>
          <p14:tracePt t="10151" x="10839450" y="1827213"/>
          <p14:tracePt t="10160" x="10815638" y="1839913"/>
          <p14:tracePt t="10167" x="10802938" y="1839913"/>
          <p14:tracePt t="10176" x="10790238" y="1839913"/>
          <p14:tracePt t="10240" x="10802938" y="1827213"/>
          <p14:tracePt t="10249" x="10828338" y="1801813"/>
          <p14:tracePt t="10257" x="10839450" y="1789113"/>
          <p14:tracePt t="10265" x="10852150" y="1776413"/>
          <p14:tracePt t="10275" x="10864850" y="1765300"/>
          <p14:tracePt t="10281" x="10877550" y="1752600"/>
          <p14:tracePt t="10286" x="10902950" y="1739900"/>
          <p14:tracePt t="10295" x="10915650" y="1739900"/>
          <p14:tracePt t="10303" x="10939463" y="1727200"/>
          <p14:tracePt t="10310" x="10952163" y="1714500"/>
          <p14:tracePt t="10319" x="10977563" y="1714500"/>
          <p14:tracePt t="10327" x="11002963" y="1714500"/>
          <p14:tracePt t="10335" x="11041063" y="1714500"/>
          <p14:tracePt t="10343" x="11102975" y="1714500"/>
          <p14:tracePt t="10349" x="11141075" y="1714500"/>
          <p14:tracePt t="10359" x="11177588" y="1727200"/>
          <p14:tracePt t="10365" x="11215688" y="1739900"/>
          <p14:tracePt t="10375" x="11241088" y="1739900"/>
          <p14:tracePt t="10381" x="11266488" y="1752600"/>
          <p14:tracePt t="10393" x="11290300" y="1776413"/>
          <p14:tracePt t="10398" x="11315700" y="1776413"/>
          <p14:tracePt t="10408" x="11328400" y="1801813"/>
          <p14:tracePt t="10413" x="11341100" y="1814513"/>
          <p14:tracePt t="10418" x="11366500" y="1839913"/>
          <p14:tracePt t="10427" x="11377613" y="1852613"/>
          <p14:tracePt t="10435" x="11403013" y="1865313"/>
          <p14:tracePt t="10443" x="11403013" y="1889125"/>
          <p14:tracePt t="10451" x="11403013" y="1901825"/>
          <p14:tracePt t="10459" x="11428413" y="1927225"/>
          <p14:tracePt t="10466" x="11441113" y="1939925"/>
          <p14:tracePt t="10475" x="11441113" y="1952625"/>
          <p14:tracePt t="10481" x="11453813" y="1978025"/>
          <p14:tracePt t="10492" x="11466513" y="1989138"/>
          <p14:tracePt t="10497" x="11479213" y="2014538"/>
          <p14:tracePt t="10508" x="11503025" y="2039938"/>
          <p14:tracePt t="10513" x="11503025" y="2052638"/>
          <p14:tracePt t="10521" x="11515725" y="2065338"/>
          <p14:tracePt t="10529" x="11515725" y="2089150"/>
          <p14:tracePt t="10536" x="11528425" y="2114550"/>
          <p14:tracePt t="10545" x="11528425" y="2139950"/>
          <p14:tracePt t="10551" x="11528425" y="2152650"/>
          <p14:tracePt t="10559" x="11528425" y="2178050"/>
          <p14:tracePt t="10566" x="11528425" y="2190750"/>
          <p14:tracePt t="10576" x="11528425" y="2201863"/>
          <p14:tracePt t="10583" x="11528425" y="2214563"/>
          <p14:tracePt t="10593" x="11528425" y="2239963"/>
          <p14:tracePt t="10599" x="11528425" y="2252663"/>
          <p14:tracePt t="10611" x="11528425" y="2265363"/>
          <p14:tracePt t="10633" x="11528425" y="2278063"/>
          <p14:tracePt t="10652" x="11528425" y="2303463"/>
          <p14:tracePt t="10669" x="11541125" y="2314575"/>
          <p14:tracePt t="10677" x="11541125" y="2339975"/>
          <p14:tracePt t="10682" x="11541125" y="2352675"/>
          <p14:tracePt t="10692" x="11541125" y="2365375"/>
          <p14:tracePt t="10699" x="11553825" y="2390775"/>
          <p14:tracePt t="10708" x="11553825" y="2403475"/>
          <p14:tracePt t="10715" x="11553825" y="2414588"/>
          <p14:tracePt t="10726" x="11553825" y="2427288"/>
          <p14:tracePt t="10731" x="11553825" y="2452688"/>
          <p14:tracePt t="10747" x="11553825" y="2478088"/>
          <p14:tracePt t="10761" x="11541125" y="2490788"/>
          <p14:tracePt t="10777" x="11541125" y="2503488"/>
          <p14:tracePt t="10793" x="11528425" y="2516188"/>
          <p14:tracePt t="10809" x="11503025" y="2527300"/>
          <p14:tracePt t="10816" x="11503025" y="2540000"/>
          <p14:tracePt t="10826" x="11490325" y="2540000"/>
          <p14:tracePt t="10831" x="11490325" y="2552700"/>
          <p14:tracePt t="10842" x="11479213" y="2565400"/>
          <p14:tracePt t="10859" x="11466513" y="2565400"/>
          <p14:tracePt t="10863" x="11453813" y="2565400"/>
          <p14:tracePt t="10887" x="11441113" y="2565400"/>
          <p14:tracePt t="10893" x="11441113" y="2578100"/>
          <p14:tracePt t="10900" x="11428413" y="2578100"/>
          <p14:tracePt t="10909" x="11415713" y="2578100"/>
          <p14:tracePt t="10916" x="11403013" y="2578100"/>
          <p14:tracePt t="10926" x="11390313" y="2578100"/>
          <p14:tracePt t="10933" x="11377613" y="2590800"/>
          <p14:tracePt t="10945" x="11353800" y="2603500"/>
          <p14:tracePt t="10959" x="11341100" y="2603500"/>
          <p14:tracePt t="10963" x="11315700" y="2603500"/>
          <p14:tracePt t="10971" x="11303000" y="2603500"/>
          <p14:tracePt t="10979" x="11290300" y="2603500"/>
          <p14:tracePt t="10986" x="11266488" y="2603500"/>
          <p14:tracePt t="10995" x="11253788" y="2603500"/>
          <p14:tracePt t="11002" x="11241088" y="2603500"/>
          <p14:tracePt t="11011" x="11228388" y="2603500"/>
          <p14:tracePt t="11016" x="11202988" y="2603500"/>
          <p14:tracePt t="11026" x="11190288" y="2590800"/>
          <p14:tracePt t="11033" x="11177588" y="2590800"/>
          <p14:tracePt t="11042" x="11164888" y="2590800"/>
          <p14:tracePt t="11048" x="11153775" y="2590800"/>
          <p14:tracePt t="11058" x="11141075" y="2590800"/>
          <p14:tracePt t="11081" x="11128375" y="2578100"/>
          <p14:tracePt t="11092" x="11115675" y="2578100"/>
          <p14:tracePt t="11109" x="11102975" y="2578100"/>
          <p14:tracePt t="11115" x="11090275" y="2565400"/>
          <p14:tracePt t="11125" x="11077575" y="2565400"/>
          <p14:tracePt t="11131" x="11064875" y="2565400"/>
          <p14:tracePt t="11141" x="11052175" y="2565400"/>
          <p14:tracePt t="11147" x="11041063" y="2565400"/>
          <p14:tracePt t="11158" x="11028363" y="2565400"/>
          <p14:tracePt t="11161" x="11015663" y="2565400"/>
          <p14:tracePt t="11168" x="11002963" y="2565400"/>
          <p14:tracePt t="11177" x="10990263" y="2565400"/>
          <p14:tracePt t="11185" x="10977563" y="2565400"/>
          <p14:tracePt t="11193" x="10964863" y="2565400"/>
          <p14:tracePt t="11200" x="10952163" y="2565400"/>
          <p14:tracePt t="11209" x="10939463" y="2565400"/>
          <p14:tracePt t="11216" x="10915650" y="2578100"/>
          <p14:tracePt t="11231" x="10890250" y="2578100"/>
          <p14:tracePt t="11241" x="10877550" y="2590800"/>
          <p14:tracePt t="11247" x="10864850" y="2590800"/>
          <p14:tracePt t="11258" x="10839450" y="2603500"/>
          <p14:tracePt t="11263" x="10802938" y="2616200"/>
          <p14:tracePt t="11271" x="10764838" y="2616200"/>
          <p14:tracePt t="11279" x="10726738" y="2627313"/>
          <p14:tracePt t="11285" x="10677525" y="2652713"/>
          <p14:tracePt t="11293" x="10602913" y="2665413"/>
          <p14:tracePt t="11300" x="10526713" y="2690813"/>
          <p14:tracePt t="11309" x="10464800" y="2703513"/>
          <p14:tracePt t="11316" x="10352088" y="2728913"/>
          <p14:tracePt t="11326" x="10252075" y="2752725"/>
          <p14:tracePt t="11334" x="10164763" y="2778125"/>
          <p14:tracePt t="11342" x="10064750" y="2778125"/>
          <p14:tracePt t="11350" x="9988550" y="2803525"/>
          <p14:tracePt t="11359" x="9901238" y="2816225"/>
          <p14:tracePt t="11363" x="9839325" y="2840038"/>
          <p14:tracePt t="11371" x="9763125" y="2840038"/>
          <p14:tracePt t="11379" x="9726613" y="2840038"/>
          <p14:tracePt t="11387" x="9701213" y="2840038"/>
          <p14:tracePt t="11403" x="9688513" y="2840038"/>
          <p14:tracePt t="11472" x="9675813" y="2828925"/>
          <p14:tracePt t="11481" x="9675813" y="2816225"/>
          <p14:tracePt t="11489" x="9650413" y="2790825"/>
          <p14:tracePt t="11495" x="9637713" y="2765425"/>
          <p14:tracePt t="11503" x="9613900" y="2728913"/>
          <p14:tracePt t="11511" x="9601200" y="2665413"/>
          <p14:tracePt t="11519" x="9575800" y="2627313"/>
          <p14:tracePt t="11527" x="9550400" y="2603500"/>
          <p14:tracePt t="11535" x="9550400" y="2578100"/>
          <p14:tracePt t="11543" x="9525000" y="2540000"/>
          <p14:tracePt t="11550" x="9513888" y="2516188"/>
          <p14:tracePt t="11558" x="9488488" y="2503488"/>
          <p14:tracePt t="11565" x="9475788" y="2465388"/>
          <p14:tracePt t="11575" x="9475788" y="2439988"/>
          <p14:tracePt t="11581" x="9475788" y="2427288"/>
          <p14:tracePt t="11593" x="9463088" y="2403475"/>
          <p14:tracePt t="11597" x="9450388" y="2378075"/>
          <p14:tracePt t="11606" x="9450388" y="2352675"/>
          <p14:tracePt t="11612" x="9437688" y="2314575"/>
          <p14:tracePt t="11621" x="9424988" y="2278063"/>
          <p14:tracePt t="11626" x="9413875" y="2239963"/>
          <p14:tracePt t="11634" x="9401175" y="2201863"/>
          <p14:tracePt t="11642" x="9388475" y="2178050"/>
          <p14:tracePt t="11650" x="9375775" y="2152650"/>
          <p14:tracePt t="11658" x="9375775" y="2139950"/>
          <p14:tracePt t="11666" x="9363075" y="2114550"/>
          <p14:tracePt t="11674" x="9363075" y="2078038"/>
          <p14:tracePt t="11682" x="9363075" y="2052638"/>
          <p14:tracePt t="11690" x="9363075" y="2014538"/>
          <p14:tracePt t="11696" x="9363075" y="1989138"/>
          <p14:tracePt t="11706" x="9363075" y="1952625"/>
          <p14:tracePt t="11712" x="9363075" y="1927225"/>
          <p14:tracePt t="11720" x="9363075" y="1889125"/>
          <p14:tracePt t="11728" x="9375775" y="1839913"/>
          <p14:tracePt t="11736" x="9388475" y="1776413"/>
          <p14:tracePt t="11744" x="9401175" y="1739900"/>
          <p14:tracePt t="11752" x="9401175" y="1701800"/>
          <p14:tracePt t="11758" x="9413875" y="1663700"/>
          <p14:tracePt t="11766" x="9413875" y="1627188"/>
          <p14:tracePt t="11774" x="9424988" y="1601788"/>
          <p14:tracePt t="11782" x="9424988" y="1589088"/>
          <p14:tracePt t="11790" x="9437688" y="1563688"/>
          <p14:tracePt t="11798" x="9437688" y="1552575"/>
          <p14:tracePt t="11808" x="9437688" y="1527175"/>
          <p14:tracePt t="11815" x="9437688" y="1501775"/>
          <p14:tracePt t="11821" x="9437688" y="1476375"/>
          <p14:tracePt t="11829" x="9437688" y="1463675"/>
          <p14:tracePt t="11837" x="9437688" y="1450975"/>
          <p14:tracePt t="11845" x="9437688" y="1439863"/>
          <p14:tracePt t="11861" x="9437688" y="1414463"/>
          <p14:tracePt t="11877" x="9437688" y="1401763"/>
          <p14:tracePt t="11885" x="9437688" y="1389063"/>
          <p14:tracePt t="11892" x="9437688" y="1376363"/>
          <p14:tracePt t="11898" x="9437688" y="1363663"/>
          <p14:tracePt t="11908" x="9437688" y="1339850"/>
          <p14:tracePt t="11915" x="9437688" y="1314450"/>
          <p14:tracePt t="11925" x="9437688" y="1289050"/>
          <p14:tracePt t="11931" x="9437688" y="1276350"/>
          <p14:tracePt t="11942" x="9437688" y="1250950"/>
          <p14:tracePt t="11948" x="9437688" y="1214438"/>
          <p14:tracePt t="11957" x="9437688" y="1189038"/>
          <p14:tracePt t="11961" x="9437688" y="1163638"/>
          <p14:tracePt t="11968" x="9437688" y="1138238"/>
          <p14:tracePt t="11977" x="9437688" y="1125538"/>
          <p14:tracePt t="11984" x="9450388" y="1101725"/>
          <p14:tracePt t="11993" x="9450388" y="1063625"/>
          <p14:tracePt t="12000" x="9450388" y="1038225"/>
          <p14:tracePt t="12009" x="9450388" y="1025525"/>
          <p14:tracePt t="12016" x="9450388" y="1001713"/>
          <p14:tracePt t="12025" x="9450388" y="989013"/>
          <p14:tracePt t="12031" x="9450388" y="963613"/>
          <p14:tracePt t="12041" x="9450388" y="950913"/>
          <p14:tracePt t="12047" x="9450388" y="938213"/>
          <p14:tracePt t="12058" x="9450388" y="925513"/>
          <p14:tracePt t="12237" x="9437688" y="925513"/>
          <p14:tracePt t="12245" x="9437688" y="938213"/>
          <p14:tracePt t="12253" x="9437688" y="950913"/>
          <p14:tracePt t="12261" x="9437688" y="963613"/>
          <p14:tracePt t="12268" x="9437688" y="989013"/>
          <p14:tracePt t="12277" x="9437688" y="1025525"/>
          <p14:tracePt t="12285" x="9437688" y="1050925"/>
          <p14:tracePt t="12293" x="9437688" y="1089025"/>
          <p14:tracePt t="12299" x="9437688" y="1125538"/>
          <p14:tracePt t="12308" x="9437688" y="1189038"/>
          <p14:tracePt t="12315" x="9437688" y="1250950"/>
          <p14:tracePt t="12324" x="9450388" y="1327150"/>
          <p14:tracePt t="12331" x="9463088" y="1401763"/>
          <p14:tracePt t="12341" x="9475788" y="1463675"/>
          <p14:tracePt t="12347" x="9488488" y="1527175"/>
          <p14:tracePt t="12361" x="9513888" y="1627188"/>
          <p14:tracePt t="12368" x="9513888" y="1652588"/>
          <p14:tracePt t="12377" x="9525000" y="1714500"/>
          <p14:tracePt t="12384" x="9525000" y="1752600"/>
          <p14:tracePt t="12392" x="9537700" y="1789113"/>
          <p14:tracePt t="12400" x="9537700" y="1839913"/>
          <p14:tracePt t="12408" x="9550400" y="1889125"/>
          <p14:tracePt t="12416" x="9550400" y="1939925"/>
          <p14:tracePt t="12424" x="9550400" y="2014538"/>
          <p14:tracePt t="12430" x="9550400" y="2078038"/>
          <p14:tracePt t="12439" x="9550400" y="2139950"/>
          <p14:tracePt t="12446" x="9550400" y="2178050"/>
          <p14:tracePt t="12456" x="9563100" y="2239963"/>
          <p14:tracePt t="12462" x="9563100" y="2290763"/>
          <p14:tracePt t="12470" x="9563100" y="2352675"/>
          <p14:tracePt t="12478" x="9575800" y="2427288"/>
          <p14:tracePt t="12486" x="9575800" y="2465388"/>
          <p14:tracePt t="12494" x="9601200" y="2516188"/>
          <p14:tracePt t="12500" x="9613900" y="2552700"/>
          <p14:tracePt t="12508" x="9626600" y="2565400"/>
          <p14:tracePt t="12516" x="9626600" y="2578100"/>
          <p14:tracePt t="12524" x="9637713" y="2603500"/>
          <p14:tracePt t="12532" x="9650413" y="2616200"/>
          <p14:tracePt t="12540" x="9650413" y="2640013"/>
          <p14:tracePt t="12548" x="9650413" y="2652713"/>
          <p14:tracePt t="12556" x="9663113" y="2678113"/>
          <p14:tracePt t="12562" x="9663113" y="2690813"/>
          <p14:tracePt t="12570" x="9675813" y="2716213"/>
          <p14:tracePt t="12578" x="9675813" y="2740025"/>
          <p14:tracePt t="12586" x="9688513" y="2752725"/>
          <p14:tracePt t="12594" x="9688513" y="2778125"/>
          <p14:tracePt t="12602" x="9688513" y="2790825"/>
          <p14:tracePt t="12610" x="9688513" y="2816225"/>
          <p14:tracePt t="12618" x="9688513" y="2840038"/>
          <p14:tracePt t="12626" x="9688513" y="2852738"/>
          <p14:tracePt t="12632" x="9688513" y="2865438"/>
          <p14:tracePt t="12640" x="9701213" y="2890838"/>
          <p14:tracePt t="12648" x="9701213" y="2903538"/>
          <p14:tracePt t="12656" x="9713913" y="2916238"/>
          <p14:tracePt t="12664" x="9713913" y="2928938"/>
          <p14:tracePt t="12680" x="9713913" y="2941638"/>
          <p14:tracePt t="12690" x="9713913" y="2952750"/>
          <p14:tracePt t="12702" x="9713913" y="2965450"/>
          <p14:tracePt t="13081" x="9713913" y="2952750"/>
          <p14:tracePt t="13089" x="9713913" y="2941638"/>
          <p14:tracePt t="13097" x="9713913" y="2928938"/>
          <p14:tracePt t="13111" x="9713913" y="2903538"/>
          <p14:tracePt t="13127" x="9713913" y="2890838"/>
          <p14:tracePt t="13151" x="9713913" y="2878138"/>
          <p14:tracePt t="13266" x="9713913" y="2865438"/>
          <p14:tracePt t="13329" x="9713913" y="2852738"/>
          <p14:tracePt t="13419" x="9713913" y="2840038"/>
          <p14:tracePt t="13877" x="9701213" y="2865438"/>
          <p14:tracePt t="13885" x="9688513" y="2903538"/>
          <p14:tracePt t="13893" x="9675813" y="2941638"/>
          <p14:tracePt t="13901" x="9675813" y="2990850"/>
          <p14:tracePt t="13909" x="9675813" y="3041650"/>
          <p14:tracePt t="13916" x="9675813" y="3090863"/>
          <p14:tracePt t="13924" x="9675813" y="3141663"/>
          <p14:tracePt t="13931" x="9663113" y="3228975"/>
          <p14:tracePt t="13942" x="9663113" y="3303588"/>
          <p14:tracePt t="13948" x="9637713" y="3367088"/>
          <p14:tracePt t="13959" x="9626600" y="3441700"/>
          <p14:tracePt t="13963" x="9613900" y="3490913"/>
          <p14:tracePt t="13974" x="9601200" y="3554413"/>
          <p14:tracePt t="13979" x="9588500" y="3579813"/>
          <p14:tracePt t="13985" x="9563100" y="3603625"/>
          <p14:tracePt t="13993" x="9513888" y="3629025"/>
          <p14:tracePt t="14001" x="9463088" y="3654425"/>
          <p14:tracePt t="14010" x="9401175" y="3679825"/>
          <p14:tracePt t="14017" x="9363075" y="3692525"/>
          <p14:tracePt t="14026" x="9324975" y="3716338"/>
          <p14:tracePt t="14034" x="9275763" y="3729038"/>
          <p14:tracePt t="14042" x="9237663" y="3754438"/>
          <p14:tracePt t="14047" x="9224963" y="3767138"/>
          <p14:tracePt t="14059" x="9199563" y="3779838"/>
          <p14:tracePt t="14257" x="9212263" y="3779838"/>
          <p14:tracePt t="14289" x="9224963" y="3779838"/>
          <p14:tracePt t="14297" x="9224963" y="3767138"/>
          <p14:tracePt t="14317" x="9224963" y="3754438"/>
          <p14:tracePt t="14323" x="9224963" y="3729038"/>
          <p14:tracePt t="14331" x="9224963" y="3716338"/>
          <p14:tracePt t="14341" x="9224963" y="3703638"/>
          <p14:tracePt t="14348" x="9224963" y="3679825"/>
          <p14:tracePt t="14360" x="9199563" y="3654425"/>
          <p14:tracePt t="14363" x="9188450" y="3629025"/>
          <p14:tracePt t="14375" x="9163050" y="3579813"/>
          <p14:tracePt t="14378" x="9150350" y="3516313"/>
          <p14:tracePt t="14384" x="9124950" y="3467100"/>
          <p14:tracePt t="14392" x="9099550" y="3390900"/>
          <p14:tracePt t="14400" x="9063038" y="3328988"/>
          <p14:tracePt t="14408" x="9037638" y="3278188"/>
          <p14:tracePt t="14416" x="9024938" y="3228975"/>
          <p14:tracePt t="14424" x="8999538" y="3190875"/>
          <p14:tracePt t="14432" x="8975725" y="3154363"/>
          <p14:tracePt t="14440" x="8963025" y="3128963"/>
          <p14:tracePt t="14448" x="8937625" y="3103563"/>
          <p14:tracePt t="14456" x="8924925" y="3090863"/>
          <p14:tracePt t="14462" x="8899525" y="3054350"/>
          <p14:tracePt t="14472" x="8886825" y="3041650"/>
          <p14:tracePt t="14478" x="8863013" y="3016250"/>
          <p14:tracePt t="14486" x="8837613" y="2990850"/>
          <p14:tracePt t="14495" x="8824913" y="2965450"/>
          <p14:tracePt t="14502" x="8799513" y="2952750"/>
          <p14:tracePt t="14510" x="8774113" y="2928938"/>
          <p14:tracePt t="14518" x="8763000" y="2916238"/>
          <p14:tracePt t="14524" x="8724900" y="2890838"/>
          <p14:tracePt t="14532" x="8712200" y="2878138"/>
          <p14:tracePt t="14540" x="8686800" y="2852738"/>
          <p14:tracePt t="14548" x="8661400" y="2840038"/>
          <p14:tracePt t="14557" x="8637588" y="2816225"/>
          <p14:tracePt t="14564" x="8612188" y="2803525"/>
          <p14:tracePt t="14573" x="8586788" y="2778125"/>
          <p14:tracePt t="14580" x="8524875" y="2716213"/>
          <p14:tracePt t="14586" x="8461375" y="2678113"/>
          <p14:tracePt t="14594" x="8386763" y="2652713"/>
          <p14:tracePt t="14602" x="8335963" y="2627313"/>
          <p14:tracePt t="14610" x="8274050" y="2603500"/>
          <p14:tracePt t="14618" x="8223250" y="2590800"/>
          <p14:tracePt t="14626" x="8161338" y="2590800"/>
          <p14:tracePt t="14634" x="8123238" y="2590800"/>
          <p14:tracePt t="14643" x="8086725" y="2590800"/>
          <p14:tracePt t="14650" x="8048625" y="2590800"/>
          <p14:tracePt t="14656" x="8023225" y="2590800"/>
          <p14:tracePt t="14664" x="8010525" y="2590800"/>
          <p14:tracePt t="14673" x="7999413" y="2590800"/>
          <p14:tracePt t="14680" x="7974013" y="2590800"/>
          <p14:tracePt t="14689" x="7961313" y="2590800"/>
          <p14:tracePt t="14697" x="7948613" y="2590800"/>
          <p14:tracePt t="14708" x="7923213" y="2590800"/>
          <p14:tracePt t="14713" x="7897813" y="2590800"/>
          <p14:tracePt t="14724" x="7861300" y="2590800"/>
          <p14:tracePt t="14727" x="7797800" y="2590800"/>
          <p14:tracePt t="14735" x="7723188" y="2590800"/>
          <p14:tracePt t="14743" x="7661275" y="2590800"/>
          <p14:tracePt t="14751" x="7585075" y="2590800"/>
          <p14:tracePt t="14759" x="7510463" y="2603500"/>
          <p14:tracePt t="14767" x="7459663" y="2616200"/>
          <p14:tracePt t="14775" x="7410450" y="2627313"/>
          <p14:tracePt t="14782" x="7372350" y="2640013"/>
          <p14:tracePt t="14790" x="7335838" y="2652713"/>
          <p14:tracePt t="14798" x="7323138" y="2652713"/>
          <p14:tracePt t="14808" x="7297738" y="2652713"/>
          <p14:tracePt t="14813" x="7285038" y="2665413"/>
          <p14:tracePt t="14824" x="7259638" y="2678113"/>
          <p14:tracePt t="14829" x="7246938" y="2678113"/>
          <p14:tracePt t="14837" x="7223125" y="2690813"/>
          <p14:tracePt t="14845" x="7210425" y="2716213"/>
          <p14:tracePt t="14853" x="7185025" y="2728913"/>
          <p14:tracePt t="14859" x="7159625" y="2740025"/>
          <p14:tracePt t="14867" x="7146925" y="2765425"/>
          <p14:tracePt t="14875" x="7134225" y="2778125"/>
          <p14:tracePt t="14883" x="7110413" y="2803525"/>
          <p14:tracePt t="14892" x="7085013" y="2816225"/>
          <p14:tracePt t="14899" x="7059613" y="2840038"/>
          <p14:tracePt t="14908" x="7046913" y="2852738"/>
          <p14:tracePt t="14915" x="7021513" y="2865438"/>
          <p14:tracePt t="14924" x="6997700" y="2878138"/>
          <p14:tracePt t="14929" x="6946900" y="2903538"/>
          <p14:tracePt t="14937" x="6921500" y="2916238"/>
          <p14:tracePt t="14945" x="6872288" y="2941638"/>
          <p14:tracePt t="14953" x="6846888" y="2965450"/>
          <p14:tracePt t="14961" x="6797675" y="2978150"/>
          <p14:tracePt t="14968" x="6772275" y="3003550"/>
          <p14:tracePt t="14977" x="6746875" y="3016250"/>
          <p14:tracePt t="14985" x="6721475" y="3041650"/>
          <p14:tracePt t="14991" x="6672263" y="3065463"/>
          <p14:tracePt t="14999" x="6634163" y="3090863"/>
          <p14:tracePt t="15007" x="6596063" y="3116263"/>
          <p14:tracePt t="15015" x="6559550" y="3165475"/>
          <p14:tracePt t="15024" x="6521450" y="3203575"/>
          <p14:tracePt t="15031" x="6483350" y="3254375"/>
          <p14:tracePt t="15040" x="6459538" y="3267075"/>
          <p14:tracePt t="15047" x="6434138" y="3290888"/>
          <p14:tracePt t="15053" x="6421438" y="3303588"/>
          <p14:tracePt t="15061" x="6396038" y="3328988"/>
          <p14:tracePt t="15069" x="6359525" y="3341688"/>
          <p14:tracePt t="15077" x="6346825" y="3367088"/>
          <p14:tracePt t="15085" x="6321425" y="3378200"/>
          <p14:tracePt t="15093" x="6296025" y="3403600"/>
          <p14:tracePt t="15101" x="6270625" y="3441700"/>
          <p14:tracePt t="15109" x="6234113" y="3467100"/>
          <p14:tracePt t="15117" x="6221413" y="3490913"/>
          <p14:tracePt t="15125" x="6208713" y="3516313"/>
          <p14:tracePt t="15131" x="6183313" y="3541713"/>
          <p14:tracePt t="15140" x="6157913" y="3579813"/>
          <p14:tracePt t="15147" x="6146800" y="3603625"/>
          <p14:tracePt t="15157" x="6134100" y="3616325"/>
          <p14:tracePt t="15163" x="6121400" y="3629025"/>
          <p14:tracePt t="15173" x="6096000" y="3667125"/>
          <p14:tracePt t="15179" x="6083300" y="3692525"/>
          <p14:tracePt t="15187" x="6070600" y="3703638"/>
          <p14:tracePt t="15193" x="6045200" y="3741738"/>
          <p14:tracePt t="15201" x="6034088" y="3767138"/>
          <p14:tracePt t="15209" x="6034088" y="3779838"/>
          <p14:tracePt t="15217" x="6008688" y="3816350"/>
          <p14:tracePt t="15225" x="5983288" y="3867150"/>
          <p14:tracePt t="15232" x="5983288" y="3905250"/>
          <p14:tracePt t="15241" x="5957888" y="3941763"/>
          <p14:tracePt t="15248" x="5932488" y="3967163"/>
          <p14:tracePt t="15258" x="5921375" y="4005263"/>
          <p14:tracePt t="15263" x="5908675" y="4041775"/>
          <p14:tracePt t="15273" x="5895975" y="4092575"/>
          <p14:tracePt t="15279" x="5883275" y="4154488"/>
          <p14:tracePt t="15287" x="5883275" y="4230688"/>
          <p14:tracePt t="15295" x="5883275" y="4305300"/>
          <p14:tracePt t="15303" x="5883275" y="4379913"/>
          <p14:tracePt t="15311" x="5883275" y="4443413"/>
          <p14:tracePt t="15318" x="5895975" y="4518025"/>
          <p14:tracePt t="15325" x="5908675" y="4592638"/>
          <p14:tracePt t="15332" x="5921375" y="4643438"/>
          <p14:tracePt t="15341" x="5921375" y="4692650"/>
          <p14:tracePt t="15349" x="5921375" y="4768850"/>
          <p14:tracePt t="15358" x="5921375" y="4830763"/>
          <p14:tracePt t="15366" x="5921375" y="4905375"/>
          <p14:tracePt t="15375" x="5908675" y="4992688"/>
          <p14:tracePt t="15381" x="5908675" y="5068888"/>
          <p14:tracePt t="15391" x="5908675" y="5143500"/>
          <p14:tracePt t="15395" x="5908675" y="5205413"/>
          <p14:tracePt t="15403" x="5908675" y="5281613"/>
          <p14:tracePt t="15411" x="5908675" y="5343525"/>
          <p14:tracePt t="15418" x="5932488" y="5418138"/>
          <p14:tracePt t="15427" x="5945188" y="5481638"/>
          <p14:tracePt t="15435" x="5957888" y="5530850"/>
          <p14:tracePt t="15443" x="5970588" y="5568950"/>
          <p14:tracePt t="15451" x="5995988" y="5607050"/>
          <p14:tracePt t="15458" x="6021388" y="5668963"/>
          <p14:tracePt t="15466" x="6034088" y="5694363"/>
          <p14:tracePt t="15474" x="6057900" y="5743575"/>
          <p14:tracePt t="15482" x="6083300" y="5807075"/>
          <p14:tracePt t="15490" x="6108700" y="5868988"/>
          <p14:tracePt t="15497" x="6134100" y="5932488"/>
          <p14:tracePt t="15507" x="6157913" y="5969000"/>
          <p14:tracePt t="15513" x="6196013" y="6019800"/>
          <p14:tracePt t="15524" x="6208713" y="6045200"/>
          <p14:tracePt t="15527" x="6246813" y="6094413"/>
          <p14:tracePt t="15535" x="6259513" y="6132513"/>
          <p14:tracePt t="15543" x="6283325" y="6169025"/>
          <p14:tracePt t="15551" x="6308725" y="6181725"/>
          <p14:tracePt t="15559" x="6334125" y="6219825"/>
          <p14:tracePt t="15567" x="6370638" y="6232525"/>
          <p14:tracePt t="15575" x="6408738" y="6269038"/>
          <p14:tracePt t="15583" x="6434138" y="6294438"/>
          <p14:tracePt t="15591" x="6483350" y="6319838"/>
          <p14:tracePt t="15597" x="6508750" y="6332538"/>
          <p14:tracePt t="15608" x="6546850" y="6357938"/>
          <p14:tracePt t="15613" x="6572250" y="6370638"/>
          <p14:tracePt t="15624" x="6608763" y="6394450"/>
          <p14:tracePt t="15629" x="6634163" y="6407150"/>
          <p14:tracePt t="15637" x="6659563" y="6432550"/>
          <p14:tracePt t="15645" x="6672263" y="6445250"/>
          <p14:tracePt t="15653" x="6708775" y="6470650"/>
          <p14:tracePt t="15659" x="6734175" y="6483350"/>
          <p14:tracePt t="15667" x="6759575" y="6507163"/>
          <p14:tracePt t="15675" x="6797675" y="6519863"/>
          <p14:tracePt t="15683" x="6872288" y="6545263"/>
          <p14:tracePt t="15692" x="6910388" y="6570663"/>
          <p14:tracePt t="15699" x="6946900" y="6583363"/>
          <p14:tracePt t="15707" x="6985000" y="6583363"/>
          <p14:tracePt t="15714" x="7034213" y="6583363"/>
          <p14:tracePt t="15722" x="7072313" y="6583363"/>
          <p14:tracePt t="15728" x="7123113" y="6583363"/>
          <p14:tracePt t="15736" x="7159625" y="6594475"/>
          <p14:tracePt t="15744" x="7197725" y="6594475"/>
          <p14:tracePt t="15753" x="7235825" y="6594475"/>
          <p14:tracePt t="15761" x="7272338" y="6594475"/>
          <p14:tracePt t="15769" x="7323138" y="6583363"/>
          <p14:tracePt t="15777" x="7372350" y="6583363"/>
          <p14:tracePt t="15785" x="7448550" y="6583363"/>
          <p14:tracePt t="15793" x="7510463" y="6583363"/>
          <p14:tracePt t="15798" x="7585075" y="6583363"/>
          <p14:tracePt t="15807" x="7648575" y="6583363"/>
          <p14:tracePt t="15815" x="7735888" y="6594475"/>
          <p14:tracePt t="15824" x="7835900" y="6594475"/>
          <p14:tracePt t="15830" x="7910513" y="6594475"/>
          <p14:tracePt t="15840" x="7986713" y="6594475"/>
          <p14:tracePt t="15847" x="8099425" y="6570663"/>
          <p14:tracePt t="15858" x="8199438" y="6545263"/>
          <p14:tracePt t="15861" x="8286750" y="6519863"/>
          <p14:tracePt t="15868" x="8361363" y="6494463"/>
          <p14:tracePt t="15877" x="8435975" y="6470650"/>
          <p14:tracePt t="15885" x="8499475" y="6445250"/>
          <p14:tracePt t="15893" x="8561388" y="6432550"/>
          <p14:tracePt t="15901" x="8624888" y="6394450"/>
          <p14:tracePt t="15909" x="8674100" y="6370638"/>
          <p14:tracePt t="15916" x="8737600" y="6319838"/>
          <p14:tracePt t="15925" x="8799513" y="6281738"/>
          <p14:tracePt t="15933" x="8863013" y="6245225"/>
          <p14:tracePt t="15943" x="8924925" y="6207125"/>
          <p14:tracePt t="15947" x="8999538" y="6169025"/>
          <p14:tracePt t="15958" x="9050338" y="6132513"/>
          <p14:tracePt t="15963" x="9075738" y="6107113"/>
          <p14:tracePt t="15973" x="9088438" y="6081713"/>
          <p14:tracePt t="15979" x="9124950" y="6069013"/>
          <p14:tracePt t="15987" x="9150350" y="6032500"/>
          <p14:tracePt t="15995" x="9175750" y="5994400"/>
          <p14:tracePt t="16001" x="9188450" y="5945188"/>
          <p14:tracePt t="16009" x="9212263" y="5868988"/>
          <p14:tracePt t="16016" x="9237663" y="5768975"/>
          <p14:tracePt t="16025" x="9263063" y="5656263"/>
          <p14:tracePt t="16032" x="9301163" y="5556250"/>
          <p14:tracePt t="16041" x="9324975" y="5456238"/>
          <p14:tracePt t="16048" x="9350375" y="5368925"/>
          <p14:tracePt t="16059" x="9375775" y="5294313"/>
          <p14:tracePt t="16063" x="9388475" y="5218113"/>
          <p14:tracePt t="16074" x="9413875" y="5143500"/>
          <p14:tracePt t="16079" x="9413875" y="5092700"/>
          <p14:tracePt t="16087" x="9437688" y="5030788"/>
          <p14:tracePt t="16095" x="9437688" y="4956175"/>
          <p14:tracePt t="16103" x="9437688" y="4892675"/>
          <p14:tracePt t="16111" x="9413875" y="4818063"/>
          <p14:tracePt t="16118" x="9388475" y="4730750"/>
          <p14:tracePt t="16125" x="9363075" y="4656138"/>
          <p14:tracePt t="16133" x="9350375" y="4579938"/>
          <p14:tracePt t="16141" x="9324975" y="4492625"/>
          <p14:tracePt t="16148" x="9301163" y="4418013"/>
          <p14:tracePt t="16158" x="9275763" y="4354513"/>
          <p14:tracePt t="16165" x="9250363" y="4292600"/>
          <p14:tracePt t="16174" x="9224963" y="4254500"/>
          <p14:tracePt t="16181" x="9199563" y="4192588"/>
          <p14:tracePt t="16190" x="9188450" y="4141788"/>
          <p14:tracePt t="16195" x="9163050" y="4067175"/>
          <p14:tracePt t="16203" x="9137650" y="3979863"/>
          <p14:tracePt t="16211" x="9124950" y="3905250"/>
          <p14:tracePt t="16218" x="9099550" y="3803650"/>
          <p14:tracePt t="16227" x="9075738" y="3716338"/>
          <p14:tracePt t="16235" x="9050338" y="3641725"/>
          <p14:tracePt t="16243" x="9024938" y="3579813"/>
          <p14:tracePt t="16251" x="8999538" y="3529013"/>
          <p14:tracePt t="16259" x="8975725" y="3479800"/>
          <p14:tracePt t="16265" x="8963025" y="3454400"/>
          <p14:tracePt t="16274" x="8950325" y="3441700"/>
          <p14:tracePt t="16282" x="8924925" y="3416300"/>
          <p14:tracePt t="16297" x="8912225" y="3403600"/>
          <p14:tracePt t="16308" x="8899525" y="3378200"/>
          <p14:tracePt t="16313" x="8899525" y="3367088"/>
          <p14:tracePt t="16323" x="8874125" y="3341688"/>
          <p14:tracePt t="16329" x="8863013" y="3316288"/>
          <p14:tracePt t="16335" x="8837613" y="3267075"/>
          <p14:tracePt t="16343" x="8812213" y="3190875"/>
          <p14:tracePt t="16351" x="8763000" y="3128963"/>
          <p14:tracePt t="16359" x="8724900" y="3078163"/>
          <p14:tracePt t="16367" x="8712200" y="3054350"/>
          <p14:tracePt t="16378" x="8686800" y="3028950"/>
          <p14:tracePt t="16382" x="8686800" y="3016250"/>
          <p14:tracePt t="16390" x="8661400" y="2990850"/>
          <p14:tracePt t="16396" x="8650288" y="2978150"/>
          <p14:tracePt t="16407" x="8624888" y="2952750"/>
          <p14:tracePt t="16412" x="8612188" y="2928938"/>
          <p14:tracePt t="16422" x="8586788" y="2903538"/>
          <p14:tracePt t="16428" x="8524875" y="2865438"/>
          <p14:tracePt t="16436" x="8474075" y="2828925"/>
          <p14:tracePt t="16444" x="8424863" y="2765425"/>
          <p14:tracePt t="16452" x="8335963" y="2690813"/>
          <p14:tracePt t="16461" x="8274050" y="2665413"/>
          <p14:tracePt t="16466" x="8223250" y="2627313"/>
          <p14:tracePt t="16474" x="8186738" y="2590800"/>
          <p14:tracePt t="16482" x="8148638" y="2578100"/>
          <p14:tracePt t="16490" x="8135938" y="2552700"/>
          <p14:tracePt t="16498" x="8110538" y="2540000"/>
          <p14:tracePt t="16507" x="8110538" y="2527300"/>
          <p14:tracePt t="16514" x="8099425" y="2516188"/>
          <p14:tracePt t="16523" x="8099425" y="2503488"/>
          <p14:tracePt t="16528" x="8074025" y="2490788"/>
          <p14:tracePt t="16544" x="8061325" y="2465388"/>
          <p14:tracePt t="16552" x="8023225" y="2452688"/>
          <p14:tracePt t="16561" x="8010525" y="2427288"/>
          <p14:tracePt t="16568" x="7961313" y="2414588"/>
          <p14:tracePt t="16577" x="7897813" y="2390775"/>
          <p14:tracePt t="16585" x="7848600" y="2365375"/>
          <p14:tracePt t="16593" x="7785100" y="2352675"/>
          <p14:tracePt t="16598" x="7761288" y="2352675"/>
          <p14:tracePt t="16607" x="7723188" y="2352675"/>
          <p14:tracePt t="16614" x="7710488" y="2352675"/>
          <p14:tracePt t="16625" x="7685088" y="2339975"/>
          <p14:tracePt t="16631" x="7648575" y="2327275"/>
          <p14:tracePt t="16640" x="7597775" y="2303463"/>
          <p14:tracePt t="16648" x="7561263" y="2303463"/>
          <p14:tracePt t="16657" x="7510463" y="2278063"/>
          <p14:tracePt t="16663" x="7435850" y="2265363"/>
          <p14:tracePt t="16668" x="7359650" y="2252663"/>
          <p14:tracePt t="16677" x="7297738" y="2239963"/>
          <p14:tracePt t="16685" x="7223125" y="2227263"/>
          <p14:tracePt t="16693" x="7159625" y="2227263"/>
          <p14:tracePt t="16701" x="7085013" y="2227263"/>
          <p14:tracePt t="16708" x="7021513" y="2227263"/>
          <p14:tracePt t="16716" x="6946900" y="2252663"/>
          <p14:tracePt t="16725" x="6872288" y="2278063"/>
          <p14:tracePt t="16732" x="6797675" y="2303463"/>
          <p14:tracePt t="16739" x="6734175" y="2327275"/>
          <p14:tracePt t="16746" x="6659563" y="2352675"/>
          <p14:tracePt t="16755" x="6584950" y="2378075"/>
          <p14:tracePt t="16762" x="6496050" y="2427288"/>
          <p14:tracePt t="16772" x="6421438" y="2452688"/>
          <p14:tracePt t="16778" x="6370638" y="2465388"/>
          <p14:tracePt t="16786" x="6308725" y="2490788"/>
          <p14:tracePt t="16794" x="6259513" y="2516188"/>
          <p14:tracePt t="16800" x="6183313" y="2552700"/>
          <p14:tracePt t="16808" x="6134100" y="2590800"/>
          <p14:tracePt t="16817" x="6083300" y="2603500"/>
          <p14:tracePt t="16825" x="6021388" y="2640013"/>
          <p14:tracePt t="16833" x="5957888" y="2678113"/>
          <p14:tracePt t="16841" x="5883275" y="2716213"/>
          <p14:tracePt t="16848" x="5832475" y="2765425"/>
          <p14:tracePt t="16858" x="5770563" y="2816225"/>
          <p14:tracePt t="16863" x="5708650" y="2852738"/>
          <p14:tracePt t="16874" x="5645150" y="2903538"/>
          <p14:tracePt t="16879" x="5583238" y="2965450"/>
          <p14:tracePt t="16890" x="5507038" y="3028950"/>
          <p14:tracePt t="16895" x="5432425" y="3090863"/>
          <p14:tracePt t="16903" x="5394325" y="3128963"/>
          <p14:tracePt t="16911" x="5345113" y="3165475"/>
          <p14:tracePt t="16918" x="5319713" y="3178175"/>
          <p14:tracePt t="16927" x="5294313" y="3203575"/>
          <p14:tracePt t="16932" x="5281613" y="3241675"/>
          <p14:tracePt t="16944" x="5245100" y="3278188"/>
          <p14:tracePt t="16949" x="5219700" y="3328988"/>
          <p14:tracePt t="16957" x="5170488" y="3367088"/>
          <p14:tracePt t="16965" x="5119688" y="3429000"/>
          <p14:tracePt t="16974" x="5094288" y="3454400"/>
          <p14:tracePt t="16982" x="5068888" y="3479800"/>
          <p14:tracePt t="16991" x="5057775" y="3490913"/>
          <p14:tracePt t="16997" x="5045075" y="3516313"/>
          <p14:tracePt t="17003" x="5019675" y="3529013"/>
          <p14:tracePt t="17011" x="5006975" y="3554413"/>
          <p14:tracePt t="17018" x="4968875" y="3579813"/>
          <p14:tracePt t="17027" x="4956175" y="3590925"/>
          <p14:tracePt t="17035" x="4945063" y="3616325"/>
          <p14:tracePt t="17043" x="4919663" y="3629025"/>
          <p14:tracePt t="17050" x="4906963" y="3654425"/>
          <p14:tracePt t="17059" x="4881563" y="3679825"/>
          <p14:tracePt t="17065" x="4868863" y="3703638"/>
          <p14:tracePt t="17074" x="4843463" y="3729038"/>
          <p14:tracePt t="17081" x="4832350" y="3779838"/>
          <p14:tracePt t="17090" x="4806950" y="3829050"/>
          <p14:tracePt t="17097" x="4781550" y="3867150"/>
          <p14:tracePt t="17107" x="4756150" y="3929063"/>
          <p14:tracePt t="17112" x="4743450" y="3979863"/>
          <p14:tracePt t="17125" x="4719638" y="4005263"/>
          <p14:tracePt t="17129" x="4706938" y="4041775"/>
          <p14:tracePt t="17135" x="4694238" y="4079875"/>
          <p14:tracePt t="17143" x="4694238" y="4092575"/>
          <p14:tracePt t="17150" x="4694238" y="4117975"/>
          <p14:tracePt t="17159" x="4694238" y="4141788"/>
          <p14:tracePt t="17167" x="4694238" y="4167188"/>
          <p14:tracePt t="17175" x="4694238" y="4205288"/>
          <p14:tracePt t="17183" x="4694238" y="4230688"/>
          <p14:tracePt t="17192" x="4694238" y="4254500"/>
          <p14:tracePt t="17197" x="4706938" y="4279900"/>
          <p14:tracePt t="17207" x="4719638" y="4305300"/>
          <p14:tracePt t="17213" x="4732338" y="4330700"/>
          <p14:tracePt t="17224" x="4732338" y="4341813"/>
          <p14:tracePt t="17229" x="4743450" y="4354513"/>
          <p14:tracePt t="17240" x="4743450" y="4367213"/>
          <p14:tracePt t="17245" x="4743450" y="4379913"/>
          <p14:tracePt t="17257" x="4756150" y="4379913"/>
          <p14:tracePt t="17263" x="4768850" y="4379913"/>
          <p14:tracePt t="17279" x="4781550" y="4379913"/>
          <p14:tracePt t="17289" x="4794250" y="4379913"/>
          <p14:tracePt t="17295" x="4832350" y="4379913"/>
          <p14:tracePt t="17303" x="4894263" y="4379913"/>
          <p14:tracePt t="17311" x="4956175" y="4379913"/>
          <p14:tracePt t="17318" x="5032375" y="4379913"/>
          <p14:tracePt t="17327" x="5119688" y="4379913"/>
          <p14:tracePt t="17332" x="5207000" y="4367213"/>
          <p14:tracePt t="17342" x="5281613" y="4354513"/>
          <p14:tracePt t="17349" x="5357813" y="4341813"/>
          <p14:tracePt t="17357" x="5432425" y="4330700"/>
          <p14:tracePt t="17365" x="5495925" y="4305300"/>
          <p14:tracePt t="17373" x="5557838" y="4292600"/>
          <p14:tracePt t="17382" x="5607050" y="4279900"/>
          <p14:tracePt t="17390" x="5645150" y="4267200"/>
          <p14:tracePt t="17398" x="5683250" y="4254500"/>
          <p14:tracePt t="17403" x="5695950" y="4241800"/>
          <p14:tracePt t="17411" x="5732463" y="4241800"/>
          <p14:tracePt t="17419" x="5770563" y="4217988"/>
          <p14:tracePt t="17427" x="5808663" y="4205288"/>
          <p14:tracePt t="17435" x="5883275" y="4179888"/>
          <p14:tracePt t="17443" x="5957888" y="4154488"/>
          <p14:tracePt t="17451" x="6008688" y="4141788"/>
          <p14:tracePt t="17458" x="6070600" y="4117975"/>
          <p14:tracePt t="17465" x="6134100" y="4092575"/>
          <p14:tracePt t="17474" x="6157913" y="4079875"/>
          <p14:tracePt t="17482" x="6170613" y="4054475"/>
          <p14:tracePt t="17490" x="6183313" y="4054475"/>
          <p14:tracePt t="17497" x="6196013" y="4054475"/>
          <p14:tracePt t="17507" x="6196013" y="4029075"/>
          <p14:tracePt t="17513" x="6208713" y="4029075"/>
          <p14:tracePt t="17523" x="6208713" y="4017963"/>
          <p14:tracePt t="17529" x="6208713" y="4005263"/>
          <p14:tracePt t="17535" x="6208713" y="3979863"/>
          <p14:tracePt t="17543" x="6208713" y="3967163"/>
          <p14:tracePt t="17551" x="6208713" y="3941763"/>
          <p14:tracePt t="17559" x="6221413" y="3916363"/>
          <p14:tracePt t="17567" x="6234113" y="3905250"/>
          <p14:tracePt t="17575" x="6234113" y="3879850"/>
          <p14:tracePt t="17583" x="6246813" y="3867150"/>
          <p14:tracePt t="17591" x="6259513" y="3854450"/>
          <p14:tracePt t="17597" x="6259513" y="3841750"/>
          <p14:tracePt t="17607" x="6259513" y="3829050"/>
          <p14:tracePt t="17614" x="6259513" y="3816350"/>
          <p14:tracePt t="17624" x="6259513" y="3792538"/>
          <p14:tracePt t="17629" x="6259513" y="3779838"/>
          <p14:tracePt t="17641" x="6259513" y="3767138"/>
          <p14:tracePt t="17645" x="6259513" y="3741738"/>
          <p14:tracePt t="17653" x="6259513" y="3729038"/>
          <p14:tracePt t="17661" x="6259513" y="3716338"/>
          <p14:tracePt t="17667" x="6259513" y="3703638"/>
          <p14:tracePt t="17675" x="6259513" y="3679825"/>
          <p14:tracePt t="17683" x="6270625" y="3679825"/>
          <p14:tracePt t="17691" x="6270625" y="3667125"/>
          <p14:tracePt t="17714" x="6270625" y="3654425"/>
          <p14:tracePt t="17777" x="6270625" y="3641725"/>
          <p14:tracePt t="17796" x="6283325" y="3629025"/>
          <p14:tracePt t="17804" x="6296025" y="3603625"/>
          <p14:tracePt t="17811" x="6296025" y="3590925"/>
          <p14:tracePt t="17818" x="6308725" y="3567113"/>
          <p14:tracePt t="17827" x="6334125" y="3529013"/>
          <p14:tracePt t="17835" x="6346825" y="3516313"/>
          <p14:tracePt t="17843" x="6370638" y="3503613"/>
          <p14:tracePt t="17850" x="6370638" y="3479800"/>
          <p14:tracePt t="17859" x="6396038" y="3479800"/>
          <p14:tracePt t="17865" x="6396038" y="3454400"/>
          <p14:tracePt t="17873" x="6408738" y="3441700"/>
          <p14:tracePt t="17881" x="6421438" y="3429000"/>
          <p14:tracePt t="17890" x="6446838" y="3416300"/>
          <p14:tracePt t="17897" x="6459538" y="3390900"/>
          <p14:tracePt t="17907" x="6483350" y="3378200"/>
          <p14:tracePt t="17913" x="6483350" y="3367088"/>
          <p14:tracePt t="17923" x="6496050" y="3354388"/>
          <p14:tracePt t="17929" x="6496050" y="3341688"/>
          <p14:tracePt t="17934" x="6521450" y="3341688"/>
          <p14:tracePt t="17945" x="6534150" y="3316288"/>
          <p14:tracePt t="17950" x="6546850" y="3316288"/>
          <p14:tracePt t="17958" x="6546850" y="3303588"/>
          <p14:tracePt t="17967" x="6572250" y="3278188"/>
          <p14:tracePt t="17983" x="6596063" y="3254375"/>
          <p14:tracePt t="17991" x="6608763" y="3241675"/>
          <p14:tracePt t="17999" x="6621463" y="3216275"/>
          <p14:tracePt t="18007" x="6646863" y="3203575"/>
          <p14:tracePt t="18013" x="6659563" y="3190875"/>
          <p14:tracePt t="18023" x="6684963" y="3165475"/>
          <p14:tracePt t="18029" x="6684963" y="3154363"/>
          <p14:tracePt t="18039" x="6708775" y="3141663"/>
          <p14:tracePt t="18045" x="6708775" y="3128963"/>
          <p14:tracePt t="18053" x="6734175" y="3116263"/>
          <p14:tracePt t="18061" x="6734175" y="3103563"/>
          <p14:tracePt t="18066" x="6759575" y="3090863"/>
          <p14:tracePt t="18075" x="6772275" y="3078163"/>
          <p14:tracePt t="18083" x="6797675" y="3054350"/>
          <p14:tracePt t="18091" x="6808788" y="3041650"/>
          <p14:tracePt t="18098" x="6821488" y="3028950"/>
          <p14:tracePt t="18107" x="6846888" y="3016250"/>
          <p14:tracePt t="18115" x="6872288" y="2990850"/>
          <p14:tracePt t="18123" x="6897688" y="2978150"/>
          <p14:tracePt t="18131" x="6910388" y="2952750"/>
          <p14:tracePt t="18140" x="6921500" y="2941638"/>
          <p14:tracePt t="18145" x="6934200" y="2928938"/>
          <p14:tracePt t="18153" x="6946900" y="2916238"/>
          <p14:tracePt t="18161" x="6972300" y="2890838"/>
          <p14:tracePt t="18168" x="6985000" y="2878138"/>
          <p14:tracePt t="18177" x="6997700" y="2865438"/>
          <p14:tracePt t="18185" x="7010400" y="2865438"/>
          <p14:tracePt t="18193" x="7021513" y="2852738"/>
          <p14:tracePt t="18200" x="7046913" y="2840038"/>
          <p14:tracePt t="18207" x="7059613" y="2840038"/>
          <p14:tracePt t="18215" x="7072313" y="2840038"/>
          <p14:tracePt t="18223" x="7097713" y="2840038"/>
          <p14:tracePt t="18231" x="7110413" y="2828925"/>
          <p14:tracePt t="18240" x="7123113" y="2828925"/>
          <p14:tracePt t="18247" x="7134225" y="2828925"/>
          <p14:tracePt t="18263" x="7159625" y="2828925"/>
          <p14:tracePt t="18273" x="7172325" y="2828925"/>
          <p14:tracePt t="18277" x="7185025" y="2828925"/>
          <p14:tracePt t="18285" x="7210425" y="2828925"/>
          <p14:tracePt t="18293" x="7235825" y="2828925"/>
          <p14:tracePt t="18300" x="7259638" y="2840038"/>
          <p14:tracePt t="18309" x="7297738" y="2840038"/>
          <p14:tracePt t="18317" x="7348538" y="2840038"/>
          <p14:tracePt t="18325" x="7372350" y="2840038"/>
          <p14:tracePt t="18333" x="7385050" y="2840038"/>
          <p14:tracePt t="18340" x="7410450" y="2852738"/>
          <p14:tracePt t="18348" x="7423150" y="2865438"/>
          <p14:tracePt t="18358" x="7448550" y="2865438"/>
          <p14:tracePt t="18363" x="7459663" y="2878138"/>
          <p14:tracePt t="18375" x="7459663" y="2890838"/>
          <p14:tracePt t="18379" x="7485063" y="2890838"/>
          <p14:tracePt t="18388" x="7497763" y="2903538"/>
          <p14:tracePt t="18394" x="7510463" y="2916238"/>
          <p14:tracePt t="18400" x="7535863" y="2916238"/>
          <p14:tracePt t="18408" x="7548563" y="2941638"/>
          <p14:tracePt t="18416" x="7572375" y="2941638"/>
          <p14:tracePt t="18424" x="7597775" y="2941638"/>
          <p14:tracePt t="18440" x="7610475" y="2941638"/>
          <p14:tracePt t="18448" x="7610475" y="2952750"/>
          <p14:tracePt t="18491" x="7623175" y="2965450"/>
          <p14:tracePt t="18503" x="7635875" y="2965450"/>
          <p14:tracePt t="18511" x="7648575" y="2978150"/>
          <p14:tracePt t="18526" x="7673975" y="3003550"/>
          <p14:tracePt t="18535" x="7685088" y="3003550"/>
          <p14:tracePt t="18541" x="7697788" y="3003550"/>
          <p14:tracePt t="18549" x="7723188" y="3016250"/>
          <p14:tracePt t="18557" x="7735888" y="3028950"/>
          <p14:tracePt t="18564" x="7748588" y="3028950"/>
          <p14:tracePt t="18597" x="7761288" y="3041650"/>
          <p14:tracePt t="18619" x="7773988" y="3054350"/>
          <p14:tracePt t="18639" x="7785100" y="3054350"/>
          <p14:tracePt t="18647" x="7797800" y="3065463"/>
          <p14:tracePt t="18662" x="7810500" y="3078163"/>
          <p14:tracePt t="18672" x="7823200" y="3078163"/>
          <p14:tracePt t="18685" x="7835900" y="3078163"/>
          <p14:tracePt t="18724" x="7835900" y="3090863"/>
          <p14:tracePt t="18750" x="7848600" y="3090863"/>
          <p14:tracePt t="18977" x="7823200" y="3090863"/>
          <p14:tracePt t="18993" x="7810500" y="3090863"/>
          <p14:tracePt t="19001" x="7797800" y="3090863"/>
          <p14:tracePt t="19009" x="7785100" y="3078163"/>
          <p14:tracePt t="19015" x="7761288" y="3065463"/>
          <p14:tracePt t="19031" x="7748588" y="3065463"/>
          <p14:tracePt t="19055" x="7748588" y="3054350"/>
          <p14:tracePt t="19085" x="7735888" y="3054350"/>
          <p14:tracePt t="19096" x="7735888" y="3041650"/>
          <p14:tracePt t="19105" x="7723188" y="3041650"/>
          <p14:tracePt t="19121" x="7710488" y="3028950"/>
          <p14:tracePt t="19137" x="7697788" y="3028950"/>
          <p14:tracePt t="19151" x="7685088" y="3028950"/>
          <p14:tracePt t="19162" x="7673975" y="3028950"/>
          <p14:tracePt t="19179" x="7661275" y="3028950"/>
          <p14:tracePt t="19195" x="7648575" y="3028950"/>
          <p14:tracePt t="19213" x="7635875" y="3028950"/>
          <p14:tracePt t="19229" x="7623175" y="3028950"/>
          <p14:tracePt t="19435" x="7623175" y="3041650"/>
          <p14:tracePt t="19611" x="7635875" y="3041650"/>
          <p14:tracePt t="19703" x="7648575" y="3041650"/>
          <p14:tracePt t="19739" x="7661275" y="3041650"/>
          <p14:tracePt t="19789" x="7673975" y="3028950"/>
          <p14:tracePt t="19797" x="7685088" y="3028950"/>
          <p14:tracePt t="19813" x="7697788" y="3028950"/>
          <p14:tracePt t="19893" x="7710488" y="3028950"/>
          <p14:tracePt t="20007" x="7723188" y="3028950"/>
          <p14:tracePt t="20015" x="7735888" y="3028950"/>
          <p14:tracePt t="20024" x="7748588" y="3028950"/>
          <p14:tracePt t="20038" x="7773988" y="3028950"/>
          <p14:tracePt t="20057" x="7785100" y="3028950"/>
          <p14:tracePt t="20103" x="7797800" y="3028950"/>
          <p14:tracePt t="20161" x="7810500" y="3028950"/>
          <p14:tracePt t="20185" x="7823200" y="3028950"/>
          <p14:tracePt t="20399" x="7835900" y="3028950"/>
          <p14:tracePt t="20419" x="7848600" y="3028950"/>
          <p14:tracePt t="20425" x="7861300" y="3028950"/>
          <p14:tracePt t="20433" x="7874000" y="3041650"/>
          <p14:tracePt t="20442" x="7886700" y="3041650"/>
          <p14:tracePt t="20458" x="7886700" y="3054350"/>
          <p14:tracePt t="20465" x="7910513" y="3054350"/>
          <p14:tracePt t="20473" x="7910513" y="3065463"/>
          <p14:tracePt t="20480" x="7923213" y="3078163"/>
          <p14:tracePt t="20490" x="7935913" y="3090863"/>
          <p14:tracePt t="20495" x="7948613" y="3090863"/>
          <p14:tracePt t="20506" x="7961313" y="3103563"/>
          <p14:tracePt t="20511" x="7974013" y="3116263"/>
          <p14:tracePt t="20519" x="7986713" y="3116263"/>
          <p14:tracePt t="20527" x="7999413" y="3128963"/>
          <p14:tracePt t="20535" x="7999413" y="3141663"/>
          <p14:tracePt t="20543" x="8010525" y="3141663"/>
          <p14:tracePt t="20551" x="8023225" y="3154363"/>
          <p14:tracePt t="20559" x="8035925" y="3154363"/>
          <p14:tracePt t="20565" x="8048625" y="3178175"/>
          <p14:tracePt t="20573" x="8061325" y="3178175"/>
          <p14:tracePt t="20580" x="8086725" y="3203575"/>
          <p14:tracePt t="20590" x="8099425" y="3203575"/>
          <p14:tracePt t="20597" x="8110538" y="3228975"/>
          <p14:tracePt t="20607" x="8135938" y="3241675"/>
          <p14:tracePt t="20613" x="8148638" y="3254375"/>
          <p14:tracePt t="20622" x="8174038" y="3267075"/>
          <p14:tracePt t="20629" x="8186738" y="3278188"/>
          <p14:tracePt t="20635" x="8199438" y="3290888"/>
          <p14:tracePt t="20643" x="8223250" y="3316288"/>
          <p14:tracePt t="20650" x="8235950" y="3328988"/>
          <p14:tracePt t="20659" x="8261350" y="3354388"/>
          <p14:tracePt t="20666" x="8274050" y="3367088"/>
          <p14:tracePt t="20675" x="8299450" y="3390900"/>
          <p14:tracePt t="20683" x="8312150" y="3416300"/>
          <p14:tracePt t="20691" x="8324850" y="3429000"/>
          <p14:tracePt t="20697" x="8348663" y="3454400"/>
          <p14:tracePt t="20706" x="8361363" y="3467100"/>
          <p14:tracePt t="20714" x="8374063" y="3479800"/>
          <p14:tracePt t="20723" x="8386763" y="3503613"/>
          <p14:tracePt t="20729" x="8399463" y="3516313"/>
          <p14:tracePt t="20740" x="8412163" y="3541713"/>
          <p14:tracePt t="20745" x="8424863" y="3554413"/>
          <p14:tracePt t="20757" x="8448675" y="3567113"/>
          <p14:tracePt t="20761" x="8461375" y="3590925"/>
          <p14:tracePt t="20767" x="8474075" y="3603625"/>
          <p14:tracePt t="20775" x="8499475" y="3629025"/>
          <p14:tracePt t="20783" x="8512175" y="3641725"/>
          <p14:tracePt t="20792" x="8524875" y="3667125"/>
          <p14:tracePt t="20800" x="8537575" y="3679825"/>
          <p14:tracePt t="20807" x="8561388" y="3703638"/>
          <p14:tracePt t="20815" x="8574088" y="3729038"/>
          <p14:tracePt t="20824" x="8599488" y="3741738"/>
          <p14:tracePt t="20831" x="8612188" y="3767138"/>
          <p14:tracePt t="20841" x="8637588" y="3803650"/>
          <p14:tracePt t="20845" x="8637588" y="3816350"/>
          <p14:tracePt t="20857" x="8661400" y="3841750"/>
          <p14:tracePt t="20861" x="8674100" y="3867150"/>
          <p14:tracePt t="20881" x="8674100" y="3879850"/>
          <p14:tracePt t="21009" x="8674100" y="3867150"/>
          <p14:tracePt t="21017" x="8661400" y="3841750"/>
          <p14:tracePt t="21025" x="8650288" y="3829050"/>
          <p14:tracePt t="21033" x="8624888" y="3803650"/>
          <p14:tracePt t="21040" x="8612188" y="3792538"/>
          <p14:tracePt t="21047" x="8586788" y="3767138"/>
          <p14:tracePt t="21056" x="8574088" y="3754438"/>
          <p14:tracePt t="21062" x="8548688" y="3741738"/>
          <p14:tracePt t="21073" x="8537575" y="3703638"/>
          <p14:tracePt t="21079" x="8524875" y="3703638"/>
          <p14:tracePt t="21089" x="8499475" y="3679825"/>
          <p14:tracePt t="21095" x="8486775" y="3667125"/>
          <p14:tracePt t="21100" x="8461375" y="3641725"/>
          <p14:tracePt t="21109" x="8435975" y="3629025"/>
          <p14:tracePt t="21116" x="8412163" y="3603625"/>
          <p14:tracePt t="21125" x="8374063" y="3579813"/>
          <p14:tracePt t="21132" x="8335963" y="3554413"/>
          <p14:tracePt t="21141" x="8324850" y="3529013"/>
          <p14:tracePt t="21148" x="8299450" y="3516313"/>
          <p14:tracePt t="21157" x="8286750" y="3490913"/>
          <p14:tracePt t="21164" x="8274050" y="3479800"/>
          <p14:tracePt t="21173" x="8248650" y="3467100"/>
          <p14:tracePt t="21179" x="8235950" y="3467100"/>
          <p14:tracePt t="21189" x="8212138" y="3441700"/>
          <p14:tracePt t="21195" x="8199438" y="3429000"/>
          <p14:tracePt t="21207" x="8186738" y="3403600"/>
          <p14:tracePt t="21211" x="8161338" y="3390900"/>
          <p14:tracePt t="21219" x="8135938" y="3378200"/>
          <p14:tracePt t="21227" x="8123238" y="3367088"/>
          <p14:tracePt t="21235" x="8099425" y="3354388"/>
          <p14:tracePt t="21241" x="8086725" y="3341688"/>
          <p14:tracePt t="21250" x="8061325" y="3341688"/>
          <p14:tracePt t="21257" x="8048625" y="3328988"/>
          <p14:tracePt t="21265" x="8035925" y="3316288"/>
          <p14:tracePt t="21274" x="8010525" y="3316288"/>
          <p14:tracePt t="21280" x="7999413" y="3290888"/>
          <p14:tracePt t="21289" x="7986713" y="3290888"/>
          <p14:tracePt t="21295" x="7961313" y="3278188"/>
          <p14:tracePt t="21307" x="7948613" y="3267075"/>
          <p14:tracePt t="21311" x="7923213" y="3254375"/>
          <p14:tracePt t="21319" x="7910513" y="3241675"/>
          <p14:tracePt t="21327" x="7897813" y="3228975"/>
          <p14:tracePt t="21335" x="7874000" y="3216275"/>
          <p14:tracePt t="21343" x="7848600" y="3203575"/>
          <p14:tracePt t="21352" x="7810500" y="3190875"/>
          <p14:tracePt t="21358" x="7761288" y="3190875"/>
          <p14:tracePt t="21366" x="7710488" y="3190875"/>
          <p14:tracePt t="21372" x="7635875" y="3178175"/>
          <p14:tracePt t="21380" x="7561263" y="3165475"/>
          <p14:tracePt t="21389" x="7497763" y="3154363"/>
          <p14:tracePt t="21396" x="7472363" y="3141663"/>
          <p14:tracePt t="21405" x="7435850" y="3141663"/>
          <p14:tracePt t="21412" x="7410450" y="3128963"/>
          <p14:tracePt t="21421" x="7397750" y="3128963"/>
          <p14:tracePt t="21428" x="7385050" y="3128963"/>
          <p14:tracePt t="21434" x="7359650" y="3116263"/>
          <p14:tracePt t="21442" x="7348538" y="3116263"/>
          <p14:tracePt t="21450" x="7335838" y="3116263"/>
          <p14:tracePt t="21458" x="7297738" y="3116263"/>
          <p14:tracePt t="21466" x="7272338" y="3116263"/>
          <p14:tracePt t="21475" x="7235825" y="3128963"/>
          <p14:tracePt t="21482" x="7185025" y="3141663"/>
          <p14:tracePt t="21490" x="7110413" y="3165475"/>
          <p14:tracePt t="21496" x="7034213" y="3178175"/>
          <p14:tracePt t="21505" x="6972300" y="3190875"/>
          <p14:tracePt t="21512" x="6910388" y="3216275"/>
          <p14:tracePt t="21521" x="6872288" y="3228975"/>
          <p14:tracePt t="21528" x="6859588" y="3241675"/>
          <p14:tracePt t="21538" x="6834188" y="3254375"/>
          <p14:tracePt t="21544" x="6821488" y="3267075"/>
          <p14:tracePt t="21555" x="6797675" y="3290888"/>
          <p14:tracePt t="21560" x="6784975" y="3303588"/>
          <p14:tracePt t="21566" x="6772275" y="3316288"/>
          <p14:tracePt t="21575" x="6759575" y="3328988"/>
          <p14:tracePt t="21582" x="6746875" y="3341688"/>
          <p14:tracePt t="21590" x="6734175" y="3341688"/>
          <p14:tracePt t="21598" x="6721475" y="3367088"/>
          <p14:tracePt t="21606" x="6696075" y="3378200"/>
          <p14:tracePt t="21614" x="6696075" y="3390900"/>
          <p14:tracePt t="21622" x="6672263" y="3416300"/>
          <p14:tracePt t="21630" x="6659563" y="3441700"/>
          <p14:tracePt t="21638" x="6634163" y="3467100"/>
          <p14:tracePt t="21644" x="6621463" y="3503613"/>
          <p14:tracePt t="21655" x="6596063" y="3554413"/>
          <p14:tracePt t="21660" x="6572250" y="3590925"/>
          <p14:tracePt t="21668" x="6559550" y="3616325"/>
          <p14:tracePt t="21677" x="6534150" y="3641725"/>
          <p14:tracePt t="21684" x="6521450" y="3654425"/>
          <p14:tracePt t="21693" x="6496050" y="3679825"/>
          <p14:tracePt t="21706" x="6496050" y="3692525"/>
          <p14:tracePt t="21714" x="6483350" y="3716338"/>
          <p14:tracePt t="21722" x="6483350" y="3729038"/>
          <p14:tracePt t="21730" x="6483350" y="3741738"/>
          <p14:tracePt t="21739" x="6483350" y="3767138"/>
          <p14:tracePt t="21746" x="6483350" y="3792538"/>
          <p14:tracePt t="21755" x="6483350" y="3803650"/>
          <p14:tracePt t="21762" x="6483350" y="3816350"/>
          <p14:tracePt t="21768" x="6483350" y="3841750"/>
          <p14:tracePt t="21776" x="6472238" y="3854450"/>
          <p14:tracePt t="21784" x="6459538" y="3867150"/>
          <p14:tracePt t="21792" x="6446838" y="3892550"/>
          <p14:tracePt t="21800" x="6421438" y="3905250"/>
          <p14:tracePt t="21809" x="6408738" y="3929063"/>
          <p14:tracePt t="21816" x="6383338" y="3941763"/>
          <p14:tracePt t="21825" x="6383338" y="3954463"/>
          <p14:tracePt t="21833" x="6359525" y="3979863"/>
          <p14:tracePt t="21840" x="6359525" y="3992563"/>
          <p14:tracePt t="21847" x="6346825" y="4017963"/>
          <p14:tracePt t="21856" x="6334125" y="4017963"/>
          <p14:tracePt t="21862" x="6334125" y="4029075"/>
          <p14:tracePt t="21872" x="6321425" y="4029075"/>
          <p14:tracePt t="21879" x="6321425" y="4041775"/>
          <p14:tracePt t="21899" x="6308725" y="4054475"/>
          <p14:tracePt t="21906" x="6308725" y="4067175"/>
          <p14:tracePt t="21912" x="6296025" y="4079875"/>
          <p14:tracePt t="21929" x="6283325" y="4092575"/>
          <p14:tracePt t="21939" x="6270625" y="4105275"/>
          <p14:tracePt t="21948" x="6259513" y="4117975"/>
          <p14:tracePt t="21961" x="6259513" y="4129088"/>
          <p14:tracePt t="21966" x="6246813" y="4141788"/>
          <p14:tracePt t="21983" x="6234113" y="4141788"/>
          <p14:tracePt t="21996" x="6234113" y="4154488"/>
          <p14:tracePt t="22045" x="6234113" y="4167188"/>
          <p14:tracePt t="22061" x="6221413" y="4167188"/>
          <p14:tracePt t="22069" x="6221413" y="4192588"/>
          <p14:tracePt t="22077" x="6221413" y="4205288"/>
          <p14:tracePt t="22085" x="6208713" y="4217988"/>
          <p14:tracePt t="22093" x="6208713" y="4230688"/>
          <p14:tracePt t="22107" x="6208713" y="4254500"/>
          <p14:tracePt t="22115" x="6208713" y="4267200"/>
          <p14:tracePt t="22124" x="6208713" y="4279900"/>
          <p14:tracePt t="22130" x="6208713" y="4292600"/>
          <p14:tracePt t="22139" x="6208713" y="4305300"/>
          <p14:tracePt t="22147" x="6208713" y="4318000"/>
          <p14:tracePt t="22156" x="6208713" y="4330700"/>
          <p14:tracePt t="22162" x="6208713" y="4341813"/>
          <p14:tracePt t="22169" x="6208713" y="4354513"/>
          <p14:tracePt t="22205" x="6208713" y="4367213"/>
          <p14:tracePt t="22213" x="6196013" y="4367213"/>
          <p14:tracePt t="22222" x="6196013" y="4379913"/>
          <p14:tracePt t="22228" x="6196013" y="4392613"/>
          <p14:tracePt t="22235" x="6196013" y="4405313"/>
          <p14:tracePt t="22243" x="6196013" y="4430713"/>
          <p14:tracePt t="22250" x="6183313" y="4443413"/>
          <p14:tracePt t="22259" x="6183313" y="4454525"/>
          <p14:tracePt t="22266" x="6183313" y="4479925"/>
          <p14:tracePt t="22275" x="6170613" y="4492625"/>
          <p14:tracePt t="22282" x="6170613" y="4505325"/>
          <p14:tracePt t="22291" x="6170613" y="4530725"/>
          <p14:tracePt t="22302" x="6157913" y="4543425"/>
          <p14:tracePt t="22309" x="6157913" y="4554538"/>
          <p14:tracePt t="22316" x="6157913" y="4579938"/>
          <p14:tracePt t="22328" x="6157913" y="4592638"/>
          <p14:tracePt t="22330" x="6157913" y="4605338"/>
          <p14:tracePt t="22342" x="6146800" y="4630738"/>
          <p14:tracePt t="22345" x="6134100" y="4643438"/>
          <p14:tracePt t="22358" x="6134100" y="4656138"/>
          <p14:tracePt t="22361" x="6134100" y="4667250"/>
          <p14:tracePt t="22370" x="6134100" y="4679950"/>
          <p14:tracePt t="22374" x="6121400" y="4692650"/>
          <p14:tracePt t="22382" x="6121400" y="4705350"/>
          <p14:tracePt t="22390" x="6121400" y="4730750"/>
          <p14:tracePt t="22398" x="6121400" y="4743450"/>
          <p14:tracePt t="22406" x="6121400" y="4756150"/>
          <p14:tracePt t="22414" x="6108700" y="4779963"/>
          <p14:tracePt t="22422" x="6108700" y="4792663"/>
          <p14:tracePt t="22430" x="6108700" y="4805363"/>
          <p14:tracePt t="22439" x="6108700" y="4830763"/>
          <p14:tracePt t="22444" x="6096000" y="4843463"/>
          <p14:tracePt t="22455" x="6096000" y="4856163"/>
          <p14:tracePt t="22460" x="6096000" y="4879975"/>
          <p14:tracePt t="22469" x="6083300" y="4892675"/>
          <p14:tracePt t="22477" x="6083300" y="4905375"/>
          <p14:tracePt t="22485" x="6070600" y="4930775"/>
          <p14:tracePt t="22501" x="6070600" y="4943475"/>
          <p14:tracePt t="22507" x="6070600" y="4956175"/>
          <p14:tracePt t="22515" x="6070600" y="4968875"/>
          <p14:tracePt t="22524" x="6070600" y="4981575"/>
          <p14:tracePt t="22539" x="6057900" y="4992688"/>
          <p14:tracePt t="22556" x="6057900" y="5018088"/>
          <p14:tracePt t="22573" x="6057900" y="5030788"/>
          <p14:tracePt t="22585" x="6057900" y="5043488"/>
          <p14:tracePt t="22597" x="6057900" y="5056188"/>
          <p14:tracePt t="22613" x="6057900" y="5068888"/>
          <p14:tracePt t="22629" x="6057900" y="5081588"/>
          <p14:tracePt t="22643" x="6070600" y="5092700"/>
          <p14:tracePt t="22651" x="6070600" y="5105400"/>
          <p14:tracePt t="22659" x="6070600" y="5118100"/>
          <p14:tracePt t="22666" x="6083300" y="5118100"/>
          <p14:tracePt t="22675" x="6096000" y="5143500"/>
          <p14:tracePt t="22691" x="6108700" y="5156200"/>
          <p14:tracePt t="22699" x="6108700" y="5181600"/>
          <p14:tracePt t="22713" x="6121400" y="5194300"/>
          <p14:tracePt t="22729" x="6121400" y="5205413"/>
          <p14:tracePt t="22739" x="6121400" y="5218113"/>
          <p14:tracePt t="22745" x="6134100" y="5230813"/>
          <p14:tracePt t="22756" x="6146800" y="5230813"/>
          <p14:tracePt t="22765" x="6146800" y="5243513"/>
          <p14:tracePt t="22773" x="6146800" y="5256213"/>
          <p14:tracePt t="22779" x="6157913" y="5268913"/>
          <p14:tracePt t="22789" x="6157913" y="5281613"/>
          <p14:tracePt t="22799" x="6170613" y="5281613"/>
          <p14:tracePt t="22807" x="6170613" y="5294313"/>
          <p14:tracePt t="22814" x="6170613" y="5305425"/>
          <p14:tracePt t="22823" x="6183313" y="5318125"/>
          <p14:tracePt t="22840" x="6196013" y="5343525"/>
          <p14:tracePt t="22857" x="6196013" y="5356225"/>
          <p14:tracePt t="22865" x="6208713" y="5368925"/>
          <p14:tracePt t="22873" x="6208713" y="5381625"/>
          <p14:tracePt t="22889" x="6221413" y="5394325"/>
          <p14:tracePt t="22897" x="6221413" y="5418138"/>
          <p14:tracePt t="22906" x="6221413" y="5430838"/>
          <p14:tracePt t="22911" x="6221413" y="5443538"/>
          <p14:tracePt t="22919" x="6221413" y="5468938"/>
          <p14:tracePt t="22927" x="6221413" y="5494338"/>
          <p14:tracePt t="22935" x="6221413" y="5518150"/>
          <p14:tracePt t="22943" x="6221413" y="5530850"/>
          <p14:tracePt t="22950" x="6221413" y="5543550"/>
          <p14:tracePt t="22959" x="6221413" y="5568950"/>
          <p14:tracePt t="22966" x="6221413" y="5581650"/>
          <p14:tracePt t="22975" x="6221413" y="5594350"/>
          <p14:tracePt t="22989" x="6221413" y="5607050"/>
          <p14:tracePt t="23025" x="6221413" y="5619750"/>
          <p14:tracePt t="23040" x="6221413" y="5630863"/>
          <p14:tracePt t="23047" x="6221413" y="5643563"/>
          <p14:tracePt t="23056" x="6221413" y="5656263"/>
          <p14:tracePt t="23063" x="6221413" y="5681663"/>
          <p14:tracePt t="23072" x="6221413" y="5694363"/>
          <p14:tracePt t="23079" x="6234113" y="5719763"/>
          <p14:tracePt t="23089" x="6246813" y="5743575"/>
          <p14:tracePt t="23095" x="6259513" y="5756275"/>
          <p14:tracePt t="23106" x="6270625" y="5781675"/>
          <p14:tracePt t="23109" x="6270625" y="5794375"/>
          <p14:tracePt t="23116" x="6296025" y="5807075"/>
          <p14:tracePt t="23125" x="6296025" y="5819775"/>
          <p14:tracePt t="23132" x="6296025" y="5832475"/>
          <p14:tracePt t="23141" x="6308725" y="5843588"/>
          <p14:tracePt t="23149" x="6308725" y="5868988"/>
          <p14:tracePt t="23157" x="6334125" y="5881688"/>
          <p14:tracePt t="23165" x="6334125" y="5907088"/>
          <p14:tracePt t="23172" x="6346825" y="5907088"/>
          <p14:tracePt t="23179" x="6346825" y="5919788"/>
          <p14:tracePt t="23189" x="6359525" y="5945188"/>
          <p14:tracePt t="23195" x="6370638" y="5956300"/>
          <p14:tracePt t="23207" x="6383338" y="5981700"/>
          <p14:tracePt t="23211" x="6396038" y="5994400"/>
          <p14:tracePt t="23223" x="6408738" y="6007100"/>
          <p14:tracePt t="23227" x="6408738" y="6032500"/>
          <p14:tracePt t="23235" x="6421438" y="6032500"/>
          <p14:tracePt t="23241" x="6421438" y="6045200"/>
          <p14:tracePt t="23249" x="6434138" y="6056313"/>
          <p14:tracePt t="23257" x="6434138" y="6069013"/>
          <p14:tracePt t="23273" x="6446838" y="6081713"/>
          <p14:tracePt t="23280" x="6446838" y="6094413"/>
          <p14:tracePt t="23293" x="6446838" y="6107113"/>
          <p14:tracePt t="23307" x="6459538" y="6107113"/>
          <p14:tracePt t="23339" x="6459538" y="6119813"/>
          <p14:tracePt t="23371" x="6472238" y="6132513"/>
          <p14:tracePt t="23384" x="6496050" y="6132513"/>
          <p14:tracePt t="23392" x="6508750" y="6145213"/>
          <p14:tracePt t="23400" x="6521450" y="6145213"/>
          <p14:tracePt t="23408" x="6546850" y="6157913"/>
          <p14:tracePt t="23416" x="6559550" y="6157913"/>
          <p14:tracePt t="23424" x="6572250" y="6169025"/>
          <p14:tracePt t="23432" x="6596063" y="6169025"/>
          <p14:tracePt t="23440" x="6608763" y="6181725"/>
          <p14:tracePt t="23446" x="6621463" y="6194425"/>
          <p14:tracePt t="23455" x="6634163" y="6194425"/>
          <p14:tracePt t="23462" x="6646863" y="6194425"/>
          <p14:tracePt t="23587" x="6659563" y="6194425"/>
          <p14:tracePt t="23615" x="6684963" y="6194425"/>
          <p14:tracePt t="23623" x="6696075" y="6194425"/>
          <p14:tracePt t="23631" x="6708775" y="6194425"/>
          <p14:tracePt t="23640" x="6734175" y="6207125"/>
          <p14:tracePt t="23645" x="6759575" y="6219825"/>
          <p14:tracePt t="23656" x="6772275" y="6219825"/>
          <p14:tracePt t="23661" x="6784975" y="6232525"/>
          <p14:tracePt t="23671" x="6808788" y="6245225"/>
          <p14:tracePt t="23685" x="6821488" y="6245225"/>
          <p14:tracePt t="23708" x="6834188" y="6245225"/>
          <p14:tracePt t="23754" x="6846888" y="6245225"/>
          <p14:tracePt t="23771" x="6859588" y="6257925"/>
          <p14:tracePt t="23777" x="6884988" y="6257925"/>
          <p14:tracePt t="23793" x="6910388" y="6257925"/>
          <p14:tracePt t="23802" x="6921500" y="6257925"/>
          <p14:tracePt t="23809" x="6921500" y="6269038"/>
          <p14:tracePt t="23816" x="6946900" y="6269038"/>
          <p14:tracePt t="23855" x="6959600" y="6269038"/>
          <p14:tracePt t="23871" x="6959600" y="6257925"/>
          <p14:tracePt t="23879" x="6972300" y="6257925"/>
          <p14:tracePt t="23906" x="6997700" y="6245225"/>
          <p14:tracePt t="23913" x="7010400" y="6245225"/>
          <p14:tracePt t="23920" x="7021513" y="6245225"/>
          <p14:tracePt t="23929" x="7046913" y="6245225"/>
          <p14:tracePt t="23939" x="7059613" y="6245225"/>
          <p14:tracePt t="23945" x="7072313" y="6245225"/>
          <p14:tracePt t="23959" x="7085013" y="6245225"/>
          <p14:tracePt t="23961" x="7097713" y="6245225"/>
          <p14:tracePt t="23972" x="7110413" y="6245225"/>
          <p14:tracePt t="23977" x="7123113" y="6245225"/>
          <p14:tracePt t="23991" x="7134225" y="6245225"/>
          <p14:tracePt t="23998" x="7134225" y="6232525"/>
          <p14:tracePt t="24007" x="7146925" y="6232525"/>
          <p14:tracePt t="24015" x="7159625" y="6219825"/>
          <p14:tracePt t="24023" x="7172325" y="6219825"/>
          <p14:tracePt t="24040" x="7197725" y="6219825"/>
          <p14:tracePt t="24055" x="7210425" y="6219825"/>
          <p14:tracePt t="24071" x="7223125" y="6219825"/>
          <p14:tracePt t="24127" x="7235825" y="6207125"/>
          <p14:tracePt t="24139" x="7246938" y="6207125"/>
          <p14:tracePt t="24166" x="7259638" y="6194425"/>
          <p14:tracePt t="24180" x="7272338" y="6181725"/>
          <p14:tracePt t="24196" x="7285038" y="6169025"/>
          <p14:tracePt t="24205" x="7297738" y="6169025"/>
          <p14:tracePt t="24232" x="7297738" y="6157913"/>
          <p14:tracePt t="24241" x="7310438" y="6157913"/>
          <p14:tracePt t="24337" x="7323138" y="6157913"/>
          <p14:tracePt t="24357" x="7348538" y="6157913"/>
          <p14:tracePt t="24372" x="7359650" y="6157913"/>
          <p14:tracePt t="24386" x="7372350" y="6157913"/>
          <p14:tracePt t="24394" x="7385050" y="6157913"/>
          <p14:tracePt t="24402" x="7397750" y="6157913"/>
          <p14:tracePt t="24414" x="7397750" y="6169025"/>
          <p14:tracePt t="24426" x="7410450" y="6169025"/>
          <p14:tracePt t="24446" x="7423150" y="6169025"/>
          <p14:tracePt t="24453" x="7423150" y="6181725"/>
          <p14:tracePt t="24471" x="7435850" y="6181725"/>
          <p14:tracePt t="24476" x="7448550" y="6181725"/>
          <p14:tracePt t="24492" x="7459663" y="6181725"/>
          <p14:tracePt t="24500" x="7459663" y="6194425"/>
          <p14:tracePt t="24508" x="7472363" y="6194425"/>
          <p14:tracePt t="24522" x="7485063" y="6194425"/>
          <p14:tracePt t="24530" x="7485063" y="6207125"/>
          <p14:tracePt t="24538" x="7497763" y="6207125"/>
          <p14:tracePt t="24546" x="7497763" y="6219825"/>
          <p14:tracePt t="24555" x="7523163" y="6232525"/>
          <p14:tracePt t="24572" x="7535863" y="6232525"/>
          <p14:tracePt t="24585" x="7535863" y="6245225"/>
          <p14:tracePt t="24593" x="7548563" y="6245225"/>
          <p14:tracePt t="24682" x="7561263" y="6245225"/>
          <p14:tracePt t="24692" x="7572375" y="6257925"/>
          <p14:tracePt t="24699" x="7597775" y="6257925"/>
          <p14:tracePt t="24708" x="7610475" y="6269038"/>
          <p14:tracePt t="24715" x="7623175" y="6269038"/>
          <p14:tracePt t="24721" x="7648575" y="6269038"/>
          <p14:tracePt t="24738" x="7661275" y="6269038"/>
          <p14:tracePt t="24755" x="7673975" y="6269038"/>
          <p14:tracePt t="24781" x="7685088" y="6269038"/>
          <p14:tracePt t="24790" x="7697788" y="6269038"/>
          <p14:tracePt t="24796" x="7723188" y="6245225"/>
          <p14:tracePt t="24806" x="7735888" y="6232525"/>
          <p14:tracePt t="24811" x="7761288" y="6207125"/>
          <p14:tracePt t="24822" x="7773988" y="6194425"/>
          <p14:tracePt t="24827" x="7785100" y="6181725"/>
          <p14:tracePt t="24835" x="7810500" y="6169025"/>
          <p14:tracePt t="24843" x="7823200" y="6157913"/>
          <p14:tracePt t="24848" x="7835900" y="6145213"/>
          <p14:tracePt t="24856" x="7848600" y="6145213"/>
          <p14:tracePt t="24865" x="7861300" y="6132513"/>
          <p14:tracePt t="24881" x="7874000" y="6119813"/>
          <p14:tracePt t="24890" x="7886700" y="6119813"/>
          <p14:tracePt t="24897" x="7897813" y="6094413"/>
          <p14:tracePt t="24907" x="7923213" y="6081713"/>
          <p14:tracePt t="24913" x="7935913" y="6069013"/>
          <p14:tracePt t="24922" x="7961313" y="6056313"/>
          <p14:tracePt t="24927" x="7974013" y="6032500"/>
          <p14:tracePt t="24935" x="7986713" y="6019800"/>
          <p14:tracePt t="24943" x="8010525" y="5994400"/>
          <p14:tracePt t="24951" x="8023225" y="5981700"/>
          <p14:tracePt t="24958" x="8048625" y="5969000"/>
          <p14:tracePt t="24966" x="8048625" y="5956300"/>
          <p14:tracePt t="24975" x="8061325" y="5945188"/>
          <p14:tracePt t="24982" x="8074025" y="5932488"/>
          <p14:tracePt t="24990" x="8086725" y="5907088"/>
          <p14:tracePt t="24997" x="8110538" y="5894388"/>
          <p14:tracePt t="25006" x="8110538" y="5881688"/>
          <p14:tracePt t="25013" x="8123238" y="5868988"/>
          <p14:tracePt t="25021" x="8148638" y="5856288"/>
          <p14:tracePt t="25029" x="8161338" y="5832475"/>
          <p14:tracePt t="25039" x="8186738" y="5819775"/>
          <p14:tracePt t="25045" x="8212138" y="5794375"/>
          <p14:tracePt t="25055" x="8248650" y="5756275"/>
          <p14:tracePt t="25059" x="8274050" y="5732463"/>
          <p14:tracePt t="25066" x="8286750" y="5707063"/>
          <p14:tracePt t="25075" x="8312150" y="5668963"/>
          <p14:tracePt t="25082" x="8324850" y="5643563"/>
          <p14:tracePt t="25091" x="8348663" y="5630863"/>
          <p14:tracePt t="25099" x="8361363" y="5607050"/>
          <p14:tracePt t="25106" x="8386763" y="5594350"/>
          <p14:tracePt t="25115" x="8399463" y="5568950"/>
          <p14:tracePt t="25122" x="8412163" y="5556250"/>
          <p14:tracePt t="25131" x="8424863" y="5543550"/>
          <p14:tracePt t="25138" x="8435975" y="5530850"/>
          <p14:tracePt t="25146" x="8435975" y="5518150"/>
          <p14:tracePt t="25155" x="8461375" y="5507038"/>
          <p14:tracePt t="25161" x="8474075" y="5481638"/>
          <p14:tracePt t="25171" x="8486775" y="5468938"/>
          <p14:tracePt t="25177" x="8499475" y="5456238"/>
          <p14:tracePt t="25185" x="8512175" y="5430838"/>
          <p14:tracePt t="25191" x="8524875" y="5418138"/>
          <p14:tracePt t="25199" x="8537575" y="5407025"/>
          <p14:tracePt t="25207" x="8548688" y="5381625"/>
          <p14:tracePt t="25215" x="8561388" y="5368925"/>
          <p14:tracePt t="25223" x="8574088" y="5356225"/>
          <p14:tracePt t="25231" x="8574088" y="5343525"/>
          <p14:tracePt t="25239" x="8586788" y="5330825"/>
          <p14:tracePt t="25246" x="8599488" y="5305425"/>
          <p14:tracePt t="25255" x="8612188" y="5294313"/>
          <p14:tracePt t="25261" x="8624888" y="5281613"/>
          <p14:tracePt t="25272" x="8624888" y="5256213"/>
          <p14:tracePt t="25286" x="8637588" y="5230813"/>
          <p14:tracePt t="25293" x="8650288" y="5218113"/>
          <p14:tracePt t="25301" x="8650288" y="5205413"/>
          <p14:tracePt t="25309" x="8650288" y="5181600"/>
          <p14:tracePt t="25316" x="8650288" y="5168900"/>
          <p14:tracePt t="25323" x="8661400" y="5156200"/>
          <p14:tracePt t="25331" x="8661400" y="5143500"/>
          <p14:tracePt t="25340" x="8674100" y="5118100"/>
          <p14:tracePt t="25347" x="8674100" y="5105400"/>
          <p14:tracePt t="25356" x="8674100" y="5081588"/>
          <p14:tracePt t="25363" x="8674100" y="5068888"/>
          <p14:tracePt t="25372" x="8674100" y="5056188"/>
          <p14:tracePt t="25380" x="8686800" y="5018088"/>
          <p14:tracePt t="25389" x="8686800" y="4992688"/>
          <p14:tracePt t="25393" x="8699500" y="4968875"/>
          <p14:tracePt t="25401" x="8699500" y="4943475"/>
          <p14:tracePt t="25409" x="8699500" y="4930775"/>
          <p14:tracePt t="25416" x="8699500" y="4918075"/>
          <p14:tracePt t="25425" x="8699500" y="4892675"/>
          <p14:tracePt t="25432" x="8699500" y="4879975"/>
          <p14:tracePt t="25441" x="8699500" y="4868863"/>
          <p14:tracePt t="25449" x="8699500" y="4843463"/>
          <p14:tracePt t="25456" x="8699500" y="4830763"/>
          <p14:tracePt t="25462" x="8699500" y="4818063"/>
          <p14:tracePt t="25472" x="8699500" y="4805363"/>
          <p14:tracePt t="25478" x="8699500" y="4792663"/>
          <p14:tracePt t="25495" x="8699500" y="4779963"/>
          <p14:tracePt t="25506" x="8699500" y="4768850"/>
          <p14:tracePt t="25511" x="8699500" y="4756150"/>
          <p14:tracePt t="25533" x="8699500" y="4743450"/>
          <p14:tracePt t="25647" x="8699500" y="4730750"/>
          <p14:tracePt t="25669" x="8699500" y="4718050"/>
          <p14:tracePt t="25712" x="8699500" y="4705350"/>
          <p14:tracePt t="25751" x="8699500" y="4692650"/>
          <p14:tracePt t="25759" x="8674100" y="4679950"/>
          <p14:tracePt t="25771" x="8674100" y="4667250"/>
          <p14:tracePt t="25779" x="8674100" y="4656138"/>
          <p14:tracePt t="25788" x="8661400" y="4643438"/>
          <p14:tracePt t="25801" x="8661400" y="4630738"/>
          <p14:tracePt t="25809" x="8650288" y="4618038"/>
          <p14:tracePt t="25817" x="8637588" y="4592638"/>
          <p14:tracePt t="25825" x="8612188" y="4567238"/>
          <p14:tracePt t="25832" x="8599488" y="4543425"/>
          <p14:tracePt t="25840" x="8561388" y="4530725"/>
          <p14:tracePt t="25848" x="8537575" y="4505325"/>
          <p14:tracePt t="25856" x="8512175" y="4479925"/>
          <p14:tracePt t="25862" x="8474075" y="4454525"/>
          <p14:tracePt t="25871" x="8435975" y="4443413"/>
          <p14:tracePt t="25878" x="8399463" y="4405313"/>
          <p14:tracePt t="25887" x="8361363" y="4379913"/>
          <p14:tracePt t="25894" x="8324850" y="4354513"/>
          <p14:tracePt t="25903" x="8312150" y="4341813"/>
          <p14:tracePt t="25910" x="8286750" y="4318000"/>
          <p14:tracePt t="25922" x="8274050" y="4305300"/>
          <p14:tracePt t="25925" x="8261350" y="4292600"/>
          <p14:tracePt t="25932" x="8223250" y="4279900"/>
          <p14:tracePt t="25940" x="8199438" y="4279900"/>
          <p14:tracePt t="25948" x="8186738" y="4267200"/>
          <p14:tracePt t="25958" x="8174038" y="4254500"/>
          <p14:tracePt t="25980" x="8161338" y="4254500"/>
          <p14:tracePt t="25989" x="8148638" y="4241800"/>
          <p14:tracePt t="25995" x="8135938" y="4241800"/>
          <p14:tracePt t="26005" x="8123238" y="4230688"/>
          <p14:tracePt t="26011" x="8110538" y="4217988"/>
          <p14:tracePt t="26022" x="8086725" y="4205288"/>
          <p14:tracePt t="26027" x="8074025" y="4179888"/>
          <p14:tracePt t="26035" x="8061325" y="4179888"/>
          <p14:tracePt t="26043" x="8061325" y="4167188"/>
          <p14:tracePt t="26051" x="8048625" y="4167188"/>
          <p14:tracePt t="26059" x="8048625" y="4154488"/>
          <p14:tracePt t="26105" x="8048625" y="4141788"/>
          <p14:tracePt t="26116" x="8035925" y="4141788"/>
          <p14:tracePt t="26125" x="8035925" y="4129088"/>
          <p14:tracePt t="26139" x="8035925" y="4117975"/>
          <p14:tracePt t="26147" x="8035925" y="4105275"/>
          <p14:tracePt t="26155" x="8023225" y="4092575"/>
          <p14:tracePt t="26162" x="8023225" y="4079875"/>
          <p14:tracePt t="26172" x="8023225" y="4067175"/>
          <p14:tracePt t="26178" x="8010525" y="4054475"/>
          <p14:tracePt t="26189" x="7999413" y="4029075"/>
          <p14:tracePt t="26195" x="7999413" y="4017963"/>
          <p14:tracePt t="26201" x="7999413" y="4005263"/>
          <p14:tracePt t="26209" x="7986713" y="3979863"/>
          <p14:tracePt t="26216" x="7974013" y="3967163"/>
          <p14:tracePt t="26225" x="7974013" y="3954463"/>
          <p14:tracePt t="26232" x="7974013" y="3929063"/>
          <p14:tracePt t="26241" x="7974013" y="3916363"/>
          <p14:tracePt t="26248" x="7974013" y="3905250"/>
          <p14:tracePt t="26267" x="7974013" y="3892550"/>
          <p14:tracePt t="26275" x="7961313" y="3892550"/>
          <p14:tracePt t="26288" x="7961313" y="3879850"/>
          <p14:tracePt t="26305" x="7961313" y="3867150"/>
          <p14:tracePt t="26323" x="7961313" y="3854450"/>
          <p14:tracePt t="26385" x="7961313" y="3841750"/>
          <p14:tracePt t="26422" x="7948613" y="3829050"/>
          <p14:tracePt t="26431" x="7935913" y="3829050"/>
          <p14:tracePt t="26439" x="7935913" y="3816350"/>
          <p14:tracePt t="26447" x="7935913" y="3803650"/>
          <p14:tracePt t="26457" x="7923213" y="3803650"/>
          <p14:tracePt t="26463" x="7923213" y="3792538"/>
          <p14:tracePt t="26471" x="7910513" y="3792538"/>
          <p14:tracePt t="26489" x="7910513" y="3779838"/>
          <p14:tracePt t="26506" x="7886700" y="3767138"/>
          <p14:tracePt t="26525" x="7886700" y="3754438"/>
          <p14:tracePt t="26558" x="7874000" y="3754438"/>
          <p14:tracePt t="26575" x="7874000" y="3741738"/>
          <p14:tracePt t="26583" x="7861300" y="3729038"/>
          <p14:tracePt t="26629" x="7848600" y="3729038"/>
          <p14:tracePt t="26653" x="7835900" y="3729038"/>
          <p14:tracePt t="26666" x="7835900" y="3716338"/>
          <p14:tracePt t="26687" x="7835900" y="3703638"/>
          <p14:tracePt t="26695" x="7823200" y="3703638"/>
          <p14:tracePt t="26765" x="7823200" y="3692525"/>
          <p14:tracePt t="26801" x="7823200" y="3679825"/>
          <p14:tracePt t="26815" x="7823200" y="3667125"/>
          <p14:tracePt t="26823" x="7810500" y="3667125"/>
          <p14:tracePt t="26839" x="7797800" y="3654425"/>
          <p14:tracePt t="26862" x="7797800" y="3641725"/>
          <p14:tracePt t="26873" x="7797800" y="3629025"/>
          <p14:tracePt t="26881" x="7785100" y="3629025"/>
          <p14:tracePt t="26905" x="7773988" y="3616325"/>
          <p14:tracePt t="26928" x="7761288" y="3616325"/>
          <p14:tracePt t="26937" x="7761288" y="3603625"/>
          <p14:tracePt t="26943" x="7748588" y="3603625"/>
          <p14:tracePt t="26951" x="7748588" y="3590925"/>
          <p14:tracePt t="26959" x="7735888" y="3590925"/>
          <p14:tracePt t="26972" x="7723188" y="3590925"/>
          <p14:tracePt t="26983" x="7723188" y="3579813"/>
          <p14:tracePt t="26998" x="7710488" y="3579813"/>
          <p14:tracePt t="27005" x="7697788" y="3579813"/>
          <p14:tracePt t="27012" x="7685088" y="3579813"/>
          <p14:tracePt t="27028" x="7661275" y="3579813"/>
          <p14:tracePt t="27045" x="7648575" y="3579813"/>
          <p14:tracePt t="27055" x="7623175" y="3579813"/>
          <p14:tracePt t="27061" x="7610475" y="3579813"/>
          <p14:tracePt t="27066" x="7597775" y="3579813"/>
          <p14:tracePt t="27075" x="7585075" y="3579813"/>
          <p14:tracePt t="27083" x="7572375" y="3579813"/>
          <p14:tracePt t="27091" x="7561263" y="3579813"/>
          <p14:tracePt t="27098" x="7548563" y="3579813"/>
          <p14:tracePt t="27107" x="7535863" y="3579813"/>
          <p14:tracePt t="27121" x="7523163" y="3579813"/>
          <p14:tracePt t="27139" x="7510463" y="3579813"/>
          <p14:tracePt t="27155" x="7497763" y="3579813"/>
          <p14:tracePt t="27161" x="7485063" y="3579813"/>
          <p14:tracePt t="27171" x="7472363" y="3579813"/>
          <p14:tracePt t="27177" x="7448550" y="3579813"/>
          <p14:tracePt t="27188" x="7435850" y="3590925"/>
          <p14:tracePt t="27193" x="7410450" y="3603625"/>
          <p14:tracePt t="27201" x="7397750" y="3603625"/>
          <p14:tracePt t="27206" x="7385050" y="3616325"/>
          <p14:tracePt t="27215" x="7372350" y="3616325"/>
          <p14:tracePt t="27222" x="7348538" y="3616325"/>
          <p14:tracePt t="27231" x="7335838" y="3616325"/>
          <p14:tracePt t="27239" x="7323138" y="3616325"/>
          <p14:tracePt t="27246" x="7310438" y="3616325"/>
          <p14:tracePt t="27262" x="7297738" y="3616325"/>
          <p14:tracePt t="27271" x="7285038" y="3616325"/>
          <p14:tracePt t="27277" x="7272338" y="3616325"/>
          <p14:tracePt t="27293" x="7246938" y="3616325"/>
          <p14:tracePt t="27301" x="7235825" y="3616325"/>
          <p14:tracePt t="27309" x="7210425" y="3616325"/>
          <p14:tracePt t="27316" x="7197725" y="3629025"/>
          <p14:tracePt t="27325" x="7172325" y="3641725"/>
          <p14:tracePt t="27332" x="7159625" y="3641725"/>
          <p14:tracePt t="27340" x="7146925" y="3654425"/>
          <p14:tracePt t="27347" x="7123113" y="3654425"/>
          <p14:tracePt t="27355" x="7110413" y="3667125"/>
          <p14:tracePt t="27362" x="7097713" y="3667125"/>
          <p14:tracePt t="27371" x="7072313" y="3667125"/>
          <p14:tracePt t="27402" x="7072313" y="3679825"/>
          <p14:tracePt t="27408" x="7059613" y="3679825"/>
          <p14:tracePt t="27417" x="7059613" y="3692525"/>
          <p14:tracePt t="27425" x="7046913" y="3703638"/>
          <p14:tracePt t="27432" x="7046913" y="3716338"/>
          <p14:tracePt t="27441" x="7034213" y="3741738"/>
          <p14:tracePt t="27448" x="7021513" y="3754438"/>
          <p14:tracePt t="27456" x="7010400" y="3779838"/>
          <p14:tracePt t="27465" x="6997700" y="3792538"/>
          <p14:tracePt t="27471" x="6985000" y="3803650"/>
          <p14:tracePt t="27480" x="6972300" y="3829050"/>
          <p14:tracePt t="27488" x="6972300" y="3841750"/>
          <p14:tracePt t="27496" x="6959600" y="3854450"/>
          <p14:tracePt t="27506" x="6946900" y="3879850"/>
          <p14:tracePt t="27511" x="6946900" y="3892550"/>
          <p14:tracePt t="27521" x="6946900" y="3905250"/>
          <p14:tracePt t="27527" x="6946900" y="3941763"/>
          <p14:tracePt t="27538" x="6946900" y="3954463"/>
          <p14:tracePt t="27541" x="6946900" y="3967163"/>
          <p14:tracePt t="27548" x="6946900" y="3979863"/>
          <p14:tracePt t="27557" x="6946900" y="3992563"/>
          <p14:tracePt t="27565" x="6946900" y="4005263"/>
          <p14:tracePt t="27573" x="6946900" y="4029075"/>
          <p14:tracePt t="27581" x="6959600" y="4041775"/>
          <p14:tracePt t="27589" x="6959600" y="4054475"/>
          <p14:tracePt t="27596" x="6959600" y="4079875"/>
          <p14:tracePt t="27605" x="6972300" y="4092575"/>
          <p14:tracePt t="27611" x="6985000" y="4105275"/>
          <p14:tracePt t="27621" x="6985000" y="4129088"/>
          <p14:tracePt t="27627" x="6997700" y="4141788"/>
          <p14:tracePt t="27639" x="7010400" y="4167188"/>
          <p14:tracePt t="27643" x="7010400" y="4179888"/>
          <p14:tracePt t="27651" x="7021513" y="4179888"/>
          <p14:tracePt t="27659" x="7034213" y="4205288"/>
          <p14:tracePt t="27666" x="7034213" y="4230688"/>
          <p14:tracePt t="27673" x="7046913" y="4241800"/>
          <p14:tracePt t="27680" x="7059613" y="4267200"/>
          <p14:tracePt t="27696" x="7072313" y="4279900"/>
          <p14:tracePt t="27705" x="7072313" y="4292600"/>
          <p14:tracePt t="27713" x="7085013" y="4292600"/>
          <p14:tracePt t="27721" x="7097713" y="4305300"/>
          <p14:tracePt t="27728" x="7097713" y="4318000"/>
          <p14:tracePt t="27739" x="7110413" y="4318000"/>
          <p14:tracePt t="27743" x="7123113" y="4318000"/>
          <p14:tracePt t="27751" x="7134225" y="4330700"/>
          <p14:tracePt t="27762" x="7146925" y="4330700"/>
          <p14:tracePt t="27779" x="7159625" y="4330700"/>
          <p14:tracePt t="27789" x="7172325" y="4341813"/>
          <p14:tracePt t="27795" x="7185025" y="4341813"/>
          <p14:tracePt t="27805" x="7197725" y="4341813"/>
          <p14:tracePt t="27809" x="7210425" y="4341813"/>
          <p14:tracePt t="27816" x="7223125" y="4341813"/>
          <p14:tracePt t="27825" x="7235825" y="4341813"/>
          <p14:tracePt t="27832" x="7246938" y="4341813"/>
          <p14:tracePt t="27841" x="7272338" y="4341813"/>
          <p14:tracePt t="27848" x="7285038" y="4354513"/>
          <p14:tracePt t="27857" x="7297738" y="4354513"/>
          <p14:tracePt t="27865" x="7323138" y="4354513"/>
          <p14:tracePt t="27873" x="7335838" y="4367213"/>
          <p14:tracePt t="27878" x="7348538" y="4367213"/>
          <p14:tracePt t="27889" x="7372350" y="4392613"/>
          <p14:tracePt t="27895" x="7385050" y="4392613"/>
          <p14:tracePt t="27904" x="7397750" y="4392613"/>
          <p14:tracePt t="27911" x="7423150" y="4392613"/>
          <p14:tracePt t="27921" x="7435850" y="4392613"/>
          <p14:tracePt t="27927" x="7448550" y="4405313"/>
          <p14:tracePt t="27939" x="7472363" y="4405313"/>
          <p14:tracePt t="27944" x="7485063" y="4405313"/>
          <p14:tracePt t="27949" x="7497763" y="4405313"/>
          <p14:tracePt t="27957" x="7523163" y="4405313"/>
          <p14:tracePt t="27965" x="7535863" y="4405313"/>
          <p14:tracePt t="27973" x="7548563" y="4405313"/>
          <p14:tracePt t="27980" x="7561263" y="4405313"/>
          <p14:tracePt t="27989" x="7585075" y="4405313"/>
          <p14:tracePt t="27996" x="7597775" y="4405313"/>
          <p14:tracePt t="28004" x="7610475" y="4405313"/>
          <p14:tracePt t="28010" x="7635875" y="4405313"/>
          <p14:tracePt t="28021" x="7635875" y="4392613"/>
          <p14:tracePt t="28027" x="7648575" y="4392613"/>
          <p14:tracePt t="28039" x="7648575" y="4379913"/>
          <p14:tracePt t="28077" x="7661275" y="4379913"/>
          <p14:tracePt t="28086" x="7673975" y="4367213"/>
          <p14:tracePt t="28105" x="7685088" y="4341813"/>
          <p14:tracePt t="28113" x="7685088" y="4330700"/>
          <p14:tracePt t="28122" x="7697788" y="4318000"/>
          <p14:tracePt t="28128" x="7710488" y="4305300"/>
          <p14:tracePt t="28139" x="7710488" y="4292600"/>
          <p14:tracePt t="28143" x="7723188" y="4279900"/>
          <p14:tracePt t="28151" x="7735888" y="4279900"/>
          <p14:tracePt t="28159" x="7735888" y="4267200"/>
          <p14:tracePt t="28166" x="7735888" y="4254500"/>
          <p14:tracePt t="28183" x="7748588" y="4254500"/>
          <p14:tracePt t="28191" x="7748588" y="4241800"/>
          <p14:tracePt t="28199" x="7748588" y="4230688"/>
          <p14:tracePt t="28212" x="7748588" y="4205288"/>
          <p14:tracePt t="28221" x="7761288" y="4205288"/>
          <p14:tracePt t="28228" x="7761288" y="4192588"/>
          <p14:tracePt t="28239" x="7761288" y="4167188"/>
          <p14:tracePt t="28254" x="7761288" y="4154488"/>
          <p14:tracePt t="28260" x="7761288" y="4141788"/>
          <p14:tracePt t="28272" x="7761288" y="4129088"/>
          <p14:tracePt t="28275" x="7773988" y="4129088"/>
          <p14:tracePt t="28282" x="7773988" y="4117975"/>
          <p14:tracePt t="28311" x="7773988" y="4105275"/>
          <p14:tracePt t="28435" x="7785100" y="4092575"/>
          <p14:tracePt t="28493" x="7785100" y="4079875"/>
          <p14:tracePt t="29099" x="7785100" y="4067175"/>
          <p14:tracePt t="29107" x="7785100" y="4054475"/>
          <p14:tracePt t="29115" x="7797800" y="4041775"/>
          <p14:tracePt t="29124" x="7797800" y="4029075"/>
          <p14:tracePt t="29131" x="7797800" y="4017963"/>
          <p14:tracePt t="29139" x="7797800" y="4005263"/>
          <p14:tracePt t="29147" x="7797800" y="3992563"/>
          <p14:tracePt t="29155" x="7810500" y="3992563"/>
          <p14:tracePt t="29161" x="7810500" y="3979863"/>
          <p14:tracePt t="29279" x="7823200" y="3979863"/>
          <p14:tracePt t="29286" x="7835900" y="4005263"/>
          <p14:tracePt t="29294" x="7861300" y="4054475"/>
          <p14:tracePt t="29305" x="7874000" y="4092575"/>
          <p14:tracePt t="29309" x="7897813" y="4117975"/>
          <p14:tracePt t="29317" x="7897813" y="4141788"/>
          <p14:tracePt t="29326" x="7910513" y="4154488"/>
          <p14:tracePt t="29333" x="7935913" y="4205288"/>
          <p14:tracePt t="29341" x="7935913" y="4241800"/>
          <p14:tracePt t="29349" x="7961313" y="4305300"/>
          <p14:tracePt t="29356" x="7974013" y="4367213"/>
          <p14:tracePt t="29364" x="7986713" y="4430713"/>
          <p14:tracePt t="29371" x="8010525" y="4492625"/>
          <p14:tracePt t="29378" x="8035925" y="4543425"/>
          <p14:tracePt t="29386" x="8048625" y="4592638"/>
          <p14:tracePt t="29394" x="8048625" y="4643438"/>
          <p14:tracePt t="29403" x="8048625" y="4679950"/>
          <p14:tracePt t="29410" x="8048625" y="4730750"/>
          <p14:tracePt t="29416" x="8048625" y="4779963"/>
          <p14:tracePt t="29424" x="8048625" y="4818063"/>
          <p14:tracePt t="29432" x="8048625" y="4856163"/>
          <p14:tracePt t="29440" x="8048625" y="4868863"/>
          <p14:tracePt t="29448" x="8048625" y="4879975"/>
          <p14:tracePt t="29457" x="8048625" y="4905375"/>
          <p14:tracePt t="29464" x="8048625" y="4918075"/>
          <p14:tracePt t="29472" x="8048625" y="4930775"/>
          <p14:tracePt t="29480" x="8048625" y="4943475"/>
          <p14:tracePt t="29487" x="8048625" y="4956175"/>
          <p14:tracePt t="29494" x="8048625" y="4968875"/>
          <p14:tracePt t="29510" x="8048625" y="4981575"/>
          <p14:tracePt t="29538" x="8035925" y="4992688"/>
          <p14:tracePt t="29560" x="8023225" y="5005388"/>
          <p14:tracePt t="29568" x="8023225" y="5018088"/>
          <p14:tracePt t="29576" x="7999413" y="5030788"/>
          <p14:tracePt t="29586" x="7999413" y="5043488"/>
          <p14:tracePt t="29592" x="7974013" y="5068888"/>
          <p14:tracePt t="29608" x="7961313" y="5081588"/>
          <p14:tracePt t="29614" x="7935913" y="5081588"/>
          <p14:tracePt t="29630" x="7923213" y="5081588"/>
          <p14:tracePt t="29638" x="7923213" y="5092700"/>
          <p14:tracePt t="29646" x="7910513" y="5092700"/>
          <p14:tracePt t="29662" x="7897813" y="5092700"/>
          <p14:tracePt t="29671" x="7886700" y="5092700"/>
          <p14:tracePt t="29678" x="7874000" y="5092700"/>
          <p14:tracePt t="29686" x="7861300" y="5092700"/>
          <p14:tracePt t="29692" x="7835900" y="5092700"/>
          <p14:tracePt t="29700" x="7823200" y="5092700"/>
          <p14:tracePt t="29708" x="7810500" y="5092700"/>
          <p14:tracePt t="29716" x="7797800" y="5092700"/>
          <p14:tracePt t="29724" x="7785100" y="5081588"/>
          <p14:tracePt t="30285" x="7773988" y="5056188"/>
          <p14:tracePt t="30293" x="7748588" y="5056188"/>
          <p14:tracePt t="30299" x="7748588" y="5043488"/>
          <p14:tracePt t="30307" x="7723188" y="5030788"/>
          <p14:tracePt t="30315" x="7710488" y="5030788"/>
          <p14:tracePt t="30323" x="7697788" y="5018088"/>
          <p14:tracePt t="30331" x="7673975" y="5005388"/>
          <p14:tracePt t="30347" x="7661275" y="5005388"/>
          <p14:tracePt t="30356" x="7635875" y="5005388"/>
          <p14:tracePt t="30362" x="7635875" y="4992688"/>
          <p14:tracePt t="30373" x="7623175" y="4992688"/>
          <p14:tracePt t="30420" x="7623175" y="4981575"/>
          <p14:tracePt t="30430" x="7610475" y="4968875"/>
          <p14:tracePt t="30438" x="7597775" y="4968875"/>
          <p14:tracePt t="30446" x="7572375" y="4956175"/>
          <p14:tracePt t="30454" x="7561263" y="4956175"/>
          <p14:tracePt t="30462" x="7548563" y="4943475"/>
          <p14:tracePt t="30470" x="7523163" y="4943475"/>
          <p14:tracePt t="30478" x="7510463" y="4943475"/>
          <p14:tracePt t="30492" x="7485063" y="4943475"/>
          <p14:tracePt t="30501" x="7472363" y="4943475"/>
          <p14:tracePt t="30508" x="7459663" y="4943475"/>
          <p14:tracePt t="30516" x="7459663" y="4930775"/>
          <p14:tracePt t="30524" x="7448550" y="4930775"/>
          <p14:tracePt t="30540" x="7435850" y="4930775"/>
          <p14:tracePt t="30548" x="7423150" y="4930775"/>
          <p14:tracePt t="30556" x="7410450" y="4930775"/>
          <p14:tracePt t="30562" x="7397750" y="4930775"/>
          <p14:tracePt t="30571" x="7385050" y="4930775"/>
          <p14:tracePt t="30578" x="7372350" y="4930775"/>
          <p14:tracePt t="30587" x="7348538" y="4930775"/>
          <p14:tracePt t="30594" x="7335838" y="4930775"/>
          <p14:tracePt t="30605" x="7323138" y="4930775"/>
          <p14:tracePt t="30611" x="7310438" y="4930775"/>
          <p14:tracePt t="30626" x="7297738" y="4930775"/>
          <p14:tracePt t="30645" x="7272338" y="4930775"/>
          <p14:tracePt t="30665" x="7259638" y="4930775"/>
          <p14:tracePt t="30673" x="7246938" y="4930775"/>
          <p14:tracePt t="30680" x="7235825" y="4930775"/>
          <p14:tracePt t="30689" x="7223125" y="4930775"/>
          <p14:tracePt t="30705" x="7210425" y="4930775"/>
          <p14:tracePt t="30710" x="7197725" y="4930775"/>
          <p14:tracePt t="30720" x="7185025" y="4930775"/>
          <p14:tracePt t="30726" x="7159625" y="4943475"/>
          <p14:tracePt t="30738" x="7146925" y="4943475"/>
          <p14:tracePt t="30743" x="7134225" y="4943475"/>
          <p14:tracePt t="30765" x="7123113" y="4943475"/>
          <p14:tracePt t="30809" x="7110413" y="4956175"/>
          <p14:tracePt t="30817" x="7097713" y="4956175"/>
          <p14:tracePt t="30831" x="7072313" y="4956175"/>
          <p14:tracePt t="30839" x="7072313" y="4968875"/>
          <p14:tracePt t="30879" x="7072313" y="4981575"/>
          <p14:tracePt t="30887" x="7059613" y="4981575"/>
          <p14:tracePt t="30893" x="7059613" y="4992688"/>
          <p14:tracePt t="30905" x="7046913" y="5018088"/>
          <p14:tracePt t="30909" x="7034213" y="5018088"/>
          <p14:tracePt t="30918" x="7021513" y="5043488"/>
          <p14:tracePt t="30925" x="7010400" y="5068888"/>
          <p14:tracePt t="30938" x="6997700" y="5092700"/>
          <p14:tracePt t="30940" x="6997700" y="5105400"/>
          <p14:tracePt t="30948" x="6985000" y="5130800"/>
          <p14:tracePt t="30957" x="6985000" y="5143500"/>
          <p14:tracePt t="30962" x="6985000" y="5156200"/>
          <p14:tracePt t="30970" x="6985000" y="5181600"/>
          <p14:tracePt t="30978" x="6985000" y="5194300"/>
          <p14:tracePt t="30988" x="6985000" y="5205413"/>
          <p14:tracePt t="30995" x="6985000" y="5218113"/>
          <p14:tracePt t="31005" x="6985000" y="5230813"/>
          <p14:tracePt t="31011" x="6985000" y="5243513"/>
          <p14:tracePt t="31020" x="6997700" y="5281613"/>
          <p14:tracePt t="31026" x="7010400" y="5294313"/>
          <p14:tracePt t="31032" x="7021513" y="5305425"/>
          <p14:tracePt t="31041" x="7034213" y="5330825"/>
          <p14:tracePt t="31048" x="7046913" y="5343525"/>
          <p14:tracePt t="31057" x="7059613" y="5368925"/>
          <p14:tracePt t="31065" x="7072313" y="5368925"/>
          <p14:tracePt t="31073" x="7072313" y="5381625"/>
          <p14:tracePt t="31081" x="7072313" y="5394325"/>
          <p14:tracePt t="31089" x="7085013" y="5394325"/>
          <p14:tracePt t="31095" x="7085013" y="5407025"/>
          <p14:tracePt t="31104" x="7097713" y="5418138"/>
          <p14:tracePt t="31120" x="7097713" y="5430838"/>
          <p14:tracePt t="31126" x="7110413" y="5443538"/>
          <p14:tracePt t="31138" x="7110413" y="5456238"/>
          <p14:tracePt t="31143" x="7134225" y="5456238"/>
          <p14:tracePt t="31154" x="7134225" y="5468938"/>
          <p14:tracePt t="31165" x="7146925" y="5468938"/>
          <p14:tracePt t="31173" x="7146925" y="5481638"/>
          <p14:tracePt t="31180" x="7159625" y="5481638"/>
          <p14:tracePt t="31197" x="7172325" y="5481638"/>
          <p14:tracePt t="31206" x="7185025" y="5481638"/>
          <p14:tracePt t="31212" x="7185025" y="5494338"/>
          <p14:tracePt t="31225" x="7197725" y="5494338"/>
          <p14:tracePt t="31239" x="7210425" y="5494338"/>
          <p14:tracePt t="31247" x="7210425" y="5507038"/>
          <p14:tracePt t="31291" x="7223125" y="5507038"/>
          <p14:tracePt t="31305" x="7235825" y="5507038"/>
          <p14:tracePt t="31313" x="7246938" y="5507038"/>
          <p14:tracePt t="31321" x="7259638" y="5507038"/>
          <p14:tracePt t="31329" x="7272338" y="5507038"/>
          <p14:tracePt t="31338" x="7297738" y="5507038"/>
          <p14:tracePt t="31345" x="7310438" y="5507038"/>
          <p14:tracePt t="31356" x="7323138" y="5507038"/>
          <p14:tracePt t="31361" x="7335838" y="5507038"/>
          <p14:tracePt t="31367" x="7359650" y="5507038"/>
          <p14:tracePt t="31375" x="7372350" y="5507038"/>
          <p14:tracePt t="31383" x="7385050" y="5507038"/>
          <p14:tracePt t="31391" x="7397750" y="5518150"/>
          <p14:tracePt t="31398" x="7410450" y="5518150"/>
          <p14:tracePt t="31407" x="7423150" y="5518150"/>
          <p14:tracePt t="31423" x="7435850" y="5518150"/>
          <p14:tracePt t="31431" x="7459663" y="5518150"/>
          <p14:tracePt t="31438" x="7472363" y="5518150"/>
          <p14:tracePt t="31445" x="7485063" y="5518150"/>
          <p14:tracePt t="31454" x="7510463" y="5518150"/>
          <p14:tracePt t="31460" x="7523163" y="5507038"/>
          <p14:tracePt t="31470" x="7535863" y="5507038"/>
          <p14:tracePt t="31477" x="7548563" y="5507038"/>
          <p14:tracePt t="31493" x="7572375" y="5507038"/>
          <p14:tracePt t="31507" x="7585075" y="5507038"/>
          <p14:tracePt t="31523" x="7597775" y="5494338"/>
          <p14:tracePt t="31531" x="7610475" y="5494338"/>
          <p14:tracePt t="31547" x="7623175" y="5494338"/>
          <p14:tracePt t="31563" x="7635875" y="5481638"/>
          <p14:tracePt t="31571" x="7648575" y="5481638"/>
          <p14:tracePt t="31577" x="7661275" y="5468938"/>
          <p14:tracePt t="31588" x="7661275" y="5456238"/>
          <p14:tracePt t="31593" x="7673975" y="5456238"/>
          <p14:tracePt t="31604" x="7673975" y="5443538"/>
          <p14:tracePt t="31609" x="7685088" y="5443538"/>
          <p14:tracePt t="31625" x="7697788" y="5418138"/>
          <p14:tracePt t="31639" x="7697788" y="5407025"/>
          <p14:tracePt t="31646" x="7697788" y="5394325"/>
          <p14:tracePt t="31655" x="7697788" y="5381625"/>
          <p14:tracePt t="31662" x="7710488" y="5356225"/>
          <p14:tracePt t="31672" x="7710488" y="5343525"/>
          <p14:tracePt t="31678" x="7710488" y="5330825"/>
          <p14:tracePt t="31688" x="7710488" y="5318125"/>
          <p14:tracePt t="31694" x="7710488" y="5294313"/>
          <p14:tracePt t="31709" x="7710488" y="5268913"/>
          <p14:tracePt t="31729" x="7710488" y="5256213"/>
          <p14:tracePt t="31738" x="7710488" y="5243513"/>
          <p14:tracePt t="31745" x="7710488" y="5230813"/>
          <p14:tracePt t="31754" x="7710488" y="5205413"/>
          <p14:tracePt t="31761" x="7710488" y="5194300"/>
          <p14:tracePt t="31767" x="7697788" y="5181600"/>
          <p14:tracePt t="31775" x="7697788" y="5156200"/>
          <p14:tracePt t="31783" x="7697788" y="5143500"/>
          <p14:tracePt t="31791" x="7697788" y="5130800"/>
          <p14:tracePt t="31798" x="7685088" y="5105400"/>
          <p14:tracePt t="31815" x="7673975" y="5092700"/>
          <p14:tracePt t="31823" x="7673975" y="5081588"/>
          <p14:tracePt t="31860" x="7673975" y="5068888"/>
          <p14:tracePt t="31873" x="7661275" y="5068888"/>
          <p14:tracePt t="31881" x="7661275" y="5056188"/>
          <p14:tracePt t="31889" x="7648575" y="5043488"/>
          <p14:tracePt t="31896" x="7635875" y="5030788"/>
          <p14:tracePt t="31904" x="7623175" y="5005388"/>
          <p14:tracePt t="31911" x="7610475" y="4992688"/>
          <p14:tracePt t="31922" x="7597775" y="4981575"/>
          <p14:tracePt t="31927" x="7572375" y="4956175"/>
          <p14:tracePt t="31938" x="7561263" y="4943475"/>
          <p14:tracePt t="31945" x="7548563" y="4918075"/>
          <p14:tracePt t="31954" x="7548563" y="4905375"/>
          <p14:tracePt t="31959" x="7535863" y="4892675"/>
          <p14:tracePt t="31973" x="7510463" y="4879975"/>
          <p14:tracePt t="31989" x="7485063" y="4868863"/>
          <p14:tracePt t="31996" x="7485063" y="4856163"/>
          <p14:tracePt t="32005" x="7472363" y="4856163"/>
          <p14:tracePt t="32012" x="7448550" y="4843463"/>
          <p14:tracePt t="32021" x="7435850" y="4830763"/>
          <p14:tracePt t="32029" x="7423150" y="4818063"/>
          <p14:tracePt t="32037" x="7397750" y="4818063"/>
          <p14:tracePt t="32043" x="7385050" y="4805363"/>
          <p14:tracePt t="32054" x="7359650" y="4792663"/>
          <p14:tracePt t="32059" x="7348538" y="4768850"/>
          <p14:tracePt t="32067" x="7335838" y="4768850"/>
          <p14:tracePt t="32075" x="7310438" y="4756150"/>
          <p14:tracePt t="32083" x="7297738" y="4743450"/>
          <p14:tracePt t="32091" x="7272338" y="4730750"/>
          <p14:tracePt t="32096" x="7259638" y="4730750"/>
          <p14:tracePt t="32105" x="7235825" y="4718050"/>
          <p14:tracePt t="32112" x="7223125" y="4718050"/>
          <p14:tracePt t="32121" x="7197725" y="4718050"/>
          <p14:tracePt t="32129" x="7185025" y="4718050"/>
          <p14:tracePt t="32138" x="7172325" y="4718050"/>
          <p14:tracePt t="32145" x="7159625" y="4718050"/>
          <p14:tracePt t="32154" x="7146925" y="4718050"/>
          <p14:tracePt t="32161" x="7134225" y="4718050"/>
          <p14:tracePt t="32191" x="7123113" y="4718050"/>
          <p14:tracePt t="32233" x="7110413" y="4718050"/>
          <p14:tracePt t="32248" x="7097713" y="4718050"/>
          <p14:tracePt t="32257" x="7085013" y="4730750"/>
          <p14:tracePt t="32265" x="7085013" y="4743450"/>
          <p14:tracePt t="32281" x="7072313" y="4756150"/>
          <p14:tracePt t="32289" x="7072313" y="4768850"/>
          <p14:tracePt t="32297" x="7059613" y="4779963"/>
          <p14:tracePt t="32311" x="7046913" y="4792663"/>
          <p14:tracePt t="32323" x="7034213" y="4805363"/>
          <p14:tracePt t="32344" x="7034213" y="4818063"/>
          <p14:tracePt t="32355" x="7034213" y="4830763"/>
          <p14:tracePt t="32359" x="7021513" y="4843463"/>
          <p14:tracePt t="32366" x="7021513" y="4856163"/>
          <p14:tracePt t="32372" x="7021513" y="4868863"/>
          <p14:tracePt t="32380" x="7021513" y="4879975"/>
          <p14:tracePt t="32388" x="7010400" y="4892675"/>
          <p14:tracePt t="32396" x="6997700" y="4918075"/>
          <p14:tracePt t="32405" x="6997700" y="4930775"/>
          <p14:tracePt t="32412" x="6997700" y="4943475"/>
          <p14:tracePt t="32420" x="6997700" y="4968875"/>
          <p14:tracePt t="32428" x="6985000" y="4981575"/>
          <p14:tracePt t="32436" x="6985000" y="4992688"/>
          <p14:tracePt t="32442" x="6972300" y="5018088"/>
          <p14:tracePt t="32452" x="6972300" y="5030788"/>
          <p14:tracePt t="32458" x="6972300" y="5043488"/>
          <p14:tracePt t="32466" x="6972300" y="5056188"/>
          <p14:tracePt t="32474" x="6972300" y="5081588"/>
          <p14:tracePt t="32482" x="6972300" y="5092700"/>
          <p14:tracePt t="32490" x="6972300" y="5105400"/>
          <p14:tracePt t="32498" x="6972300" y="5130800"/>
          <p14:tracePt t="32504" x="6972300" y="5143500"/>
          <p14:tracePt t="32512" x="6972300" y="5156200"/>
          <p14:tracePt t="32520" x="6985000" y="5181600"/>
          <p14:tracePt t="32528" x="6985000" y="5194300"/>
          <p14:tracePt t="32537" x="6985000" y="5205413"/>
          <p14:tracePt t="32544" x="6985000" y="5230813"/>
          <p14:tracePt t="32552" x="6997700" y="5243513"/>
          <p14:tracePt t="32560" x="6997700" y="5256213"/>
          <p14:tracePt t="32566" x="6997700" y="5268913"/>
          <p14:tracePt t="32574" x="7010400" y="5281613"/>
          <p14:tracePt t="32582" x="7010400" y="5294313"/>
          <p14:tracePt t="32590" x="7021513" y="5305425"/>
          <p14:tracePt t="32607" x="7021513" y="5318125"/>
          <p14:tracePt t="32614" x="7021513" y="5330825"/>
          <p14:tracePt t="32622" x="7034213" y="5343525"/>
          <p14:tracePt t="32637" x="7034213" y="5356225"/>
          <p14:tracePt t="32644" x="7034213" y="5368925"/>
          <p14:tracePt t="32652" x="7046913" y="5381625"/>
          <p14:tracePt t="32669" x="7059613" y="5394325"/>
          <p14:tracePt t="32686" x="7059613" y="5407025"/>
          <p14:tracePt t="32692" x="7072313" y="5418138"/>
          <p14:tracePt t="32706" x="7085013" y="5430838"/>
          <p14:tracePt t="32734" x="7085013" y="5443538"/>
          <p14:tracePt t="32742" x="7097713" y="5443538"/>
          <p14:tracePt t="32770" x="7097713" y="5456238"/>
          <p14:tracePt t="32785" x="7110413" y="5456238"/>
          <p14:tracePt t="32797" x="7123113" y="5456238"/>
          <p14:tracePt t="32820" x="7134225" y="5456238"/>
          <p14:tracePt t="32838" x="7146925" y="5468938"/>
          <p14:tracePt t="32859" x="7159625" y="5481638"/>
          <p14:tracePt t="32868" x="7172325" y="5481638"/>
          <p14:tracePt t="32875" x="7185025" y="5481638"/>
          <p14:tracePt t="32883" x="7197725" y="5494338"/>
          <p14:tracePt t="32891" x="7210425" y="5507038"/>
          <p14:tracePt t="32906" x="7235825" y="5507038"/>
          <p14:tracePt t="32913" x="7246938" y="5518150"/>
          <p14:tracePt t="32921" x="7259638" y="5518150"/>
          <p14:tracePt t="32928" x="7285038" y="5518150"/>
          <p14:tracePt t="32938" x="7297738" y="5518150"/>
          <p14:tracePt t="32945" x="7310438" y="5518150"/>
          <p14:tracePt t="32954" x="7323138" y="5518150"/>
          <p14:tracePt t="32960" x="7348538" y="5518150"/>
          <p14:tracePt t="32970" x="7359650" y="5518150"/>
          <p14:tracePt t="32975" x="7372350" y="5518150"/>
          <p14:tracePt t="32982" x="7385050" y="5518150"/>
          <p14:tracePt t="32991" x="7410450" y="5518150"/>
          <p14:tracePt t="32998" x="7423150" y="5518150"/>
          <p14:tracePt t="33007" x="7435850" y="5518150"/>
          <p14:tracePt t="33015" x="7459663" y="5507038"/>
          <p14:tracePt t="33023" x="7472363" y="5507038"/>
          <p14:tracePt t="33030" x="7485063" y="5494338"/>
          <p14:tracePt t="33037" x="7510463" y="5494338"/>
          <p14:tracePt t="33044" x="7523163" y="5481638"/>
          <p14:tracePt t="33054" x="7535863" y="5481638"/>
          <p14:tracePt t="33060" x="7561263" y="5481638"/>
          <p14:tracePt t="33077" x="7572375" y="5481638"/>
          <p14:tracePt t="33088" x="7597775" y="5481638"/>
          <p14:tracePt t="33103" x="7623175" y="5481638"/>
          <p14:tracePt t="33107" x="7635875" y="5481638"/>
          <p14:tracePt t="33123" x="7648575" y="5481638"/>
          <p14:tracePt t="33138" x="7661275" y="5481638"/>
          <p14:tracePt t="33163" x="7661275" y="5468938"/>
          <p14:tracePt t="33171" x="7673975" y="5468938"/>
          <p14:tracePt t="33176" x="7673975" y="5456238"/>
          <p14:tracePt t="33187" x="7685088" y="5443538"/>
          <p14:tracePt t="33193" x="7697788" y="5430838"/>
          <p14:tracePt t="33203" x="7710488" y="5430838"/>
          <p14:tracePt t="33209" x="7723188" y="5407025"/>
          <p14:tracePt t="33221" x="7735888" y="5407025"/>
          <p14:tracePt t="33225" x="7748588" y="5381625"/>
          <p14:tracePt t="33233" x="7761288" y="5368925"/>
          <p14:tracePt t="33239" x="7761288" y="5356225"/>
          <p14:tracePt t="33247" x="7761288" y="5343525"/>
          <p14:tracePt t="33255" x="7773988" y="5343525"/>
          <p14:tracePt t="33263" x="7773988" y="5330825"/>
          <p14:tracePt t="33287" x="7773988" y="5318125"/>
          <p14:tracePt t="33317" x="7773988" y="5305425"/>
          <p14:tracePt t="33328" x="7785100" y="5305425"/>
          <p14:tracePt t="33337" x="7785100" y="5294313"/>
          <p14:tracePt t="33353" x="7785100" y="5268913"/>
          <p14:tracePt t="33360" x="7785100" y="5256213"/>
          <p14:tracePt t="33374" x="7785100" y="5243513"/>
          <p14:tracePt t="33382" x="7785100" y="5230813"/>
          <p14:tracePt t="33394" x="7785100" y="5218113"/>
          <p14:tracePt t="33426" x="7785100" y="5205413"/>
          <p14:tracePt t="33445" x="7785100" y="5194300"/>
          <p14:tracePt t="33453" x="7785100" y="5181600"/>
          <p14:tracePt t="33469" x="7785100" y="5168900"/>
          <p14:tracePt t="33485" x="7785100" y="5156200"/>
          <p14:tracePt t="33505" x="7773988" y="5143500"/>
          <p14:tracePt t="33511" x="7773988" y="5130800"/>
          <p14:tracePt t="33527" x="7761288" y="5118100"/>
          <p14:tracePt t="33543" x="7748588" y="5105400"/>
          <p14:tracePt t="33559" x="7735888" y="5092700"/>
          <p14:tracePt t="33571" x="7735888" y="5081588"/>
          <p14:tracePt t="33578" x="7723188" y="5081588"/>
          <p14:tracePt t="33588" x="7723188" y="5068888"/>
          <p14:tracePt t="33604" x="7710488" y="5068888"/>
          <p14:tracePt t="33609" x="7710488" y="5056188"/>
          <p14:tracePt t="33625" x="7697788" y="5043488"/>
          <p14:tracePt t="33633" x="7685088" y="5030788"/>
          <p14:tracePt t="33646" x="7673975" y="5018088"/>
          <p14:tracePt t="33663" x="7673975" y="5005388"/>
          <p14:tracePt t="33671" x="7648575" y="5005388"/>
          <p14:tracePt t="33684" x="7648575" y="4992688"/>
          <p14:tracePt t="33691" x="7635875" y="4981575"/>
          <p14:tracePt t="33707" x="7623175" y="4981575"/>
          <p14:tracePt t="33713" x="7623175" y="4968875"/>
          <p14:tracePt t="33720" x="7610475" y="4968875"/>
          <p14:tracePt t="33737" x="7597775" y="4968875"/>
          <p14:tracePt t="33745" x="7597775" y="4956175"/>
          <p14:tracePt t="33753" x="7585075" y="4956175"/>
          <p14:tracePt t="33770" x="7572375" y="4943475"/>
          <p14:tracePt t="33775" x="7561263" y="4930775"/>
          <p14:tracePt t="33782" x="7548563" y="4930775"/>
          <p14:tracePt t="33798" x="7535863" y="4918075"/>
          <p14:tracePt t="33814" x="7510463" y="4918075"/>
          <p14:tracePt t="33822" x="7497763" y="4905375"/>
          <p14:tracePt t="33830" x="7485063" y="4892675"/>
          <p14:tracePt t="33838" x="7472363" y="4892675"/>
          <p14:tracePt t="33853" x="7448550" y="4879975"/>
          <p14:tracePt t="33860" x="7435850" y="4879975"/>
          <p14:tracePt t="33870" x="7423150" y="4868863"/>
          <p14:tracePt t="33876" x="7410450" y="4868863"/>
          <p14:tracePt t="33886" x="7397750" y="4868863"/>
          <p14:tracePt t="33892" x="7385050" y="4868863"/>
          <p14:tracePt t="33901" x="7359650" y="4868863"/>
          <p14:tracePt t="33908" x="7359650" y="4856163"/>
          <p14:tracePt t="33914" x="7348538" y="4856163"/>
          <p14:tracePt t="33967" x="7335838" y="4856163"/>
          <p14:tracePt t="33976" x="7335838" y="4843463"/>
          <p14:tracePt t="33984" x="7323138" y="4843463"/>
          <p14:tracePt t="33992" x="7310438" y="4830763"/>
          <p14:tracePt t="34001" x="7285038" y="4818063"/>
          <p14:tracePt t="34008" x="7272338" y="4805363"/>
          <p14:tracePt t="34016" x="7259638" y="4805363"/>
          <p14:tracePt t="34024" x="7235825" y="4805363"/>
          <p14:tracePt t="34032" x="7235825" y="4792663"/>
          <p14:tracePt t="34207" x="7223125" y="4792663"/>
          <p14:tracePt t="34421" x="7210425" y="4792663"/>
          <p14:tracePt t="34429" x="7197725" y="4792663"/>
          <p14:tracePt t="34437" x="7197725" y="4805363"/>
          <p14:tracePt t="34468" x="7197725" y="4792663"/>
          <p14:tracePt t="34475" x="7185025" y="4756150"/>
          <p14:tracePt t="34483" x="7159625" y="4705350"/>
          <p14:tracePt t="34493" x="7134225" y="4643438"/>
          <p14:tracePt t="34500" x="7134225" y="4605338"/>
          <p14:tracePt t="34507" x="7134225" y="4579938"/>
          <p14:tracePt t="34515" x="7123113" y="4554538"/>
          <p14:tracePt t="34522" x="7110413" y="4530725"/>
          <p14:tracePt t="34529" x="7097713" y="4492625"/>
          <p14:tracePt t="34538" x="7097713" y="4479925"/>
          <p14:tracePt t="34545" x="7072313" y="4454525"/>
          <p14:tracePt t="34554" x="7059613" y="4430713"/>
          <p14:tracePt t="34562" x="7034213" y="4392613"/>
          <p14:tracePt t="34570" x="7021513" y="4341813"/>
          <p14:tracePt t="34577" x="6997700" y="4305300"/>
          <p14:tracePt t="34587" x="6959600" y="4254500"/>
          <p14:tracePt t="34591" x="6946900" y="4230688"/>
          <p14:tracePt t="34599" x="6934200" y="4217988"/>
          <p14:tracePt t="34615" x="6934200" y="4205288"/>
          <p14:tracePt t="34623" x="6921500" y="4205288"/>
          <p14:tracePt t="34630" x="6910388" y="4205288"/>
          <p14:tracePt t="34651" x="6897688" y="4205288"/>
          <p14:tracePt t="34665" x="6872288" y="4205288"/>
          <p14:tracePt t="34673" x="6846888" y="4205288"/>
          <p14:tracePt t="34680" x="6834188" y="4205288"/>
          <p14:tracePt t="34689" x="6808788" y="4230688"/>
          <p14:tracePt t="34697" x="6759575" y="4241800"/>
          <p14:tracePt t="34705" x="6708775" y="4254500"/>
          <p14:tracePt t="34713" x="6646863" y="4254500"/>
          <p14:tracePt t="34720" x="6546850" y="4267200"/>
          <p14:tracePt t="34727" x="6446838" y="4267200"/>
          <p14:tracePt t="34737" x="6321425" y="4267200"/>
          <p14:tracePt t="34743" x="6208713" y="4267200"/>
          <p14:tracePt t="34753" x="6121400" y="4267200"/>
          <p14:tracePt t="34759" x="6045200" y="4279900"/>
          <p14:tracePt t="34769" x="6021388" y="4292600"/>
          <p14:tracePt t="34775" x="6008688" y="4318000"/>
          <p14:tracePt t="34783" x="5983288" y="4330700"/>
          <p14:tracePt t="34788" x="5983288" y="4354513"/>
          <p14:tracePt t="34797" x="5983288" y="4379913"/>
          <p14:tracePt t="34805" x="5983288" y="4405313"/>
          <p14:tracePt t="34813" x="5970588" y="4454525"/>
          <p14:tracePt t="34821" x="5970588" y="4479925"/>
          <p14:tracePt t="34829" x="5970588" y="4505325"/>
          <p14:tracePt t="34837" x="5970588" y="4530725"/>
          <p14:tracePt t="34844" x="5970588" y="4543425"/>
          <p14:tracePt t="34854" x="5970588" y="4554538"/>
          <p14:tracePt t="34859" x="5970588" y="4567238"/>
          <p14:tracePt t="34869" x="5970588" y="4592638"/>
          <p14:tracePt t="34876" x="5970588" y="4605338"/>
          <p14:tracePt t="34883" x="5970588" y="4618038"/>
          <p14:tracePt t="34891" x="5970588" y="4643438"/>
          <p14:tracePt t="34899" x="5983288" y="4667250"/>
          <p14:tracePt t="34908" x="5995988" y="4692650"/>
          <p14:tracePt t="34915" x="6008688" y="4718050"/>
          <p14:tracePt t="34921" x="6021388" y="4743450"/>
          <p14:tracePt t="34929" x="6034088" y="4805363"/>
          <p14:tracePt t="34937" x="6045200" y="4856163"/>
          <p14:tracePt t="34946" x="6057900" y="4930775"/>
          <p14:tracePt t="34955" x="6070600" y="4992688"/>
          <p14:tracePt t="34961" x="6083300" y="5068888"/>
          <p14:tracePt t="34971" x="6108700" y="5143500"/>
          <p14:tracePt t="34977" x="6134100" y="5194300"/>
          <p14:tracePt t="34987" x="6157913" y="5268913"/>
          <p14:tracePt t="34991" x="6183313" y="5305425"/>
          <p14:tracePt t="34999" x="6196013" y="5356225"/>
          <p14:tracePt t="35007" x="6221413" y="5394325"/>
          <p14:tracePt t="35016" x="6246813" y="5443538"/>
          <p14:tracePt t="35023" x="6259513" y="5481638"/>
          <p14:tracePt t="35032" x="6283325" y="5507038"/>
          <p14:tracePt t="35038" x="6296025" y="5543550"/>
          <p14:tracePt t="35046" x="6321425" y="5568950"/>
          <p14:tracePt t="35053" x="6321425" y="5581650"/>
          <p14:tracePt t="35060" x="6359525" y="5607050"/>
          <p14:tracePt t="35069" x="6370638" y="5643563"/>
          <p14:tracePt t="35076" x="6396038" y="5668963"/>
          <p14:tracePt t="35086" x="6421438" y="5694363"/>
          <p14:tracePt t="35092" x="6459538" y="5743575"/>
          <p14:tracePt t="35102" x="6472238" y="5768975"/>
          <p14:tracePt t="35109" x="6496050" y="5794375"/>
          <p14:tracePt t="35119" x="6508750" y="5819775"/>
          <p14:tracePt t="35122" x="6521450" y="5832475"/>
          <p14:tracePt t="35130" x="6546850" y="5843588"/>
          <p14:tracePt t="35138" x="6559550" y="5868988"/>
          <p14:tracePt t="35146" x="6572250" y="5881688"/>
          <p14:tracePt t="35154" x="6584950" y="5907088"/>
          <p14:tracePt t="35162" x="6608763" y="5919788"/>
          <p14:tracePt t="35170" x="6621463" y="5932488"/>
          <p14:tracePt t="35178" x="6659563" y="5956300"/>
          <p14:tracePt t="35186" x="6721475" y="5994400"/>
          <p14:tracePt t="35192" x="6797675" y="6019800"/>
          <p14:tracePt t="35201" x="6872288" y="6045200"/>
          <p14:tracePt t="35208" x="6921500" y="6069013"/>
          <p14:tracePt t="35218" x="6985000" y="6081713"/>
          <p14:tracePt t="35224" x="7021513" y="6081713"/>
          <p14:tracePt t="35232" x="7085013" y="6081713"/>
          <p14:tracePt t="35240" x="7146925" y="6081713"/>
          <p14:tracePt t="35248" x="7235825" y="6094413"/>
          <p14:tracePt t="35255" x="7335838" y="6119813"/>
          <p14:tracePt t="35262" x="7472363" y="6119813"/>
          <p14:tracePt t="35270" x="7623175" y="6119813"/>
          <p14:tracePt t="35278" x="7761288" y="6119813"/>
          <p14:tracePt t="35286" x="7897813" y="6119813"/>
          <p14:tracePt t="35294" x="8010525" y="6107113"/>
          <p14:tracePt t="35303" x="8099425" y="6069013"/>
          <p14:tracePt t="35310" x="8174038" y="6019800"/>
          <p14:tracePt t="35319" x="8235950" y="5956300"/>
          <p14:tracePt t="35324" x="8286750" y="5881688"/>
          <p14:tracePt t="35332" x="8335963" y="5832475"/>
          <p14:tracePt t="35341" x="8386763" y="5768975"/>
          <p14:tracePt t="35349" x="8448675" y="5694363"/>
          <p14:tracePt t="35356" x="8524875" y="5607050"/>
          <p14:tracePt t="35364" x="8599488" y="5543550"/>
          <p14:tracePt t="35373" x="8674100" y="5468938"/>
          <p14:tracePt t="35380" x="8750300" y="5394325"/>
          <p14:tracePt t="35388" x="8824913" y="5368925"/>
          <p14:tracePt t="35394" x="8886825" y="5330825"/>
          <p14:tracePt t="35403" x="8950325" y="5281613"/>
          <p14:tracePt t="35410" x="8975725" y="5243513"/>
          <p14:tracePt t="35419" x="9012238" y="5168900"/>
          <p14:tracePt t="35426" x="9037638" y="5092700"/>
          <p14:tracePt t="35435" x="9063038" y="4992688"/>
          <p14:tracePt t="35442" x="9088438" y="4892675"/>
          <p14:tracePt t="35452" x="9099550" y="4779963"/>
          <p14:tracePt t="35457" x="9124950" y="4679950"/>
          <p14:tracePt t="35464" x="9124950" y="4592638"/>
          <p14:tracePt t="35473" x="9124950" y="4518025"/>
          <p14:tracePt t="35480" x="9124950" y="4443413"/>
          <p14:tracePt t="35489" x="9124950" y="4379913"/>
          <p14:tracePt t="35496" x="9124950" y="4341813"/>
          <p14:tracePt t="35504" x="9124950" y="4292600"/>
          <p14:tracePt t="35512" x="9124950" y="4254500"/>
          <p14:tracePt t="35520" x="9099550" y="4192588"/>
          <p14:tracePt t="35526" x="9075738" y="4154488"/>
          <p14:tracePt t="35535" x="9050338" y="4092575"/>
          <p14:tracePt t="35542" x="9037638" y="4029075"/>
          <p14:tracePt t="35551" x="9012238" y="3979863"/>
          <p14:tracePt t="35558" x="8986838" y="3941763"/>
          <p14:tracePt t="35568" x="8975725" y="3916363"/>
          <p14:tracePt t="35575" x="8950325" y="3879850"/>
          <p14:tracePt t="35583" x="8912225" y="3829050"/>
          <p14:tracePt t="35588" x="8886825" y="3767138"/>
          <p14:tracePt t="35597" x="8863013" y="3703638"/>
          <p14:tracePt t="35605" x="8824913" y="3641725"/>
          <p14:tracePt t="35613" x="8786813" y="3567113"/>
          <p14:tracePt t="35621" x="8763000" y="3490913"/>
          <p14:tracePt t="35629" x="8712200" y="3416300"/>
          <p14:tracePt t="35638" x="8637588" y="3341688"/>
          <p14:tracePt t="35644" x="8561388" y="3254375"/>
          <p14:tracePt t="35653" x="8474075" y="3165475"/>
          <p14:tracePt t="35661" x="8399463" y="3054350"/>
          <p14:tracePt t="35669" x="8335963" y="2978150"/>
          <p14:tracePt t="35675" x="8274050" y="2916238"/>
          <p14:tracePt t="35683" x="8212138" y="2852738"/>
          <p14:tracePt t="35691" x="8148638" y="2790825"/>
          <p14:tracePt t="35699" x="8099425" y="2765425"/>
          <p14:tracePt t="35707" x="8074025" y="2740025"/>
          <p14:tracePt t="35715" x="8035925" y="2716213"/>
          <p14:tracePt t="35723" x="7986713" y="2678113"/>
          <p14:tracePt t="35728" x="7935913" y="2627313"/>
          <p14:tracePt t="35738" x="7861300" y="2590800"/>
          <p14:tracePt t="35744" x="7785100" y="2527300"/>
          <p14:tracePt t="35753" x="7723188" y="2490788"/>
          <p14:tracePt t="35761" x="7661275" y="2439988"/>
          <p14:tracePt t="35770" x="7623175" y="2414588"/>
          <p14:tracePt t="35778" x="7585075" y="2403475"/>
          <p14:tracePt t="35787" x="7548563" y="2403475"/>
          <p14:tracePt t="35793" x="7535863" y="2403475"/>
          <p14:tracePt t="35798" x="7523163" y="2403475"/>
          <p14:tracePt t="35807" x="7497763" y="2403475"/>
          <p14:tracePt t="35815" x="7485063" y="2414588"/>
          <p14:tracePt t="35823" x="7472363" y="2427288"/>
          <p14:tracePt t="35830" x="7448550" y="2439988"/>
          <p14:tracePt t="35838" x="7435850" y="2452688"/>
          <p14:tracePt t="35846" x="7410450" y="2478088"/>
          <p14:tracePt t="35855" x="7397750" y="2478088"/>
          <p14:tracePt t="35861" x="7372350" y="2490788"/>
          <p14:tracePt t="35870" x="7359650" y="2490788"/>
          <p14:tracePt t="35877" x="7335838" y="2503488"/>
          <p14:tracePt t="35887" x="7323138" y="2503488"/>
          <p14:tracePt t="35893" x="7297738" y="2527300"/>
          <p14:tracePt t="35903" x="7285038" y="2540000"/>
          <p14:tracePt t="35910" x="7272338" y="2540000"/>
          <p14:tracePt t="35919" x="7259638" y="2552700"/>
          <p14:tracePt t="35925" x="7246938" y="2565400"/>
          <p14:tracePt t="35930" x="7235825" y="2565400"/>
          <p14:tracePt t="35941" x="7223125" y="2578100"/>
          <p14:tracePt t="35948" x="7210425" y="2578100"/>
          <p14:tracePt t="35955" x="7185025" y="2578100"/>
          <p14:tracePt t="35962" x="7185025" y="2590800"/>
          <p14:tracePt t="35971" x="7159625" y="2603500"/>
          <p14:tracePt t="35987" x="7146925" y="2616200"/>
          <p14:tracePt t="35993" x="7134225" y="2616200"/>
          <p14:tracePt t="36003" x="7123113" y="2627313"/>
          <p14:tracePt t="36009" x="7110413" y="2627313"/>
          <p14:tracePt t="36021" x="7097713" y="2640013"/>
          <p14:tracePt t="36025" x="7085013" y="2640013"/>
          <p14:tracePt t="36034" x="7085013" y="2652713"/>
          <p14:tracePt t="36041" x="7072313" y="2652713"/>
          <p14:tracePt t="36049" x="7072313" y="2665413"/>
          <p14:tracePt t="36119" x="7059613" y="2678113"/>
          <p14:tracePt t="36125" x="7046913" y="2678113"/>
          <p14:tracePt t="36135" x="7046913" y="2690813"/>
          <p14:tracePt t="36169" x="7046913" y="2703513"/>
          <p14:tracePt t="36663" x="7034213" y="2703513"/>
          <p14:tracePt t="36681" x="7021513" y="2690813"/>
          <p14:tracePt t="36697" x="7010400" y="2690813"/>
          <p14:tracePt t="36705" x="6997700" y="2665413"/>
          <p14:tracePt t="36721" x="6997700" y="2652713"/>
          <p14:tracePt t="36729" x="6985000" y="2652713"/>
          <p14:tracePt t="36738" x="6985000" y="2640013"/>
          <p14:tracePt t="36754" x="6972300" y="2640013"/>
          <p14:tracePt t="36759" x="6959600" y="2627313"/>
          <p14:tracePt t="36770" x="6959600" y="2616200"/>
          <p14:tracePt t="36775" x="6946900" y="2616200"/>
          <p14:tracePt t="36786" x="6934200" y="2603500"/>
          <p14:tracePt t="36792" x="6921500" y="2590800"/>
          <p14:tracePt t="36799" x="6897688" y="2565400"/>
          <p14:tracePt t="36805" x="6884988" y="2565400"/>
          <p14:tracePt t="36813" x="6859588" y="2540000"/>
          <p14:tracePt t="36821" x="6846888" y="2540000"/>
          <p14:tracePt t="36829" x="6834188" y="2540000"/>
          <p14:tracePt t="36838" x="6808788" y="2527300"/>
          <p14:tracePt t="36852" x="6797675" y="2527300"/>
          <p14:tracePt t="36870" x="6784975" y="2527300"/>
          <p14:tracePt t="36919" x="6772275" y="2527300"/>
          <p14:tracePt t="36927" x="6746875" y="2516188"/>
          <p14:tracePt t="36935" x="6721475" y="2516188"/>
          <p14:tracePt t="36941" x="6696075" y="2503488"/>
          <p14:tracePt t="36950" x="6672263" y="2503488"/>
          <p14:tracePt t="36957" x="6634163" y="2503488"/>
          <p14:tracePt t="36965" x="6621463" y="2503488"/>
          <p14:tracePt t="36973" x="6608763" y="2503488"/>
          <p14:tracePt t="36980" x="6584950" y="2490788"/>
          <p14:tracePt t="36989" x="6572250" y="2490788"/>
          <p14:tracePt t="37003" x="6546850" y="2490788"/>
          <p14:tracePt t="37010" x="6534150" y="2478088"/>
          <p14:tracePt t="37020" x="6521450" y="2452688"/>
          <p14:tracePt t="37027" x="6496050" y="2452688"/>
          <p14:tracePt t="37036" x="6472238" y="2427288"/>
          <p14:tracePt t="37043" x="6446838" y="2414588"/>
          <p14:tracePt t="37052" x="6383338" y="2390775"/>
          <p14:tracePt t="37059" x="6359525" y="2378075"/>
          <p14:tracePt t="37069" x="6334125" y="2352675"/>
          <p14:tracePt t="37073" x="6321425" y="2339975"/>
          <p14:tracePt t="37081" x="6296025" y="2314575"/>
          <p14:tracePt t="37088" x="6283325" y="2303463"/>
          <p14:tracePt t="37097" x="6259513" y="2278063"/>
          <p14:tracePt t="37105" x="6246813" y="2252663"/>
          <p14:tracePt t="37113" x="6221413" y="2239963"/>
          <p14:tracePt t="37121" x="6183313" y="2201863"/>
          <p14:tracePt t="37128" x="6170613" y="2178050"/>
          <p14:tracePt t="37136" x="6134100" y="2152650"/>
          <p14:tracePt t="37143" x="6096000" y="2101850"/>
          <p14:tracePt t="37152" x="6057900" y="2065338"/>
          <p14:tracePt t="37159" x="5995988" y="2014538"/>
          <p14:tracePt t="37170" x="5932488" y="1939925"/>
          <p14:tracePt t="37175" x="5857875" y="1876425"/>
          <p14:tracePt t="37186" x="5770563" y="1801813"/>
          <p14:tracePt t="37191" x="5683250" y="1752600"/>
          <p14:tracePt t="37199" x="5570538" y="1701800"/>
          <p14:tracePt t="37207" x="5483225" y="1663700"/>
          <p14:tracePt t="37213" x="5407025" y="1639888"/>
          <p14:tracePt t="37221" x="5383213" y="1627188"/>
          <p14:tracePt t="37229" x="5370513" y="1601788"/>
          <p14:tracePt t="37237" x="5345113" y="1589088"/>
          <p14:tracePt t="37245" x="5332413" y="1576388"/>
          <p14:tracePt t="37253" x="5332413" y="1563688"/>
          <p14:tracePt t="37262" x="5319713" y="1552575"/>
          <p14:tracePt t="37275" x="5307013" y="1539875"/>
          <p14:tracePt t="37287" x="5294313" y="1527175"/>
          <p14:tracePt t="37303" x="5281613" y="1527175"/>
          <p14:tracePt t="37319" x="5270500" y="1527175"/>
          <p14:tracePt t="37327" x="5270500" y="1514475"/>
          <p14:tracePt t="37336" x="5257800" y="1514475"/>
          <p14:tracePt t="37354" x="5245100" y="1514475"/>
          <p14:tracePt t="37595" x="5232400" y="1501775"/>
          <p14:tracePt t="37859" x="5219700" y="1501775"/>
          <p14:tracePt t="37867" x="5207000" y="1501775"/>
          <p14:tracePt t="37875" x="5181600" y="1489075"/>
          <p14:tracePt t="37881" x="5157788" y="1476375"/>
          <p14:tracePt t="37889" x="5106988" y="1476375"/>
          <p14:tracePt t="37897" x="5032375" y="1476375"/>
          <p14:tracePt t="37905" x="4968875" y="1476375"/>
          <p14:tracePt t="37913" x="4894263" y="1476375"/>
          <p14:tracePt t="37922" x="4843463" y="1476375"/>
          <p14:tracePt t="37929" x="4806950" y="1476375"/>
          <p14:tracePt t="37940" x="4794250" y="1463675"/>
          <p14:tracePt t="37945" x="4781550" y="1463675"/>
          <p14:tracePt t="37959" x="4768850" y="1463675"/>
          <p14:tracePt t="38040" x="4756150" y="1463675"/>
          <p14:tracePt t="38049" x="4743450" y="1463675"/>
          <p14:tracePt t="38087" x="4732338" y="1476375"/>
          <p14:tracePt t="38095" x="4732338" y="1489075"/>
          <p14:tracePt t="38111" x="4732338" y="1514475"/>
          <p14:tracePt t="38126" x="4732338" y="1527175"/>
          <p14:tracePt t="38135" x="4719638" y="1527175"/>
          <p14:tracePt t="38143" x="4719638" y="1552575"/>
          <p14:tracePt t="38153" x="4706938" y="1563688"/>
          <p14:tracePt t="38157" x="4681538" y="1576388"/>
          <p14:tracePt t="38165" x="4668838" y="1601788"/>
          <p14:tracePt t="38173" x="4656138" y="1627188"/>
          <p14:tracePt t="38181" x="4656138" y="1652588"/>
          <p14:tracePt t="38188" x="4630738" y="1676400"/>
          <p14:tracePt t="38196" x="4619625" y="1689100"/>
          <p14:tracePt t="38205" x="4619625" y="1701800"/>
          <p14:tracePt t="38212" x="4594225" y="1739900"/>
          <p14:tracePt t="38219" x="4581525" y="1776413"/>
          <p14:tracePt t="38226" x="4556125" y="1814513"/>
          <p14:tracePt t="38235" x="4530725" y="1852613"/>
          <p14:tracePt t="38242" x="4518025" y="1889125"/>
          <p14:tracePt t="38251" x="4494213" y="1914525"/>
          <p14:tracePt t="38258" x="4481513" y="1978025"/>
          <p14:tracePt t="38267" x="4456113" y="2052638"/>
          <p14:tracePt t="38274" x="4430713" y="2127250"/>
          <p14:tracePt t="38280" x="4406900" y="2190750"/>
          <p14:tracePt t="38289" x="4381500" y="2265363"/>
          <p14:tracePt t="38296" x="4356100" y="2327275"/>
          <p14:tracePt t="38305" x="4330700" y="2365375"/>
          <p14:tracePt t="38313" x="4330700" y="2378075"/>
          <p14:tracePt t="38321" x="4330700" y="2403475"/>
          <p14:tracePt t="38355" x="4330700" y="2414588"/>
          <p14:tracePt t="38374" x="4330700" y="2427288"/>
          <p14:tracePt t="38383" x="4330700" y="2452688"/>
          <p14:tracePt t="38390" x="4330700" y="2490788"/>
          <p14:tracePt t="38398" x="4330700" y="2552700"/>
          <p14:tracePt t="38406" x="4330700" y="2640013"/>
          <p14:tracePt t="38414" x="4330700" y="2703513"/>
          <p14:tracePt t="38420" x="4330700" y="2803525"/>
          <p14:tracePt t="38428" x="4356100" y="2916238"/>
          <p14:tracePt t="38436" x="4356100" y="3016250"/>
          <p14:tracePt t="38445" x="4356100" y="3128963"/>
          <p14:tracePt t="38453" x="4368800" y="3290888"/>
          <p14:tracePt t="38460" x="4368800" y="3429000"/>
          <p14:tracePt t="38469" x="4368800" y="3529013"/>
          <p14:tracePt t="38476" x="4356100" y="3629025"/>
          <p14:tracePt t="38485" x="4356100" y="3703638"/>
          <p14:tracePt t="38490" x="4356100" y="3767138"/>
          <p14:tracePt t="38498" x="4343400" y="3792538"/>
          <p14:tracePt t="38506" x="4343400" y="3816350"/>
          <p14:tracePt t="38514" x="4330700" y="3854450"/>
          <p14:tracePt t="38522" x="4330700" y="3892550"/>
          <p14:tracePt t="38530" x="4330700" y="3954463"/>
          <p14:tracePt t="38539" x="4330700" y="4017963"/>
          <p14:tracePt t="38546" x="4330700" y="4117975"/>
          <p14:tracePt t="38553" x="4330700" y="4217988"/>
          <p14:tracePt t="38560" x="4330700" y="4305300"/>
          <p14:tracePt t="38569" x="4330700" y="4367213"/>
          <p14:tracePt t="38576" x="4330700" y="4418013"/>
          <p14:tracePt t="38585" x="4330700" y="4492625"/>
          <p14:tracePt t="38592" x="4343400" y="4543425"/>
          <p14:tracePt t="38601" x="4356100" y="4605338"/>
          <p14:tracePt t="38608" x="4356100" y="4630738"/>
          <p14:tracePt t="38614" x="4368800" y="4656138"/>
          <p14:tracePt t="38623" x="4368800" y="4679950"/>
          <p14:tracePt t="38630" x="4381500" y="4730750"/>
          <p14:tracePt t="38639" x="4381500" y="4768850"/>
          <p14:tracePt t="38646" x="4381500" y="4805363"/>
          <p14:tracePt t="38655" x="4381500" y="4830763"/>
          <p14:tracePt t="38662" x="4381500" y="4868863"/>
          <p14:tracePt t="38671" x="4381500" y="4892675"/>
          <p14:tracePt t="38678" x="4381500" y="4930775"/>
          <p14:tracePt t="38685" x="4381500" y="4968875"/>
          <p14:tracePt t="38692" x="4381500" y="5005388"/>
          <p14:tracePt t="38701" x="4368800" y="5030788"/>
          <p14:tracePt t="38708" x="4356100" y="5056188"/>
          <p14:tracePt t="38718" x="4330700" y="5081588"/>
          <p14:tracePt t="38724" x="4318000" y="5092700"/>
          <p14:tracePt t="38735" x="4294188" y="5118100"/>
          <p14:tracePt t="38740" x="4281488" y="5130800"/>
          <p14:tracePt t="38749" x="4268788" y="5143500"/>
          <p14:tracePt t="38755" x="4243388" y="5143500"/>
          <p14:tracePt t="38762" x="4230688" y="5156200"/>
          <p14:tracePt t="38770" x="4205288" y="5168900"/>
          <p14:tracePt t="38778" x="4192588" y="5168900"/>
          <p14:tracePt t="38786" x="4181475" y="5181600"/>
          <p14:tracePt t="38794" x="4156075" y="5181600"/>
          <p14:tracePt t="38803" x="4143375" y="5194300"/>
          <p14:tracePt t="38810" x="4130675" y="5194300"/>
          <p14:tracePt t="38818" x="4105275" y="5194300"/>
          <p14:tracePt t="38824" x="4068763" y="5218113"/>
          <p14:tracePt t="38836" x="4030663" y="5243513"/>
          <p14:tracePt t="38840" x="4005263" y="5268913"/>
          <p14:tracePt t="38848" x="3930650" y="5305425"/>
          <p14:tracePt t="38857" x="3867150" y="5343525"/>
          <p14:tracePt t="38864" x="3805238" y="5381625"/>
          <p14:tracePt t="38873" x="3743325" y="5407025"/>
          <p14:tracePt t="38881" x="3667125" y="5430838"/>
          <p14:tracePt t="38886" x="3592513" y="5443538"/>
          <p14:tracePt t="38894" x="3530600" y="5468938"/>
          <p14:tracePt t="38903" x="3441700" y="5481638"/>
          <p14:tracePt t="38910" x="3354388" y="5494338"/>
          <p14:tracePt t="38919" x="3267075" y="5518150"/>
          <p14:tracePt t="38926" x="3192463" y="5543550"/>
          <p14:tracePt t="38935" x="3116263" y="5556250"/>
          <p14:tracePt t="38943" x="3054350" y="5556250"/>
          <p14:tracePt t="38951" x="2992438" y="5556250"/>
          <p14:tracePt t="38957" x="2916238" y="5556250"/>
          <p14:tracePt t="38964" x="2854325" y="5556250"/>
          <p14:tracePt t="38972" x="2754313" y="5556250"/>
          <p14:tracePt t="38980" x="2654300" y="5556250"/>
          <p14:tracePt t="38988" x="2541588" y="5568950"/>
          <p14:tracePt t="38996" x="2441575" y="5568950"/>
          <p14:tracePt t="39004" x="2339975" y="5568950"/>
          <p14:tracePt t="39012" x="2228850" y="5568950"/>
          <p14:tracePt t="39019" x="2103438" y="5581650"/>
          <p14:tracePt t="39026" x="2003425" y="5607050"/>
          <p14:tracePt t="39035" x="1914525" y="5619750"/>
          <p14:tracePt t="39042" x="1839913" y="5643563"/>
          <p14:tracePt t="39051" x="1790700" y="5656263"/>
          <p14:tracePt t="39058" x="1727200" y="5668963"/>
          <p14:tracePt t="39067" x="1652588" y="5668963"/>
          <p14:tracePt t="39074" x="1589088" y="5668963"/>
          <p14:tracePt t="39086" x="1514475" y="5668963"/>
          <p14:tracePt t="39088" x="1452563" y="5668963"/>
          <p14:tracePt t="39096" x="1376363" y="5630863"/>
          <p14:tracePt t="39104" x="1289050" y="5607050"/>
          <p14:tracePt t="39112" x="1201738" y="5568950"/>
          <p14:tracePt t="39121" x="1127125" y="5530850"/>
          <p14:tracePt t="39128" x="1050925" y="5507038"/>
          <p14:tracePt t="39137" x="989013" y="5481638"/>
          <p14:tracePt t="39146" x="963613" y="5468938"/>
          <p14:tracePt t="39152" x="950913" y="5468938"/>
          <p14:tracePt t="39160" x="938213" y="5468938"/>
          <p14:tracePt t="39184" x="938213" y="5456238"/>
          <p14:tracePt t="39210" x="925513" y="5456238"/>
          <p14:tracePt t="39216" x="914400" y="5430838"/>
          <p14:tracePt t="39224" x="914400" y="5407025"/>
          <p14:tracePt t="39234" x="889000" y="5343525"/>
          <p14:tracePt t="39241" x="876300" y="5268913"/>
          <p14:tracePt t="39249" x="863600" y="5181600"/>
          <p14:tracePt t="39257" x="850900" y="5081588"/>
          <p14:tracePt t="39265" x="825500" y="4992688"/>
          <p14:tracePt t="39273" x="801688" y="4905375"/>
          <p14:tracePt t="39281" x="776288" y="4856163"/>
          <p14:tracePt t="39287" x="750888" y="4792663"/>
          <p14:tracePt t="39295" x="738188" y="4768850"/>
          <p14:tracePt t="39303" x="725488" y="4756150"/>
          <p14:tracePt t="39311" x="725488" y="4730750"/>
          <p14:tracePt t="39327" x="725488" y="4705350"/>
          <p14:tracePt t="39336" x="725488" y="4692650"/>
          <p14:tracePt t="39343" x="725488" y="4667250"/>
          <p14:tracePt t="39353" x="725488" y="4605338"/>
          <p14:tracePt t="39356" x="725488" y="4518025"/>
          <p14:tracePt t="39365" x="725488" y="4418013"/>
          <p14:tracePt t="39373" x="725488" y="4305300"/>
          <p14:tracePt t="39380" x="725488" y="4192588"/>
          <p14:tracePt t="39388" x="712788" y="4079875"/>
          <p14:tracePt t="39396" x="712788" y="4005263"/>
          <p14:tracePt t="39404" x="701675" y="3941763"/>
          <p14:tracePt t="39412" x="701675" y="3879850"/>
          <p14:tracePt t="39420" x="701675" y="3829050"/>
          <p14:tracePt t="39426" x="701675" y="3792538"/>
          <p14:tracePt t="39435" x="701675" y="3767138"/>
          <p14:tracePt t="39442" x="701675" y="3754438"/>
          <p14:tracePt t="39450" x="688975" y="3729038"/>
          <p14:tracePt t="39458" x="676275" y="3703638"/>
          <p14:tracePt t="39467" x="663575" y="3629025"/>
          <p14:tracePt t="39474" x="638175" y="3579813"/>
          <p14:tracePt t="39483" x="612775" y="3503613"/>
          <p14:tracePt t="39488" x="588963" y="3429000"/>
          <p14:tracePt t="39496" x="563563" y="3367088"/>
          <p14:tracePt t="39504" x="538163" y="3290888"/>
          <p14:tracePt t="39512" x="512763" y="3203575"/>
          <p14:tracePt t="39520" x="488950" y="3128963"/>
          <p14:tracePt t="39528" x="463550" y="3054350"/>
          <p14:tracePt t="39536" x="450850" y="3003550"/>
          <p14:tracePt t="39544" x="438150" y="2928938"/>
          <p14:tracePt t="39551" x="438150" y="2865438"/>
          <p14:tracePt t="39558" x="425450" y="2790825"/>
          <p14:tracePt t="39568" x="425450" y="2728913"/>
          <p14:tracePt t="39574" x="412750" y="2640013"/>
          <p14:tracePt t="39586" x="400050" y="2565400"/>
          <p14:tracePt t="39590" x="400050" y="2516188"/>
          <p14:tracePt t="39599" x="400050" y="2465388"/>
          <p14:tracePt t="39607" x="400050" y="2390775"/>
          <p14:tracePt t="39615" x="400050" y="2339975"/>
          <p14:tracePt t="39621" x="400050" y="2290763"/>
          <p14:tracePt t="39628" x="400050" y="2265363"/>
          <p14:tracePt t="39636" x="400050" y="2239963"/>
          <p14:tracePt t="39644" x="400050" y="2214563"/>
          <p14:tracePt t="39653" x="387350" y="2190750"/>
          <p14:tracePt t="39660" x="387350" y="2165350"/>
          <p14:tracePt t="39670" x="387350" y="2139950"/>
          <p14:tracePt t="39676" x="387350" y="2127250"/>
          <p14:tracePt t="39686" x="387350" y="2101850"/>
          <p14:tracePt t="39690" x="387350" y="2065338"/>
          <p14:tracePt t="39699" x="400050" y="2027238"/>
          <p14:tracePt t="39707" x="412750" y="1989138"/>
          <p14:tracePt t="39714" x="412750" y="1978025"/>
          <p14:tracePt t="39723" x="425450" y="1952625"/>
          <p14:tracePt t="39730" x="425450" y="1927225"/>
          <p14:tracePt t="39739" x="425450" y="1901825"/>
          <p14:tracePt t="39746" x="425450" y="1865313"/>
          <p14:tracePt t="39755" x="438150" y="1852613"/>
          <p14:tracePt t="39760" x="450850" y="1839913"/>
          <p14:tracePt t="39769" x="463550" y="1814513"/>
          <p14:tracePt t="39786" x="463550" y="1801813"/>
          <p14:tracePt t="39792" x="476250" y="1789113"/>
          <p14:tracePt t="39801" x="488950" y="1776413"/>
          <p14:tracePt t="39808" x="488950" y="1765300"/>
          <p14:tracePt t="39818" x="500063" y="1752600"/>
          <p14:tracePt t="39823" x="512763" y="1739900"/>
          <p14:tracePt t="39830" x="525463" y="1727200"/>
          <p14:tracePt t="39839" x="550863" y="1701800"/>
          <p14:tracePt t="39846" x="563563" y="1676400"/>
          <p14:tracePt t="39855" x="600075" y="1652588"/>
          <p14:tracePt t="39862" x="625475" y="1627188"/>
          <p14:tracePt t="39870" x="650875" y="1601788"/>
          <p14:tracePt t="39878" x="725488" y="1576388"/>
          <p14:tracePt t="39886" x="763588" y="1552575"/>
          <p14:tracePt t="39892" x="788988" y="1539875"/>
          <p14:tracePt t="39902" x="838200" y="1514475"/>
          <p14:tracePt t="39908" x="863600" y="1501775"/>
          <p14:tracePt t="39918" x="914400" y="1489075"/>
          <p14:tracePt t="39925" x="950913" y="1463675"/>
          <p14:tracePt t="39934" x="989013" y="1450975"/>
          <p14:tracePt t="39940" x="1050925" y="1439863"/>
          <p14:tracePt t="39949" x="1089025" y="1427163"/>
          <p14:tracePt t="39954" x="1101725" y="1414463"/>
          <p14:tracePt t="39963" x="1150938" y="1401763"/>
          <p14:tracePt t="39971" x="1214438" y="1401763"/>
          <p14:tracePt t="39978" x="1276350" y="1389063"/>
          <p14:tracePt t="39986" x="1339850" y="1363663"/>
          <p14:tracePt t="39995" x="1414463" y="1350963"/>
          <p14:tracePt t="40003" x="1476375" y="1339850"/>
          <p14:tracePt t="40010" x="1552575" y="1327150"/>
          <p14:tracePt t="40018" x="1639888" y="1314450"/>
          <p14:tracePt t="40024" x="1727200" y="1301750"/>
          <p14:tracePt t="40035" x="1801813" y="1301750"/>
          <p14:tracePt t="40041" x="1927225" y="1301750"/>
          <p14:tracePt t="40052" x="1990725" y="1276350"/>
          <p14:tracePt t="40057" x="2065338" y="1250950"/>
          <p14:tracePt t="40065" x="2152650" y="1227138"/>
          <p14:tracePt t="40073" x="2252663" y="1201738"/>
          <p14:tracePt t="40080" x="2339975" y="1176338"/>
          <p14:tracePt t="40086" x="2452688" y="1150938"/>
          <p14:tracePt t="40094" x="2554288" y="1138238"/>
          <p14:tracePt t="40102" x="2654300" y="1114425"/>
          <p14:tracePt t="40121" x="2879725" y="1063625"/>
          <p14:tracePt t="40126" x="2967038" y="1063625"/>
          <p14:tracePt t="40136" x="3067050" y="1076325"/>
          <p14:tracePt t="40142" x="3167063" y="1101725"/>
          <p14:tracePt t="40152" x="3254375" y="1114425"/>
          <p14:tracePt t="40157" x="3341688" y="1138238"/>
          <p14:tracePt t="40165" x="3441700" y="1150938"/>
          <p14:tracePt t="40173" x="3530600" y="1176338"/>
          <p14:tracePt t="40180" x="3617913" y="1189038"/>
          <p14:tracePt t="40189" x="3717925" y="1201738"/>
          <p14:tracePt t="40196" x="3817938" y="1227138"/>
          <p14:tracePt t="40205" x="3879850" y="1238250"/>
          <p14:tracePt t="40212" x="3979863" y="1250950"/>
          <p14:tracePt t="40219" x="4056063" y="1263650"/>
          <p14:tracePt t="40226" x="4130675" y="1289050"/>
          <p14:tracePt t="40236" x="4192588" y="1314450"/>
          <p14:tracePt t="40242" x="4256088" y="1327150"/>
          <p14:tracePt t="40252" x="4268788" y="1350963"/>
          <p14:tracePt t="40258" x="4305300" y="1363663"/>
          <p14:tracePt t="40268" x="4318000" y="1389063"/>
          <p14:tracePt t="40274" x="4330700" y="1401763"/>
          <p14:tracePt t="40285" x="4356100" y="1427163"/>
          <p14:tracePt t="40288" x="4368800" y="1439863"/>
          <p14:tracePt t="40296" x="4406900" y="1463675"/>
          <p14:tracePt t="40304" x="4418013" y="1476375"/>
          <p14:tracePt t="40312" x="4443413" y="1489075"/>
          <p14:tracePt t="40320" x="4506913" y="1527175"/>
          <p14:tracePt t="40328" x="4543425" y="1576388"/>
          <p14:tracePt t="40336" x="4594225" y="1627188"/>
          <p14:tracePt t="40345" x="4630738" y="1676400"/>
          <p14:tracePt t="40353" x="4656138" y="1714500"/>
          <p14:tracePt t="40359" x="4681538" y="1776413"/>
          <p14:tracePt t="40369" x="4694238" y="1801813"/>
          <p14:tracePt t="40374" x="4732338" y="1827213"/>
          <p14:tracePt t="40383" x="4743450" y="1876425"/>
          <p14:tracePt t="40390" x="4781550" y="1927225"/>
          <p14:tracePt t="40400" x="4806950" y="1978025"/>
          <p14:tracePt t="40406" x="4832350" y="2027238"/>
          <p14:tracePt t="40414" x="4856163" y="2101850"/>
          <p14:tracePt t="40420" x="4868863" y="2165350"/>
          <p14:tracePt t="40428" x="4894263" y="2227263"/>
          <p14:tracePt t="40436" x="4919663" y="2303463"/>
          <p14:tracePt t="40444" x="4945063" y="2378075"/>
          <p14:tracePt t="40452" x="4968875" y="2465388"/>
          <p14:tracePt t="40460" x="4968875" y="2527300"/>
          <p14:tracePt t="40469" x="4994275" y="2616200"/>
          <p14:tracePt t="40477" x="4994275" y="2716213"/>
          <p14:tracePt t="40486" x="4994275" y="2816225"/>
          <p14:tracePt t="40491" x="4994275" y="2916238"/>
          <p14:tracePt t="40501" x="4994275" y="2990850"/>
          <p14:tracePt t="40507" x="4994275" y="3090863"/>
          <p14:tracePt t="40515" x="4994275" y="3178175"/>
          <p14:tracePt t="40523" x="4968875" y="3278188"/>
          <p14:tracePt t="40530" x="4945063" y="3378200"/>
          <p14:tracePt t="40539" x="4919663" y="3490913"/>
          <p14:tracePt t="40546" x="4894263" y="3590925"/>
          <p14:tracePt t="40553" x="4868863" y="3692525"/>
          <p14:tracePt t="40560" x="4843463" y="3779838"/>
          <p14:tracePt t="40569" x="4819650" y="3879850"/>
          <p14:tracePt t="40576" x="4794250" y="3992563"/>
          <p14:tracePt t="40585" x="4756150" y="4092575"/>
          <p14:tracePt t="40592" x="4706938" y="4205288"/>
          <p14:tracePt t="40602" x="4681538" y="4267200"/>
          <p14:tracePt t="40609" x="4656138" y="4354513"/>
          <p14:tracePt t="40618" x="4643438" y="4430713"/>
          <p14:tracePt t="40623" x="4619625" y="4492625"/>
          <p14:tracePt t="40630" x="4594225" y="4530725"/>
          <p14:tracePt t="40639" x="4581525" y="4543425"/>
          <p14:tracePt t="40646" x="4568825" y="4567238"/>
          <p14:tracePt t="40655" x="4543425" y="4605338"/>
          <p14:tracePt t="40662" x="4543425" y="4630738"/>
          <p14:tracePt t="40670" x="4530725" y="4643438"/>
          <p14:tracePt t="40678" x="4518025" y="4667250"/>
          <p14:tracePt t="40686" x="4518025" y="4692650"/>
          <p14:tracePt t="40693" x="4494213" y="4718050"/>
          <p14:tracePt t="40702" x="4481513" y="4743450"/>
          <p14:tracePt t="40708" x="4468813" y="4768850"/>
          <p14:tracePt t="40719" x="4456113" y="4779963"/>
          <p14:tracePt t="40725" x="4456113" y="4805363"/>
          <p14:tracePt t="40735" x="4456113" y="4818063"/>
          <p14:tracePt t="40741" x="4456113" y="4830763"/>
          <p14:tracePt t="40752" x="4443413" y="4856163"/>
          <p14:tracePt t="40757" x="4443413" y="4868863"/>
          <p14:tracePt t="40771" x="4443413" y="4892675"/>
          <p14:tracePt t="40778" x="4430713" y="4905375"/>
          <p14:tracePt t="40786" x="4430713" y="4918075"/>
          <p14:tracePt t="40795" x="4418013" y="4943475"/>
          <p14:tracePt t="40803" x="4418013" y="4968875"/>
          <p14:tracePt t="40810" x="4406900" y="4992688"/>
          <p14:tracePt t="40819" x="4394200" y="5005388"/>
          <p14:tracePt t="40825" x="4394200" y="5043488"/>
          <p14:tracePt t="40835" x="4381500" y="5068888"/>
          <p14:tracePt t="40841" x="4381500" y="5092700"/>
          <p14:tracePt t="40851" x="4381500" y="5105400"/>
          <p14:tracePt t="40857" x="4368800" y="5130800"/>
          <p14:tracePt t="40865" x="4368800" y="5156200"/>
          <p14:tracePt t="40872" x="4368800" y="5168900"/>
          <p14:tracePt t="40880" x="4368800" y="5181600"/>
          <p14:tracePt t="40886" x="4368800" y="5194300"/>
          <p14:tracePt t="40895" x="4368800" y="5218113"/>
          <p14:tracePt t="40903" x="4356100" y="5230813"/>
          <p14:tracePt t="40910" x="4356100" y="5243513"/>
          <p14:tracePt t="40919" x="4356100" y="5268913"/>
          <p14:tracePt t="40926" x="4343400" y="5281613"/>
          <p14:tracePt t="40935" x="4330700" y="5305425"/>
          <p14:tracePt t="40942" x="4318000" y="5305425"/>
          <p14:tracePt t="40954" x="4305300" y="5318125"/>
          <p14:tracePt t="40957" x="4281488" y="5343525"/>
          <p14:tracePt t="40965" x="4268788" y="5356225"/>
          <p14:tracePt t="40973" x="4256088" y="5381625"/>
          <p14:tracePt t="40980" x="4230688" y="5394325"/>
          <p14:tracePt t="40989" x="4217988" y="5418138"/>
          <p14:tracePt t="40996" x="4205288" y="5430838"/>
          <p14:tracePt t="41005" x="4192588" y="5443538"/>
          <p14:tracePt t="41013" x="4168775" y="5468938"/>
          <p14:tracePt t="41020" x="4156075" y="5481638"/>
          <p14:tracePt t="41026" x="4143375" y="5507038"/>
          <p14:tracePt t="41035" x="4130675" y="5518150"/>
          <p14:tracePt t="41042" x="4105275" y="5530850"/>
          <p14:tracePt t="41052" x="4092575" y="5556250"/>
          <p14:tracePt t="41058" x="4068763" y="5568950"/>
          <p14:tracePt t="41068" x="4056063" y="5594350"/>
          <p14:tracePt t="41076" x="4043363" y="5607050"/>
          <p14:tracePt t="41085" x="4017963" y="5630863"/>
          <p14:tracePt t="41089" x="4005263" y="5643563"/>
          <p14:tracePt t="41096" x="3979863" y="5656263"/>
          <p14:tracePt t="41105" x="3968750" y="5681663"/>
          <p14:tracePt t="41113" x="3943350" y="5694363"/>
          <p14:tracePt t="41120" x="3930650" y="5707063"/>
          <p14:tracePt t="41129" x="3917950" y="5707063"/>
          <p14:tracePt t="41136" x="3905250" y="5732463"/>
          <p14:tracePt t="41153" x="3879850" y="5732463"/>
          <p14:tracePt t="41159" x="3879850" y="5743575"/>
          <p14:tracePt t="41169" x="3867150" y="5743575"/>
          <p14:tracePt t="41186" x="3843338" y="5743575"/>
          <p14:tracePt t="41191" x="3830638" y="5743575"/>
          <p14:tracePt t="41207" x="3805238" y="5756275"/>
          <p14:tracePt t="41215" x="3792538" y="5756275"/>
          <p14:tracePt t="41223" x="3779838" y="5768975"/>
          <p14:tracePt t="41228" x="3756025" y="5768975"/>
          <p14:tracePt t="41236" x="3743325" y="5768975"/>
          <p14:tracePt t="41637" x="3743325" y="5743575"/>
          <p14:tracePt t="41645" x="3756025" y="5707063"/>
          <p14:tracePt t="41653" x="3767138" y="5656263"/>
          <p14:tracePt t="41661" x="3792538" y="5581650"/>
          <p14:tracePt t="41669" x="3817938" y="5507038"/>
          <p14:tracePt t="41677" x="3830638" y="5456238"/>
          <p14:tracePt t="41686" x="3843338" y="5381625"/>
          <p14:tracePt t="41694" x="3856038" y="5318125"/>
          <p14:tracePt t="41702" x="3879850" y="5243513"/>
          <p14:tracePt t="41707" x="3905250" y="5156200"/>
          <p14:tracePt t="41716" x="3930650" y="5068888"/>
          <p14:tracePt t="41723" x="3956050" y="4981575"/>
          <p14:tracePt t="41731" x="3968750" y="4879975"/>
          <p14:tracePt t="41739" x="3979863" y="4779963"/>
          <p14:tracePt t="41747" x="3992563" y="4656138"/>
          <p14:tracePt t="41755" x="4005263" y="4518025"/>
          <p14:tracePt t="41761" x="4017963" y="4392613"/>
          <p14:tracePt t="41770" x="4017963" y="4267200"/>
          <p14:tracePt t="41778" x="4017963" y="4167188"/>
          <p14:tracePt t="41786" x="4017963" y="4067175"/>
          <p14:tracePt t="41793" x="4005263" y="3967163"/>
          <p14:tracePt t="41802" x="3979863" y="3892550"/>
          <p14:tracePt t="41809" x="3943350" y="3816350"/>
          <p14:tracePt t="41819" x="3892550" y="3767138"/>
          <p14:tracePt t="41825" x="3843338" y="3679825"/>
          <p14:tracePt t="41830" x="3779838" y="3629025"/>
          <p14:tracePt t="41839" x="3705225" y="3554413"/>
          <p14:tracePt t="41847" x="3630613" y="3503613"/>
          <p14:tracePt t="41855" x="3554413" y="3490913"/>
          <p14:tracePt t="41862" x="3479800" y="3441700"/>
          <p14:tracePt t="41871" x="3405188" y="3390900"/>
          <p14:tracePt t="41878" x="3328988" y="3316288"/>
          <p14:tracePt t="41887" x="3254375" y="3267075"/>
          <p14:tracePt t="41895" x="3179763" y="3216275"/>
          <p14:tracePt t="41902" x="3092450" y="3178175"/>
          <p14:tracePt t="41910" x="2967038" y="3154363"/>
          <p14:tracePt t="41919" x="2841625" y="3128963"/>
          <p14:tracePt t="41925" x="2678113" y="3103563"/>
          <p14:tracePt t="41935" x="2528888" y="3103563"/>
          <p14:tracePt t="41943" x="2416175" y="3103563"/>
          <p14:tracePt t="41955" x="2303463" y="3103563"/>
          <p14:tracePt t="41957" x="2165350" y="3116263"/>
          <p14:tracePt t="41962" x="2065338" y="3128963"/>
          <p14:tracePt t="41971" x="1965325" y="3154363"/>
          <p14:tracePt t="41979" x="1878013" y="3178175"/>
          <p14:tracePt t="41987" x="1801813" y="3203575"/>
          <p14:tracePt t="41995" x="1739900" y="3216275"/>
          <p14:tracePt t="42003" x="1701800" y="3241675"/>
          <p14:tracePt t="42010" x="1665288" y="3241675"/>
          <p14:tracePt t="42020" x="1627188" y="3267075"/>
          <p14:tracePt t="42027" x="1577975" y="3290888"/>
          <p14:tracePt t="42036" x="1539875" y="3303588"/>
          <p14:tracePt t="42041" x="1514475" y="3328988"/>
          <p14:tracePt t="42052" x="1489075" y="3354388"/>
          <p14:tracePt t="42058" x="1465263" y="3367088"/>
          <p14:tracePt t="42065" x="1439863" y="3403600"/>
          <p14:tracePt t="42073" x="1414463" y="3429000"/>
          <p14:tracePt t="42080" x="1401763" y="3441700"/>
          <p14:tracePt t="42089" x="1389063" y="3454400"/>
          <p14:tracePt t="42096" x="1389063" y="3467100"/>
          <p14:tracePt t="42111" x="1389063" y="3479800"/>
          <p14:tracePt t="42127" x="1376363" y="3503613"/>
          <p14:tracePt t="42136" x="1376363" y="3516313"/>
          <p14:tracePt t="42143" x="1376363" y="3529013"/>
          <p14:tracePt t="42152" x="1363663" y="3541713"/>
          <p14:tracePt t="42159" x="1363663" y="3567113"/>
          <p14:tracePt t="42168" x="1363663" y="3579813"/>
          <p14:tracePt t="42173" x="1363663" y="3590925"/>
          <p14:tracePt t="42181" x="1352550" y="3629025"/>
          <p14:tracePt t="42189" x="1352550" y="3654425"/>
          <p14:tracePt t="42196" x="1352550" y="3679825"/>
          <p14:tracePt t="42205" x="1352550" y="3703638"/>
          <p14:tracePt t="42212" x="1352550" y="3716338"/>
          <p14:tracePt t="42221" x="1352550" y="3741738"/>
          <p14:tracePt t="42229" x="1352550" y="3754438"/>
          <p14:tracePt t="42237" x="1363663" y="3767138"/>
          <p14:tracePt t="42243" x="1376363" y="3779838"/>
          <p14:tracePt t="42252" x="1376363" y="3792538"/>
          <p14:tracePt t="42263" x="1376363" y="3803650"/>
          <p14:tracePt t="42279" x="1401763" y="3829050"/>
          <p14:tracePt t="42295" x="1401763" y="3841750"/>
          <p14:tracePt t="42303" x="1414463" y="3867150"/>
          <p14:tracePt t="42308" x="1427163" y="3879850"/>
          <p14:tracePt t="42319" x="1439863" y="3892550"/>
          <p14:tracePt t="42325" x="1452563" y="3905250"/>
          <p14:tracePt t="42335" x="1465263" y="3916363"/>
          <p14:tracePt t="42341" x="1476375" y="3941763"/>
          <p14:tracePt t="42353" x="1489075" y="3954463"/>
          <p14:tracePt t="42357" x="1501775" y="3979863"/>
          <p14:tracePt t="42366" x="1514475" y="3979863"/>
          <p14:tracePt t="42371" x="1527175" y="3992563"/>
          <p14:tracePt t="42386" x="1539875" y="3992563"/>
          <p14:tracePt t="42394" x="1552575" y="4005263"/>
          <p14:tracePt t="42402" x="1565275" y="4017963"/>
          <p14:tracePt t="42411" x="1577975" y="4029075"/>
          <p14:tracePt t="42426" x="1589088" y="4054475"/>
          <p14:tracePt t="42435" x="1614488" y="4067175"/>
          <p14:tracePt t="42440" x="1627188" y="4092575"/>
          <p14:tracePt t="42451" x="1639888" y="4105275"/>
          <p14:tracePt t="42456" x="1652588" y="4117975"/>
          <p14:tracePt t="42465" x="1665288" y="4117975"/>
          <p14:tracePt t="42473" x="1665288" y="4129088"/>
          <p14:tracePt t="42527" x="1665288" y="4141788"/>
          <p14:tracePt t="42566" x="1652588" y="4141788"/>
          <p14:tracePt t="42581" x="1639888" y="4141788"/>
          <p14:tracePt t="42589" x="1614488" y="4141788"/>
          <p14:tracePt t="42605" x="1589088" y="4141788"/>
          <p14:tracePt t="42620" x="1577975" y="4141788"/>
          <p14:tracePt t="42629" x="1565275" y="4129088"/>
          <p14:tracePt t="42637" x="1552575" y="4129088"/>
          <p14:tracePt t="42663" x="1539875" y="4129088"/>
          <p14:tracePt t="42680" x="1527175" y="4129088"/>
          <p14:tracePt t="42687" x="1501775" y="4129088"/>
          <p14:tracePt t="42695" x="1489075" y="4141788"/>
          <p14:tracePt t="42703" x="1465263" y="4154488"/>
          <p14:tracePt t="42709" x="1452563" y="4179888"/>
          <p14:tracePt t="42718" x="1427163" y="4192588"/>
          <p14:tracePt t="42726" x="1414463" y="4217988"/>
          <p14:tracePt t="42735" x="1401763" y="4230688"/>
          <p14:tracePt t="42741" x="1389063" y="4254500"/>
          <p14:tracePt t="42751" x="1376363" y="4267200"/>
          <p14:tracePt t="42757" x="1363663" y="4279900"/>
          <p14:tracePt t="42766" x="1352550" y="4305300"/>
          <p14:tracePt t="42770" x="1352550" y="4318000"/>
          <p14:tracePt t="42779" x="1352550" y="4330700"/>
          <p14:tracePt t="42787" x="1352550" y="4354513"/>
          <p14:tracePt t="42795" x="1352550" y="4367213"/>
          <p14:tracePt t="42803" x="1352550" y="4379913"/>
          <p14:tracePt t="42810" x="1352550" y="4392613"/>
          <p14:tracePt t="42819" x="1352550" y="4418013"/>
          <p14:tracePt t="42827" x="1352550" y="4430713"/>
          <p14:tracePt t="42835" x="1363663" y="4443413"/>
          <p14:tracePt t="42841" x="1363663" y="4467225"/>
          <p14:tracePt t="42851" x="1376363" y="4492625"/>
          <p14:tracePt t="42857" x="1389063" y="4505325"/>
          <p14:tracePt t="42865" x="1401763" y="4530725"/>
          <p14:tracePt t="42873" x="1414463" y="4530725"/>
          <p14:tracePt t="42881" x="1427163" y="4554538"/>
          <p14:tracePt t="42889" x="1439863" y="4567238"/>
          <p14:tracePt t="42897" x="1439863" y="4579938"/>
          <p14:tracePt t="42905" x="1452563" y="4592638"/>
          <p14:tracePt t="42911" x="1452563" y="4605338"/>
          <p14:tracePt t="42919" x="1465263" y="4618038"/>
          <p14:tracePt t="42927" x="1476375" y="4618038"/>
          <p14:tracePt t="42935" x="1476375" y="4630738"/>
          <p14:tracePt t="42942" x="1489075" y="4643438"/>
          <p14:tracePt t="42955" x="1489075" y="4656138"/>
          <p14:tracePt t="42959" x="1514475" y="4667250"/>
          <p14:tracePt t="42969" x="1514475" y="4679950"/>
          <p14:tracePt t="42973" x="1527175" y="4692650"/>
          <p14:tracePt t="42989" x="1527175" y="4705350"/>
          <p14:tracePt t="43087" x="1527175" y="4692650"/>
          <p14:tracePt t="43095" x="1501775" y="4667250"/>
          <p14:tracePt t="43103" x="1489075" y="4656138"/>
          <p14:tracePt t="43109" x="1465263" y="4630738"/>
          <p14:tracePt t="43118" x="1452563" y="4618038"/>
          <p14:tracePt t="43125" x="1427163" y="4592638"/>
          <p14:tracePt t="43135" x="1414463" y="4579938"/>
          <p14:tracePt t="43141" x="1401763" y="4567238"/>
          <p14:tracePt t="43151" x="1376363" y="4567238"/>
          <p14:tracePt t="43157" x="1363663" y="4543425"/>
          <p14:tracePt t="43168" x="1352550" y="4543425"/>
          <p14:tracePt t="43173" x="1339850" y="4543425"/>
          <p14:tracePt t="43179" x="1327150" y="4530725"/>
          <p14:tracePt t="43187" x="1301750" y="4530725"/>
          <p14:tracePt t="43195" x="1289050" y="4530725"/>
          <p14:tracePt t="43202" x="1276350" y="4530725"/>
          <p14:tracePt t="43210" x="1252538" y="4543425"/>
          <p14:tracePt t="43220" x="1239838" y="4554538"/>
          <p14:tracePt t="43228" x="1227138" y="4567238"/>
          <p14:tracePt t="43235" x="1214438" y="4592638"/>
          <p14:tracePt t="43241" x="1201738" y="4605338"/>
          <p14:tracePt t="43252" x="1189038" y="4618038"/>
          <p14:tracePt t="43257" x="1176338" y="4643438"/>
          <p14:tracePt t="43268" x="1163638" y="4656138"/>
          <p14:tracePt t="43273" x="1163638" y="4667250"/>
          <p14:tracePt t="43281" x="1150938" y="4692650"/>
          <p14:tracePt t="43289" x="1150938" y="4705350"/>
          <p14:tracePt t="43296" x="1139825" y="4718050"/>
          <p14:tracePt t="43305" x="1139825" y="4743450"/>
          <p14:tracePt t="43311" x="1127125" y="4768850"/>
          <p14:tracePt t="43319" x="1114425" y="4779963"/>
          <p14:tracePt t="43327" x="1101725" y="4805363"/>
          <p14:tracePt t="43336" x="1089025" y="4818063"/>
          <p14:tracePt t="43342" x="1076325" y="4843463"/>
          <p14:tracePt t="43352" x="1076325" y="4856163"/>
          <p14:tracePt t="43359" x="1050925" y="4868863"/>
          <p14:tracePt t="43369" x="1038225" y="4879975"/>
          <p14:tracePt t="43374" x="1027113" y="4892675"/>
          <p14:tracePt t="43380" x="1027113" y="4905375"/>
          <p14:tracePt t="43389" x="1014413" y="4918075"/>
          <p14:tracePt t="43396" x="1014413" y="4930775"/>
          <p14:tracePt t="43404" x="1014413" y="4943475"/>
          <p14:tracePt t="43412" x="1001713" y="4956175"/>
          <p14:tracePt t="43428" x="1001713" y="4968875"/>
          <p14:tracePt t="43436" x="1001713" y="4981575"/>
          <p14:tracePt t="43444" x="1001713" y="4992688"/>
          <p14:tracePt t="43451" x="1001713" y="5005388"/>
          <p14:tracePt t="43458" x="1001713" y="5018088"/>
          <p14:tracePt t="43474" x="1001713" y="5043488"/>
          <p14:tracePt t="43483" x="1001713" y="5056188"/>
          <p14:tracePt t="43490" x="1001713" y="5068888"/>
          <p14:tracePt t="43500" x="1001713" y="5092700"/>
          <p14:tracePt t="43506" x="1001713" y="5105400"/>
          <p14:tracePt t="43512" x="1001713" y="5118100"/>
          <p14:tracePt t="43520" x="1014413" y="5143500"/>
          <p14:tracePt t="43528" x="1014413" y="5156200"/>
          <p14:tracePt t="43537" x="1027113" y="5194300"/>
          <p14:tracePt t="43544" x="1038225" y="5205413"/>
          <p14:tracePt t="43552" x="1038225" y="5230813"/>
          <p14:tracePt t="43560" x="1050925" y="5243513"/>
          <p14:tracePt t="43568" x="1050925" y="5256213"/>
          <p14:tracePt t="43574" x="1063625" y="5281613"/>
          <p14:tracePt t="43583" x="1063625" y="5294313"/>
          <p14:tracePt t="43590" x="1063625" y="5305425"/>
          <p14:tracePt t="43599" x="1076325" y="5318125"/>
          <p14:tracePt t="43606" x="1089025" y="5330825"/>
          <p14:tracePt t="43618" x="1089025" y="5356225"/>
          <p14:tracePt t="43623" x="1089025" y="5368925"/>
          <p14:tracePt t="43631" x="1101725" y="5368925"/>
          <p14:tracePt t="43639" x="1101725" y="5381625"/>
          <p14:tracePt t="43645" x="1114425" y="5394325"/>
          <p14:tracePt t="43653" x="1127125" y="5418138"/>
          <p14:tracePt t="43661" x="1127125" y="5430838"/>
          <p14:tracePt t="43669" x="1139825" y="5443538"/>
          <p14:tracePt t="43678" x="1150938" y="5468938"/>
          <p14:tracePt t="43686" x="1150938" y="5481638"/>
          <p14:tracePt t="43693" x="1176338" y="5507038"/>
          <p14:tracePt t="43702" x="1189038" y="5518150"/>
          <p14:tracePt t="43707" x="1214438" y="5530850"/>
          <p14:tracePt t="43720" x="1227138" y="5556250"/>
          <p14:tracePt t="43723" x="1252538" y="5568950"/>
          <p14:tracePt t="43731" x="1263650" y="5581650"/>
          <p14:tracePt t="43739" x="1276350" y="5594350"/>
          <p14:tracePt t="43746" x="1301750" y="5619750"/>
          <p14:tracePt t="43755" x="1314450" y="5630863"/>
          <p14:tracePt t="43762" x="1339850" y="5656263"/>
          <p14:tracePt t="43771" x="1376363" y="5668963"/>
          <p14:tracePt t="43778" x="1427163" y="5694363"/>
          <p14:tracePt t="43785" x="1501775" y="5719763"/>
          <p14:tracePt t="43793" x="1565275" y="5719763"/>
          <p14:tracePt t="43802" x="1677988" y="5719763"/>
          <p14:tracePt t="43809" x="1778000" y="5719763"/>
          <p14:tracePt t="43819" x="1852613" y="5719763"/>
          <p14:tracePt t="43825" x="1939925" y="5707063"/>
          <p14:tracePt t="43835" x="2014538" y="5681663"/>
          <p14:tracePt t="43841" x="2078038" y="5656263"/>
          <p14:tracePt t="43846" x="2127250" y="5630863"/>
          <p14:tracePt t="43855" x="2152650" y="5619750"/>
          <p14:tracePt t="43862" x="2178050" y="5607050"/>
          <p14:tracePt t="43871" x="2190750" y="5581650"/>
          <p14:tracePt t="43878" x="2216150" y="5568950"/>
          <p14:tracePt t="43887" x="2228850" y="5530850"/>
          <p14:tracePt t="43895" x="2239963" y="5518150"/>
          <p14:tracePt t="43903" x="2252663" y="5494338"/>
          <p14:tracePt t="43910" x="2252663" y="5468938"/>
          <p14:tracePt t="43919" x="2252663" y="5443538"/>
          <p14:tracePt t="43925" x="2265363" y="5418138"/>
          <p14:tracePt t="43935" x="2265363" y="5381625"/>
          <p14:tracePt t="43941" x="2265363" y="5330825"/>
          <p14:tracePt t="43951" x="2265363" y="5268913"/>
          <p14:tracePt t="43957" x="2265363" y="5205413"/>
          <p14:tracePt t="43968" x="2265363" y="5143500"/>
          <p14:tracePt t="43973" x="2265363" y="5105400"/>
          <p14:tracePt t="43978" x="2252663" y="5068888"/>
          <p14:tracePt t="43987" x="2239963" y="5005388"/>
          <p14:tracePt t="43995" x="2216150" y="4981575"/>
          <p14:tracePt t="44003" x="2190750" y="4956175"/>
          <p14:tracePt t="44011" x="2165350" y="4943475"/>
          <p14:tracePt t="44019" x="2127250" y="4918075"/>
          <p14:tracePt t="44028" x="2090738" y="4892675"/>
          <p14:tracePt t="44036" x="2027238" y="4868863"/>
          <p14:tracePt t="44043" x="1965325" y="4868863"/>
          <p14:tracePt t="44051" x="1890713" y="4843463"/>
          <p14:tracePt t="44057" x="1814513" y="4830763"/>
          <p14:tracePt t="44068" x="1765300" y="4805363"/>
          <p14:tracePt t="44073" x="1689100" y="4805363"/>
          <p14:tracePt t="44081" x="1627188" y="4792663"/>
          <p14:tracePt t="44089" x="1577975" y="4792663"/>
          <p14:tracePt t="44096" x="1539875" y="4792663"/>
          <p14:tracePt t="44105" x="1514475" y="4792663"/>
          <p14:tracePt t="44110" x="1476375" y="4792663"/>
          <p14:tracePt t="44567" x="1476375" y="4805363"/>
          <p14:tracePt t="44576" x="1476375" y="4830763"/>
          <p14:tracePt t="44583" x="1476375" y="4868863"/>
          <p14:tracePt t="44590" x="1476375" y="4892675"/>
          <p14:tracePt t="44597" x="1476375" y="4930775"/>
          <p14:tracePt t="44605" x="1476375" y="4968875"/>
          <p14:tracePt t="44613" x="1489075" y="4992688"/>
          <p14:tracePt t="44621" x="1489075" y="5018088"/>
          <p14:tracePt t="44629" x="1501775" y="5056188"/>
          <p14:tracePt t="44637" x="1514475" y="5081588"/>
          <p14:tracePt t="44645" x="1514475" y="5092700"/>
          <p14:tracePt t="44653" x="1527175" y="5118100"/>
          <p14:tracePt t="44659" x="1539875" y="5156200"/>
          <p14:tracePt t="44668" x="1539875" y="5181600"/>
          <p14:tracePt t="44676" x="1552575" y="5194300"/>
          <p14:tracePt t="44685" x="1577975" y="5218113"/>
          <p14:tracePt t="44691" x="1577975" y="5243513"/>
          <p14:tracePt t="44701" x="1601788" y="5268913"/>
          <p14:tracePt t="44707" x="1614488" y="5294313"/>
          <p14:tracePt t="44718" x="1639888" y="5318125"/>
          <p14:tracePt t="44721" x="1652588" y="5356225"/>
          <p14:tracePt t="44728" x="1677988" y="5381625"/>
          <p14:tracePt t="44737" x="1689100" y="5407025"/>
          <p14:tracePt t="44745" x="1714500" y="5430838"/>
          <p14:tracePt t="44752" x="1727200" y="5443538"/>
          <p14:tracePt t="44761" x="1752600" y="5468938"/>
          <p14:tracePt t="44769" x="1778000" y="5481638"/>
          <p14:tracePt t="44777" x="1801813" y="5507038"/>
          <p14:tracePt t="44785" x="1827213" y="5518150"/>
          <p14:tracePt t="44791" x="1852613" y="5543550"/>
          <p14:tracePt t="44801" x="1865313" y="5556250"/>
          <p14:tracePt t="44807" x="1890713" y="5568950"/>
          <p14:tracePt t="44817" x="1903413" y="5581650"/>
          <p14:tracePt t="44823" x="1914525" y="5594350"/>
          <p14:tracePt t="44831" x="1939925" y="5594350"/>
          <p14:tracePt t="44839" x="1965325" y="5594350"/>
          <p14:tracePt t="44847" x="1990725" y="5594350"/>
          <p14:tracePt t="44853" x="2014538" y="5594350"/>
          <p14:tracePt t="44861" x="2078038" y="5594350"/>
          <p14:tracePt t="44869" x="2127250" y="5594350"/>
          <p14:tracePt t="44876" x="2203450" y="5581650"/>
          <p14:tracePt t="44885" x="2290763" y="5556250"/>
          <p14:tracePt t="44892" x="2390775" y="5543550"/>
          <p14:tracePt t="44902" x="2503488" y="5518150"/>
          <p14:tracePt t="44909" x="2603500" y="5481638"/>
          <p14:tracePt t="44918" x="2728913" y="5456238"/>
          <p14:tracePt t="44923" x="2854325" y="5430838"/>
          <p14:tracePt t="44931" x="2979738" y="5407025"/>
          <p14:tracePt t="44939" x="3128963" y="5368925"/>
          <p14:tracePt t="44947" x="3254375" y="5330825"/>
          <p14:tracePt t="44955" x="3367088" y="5281613"/>
          <p14:tracePt t="44963" x="3492500" y="5243513"/>
          <p14:tracePt t="44971" x="3605213" y="5194300"/>
          <p14:tracePt t="44978" x="3705225" y="5118100"/>
          <p14:tracePt t="44987" x="3779838" y="5043488"/>
          <p14:tracePt t="44993" x="3867150" y="4968875"/>
          <p14:tracePt t="45001" x="3917950" y="4892675"/>
          <p14:tracePt t="45021" x="3979863" y="4718050"/>
          <p14:tracePt t="45025" x="4005263" y="4618038"/>
          <p14:tracePt t="45035" x="4030663" y="4505325"/>
          <p14:tracePt t="45041" x="4030663" y="4379913"/>
          <p14:tracePt t="45051" x="4017963" y="4205288"/>
          <p14:tracePt t="45055" x="3979863" y="4041775"/>
          <p14:tracePt t="45063" x="3956050" y="3829050"/>
          <p14:tracePt t="45070" x="3930650" y="3641725"/>
          <p14:tracePt t="45078" x="3892550" y="3479800"/>
          <p14:tracePt t="45087" x="3879850" y="3278188"/>
          <p14:tracePt t="45095" x="3856038" y="3103563"/>
          <p14:tracePt t="45103" x="3817938" y="2941638"/>
          <p14:tracePt t="45111" x="3767138" y="2728913"/>
          <p14:tracePt t="45119" x="3654425" y="2439988"/>
          <p14:tracePt t="45125" x="3554413" y="2165350"/>
          <p14:tracePt t="45134" x="3517900" y="1989138"/>
          <p14:tracePt t="45141" x="3492500" y="1827213"/>
          <p14:tracePt t="45151" x="3467100" y="1689100"/>
          <p14:tracePt t="45157" x="3429000" y="1539875"/>
          <p14:tracePt t="45168" x="3405188" y="1414463"/>
          <p14:tracePt t="45173" x="3379788" y="1327150"/>
          <p14:tracePt t="45181" x="3354388" y="1263650"/>
          <p14:tracePt t="45187" x="3341688" y="1201738"/>
          <p14:tracePt t="45195" x="3317875" y="1163638"/>
          <p14:tracePt t="45203" x="3292475" y="1125538"/>
          <p14:tracePt t="45211" x="3267075" y="1101725"/>
          <p14:tracePt t="45218" x="3228975" y="1089025"/>
          <p14:tracePt t="45226" x="3205163" y="1063625"/>
          <p14:tracePt t="45235" x="3167063" y="1038225"/>
          <p14:tracePt t="45242" x="3128963" y="1014413"/>
          <p14:tracePt t="45252" x="3103563" y="1001713"/>
          <p14:tracePt t="45257" x="3041650" y="976313"/>
          <p14:tracePt t="45268" x="2967038" y="938213"/>
          <p14:tracePt t="45273" x="2867025" y="901700"/>
          <p14:tracePt t="45281" x="2767013" y="876300"/>
          <p14:tracePt t="45289" x="2654300" y="850900"/>
          <p14:tracePt t="45297" x="2541588" y="825500"/>
          <p14:tracePt t="45305" x="2452688" y="812800"/>
          <p14:tracePt t="45313" x="2378075" y="812800"/>
          <p14:tracePt t="45319" x="2303463" y="801688"/>
          <p14:tracePt t="45326" x="2239963" y="801688"/>
          <p14:tracePt t="45335" x="2165350" y="801688"/>
          <p14:tracePt t="45343" x="2127250" y="801688"/>
          <p14:tracePt t="45351" x="2090738" y="801688"/>
          <p14:tracePt t="45358" x="2078038" y="801688"/>
          <p14:tracePt t="45367" x="2065338" y="801688"/>
          <p14:tracePt t="45374" x="2039938" y="812800"/>
          <p14:tracePt t="45383" x="2014538" y="825500"/>
          <p14:tracePt t="45389" x="1978025" y="825500"/>
          <p14:tracePt t="45397" x="1965325" y="850900"/>
          <p14:tracePt t="45405" x="1914525" y="863600"/>
          <p14:tracePt t="45413" x="1878013" y="876300"/>
          <p14:tracePt t="45421" x="1827213" y="901700"/>
          <p14:tracePt t="45428" x="1790700" y="912813"/>
          <p14:tracePt t="45437" x="1727200" y="925513"/>
          <p14:tracePt t="45445" x="1689100" y="925513"/>
          <p14:tracePt t="45453" x="1652588" y="950913"/>
          <p14:tracePt t="45458" x="1627188" y="963613"/>
          <p14:tracePt t="45468" x="1577975" y="976313"/>
          <p14:tracePt t="45476" x="1514475" y="989013"/>
          <p14:tracePt t="45485" x="1476375" y="1014413"/>
          <p14:tracePt t="45491" x="1427163" y="1025525"/>
          <p14:tracePt t="45501" x="1363663" y="1050925"/>
          <p14:tracePt t="45507" x="1289050" y="1076325"/>
          <p14:tracePt t="45519" x="1214438" y="1089025"/>
          <p14:tracePt t="45520" x="1150938" y="1114425"/>
          <p14:tracePt t="45529" x="1076325" y="1138238"/>
          <p14:tracePt t="45537" x="1001713" y="1163638"/>
          <p14:tracePt t="45545" x="925513" y="1189038"/>
          <p14:tracePt t="45553" x="889000" y="1214438"/>
          <p14:tracePt t="45561" x="863600" y="1227138"/>
          <p14:tracePt t="45569" x="838200" y="1250950"/>
          <p14:tracePt t="45577" x="825500" y="1263650"/>
          <p14:tracePt t="45585" x="814388" y="1289050"/>
          <p14:tracePt t="45592" x="788988" y="1301750"/>
          <p14:tracePt t="45602" x="776288" y="1339850"/>
          <p14:tracePt t="45607" x="750888" y="1376363"/>
          <p14:tracePt t="45619" x="725488" y="1427163"/>
          <p14:tracePt t="45623" x="688975" y="1501775"/>
          <p14:tracePt t="45631" x="650875" y="1589088"/>
          <p14:tracePt t="45639" x="588963" y="1676400"/>
          <p14:tracePt t="45647" x="512763" y="1776413"/>
          <p14:tracePt t="45653" x="450850" y="1852613"/>
          <p14:tracePt t="45661" x="400050" y="1927225"/>
          <p14:tracePt t="45669" x="338138" y="1989138"/>
          <p14:tracePt t="45676" x="287338" y="2039938"/>
          <p14:tracePt t="45686" x="263525" y="2114550"/>
          <p14:tracePt t="45693" x="225425" y="2178050"/>
          <p14:tracePt t="45702" x="200025" y="2227263"/>
          <p14:tracePt t="45709" x="187325" y="2265363"/>
          <p14:tracePt t="45718" x="163513" y="2290763"/>
          <p14:tracePt t="45723" x="163513" y="2314575"/>
          <p14:tracePt t="45731" x="163513" y="2327275"/>
          <p14:tracePt t="45739" x="150813" y="2352675"/>
          <p14:tracePt t="45747" x="150813" y="2365375"/>
          <p14:tracePt t="45755" x="138113" y="2378075"/>
          <p14:tracePt t="45762" x="138113" y="2403475"/>
          <p14:tracePt t="45771" x="125413" y="2427288"/>
          <p14:tracePt t="45778" x="125413" y="2452688"/>
          <p14:tracePt t="45786" x="125413" y="2503488"/>
          <p14:tracePt t="45793" x="150813" y="2603500"/>
          <p14:tracePt t="45801" x="163513" y="2690813"/>
          <p14:tracePt t="45808" x="163513" y="2778125"/>
          <p14:tracePt t="45818" x="174625" y="2865438"/>
          <p14:tracePt t="45825" x="174625" y="2928938"/>
          <p14:tracePt t="45835" x="174625" y="2978150"/>
          <p14:tracePt t="45841" x="174625" y="3016250"/>
          <p14:tracePt t="45851" x="174625" y="3041650"/>
          <p14:tracePt t="45855" x="174625" y="3078163"/>
          <p14:tracePt t="45862" x="174625" y="3103563"/>
          <p14:tracePt t="45871" x="150813" y="3141663"/>
          <p14:tracePt t="45878" x="138113" y="3165475"/>
          <p14:tracePt t="45887" x="138113" y="3203575"/>
          <p14:tracePt t="45895" x="125413" y="3267075"/>
          <p14:tracePt t="45903" x="125413" y="3316288"/>
          <p14:tracePt t="45910" x="125413" y="3367088"/>
          <p14:tracePt t="45919" x="125413" y="3429000"/>
          <p14:tracePt t="45924" x="125413" y="3503613"/>
          <p14:tracePt t="45935" x="125413" y="3567113"/>
          <p14:tracePt t="45941" x="138113" y="3641725"/>
          <p14:tracePt t="45954" x="150813" y="3716338"/>
          <p14:tracePt t="45957" x="163513" y="3803650"/>
          <p14:tracePt t="45969" x="163513" y="3867150"/>
          <p14:tracePt t="45973" x="163513" y="3929063"/>
          <p14:tracePt t="45981" x="163513" y="3992563"/>
          <p14:tracePt t="45989" x="163513" y="4041775"/>
          <p14:tracePt t="45995" x="150813" y="4079875"/>
          <p14:tracePt t="46003" x="150813" y="4129088"/>
          <p14:tracePt t="46011" x="138113" y="4179888"/>
          <p14:tracePt t="46019" x="112713" y="4241800"/>
          <p14:tracePt t="46027" x="112713" y="4305300"/>
          <p14:tracePt t="46035" x="100013" y="4379913"/>
          <p14:tracePt t="46042" x="100013" y="4467225"/>
          <p14:tracePt t="46051" x="100013" y="4530725"/>
          <p14:tracePt t="46057" x="100013" y="4605338"/>
          <p14:tracePt t="46068" x="100013" y="4667250"/>
          <p14:tracePt t="46073" x="87313" y="4743450"/>
          <p14:tracePt t="46081" x="87313" y="4805363"/>
          <p14:tracePt t="46089" x="87313" y="4843463"/>
          <p14:tracePt t="46097" x="87313" y="4868863"/>
          <p14:tracePt t="46105" x="87313" y="4879975"/>
          <p14:tracePt t="46113" x="87313" y="4905375"/>
          <p14:tracePt t="46126" x="87313" y="4918075"/>
          <p14:tracePt t="46142" x="87313" y="4943475"/>
          <p14:tracePt t="46151" x="87313" y="4956175"/>
          <p14:tracePt t="46158" x="100013" y="4968875"/>
          <p14:tracePt t="46168" x="112713" y="4992688"/>
          <p14:tracePt t="46175" x="138113" y="5005388"/>
          <p14:tracePt t="46185" x="150813" y="5030788"/>
          <p14:tracePt t="46189" x="163513" y="5043488"/>
          <p14:tracePt t="46197" x="187325" y="5068888"/>
          <p14:tracePt t="46205" x="200025" y="5068888"/>
          <p14:tracePt t="46213" x="212725" y="5092700"/>
          <p14:tracePt t="46221" x="225425" y="5092700"/>
          <p14:tracePt t="46229" x="238125" y="5105400"/>
          <p14:tracePt t="46237" x="250825" y="5118100"/>
          <p14:tracePt t="46245" x="250825" y="5130800"/>
          <p14:tracePt t="46253" x="263525" y="5130800"/>
          <p14:tracePt t="46258" x="263525" y="5143500"/>
          <p14:tracePt t="46268" x="287338" y="5156200"/>
          <p14:tracePt t="46274" x="287338" y="5168900"/>
          <p14:tracePt t="46285" x="312738" y="5168900"/>
          <p14:tracePt t="46291" x="312738" y="5194300"/>
          <p14:tracePt t="46301" x="338138" y="5205413"/>
          <p14:tracePt t="46308" x="350838" y="5230813"/>
          <p14:tracePt t="46319" x="363538" y="5243513"/>
          <p14:tracePt t="46323" x="387350" y="5256213"/>
          <p14:tracePt t="46329" x="400050" y="5281613"/>
          <p14:tracePt t="46337" x="425450" y="5294313"/>
          <p14:tracePt t="46345" x="438150" y="5318125"/>
          <p14:tracePt t="46353" x="450850" y="5318125"/>
          <p14:tracePt t="46361" x="463550" y="5318125"/>
          <p14:tracePt t="46370" x="476250" y="5330825"/>
          <p14:tracePt t="46376" x="476250" y="5343525"/>
          <p14:tracePt t="46384" x="488950" y="5343525"/>
          <p14:tracePt t="46390" x="500063" y="5356225"/>
          <p14:tracePt t="46399" x="512763" y="5356225"/>
          <p14:tracePt t="46422" x="512763" y="5368925"/>
          <p14:tracePt t="46431" x="525463" y="5368925"/>
          <p14:tracePt t="46438" x="538163" y="5381625"/>
          <p14:tracePt t="46454" x="550863" y="5394325"/>
          <p14:tracePt t="46496" x="563563" y="5394325"/>
          <p14:tracePt t="46504" x="563563" y="5407025"/>
          <p14:tracePt t="46512" x="576263" y="5407025"/>
          <p14:tracePt t="46538" x="576263" y="5418138"/>
          <p14:tracePt t="46546" x="588963" y="5418138"/>
          <p14:tracePt t="47037" x="600075" y="5418138"/>
          <p14:tracePt t="47398" x="612775" y="5418138"/>
          <p14:tracePt t="48011" x="625475" y="5418138"/>
          <p14:tracePt t="48081" x="638175" y="5418138"/>
          <p14:tracePt t="48809" x="638175" y="5407025"/>
          <p14:tracePt t="48823" x="625475" y="5381625"/>
          <p14:tracePt t="48832" x="612775" y="5368925"/>
          <p14:tracePt t="48839" x="612775" y="5356225"/>
          <p14:tracePt t="48847" x="600075" y="5330825"/>
          <p14:tracePt t="48855" x="588963" y="5318125"/>
          <p14:tracePt t="48863" x="588963" y="5305425"/>
          <p14:tracePt t="48872" x="576263" y="5268913"/>
          <p14:tracePt t="48880" x="563563" y="5256213"/>
          <p14:tracePt t="48887" x="550863" y="5218113"/>
          <p14:tracePt t="48893" x="538163" y="5181600"/>
          <p14:tracePt t="48902" x="512763" y="5118100"/>
          <p14:tracePt t="48909" x="488950" y="5043488"/>
          <p14:tracePt t="48918" x="463550" y="4956175"/>
          <p14:tracePt t="48925" x="425450" y="4879975"/>
          <p14:tracePt t="48935" x="400050" y="4818063"/>
          <p14:tracePt t="48941" x="376238" y="4705350"/>
          <p14:tracePt t="48951" x="350838" y="4605338"/>
          <p14:tracePt t="48956" x="325438" y="4505325"/>
          <p14:tracePt t="48963" x="300038" y="4392613"/>
          <p14:tracePt t="48971" x="263525" y="4292600"/>
          <p14:tracePt t="48980" x="238125" y="4179888"/>
          <p14:tracePt t="48987" x="200025" y="4067175"/>
          <p14:tracePt t="48995" x="174625" y="3954463"/>
          <p14:tracePt t="49003" x="112713" y="3816350"/>
          <p14:tracePt t="49011" x="50800" y="36925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514A8-6485-4B1B-87C4-E7CB89EE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s-CL" dirty="0"/>
              <a:t>Neuroimagen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537901-4625-46F3-9457-F8FB853A6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s-CL" sz="2400" dirty="0"/>
              <a:t>Cuando solicitarla: </a:t>
            </a:r>
          </a:p>
          <a:p>
            <a:pPr lvl="1"/>
            <a:r>
              <a:rPr lang="es-CL" dirty="0"/>
              <a:t>Aumento de CC acelerado (&gt; 2cm en menores de 6 meses)</a:t>
            </a:r>
          </a:p>
          <a:p>
            <a:pPr lvl="1"/>
            <a:r>
              <a:rPr lang="es-CL" dirty="0"/>
              <a:t>RDSM</a:t>
            </a:r>
          </a:p>
          <a:p>
            <a:pPr lvl="1"/>
            <a:r>
              <a:rPr lang="es-CL" dirty="0"/>
              <a:t>Alteración al examen neurológico</a:t>
            </a:r>
          </a:p>
          <a:p>
            <a:pPr lvl="1"/>
            <a:endParaRPr lang="es-CL" dirty="0"/>
          </a:p>
          <a:p>
            <a:r>
              <a:rPr lang="es-CL" sz="2400" dirty="0"/>
              <a:t>La imagen que se solicite depende de la edad de inicio de la macrocefalia y síntomas asociados</a:t>
            </a:r>
          </a:p>
          <a:p>
            <a:r>
              <a:rPr lang="es-CL" sz="2400" dirty="0"/>
              <a:t>Cambios lentos y progresivos de 1 o 2 percentiles mayores (p10, 25, 50, 75, 90) son normales en niños con DSM normal, examen neurológico normal </a:t>
            </a:r>
            <a:r>
              <a:rPr lang="es-CL" sz="2400" dirty="0">
                <a:sym typeface="Wingdings" panose="05000000000000000000" pitchFamily="2" charset="2"/>
              </a:rPr>
              <a:t> No es necesario el uso de neuroimagen</a:t>
            </a:r>
          </a:p>
          <a:p>
            <a:pPr marL="0" indent="0">
              <a:buNone/>
            </a:pPr>
            <a:endParaRPr lang="es-CL" sz="2400" dirty="0">
              <a:sym typeface="Wingdings" panose="05000000000000000000" pitchFamily="2" charset="2"/>
            </a:endParaRPr>
          </a:p>
          <a:p>
            <a:pPr lvl="1"/>
            <a:endParaRPr lang="es-CL" dirty="0"/>
          </a:p>
          <a:p>
            <a:pPr lvl="1"/>
            <a:endParaRPr lang="es-CL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A26001A-1509-4767-B904-1E9DB8E1FEA6}"/>
              </a:ext>
            </a:extLst>
          </p:cNvPr>
          <p:cNvSpPr/>
          <p:nvPr/>
        </p:nvSpPr>
        <p:spPr>
          <a:xfrm>
            <a:off x="1534332" y="2176272"/>
            <a:ext cx="9004305" cy="16123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1CED8E-40E5-46DD-9DE2-25364D908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2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70"/>
    </mc:Choice>
    <mc:Fallback>
      <p:transition spd="slow" advTm="8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4" x="3667125" y="2014538"/>
          <p14:tracePt t="223" x="3717925" y="1978025"/>
          <p14:tracePt t="225" x="3743325" y="1965325"/>
          <p14:tracePt t="235" x="3779838" y="1939925"/>
          <p14:tracePt t="241" x="3830638" y="1914525"/>
          <p14:tracePt t="249" x="3867150" y="1901825"/>
          <p14:tracePt t="257" x="3892550" y="1876425"/>
          <p14:tracePt t="263" x="3917950" y="1865313"/>
          <p14:tracePt t="271" x="3943350" y="1839913"/>
          <p14:tracePt t="279" x="3956050" y="1827213"/>
          <p14:tracePt t="287" x="3979863" y="1801813"/>
          <p14:tracePt t="295" x="3992563" y="1801813"/>
          <p14:tracePt t="303" x="4005263" y="1789113"/>
          <p14:tracePt t="311" x="4030663" y="1776413"/>
          <p14:tracePt t="319" x="4056063" y="1765300"/>
          <p14:tracePt t="327" x="4081463" y="1765300"/>
          <p14:tracePt t="334" x="4130675" y="1752600"/>
          <p14:tracePt t="341" x="4181475" y="1752600"/>
          <p14:tracePt t="349" x="4243388" y="1752600"/>
          <p14:tracePt t="357" x="4281488" y="1727200"/>
          <p14:tracePt t="365" x="4330700" y="1714500"/>
          <p14:tracePt t="374" x="4368800" y="1689100"/>
          <p14:tracePt t="381" x="4406900" y="1676400"/>
          <p14:tracePt t="389" x="4418013" y="1652588"/>
          <p14:tracePt t="395" x="4443413" y="1639888"/>
          <p14:tracePt t="404" x="4456113" y="1627188"/>
          <p14:tracePt t="411" x="4468813" y="1614488"/>
          <p14:tracePt t="420" x="4494213" y="1601788"/>
          <p14:tracePt t="427" x="4506913" y="1576388"/>
          <p14:tracePt t="436" x="4530725" y="1576388"/>
          <p14:tracePt t="443" x="4543425" y="1563688"/>
          <p14:tracePt t="453" x="4568825" y="1552575"/>
          <p14:tracePt t="459" x="4619625" y="1527175"/>
          <p14:tracePt t="465" x="4668838" y="1501775"/>
          <p14:tracePt t="474" x="4719638" y="1463675"/>
          <p14:tracePt t="481" x="4768850" y="1450975"/>
          <p14:tracePt t="489" x="4781550" y="1427163"/>
          <p14:tracePt t="497" x="4806950" y="1414463"/>
          <p14:tracePt t="506" x="4806950" y="1401763"/>
          <p14:tracePt t="513" x="4819650" y="1389063"/>
          <p14:tracePt t="522" x="4819650" y="1376363"/>
          <p14:tracePt t="529" x="4832350" y="1376363"/>
          <p14:tracePt t="537" x="4843463" y="1363663"/>
          <p14:tracePt t="563" x="4843463" y="1350963"/>
          <p14:tracePt t="572" x="4856163" y="1339850"/>
          <p14:tracePt t="579" x="4856163" y="1327150"/>
          <p14:tracePt t="595" x="4868863" y="1327150"/>
          <p14:tracePt t="603" x="4868863" y="1314450"/>
          <p14:tracePt t="637" x="4868863" y="1301750"/>
          <p14:tracePt t="645" x="4868863" y="1289050"/>
          <p14:tracePt t="654" x="4881563" y="1276350"/>
          <p14:tracePt t="661" x="4894263" y="1263650"/>
          <p14:tracePt t="670" x="4919663" y="1250950"/>
          <p14:tracePt t="676" x="4932363" y="1238250"/>
          <p14:tracePt t="686" x="4945063" y="1227138"/>
          <p14:tracePt t="691" x="4956175" y="1214438"/>
          <p14:tracePt t="700" x="4968875" y="1201738"/>
          <p14:tracePt t="707" x="4968875" y="1189038"/>
          <p14:tracePt t="723" x="4981575" y="1176338"/>
          <p14:tracePt t="731" x="4994275" y="1163638"/>
          <p14:tracePt t="745" x="5006975" y="1150938"/>
          <p14:tracePt t="754" x="5006975" y="1138238"/>
          <p14:tracePt t="761" x="5006975" y="1125538"/>
          <p14:tracePt t="770" x="5032375" y="1114425"/>
          <p14:tracePt t="777" x="5032375" y="1101725"/>
          <p14:tracePt t="786" x="5032375" y="1089025"/>
          <p14:tracePt t="797" x="5045075" y="1089025"/>
          <p14:tracePt t="803" x="5045075" y="1076325"/>
          <p14:tracePt t="1050" x="5045075" y="1063625"/>
          <p14:tracePt t="47072" x="4968875" y="1014413"/>
          <p14:tracePt t="47081" x="4881563" y="989013"/>
          <p14:tracePt t="47088" x="4806950" y="976313"/>
          <p14:tracePt t="47094" x="4781550" y="976313"/>
          <p14:tracePt t="47102" x="4768850" y="976313"/>
          <p14:tracePt t="47112" x="4743450" y="976313"/>
          <p14:tracePt t="47119" x="4743450" y="989013"/>
          <p14:tracePt t="47127" x="4732338" y="989013"/>
          <p14:tracePt t="47134" x="4719638" y="1014413"/>
          <p14:tracePt t="47144" x="4706938" y="1025525"/>
          <p14:tracePt t="47150" x="4694238" y="1076325"/>
          <p14:tracePt t="47156" x="4668838" y="1150938"/>
          <p14:tracePt t="47164" x="4643438" y="1227138"/>
          <p14:tracePt t="47172" x="4619625" y="1327150"/>
          <p14:tracePt t="47180" x="4581525" y="1427163"/>
          <p14:tracePt t="47188" x="4556125" y="1514475"/>
          <p14:tracePt t="47196" x="4530725" y="1601788"/>
          <p14:tracePt t="47204" x="4494213" y="1701800"/>
          <p14:tracePt t="47212" x="4468813" y="1789113"/>
          <p14:tracePt t="47220" x="4443413" y="1852613"/>
          <p14:tracePt t="47228" x="4430713" y="1927225"/>
          <p14:tracePt t="47234" x="4430713" y="1965325"/>
          <p14:tracePt t="47245" x="4418013" y="1989138"/>
          <p14:tracePt t="47250" x="4418013" y="2001838"/>
          <p14:tracePt t="47261" x="4418013" y="2014538"/>
          <p14:tracePt t="47278" x="4418013" y="2027238"/>
          <p14:tracePt t="47288" x="4418013" y="2039938"/>
          <p14:tracePt t="47304" x="4418013" y="2052638"/>
          <p14:tracePt t="47311" x="4418013" y="2078038"/>
          <p14:tracePt t="47320" x="4418013" y="2101850"/>
          <p14:tracePt t="47328" x="4418013" y="2139950"/>
          <p14:tracePt t="47336" x="4418013" y="2190750"/>
          <p14:tracePt t="47345" x="4418013" y="2227263"/>
          <p14:tracePt t="47352" x="4418013" y="2290763"/>
          <p14:tracePt t="47361" x="4406900" y="2327275"/>
          <p14:tracePt t="47366" x="4394200" y="2352675"/>
          <p14:tracePt t="47377" x="4394200" y="2378075"/>
          <p14:tracePt t="47382" x="4381500" y="2403475"/>
          <p14:tracePt t="47390" x="4381500" y="2439988"/>
          <p14:tracePt t="47398" x="4381500" y="2478088"/>
          <p14:tracePt t="47406" x="4381500" y="2516188"/>
          <p14:tracePt t="47415" x="4381500" y="2565400"/>
          <p14:tracePt t="47422" x="4381500" y="2603500"/>
          <p14:tracePt t="47428" x="4381500" y="2652713"/>
          <p14:tracePt t="47436" x="4368800" y="2690813"/>
          <p14:tracePt t="47445" x="4368800" y="2728913"/>
          <p14:tracePt t="47452" x="4368800" y="2740025"/>
          <p14:tracePt t="47461" x="4368800" y="2765425"/>
          <p14:tracePt t="47477" x="4368800" y="2778125"/>
          <p14:tracePt t="47514" x="4356100" y="2790825"/>
          <p14:tracePt t="47523" x="4343400" y="2816225"/>
          <p14:tracePt t="47530" x="4343400" y="2828925"/>
          <p14:tracePt t="47538" x="4330700" y="2852738"/>
          <p14:tracePt t="47546" x="4318000" y="2865438"/>
          <p14:tracePt t="47554" x="4305300" y="2878138"/>
          <p14:tracePt t="47562" x="4281488" y="2916238"/>
          <p14:tracePt t="47568" x="4268788" y="2928938"/>
          <p14:tracePt t="47578" x="4256088" y="2952750"/>
          <p14:tracePt t="47584" x="4230688" y="2978150"/>
          <p14:tracePt t="47594" x="4217988" y="2990850"/>
          <p14:tracePt t="47600" x="4192588" y="3016250"/>
          <p14:tracePt t="47611" x="4181475" y="3028950"/>
          <p14:tracePt t="47616" x="4156075" y="3041650"/>
          <p14:tracePt t="47627" x="4143375" y="3041650"/>
          <p14:tracePt t="47630" x="4143375" y="3054350"/>
          <p14:tracePt t="47638" x="4130675" y="3054350"/>
          <p14:tracePt t="47646" x="4117975" y="3054350"/>
          <p14:tracePt t="47654" x="4105275" y="3054350"/>
          <p14:tracePt t="47663" x="4092575" y="3054350"/>
          <p14:tracePt t="47670" x="4081463" y="3054350"/>
          <p14:tracePt t="47678" x="4017963" y="3054350"/>
          <p14:tracePt t="47686" x="3943350" y="3054350"/>
          <p14:tracePt t="47695" x="3843338" y="3041650"/>
          <p14:tracePt t="47700" x="3743325" y="3028950"/>
          <p14:tracePt t="47711" x="3617913" y="3028950"/>
          <p14:tracePt t="47716" x="3517900" y="3028950"/>
          <p14:tracePt t="47728" x="3441700" y="3028950"/>
          <p14:tracePt t="47732" x="3367088" y="3003550"/>
          <p14:tracePt t="47740" x="3292475" y="2978150"/>
          <p14:tracePt t="47748" x="3267075" y="2952750"/>
          <p14:tracePt t="47756" x="3241675" y="2941638"/>
          <p14:tracePt t="47762" x="3228975" y="2928938"/>
          <p14:tracePt t="47770" x="3216275" y="2928938"/>
          <p14:tracePt t="47778" x="3205163" y="2928938"/>
          <p14:tracePt t="47786" x="3192463" y="2916238"/>
          <p14:tracePt t="47795" x="3179763" y="2903538"/>
          <p14:tracePt t="47802" x="3167063" y="2903538"/>
          <p14:tracePt t="47811" x="3154363" y="2903538"/>
          <p14:tracePt t="47818" x="3128963" y="2903538"/>
          <p14:tracePt t="47827" x="3116263" y="2903538"/>
          <p14:tracePt t="47832" x="3103563" y="2903538"/>
          <p14:tracePt t="47840" x="3079750" y="2916238"/>
          <p14:tracePt t="47848" x="3067050" y="2916238"/>
          <p14:tracePt t="47856" x="3054350" y="2928938"/>
          <p14:tracePt t="47864" x="3028950" y="2928938"/>
          <p14:tracePt t="47872" x="2979738" y="2928938"/>
          <p14:tracePt t="47880" x="2903538" y="2928938"/>
          <p14:tracePt t="47888" x="2841625" y="2928938"/>
          <p14:tracePt t="47896" x="2790825" y="2928938"/>
          <p14:tracePt t="47902" x="2754313" y="2928938"/>
          <p14:tracePt t="47911" x="2716213" y="2928938"/>
          <p14:tracePt t="47918" x="2690813" y="2928938"/>
          <p14:tracePt t="47934" x="2678113" y="2928938"/>
          <p14:tracePt t="48000" x="2678113" y="2941638"/>
          <p14:tracePt t="48009" x="2667000" y="2941638"/>
          <p14:tracePt t="48016" x="2667000" y="2952750"/>
          <p14:tracePt t="48027" x="2654300" y="2952750"/>
          <p14:tracePt t="48124" x="2654300" y="2965450"/>
          <p14:tracePt t="48140" x="2667000" y="2965450"/>
          <p14:tracePt t="48164" x="2678113" y="2965450"/>
          <p14:tracePt t="48170" x="2690813" y="2965450"/>
          <p14:tracePt t="48178" x="2703513" y="2965450"/>
          <p14:tracePt t="48186" x="2728913" y="2965450"/>
          <p14:tracePt t="48194" x="2741613" y="2965450"/>
          <p14:tracePt t="48202" x="2754313" y="2952750"/>
          <p14:tracePt t="48211" x="2790825" y="2941638"/>
          <p14:tracePt t="48218" x="2816225" y="2941638"/>
          <p14:tracePt t="48227" x="2854325" y="2928938"/>
          <p14:tracePt t="48235" x="2879725" y="2916238"/>
          <p14:tracePt t="48240" x="2916238" y="2903538"/>
          <p14:tracePt t="48248" x="2967038" y="2903538"/>
          <p14:tracePt t="48256" x="2992438" y="2903538"/>
          <p14:tracePt t="48264" x="3041650" y="2903538"/>
          <p14:tracePt t="48272" x="3079750" y="2903538"/>
          <p14:tracePt t="48280" x="3116263" y="2903538"/>
          <p14:tracePt t="48288" x="3154363" y="2903538"/>
          <p14:tracePt t="48296" x="3179763" y="2903538"/>
          <p14:tracePt t="48304" x="3216275" y="2903538"/>
          <p14:tracePt t="48311" x="3228975" y="2903538"/>
          <p14:tracePt t="48318" x="3241675" y="2903538"/>
          <p14:tracePt t="48327" x="3267075" y="2903538"/>
          <p14:tracePt t="48334" x="3279775" y="2903538"/>
          <p14:tracePt t="48343" x="3292475" y="2903538"/>
          <p14:tracePt t="48350" x="3305175" y="2903538"/>
          <p14:tracePt t="48361" x="3317875" y="2903538"/>
          <p14:tracePt t="48366" x="3328988" y="2903538"/>
          <p14:tracePt t="48372" x="3354388" y="2903538"/>
          <p14:tracePt t="48380" x="3367088" y="2903538"/>
          <p14:tracePt t="48388" x="3379788" y="2903538"/>
          <p14:tracePt t="48396" x="3392488" y="2903538"/>
          <p14:tracePt t="48404" x="3417888" y="2903538"/>
          <p14:tracePt t="48412" x="3429000" y="2903538"/>
          <p14:tracePt t="48420" x="3441700" y="2903538"/>
          <p14:tracePt t="48429" x="3467100" y="2903538"/>
          <p14:tracePt t="48436" x="3479800" y="2903538"/>
          <p14:tracePt t="48444" x="3492500" y="2916238"/>
          <p14:tracePt t="48450" x="3517900" y="2916238"/>
          <p14:tracePt t="48461" x="3530600" y="2916238"/>
          <p14:tracePt t="48466" x="3541713" y="2916238"/>
          <p14:tracePt t="48477" x="3554413" y="2916238"/>
          <p14:tracePt t="48482" x="3579813" y="2916238"/>
          <p14:tracePt t="48491" x="3592513" y="2916238"/>
          <p14:tracePt t="48498" x="3605213" y="2916238"/>
          <p14:tracePt t="48506" x="3630613" y="2916238"/>
          <p14:tracePt t="48512" x="3643313" y="2916238"/>
          <p14:tracePt t="48520" x="3654425" y="2916238"/>
          <p14:tracePt t="48528" x="3667125" y="2916238"/>
          <p14:tracePt t="48536" x="3692525" y="2916238"/>
          <p14:tracePt t="48544" x="3717925" y="2916238"/>
          <p14:tracePt t="48552" x="3743325" y="2916238"/>
          <p14:tracePt t="48561" x="3767138" y="2916238"/>
          <p14:tracePt t="48567" x="3805238" y="2916238"/>
          <p14:tracePt t="48576" x="3843338" y="2916238"/>
          <p14:tracePt t="48581" x="3867150" y="2916238"/>
          <p14:tracePt t="48589" x="3905250" y="2928938"/>
          <p14:tracePt t="48597" x="3930650" y="2928938"/>
          <p14:tracePt t="48605" x="3956050" y="2928938"/>
          <p14:tracePt t="48614" x="3968750" y="2928938"/>
          <p14:tracePt t="48621" x="3992563" y="2928938"/>
          <p14:tracePt t="48629" x="4017963" y="2928938"/>
          <p14:tracePt t="48637" x="4030663" y="2928938"/>
          <p14:tracePt t="48644" x="4043363" y="2928938"/>
          <p14:tracePt t="48652" x="4068763" y="2928938"/>
          <p14:tracePt t="48661" x="4092575" y="2916238"/>
          <p14:tracePt t="48668" x="4117975" y="2903538"/>
          <p14:tracePt t="48677" x="4130675" y="2890838"/>
          <p14:tracePt t="48685" x="4181475" y="2878138"/>
          <p14:tracePt t="48693" x="4192588" y="2878138"/>
          <p14:tracePt t="48700" x="4217988" y="2878138"/>
          <p14:tracePt t="48710" x="4256088" y="2878138"/>
          <p14:tracePt t="48714" x="4281488" y="2878138"/>
          <p14:tracePt t="48722" x="4318000" y="2878138"/>
          <p14:tracePt t="48730" x="4343400" y="2878138"/>
          <p14:tracePt t="48738" x="4368800" y="2878138"/>
          <p14:tracePt t="48746" x="4406900" y="2878138"/>
          <p14:tracePt t="48754" x="4430713" y="2878138"/>
          <p14:tracePt t="48762" x="4443413" y="2878138"/>
          <p14:tracePt t="48770" x="4468813" y="2878138"/>
          <p14:tracePt t="48777" x="4481513" y="2878138"/>
          <p14:tracePt t="48784" x="4518025" y="2878138"/>
          <p14:tracePt t="48793" x="4543425" y="2878138"/>
          <p14:tracePt t="48800" x="4581525" y="2878138"/>
          <p14:tracePt t="48810" x="4606925" y="2878138"/>
          <p14:tracePt t="48816" x="4630738" y="2878138"/>
          <p14:tracePt t="48826" x="4656138" y="2878138"/>
          <p14:tracePt t="48832" x="4694238" y="2878138"/>
          <p14:tracePt t="48841" x="4719638" y="2878138"/>
          <p14:tracePt t="48846" x="4743450" y="2878138"/>
          <p14:tracePt t="48854" x="4781550" y="2878138"/>
          <p14:tracePt t="48861" x="4819650" y="2878138"/>
          <p14:tracePt t="48870" x="4843463" y="2878138"/>
          <p14:tracePt t="48878" x="4894263" y="2878138"/>
          <p14:tracePt t="48886" x="4956175" y="2878138"/>
          <p14:tracePt t="48895" x="5019675" y="2890838"/>
          <p14:tracePt t="48902" x="5081588" y="2890838"/>
          <p14:tracePt t="48911" x="5157788" y="2890838"/>
          <p14:tracePt t="48916" x="5219700" y="2903538"/>
          <p14:tracePt t="48927" x="5257800" y="2916238"/>
          <p14:tracePt t="48932" x="5307013" y="2941638"/>
          <p14:tracePt t="48941" x="5345113" y="2952750"/>
          <p14:tracePt t="48948" x="5383213" y="2965450"/>
          <p14:tracePt t="48956" x="5419725" y="2965450"/>
          <p14:tracePt t="48964" x="5445125" y="2990850"/>
          <p14:tracePt t="48972" x="5470525" y="2990850"/>
          <p14:tracePt t="48980" x="5495925" y="2990850"/>
          <p14:tracePt t="48986" x="5532438" y="2990850"/>
          <p14:tracePt t="48995" x="5545138" y="2990850"/>
          <p14:tracePt t="49002" x="5557838" y="2990850"/>
          <p14:tracePt t="49012" x="5570538" y="2990850"/>
          <p14:tracePt t="49018" x="5595938" y="2990850"/>
          <p14:tracePt t="49027" x="5607050" y="2978150"/>
          <p14:tracePt t="49034" x="5619750" y="2978150"/>
          <p14:tracePt t="49048" x="5619750" y="2965450"/>
          <p14:tracePt t="49050" x="5632450" y="2952750"/>
          <p14:tracePt t="49056" x="5645150" y="2952750"/>
          <p14:tracePt t="49064" x="5657850" y="2941638"/>
          <p14:tracePt t="49080" x="5670550" y="2928938"/>
          <p14:tracePt t="49088" x="5695950" y="2916238"/>
          <p14:tracePt t="49096" x="5708650" y="2890838"/>
          <p14:tracePt t="49104" x="5732463" y="2878138"/>
          <p14:tracePt t="49112" x="5745163" y="2865438"/>
          <p14:tracePt t="49119" x="5757863" y="2852738"/>
          <p14:tracePt t="49127" x="5770563" y="2852738"/>
          <p14:tracePt t="49135" x="5783263" y="2840038"/>
          <p14:tracePt t="49143" x="5808663" y="2828925"/>
          <p14:tracePt t="49151" x="5808663" y="2816225"/>
          <p14:tracePt t="49160" x="5821363" y="2803525"/>
          <p14:tracePt t="49166" x="5821363" y="2790825"/>
          <p14:tracePt t="49176" x="5821363" y="2778125"/>
          <p14:tracePt t="49188" x="5821363" y="2752725"/>
          <p14:tracePt t="49196" x="5821363" y="2740025"/>
          <p14:tracePt t="49204" x="5808663" y="2728913"/>
          <p14:tracePt t="49212" x="5783263" y="2703513"/>
          <p14:tracePt t="49220" x="5770563" y="2678113"/>
          <p14:tracePt t="49228" x="5745163" y="2652713"/>
          <p14:tracePt t="49236" x="5732463" y="2590800"/>
          <p14:tracePt t="49244" x="5708650" y="2552700"/>
          <p14:tracePt t="49252" x="5683250" y="2516188"/>
          <p14:tracePt t="49261" x="5670550" y="2490788"/>
          <p14:tracePt t="49266" x="5657850" y="2465388"/>
          <p14:tracePt t="49278" x="5645150" y="2452688"/>
          <p14:tracePt t="49282" x="5619750" y="2427288"/>
          <p14:tracePt t="49290" x="5607050" y="2414588"/>
          <p14:tracePt t="49298" x="5595938" y="2403475"/>
          <p14:tracePt t="49306" x="5557838" y="2378075"/>
          <p14:tracePt t="49314" x="5532438" y="2365375"/>
          <p14:tracePt t="49320" x="5495925" y="2352675"/>
          <p14:tracePt t="49328" x="5445125" y="2352675"/>
          <p14:tracePt t="49336" x="5394325" y="2339975"/>
          <p14:tracePt t="49344" x="5332413" y="2339975"/>
          <p14:tracePt t="49352" x="5281613" y="2327275"/>
          <p14:tracePt t="49361" x="5245100" y="2327275"/>
          <p14:tracePt t="49368" x="5207000" y="2314575"/>
          <p14:tracePt t="49377" x="5181600" y="2314575"/>
          <p14:tracePt t="49384" x="5157788" y="2303463"/>
          <p14:tracePt t="49390" x="5132388" y="2290763"/>
          <p14:tracePt t="49399" x="5119688" y="2278063"/>
          <p14:tracePt t="49406" x="5094288" y="2278063"/>
          <p14:tracePt t="49414" x="5068888" y="2278063"/>
          <p14:tracePt t="49422" x="5032375" y="2278063"/>
          <p14:tracePt t="49430" x="4968875" y="2278063"/>
          <p14:tracePt t="49438" x="4932363" y="2265363"/>
          <p14:tracePt t="49446" x="4894263" y="2252663"/>
          <p14:tracePt t="49454" x="4843463" y="2239963"/>
          <p14:tracePt t="49461" x="4794250" y="2214563"/>
          <p14:tracePt t="49468" x="4732338" y="2214563"/>
          <p14:tracePt t="49477" x="4656138" y="2201863"/>
          <p14:tracePt t="49484" x="4594225" y="2201863"/>
          <p14:tracePt t="49493" x="4543425" y="2201863"/>
          <p14:tracePt t="49501" x="4494213" y="2201863"/>
          <p14:tracePt t="49510" x="4430713" y="2201863"/>
          <p14:tracePt t="49516" x="4368800" y="2214563"/>
          <p14:tracePt t="49522" x="4294188" y="2214563"/>
          <p14:tracePt t="49530" x="4230688" y="2214563"/>
          <p14:tracePt t="49538" x="4156075" y="2214563"/>
          <p14:tracePt t="49546" x="4081463" y="2239963"/>
          <p14:tracePt t="49554" x="4017963" y="2252663"/>
          <p14:tracePt t="49562" x="3943350" y="2265363"/>
          <p14:tracePt t="49570" x="3879850" y="2265363"/>
          <p14:tracePt t="49578" x="3805238" y="2278063"/>
          <p14:tracePt t="49586" x="3756025" y="2290763"/>
          <p14:tracePt t="49593" x="3705225" y="2303463"/>
          <p14:tracePt t="49600" x="3643313" y="2303463"/>
          <p14:tracePt t="49610" x="3579813" y="2303463"/>
          <p14:tracePt t="49616" x="3530600" y="2303463"/>
          <p14:tracePt t="49627" x="3454400" y="2303463"/>
          <p14:tracePt t="49632" x="3405188" y="2303463"/>
          <p14:tracePt t="49641" x="3341688" y="2303463"/>
          <p14:tracePt t="49648" x="3267075" y="2327275"/>
          <p14:tracePt t="49654" x="3216275" y="2327275"/>
          <p14:tracePt t="49662" x="3167063" y="2339975"/>
          <p14:tracePt t="49670" x="3092450" y="2339975"/>
          <p14:tracePt t="49679" x="3054350" y="2339975"/>
          <p14:tracePt t="49686" x="3016250" y="2352675"/>
          <p14:tracePt t="49694" x="2979738" y="2378075"/>
          <p14:tracePt t="49702" x="2954338" y="2390775"/>
          <p14:tracePt t="49710" x="2890838" y="2390775"/>
          <p14:tracePt t="49718" x="2854325" y="2414588"/>
          <p14:tracePt t="49727" x="2790825" y="2427288"/>
          <p14:tracePt t="49732" x="2716213" y="2427288"/>
          <p14:tracePt t="49741" x="2654300" y="2427288"/>
          <p14:tracePt t="49748" x="2578100" y="2439988"/>
          <p14:tracePt t="49756" x="2528888" y="2439988"/>
          <p14:tracePt t="49765" x="2503488" y="2439988"/>
          <p14:tracePt t="49772" x="2478088" y="2439988"/>
          <p14:tracePt t="49780" x="2465388" y="2439988"/>
          <p14:tracePt t="49822" x="2452688" y="2452688"/>
          <p14:tracePt t="49830" x="2441575" y="2465388"/>
          <p14:tracePt t="49838" x="2441575" y="2478088"/>
          <p14:tracePt t="49846" x="2428875" y="2490788"/>
          <p14:tracePt t="49854" x="2416175" y="2503488"/>
          <p14:tracePt t="49861" x="2403475" y="2516188"/>
          <p14:tracePt t="49868" x="2390775" y="2540000"/>
          <p14:tracePt t="49878" x="2390775" y="2552700"/>
          <p14:tracePt t="49884" x="2378075" y="2565400"/>
          <p14:tracePt t="49893" x="2378075" y="2578100"/>
          <p14:tracePt t="49900" x="2365375" y="2590800"/>
          <p14:tracePt t="49910" x="2365375" y="2603500"/>
          <p14:tracePt t="49917" x="2365375" y="2616200"/>
          <p14:tracePt t="49927" x="2365375" y="2627313"/>
          <p14:tracePt t="49950" x="2365375" y="2640013"/>
          <p14:tracePt t="49970" x="2365375" y="2652713"/>
          <p14:tracePt t="49986" x="2378075" y="2652713"/>
          <p14:tracePt t="49996" x="2378075" y="2665413"/>
          <p14:tracePt t="50118" x="2378075" y="2678113"/>
          <p14:tracePt t="50136" x="2365375" y="2690813"/>
          <p14:tracePt t="50144" x="2339975" y="2728913"/>
          <p14:tracePt t="50152" x="2328863" y="2765425"/>
          <p14:tracePt t="50161" x="2303463" y="2816225"/>
          <p14:tracePt t="50168" x="2265363" y="2878138"/>
          <p14:tracePt t="50177" x="2216150" y="2952750"/>
          <p14:tracePt t="50184" x="2152650" y="3028950"/>
          <p14:tracePt t="50193" x="2090738" y="3128963"/>
          <p14:tracePt t="50198" x="2027238" y="3203575"/>
          <p14:tracePt t="50206" x="1978025" y="3278188"/>
          <p14:tracePt t="50214" x="1927225" y="3354388"/>
          <p14:tracePt t="50222" x="1878013" y="3429000"/>
          <p14:tracePt t="50230" x="1814513" y="3503613"/>
          <p14:tracePt t="50238" x="1790700" y="3590925"/>
          <p14:tracePt t="50246" x="1765300" y="3679825"/>
          <p14:tracePt t="50254" x="1739900" y="3767138"/>
          <p14:tracePt t="50261" x="1727200" y="3841750"/>
          <p14:tracePt t="50268" x="1701800" y="3905250"/>
          <p14:tracePt t="50277" x="1701800" y="3941763"/>
          <p14:tracePt t="50285" x="1701800" y="4005263"/>
          <p14:tracePt t="50294" x="1701800" y="4067175"/>
          <p14:tracePt t="50300" x="1701800" y="4117975"/>
          <p14:tracePt t="50310" x="1701800" y="4167188"/>
          <p14:tracePt t="50316" x="1701800" y="4192588"/>
          <p14:tracePt t="50327" x="1689100" y="4205288"/>
          <p14:tracePt t="50330" x="1689100" y="4230688"/>
          <p14:tracePt t="50338" x="1677988" y="4241800"/>
          <p14:tracePt t="50346" x="1677988" y="4254500"/>
          <p14:tracePt t="50378" x="1677988" y="4267200"/>
          <p14:tracePt t="50386" x="1677988" y="4292600"/>
          <p14:tracePt t="50395" x="1677988" y="4305300"/>
          <p14:tracePt t="50400" x="1677988" y="4330700"/>
          <p14:tracePt t="50410" x="1677988" y="4354513"/>
          <p14:tracePt t="50416" x="1677988" y="4379913"/>
          <p14:tracePt t="50427" x="1677988" y="4405313"/>
          <p14:tracePt t="50432" x="1677988" y="4418013"/>
          <p14:tracePt t="50442" x="1677988" y="4430713"/>
          <p14:tracePt t="50461" x="1677988" y="4443413"/>
          <p14:tracePt t="50466" x="1689100" y="4454525"/>
          <p14:tracePt t="50477" x="1714500" y="4479925"/>
          <p14:tracePt t="50482" x="1727200" y="4530725"/>
          <p14:tracePt t="50493" x="1752600" y="4567238"/>
          <p14:tracePt t="50498" x="1765300" y="4605338"/>
          <p14:tracePt t="50506" x="1790700" y="4643438"/>
          <p14:tracePt t="50514" x="1801813" y="4679950"/>
          <p14:tracePt t="50522" x="1827213" y="4743450"/>
          <p14:tracePt t="50530" x="1827213" y="4768850"/>
          <p14:tracePt t="50536" x="1827213" y="4779963"/>
          <p14:tracePt t="50544" x="1839913" y="4792663"/>
          <p14:tracePt t="50610" x="1852613" y="4792663"/>
          <p14:tracePt t="50618" x="1865313" y="4779963"/>
          <p14:tracePt t="50626" x="1865313" y="4768850"/>
          <p14:tracePt t="50646" x="1878013" y="4768850"/>
          <p14:tracePt t="50662" x="1890713" y="4779963"/>
          <p14:tracePt t="50684" x="1903413" y="4779963"/>
          <p14:tracePt t="50696" x="1914525" y="4779963"/>
          <p14:tracePt t="50716" x="1914525" y="4792663"/>
          <p14:tracePt t="50738" x="1927225" y="4792663"/>
          <p14:tracePt t="50746" x="1939925" y="4805363"/>
          <p14:tracePt t="50754" x="1952625" y="4805363"/>
          <p14:tracePt t="50762" x="1952625" y="4818063"/>
          <p14:tracePt t="50770" x="1965325" y="4830763"/>
          <p14:tracePt t="50786" x="1978025" y="4830763"/>
          <p14:tracePt t="50832" x="1978025" y="4843463"/>
          <p14:tracePt t="50980" x="1978025" y="4856163"/>
          <p14:tracePt t="51018" x="1978025" y="4868863"/>
          <p14:tracePt t="51058" x="1978025" y="4879975"/>
          <p14:tracePt t="51071" x="1978025" y="4892675"/>
          <p14:tracePt t="51080" x="1965325" y="4892675"/>
          <p14:tracePt t="51096" x="1939925" y="4892675"/>
          <p14:tracePt t="51111" x="1927225" y="4892675"/>
          <p14:tracePt t="51120" x="1903413" y="4892675"/>
          <p14:tracePt t="51128" x="1890713" y="4892675"/>
          <p14:tracePt t="51135" x="1878013" y="4892675"/>
          <p14:tracePt t="51142" x="1839913" y="4905375"/>
          <p14:tracePt t="51149" x="1827213" y="4905375"/>
          <p14:tracePt t="51161" x="1814513" y="4905375"/>
          <p14:tracePt t="51166" x="1801813" y="4905375"/>
          <p14:tracePt t="51176" x="1778000" y="4905375"/>
          <p14:tracePt t="51182" x="1765300" y="4905375"/>
          <p14:tracePt t="51192" x="1739900" y="4905375"/>
          <p14:tracePt t="51198" x="1714500" y="4905375"/>
          <p14:tracePt t="51206" x="1689100" y="4905375"/>
          <p14:tracePt t="51212" x="1665288" y="4905375"/>
          <p14:tracePt t="51220" x="1627188" y="4905375"/>
          <p14:tracePt t="51228" x="1601788" y="4905375"/>
          <p14:tracePt t="51236" x="1565275" y="4892675"/>
          <p14:tracePt t="51244" x="1552575" y="4892675"/>
          <p14:tracePt t="51252" x="1539875" y="4892675"/>
          <p14:tracePt t="51260" x="1514475" y="4879975"/>
          <p14:tracePt t="51277" x="1501775" y="4879975"/>
          <p14:tracePt t="51292" x="1489075" y="4879975"/>
          <p14:tracePt t="51322" x="1489075" y="4905375"/>
          <p14:tracePt t="51330" x="1501775" y="4930775"/>
          <p14:tracePt t="51338" x="1501775" y="4943475"/>
          <p14:tracePt t="51344" x="1514475" y="4968875"/>
          <p14:tracePt t="51352" x="1527175" y="4981575"/>
          <p14:tracePt t="51360" x="1539875" y="5005388"/>
          <p14:tracePt t="51368" x="1565275" y="5030788"/>
          <p14:tracePt t="51377" x="1577975" y="5068888"/>
          <p14:tracePt t="51385" x="1577975" y="5130800"/>
          <p14:tracePt t="51393" x="1577975" y="5156200"/>
          <p14:tracePt t="51400" x="1577975" y="5205413"/>
          <p14:tracePt t="51410" x="1589088" y="5256213"/>
          <p14:tracePt t="51414" x="1589088" y="5294313"/>
          <p14:tracePt t="51422" x="1589088" y="5343525"/>
          <p14:tracePt t="51430" x="1589088" y="5381625"/>
          <p14:tracePt t="51438" x="1589088" y="5430838"/>
          <p14:tracePt t="51446" x="1589088" y="5456238"/>
          <p14:tracePt t="51454" x="1589088" y="5507038"/>
          <p14:tracePt t="51462" x="1589088" y="5543550"/>
          <p14:tracePt t="51470" x="1589088" y="5594350"/>
          <p14:tracePt t="51478" x="1589088" y="5630863"/>
          <p14:tracePt t="51484" x="1589088" y="5681663"/>
          <p14:tracePt t="51493" x="1589088" y="5694363"/>
          <p14:tracePt t="51500" x="1589088" y="5732463"/>
          <p14:tracePt t="51510" x="1589088" y="5756275"/>
          <p14:tracePt t="51516" x="1589088" y="5781675"/>
          <p14:tracePt t="51526" x="1589088" y="5807075"/>
          <p14:tracePt t="51532" x="1589088" y="5819775"/>
          <p14:tracePt t="51543" x="1589088" y="5832475"/>
          <p14:tracePt t="51546" x="1589088" y="5843588"/>
          <p14:tracePt t="51562" x="1589088" y="5856288"/>
          <p14:tracePt t="51608" x="1589088" y="5868988"/>
          <p14:tracePt t="51616" x="1601788" y="5881688"/>
          <p14:tracePt t="51625" x="1614488" y="5894388"/>
          <p14:tracePt t="51632" x="1614488" y="5919788"/>
          <p14:tracePt t="51644" x="1639888" y="5956300"/>
          <p14:tracePt t="51648" x="1652588" y="5994400"/>
          <p14:tracePt t="51656" x="1677988" y="6019800"/>
          <p14:tracePt t="51664" x="1689100" y="6045200"/>
          <p14:tracePt t="51672" x="1689100" y="6069013"/>
          <p14:tracePt t="51680" x="1701800" y="6081713"/>
          <p14:tracePt t="51686" x="1714500" y="6094413"/>
          <p14:tracePt t="51752" x="1739900" y="6081713"/>
          <p14:tracePt t="51760" x="1739900" y="6069013"/>
          <p14:tracePt t="51768" x="1752600" y="6069013"/>
          <p14:tracePt t="51784" x="1765300" y="6069013"/>
          <p14:tracePt t="51804" x="1790700" y="6069013"/>
          <p14:tracePt t="51812" x="1801813" y="6069013"/>
          <p14:tracePt t="51827" x="1827213" y="6069013"/>
          <p14:tracePt t="51834" x="1839913" y="6069013"/>
          <p14:tracePt t="51843" x="1852613" y="6069013"/>
          <p14:tracePt t="51850" x="1878013" y="6069013"/>
          <p14:tracePt t="51860" x="1903413" y="6069013"/>
          <p14:tracePt t="51866" x="1939925" y="6069013"/>
          <p14:tracePt t="51877" x="1978025" y="6069013"/>
          <p14:tracePt t="51882" x="2003425" y="6069013"/>
          <p14:tracePt t="51888" x="2039938" y="6069013"/>
          <p14:tracePt t="51896" x="2078038" y="6069013"/>
          <p14:tracePt t="51904" x="2116138" y="6069013"/>
          <p14:tracePt t="51912" x="2152650" y="6069013"/>
          <p14:tracePt t="51920" x="2165350" y="6069013"/>
          <p14:tracePt t="51928" x="2190750" y="6069013"/>
          <p14:tracePt t="51936" x="2216150" y="6069013"/>
          <p14:tracePt t="51944" x="2239963" y="6069013"/>
          <p14:tracePt t="51950" x="2278063" y="6069013"/>
          <p14:tracePt t="51960" x="2328863" y="6069013"/>
          <p14:tracePt t="51966" x="2365375" y="6069013"/>
          <p14:tracePt t="51980" x="2403475" y="6069013"/>
          <p14:tracePt t="51982" x="2428875" y="6069013"/>
          <p14:tracePt t="51993" x="2441575" y="6081713"/>
          <p14:tracePt t="51998" x="2452688" y="6081713"/>
          <p14:tracePt t="52362" x="2441575" y="6081713"/>
          <p14:tracePt t="52370" x="2428875" y="6081713"/>
          <p14:tracePt t="52402" x="2416175" y="6081713"/>
          <p14:tracePt t="52418" x="2403475" y="6081713"/>
          <p14:tracePt t="52426" x="2378075" y="6081713"/>
          <p14:tracePt t="52432" x="2365375" y="6081713"/>
          <p14:tracePt t="52442" x="2352675" y="6081713"/>
          <p14:tracePt t="52448" x="2316163" y="6094413"/>
          <p14:tracePt t="52457" x="2290763" y="6094413"/>
          <p14:tracePt t="52464" x="2252663" y="6094413"/>
          <p14:tracePt t="52472" x="2228850" y="6119813"/>
          <p14:tracePt t="52480" x="2178050" y="6119813"/>
          <p14:tracePt t="52488" x="2139950" y="6119813"/>
          <p14:tracePt t="52496" x="2078038" y="6119813"/>
          <p14:tracePt t="52502" x="2039938" y="6119813"/>
          <p14:tracePt t="52511" x="1990725" y="6119813"/>
          <p14:tracePt t="52518" x="1939925" y="6107113"/>
          <p14:tracePt t="52527" x="1903413" y="6094413"/>
          <p14:tracePt t="52534" x="1839913" y="6069013"/>
          <p14:tracePt t="52543" x="1778000" y="6056313"/>
          <p14:tracePt t="52551" x="1727200" y="6032500"/>
          <p14:tracePt t="52561" x="1665288" y="6007100"/>
          <p14:tracePt t="52564" x="1614488" y="5969000"/>
          <p14:tracePt t="52572" x="1577975" y="5945188"/>
          <p14:tracePt t="52580" x="1539875" y="5907088"/>
          <p14:tracePt t="52588" x="1527175" y="5894388"/>
          <p14:tracePt t="52596" x="1501775" y="5868988"/>
          <p14:tracePt t="52604" x="1489075" y="5856288"/>
          <p14:tracePt t="52612" x="1465263" y="5832475"/>
          <p14:tracePt t="52620" x="1452563" y="5807075"/>
          <p14:tracePt t="52628" x="1427163" y="5756275"/>
          <p14:tracePt t="52635" x="1401763" y="5719763"/>
          <p14:tracePt t="52643" x="1389063" y="5694363"/>
          <p14:tracePt t="52651" x="1376363" y="5668963"/>
          <p14:tracePt t="52660" x="1363663" y="5630863"/>
          <p14:tracePt t="52667" x="1352550" y="5619750"/>
          <p14:tracePt t="52677" x="1352550" y="5594350"/>
          <p14:tracePt t="52682" x="1352550" y="5568950"/>
          <p14:tracePt t="52694" x="1352550" y="5530850"/>
          <p14:tracePt t="52698" x="1352550" y="5507038"/>
          <p14:tracePt t="52704" x="1352550" y="5481638"/>
          <p14:tracePt t="52712" x="1363663" y="5443538"/>
          <p14:tracePt t="52720" x="1376363" y="5368925"/>
          <p14:tracePt t="52728" x="1401763" y="5330825"/>
          <p14:tracePt t="52736" x="1414463" y="5294313"/>
          <p14:tracePt t="52744" x="1427163" y="5281613"/>
          <p14:tracePt t="52752" x="1439863" y="5256213"/>
          <p14:tracePt t="52760" x="1452563" y="5243513"/>
          <p14:tracePt t="52767" x="1465263" y="5218113"/>
          <p14:tracePt t="52776" x="1476375" y="5205413"/>
          <p14:tracePt t="52782" x="1476375" y="5194300"/>
          <p14:tracePt t="52793" x="1489075" y="5181600"/>
          <p14:tracePt t="52806" x="1501775" y="5168900"/>
          <p14:tracePt t="52814" x="1514475" y="5156200"/>
          <p14:tracePt t="52830" x="1514475" y="5143500"/>
          <p14:tracePt t="52888" x="1527175" y="5143500"/>
          <p14:tracePt t="53082" x="1501775" y="5156200"/>
          <p14:tracePt t="53091" x="1501775" y="5168900"/>
          <p14:tracePt t="53098" x="1501775" y="5181600"/>
          <p14:tracePt t="53104" x="1489075" y="5194300"/>
          <p14:tracePt t="53112" x="1476375" y="5218113"/>
          <p14:tracePt t="53120" x="1476375" y="5230813"/>
          <p14:tracePt t="53128" x="1465263" y="5243513"/>
          <p14:tracePt t="53136" x="1452563" y="5268913"/>
          <p14:tracePt t="53144" x="1452563" y="5281613"/>
          <p14:tracePt t="53152" x="1427163" y="5294313"/>
          <p14:tracePt t="53161" x="1427163" y="5305425"/>
          <p14:tracePt t="53169" x="1427163" y="5318125"/>
          <p14:tracePt t="53176" x="1414463" y="5330825"/>
          <p14:tracePt t="53182" x="1414463" y="5343525"/>
          <p14:tracePt t="53193" x="1414463" y="5356225"/>
          <p14:tracePt t="53198" x="1401763" y="5368925"/>
          <p14:tracePt t="53210" x="1401763" y="5381625"/>
          <p14:tracePt t="53214" x="1401763" y="5394325"/>
          <p14:tracePt t="53222" x="1401763" y="5407025"/>
          <p14:tracePt t="53230" x="1401763" y="5418138"/>
          <p14:tracePt t="53238" x="1401763" y="5443538"/>
          <p14:tracePt t="53244" x="1401763" y="5456238"/>
          <p14:tracePt t="53252" x="1401763" y="5468938"/>
          <p14:tracePt t="53260" x="1401763" y="5481638"/>
          <p14:tracePt t="53268" x="1401763" y="5507038"/>
          <p14:tracePt t="53277" x="1401763" y="5518150"/>
          <p14:tracePt t="53284" x="1401763" y="5530850"/>
          <p14:tracePt t="53293" x="1401763" y="5556250"/>
          <p14:tracePt t="53300" x="1389063" y="5568950"/>
          <p14:tracePt t="53311" x="1389063" y="5581650"/>
          <p14:tracePt t="53314" x="1389063" y="5594350"/>
          <p14:tracePt t="53322" x="1389063" y="5607050"/>
          <p14:tracePt t="53330" x="1389063" y="5619750"/>
          <p14:tracePt t="53346" x="1389063" y="5630863"/>
          <p14:tracePt t="53354" x="1389063" y="5656263"/>
          <p14:tracePt t="53363" x="1389063" y="5668963"/>
          <p14:tracePt t="53370" x="1389063" y="5681663"/>
          <p14:tracePt t="53378" x="1389063" y="5707063"/>
          <p14:tracePt t="53384" x="1389063" y="5719763"/>
          <p14:tracePt t="53393" x="1389063" y="5732463"/>
          <p14:tracePt t="53400" x="1389063" y="5743575"/>
          <p14:tracePt t="53410" x="1389063" y="5756275"/>
          <p14:tracePt t="53416" x="1389063" y="5768975"/>
          <p14:tracePt t="53426" x="1389063" y="5781675"/>
          <p14:tracePt t="53432" x="1389063" y="5807075"/>
          <p14:tracePt t="53446" x="1389063" y="5819775"/>
          <p14:tracePt t="53462" x="1389063" y="5832475"/>
          <p14:tracePt t="53470" x="1389063" y="5843588"/>
          <p14:tracePt t="53490" x="1389063" y="5856288"/>
          <p14:tracePt t="53506" x="1389063" y="5868988"/>
          <p14:tracePt t="53516" x="1401763" y="5868988"/>
          <p14:tracePt t="53532" x="1401763" y="5881688"/>
          <p14:tracePt t="53552" x="1401763" y="5894388"/>
          <p14:tracePt t="53568" x="1401763" y="5907088"/>
          <p14:tracePt t="53684" x="1401763" y="5894388"/>
          <p14:tracePt t="53693" x="1401763" y="5868988"/>
          <p14:tracePt t="53700" x="1401763" y="5843588"/>
          <p14:tracePt t="53709" x="1401763" y="5832475"/>
          <p14:tracePt t="53714" x="1401763" y="5819775"/>
          <p14:tracePt t="53722" x="1401763" y="5794375"/>
          <p14:tracePt t="53730" x="1401763" y="5781675"/>
          <p14:tracePt t="53738" x="1401763" y="5768975"/>
          <p14:tracePt t="53746" x="1401763" y="5743575"/>
          <p14:tracePt t="53754" x="1401763" y="5719763"/>
          <p14:tracePt t="53762" x="1401763" y="5681663"/>
          <p14:tracePt t="53770" x="1401763" y="5668963"/>
          <p14:tracePt t="53779" x="1414463" y="5643563"/>
          <p14:tracePt t="53784" x="1414463" y="5619750"/>
          <p14:tracePt t="53793" x="1427163" y="5607050"/>
          <p14:tracePt t="53800" x="1452563" y="5581650"/>
          <p14:tracePt t="53810" x="1465263" y="5556250"/>
          <p14:tracePt t="53816" x="1476375" y="5530850"/>
          <p14:tracePt t="53826" x="1501775" y="5518150"/>
          <p14:tracePt t="53832" x="1514475" y="5494338"/>
          <p14:tracePt t="53843" x="1527175" y="5481638"/>
          <p14:tracePt t="53846" x="1527175" y="5468938"/>
          <p14:tracePt t="53854" x="1539875" y="5443538"/>
          <p14:tracePt t="53862" x="1552575" y="5430838"/>
          <p14:tracePt t="53870" x="1552575" y="5418138"/>
          <p14:tracePt t="53878" x="1552575" y="5407025"/>
          <p14:tracePt t="53886" x="1565275" y="5394325"/>
          <p14:tracePt t="53894" x="1565275" y="5381625"/>
          <p14:tracePt t="53948" x="1577975" y="5368925"/>
          <p14:tracePt t="53962" x="1589088" y="5356225"/>
          <p14:tracePt t="53968" x="1601788" y="5356225"/>
          <p14:tracePt t="53976" x="1614488" y="5330825"/>
          <p14:tracePt t="53984" x="1639888" y="5318125"/>
          <p14:tracePt t="53993" x="1652588" y="5305425"/>
          <p14:tracePt t="53998" x="1665288" y="5294313"/>
          <p14:tracePt t="54011" x="1689100" y="5281613"/>
          <p14:tracePt t="54014" x="1701800" y="5268913"/>
          <p14:tracePt t="54022" x="1727200" y="5256213"/>
          <p14:tracePt t="54030" x="1739900" y="5243513"/>
          <p14:tracePt t="54038" x="1752600" y="5230813"/>
          <p14:tracePt t="54047" x="1778000" y="5218113"/>
          <p14:tracePt t="54055" x="1778000" y="5205413"/>
          <p14:tracePt t="54063" x="1790700" y="5194300"/>
          <p14:tracePt t="54067" x="1801813" y="5194300"/>
          <p14:tracePt t="54103" x="1801813" y="5181600"/>
          <p14:tracePt t="54145" x="1801813" y="5168900"/>
          <p14:tracePt t="54165" x="1801813" y="5156200"/>
          <p14:tracePt t="54173" x="1801813" y="5143500"/>
          <p14:tracePt t="54187" x="1801813" y="5130800"/>
          <p14:tracePt t="54326" x="1801813" y="5118100"/>
          <p14:tracePt t="54736" x="1790700" y="5118100"/>
          <p14:tracePt t="54780" x="1778000" y="5118100"/>
          <p14:tracePt t="54796" x="1765300" y="5118100"/>
          <p14:tracePt t="54818" x="1752600" y="5118100"/>
          <p14:tracePt t="54838" x="1739900" y="5118100"/>
          <p14:tracePt t="54936" x="1739900" y="5105400"/>
          <p14:tracePt t="54950" x="1727200" y="5105400"/>
          <p14:tracePt t="54958" x="1727200" y="5092700"/>
          <p14:tracePt t="54978" x="1714500" y="5092700"/>
          <p14:tracePt t="55006" x="1701800" y="5092700"/>
          <p14:tracePt t="55077" x="1689100" y="5081588"/>
          <p14:tracePt t="55102" x="1677988" y="5081588"/>
          <p14:tracePt t="84514" x="1677988" y="5068888"/>
          <p14:tracePt t="84522" x="1677988" y="5018088"/>
          <p14:tracePt t="84530" x="1701800" y="4943475"/>
          <p14:tracePt t="84539" x="1727200" y="4868863"/>
          <p14:tracePt t="84546" x="1752600" y="4779963"/>
          <p14:tracePt t="84555" x="1778000" y="4679950"/>
          <p14:tracePt t="84562" x="1801813" y="4567238"/>
          <p14:tracePt t="84571" x="1801813" y="4454525"/>
          <p14:tracePt t="84578" x="1801813" y="4318000"/>
          <p14:tracePt t="84586" x="1790700" y="4141788"/>
          <p14:tracePt t="84593" x="1727200" y="3941763"/>
          <p14:tracePt t="84603" x="1614488" y="3654425"/>
          <p14:tracePt t="84609" x="1489075" y="3278188"/>
          <p14:tracePt t="84617" x="1314450" y="2852738"/>
          <p14:tracePt t="84624" x="1163638" y="2478088"/>
          <p14:tracePt t="84632" x="1076325" y="2227263"/>
          <p14:tracePt t="84640" x="1014413" y="2052638"/>
          <p14:tracePt t="84648" x="976313" y="1952625"/>
          <p14:tracePt t="84655" x="938213" y="1839913"/>
          <p14:tracePt t="84662" x="901700" y="1765300"/>
          <p14:tracePt t="84671" x="876300" y="1689100"/>
          <p14:tracePt t="84678" x="850900" y="1639888"/>
          <p14:tracePt t="84687" x="825500" y="1563688"/>
          <p14:tracePt t="84695" x="801688" y="1489075"/>
          <p14:tracePt t="84703" x="776288" y="1427163"/>
          <p14:tracePt t="84710" x="763588" y="1350963"/>
          <p14:tracePt t="84716" x="738188" y="1263650"/>
          <p14:tracePt t="84724" x="701675" y="1176338"/>
          <p14:tracePt t="84732" x="625475" y="1076325"/>
          <p14:tracePt t="84740" x="550863" y="950913"/>
          <p14:tracePt t="84748" x="450850" y="825500"/>
          <p14:tracePt t="84756" x="350838" y="725488"/>
          <p14:tracePt t="84764" x="274638" y="612775"/>
          <p14:tracePt t="84772" x="174625" y="487363"/>
          <p14:tracePt t="84780" x="74613" y="374650"/>
          <p14:tracePt t="85670" x="1189038" y="676275"/>
          <p14:tracePt t="85670" x="1839913" y="1276350"/>
          <p14:tracePt t="85670" x="2754313" y="1801813"/>
          <p14:tracePt t="85670" x="3617913" y="2314575"/>
          <p14:tracePt t="85670" x="4543425" y="2728913"/>
          <p14:tracePt t="85670" x="5495925" y="3054350"/>
          <p14:tracePt t="85670" x="6370638" y="3241675"/>
          <p14:tracePt t="85670" x="7310438" y="3403600"/>
          <p14:tracePt t="85670" x="8135938" y="3529013"/>
          <p14:tracePt t="85670" x="8850313" y="3779838"/>
          <p14:tracePt t="85670" x="9563100" y="3992563"/>
          <p14:tracePt t="85670" x="10026650" y="4054475"/>
          <p14:tracePt t="85670" x="10577513" y="4117975"/>
          <p14:tracePt t="85670" x="11028363" y="4141788"/>
          <p14:tracePt t="85670" x="11441113" y="4141788"/>
          <p14:tracePt t="85670" x="11753850" y="4167188"/>
          <p14:tracePt t="85670" x="12004675" y="4154488"/>
          <p14:tracePt t="85670" x="12153900" y="415448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302E8-F68A-4C84-AA73-00533580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s-CL" dirty="0"/>
              <a:t>Neuroimagen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F25C71-84E1-4CA8-95B8-0ABC3EC25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s-CL" sz="2400" b="1" dirty="0"/>
              <a:t>Ecografía Cerebral</a:t>
            </a:r>
          </a:p>
          <a:p>
            <a:pPr lvl="1"/>
            <a:r>
              <a:rPr lang="es-CL" dirty="0"/>
              <a:t>FA abierta</a:t>
            </a:r>
          </a:p>
          <a:p>
            <a:pPr lvl="1"/>
            <a:r>
              <a:rPr lang="es-CL" dirty="0"/>
              <a:t>No invasivo, no irradia, no requiere sedación</a:t>
            </a:r>
          </a:p>
          <a:p>
            <a:pPr lvl="1"/>
            <a:r>
              <a:rPr lang="es-CL" dirty="0"/>
              <a:t>Se sugiere solicitar en caso de niños con macrocefalia, examen  neurológico normal, DSM normal y FA abierta. </a:t>
            </a:r>
          </a:p>
          <a:p>
            <a:pPr lvl="1"/>
            <a:r>
              <a:rPr lang="es-CL" dirty="0"/>
              <a:t>Puede identificar espacio subaracnoideo amplio</a:t>
            </a:r>
          </a:p>
          <a:p>
            <a:pPr lvl="1"/>
            <a:r>
              <a:rPr lang="es-CL" b="1" dirty="0"/>
              <a:t>Si esta normal, seguimiento</a:t>
            </a:r>
            <a:r>
              <a:rPr lang="es-CL" dirty="0"/>
              <a:t>. </a:t>
            </a:r>
          </a:p>
          <a:p>
            <a:pPr marL="457200" lvl="1" indent="0">
              <a:buNone/>
            </a:pPr>
            <a:endParaRPr lang="es-CL" dirty="0"/>
          </a:p>
          <a:p>
            <a:pPr lvl="1"/>
            <a:endParaRPr lang="es-CL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4D90DC9-216E-4DB4-B29D-B5B1D6B22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7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76"/>
    </mc:Choice>
    <mc:Fallback>
      <p:transition spd="slow" advTm="42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38" x="525463" y="1238250"/>
          <p14:tracePt t="39946" x="576263" y="1238250"/>
          <p14:tracePt t="39954" x="663575" y="1214438"/>
          <p14:tracePt t="39964" x="763588" y="1189038"/>
          <p14:tracePt t="39970" x="876300" y="1163638"/>
          <p14:tracePt t="39979" x="1027113" y="1125538"/>
          <p14:tracePt t="39985" x="1189038" y="1101725"/>
          <p14:tracePt t="39991" x="1363663" y="1076325"/>
          <p14:tracePt t="39999" x="1527175" y="1050925"/>
          <p14:tracePt t="40007" x="1714500" y="1014413"/>
          <p14:tracePt t="40015" x="1878013" y="1001713"/>
          <p14:tracePt t="40023" x="2090738" y="1001713"/>
          <p14:tracePt t="40031" x="2390775" y="1001713"/>
          <p14:tracePt t="40039" x="2667000" y="1001713"/>
          <p14:tracePt t="40047" x="2928938" y="976313"/>
          <p14:tracePt t="40055" x="3241675" y="938213"/>
          <p14:tracePt t="40061" x="3467100" y="901700"/>
          <p14:tracePt t="40069" x="3692525" y="863600"/>
          <p14:tracePt t="40077" x="3879850" y="838200"/>
          <p14:tracePt t="40086" x="4056063" y="812800"/>
          <p14:tracePt t="40093" x="4205288" y="788988"/>
          <p14:tracePt t="40101" x="4343400" y="776288"/>
          <p14:tracePt t="40109" x="4443413" y="738188"/>
          <p14:tracePt t="40117" x="4530725" y="700088"/>
          <p14:tracePt t="40122" x="4619625" y="676275"/>
          <p14:tracePt t="40131" x="4694238" y="663575"/>
          <p14:tracePt t="40139" x="4768850" y="638175"/>
          <p14:tracePt t="40147" x="4832350" y="612775"/>
          <p14:tracePt t="40155" x="4906963" y="588963"/>
          <p14:tracePt t="40163" x="4981575" y="563563"/>
          <p14:tracePt t="40171" x="5057775" y="538163"/>
          <p14:tracePt t="40181" x="5119688" y="512763"/>
          <p14:tracePt t="40186" x="5194300" y="500063"/>
          <p14:tracePt t="40192" x="5257800" y="476250"/>
          <p14:tracePt t="40201" x="5281613" y="476250"/>
          <p14:tracePt t="40209" x="5294313" y="476250"/>
          <p14:tracePt t="40485" x="5307013" y="476250"/>
          <p14:tracePt t="40501" x="5332413" y="500063"/>
          <p14:tracePt t="40509" x="5345113" y="525463"/>
          <p14:tracePt t="40517" x="5370513" y="563563"/>
          <p14:tracePt t="40525" x="5383213" y="600075"/>
          <p14:tracePt t="40532" x="5419725" y="663575"/>
          <p14:tracePt t="40539" x="5483225" y="725488"/>
          <p14:tracePt t="40549" x="5557838" y="801688"/>
          <p14:tracePt t="40557" x="5645150" y="889000"/>
          <p14:tracePt t="40566" x="5719763" y="938213"/>
          <p14:tracePt t="40571" x="5783263" y="963613"/>
          <p14:tracePt t="40582" x="5845175" y="1001713"/>
          <p14:tracePt t="40588" x="5921375" y="1025525"/>
          <p14:tracePt t="40599" x="5970588" y="1050925"/>
          <p14:tracePt t="40601" x="6034088" y="1076325"/>
          <p14:tracePt t="40609" x="6057900" y="1089025"/>
          <p14:tracePt t="40617" x="6070600" y="1089025"/>
          <p14:tracePt t="41251" x="6083300" y="1089025"/>
          <p14:tracePt t="41273" x="6083300" y="1076325"/>
          <p14:tracePt t="41281" x="6096000" y="1076325"/>
          <p14:tracePt t="41289" x="6108700" y="1063625"/>
          <p14:tracePt t="41299" x="6134100" y="1038225"/>
          <p14:tracePt t="41306" x="6146800" y="1025525"/>
          <p14:tracePt t="41315" x="6170613" y="1014413"/>
          <p14:tracePt t="41333" x="6183313" y="1001713"/>
          <p14:tracePt t="41338" x="6196013" y="989013"/>
          <p14:tracePt t="41375" x="6196013" y="976313"/>
          <p14:tracePt t="41387" x="6196013" y="963613"/>
          <p14:tracePt t="41417" x="6196013" y="950913"/>
          <p14:tracePt t="41437" x="6208713" y="950913"/>
          <p14:tracePt t="41469" x="6221413" y="938213"/>
          <p14:tracePt t="41539" x="6234113" y="938213"/>
          <p14:tracePt t="41553" x="6234113" y="925513"/>
          <p14:tracePt t="41562" x="6246813" y="912813"/>
          <p14:tracePt t="41569" x="6259513" y="912813"/>
          <p14:tracePt t="41577" x="6283325" y="901700"/>
          <p14:tracePt t="41586" x="6308725" y="889000"/>
          <p14:tracePt t="41593" x="6334125" y="876300"/>
          <p14:tracePt t="41601" x="6359525" y="876300"/>
          <p14:tracePt t="41609" x="6370638" y="876300"/>
          <p14:tracePt t="41616" x="6396038" y="8763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302E8-F68A-4C84-AA73-005335805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s-CL" dirty="0"/>
              <a:t>Neuroimagen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F25C71-84E1-4CA8-95B8-0ABC3EC25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es-CL" sz="1500" dirty="0"/>
              <a:t>RM y TC cerebral</a:t>
            </a:r>
          </a:p>
          <a:p>
            <a:pPr lvl="1"/>
            <a:r>
              <a:rPr lang="es-CL" sz="1500" b="1" dirty="0"/>
              <a:t>Solicitar en caso de anormalidades neurológicas, aumento de CC progresivo, HTEC, FA cerrada</a:t>
            </a:r>
          </a:p>
          <a:p>
            <a:r>
              <a:rPr lang="es-CL" sz="1500" dirty="0"/>
              <a:t>Factores que influyen en la modalidad de imagen</a:t>
            </a:r>
          </a:p>
          <a:p>
            <a:pPr lvl="1"/>
            <a:r>
              <a:rPr lang="es-CL" sz="1500" dirty="0"/>
              <a:t>Etiología sospechada, síntomas, necesidad de sedación, disponibilidad.</a:t>
            </a:r>
          </a:p>
          <a:p>
            <a:pPr lvl="1"/>
            <a:r>
              <a:rPr lang="es-CL" sz="1500" dirty="0"/>
              <a:t>RM no expone a radiación</a:t>
            </a:r>
          </a:p>
          <a:p>
            <a:pPr lvl="1"/>
            <a:r>
              <a:rPr lang="es-CL" sz="1500" dirty="0"/>
              <a:t>TC no requiere sedación</a:t>
            </a:r>
          </a:p>
          <a:p>
            <a:r>
              <a:rPr lang="es-CL" sz="1500" b="1" dirty="0"/>
              <a:t>RM</a:t>
            </a:r>
          </a:p>
          <a:p>
            <a:pPr lvl="1"/>
            <a:r>
              <a:rPr lang="es-CL" sz="1500" dirty="0"/>
              <a:t>Tamaño y posición ventrículos, ancho de el espacio subaracnoideo</a:t>
            </a:r>
          </a:p>
          <a:p>
            <a:pPr lvl="1"/>
            <a:r>
              <a:rPr lang="es-CL" sz="1500" dirty="0"/>
              <a:t>Distinguir entre HCF comunicante y no comunicante</a:t>
            </a:r>
          </a:p>
          <a:p>
            <a:pPr lvl="1"/>
            <a:r>
              <a:rPr lang="es-CL" sz="1500" dirty="0"/>
              <a:t>Anormalidad de sustancia blanca, masas, MF vasculares, colecciones liquidas subdurales, quistes </a:t>
            </a:r>
            <a:r>
              <a:rPr lang="es-CL" sz="1500" dirty="0" err="1"/>
              <a:t>porencefalicos</a:t>
            </a:r>
            <a:r>
              <a:rPr lang="es-CL" sz="1500" dirty="0"/>
              <a:t>. </a:t>
            </a:r>
          </a:p>
          <a:p>
            <a:r>
              <a:rPr lang="es-CL" sz="1500" b="1" dirty="0"/>
              <a:t>TC</a:t>
            </a:r>
          </a:p>
          <a:p>
            <a:pPr lvl="1"/>
            <a:r>
              <a:rPr lang="es-ES" sz="1500" dirty="0"/>
              <a:t>Uso principalmente en el </a:t>
            </a:r>
            <a:r>
              <a:rPr lang="es-ES" sz="1500" b="1" u="sng" dirty="0"/>
              <a:t>contexto agudo para la evaluación de la hidrocefalia obstructiva.</a:t>
            </a:r>
          </a:p>
          <a:p>
            <a:pPr lvl="1"/>
            <a:r>
              <a:rPr lang="es-ES" sz="1500" dirty="0"/>
              <a:t>Calcificaciones intracraneales, </a:t>
            </a:r>
            <a:r>
              <a:rPr lang="es-ES" sz="1500" dirty="0" err="1"/>
              <a:t>tuberes</a:t>
            </a:r>
            <a:r>
              <a:rPr lang="es-ES" sz="1500" dirty="0"/>
              <a:t> o asimetría entre hemisferios </a:t>
            </a:r>
            <a:endParaRPr lang="es-CL" sz="1500" dirty="0"/>
          </a:p>
          <a:p>
            <a:pPr lvl="1"/>
            <a:endParaRPr lang="es-CL" sz="15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0CB2973-1D35-45D1-9FBE-B86677CFE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40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25"/>
    </mc:Choice>
    <mc:Fallback>
      <p:transition spd="slow" advTm="82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9" x="1614488" y="3103563"/>
          <p14:tracePt t="673" x="1601788" y="3103563"/>
          <p14:tracePt t="7127" x="1589088" y="3103563"/>
          <p14:tracePt t="7179" x="1577975" y="3103563"/>
          <p14:tracePt t="7191" x="1577975" y="3116263"/>
          <p14:tracePt t="7991" x="1577975" y="3128963"/>
          <p14:tracePt t="8003" x="1565275" y="3128963"/>
          <p14:tracePt t="8018" x="1565275" y="3141663"/>
          <p14:tracePt t="8169" x="1552575" y="3141663"/>
          <p14:tracePt t="8333" x="1552575" y="3154363"/>
          <p14:tracePt t="8355" x="1539875" y="3154363"/>
          <p14:tracePt t="8363" x="1539875" y="3165475"/>
          <p14:tracePt t="8371" x="1539875" y="3178175"/>
          <p14:tracePt t="8421" x="1539875" y="3190875"/>
          <p14:tracePt t="8437" x="1527175" y="3190875"/>
          <p14:tracePt t="8469" x="1527175" y="3203575"/>
          <p14:tracePt t="9723" x="1514475" y="3203575"/>
          <p14:tracePt t="9731" x="1501775" y="3216275"/>
          <p14:tracePt t="9797" x="1489075" y="3228975"/>
          <p14:tracePt t="9805" x="1476375" y="3241675"/>
          <p14:tracePt t="9813" x="1476375" y="3254375"/>
          <p14:tracePt t="9822" x="1465263" y="3254375"/>
          <p14:tracePt t="9847" x="1452563" y="3254375"/>
          <p14:tracePt t="12973" x="1452563" y="3267075"/>
          <p14:tracePt t="12981" x="1439863" y="3267075"/>
          <p14:tracePt t="12989" x="1439863" y="3278188"/>
          <p14:tracePt t="17843" x="1427163" y="3290888"/>
          <p14:tracePt t="18053" x="1414463" y="3290888"/>
          <p14:tracePt t="21823" x="1414463" y="3303588"/>
          <p14:tracePt t="21833" x="1401763" y="3303588"/>
          <p14:tracePt t="21841" x="1401763" y="3316288"/>
          <p14:tracePt t="21893" x="1401763" y="3328988"/>
          <p14:tracePt t="22067" x="1389063" y="3328988"/>
          <p14:tracePt t="23897" x="1376363" y="3341688"/>
          <p14:tracePt t="24049" x="1363663" y="3341688"/>
          <p14:tracePt t="24061" x="1363663" y="3354388"/>
          <p14:tracePt t="24321" x="1352550" y="3367088"/>
          <p14:tracePt t="26505" x="1339850" y="3367088"/>
          <p14:tracePt t="26514" x="1339850" y="3378200"/>
          <p14:tracePt t="26521" x="1314450" y="3390900"/>
          <p14:tracePt t="26529" x="1314450" y="3403600"/>
          <p14:tracePt t="26564" x="1301750" y="3416300"/>
          <p14:tracePt t="26579" x="1301750" y="3429000"/>
          <p14:tracePt t="26596" x="1289050" y="3429000"/>
          <p14:tracePt t="27507" x="1289050" y="3441700"/>
          <p14:tracePt t="27515" x="1276350" y="3454400"/>
          <p14:tracePt t="27531" x="1263650" y="3454400"/>
          <p14:tracePt t="29081" x="1263650" y="3441700"/>
          <p14:tracePt t="29089" x="1276350" y="3441700"/>
          <p14:tracePt t="29098" x="1289050" y="3429000"/>
          <p14:tracePt t="29105" x="1289050" y="3416300"/>
          <p14:tracePt t="29117" x="1301750" y="3403600"/>
          <p14:tracePt t="29132" x="1314450" y="3390900"/>
          <p14:tracePt t="29137" x="1327150" y="3390900"/>
          <p14:tracePt t="29143" x="1327150" y="3378200"/>
          <p14:tracePt t="30119" x="1314450" y="3390900"/>
          <p14:tracePt t="31095" x="1327150" y="3390900"/>
          <p14:tracePt t="31103" x="1363663" y="3367088"/>
          <p14:tracePt t="31109" x="1376363" y="3354388"/>
          <p14:tracePt t="31119" x="1401763" y="3341688"/>
          <p14:tracePt t="31126" x="1414463" y="3328988"/>
          <p14:tracePt t="31133" x="1427163" y="3328988"/>
          <p14:tracePt t="31355" x="1414463" y="3367088"/>
          <p14:tracePt t="31364" x="1389063" y="3429000"/>
          <p14:tracePt t="31371" x="1376363" y="3490913"/>
          <p14:tracePt t="31377" x="1352550" y="3554413"/>
          <p14:tracePt t="31385" x="1339850" y="3616325"/>
          <p14:tracePt t="31394" x="1314450" y="3679825"/>
          <p14:tracePt t="31400" x="1314450" y="3741738"/>
          <p14:tracePt t="31409" x="1314450" y="3792538"/>
          <p14:tracePt t="31417" x="1314450" y="3829050"/>
          <p14:tracePt t="31425" x="1314450" y="3905250"/>
          <p14:tracePt t="31433" x="1314450" y="3941763"/>
          <p14:tracePt t="31441" x="1314450" y="3992563"/>
          <p14:tracePt t="31449" x="1314450" y="4029075"/>
          <p14:tracePt t="31455" x="1314450" y="4067175"/>
          <p14:tracePt t="31464" x="1314450" y="4117975"/>
          <p14:tracePt t="31471" x="1327150" y="4179888"/>
          <p14:tracePt t="31482" x="1339850" y="4241800"/>
          <p14:tracePt t="31487" x="1352550" y="4305300"/>
          <p14:tracePt t="31496" x="1363663" y="4379913"/>
          <p14:tracePt t="31503" x="1376363" y="4454525"/>
          <p14:tracePt t="31511" x="1389063" y="4518025"/>
          <p14:tracePt t="31517" x="1401763" y="4579938"/>
          <p14:tracePt t="31525" x="1427163" y="4643438"/>
          <p14:tracePt t="31533" x="1427163" y="4718050"/>
          <p14:tracePt t="31541" x="1439863" y="4756150"/>
          <p14:tracePt t="31550" x="1452563" y="4779963"/>
          <p14:tracePt t="31557" x="1452563" y="4818063"/>
          <p14:tracePt t="31566" x="1476375" y="4843463"/>
          <p14:tracePt t="31573" x="1476375" y="4856163"/>
          <p14:tracePt t="31582" x="1501775" y="4879975"/>
          <p14:tracePt t="31587" x="1514475" y="4905375"/>
          <p14:tracePt t="31599" x="1539875" y="4918075"/>
          <p14:tracePt t="31603" x="1552575" y="4930775"/>
          <p14:tracePt t="31611" x="1577975" y="4956175"/>
          <p14:tracePt t="31619" x="1589088" y="4968875"/>
          <p14:tracePt t="31627" x="1601788" y="4992688"/>
          <p14:tracePt t="31635" x="1627188" y="5005388"/>
          <p14:tracePt t="31643" x="1639888" y="5030788"/>
          <p14:tracePt t="31649" x="1665288" y="5068888"/>
          <p14:tracePt t="31657" x="1677988" y="5092700"/>
          <p14:tracePt t="31665" x="1701800" y="5118100"/>
          <p14:tracePt t="31673" x="1727200" y="5168900"/>
          <p14:tracePt t="31681" x="1765300" y="5230813"/>
          <p14:tracePt t="31689" x="1814513" y="5294313"/>
          <p14:tracePt t="31699" x="1865313" y="5356225"/>
          <p14:tracePt t="31705" x="1914525" y="5394325"/>
          <p14:tracePt t="31711" x="1952625" y="5418138"/>
          <p14:tracePt t="31719" x="1990725" y="5443538"/>
          <p14:tracePt t="31727" x="2014538" y="5443538"/>
          <p14:tracePt t="31735" x="2052638" y="5468938"/>
          <p14:tracePt t="31743" x="2078038" y="5481638"/>
          <p14:tracePt t="31751" x="2103438" y="5481638"/>
          <p14:tracePt t="31759" x="2127250" y="5481638"/>
          <p14:tracePt t="31767" x="2139950" y="5481638"/>
          <p14:tracePt t="31775" x="2178050" y="5494338"/>
          <p14:tracePt t="31782" x="2203450" y="5507038"/>
          <p14:tracePt t="31789" x="2239963" y="5507038"/>
          <p14:tracePt t="31799" x="2290763" y="5518150"/>
          <p14:tracePt t="31806" x="2339975" y="5518150"/>
          <p14:tracePt t="31815" x="2403475" y="5543550"/>
          <p14:tracePt t="31821" x="2478088" y="5568950"/>
          <p14:tracePt t="31831" x="2528888" y="5594350"/>
          <p14:tracePt t="31837" x="2590800" y="5619750"/>
          <p14:tracePt t="31848" x="2641600" y="5630863"/>
          <p14:tracePt t="31851" x="2690813" y="5643563"/>
          <p14:tracePt t="31859" x="2728913" y="5643563"/>
          <p14:tracePt t="31867" x="2754313" y="5656263"/>
          <p14:tracePt t="31875" x="2767013" y="5668963"/>
          <p14:tracePt t="31883" x="2778125" y="5668963"/>
          <p14:tracePt t="31891" x="2803525" y="5668963"/>
          <p14:tracePt t="31902" x="2828925" y="5681663"/>
          <p14:tracePt t="31907" x="2867025" y="5694363"/>
          <p14:tracePt t="31915" x="2916238" y="5707063"/>
          <p14:tracePt t="31921" x="2992438" y="5732463"/>
          <p14:tracePt t="31932" x="3054350" y="5743575"/>
          <p14:tracePt t="31937" x="3116263" y="5768975"/>
          <p14:tracePt t="31949" x="3192463" y="5794375"/>
          <p14:tracePt t="31953" x="3292475" y="5819775"/>
          <p14:tracePt t="31961" x="3367088" y="5843588"/>
          <p14:tracePt t="31969" x="3441700" y="5843588"/>
          <p14:tracePt t="31977" x="3492500" y="5843588"/>
          <p14:tracePt t="31983" x="3517900" y="5843588"/>
          <p14:tracePt t="31991" x="3530600" y="5843588"/>
          <p14:tracePt t="31999" x="3554413" y="5843588"/>
          <p14:tracePt t="32007" x="3579813" y="5856288"/>
          <p14:tracePt t="32015" x="3592513" y="5856288"/>
          <p14:tracePt t="32023" x="3617913" y="5856288"/>
          <p14:tracePt t="32032" x="3643313" y="5868988"/>
          <p14:tracePt t="32039" x="3679825" y="5868988"/>
          <p14:tracePt t="32048" x="3717925" y="5868988"/>
          <p14:tracePt t="32054" x="3756025" y="5868988"/>
          <p14:tracePt t="32060" x="3817938" y="5856288"/>
          <p14:tracePt t="32068" x="3867150" y="5832475"/>
          <p14:tracePt t="32076" x="3892550" y="5819775"/>
          <p14:tracePt t="32085" x="3905250" y="5807075"/>
          <p14:tracePt t="32092" x="3917950" y="5781675"/>
          <p14:tracePt t="32108" x="3930650" y="5768975"/>
          <p14:tracePt t="32122" x="3930650" y="5756275"/>
          <p14:tracePt t="32131" x="3943350" y="5743575"/>
          <p14:tracePt t="32138" x="3956050" y="5732463"/>
          <p14:tracePt t="32148" x="3956050" y="5719763"/>
          <p14:tracePt t="32154" x="3979863" y="5707063"/>
          <p14:tracePt t="32163" x="3979863" y="5694363"/>
          <p14:tracePt t="32170" x="3992563" y="5668963"/>
          <p14:tracePt t="32180" x="4005263" y="5656263"/>
          <p14:tracePt t="32184" x="4005263" y="5630863"/>
          <p14:tracePt t="32192" x="4005263" y="5607050"/>
          <p14:tracePt t="32200" x="4005263" y="5581650"/>
          <p14:tracePt t="32208" x="4005263" y="5556250"/>
          <p14:tracePt t="32217" x="4005263" y="5543550"/>
          <p14:tracePt t="32224" x="4005263" y="5530850"/>
          <p14:tracePt t="32232" x="4005263" y="5518150"/>
          <p14:tracePt t="32240" x="4005263" y="5507038"/>
          <p14:tracePt t="32249" x="4005263" y="5494338"/>
          <p14:tracePt t="32264" x="4005263" y="5481638"/>
          <p14:tracePt t="32270" x="4005263" y="5456238"/>
          <p14:tracePt t="32280" x="4005263" y="5443538"/>
          <p14:tracePt t="32286" x="4005263" y="5430838"/>
          <p14:tracePt t="32297" x="4005263" y="5418138"/>
          <p14:tracePt t="32302" x="4005263" y="5407025"/>
          <p14:tracePt t="32310" x="3992563" y="5394325"/>
          <p14:tracePt t="32317" x="3992563" y="5368925"/>
          <p14:tracePt t="32325" x="3992563" y="5343525"/>
          <p14:tracePt t="32333" x="3979863" y="5330825"/>
          <p14:tracePt t="32341" x="3968750" y="5305425"/>
          <p14:tracePt t="32349" x="3968750" y="5294313"/>
          <p14:tracePt t="32357" x="3968750" y="5281613"/>
          <p14:tracePt t="32366" x="3968750" y="5256213"/>
          <p14:tracePt t="32381" x="3956050" y="5256213"/>
          <p14:tracePt t="32387" x="3956050" y="5243513"/>
          <p14:tracePt t="32477" x="3956050" y="5230813"/>
          <p14:tracePt t="32486" x="3956050" y="5218113"/>
          <p14:tracePt t="32493" x="3956050" y="5205413"/>
          <p14:tracePt t="32509" x="3956050" y="5194300"/>
          <p14:tracePt t="32523" x="3956050" y="5181600"/>
          <p14:tracePt t="32539" x="3968750" y="5181600"/>
          <p14:tracePt t="32549" x="3992563" y="5181600"/>
          <p14:tracePt t="32555" x="3992563" y="5168900"/>
          <p14:tracePt t="32565" x="4017963" y="5168900"/>
          <p14:tracePt t="32571" x="4043363" y="5168900"/>
          <p14:tracePt t="32581" x="4068763" y="5168900"/>
          <p14:tracePt t="32585" x="4105275" y="5168900"/>
          <p14:tracePt t="32593" x="4156075" y="5168900"/>
          <p14:tracePt t="32602" x="4205288" y="5168900"/>
          <p14:tracePt t="32609" x="4256088" y="5168900"/>
          <p14:tracePt t="32617" x="4318000" y="5181600"/>
          <p14:tracePt t="32625" x="4368800" y="5194300"/>
          <p14:tracePt t="32633" x="4443413" y="5205413"/>
          <p14:tracePt t="32641" x="4506913" y="5218113"/>
          <p14:tracePt t="32649" x="4581525" y="5243513"/>
          <p14:tracePt t="32655" x="4681538" y="5268913"/>
          <p14:tracePt t="32665" x="4794250" y="5294313"/>
          <p14:tracePt t="32671" x="4919663" y="5330825"/>
          <p14:tracePt t="32681" x="5032375" y="5356225"/>
          <p14:tracePt t="32687" x="5145088" y="5368925"/>
          <p14:tracePt t="32699" x="5270500" y="5381625"/>
          <p14:tracePt t="32703" x="5370513" y="5381625"/>
          <p14:tracePt t="32711" x="5457825" y="5394325"/>
          <p14:tracePt t="32717" x="5532438" y="5407025"/>
          <p14:tracePt t="32725" x="5619750" y="5430838"/>
          <p14:tracePt t="32733" x="5695950" y="5443538"/>
          <p14:tracePt t="32741" x="5757863" y="5443538"/>
          <p14:tracePt t="32749" x="5795963" y="5443538"/>
          <p14:tracePt t="32757" x="5821363" y="5443538"/>
          <p14:tracePt t="32765" x="5845175" y="5443538"/>
          <p14:tracePt t="32773" x="5883275" y="5443538"/>
          <p14:tracePt t="32782" x="5932488" y="5443538"/>
          <p14:tracePt t="32787" x="5995988" y="5443538"/>
          <p14:tracePt t="32799" x="6070600" y="5443538"/>
          <p14:tracePt t="32803" x="6157913" y="5430838"/>
          <p14:tracePt t="32811" x="6246813" y="5430838"/>
          <p14:tracePt t="32819" x="6334125" y="5443538"/>
          <p14:tracePt t="32827" x="6396038" y="5456238"/>
          <p14:tracePt t="32835" x="6472238" y="5456238"/>
          <p14:tracePt t="32843" x="6521450" y="5456238"/>
          <p14:tracePt t="32849" x="6584950" y="5456238"/>
          <p14:tracePt t="32857" x="6634163" y="5456238"/>
          <p14:tracePt t="32866" x="6708775" y="5443538"/>
          <p14:tracePt t="32873" x="6797675" y="5430838"/>
          <p14:tracePt t="32882" x="6859588" y="5430838"/>
          <p14:tracePt t="32889" x="6934200" y="5430838"/>
          <p14:tracePt t="32898" x="7021513" y="5443538"/>
          <p14:tracePt t="32905" x="7110413" y="5468938"/>
          <p14:tracePt t="32914" x="7185025" y="5494338"/>
          <p14:tracePt t="32919" x="7272338" y="5507038"/>
          <p14:tracePt t="32927" x="7335838" y="5507038"/>
          <p14:tracePt t="32935" x="7423150" y="5507038"/>
          <p14:tracePt t="32943" x="7485063" y="5507038"/>
          <p14:tracePt t="32951" x="7561263" y="5494338"/>
          <p14:tracePt t="32959" x="7623175" y="5481638"/>
          <p14:tracePt t="32969" x="7697788" y="5481638"/>
          <p14:tracePt t="32975" x="7748588" y="5481638"/>
          <p14:tracePt t="32983" x="7797800" y="5481638"/>
          <p14:tracePt t="32989" x="7848600" y="5481638"/>
          <p14:tracePt t="32998" x="7923213" y="5468938"/>
          <p14:tracePt t="33005" x="7986713" y="5456238"/>
          <p14:tracePt t="33015" x="8048625" y="5443538"/>
          <p14:tracePt t="33022" x="8110538" y="5430838"/>
          <p14:tracePt t="33031" x="8186738" y="5418138"/>
          <p14:tracePt t="33037" x="8274050" y="5394325"/>
          <p14:tracePt t="33050" x="8348663" y="5381625"/>
          <p14:tracePt t="33052" x="8435975" y="5368925"/>
          <p14:tracePt t="33060" x="8512175" y="5368925"/>
          <p14:tracePt t="33067" x="8586788" y="5368925"/>
          <p14:tracePt t="33074" x="8650288" y="5356225"/>
          <p14:tracePt t="33082" x="8724900" y="5356225"/>
          <p14:tracePt t="33090" x="8786813" y="5356225"/>
          <p14:tracePt t="33098" x="8863013" y="5356225"/>
          <p14:tracePt t="33106" x="8912225" y="5356225"/>
          <p14:tracePt t="33115" x="8975725" y="5356225"/>
          <p14:tracePt t="33120" x="9050338" y="5368925"/>
          <p14:tracePt t="33130" x="9124950" y="5381625"/>
          <p14:tracePt t="33136" x="9175750" y="5381625"/>
          <p14:tracePt t="33147" x="9224963" y="5381625"/>
          <p14:tracePt t="33152" x="9250363" y="5381625"/>
          <p14:tracePt t="33160" x="9275763" y="5368925"/>
          <p14:tracePt t="33168" x="9312275" y="5343525"/>
          <p14:tracePt t="33176" x="9337675" y="5330825"/>
          <p14:tracePt t="33183" x="9363075" y="5305425"/>
          <p14:tracePt t="33190" x="9413875" y="5294313"/>
          <p14:tracePt t="33198" x="9437688" y="5268913"/>
          <p14:tracePt t="33206" x="9475788" y="5256213"/>
          <p14:tracePt t="33215" x="9525000" y="5243513"/>
          <p14:tracePt t="33222" x="9550400" y="5230813"/>
          <p14:tracePt t="33231" x="9588500" y="5218113"/>
          <p14:tracePt t="33238" x="9613900" y="5218113"/>
          <p14:tracePt t="33248" x="9637713" y="5218113"/>
          <p14:tracePt t="33252" x="9675813" y="5218113"/>
          <p14:tracePt t="33260" x="9688513" y="5218113"/>
          <p14:tracePt t="33268" x="9713913" y="5218113"/>
          <p14:tracePt t="33276" x="9726613" y="5194300"/>
          <p14:tracePt t="33284" x="9750425" y="5194300"/>
          <p14:tracePt t="33292" x="9763125" y="5194300"/>
          <p14:tracePt t="33301" x="9775825" y="5181600"/>
          <p14:tracePt t="33308" x="9788525" y="5168900"/>
          <p14:tracePt t="33315" x="9801225" y="5143500"/>
          <p14:tracePt t="33322" x="9826625" y="5130800"/>
          <p14:tracePt t="33331" x="9839325" y="5118100"/>
          <p14:tracePt t="33338" x="9863138" y="5092700"/>
          <p14:tracePt t="33347" x="9875838" y="5081588"/>
          <p14:tracePt t="33354" x="9888538" y="5056188"/>
          <p14:tracePt t="33363" x="9901238" y="5043488"/>
          <p14:tracePt t="33370" x="9926638" y="5018088"/>
          <p14:tracePt t="33380" x="9939338" y="5005388"/>
          <p14:tracePt t="33384" x="9952038" y="4992688"/>
          <p14:tracePt t="33392" x="9952038" y="4956175"/>
          <p14:tracePt t="33400" x="9975850" y="4930775"/>
          <p14:tracePt t="33409" x="9975850" y="4918075"/>
          <p14:tracePt t="33417" x="9975850" y="4892675"/>
          <p14:tracePt t="33425" x="9975850" y="4868863"/>
          <p14:tracePt t="33433" x="9975850" y="4843463"/>
          <p14:tracePt t="33441" x="9975850" y="4805363"/>
          <p14:tracePt t="33450" x="9975850" y="4792663"/>
          <p14:tracePt t="33455" x="9975850" y="4779963"/>
          <p14:tracePt t="33464" x="9975850" y="4756150"/>
          <p14:tracePt t="33471" x="9963150" y="4743450"/>
          <p14:tracePt t="33481" x="9952038" y="4730750"/>
          <p14:tracePt t="33487" x="9939338" y="4692650"/>
          <p14:tracePt t="33498" x="9901238" y="4679950"/>
          <p14:tracePt t="33503" x="9875838" y="4656138"/>
          <p14:tracePt t="33511" x="9863138" y="4643438"/>
          <p14:tracePt t="33517" x="9839325" y="4630738"/>
          <p14:tracePt t="33525" x="9826625" y="4605338"/>
          <p14:tracePt t="33533" x="9801225" y="4592638"/>
          <p14:tracePt t="33542" x="9788525" y="4567238"/>
          <p14:tracePt t="33549" x="9775825" y="4567238"/>
          <p14:tracePt t="33556" x="9750425" y="4543425"/>
          <p14:tracePt t="33564" x="9726613" y="4530725"/>
          <p14:tracePt t="33572" x="9701213" y="4518025"/>
          <p14:tracePt t="33581" x="9675813" y="4505325"/>
          <p14:tracePt t="33586" x="9637713" y="4505325"/>
          <p14:tracePt t="33597" x="9613900" y="4505325"/>
          <p14:tracePt t="33602" x="9575800" y="4505325"/>
          <p14:tracePt t="33611" x="9550400" y="4505325"/>
          <p14:tracePt t="33618" x="9525000" y="4505325"/>
          <p14:tracePt t="33626" x="9501188" y="4505325"/>
          <p14:tracePt t="33634" x="9475788" y="4505325"/>
          <p14:tracePt t="33643" x="9437688" y="4505325"/>
          <p14:tracePt t="33651" x="9424988" y="4505325"/>
          <p14:tracePt t="33657" x="9413875" y="4505325"/>
          <p14:tracePt t="33665" x="9401175" y="4518025"/>
          <p14:tracePt t="33673" x="9375775" y="4518025"/>
          <p14:tracePt t="33682" x="9363075" y="4518025"/>
          <p14:tracePt t="33689" x="9337675" y="4530725"/>
          <p14:tracePt t="33699" x="9324975" y="4530725"/>
          <p14:tracePt t="33705" x="9312275" y="4530725"/>
          <p14:tracePt t="33714" x="9288463" y="4543425"/>
          <p14:tracePt t="33719" x="9263063" y="4543425"/>
          <p14:tracePt t="33727" x="9212263" y="4543425"/>
          <p14:tracePt t="33735" x="9175750" y="4543425"/>
          <p14:tracePt t="33743" x="9137650" y="4543425"/>
          <p14:tracePt t="33751" x="9099550" y="4543425"/>
          <p14:tracePt t="33759" x="9063038" y="4543425"/>
          <p14:tracePt t="33768" x="9037638" y="4543425"/>
          <p14:tracePt t="33775" x="9024938" y="4543425"/>
          <p14:tracePt t="33783" x="9012238" y="4543425"/>
          <p14:tracePt t="33789" x="8986838" y="4543425"/>
          <p14:tracePt t="33798" x="8975725" y="4543425"/>
          <p14:tracePt t="33805" x="8963025" y="4543425"/>
          <p14:tracePt t="33815" x="8950325" y="4543425"/>
          <p14:tracePt t="33821" x="8912225" y="4543425"/>
          <p14:tracePt t="33831" x="8863013" y="4543425"/>
          <p14:tracePt t="33837" x="8812213" y="4543425"/>
          <p14:tracePt t="33848" x="8750300" y="4543425"/>
          <p14:tracePt t="33851" x="8674100" y="4530725"/>
          <p14:tracePt t="33859" x="8612188" y="4518025"/>
          <p14:tracePt t="33867" x="8574088" y="4505325"/>
          <p14:tracePt t="33875" x="8524875" y="4492625"/>
          <p14:tracePt t="33883" x="8499475" y="4479925"/>
          <p14:tracePt t="33891" x="8486775" y="4467225"/>
          <p14:tracePt t="33899" x="8461375" y="4467225"/>
          <p14:tracePt t="33907" x="8448675" y="4467225"/>
          <p14:tracePt t="33915" x="8435975" y="4454525"/>
          <p14:tracePt t="33922" x="8412163" y="4454525"/>
          <p14:tracePt t="33932" x="8386763" y="4443413"/>
          <p14:tracePt t="33937" x="8374063" y="4443413"/>
          <p14:tracePt t="33947" x="8324850" y="4430713"/>
          <p14:tracePt t="33952" x="8274050" y="4430713"/>
          <p14:tracePt t="33965" x="8199438" y="4418013"/>
          <p14:tracePt t="33969" x="8123238" y="4405313"/>
          <p14:tracePt t="33976" x="8061325" y="4379913"/>
          <p14:tracePt t="33985" x="7986713" y="4354513"/>
          <p14:tracePt t="33990" x="7948613" y="4330700"/>
          <p14:tracePt t="33998" x="7910513" y="4330700"/>
          <p14:tracePt t="34006" x="7886700" y="4318000"/>
          <p14:tracePt t="34015" x="7874000" y="4318000"/>
          <p14:tracePt t="34023" x="7861300" y="4305300"/>
          <p14:tracePt t="34031" x="7835900" y="4305300"/>
          <p14:tracePt t="34038" x="7823200" y="4305300"/>
          <p14:tracePt t="34047" x="7785100" y="4305300"/>
          <p14:tracePt t="34052" x="7748588" y="4292600"/>
          <p14:tracePt t="34060" x="7697788" y="4292600"/>
          <p14:tracePt t="34068" x="7661275" y="4292600"/>
          <p14:tracePt t="34076" x="7623175" y="4279900"/>
          <p14:tracePt t="34085" x="7597775" y="4279900"/>
          <p14:tracePt t="34093" x="7561263" y="4279900"/>
          <p14:tracePt t="34101" x="7548563" y="4279900"/>
          <p14:tracePt t="34109" x="7535863" y="4279900"/>
          <p14:tracePt t="34117" x="7523163" y="4279900"/>
          <p14:tracePt t="34135" x="7510463" y="4292600"/>
          <p14:tracePt t="34143" x="7497763" y="4292600"/>
          <p14:tracePt t="34151" x="7485063" y="4305300"/>
          <p14:tracePt t="34159" x="7459663" y="4305300"/>
          <p14:tracePt t="34167" x="7435850" y="4330700"/>
          <p14:tracePt t="34175" x="7397750" y="4330700"/>
          <p14:tracePt t="34183" x="7372350" y="4330700"/>
          <p14:tracePt t="34189" x="7310438" y="4354513"/>
          <p14:tracePt t="34198" x="7285038" y="4354513"/>
          <p14:tracePt t="34205" x="7272338" y="4367213"/>
          <p14:tracePt t="34214" x="7259638" y="4367213"/>
          <p14:tracePt t="34222" x="7235825" y="4379913"/>
          <p14:tracePt t="34238" x="7223125" y="4379913"/>
          <p14:tracePt t="34248" x="7210425" y="4392613"/>
          <p14:tracePt t="34251" x="7197725" y="4392613"/>
          <p14:tracePt t="34259" x="7197725" y="4405313"/>
          <p14:tracePt t="34267" x="7185025" y="4418013"/>
          <p14:tracePt t="34275" x="7159625" y="4430713"/>
          <p14:tracePt t="34283" x="7146925" y="4443413"/>
          <p14:tracePt t="34291" x="7110413" y="4467225"/>
          <p14:tracePt t="34299" x="7085013" y="4479925"/>
          <p14:tracePt t="34307" x="7046913" y="4505325"/>
          <p14:tracePt t="34316" x="7034213" y="4518025"/>
          <p14:tracePt t="34321" x="7010400" y="4530725"/>
          <p14:tracePt t="34331" x="6997700" y="4543425"/>
          <p14:tracePt t="34337" x="6985000" y="4567238"/>
          <p14:tracePt t="34353" x="6985000" y="4579938"/>
          <p14:tracePt t="34361" x="6972300" y="4579938"/>
          <p14:tracePt t="34369" x="6959600" y="4592638"/>
          <p14:tracePt t="34377" x="6959600" y="4605338"/>
          <p14:tracePt t="34385" x="6946900" y="4605338"/>
          <p14:tracePt t="34391" x="6921500" y="4605338"/>
          <p14:tracePt t="34399" x="6910388" y="4605338"/>
          <p14:tracePt t="34407" x="6884988" y="4605338"/>
          <p14:tracePt t="34416" x="6846888" y="4605338"/>
          <p14:tracePt t="34423" x="6808788" y="4605338"/>
          <p14:tracePt t="34432" x="6797675" y="4605338"/>
          <p14:tracePt t="34440" x="6759575" y="4605338"/>
          <p14:tracePt t="34448" x="6734175" y="4592638"/>
          <p14:tracePt t="34453" x="6721475" y="4579938"/>
          <p14:tracePt t="34461" x="6696075" y="4579938"/>
          <p14:tracePt t="34469" x="6684963" y="4567238"/>
          <p14:tracePt t="34477" x="6672263" y="4554538"/>
          <p14:tracePt t="34485" x="6646863" y="4554538"/>
          <p14:tracePt t="34493" x="6646863" y="4543425"/>
          <p14:tracePt t="34501" x="6634163" y="4530725"/>
          <p14:tracePt t="34509" x="6621463" y="4505325"/>
          <p14:tracePt t="34517" x="6596063" y="4492625"/>
          <p14:tracePt t="34523" x="6584950" y="4479925"/>
          <p14:tracePt t="34532" x="6572250" y="4467225"/>
          <p14:tracePt t="34539" x="6559550" y="4454525"/>
          <p14:tracePt t="34549" x="6546850" y="4443413"/>
          <p14:tracePt t="34559" x="6546850" y="4430713"/>
          <p14:tracePt t="34585" x="6546850" y="4418013"/>
          <p14:tracePt t="34594" x="6546850" y="4405313"/>
          <p14:tracePt t="34601" x="6546850" y="4392613"/>
          <p14:tracePt t="34609" x="6546850" y="4379913"/>
          <p14:tracePt t="34617" x="6546850" y="4367213"/>
          <p14:tracePt t="34625" x="6559550" y="4354513"/>
          <p14:tracePt t="34649" x="6559550" y="4341813"/>
          <p14:tracePt t="34655" x="6572250" y="4341813"/>
          <p14:tracePt t="34675" x="6584950" y="4341813"/>
          <p14:tracePt t="34691" x="6596063" y="4341813"/>
          <p14:tracePt t="34699" x="6608763" y="4341813"/>
          <p14:tracePt t="34707" x="6634163" y="4341813"/>
          <p14:tracePt t="34716" x="6646863" y="4367213"/>
          <p14:tracePt t="34721" x="6684963" y="4379913"/>
          <p14:tracePt t="34731" x="6746875" y="4405313"/>
          <p14:tracePt t="34738" x="6797675" y="4430713"/>
          <p14:tracePt t="34749" x="6859588" y="4454525"/>
          <p14:tracePt t="34753" x="6910388" y="4467225"/>
          <p14:tracePt t="34764" x="6959600" y="4492625"/>
          <p14:tracePt t="34769" x="7010400" y="4518025"/>
          <p14:tracePt t="34777" x="7085013" y="4543425"/>
          <p14:tracePt t="34785" x="7134225" y="4567238"/>
          <p14:tracePt t="34791" x="7172325" y="4567238"/>
          <p14:tracePt t="34800" x="7210425" y="4579938"/>
          <p14:tracePt t="34807" x="7223125" y="4592638"/>
          <p14:tracePt t="34815" x="7235825" y="4592638"/>
          <p14:tracePt t="34823" x="7259638" y="4605338"/>
          <p14:tracePt t="34832" x="7272338" y="4618038"/>
          <p14:tracePt t="34839" x="7297738" y="4630738"/>
          <p14:tracePt t="34849" x="7310438" y="4630738"/>
          <p14:tracePt t="34855" x="7323138" y="4630738"/>
          <p14:tracePt t="34864" x="7348538" y="4643438"/>
          <p14:tracePt t="34869" x="7359650" y="4643438"/>
          <p14:tracePt t="34877" x="7372350" y="4656138"/>
          <p14:tracePt t="34885" x="7397750" y="4656138"/>
          <p14:tracePt t="34893" x="7410450" y="4679950"/>
          <p14:tracePt t="34901" x="7423150" y="4679950"/>
          <p14:tracePt t="34909" x="7459663" y="4705350"/>
          <p14:tracePt t="34917" x="7485063" y="4718050"/>
          <p14:tracePt t="34923" x="7510463" y="4718050"/>
          <p14:tracePt t="34932" x="7561263" y="4730750"/>
          <p14:tracePt t="34939" x="7635875" y="4756150"/>
          <p14:tracePt t="34948" x="7685088" y="4768850"/>
          <p14:tracePt t="34956" x="7723188" y="4779963"/>
          <p14:tracePt t="34968" x="7761288" y="4779963"/>
          <p14:tracePt t="34971" x="7785100" y="4779963"/>
          <p14:tracePt t="34981" x="7797800" y="4768850"/>
          <p14:tracePt t="34985" x="7810500" y="4756150"/>
          <p14:tracePt t="34993" x="7823200" y="4743450"/>
          <p14:tracePt t="35001" x="7835900" y="4718050"/>
          <p14:tracePt t="35009" x="7848600" y="4679950"/>
          <p14:tracePt t="35017" x="7848600" y="4667250"/>
          <p14:tracePt t="35025" x="7848600" y="4630738"/>
          <p14:tracePt t="35033" x="7848600" y="4605338"/>
          <p14:tracePt t="35042" x="7848600" y="4579938"/>
          <p14:tracePt t="35048" x="7861300" y="4567238"/>
          <p14:tracePt t="35054" x="7874000" y="4554538"/>
          <p14:tracePt t="35064" x="7874000" y="4530725"/>
          <p14:tracePt t="35070" x="7874000" y="4518025"/>
          <p14:tracePt t="35080" x="7874000" y="4505325"/>
          <p14:tracePt t="35086" x="7874000" y="4492625"/>
          <p14:tracePt t="35096" x="7874000" y="4467225"/>
          <p14:tracePt t="35102" x="7874000" y="4454525"/>
          <p14:tracePt t="35111" x="7874000" y="4443413"/>
          <p14:tracePt t="35118" x="7874000" y="4430713"/>
          <p14:tracePt t="35124" x="7874000" y="4418013"/>
          <p14:tracePt t="35132" x="7874000" y="4392613"/>
          <p14:tracePt t="35148" x="7861300" y="4379913"/>
          <p14:tracePt t="35156" x="7848600" y="4354513"/>
          <p14:tracePt t="35164" x="7835900" y="4341813"/>
          <p14:tracePt t="35172" x="7823200" y="4318000"/>
          <p14:tracePt t="35181" x="7797800" y="4305300"/>
          <p14:tracePt t="35186" x="7797800" y="4279900"/>
          <p14:tracePt t="35196" x="7773988" y="4254500"/>
          <p14:tracePt t="35202" x="7761288" y="4230688"/>
          <p14:tracePt t="35212" x="7735888" y="4217988"/>
          <p14:tracePt t="35218" x="7710488" y="4192588"/>
          <p14:tracePt t="35227" x="7685088" y="4179888"/>
          <p14:tracePt t="35235" x="7661275" y="4154488"/>
          <p14:tracePt t="35243" x="7623175" y="4141788"/>
          <p14:tracePt t="35251" x="7597775" y="4129088"/>
          <p14:tracePt t="35257" x="7585075" y="4117975"/>
          <p14:tracePt t="35265" x="7572375" y="4117975"/>
          <p14:tracePt t="35273" x="7548563" y="4105275"/>
          <p14:tracePt t="35281" x="7535863" y="4092575"/>
          <p14:tracePt t="35289" x="7510463" y="4079875"/>
          <p14:tracePt t="35300" x="7485063" y="4079875"/>
          <p14:tracePt t="35305" x="7448550" y="4067175"/>
          <p14:tracePt t="35314" x="7397750" y="4067175"/>
          <p14:tracePt t="35319" x="7372350" y="4054475"/>
          <p14:tracePt t="35328" x="7335838" y="4054475"/>
          <p14:tracePt t="35335" x="7259638" y="4054475"/>
          <p14:tracePt t="35343" x="7197725" y="4054475"/>
          <p14:tracePt t="35352" x="7134225" y="4029075"/>
          <p14:tracePt t="35359" x="7072313" y="4017963"/>
          <p14:tracePt t="35367" x="6997700" y="4017963"/>
          <p14:tracePt t="35375" x="6959600" y="4005263"/>
          <p14:tracePt t="35383" x="6921500" y="4005263"/>
          <p14:tracePt t="35389" x="6872288" y="4005263"/>
          <p14:tracePt t="35398" x="6834188" y="4005263"/>
          <p14:tracePt t="35405" x="6772275" y="4005263"/>
          <p14:tracePt t="35414" x="6708775" y="4005263"/>
          <p14:tracePt t="35421" x="6634163" y="4005263"/>
          <p14:tracePt t="35430" x="6572250" y="4005263"/>
          <p14:tracePt t="35437" x="6508750" y="4005263"/>
          <p14:tracePt t="35448" x="6421438" y="4005263"/>
          <p14:tracePt t="35453" x="6370638" y="4005263"/>
          <p14:tracePt t="35459" x="6334125" y="4005263"/>
          <p14:tracePt t="35467" x="6308725" y="3992563"/>
          <p14:tracePt t="35475" x="6283325" y="3992563"/>
          <p14:tracePt t="35483" x="6270625" y="3992563"/>
          <p14:tracePt t="35525" x="6259513" y="3992563"/>
          <p14:tracePt t="35533" x="6234113" y="3992563"/>
          <p14:tracePt t="35541" x="6196013" y="3992563"/>
          <p14:tracePt t="35549" x="6134100" y="3992563"/>
          <p14:tracePt t="35557" x="6070600" y="3992563"/>
          <p14:tracePt t="35565" x="5995988" y="3992563"/>
          <p14:tracePt t="35573" x="5932488" y="3992563"/>
          <p14:tracePt t="35582" x="5870575" y="3992563"/>
          <p14:tracePt t="35587" x="5795963" y="3992563"/>
          <p14:tracePt t="35598" x="5732463" y="3992563"/>
          <p14:tracePt t="35603" x="5683250" y="3992563"/>
          <p14:tracePt t="35614" x="5645150" y="4005263"/>
          <p14:tracePt t="35619" x="5619750" y="4017963"/>
          <p14:tracePt t="35627" x="5607050" y="4017963"/>
          <p14:tracePt t="35635" x="5583238" y="4029075"/>
          <p14:tracePt t="35643" x="5557838" y="4029075"/>
          <p14:tracePt t="35651" x="5519738" y="4054475"/>
          <p14:tracePt t="35658" x="5495925" y="4054475"/>
          <p14:tracePt t="35665" x="5470525" y="4054475"/>
          <p14:tracePt t="35673" x="5445125" y="4054475"/>
          <p14:tracePt t="35681" x="5432425" y="4054475"/>
          <p14:tracePt t="35689" x="5394325" y="4054475"/>
          <p14:tracePt t="35698" x="5357813" y="4054475"/>
          <p14:tracePt t="35705" x="5332413" y="4054475"/>
          <p14:tracePt t="35714" x="5307013" y="4054475"/>
          <p14:tracePt t="35721" x="5281613" y="4041775"/>
          <p14:tracePt t="35727" x="5245100" y="4029075"/>
          <p14:tracePt t="35735" x="5170488" y="4017963"/>
          <p14:tracePt t="35743" x="5106988" y="3992563"/>
          <p14:tracePt t="35751" x="5045075" y="3954463"/>
          <p14:tracePt t="35759" x="4981575" y="3905250"/>
          <p14:tracePt t="35767" x="4919663" y="3841750"/>
          <p14:tracePt t="35775" x="4843463" y="3792538"/>
          <p14:tracePt t="35783" x="4806950" y="3767138"/>
          <p14:tracePt t="35789" x="4743450" y="3754438"/>
          <p14:tracePt t="35798" x="4719638" y="3729038"/>
          <p14:tracePt t="35806" x="4668838" y="3716338"/>
          <p14:tracePt t="35814" x="4643438" y="3716338"/>
          <p14:tracePt t="35821" x="4630738" y="3716338"/>
          <p14:tracePt t="35830" x="4606925" y="3716338"/>
          <p14:tracePt t="35837" x="4594225" y="3716338"/>
          <p14:tracePt t="35849" x="4568825" y="3716338"/>
          <p14:tracePt t="35853" x="4556125" y="3716338"/>
          <p14:tracePt t="35859" x="4543425" y="3716338"/>
          <p14:tracePt t="35867" x="4506913" y="3716338"/>
          <p14:tracePt t="35875" x="4456113" y="3716338"/>
          <p14:tracePt t="35883" x="4381500" y="3716338"/>
          <p14:tracePt t="35891" x="4305300" y="3692525"/>
          <p14:tracePt t="35899" x="4205288" y="3667125"/>
          <p14:tracePt t="35907" x="4105275" y="3641725"/>
          <p14:tracePt t="35915" x="4005263" y="3616325"/>
          <p14:tracePt t="35922" x="3879850" y="3590925"/>
          <p14:tracePt t="35930" x="3779838" y="3567113"/>
          <p14:tracePt t="35937" x="3692525" y="3554413"/>
          <p14:tracePt t="35948" x="3605213" y="3541713"/>
          <p14:tracePt t="35953" x="3530600" y="3541713"/>
          <p14:tracePt t="35965" x="3467100" y="3541713"/>
          <p14:tracePt t="35969" x="3429000" y="3541713"/>
          <p14:tracePt t="35977" x="3405188" y="3541713"/>
          <p14:tracePt t="35985" x="3379788" y="3541713"/>
          <p14:tracePt t="35991" x="3354388" y="3541713"/>
          <p14:tracePt t="35999" x="3317875" y="3541713"/>
          <p14:tracePt t="36007" x="3292475" y="3541713"/>
          <p14:tracePt t="36015" x="3241675" y="3554413"/>
          <p14:tracePt t="36023" x="3205163" y="3554413"/>
          <p14:tracePt t="36032" x="3154363" y="3567113"/>
          <p14:tracePt t="36040" x="3092450" y="3567113"/>
          <p14:tracePt t="36049" x="3054350" y="3567113"/>
          <p14:tracePt t="36055" x="3003550" y="3579813"/>
          <p14:tracePt t="36064" x="2941638" y="3579813"/>
          <p14:tracePt t="36069" x="2890838" y="3579813"/>
          <p14:tracePt t="36077" x="2867025" y="3579813"/>
          <p14:tracePt t="36084" x="2841625" y="3579813"/>
          <p14:tracePt t="36092" x="2828925" y="3579813"/>
          <p14:tracePt t="36100" x="2803525" y="3579813"/>
          <p14:tracePt t="36108" x="2790825" y="3579813"/>
          <p14:tracePt t="36116" x="2778125" y="3590925"/>
          <p14:tracePt t="36122" x="2754313" y="3603625"/>
          <p14:tracePt t="36132" x="2741613" y="3616325"/>
          <p14:tracePt t="36139" x="2728913" y="3629025"/>
          <p14:tracePt t="36148" x="2703513" y="3641725"/>
          <p14:tracePt t="36155" x="2678113" y="3667125"/>
          <p14:tracePt t="36164" x="2667000" y="3667125"/>
          <p14:tracePt t="36171" x="2641600" y="3692525"/>
          <p14:tracePt t="36181" x="2628900" y="3703638"/>
          <p14:tracePt t="36187" x="2603500" y="3716338"/>
          <p14:tracePt t="36193" x="2590800" y="3729038"/>
          <p14:tracePt t="36201" x="2578100" y="3741738"/>
          <p14:tracePt t="36209" x="2554288" y="3754438"/>
          <p14:tracePt t="36217" x="2541588" y="3767138"/>
          <p14:tracePt t="36225" x="2516188" y="3792538"/>
          <p14:tracePt t="36233" x="2478088" y="3803650"/>
          <p14:tracePt t="36241" x="2452688" y="3829050"/>
          <p14:tracePt t="36249" x="2428875" y="3841750"/>
          <p14:tracePt t="36257" x="2403475" y="3854450"/>
          <p14:tracePt t="36264" x="2378075" y="3867150"/>
          <p14:tracePt t="36271" x="2365375" y="3879850"/>
          <p14:tracePt t="36280" x="2352675" y="3892550"/>
          <p14:tracePt t="36288" x="2339975" y="3905250"/>
          <p14:tracePt t="36298" x="2328863" y="3916363"/>
          <p14:tracePt t="36303" x="2316163" y="3916363"/>
          <p14:tracePt t="36314" x="2316163" y="3929063"/>
          <p14:tracePt t="36319" x="2303463" y="3941763"/>
          <p14:tracePt t="36325" x="2290763" y="3954463"/>
          <p14:tracePt t="36333" x="2278063" y="3979863"/>
          <p14:tracePt t="36341" x="2265363" y="3992563"/>
          <p14:tracePt t="36349" x="2252663" y="4005263"/>
          <p14:tracePt t="36357" x="2239963" y="4029075"/>
          <p14:tracePt t="36365" x="2216150" y="4041775"/>
          <p14:tracePt t="36373" x="2203450" y="4067175"/>
          <p14:tracePt t="36381" x="2190750" y="4079875"/>
          <p14:tracePt t="36389" x="2178050" y="4092575"/>
          <p14:tracePt t="36397" x="2165350" y="4105275"/>
          <p14:tracePt t="36403" x="2152650" y="4105275"/>
          <p14:tracePt t="36414" x="2152650" y="4117975"/>
          <p14:tracePt t="36420" x="2152650" y="4129088"/>
          <p14:tracePt t="36435" x="2139950" y="4141788"/>
          <p14:tracePt t="36443" x="2139950" y="4154488"/>
          <p14:tracePt t="36452" x="2127250" y="4167188"/>
          <p14:tracePt t="36459" x="2116138" y="4179888"/>
          <p14:tracePt t="36465" x="2103438" y="4192588"/>
          <p14:tracePt t="36473" x="2090738" y="4217988"/>
          <p14:tracePt t="36482" x="2078038" y="4217988"/>
          <p14:tracePt t="36490" x="2065338" y="4230688"/>
          <p14:tracePt t="36498" x="2052638" y="4241800"/>
          <p14:tracePt t="36505" x="2027238" y="4254500"/>
          <p14:tracePt t="36528" x="2014538" y="4254500"/>
          <p14:tracePt t="36543" x="2014538" y="4267200"/>
          <p14:tracePt t="36551" x="2003425" y="4267200"/>
          <p14:tracePt t="36567" x="1990725" y="4279900"/>
          <p14:tracePt t="36575" x="1978025" y="4279900"/>
          <p14:tracePt t="36589" x="1965325" y="4292600"/>
          <p14:tracePt t="36597" x="1952625" y="4292600"/>
          <p14:tracePt t="36605" x="1939925" y="4318000"/>
          <p14:tracePt t="36614" x="1927225" y="4318000"/>
          <p14:tracePt t="36630" x="1914525" y="4330700"/>
          <p14:tracePt t="36637" x="1914525" y="4354513"/>
          <p14:tracePt t="36647" x="1903413" y="4367213"/>
          <p14:tracePt t="36654" x="1890713" y="4392613"/>
          <p14:tracePt t="36659" x="1878013" y="4405313"/>
          <p14:tracePt t="36668" x="1865313" y="4418013"/>
          <p14:tracePt t="36675" x="1865313" y="4443413"/>
          <p14:tracePt t="36683" x="1852613" y="4454525"/>
          <p14:tracePt t="36691" x="1839913" y="4467225"/>
          <p14:tracePt t="36699" x="1827213" y="4492625"/>
          <p14:tracePt t="36707" x="1827213" y="4505325"/>
          <p14:tracePt t="36715" x="1814513" y="4530725"/>
          <p14:tracePt t="36723" x="1801813" y="4543425"/>
          <p14:tracePt t="36730" x="1801813" y="4554538"/>
          <p14:tracePt t="36737" x="1801813" y="4567238"/>
          <p14:tracePt t="36747" x="1801813" y="4592638"/>
          <p14:tracePt t="36764" x="1801813" y="4605338"/>
          <p14:tracePt t="36778" x="1801813" y="4618038"/>
          <p14:tracePt t="36785" x="1801813" y="4630738"/>
          <p14:tracePt t="36803" x="1801813" y="4643438"/>
          <p14:tracePt t="36814" x="1801813" y="4656138"/>
          <p14:tracePt t="36830" x="1801813" y="4679950"/>
          <p14:tracePt t="36835" x="1801813" y="4692650"/>
          <p14:tracePt t="36843" x="1801813" y="4705350"/>
          <p14:tracePt t="36851" x="1801813" y="4718050"/>
          <p14:tracePt t="36859" x="1814513" y="4718050"/>
          <p14:tracePt t="36866" x="1814513" y="4730750"/>
          <p14:tracePt t="36878" x="1814513" y="4743450"/>
          <p14:tracePt t="36898" x="1827213" y="4756150"/>
          <p14:tracePt t="36905" x="1827213" y="4768850"/>
          <p14:tracePt t="36914" x="1839913" y="4779963"/>
          <p14:tracePt t="36921" x="1839913" y="4792663"/>
          <p14:tracePt t="36927" x="1852613" y="4805363"/>
          <p14:tracePt t="36935" x="1865313" y="4830763"/>
          <p14:tracePt t="36943" x="1865313" y="4843463"/>
          <p14:tracePt t="36951" x="1890713" y="4856163"/>
          <p14:tracePt t="36959" x="1890713" y="4868863"/>
          <p14:tracePt t="36967" x="1890713" y="4879975"/>
          <p14:tracePt t="36975" x="1890713" y="4892675"/>
          <p14:tracePt t="36983" x="1903413" y="4905375"/>
          <p14:tracePt t="36989" x="1903413" y="4918075"/>
          <p14:tracePt t="37005" x="1914525" y="4930775"/>
          <p14:tracePt t="37014" x="1914525" y="4943475"/>
          <p14:tracePt t="37021" x="1927225" y="4943475"/>
          <p14:tracePt t="37033" x="1927225" y="4956175"/>
          <p14:tracePt t="37037" x="1927225" y="4968875"/>
          <p14:tracePt t="37053" x="1939925" y="4981575"/>
          <p14:tracePt t="37066" x="1939925" y="4992688"/>
          <p14:tracePt t="37074" x="1952625" y="4992688"/>
          <p14:tracePt t="37090" x="1952625" y="5005388"/>
          <p14:tracePt t="37106" x="1965325" y="5018088"/>
          <p14:tracePt t="37114" x="1978025" y="5030788"/>
          <p14:tracePt t="37137" x="1990725" y="5043488"/>
          <p14:tracePt t="37148" x="1990725" y="5056188"/>
          <p14:tracePt t="37169" x="2003425" y="5068888"/>
          <p14:tracePt t="37239" x="2014538" y="5081588"/>
          <p14:tracePt t="37247" x="2027238" y="5081588"/>
          <p14:tracePt t="37269" x="2027238" y="5092700"/>
          <p14:tracePt t="37278" x="2039938" y="5092700"/>
          <p14:tracePt t="37293" x="2039938" y="5105400"/>
          <p14:tracePt t="37305" x="2052638" y="5105400"/>
          <p14:tracePt t="37339" x="2065338" y="5105400"/>
          <p14:tracePt t="37347" x="2065338" y="5118100"/>
          <p14:tracePt t="37359" x="2078038" y="5118100"/>
          <p14:tracePt t="37413" x="2090738" y="5130800"/>
          <p14:tracePt t="37437" x="2103438" y="5156200"/>
          <p14:tracePt t="37446" x="2116138" y="5156200"/>
          <p14:tracePt t="37453" x="2127250" y="5156200"/>
          <p14:tracePt t="37459" x="2127250" y="5168900"/>
          <p14:tracePt t="37467" x="2152650" y="5168900"/>
          <p14:tracePt t="37475" x="2152650" y="5181600"/>
          <p14:tracePt t="37483" x="2165350" y="5194300"/>
          <p14:tracePt t="37491" x="2178050" y="5194300"/>
          <p14:tracePt t="37499" x="2190750" y="5205413"/>
          <p14:tracePt t="37507" x="2203450" y="5205413"/>
          <p14:tracePt t="37523" x="2216150" y="5218113"/>
          <p14:tracePt t="37530" x="2228850" y="5218113"/>
          <p14:tracePt t="37537" x="2228850" y="5230813"/>
          <p14:tracePt t="37553" x="2239963" y="5230813"/>
          <p14:tracePt t="37569" x="2252663" y="5230813"/>
          <p14:tracePt t="37578" x="2252663" y="5243513"/>
          <p14:tracePt t="37585" x="2278063" y="5243513"/>
          <p14:tracePt t="37593" x="2290763" y="5243513"/>
          <p14:tracePt t="37599" x="2290763" y="5256213"/>
          <p14:tracePt t="37607" x="2303463" y="5256213"/>
          <p14:tracePt t="37614" x="2316163" y="5256213"/>
          <p14:tracePt t="37631" x="2328863" y="5256213"/>
          <p14:tracePt t="37639" x="2339975" y="5256213"/>
          <p14:tracePt t="37648" x="2352675" y="5268913"/>
          <p14:tracePt t="37655" x="2365375" y="5268913"/>
          <p14:tracePt t="37664" x="2378075" y="5281613"/>
          <p14:tracePt t="37669" x="2390775" y="5281613"/>
          <p14:tracePt t="37678" x="2416175" y="5281613"/>
          <p14:tracePt t="37685" x="2428875" y="5281613"/>
          <p14:tracePt t="37693" x="2441575" y="5281613"/>
          <p14:tracePt t="37709" x="2452688" y="5281613"/>
          <p14:tracePt t="37717" x="2465388" y="5281613"/>
          <p14:tracePt t="37725" x="2478088" y="5281613"/>
          <p14:tracePt t="37743" x="2490788" y="5281613"/>
          <p14:tracePt t="37759" x="2503488" y="5294313"/>
          <p14:tracePt t="37767" x="2528888" y="5294313"/>
          <p14:tracePt t="37775" x="2541588" y="5294313"/>
          <p14:tracePt t="37783" x="2554288" y="5294313"/>
          <p14:tracePt t="37791" x="2578100" y="5294313"/>
          <p14:tracePt t="37797" x="2616200" y="5294313"/>
          <p14:tracePt t="37805" x="2628900" y="5294313"/>
          <p14:tracePt t="37815" x="2641600" y="5305425"/>
          <p14:tracePt t="37821" x="2667000" y="5305425"/>
          <p14:tracePt t="37830" x="2678113" y="5305425"/>
          <p14:tracePt t="37837" x="2690813" y="5305425"/>
          <p14:tracePt t="37848" x="2703513" y="5305425"/>
          <p14:tracePt t="37864" x="2716213" y="5305425"/>
          <p14:tracePt t="37891" x="2728913" y="5305425"/>
          <p14:tracePt t="37899" x="2741613" y="5305425"/>
          <p14:tracePt t="37907" x="2754313" y="5305425"/>
          <p14:tracePt t="37915" x="2767013" y="5305425"/>
          <p14:tracePt t="37923" x="2778125" y="5305425"/>
          <p14:tracePt t="37930" x="2803525" y="5318125"/>
          <p14:tracePt t="37937" x="2841625" y="5318125"/>
          <p14:tracePt t="37947" x="2879725" y="5318125"/>
          <p14:tracePt t="37953" x="2916238" y="5318125"/>
          <p14:tracePt t="37967" x="2954338" y="5318125"/>
          <p14:tracePt t="37969" x="2992438" y="5318125"/>
          <p14:tracePt t="37981" x="3028950" y="5318125"/>
          <p14:tracePt t="37985" x="3041650" y="5318125"/>
          <p14:tracePt t="37993" x="3054350" y="5318125"/>
          <p14:tracePt t="37999" x="3067050" y="5318125"/>
          <p14:tracePt t="38007" x="3079750" y="5318125"/>
          <p14:tracePt t="38015" x="3092450" y="5318125"/>
          <p14:tracePt t="38043" x="3103563" y="5318125"/>
          <p14:tracePt t="38051" x="3128963" y="5318125"/>
          <p14:tracePt t="38059" x="3141663" y="5318125"/>
          <p14:tracePt t="38065" x="3167063" y="5318125"/>
          <p14:tracePt t="38073" x="3192463" y="5318125"/>
          <p14:tracePt t="38082" x="3205163" y="5318125"/>
          <p14:tracePt t="38089" x="3228975" y="5318125"/>
          <p14:tracePt t="38097" x="3241675" y="5318125"/>
          <p14:tracePt t="38105" x="3254375" y="5318125"/>
          <p14:tracePt t="38114" x="3279775" y="5318125"/>
          <p14:tracePt t="38121" x="3292475" y="5318125"/>
          <p14:tracePt t="38131" x="3305175" y="5330825"/>
          <p14:tracePt t="38135" x="3317875" y="5330825"/>
          <p14:tracePt t="38143" x="3328988" y="5330825"/>
          <p14:tracePt t="38151" x="3341688" y="5330825"/>
          <p14:tracePt t="38159" x="3367088" y="5343525"/>
          <p14:tracePt t="38167" x="3379788" y="5343525"/>
          <p14:tracePt t="38175" x="3392488" y="5343525"/>
          <p14:tracePt t="38183" x="3417888" y="5343525"/>
          <p14:tracePt t="38199" x="3429000" y="5343525"/>
          <p14:tracePt t="38205" x="3441700" y="5356225"/>
          <p14:tracePt t="38214" x="3454400" y="5356225"/>
          <p14:tracePt t="38221" x="3467100" y="5356225"/>
          <p14:tracePt t="38237" x="3492500" y="5356225"/>
          <p14:tracePt t="38247" x="3505200" y="5356225"/>
          <p14:tracePt t="38253" x="3517900" y="5368925"/>
          <p14:tracePt t="38264" x="3541713" y="5368925"/>
          <p14:tracePt t="38267" x="3554413" y="5368925"/>
          <p14:tracePt t="38275" x="3567113" y="5381625"/>
          <p14:tracePt t="38283" x="3592513" y="5381625"/>
          <p14:tracePt t="38291" x="3605213" y="5394325"/>
          <p14:tracePt t="38299" x="3617913" y="5394325"/>
          <p14:tracePt t="38307" x="3630613" y="5394325"/>
          <p14:tracePt t="38323" x="3643313" y="5394325"/>
          <p14:tracePt t="38337" x="3654425" y="5381625"/>
          <p14:tracePt t="38353" x="3667125" y="5368925"/>
          <p14:tracePt t="38364" x="3667125" y="5356225"/>
          <p14:tracePt t="38369" x="3692525" y="5343525"/>
          <p14:tracePt t="38380" x="3705225" y="5330825"/>
          <p14:tracePt t="38385" x="3717925" y="5305425"/>
          <p14:tracePt t="38393" x="3743325" y="5305425"/>
          <p14:tracePt t="38401" x="3743325" y="5294313"/>
          <p14:tracePt t="38407" x="3756025" y="5281613"/>
          <p14:tracePt t="38415" x="3767138" y="5268913"/>
          <p14:tracePt t="38424" x="3767138" y="5256213"/>
          <p14:tracePt t="38431" x="3779838" y="5243513"/>
          <p14:tracePt t="38439" x="3792538" y="5218113"/>
          <p14:tracePt t="38447" x="3792538" y="5205413"/>
          <p14:tracePt t="38455" x="3805238" y="5194300"/>
          <p14:tracePt t="38464" x="3817938" y="5168900"/>
          <p14:tracePt t="38469" x="3830638" y="5156200"/>
          <p14:tracePt t="38481" x="3843338" y="5143500"/>
          <p14:tracePt t="38485" x="3843338" y="5118100"/>
          <p14:tracePt t="38493" x="3856038" y="5118100"/>
          <p14:tracePt t="38501" x="3867150" y="5105400"/>
          <p14:tracePt t="38509" x="3867150" y="5092700"/>
          <p14:tracePt t="38551" x="3879850" y="5081588"/>
          <p14:tracePt t="38567" x="3892550" y="5068888"/>
          <p14:tracePt t="38583" x="3905250" y="5068888"/>
          <p14:tracePt t="38595" x="3905250" y="5056188"/>
          <p14:tracePt t="38665" x="3917950" y="5056188"/>
          <p14:tracePt t="38683" x="3930650" y="5056188"/>
          <p14:tracePt t="38691" x="3956050" y="5068888"/>
          <p14:tracePt t="38699" x="3979863" y="5081588"/>
          <p14:tracePt t="38707" x="3992563" y="5081588"/>
          <p14:tracePt t="38715" x="4030663" y="5105400"/>
          <p14:tracePt t="38723" x="4043363" y="5118100"/>
          <p14:tracePt t="38731" x="4068763" y="5118100"/>
          <p14:tracePt t="38737" x="4081463" y="5118100"/>
          <p14:tracePt t="38747" x="4105275" y="5143500"/>
          <p14:tracePt t="38753" x="4117975" y="5143500"/>
          <p14:tracePt t="38764" x="4143375" y="5156200"/>
          <p14:tracePt t="38769" x="4156075" y="5168900"/>
          <p14:tracePt t="38780" x="4168775" y="5168900"/>
          <p14:tracePt t="38785" x="4192588" y="5181600"/>
          <p14:tracePt t="38794" x="4205288" y="5181600"/>
          <p14:tracePt t="38801" x="4217988" y="5194300"/>
          <p14:tracePt t="38807" x="4243388" y="5194300"/>
          <p14:tracePt t="38815" x="4256088" y="5194300"/>
          <p14:tracePt t="38823" x="4268788" y="5194300"/>
          <p14:tracePt t="38831" x="4294188" y="5194300"/>
          <p14:tracePt t="38839" x="4305300" y="5194300"/>
          <p14:tracePt t="38848" x="4318000" y="5194300"/>
          <p14:tracePt t="38855" x="4343400" y="5194300"/>
          <p14:tracePt t="38864" x="4356100" y="5194300"/>
          <p14:tracePt t="38869" x="4368800" y="5181600"/>
          <p14:tracePt t="38881" x="4381500" y="5181600"/>
          <p14:tracePt t="38885" x="4406900" y="5181600"/>
          <p14:tracePt t="38894" x="4418013" y="5181600"/>
          <p14:tracePt t="38901" x="4430713" y="5181600"/>
          <p14:tracePt t="38909" x="4456113" y="5181600"/>
          <p14:tracePt t="38917" x="4468813" y="5181600"/>
          <p14:tracePt t="38925" x="4481513" y="5181600"/>
          <p14:tracePt t="38933" x="4506913" y="5181600"/>
          <p14:tracePt t="38939" x="4518025" y="5194300"/>
          <p14:tracePt t="38948" x="4530725" y="5194300"/>
          <p14:tracePt t="38955" x="4543425" y="5194300"/>
          <p14:tracePt t="38971" x="4556125" y="5194300"/>
          <p14:tracePt t="38981" x="4568825" y="5194300"/>
          <p14:tracePt t="38987" x="4581525" y="5194300"/>
          <p14:tracePt t="38997" x="4606925" y="5194300"/>
          <p14:tracePt t="39001" x="4630738" y="5194300"/>
          <p14:tracePt t="39009" x="4643438" y="5194300"/>
          <p14:tracePt t="39017" x="4668838" y="5194300"/>
          <p14:tracePt t="39025" x="4694238" y="5181600"/>
          <p14:tracePt t="39033" x="4706938" y="5181600"/>
          <p14:tracePt t="39041" x="4732338" y="5181600"/>
          <p14:tracePt t="39049" x="4743450" y="5181600"/>
          <p14:tracePt t="39057" x="4781550" y="5181600"/>
          <p14:tracePt t="39065" x="4794250" y="5168900"/>
          <p14:tracePt t="39071" x="4806950" y="5168900"/>
          <p14:tracePt t="39080" x="4832350" y="5156200"/>
          <p14:tracePt t="39087" x="4843463" y="5156200"/>
          <p14:tracePt t="39101" x="4856163" y="5156200"/>
          <p14:tracePt t="39103" x="4881563" y="5156200"/>
          <p14:tracePt t="39112" x="4906963" y="5156200"/>
          <p14:tracePt t="39119" x="4932363" y="5156200"/>
          <p14:tracePt t="39130" x="4956175" y="5156200"/>
          <p14:tracePt t="39135" x="4981575" y="5156200"/>
          <p14:tracePt t="39141" x="5019675" y="5156200"/>
          <p14:tracePt t="39149" x="5068888" y="5156200"/>
          <p14:tracePt t="39157" x="5145088" y="5156200"/>
          <p14:tracePt t="39165" x="5194300" y="5156200"/>
          <p14:tracePt t="39173" x="5257800" y="5168900"/>
          <p14:tracePt t="39181" x="5307013" y="5168900"/>
          <p14:tracePt t="39189" x="5383213" y="5168900"/>
          <p14:tracePt t="39198" x="5445125" y="5168900"/>
          <p14:tracePt t="39203" x="5519738" y="5181600"/>
          <p14:tracePt t="39213" x="5557838" y="5181600"/>
          <p14:tracePt t="39219" x="5607050" y="5194300"/>
          <p14:tracePt t="39230" x="5645150" y="5205413"/>
          <p14:tracePt t="39235" x="5670550" y="5218113"/>
          <p14:tracePt t="39243" x="5708650" y="5218113"/>
          <p14:tracePt t="39251" x="5770563" y="5230813"/>
          <p14:tracePt t="39259" x="5808663" y="5230813"/>
          <p14:tracePt t="39268" x="5870575" y="5230813"/>
          <p14:tracePt t="39273" x="5932488" y="5230813"/>
          <p14:tracePt t="39281" x="6034088" y="5218113"/>
          <p14:tracePt t="39289" x="6146800" y="5194300"/>
          <p14:tracePt t="39297" x="6246813" y="5181600"/>
          <p14:tracePt t="39305" x="6346825" y="5168900"/>
          <p14:tracePt t="39314" x="6446838" y="5143500"/>
          <p14:tracePt t="39321" x="6534150" y="5130800"/>
          <p14:tracePt t="39330" x="6608763" y="5105400"/>
          <p14:tracePt t="39335" x="6684963" y="5081588"/>
          <p14:tracePt t="39343" x="6746875" y="5056188"/>
          <p14:tracePt t="39351" x="6821488" y="5056188"/>
          <p14:tracePt t="39359" x="6884988" y="5056188"/>
          <p14:tracePt t="39367" x="6959600" y="5056188"/>
          <p14:tracePt t="39375" x="7021513" y="5056188"/>
          <p14:tracePt t="39383" x="7085013" y="5056188"/>
          <p14:tracePt t="39391" x="7134225" y="5056188"/>
          <p14:tracePt t="39399" x="7185025" y="5068888"/>
          <p14:tracePt t="39405" x="7259638" y="5081588"/>
          <p14:tracePt t="39414" x="7297738" y="5092700"/>
          <p14:tracePt t="39421" x="7348538" y="5092700"/>
          <p14:tracePt t="39430" x="7385050" y="5092700"/>
          <p14:tracePt t="39437" x="7410450" y="5092700"/>
          <p14:tracePt t="39447" x="7435850" y="5092700"/>
          <p14:tracePt t="39453" x="7459663" y="5092700"/>
          <p14:tracePt t="39463" x="7485063" y="5092700"/>
          <p14:tracePt t="39469" x="7510463" y="5092700"/>
          <p14:tracePt t="39474" x="7548563" y="5092700"/>
          <p14:tracePt t="39483" x="7572375" y="5081588"/>
          <p14:tracePt t="39491" x="7610475" y="5081588"/>
          <p14:tracePt t="39499" x="7661275" y="5081588"/>
          <p14:tracePt t="39507" x="7710488" y="5081588"/>
          <p14:tracePt t="39515" x="7761288" y="5081588"/>
          <p14:tracePt t="39523" x="7835900" y="5105400"/>
          <p14:tracePt t="39531" x="7923213" y="5105400"/>
          <p14:tracePt t="39537" x="8010525" y="5118100"/>
          <p14:tracePt t="39547" x="8099425" y="5130800"/>
          <p14:tracePt t="39553" x="8186738" y="5156200"/>
          <p14:tracePt t="39564" x="8248650" y="5168900"/>
          <p14:tracePt t="39569" x="8324850" y="5168900"/>
          <p14:tracePt t="39582" x="8386763" y="5168900"/>
          <p14:tracePt t="39585" x="8474075" y="5181600"/>
          <p14:tracePt t="39593" x="8548688" y="5194300"/>
          <p14:tracePt t="39601" x="8612188" y="5205413"/>
          <p14:tracePt t="39607" x="8686800" y="5218113"/>
          <p14:tracePt t="39615" x="8763000" y="5243513"/>
          <p14:tracePt t="39623" x="8824913" y="5243513"/>
          <p14:tracePt t="39632" x="8874125" y="5243513"/>
          <p14:tracePt t="39639" x="8924925" y="5256213"/>
          <p14:tracePt t="39648" x="8950325" y="5256213"/>
          <p14:tracePt t="39655" x="8975725" y="5256213"/>
          <p14:tracePt t="39664" x="8986838" y="5256213"/>
          <p14:tracePt t="39669" x="8999538" y="5256213"/>
          <p14:tracePt t="39681" x="9024938" y="5256213"/>
          <p14:tracePt t="39685" x="9037638" y="5256213"/>
          <p14:tracePt t="39693" x="9050338" y="5256213"/>
          <p14:tracePt t="39701" x="9063038" y="5256213"/>
          <p14:tracePt t="39709" x="9088438" y="5268913"/>
          <p14:tracePt t="39717" x="9099550" y="5268913"/>
          <p14:tracePt t="39725" x="9124950" y="5268913"/>
          <p14:tracePt t="39734" x="9175750" y="5268913"/>
          <p14:tracePt t="39739" x="9224963" y="5268913"/>
          <p14:tracePt t="39748" x="9288463" y="5281613"/>
          <p14:tracePt t="39755" x="9337675" y="5281613"/>
          <p14:tracePt t="39764" x="9388475" y="5281613"/>
          <p14:tracePt t="39771" x="9437688" y="5281613"/>
          <p14:tracePt t="39780" x="9488488" y="5281613"/>
          <p14:tracePt t="39787" x="9525000" y="5281613"/>
          <p14:tracePt t="39797" x="9575800" y="5294313"/>
          <p14:tracePt t="39803" x="9626600" y="5294313"/>
          <p14:tracePt t="39809" x="9663113" y="5294313"/>
          <p14:tracePt t="39817" x="9688513" y="5281613"/>
          <p14:tracePt t="39825" x="9701213" y="5281613"/>
          <p14:tracePt t="39834" x="9713913" y="5281613"/>
          <p14:tracePt t="39841" x="9713913" y="5268913"/>
          <p14:tracePt t="39849" x="9726613" y="5256213"/>
          <p14:tracePt t="39857" x="9739313" y="5243513"/>
          <p14:tracePt t="39865" x="9750425" y="5243513"/>
          <p14:tracePt t="39871" x="9750425" y="5230813"/>
          <p14:tracePt t="39881" x="9775825" y="5218113"/>
          <p14:tracePt t="39887" x="9788525" y="5194300"/>
          <p14:tracePt t="39898" x="9801225" y="5194300"/>
          <p14:tracePt t="39903" x="9826625" y="5181600"/>
          <p14:tracePt t="39913" x="9839325" y="5168900"/>
          <p14:tracePt t="39919" x="9863138" y="5143500"/>
          <p14:tracePt t="39930" x="9875838" y="5130800"/>
          <p14:tracePt t="39936" x="9888538" y="5105400"/>
          <p14:tracePt t="39941" x="9901238" y="5092700"/>
          <p14:tracePt t="39949" x="9913938" y="5081588"/>
          <p14:tracePt t="39957" x="9926638" y="5056188"/>
          <p14:tracePt t="39967" x="9952038" y="5043488"/>
          <p14:tracePt t="39974" x="9952038" y="5018088"/>
          <p14:tracePt t="39982" x="9975850" y="5005388"/>
          <p14:tracePt t="39989" x="9988550" y="4992688"/>
          <p14:tracePt t="39998" x="10001250" y="4992688"/>
          <p14:tracePt t="40005" x="10001250" y="4968875"/>
          <p14:tracePt t="40013" x="10013950" y="4968875"/>
          <p14:tracePt t="40030" x="10013950" y="4956175"/>
          <p14:tracePt t="40051" x="10026650" y="4956175"/>
          <p14:tracePt t="40063" x="10026650" y="4943475"/>
          <p14:tracePt t="40079" x="10026650" y="4918075"/>
          <p14:tracePt t="40092" x="10026650" y="4905375"/>
          <p14:tracePt t="40100" x="10026650" y="4879975"/>
          <p14:tracePt t="40108" x="10026650" y="4868863"/>
          <p14:tracePt t="40116" x="10026650" y="4856163"/>
          <p14:tracePt t="40124" x="10026650" y="4830763"/>
          <p14:tracePt t="40133" x="10026650" y="4818063"/>
          <p14:tracePt t="40147" x="10026650" y="4792663"/>
          <p14:tracePt t="40154" x="10026650" y="4779963"/>
          <p14:tracePt t="40163" x="10013950" y="4768850"/>
          <p14:tracePt t="40170" x="10001250" y="4756150"/>
          <p14:tracePt t="40179" x="9975850" y="4743450"/>
          <p14:tracePt t="40186" x="9952038" y="4730750"/>
          <p14:tracePt t="40195" x="9926638" y="4730750"/>
          <p14:tracePt t="40202" x="9875838" y="4730750"/>
          <p14:tracePt t="40208" x="9839325" y="4730750"/>
          <p14:tracePt t="40217" x="9775825" y="4730750"/>
          <p14:tracePt t="40224" x="9713913" y="4730750"/>
          <p14:tracePt t="40232" x="9650413" y="4730750"/>
          <p14:tracePt t="40240" x="9588500" y="4718050"/>
          <p14:tracePt t="40249" x="9563100" y="4718050"/>
          <p14:tracePt t="40256" x="9525000" y="4718050"/>
          <p14:tracePt t="40265" x="9501188" y="4705350"/>
          <p14:tracePt t="40272" x="9475788" y="4705350"/>
          <p14:tracePt t="40280" x="9437688" y="4692650"/>
          <p14:tracePt t="40287" x="9401175" y="4679950"/>
          <p14:tracePt t="40297" x="9350375" y="4679950"/>
          <p14:tracePt t="40303" x="9275763" y="4679950"/>
          <p14:tracePt t="40313" x="9212263" y="4679950"/>
          <p14:tracePt t="40319" x="9112250" y="4679950"/>
          <p14:tracePt t="40330" x="9012238" y="4679950"/>
          <p14:tracePt t="40335" x="8950325" y="4679950"/>
          <p14:tracePt t="40343" x="8874125" y="4679950"/>
          <p14:tracePt t="40349" x="8812213" y="4679950"/>
          <p14:tracePt t="40357" x="8750300" y="4679950"/>
          <p14:tracePt t="40365" x="8724900" y="4679950"/>
          <p14:tracePt t="40373" x="8699500" y="4679950"/>
          <p14:tracePt t="40381" x="8686800" y="4679950"/>
          <p14:tracePt t="40389" x="8661400" y="4679950"/>
          <p14:tracePt t="40398" x="8650288" y="4679950"/>
          <p14:tracePt t="40405" x="8612188" y="4679950"/>
          <p14:tracePt t="40413" x="8561388" y="4679950"/>
          <p14:tracePt t="40419" x="8512175" y="4667250"/>
          <p14:tracePt t="40430" x="8435975" y="4667250"/>
          <p14:tracePt t="40435" x="8374063" y="4667250"/>
          <p14:tracePt t="40443" x="8312150" y="4667250"/>
          <p14:tracePt t="40451" x="8235950" y="4667250"/>
          <p14:tracePt t="40459" x="8186738" y="4667250"/>
          <p14:tracePt t="40467" x="8110538" y="4656138"/>
          <p14:tracePt t="40473" x="8048625" y="4656138"/>
          <p14:tracePt t="40482" x="7986713" y="4630738"/>
          <p14:tracePt t="40489" x="7935913" y="4618038"/>
          <p14:tracePt t="40497" x="7897813" y="4605338"/>
          <p14:tracePt t="40505" x="7861300" y="4592638"/>
          <p14:tracePt t="40514" x="7797800" y="4592638"/>
          <p14:tracePt t="40521" x="7735888" y="4579938"/>
          <p14:tracePt t="40530" x="7661275" y="4567238"/>
          <p14:tracePt t="40537" x="7585075" y="4543425"/>
          <p14:tracePt t="40547" x="7497763" y="4518025"/>
          <p14:tracePt t="40551" x="7435850" y="4492625"/>
          <p14:tracePt t="40559" x="7348538" y="4467225"/>
          <p14:tracePt t="40567" x="7272338" y="4443413"/>
          <p14:tracePt t="40575" x="7197725" y="4418013"/>
          <p14:tracePt t="40583" x="7146925" y="4405313"/>
          <p14:tracePt t="40592" x="7085013" y="4392613"/>
          <p14:tracePt t="40599" x="7021513" y="4392613"/>
          <p14:tracePt t="40607" x="6959600" y="4392613"/>
          <p14:tracePt t="40614" x="6897688" y="4392613"/>
          <p14:tracePt t="40621" x="6834188" y="4379913"/>
          <p14:tracePt t="40630" x="6759575" y="4379913"/>
          <p14:tracePt t="40637" x="6708775" y="4367213"/>
          <p14:tracePt t="40647" x="6634163" y="4367213"/>
          <p14:tracePt t="40653" x="6572250" y="4341813"/>
          <p14:tracePt t="40663" x="6496050" y="4318000"/>
          <p14:tracePt t="40669" x="6421438" y="4292600"/>
          <p14:tracePt t="40675" x="6359525" y="4292600"/>
          <p14:tracePt t="40683" x="6334125" y="4292600"/>
          <p14:tracePt t="40691" x="6296025" y="4292600"/>
          <p14:tracePt t="40699" x="6283325" y="4292600"/>
          <p14:tracePt t="40707" x="6270625" y="4292600"/>
          <p14:tracePt t="40715" x="6259513" y="4292600"/>
          <p14:tracePt t="40731" x="6246813" y="4292600"/>
          <p14:tracePt t="40739" x="6234113" y="4292600"/>
          <p14:tracePt t="40747" x="6221413" y="4292600"/>
          <p14:tracePt t="40753" x="6196013" y="4305300"/>
          <p14:tracePt t="40763" x="6183313" y="4305300"/>
          <p14:tracePt t="40769" x="6170613" y="4318000"/>
          <p14:tracePt t="40780" x="6170613" y="4330700"/>
          <p14:tracePt t="40789" x="6157913" y="4330700"/>
          <p14:tracePt t="40945" x="6157913" y="4318000"/>
          <p14:tracePt t="40999" x="6170613" y="4318000"/>
          <p14:tracePt t="41007" x="6183313" y="4318000"/>
          <p14:tracePt t="41013" x="6196013" y="4318000"/>
          <p14:tracePt t="41021" x="6234113" y="4318000"/>
          <p14:tracePt t="41029" x="6259513" y="4318000"/>
          <p14:tracePt t="41037" x="6270625" y="4318000"/>
          <p14:tracePt t="41047" x="6296025" y="4330700"/>
          <p14:tracePt t="41052" x="6321425" y="4341813"/>
          <p14:tracePt t="41062" x="6346825" y="4341813"/>
          <p14:tracePt t="41068" x="6370638" y="4354513"/>
          <p14:tracePt t="41079" x="6396038" y="4367213"/>
          <p14:tracePt t="41083" x="6421438" y="4379913"/>
          <p14:tracePt t="41090" x="6446838" y="4392613"/>
          <p14:tracePt t="41099" x="6472238" y="4418013"/>
          <p14:tracePt t="41106" x="6483350" y="4418013"/>
          <p14:tracePt t="41114" x="6508750" y="4430713"/>
          <p14:tracePt t="41122" x="6521450" y="4443413"/>
          <p14:tracePt t="41130" x="6534150" y="4454525"/>
          <p14:tracePt t="41138" x="6546850" y="4467225"/>
          <p14:tracePt t="41147" x="6559550" y="4467225"/>
          <p14:tracePt t="41152" x="6559550" y="4479925"/>
          <p14:tracePt t="41161" x="6572250" y="4479925"/>
          <p14:tracePt t="41168" x="6584950" y="4479925"/>
          <p14:tracePt t="41184" x="6584950" y="4492625"/>
          <p14:tracePt t="41193" x="6596063" y="4505325"/>
          <p14:tracePt t="41208" x="6621463" y="4518025"/>
          <p14:tracePt t="41222" x="6634163" y="4518025"/>
          <p14:tracePt t="41230" x="6634163" y="4543425"/>
          <p14:tracePt t="41238" x="6646863" y="4543425"/>
          <p14:tracePt t="41254" x="6672263" y="4543425"/>
          <p14:tracePt t="41263" x="6672263" y="4554538"/>
          <p14:tracePt t="41270" x="6696075" y="4554538"/>
          <p14:tracePt t="41284" x="6708775" y="4567238"/>
          <p14:tracePt t="41301" x="6721475" y="4579938"/>
          <p14:tracePt t="41309" x="6746875" y="4579938"/>
          <p14:tracePt t="41317" x="6759575" y="4592638"/>
          <p14:tracePt t="41325" x="6772275" y="4592638"/>
          <p14:tracePt t="41333" x="6797675" y="4592638"/>
          <p14:tracePt t="41341" x="6821488" y="4605338"/>
          <p14:tracePt t="41347" x="6834188" y="4618038"/>
          <p14:tracePt t="41355" x="6859588" y="4618038"/>
          <p14:tracePt t="41363" x="6872288" y="4630738"/>
          <p14:tracePt t="41371" x="6884988" y="4630738"/>
          <p14:tracePt t="41380" x="6910388" y="4630738"/>
          <p14:tracePt t="41396" x="6921500" y="4630738"/>
          <p14:tracePt t="41407" x="6934200" y="4630738"/>
          <p14:tracePt t="41437" x="6946900" y="4630738"/>
          <p14:tracePt t="41453" x="6959600" y="4630738"/>
          <p14:tracePt t="41477" x="6972300" y="4630738"/>
          <p14:tracePt t="41491" x="6997700" y="4630738"/>
          <p14:tracePt t="41507" x="7010400" y="4630738"/>
          <p14:tracePt t="41515" x="7034213" y="4630738"/>
          <p14:tracePt t="41531" x="7046913" y="4630738"/>
          <p14:tracePt t="41540" x="7072313" y="4630738"/>
          <p14:tracePt t="41548" x="7085013" y="4630738"/>
          <p14:tracePt t="41553" x="7097713" y="4630738"/>
          <p14:tracePt t="41564" x="7110413" y="4630738"/>
          <p14:tracePt t="41568" x="7123113" y="4630738"/>
          <p14:tracePt t="41578" x="7134225" y="4618038"/>
          <p14:tracePt t="41593" x="7159625" y="4618038"/>
          <p14:tracePt t="41608" x="7172325" y="4618038"/>
          <p14:tracePt t="41614" x="7185025" y="4618038"/>
          <p14:tracePt t="41622" x="7197725" y="4618038"/>
          <p14:tracePt t="41630" x="7210425" y="4605338"/>
          <p14:tracePt t="41638" x="7223125" y="4605338"/>
          <p14:tracePt t="41647" x="7235825" y="4605338"/>
          <p14:tracePt t="41654" x="7259638" y="4605338"/>
          <p14:tracePt t="41663" x="7272338" y="4605338"/>
          <p14:tracePt t="41670" x="7285038" y="4605338"/>
          <p14:tracePt t="41679" x="7310438" y="4605338"/>
          <p14:tracePt t="41684" x="7335838" y="4592638"/>
          <p14:tracePt t="41695" x="7348538" y="4592638"/>
          <p14:tracePt t="41700" x="7359650" y="4592638"/>
          <p14:tracePt t="41708" x="7385050" y="4592638"/>
          <p14:tracePt t="41716" x="7410450" y="4579938"/>
          <p14:tracePt t="41724" x="7435850" y="4579938"/>
          <p14:tracePt t="41732" x="7448550" y="4579938"/>
          <p14:tracePt t="41740" x="7459663" y="4579938"/>
          <p14:tracePt t="41748" x="7485063" y="4579938"/>
          <p14:tracePt t="41754" x="7497763" y="4579938"/>
          <p14:tracePt t="41762" x="7510463" y="4567238"/>
          <p14:tracePt t="41770" x="7535863" y="4567238"/>
          <p14:tracePt t="41779" x="7548563" y="4567238"/>
          <p14:tracePt t="41786" x="7561263" y="4554538"/>
          <p14:tracePt t="41795" x="7572375" y="4554538"/>
          <p14:tracePt t="41802" x="7585075" y="4554538"/>
          <p14:tracePt t="41810" x="7597775" y="4554538"/>
          <p14:tracePt t="41818" x="7610475" y="4554538"/>
          <p14:tracePt t="41824" x="7623175" y="4554538"/>
          <p14:tracePt t="41832" x="7623175" y="4543425"/>
          <p14:tracePt t="41844" x="7635875" y="4543425"/>
          <p14:tracePt t="41852" x="7648575" y="4543425"/>
          <p14:tracePt t="41860" x="7661275" y="4543425"/>
          <p14:tracePt t="41879" x="7673975" y="4530725"/>
          <p14:tracePt t="41883" x="7697788" y="4530725"/>
          <p14:tracePt t="41891" x="7710488" y="4518025"/>
          <p14:tracePt t="41903" x="7723188" y="4518025"/>
          <p14:tracePt t="41912" x="7735888" y="4518025"/>
          <p14:tracePt t="41929" x="7748588" y="4518025"/>
          <p14:tracePt t="41945" x="7761288" y="4518025"/>
          <p14:tracePt t="42036" x="7761288" y="4505325"/>
          <p14:tracePt t="72684" x="7773988" y="4505325"/>
          <p14:tracePt t="72705" x="7773988" y="4530725"/>
          <p14:tracePt t="72714" x="7785100" y="4530725"/>
          <p14:tracePt t="72722" x="7785100" y="4543425"/>
          <p14:tracePt t="72739" x="7785100" y="4554538"/>
          <p14:tracePt t="72745" x="7797800" y="4567238"/>
          <p14:tracePt t="72751" x="7810500" y="4579938"/>
          <p14:tracePt t="72768" x="7810500" y="4592638"/>
          <p14:tracePt t="72776" x="7810500" y="4605338"/>
          <p14:tracePt t="72783" x="7823200" y="4618038"/>
          <p14:tracePt t="72792" x="7823200" y="4630738"/>
          <p14:tracePt t="72808" x="7823200" y="4643438"/>
          <p14:tracePt t="72815" x="7835900" y="4656138"/>
          <p14:tracePt t="72824" x="7835900" y="4667250"/>
          <p14:tracePt t="72829" x="7835900" y="4679950"/>
          <p14:tracePt t="72840" x="7848600" y="4692650"/>
          <p14:tracePt t="72846" x="7848600" y="4718050"/>
          <p14:tracePt t="72861" x="7848600" y="4730750"/>
          <p14:tracePt t="72870" x="7861300" y="4743450"/>
          <p14:tracePt t="72877" x="7861300" y="4756150"/>
          <p14:tracePt t="72885" x="7861300" y="4768850"/>
          <p14:tracePt t="72899" x="7861300" y="4779963"/>
          <p14:tracePt t="72908" x="7861300" y="4792663"/>
          <p14:tracePt t="72919" x="7861300" y="4805363"/>
          <p14:tracePt t="72939" x="7861300" y="4818063"/>
          <p14:tracePt t="72959" x="7861300" y="4830763"/>
          <p14:tracePt t="72964" x="7861300" y="4843463"/>
          <p14:tracePt t="72979" x="7861300" y="4856163"/>
          <p14:tracePt t="72985" x="7861300" y="4868863"/>
          <p14:tracePt t="73001" x="7861300" y="4892675"/>
          <p14:tracePt t="73017" x="7861300" y="4905375"/>
          <p14:tracePt t="73031" x="7861300" y="4918075"/>
          <p14:tracePt t="73041" x="7861300" y="4930775"/>
          <p14:tracePt t="73057" x="7861300" y="4943475"/>
          <p14:tracePt t="73075" x="7848600" y="4943475"/>
          <p14:tracePt t="73082" x="7848600" y="4956175"/>
          <p14:tracePt t="73097" x="7835900" y="4968875"/>
          <p14:tracePt t="73105" x="7835900" y="4981575"/>
          <p14:tracePt t="73112" x="7823200" y="4992688"/>
          <p14:tracePt t="73122" x="7823200" y="5005388"/>
          <p14:tracePt t="73128" x="7810500" y="5018088"/>
          <p14:tracePt t="73139" x="7797800" y="5030788"/>
          <p14:tracePt t="73144" x="7785100" y="5043488"/>
          <p14:tracePt t="73150" x="7773988" y="5043488"/>
          <p14:tracePt t="73159" x="7773988" y="5068888"/>
          <p14:tracePt t="73166" x="7761288" y="5068888"/>
          <p14:tracePt t="73183" x="7761288" y="5081588"/>
          <p14:tracePt t="73191" x="7735888" y="5081588"/>
          <p14:tracePt t="73199" x="7735888" y="5092700"/>
          <p14:tracePt t="73219" x="7723188" y="5092700"/>
          <p14:tracePt t="73241" x="7710488" y="5105400"/>
          <p14:tracePt t="73249" x="7697788" y="5105400"/>
          <p14:tracePt t="73258" x="7685088" y="5118100"/>
          <p14:tracePt t="73274" x="7673975" y="5130800"/>
          <p14:tracePt t="73281" x="7648575" y="5130800"/>
          <p14:tracePt t="73290" x="7635875" y="5130800"/>
          <p14:tracePt t="73295" x="7623175" y="5143500"/>
          <p14:tracePt t="73303" x="7597775" y="5143500"/>
          <p14:tracePt t="73311" x="7585075" y="5156200"/>
          <p14:tracePt t="73319" x="7572375" y="5156200"/>
          <p14:tracePt t="73327" x="7548563" y="5156200"/>
          <p14:tracePt t="73335" x="7535863" y="5168900"/>
          <p14:tracePt t="73343" x="7523163" y="5168900"/>
          <p14:tracePt t="73351" x="7497763" y="5168900"/>
          <p14:tracePt t="73357" x="7485063" y="5168900"/>
          <p14:tracePt t="73365" x="7472363" y="5168900"/>
          <p14:tracePt t="73374" x="7448550" y="5168900"/>
          <p14:tracePt t="73381" x="7435850" y="5168900"/>
          <p14:tracePt t="73390" x="7423150" y="5168900"/>
          <p14:tracePt t="73397" x="7410450" y="5168900"/>
          <p14:tracePt t="73406" x="7385050" y="5168900"/>
          <p14:tracePt t="73413" x="7372350" y="5168900"/>
          <p14:tracePt t="73419" x="7359650" y="5168900"/>
          <p14:tracePt t="73427" x="7335838" y="5168900"/>
          <p14:tracePt t="73435" x="7297738" y="5168900"/>
          <p14:tracePt t="73444" x="7285038" y="5168900"/>
          <p14:tracePt t="73451" x="7259638" y="5168900"/>
          <p14:tracePt t="73460" x="7235825" y="5168900"/>
          <p14:tracePt t="73467" x="7197725" y="5181600"/>
          <p14:tracePt t="73475" x="7146925" y="5181600"/>
          <p14:tracePt t="73483" x="7085013" y="5194300"/>
          <p14:tracePt t="73490" x="7046913" y="5205413"/>
          <p14:tracePt t="73498" x="6997700" y="5205413"/>
          <p14:tracePt t="73506" x="6959600" y="5205413"/>
          <p14:tracePt t="73513" x="6921500" y="5205413"/>
          <p14:tracePt t="73524" x="6884988" y="5205413"/>
          <p14:tracePt t="73530" x="6834188" y="5205413"/>
          <p14:tracePt t="73541" x="6797675" y="5205413"/>
          <p14:tracePt t="73545" x="6746875" y="5205413"/>
          <p14:tracePt t="73554" x="6696075" y="5205413"/>
          <p14:tracePt t="73559" x="6659563" y="5205413"/>
          <p14:tracePt t="73567" x="6608763" y="5205413"/>
          <p14:tracePt t="73575" x="6584950" y="5205413"/>
          <p14:tracePt t="73583" x="6559550" y="5205413"/>
          <p14:tracePt t="73592" x="6534150" y="5218113"/>
          <p14:tracePt t="73599" x="6496050" y="5218113"/>
          <p14:tracePt t="73608" x="6459538" y="5218113"/>
          <p14:tracePt t="73615" x="6421438" y="5218113"/>
          <p14:tracePt t="73623" x="6370638" y="5218113"/>
          <p14:tracePt t="73630" x="6321425" y="5218113"/>
          <p14:tracePt t="73641" x="6283325" y="5205413"/>
          <p14:tracePt t="73645" x="6246813" y="5205413"/>
          <p14:tracePt t="73653" x="6208713" y="5205413"/>
          <p14:tracePt t="73661" x="6170613" y="5205413"/>
          <p14:tracePt t="73669" x="6134100" y="5205413"/>
          <p14:tracePt t="73678" x="6083300" y="5205413"/>
          <p14:tracePt t="73685" x="6008688" y="5205413"/>
          <p14:tracePt t="73691" x="5945188" y="5205413"/>
          <p14:tracePt t="73699" x="5870575" y="5218113"/>
          <p14:tracePt t="73708" x="5808663" y="5218113"/>
          <p14:tracePt t="73715" x="5745163" y="5218113"/>
          <p14:tracePt t="73724" x="5683250" y="5218113"/>
          <p14:tracePt t="73731" x="5645150" y="5218113"/>
          <p14:tracePt t="73741" x="5595938" y="5218113"/>
          <p14:tracePt t="73747" x="5570538" y="5218113"/>
          <p14:tracePt t="73757" x="5545138" y="5205413"/>
          <p14:tracePt t="73761" x="5532438" y="5194300"/>
          <p14:tracePt t="73769" x="5507038" y="5194300"/>
          <p14:tracePt t="73778" x="5495925" y="5194300"/>
          <p14:tracePt t="73785" x="5483225" y="5194300"/>
          <p14:tracePt t="73793" x="5457825" y="5194300"/>
          <p14:tracePt t="73809" x="5445125" y="5194300"/>
          <p14:tracePt t="73817" x="5419725" y="5181600"/>
          <p14:tracePt t="73824" x="5407025" y="5181600"/>
          <p14:tracePt t="73831" x="5394325" y="5168900"/>
          <p14:tracePt t="73841" x="5370513" y="5168900"/>
          <p14:tracePt t="73848" x="5345113" y="5168900"/>
          <p14:tracePt t="73856" x="5307013" y="5168900"/>
          <p14:tracePt t="73863" x="5257800" y="5156200"/>
          <p14:tracePt t="73873" x="5207000" y="5156200"/>
          <p14:tracePt t="73879" x="5170488" y="5156200"/>
          <p14:tracePt t="73885" x="5119688" y="5156200"/>
          <p14:tracePt t="73893" x="5068888" y="5156200"/>
          <p14:tracePt t="73901" x="5032375" y="5156200"/>
          <p14:tracePt t="73909" x="4994275" y="5156200"/>
          <p14:tracePt t="73917" x="4956175" y="5156200"/>
          <p14:tracePt t="73925" x="4932363" y="5156200"/>
          <p14:tracePt t="73933" x="4906963" y="5156200"/>
          <p14:tracePt t="73942" x="4881563" y="5156200"/>
          <p14:tracePt t="73949" x="4856163" y="5156200"/>
          <p14:tracePt t="73957" x="4832350" y="5156200"/>
          <p14:tracePt t="73963" x="4806950" y="5156200"/>
          <p14:tracePt t="73973" x="4794250" y="5156200"/>
          <p14:tracePt t="73979" x="4756150" y="5168900"/>
          <p14:tracePt t="73990" x="4743450" y="5168900"/>
          <p14:tracePt t="73996" x="4719638" y="5168900"/>
          <p14:tracePt t="74004" x="4706938" y="5168900"/>
          <p14:tracePt t="74012" x="4681538" y="5168900"/>
          <p14:tracePt t="74019" x="4668838" y="5168900"/>
          <p14:tracePt t="74026" x="4656138" y="5181600"/>
          <p14:tracePt t="74034" x="4619625" y="5181600"/>
          <p14:tracePt t="74041" x="4594225" y="5181600"/>
          <p14:tracePt t="74049" x="4581525" y="5181600"/>
          <p14:tracePt t="74058" x="4556125" y="5181600"/>
          <p14:tracePt t="74065" x="4543425" y="5181600"/>
          <p14:tracePt t="74074" x="4518025" y="5181600"/>
          <p14:tracePt t="74081" x="4506913" y="5181600"/>
          <p14:tracePt t="74090" x="4494213" y="5181600"/>
          <p14:tracePt t="74095" x="4481513" y="5181600"/>
          <p14:tracePt t="74104" x="4468813" y="5181600"/>
          <p14:tracePt t="74131" x="4456113" y="5181600"/>
          <p14:tracePt t="74173" x="4443413" y="5181600"/>
          <p14:tracePt t="74193" x="4430713" y="5181600"/>
          <p14:tracePt t="74597" x="4430713" y="5194300"/>
          <p14:tracePt t="74609" x="4430713" y="5205413"/>
          <p14:tracePt t="74625" x="4418013" y="5205413"/>
          <p14:tracePt t="74647" x="4418013" y="5218113"/>
          <p14:tracePt t="74688" x="4406900" y="5218113"/>
          <p14:tracePt t="74693" x="4394200" y="5218113"/>
          <p14:tracePt t="74709" x="4368800" y="5218113"/>
          <p14:tracePt t="74717" x="4356100" y="5218113"/>
          <p14:tracePt t="74726" x="4343400" y="5218113"/>
          <p14:tracePt t="74733" x="4330700" y="5218113"/>
          <p14:tracePt t="74742" x="4305300" y="5218113"/>
          <p14:tracePt t="74749" x="4294188" y="5218113"/>
          <p14:tracePt t="74757" x="4281488" y="5218113"/>
          <p14:tracePt t="74763" x="4256088" y="5218113"/>
          <p14:tracePt t="74773" x="4230688" y="5218113"/>
          <p14:tracePt t="74779" x="4217988" y="5230813"/>
          <p14:tracePt t="74790" x="4181475" y="5243513"/>
          <p14:tracePt t="74795" x="4168775" y="5243513"/>
          <p14:tracePt t="74807" x="4156075" y="5256213"/>
          <p14:tracePt t="74811" x="4130675" y="5256213"/>
          <p14:tracePt t="74819" x="4117975" y="5256213"/>
          <p14:tracePt t="74825" x="4105275" y="5256213"/>
          <p14:tracePt t="74833" x="4092575" y="5268913"/>
          <p14:tracePt t="74841" x="4081463" y="5268913"/>
          <p14:tracePt t="74857" x="4068763" y="5268913"/>
          <p14:tracePt t="74869" x="4056063" y="5268913"/>
          <p14:tracePt t="74877" x="4043363" y="5268913"/>
          <p14:tracePt t="74885" x="4030663" y="5268913"/>
          <p14:tracePt t="74892" x="4005263" y="5281613"/>
          <p14:tracePt t="74899" x="3992563" y="5281613"/>
          <p14:tracePt t="74915" x="3968750" y="5294313"/>
          <p14:tracePt t="74931" x="3956050" y="5294313"/>
          <p14:tracePt t="74947" x="3943350" y="5294313"/>
          <p14:tracePt t="74962" x="3943350" y="5305425"/>
          <p14:tracePt t="74965" x="3930650" y="5305425"/>
          <p14:tracePt t="74977" x="3930650" y="5318125"/>
          <p14:tracePt t="74991" x="3917950" y="5318125"/>
          <p14:tracePt t="75007" x="3905250" y="5318125"/>
          <p14:tracePt t="75013" x="3905250" y="5330825"/>
          <p14:tracePt t="75023" x="3892550" y="5330825"/>
          <p14:tracePt t="75030" x="3879850" y="5330825"/>
          <p14:tracePt t="75035" x="3867150" y="5330825"/>
          <p14:tracePt t="75044" x="3867150" y="5343525"/>
          <p14:tracePt t="75051" x="3856038" y="5343525"/>
          <p14:tracePt t="75129" x="3843338" y="5343525"/>
          <p14:tracePt t="75199" x="3843338" y="5330825"/>
          <p14:tracePt t="75207" x="3830638" y="5330825"/>
          <p14:tracePt t="75215" x="3830638" y="5305425"/>
          <p14:tracePt t="75224" x="3817938" y="5294313"/>
          <p14:tracePt t="75229" x="3805238" y="5281613"/>
          <p14:tracePt t="75240" x="3792538" y="5256213"/>
          <p14:tracePt t="75257" x="3779838" y="5230813"/>
          <p14:tracePt t="75261" x="3779838" y="5218113"/>
          <p14:tracePt t="75277" x="3779838" y="5205413"/>
          <p14:tracePt t="75285" x="3767138" y="5194300"/>
          <p14:tracePt t="75294" x="3767138" y="5181600"/>
          <p14:tracePt t="75327" x="3767138" y="5168900"/>
          <p14:tracePt t="75343" x="3767138" y="5156200"/>
          <p14:tracePt t="75351" x="3756025" y="5156200"/>
          <p14:tracePt t="75359" x="3743325" y="5156200"/>
          <p14:tracePt t="75374" x="3730625" y="5156200"/>
          <p14:tracePt t="75381" x="3705225" y="5156200"/>
          <p14:tracePt t="75391" x="3692525" y="5156200"/>
          <p14:tracePt t="75397" x="3679825" y="5156200"/>
          <p14:tracePt t="75407" x="3654425" y="5143500"/>
          <p14:tracePt t="75413" x="3643313" y="5143500"/>
          <p14:tracePt t="75430" x="3617913" y="5143500"/>
          <p14:tracePt t="75627" x="3617913" y="5130800"/>
          <p14:tracePt t="75665" x="3617913" y="5118100"/>
          <p14:tracePt t="76023" x="3630613" y="5130800"/>
          <p14:tracePt t="76043" x="3643313" y="5130800"/>
          <p14:tracePt t="76065" x="3643313" y="5143500"/>
          <p14:tracePt t="76073" x="3654425" y="5143500"/>
          <p14:tracePt t="76139" x="3654425" y="5156200"/>
          <p14:tracePt t="76209" x="3654425" y="5168900"/>
          <p14:tracePt t="76221" x="3654425" y="5181600"/>
          <p14:tracePt t="76247" x="3654425" y="5194300"/>
          <p14:tracePt t="76283" x="3654425" y="5205413"/>
          <p14:tracePt t="76299" x="3643313" y="5205413"/>
          <p14:tracePt t="76317" x="3630613" y="5218113"/>
          <p14:tracePt t="76325" x="3617913" y="5230813"/>
          <p14:tracePt t="76333" x="3592513" y="5230813"/>
          <p14:tracePt t="76342" x="3579813" y="5230813"/>
          <p14:tracePt t="76349" x="3567113" y="5230813"/>
          <p14:tracePt t="76357" x="3554413" y="5243513"/>
          <p14:tracePt t="76365" x="3530600" y="5243513"/>
          <p14:tracePt t="76373" x="3505200" y="5256213"/>
          <p14:tracePt t="76379" x="3479800" y="5256213"/>
          <p14:tracePt t="76391" x="3429000" y="5281613"/>
          <p14:tracePt t="76396" x="3379788" y="5294313"/>
          <p14:tracePt t="76406" x="3341688" y="5318125"/>
          <p14:tracePt t="76411" x="3292475" y="5318125"/>
          <p14:tracePt t="76420" x="3228975" y="5318125"/>
          <p14:tracePt t="76427" x="3192463" y="5343525"/>
          <p14:tracePt t="76435" x="3154363" y="5356225"/>
          <p14:tracePt t="76441" x="3128963" y="5356225"/>
          <p14:tracePt t="76449" x="3116263" y="5356225"/>
          <p14:tracePt t="76458" x="3092450" y="5356225"/>
          <p14:tracePt t="76465" x="3079750" y="5356225"/>
          <p14:tracePt t="76474" x="3067050" y="5356225"/>
          <p14:tracePt t="76485" x="3054350" y="5356225"/>
          <p14:tracePt t="76501" x="3028950" y="5356225"/>
          <p14:tracePt t="76509" x="3016250" y="5356225"/>
          <p14:tracePt t="76515" x="2992438" y="5356225"/>
          <p14:tracePt t="76523" x="2979738" y="5356225"/>
          <p14:tracePt t="76531" x="2941638" y="5368925"/>
          <p14:tracePt t="76540" x="2916238" y="5368925"/>
          <p14:tracePt t="76547" x="2879725" y="5368925"/>
          <p14:tracePt t="76556" x="2867025" y="5368925"/>
          <p14:tracePt t="76563" x="2841625" y="5368925"/>
          <p14:tracePt t="76574" x="2828925" y="5368925"/>
          <p14:tracePt t="76577" x="2803525" y="5368925"/>
          <p14:tracePt t="76587" x="2790825" y="5368925"/>
          <p14:tracePt t="76594" x="2778125" y="5368925"/>
          <p14:tracePt t="76610" x="2767013" y="5368925"/>
          <p14:tracePt t="76617" x="2741613" y="5381625"/>
          <p14:tracePt t="76625" x="2728913" y="5394325"/>
          <p14:tracePt t="76633" x="2716213" y="5394325"/>
          <p14:tracePt t="76641" x="2690813" y="5394325"/>
          <p14:tracePt t="76647" x="2678113" y="5394325"/>
          <p14:tracePt t="76657" x="2667000" y="5394325"/>
          <p14:tracePt t="76663" x="2641600" y="5407025"/>
          <p14:tracePt t="76672" x="2628900" y="5407025"/>
          <p14:tracePt t="76679" x="2616200" y="5407025"/>
          <p14:tracePt t="76691" x="2590800" y="5407025"/>
          <p14:tracePt t="76695" x="2578100" y="5407025"/>
          <p14:tracePt t="76706" x="2565400" y="5407025"/>
          <p14:tracePt t="76711" x="2541588" y="5407025"/>
          <p14:tracePt t="76717" x="2516188" y="5407025"/>
          <p14:tracePt t="76725" x="2503488" y="5394325"/>
          <p14:tracePt t="76733" x="2490788" y="5394325"/>
          <p14:tracePt t="76741" x="2465388" y="5381625"/>
          <p14:tracePt t="76758" x="2452688" y="5381625"/>
          <p14:tracePt t="76765" x="2441575" y="5368925"/>
          <p14:tracePt t="76773" x="2428875" y="5368925"/>
          <p14:tracePt t="76780" x="2416175" y="5356225"/>
          <p14:tracePt t="76790" x="2403475" y="5343525"/>
          <p14:tracePt t="76795" x="2378075" y="5318125"/>
          <p14:tracePt t="76806" x="2365375" y="5305425"/>
          <p14:tracePt t="76811" x="2339975" y="5281613"/>
          <p14:tracePt t="76819" x="2328863" y="5268913"/>
          <p14:tracePt t="76827" x="2316163" y="5243513"/>
          <p14:tracePt t="76835" x="2290763" y="5230813"/>
          <p14:tracePt t="76841" x="2278063" y="5218113"/>
          <p14:tracePt t="76849" x="2252663" y="5194300"/>
          <p14:tracePt t="76857" x="2239963" y="5181600"/>
          <p14:tracePt t="76865" x="2216150" y="5156200"/>
          <p14:tracePt t="76873" x="2203450" y="5156200"/>
          <p14:tracePt t="76881" x="2190750" y="5130800"/>
          <p14:tracePt t="76890" x="2165350" y="5118100"/>
          <p14:tracePt t="76898" x="2152650" y="5092700"/>
          <p14:tracePt t="76907" x="2127250" y="5081588"/>
          <p14:tracePt t="76914" x="2127250" y="5068888"/>
          <p14:tracePt t="76919" x="2103438" y="5056188"/>
          <p14:tracePt t="76927" x="2103438" y="5043488"/>
          <p14:tracePt t="76935" x="2078038" y="5018088"/>
          <p14:tracePt t="76943" x="2078038" y="5005388"/>
          <p14:tracePt t="76951" x="2052638" y="4992688"/>
          <p14:tracePt t="76959" x="2052638" y="4981575"/>
          <p14:tracePt t="76975" x="2039938" y="4968875"/>
          <p14:tracePt t="76981" x="2027238" y="4943475"/>
          <p14:tracePt t="76991" x="2027238" y="4930775"/>
          <p14:tracePt t="76998" x="2014538" y="4918075"/>
          <p14:tracePt t="77007" x="2003425" y="4892675"/>
          <p14:tracePt t="77014" x="1978025" y="4879975"/>
          <p14:tracePt t="77022" x="1965325" y="4856163"/>
          <p14:tracePt t="77030" x="1939925" y="4843463"/>
          <p14:tracePt t="77041" x="1927225" y="4818063"/>
          <p14:tracePt t="77043" x="1903413" y="4792663"/>
          <p14:tracePt t="77052" x="1890713" y="4779963"/>
          <p14:tracePt t="77059" x="1878013" y="4756150"/>
          <p14:tracePt t="77067" x="1865313" y="4730750"/>
          <p14:tracePt t="77075" x="1839913" y="4705350"/>
          <p14:tracePt t="77083" x="1827213" y="4692650"/>
          <p14:tracePt t="77091" x="1801813" y="4656138"/>
          <p14:tracePt t="77099" x="1801813" y="4643438"/>
          <p14:tracePt t="77107" x="1790700" y="4630738"/>
          <p14:tracePt t="77112" x="1765300" y="4592638"/>
          <p14:tracePt t="77122" x="1765300" y="4579938"/>
          <p14:tracePt t="77128" x="1752600" y="4554538"/>
          <p14:tracePt t="77139" x="1739900" y="4530725"/>
          <p14:tracePt t="77144" x="1739900" y="4505325"/>
          <p14:tracePt t="77154" x="1739900" y="4479925"/>
          <p14:tracePt t="77161" x="1727200" y="4467225"/>
          <p14:tracePt t="77169" x="1727200" y="4443413"/>
          <p14:tracePt t="77175" x="1714500" y="4430713"/>
          <p14:tracePt t="77182" x="1714500" y="4418013"/>
          <p14:tracePt t="77191" x="1714500" y="4392613"/>
          <p14:tracePt t="77199" x="1714500" y="4379913"/>
          <p14:tracePt t="77207" x="1714500" y="4367213"/>
          <p14:tracePt t="77215" x="1714500" y="4354513"/>
          <p14:tracePt t="77223" x="1714500" y="4330700"/>
          <p14:tracePt t="77230" x="1714500" y="4305300"/>
          <p14:tracePt t="77240" x="1714500" y="4279900"/>
          <p14:tracePt t="77244" x="1714500" y="4267200"/>
          <p14:tracePt t="77255" x="1714500" y="4241800"/>
          <p14:tracePt t="77260" x="1714500" y="4217988"/>
          <p14:tracePt t="77269" x="1714500" y="4192588"/>
          <p14:tracePt t="77277" x="1714500" y="4179888"/>
          <p14:tracePt t="77285" x="1714500" y="4167188"/>
          <p14:tracePt t="77292" x="1714500" y="4141788"/>
          <p14:tracePt t="77300" x="1714500" y="4117975"/>
          <p14:tracePt t="77308" x="1727200" y="4105275"/>
          <p14:tracePt t="77314" x="1727200" y="4092575"/>
          <p14:tracePt t="77323" x="1727200" y="4067175"/>
          <p14:tracePt t="77339" x="1727200" y="4041775"/>
          <p14:tracePt t="77347" x="1739900" y="4041775"/>
          <p14:tracePt t="77355" x="1739900" y="4029075"/>
          <p14:tracePt t="77362" x="1752600" y="4005263"/>
          <p14:tracePt t="77372" x="1765300" y="3992563"/>
          <p14:tracePt t="77378" x="1778000" y="3979863"/>
          <p14:tracePt t="77384" x="1790700" y="3967163"/>
          <p14:tracePt t="77393" x="1790700" y="3954463"/>
          <p14:tracePt t="77400" x="1801813" y="3941763"/>
          <p14:tracePt t="77409" x="1827213" y="3929063"/>
          <p14:tracePt t="77416" x="1839913" y="3905250"/>
          <p14:tracePt t="77425" x="1852613" y="3892550"/>
          <p14:tracePt t="77432" x="1878013" y="3867150"/>
          <p14:tracePt t="77441" x="1890713" y="3854450"/>
          <p14:tracePt t="77446" x="1914525" y="3829050"/>
          <p14:tracePt t="77455" x="1927225" y="3816350"/>
          <p14:tracePt t="77462" x="1939925" y="3803650"/>
          <p14:tracePt t="77472" x="1965325" y="3779838"/>
          <p14:tracePt t="77479" x="1978025" y="3767138"/>
          <p14:tracePt t="77488" x="2003425" y="3754438"/>
          <p14:tracePt t="77494" x="2014538" y="3741738"/>
          <p14:tracePt t="77505" x="2027238" y="3741738"/>
          <p14:tracePt t="77509" x="2052638" y="3729038"/>
          <p14:tracePt t="77516" x="2065338" y="3729038"/>
          <p14:tracePt t="77525" x="2078038" y="3716338"/>
          <p14:tracePt t="77533" x="2090738" y="3716338"/>
          <p14:tracePt t="77541" x="2103438" y="3716338"/>
          <p14:tracePt t="77549" x="2116138" y="3716338"/>
          <p14:tracePt t="77557" x="2139950" y="3716338"/>
          <p14:tracePt t="77565" x="2152650" y="3716338"/>
          <p14:tracePt t="77574" x="2165350" y="3716338"/>
          <p14:tracePt t="77579" x="2190750" y="3716338"/>
          <p14:tracePt t="77589" x="2228850" y="3716338"/>
          <p14:tracePt t="77595" x="2239963" y="3716338"/>
          <p14:tracePt t="77606" x="2252663" y="3716338"/>
          <p14:tracePt t="77611" x="2265363" y="3716338"/>
          <p14:tracePt t="77620" x="2290763" y="3716338"/>
          <p14:tracePt t="77635" x="2303463" y="3716338"/>
          <p14:tracePt t="77670" x="2316163" y="3716338"/>
          <p14:tracePt t="77677" x="2328863" y="3716338"/>
          <p14:tracePt t="77685" x="2339975" y="3716338"/>
          <p14:tracePt t="77693" x="2352675" y="3729038"/>
          <p14:tracePt t="77701" x="2378075" y="3741738"/>
          <p14:tracePt t="77708" x="2390775" y="3741738"/>
          <p14:tracePt t="77715" x="2403475" y="3741738"/>
          <p14:tracePt t="77724" x="2416175" y="3741738"/>
          <p14:tracePt t="77731" x="2416175" y="3754438"/>
          <p14:tracePt t="77740" x="2441575" y="3754438"/>
          <p14:tracePt t="77747" x="2441575" y="3767138"/>
          <p14:tracePt t="77757" x="2452688" y="3767138"/>
          <p14:tracePt t="77775" x="2465388" y="3779838"/>
          <p14:tracePt t="77781" x="2478088" y="3792538"/>
          <p14:tracePt t="77791" x="2478088" y="3803650"/>
          <p14:tracePt t="77809" x="2490788" y="3803650"/>
          <p14:tracePt t="77859" x="2490788" y="3816350"/>
          <p14:tracePt t="77879" x="2490788" y="3829050"/>
          <p14:tracePt t="77888" x="2503488" y="3829050"/>
          <p14:tracePt t="77895" x="2503488" y="3854450"/>
          <p14:tracePt t="77906" x="2516188" y="3867150"/>
          <p14:tracePt t="77909" x="2516188" y="3879850"/>
          <p14:tracePt t="77917" x="2516188" y="3892550"/>
          <p14:tracePt t="77925" x="2516188" y="3905250"/>
          <p14:tracePt t="77933" x="2516188" y="3916363"/>
          <p14:tracePt t="77941" x="2516188" y="3929063"/>
          <p14:tracePt t="77949" x="2516188" y="3941763"/>
          <p14:tracePt t="77957" x="2516188" y="3954463"/>
          <p14:tracePt t="77974" x="2516188" y="3967163"/>
          <p14:tracePt t="77995" x="2516188" y="3979863"/>
          <p14:tracePt t="78006" x="2516188" y="3992563"/>
          <p14:tracePt t="78022" x="2516188" y="4005263"/>
          <p14:tracePt t="78035" x="2516188" y="4017963"/>
          <p14:tracePt t="78049" x="2516188" y="4041775"/>
          <p14:tracePt t="78070" x="2516188" y="4054475"/>
          <p14:tracePt t="78077" x="2516188" y="4067175"/>
          <p14:tracePt t="78127" x="2516188" y="4079875"/>
          <p14:tracePt t="78147" x="2516188" y="4092575"/>
          <p14:tracePt t="78163" x="2516188" y="4105275"/>
          <p14:tracePt t="78177" x="2516188" y="4117975"/>
          <p14:tracePt t="78186" x="2516188" y="4129088"/>
          <p14:tracePt t="78209" x="2516188" y="4141788"/>
          <p14:tracePt t="78217" x="2503488" y="4141788"/>
          <p14:tracePt t="78225" x="2490788" y="4154488"/>
          <p14:tracePt t="78241" x="2478088" y="4167188"/>
          <p14:tracePt t="78247" x="2465388" y="4179888"/>
          <p14:tracePt t="78257" x="2452688" y="4192588"/>
          <p14:tracePt t="78263" x="2441575" y="4205288"/>
          <p14:tracePt t="78272" x="2428875" y="4205288"/>
          <p14:tracePt t="78280" x="2403475" y="4217988"/>
          <p14:tracePt t="78289" x="2390775" y="4230688"/>
          <p14:tracePt t="78296" x="2365375" y="4230688"/>
          <p14:tracePt t="78306" x="2352675" y="4241800"/>
          <p14:tracePt t="78309" x="2339975" y="4254500"/>
          <p14:tracePt t="78317" x="2316163" y="4254500"/>
          <p14:tracePt t="78325" x="2303463" y="4279900"/>
          <p14:tracePt t="78333" x="2290763" y="4292600"/>
          <p14:tracePt t="78341" x="2265363" y="4292600"/>
          <p14:tracePt t="78349" x="2265363" y="4305300"/>
          <p14:tracePt t="78357" x="2239963" y="4305300"/>
          <p14:tracePt t="78365" x="2228850" y="4305300"/>
          <p14:tracePt t="78373" x="2216150" y="4318000"/>
          <p14:tracePt t="78380" x="2190750" y="4330700"/>
          <p14:tracePt t="78396" x="2178050" y="4330700"/>
          <p14:tracePt t="78405" x="2165350" y="4330700"/>
          <p14:tracePt t="78412" x="2152650" y="4330700"/>
          <p14:tracePt t="78422" x="2139950" y="4330700"/>
          <p14:tracePt t="78436" x="2127250" y="4330700"/>
          <p14:tracePt t="78444" x="2116138" y="4330700"/>
          <p14:tracePt t="78455" x="2103438" y="4330700"/>
          <p14:tracePt t="78473" x="2090738" y="4330700"/>
          <p14:tracePt t="78486" x="2078038" y="4330700"/>
          <p14:tracePt t="78493" x="2065338" y="4305300"/>
          <p14:tracePt t="78501" x="2039938" y="4305300"/>
          <p14:tracePt t="78510" x="2027238" y="4292600"/>
          <p14:tracePt t="78515" x="2014538" y="4279900"/>
          <p14:tracePt t="78523" x="1990725" y="4267200"/>
          <p14:tracePt t="78531" x="1978025" y="4254500"/>
          <p14:tracePt t="78540" x="1965325" y="4241800"/>
          <p14:tracePt t="78548" x="1939925" y="4241800"/>
          <p14:tracePt t="78563" x="1927225" y="4230688"/>
          <p14:tracePt t="78572" x="1914525" y="4230688"/>
          <p14:tracePt t="78577" x="1890713" y="4217988"/>
          <p14:tracePt t="78585" x="1890713" y="4205288"/>
          <p14:tracePt t="78593" x="1865313" y="4192588"/>
          <p14:tracePt t="78601" x="1852613" y="4167188"/>
          <p14:tracePt t="78609" x="1839913" y="4154488"/>
          <p14:tracePt t="78617" x="1827213" y="4141788"/>
          <p14:tracePt t="78625" x="1814513" y="4129088"/>
          <p14:tracePt t="78641" x="1814513" y="4117975"/>
          <p14:tracePt t="78648" x="1801813" y="4105275"/>
          <p14:tracePt t="78657" x="1801813" y="4092575"/>
          <p14:tracePt t="78662" x="1801813" y="4079875"/>
          <p14:tracePt t="78671" x="1801813" y="4067175"/>
          <p14:tracePt t="78679" x="1801813" y="4054475"/>
          <p14:tracePt t="78688" x="1801813" y="4041775"/>
          <p14:tracePt t="78694" x="1801813" y="4029075"/>
          <p14:tracePt t="78707" x="1801813" y="4017963"/>
          <p14:tracePt t="78721" x="1790700" y="3992563"/>
          <p14:tracePt t="78741" x="1790700" y="3979863"/>
          <p14:tracePt t="78749" x="1790700" y="3967163"/>
          <p14:tracePt t="78757" x="1790700" y="3954463"/>
          <p14:tracePt t="78774" x="1790700" y="3941763"/>
          <p14:tracePt t="78781" x="1790700" y="3929063"/>
          <p14:tracePt t="78789" x="1790700" y="3916363"/>
          <p14:tracePt t="78795" x="1790700" y="3892550"/>
          <p14:tracePt t="78805" x="1814513" y="3879850"/>
          <p14:tracePt t="78811" x="1814513" y="3867150"/>
          <p14:tracePt t="78822" x="1827213" y="3867150"/>
          <p14:tracePt t="78827" x="1827213" y="3854450"/>
          <p14:tracePt t="78835" x="1839913" y="3854450"/>
          <p14:tracePt t="78843" x="1839913" y="3841750"/>
          <p14:tracePt t="78857" x="1852613" y="3829050"/>
          <p14:tracePt t="78865" x="1865313" y="3829050"/>
          <p14:tracePt t="78881" x="1878013" y="3829050"/>
          <p14:tracePt t="78890" x="1878013" y="3816350"/>
          <p14:tracePt t="78901" x="1890713" y="3816350"/>
          <p14:tracePt t="78915" x="1903413" y="3816350"/>
          <p14:tracePt t="78923" x="1914525" y="3803650"/>
          <p14:tracePt t="78931" x="1927225" y="3803650"/>
          <p14:tracePt t="78940" x="1939925" y="3803650"/>
          <p14:tracePt t="78947" x="1952625" y="3792538"/>
          <p14:tracePt t="78956" x="1978025" y="3779838"/>
          <p14:tracePt t="78963" x="1990725" y="3779838"/>
          <p14:tracePt t="78972" x="2014538" y="3767138"/>
          <p14:tracePt t="78978" x="2039938" y="3754438"/>
          <p14:tracePt t="78986" x="2078038" y="3741738"/>
          <p14:tracePt t="78993" x="2090738" y="3741738"/>
          <p14:tracePt t="79001" x="2103438" y="3741738"/>
          <p14:tracePt t="79009" x="2127250" y="3729038"/>
          <p14:tracePt t="79017" x="2139950" y="3716338"/>
          <p14:tracePt t="79025" x="2152650" y="3716338"/>
          <p14:tracePt t="79033" x="2165350" y="3716338"/>
          <p14:tracePt t="79048" x="2190750" y="3716338"/>
          <p14:tracePt t="79064" x="2216150" y="3716338"/>
          <p14:tracePt t="79073" x="2228850" y="3716338"/>
          <p14:tracePt t="79092" x="2252663" y="3716338"/>
          <p14:tracePt t="79095" x="2265363" y="3716338"/>
          <p14:tracePt t="79106" x="2278063" y="3716338"/>
          <p14:tracePt t="79111" x="2290763" y="3716338"/>
          <p14:tracePt t="79117" x="2316163" y="3716338"/>
          <p14:tracePt t="79125" x="2328863" y="3716338"/>
          <p14:tracePt t="79133" x="2339975" y="3716338"/>
          <p14:tracePt t="79141" x="2365375" y="3729038"/>
          <p14:tracePt t="79149" x="2378075" y="3729038"/>
          <p14:tracePt t="79157" x="2390775" y="3729038"/>
          <p14:tracePt t="79165" x="2403475" y="3729038"/>
          <p14:tracePt t="79173" x="2416175" y="3729038"/>
          <p14:tracePt t="79179" x="2428875" y="3729038"/>
          <p14:tracePt t="79189" x="2452688" y="3716338"/>
          <p14:tracePt t="80098" x="2478088" y="3716338"/>
          <p14:tracePt t="80105" x="2528888" y="3703638"/>
          <p14:tracePt t="80114" x="2603500" y="3679825"/>
          <p14:tracePt t="80121" x="2690813" y="3654425"/>
          <p14:tracePt t="80127" x="2778125" y="3629025"/>
          <p14:tracePt t="80139" x="2867025" y="3603625"/>
          <p14:tracePt t="80143" x="2992438" y="3579813"/>
          <p14:tracePt t="80151" x="3154363" y="3541713"/>
          <p14:tracePt t="80159" x="3328988" y="3516313"/>
          <p14:tracePt t="80167" x="3505200" y="3503613"/>
          <p14:tracePt t="80175" x="3679825" y="3479800"/>
          <p14:tracePt t="80183" x="3843338" y="3454400"/>
          <p14:tracePt t="80191" x="4030663" y="3441700"/>
          <p14:tracePt t="80198" x="4305300" y="3441700"/>
          <p14:tracePt t="80207" x="4694238" y="3467100"/>
          <p14:tracePt t="80213" x="5045075" y="3479800"/>
          <p14:tracePt t="80222" x="5383213" y="3479800"/>
          <p14:tracePt t="80229" x="5719763" y="3479800"/>
          <p14:tracePt t="80239" x="6170613" y="3503613"/>
          <p14:tracePt t="80245" x="6621463" y="3529013"/>
          <p14:tracePt t="80255" x="6972300" y="3567113"/>
          <p14:tracePt t="80261" x="7310438" y="3641725"/>
          <p14:tracePt t="80267" x="7597775" y="3679825"/>
          <p14:tracePt t="80275" x="7785100" y="3692525"/>
          <p14:tracePt t="80283" x="7948613" y="3703638"/>
          <p14:tracePt t="80291" x="8048625" y="3703638"/>
          <p14:tracePt t="80299" x="8148638" y="3703638"/>
          <p14:tracePt t="80307" x="8248650" y="3703638"/>
          <p14:tracePt t="80315" x="8348663" y="3703638"/>
          <p14:tracePt t="80323" x="8461375" y="3703638"/>
          <p14:tracePt t="80329" x="8599488" y="3729038"/>
          <p14:tracePt t="80339" x="8774113" y="3767138"/>
          <p14:tracePt t="80345" x="8999538" y="3792538"/>
          <p14:tracePt t="80355" x="9301163" y="3829050"/>
          <p14:tracePt t="80361" x="9775825" y="3879850"/>
          <p14:tracePt t="80372" x="10201275" y="3892550"/>
          <p14:tracePt t="80378" x="10514013" y="3916363"/>
          <p14:tracePt t="80385" x="10790238" y="3929063"/>
          <p14:tracePt t="80393" x="11077575" y="3929063"/>
          <p14:tracePt t="80399" x="11328400" y="3892550"/>
          <p14:tracePt t="80407" x="11603038" y="3816350"/>
          <p14:tracePt t="80415" x="11917363" y="3729038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05DFCA-7EA5-483D-B406-99E95AD0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365760"/>
            <a:ext cx="9912072" cy="1188404"/>
          </a:xfrm>
        </p:spPr>
        <p:txBody>
          <a:bodyPr>
            <a:normAutofit/>
          </a:bodyPr>
          <a:lstStyle/>
          <a:p>
            <a:r>
              <a:rPr lang="es-CL" dirty="0"/>
              <a:t>Otras evaluaciones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DD5297-FD48-41F0-A0E4-1963E662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174358"/>
            <a:ext cx="7731642" cy="4045467"/>
          </a:xfrm>
        </p:spPr>
        <p:txBody>
          <a:bodyPr anchor="t">
            <a:normAutofit/>
          </a:bodyPr>
          <a:lstStyle/>
          <a:p>
            <a:r>
              <a:rPr lang="es-CL" sz="2400" dirty="0">
                <a:solidFill>
                  <a:schemeClr val="bg1"/>
                </a:solidFill>
              </a:rPr>
              <a:t>Según historia clínica y examen físico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Macrocefalia sindrómica </a:t>
            </a:r>
            <a:r>
              <a:rPr lang="es-CL" dirty="0">
                <a:solidFill>
                  <a:schemeClr val="bg1"/>
                </a:solidFill>
                <a:sym typeface="Wingdings" panose="05000000000000000000" pitchFamily="2" charset="2"/>
              </a:rPr>
              <a:t> evaluación de anormalidades asociadas (ecocardiograma, evaluación oftalmológica, </a:t>
            </a:r>
            <a:r>
              <a:rPr lang="es-CL" dirty="0" err="1">
                <a:solidFill>
                  <a:schemeClr val="bg1"/>
                </a:solidFill>
                <a:sym typeface="Wingdings" panose="05000000000000000000" pitchFamily="2" charset="2"/>
              </a:rPr>
              <a:t>ecoabdominal</a:t>
            </a:r>
            <a:r>
              <a:rPr lang="es-CL" dirty="0">
                <a:solidFill>
                  <a:schemeClr val="bg1"/>
                </a:solidFill>
                <a:sym typeface="Wingdings" panose="05000000000000000000" pitchFamily="2" charset="2"/>
              </a:rPr>
              <a:t>, radiografía de huesos largos)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Regresión DSM,  enfermedades degenerativas, TEA, DI, RDSM podrían requerir estudios metabólicos, genéticos o EEG (depende de cada caso y síntomas asociados)</a:t>
            </a:r>
          </a:p>
          <a:p>
            <a:pPr lvl="1"/>
            <a:r>
              <a:rPr lang="es-CL" dirty="0">
                <a:solidFill>
                  <a:schemeClr val="bg1"/>
                </a:solidFill>
              </a:rPr>
              <a:t>Sospecha de trastornos esqueléticos, displasias, podrían requerir radiografía de huesos largos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6FEE4F-97A5-4116-9B98-D0F2199B7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76"/>
    </mc:Choice>
    <mc:Fallback>
      <p:transition spd="slow" advTm="5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67FBCB6-6F96-462F-90DB-E9D13A6F1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" y="2286485"/>
            <a:ext cx="11744325" cy="33432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C75EA8F-75F7-4F8B-B2B5-EDF7E9591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40" y="588941"/>
            <a:ext cx="10069330" cy="33342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206DFE9-DFBE-439B-A9A4-FD29E80DBB11}"/>
              </a:ext>
            </a:extLst>
          </p:cNvPr>
          <p:cNvSpPr/>
          <p:nvPr/>
        </p:nvSpPr>
        <p:spPr>
          <a:xfrm>
            <a:off x="7259341" y="6013115"/>
            <a:ext cx="4627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 err="1">
                <a:solidFill>
                  <a:schemeClr val="bg1"/>
                </a:solidFill>
              </a:rPr>
              <a:t>Macrocephaly</a:t>
            </a:r>
            <a:r>
              <a:rPr lang="es-CL" sz="800" dirty="0">
                <a:solidFill>
                  <a:schemeClr val="bg1"/>
                </a:solidFill>
              </a:rPr>
              <a:t> in </a:t>
            </a:r>
            <a:r>
              <a:rPr lang="es-CL" sz="800" dirty="0" err="1">
                <a:solidFill>
                  <a:schemeClr val="bg1"/>
                </a:solidFill>
              </a:rPr>
              <a:t>infants</a:t>
            </a:r>
            <a:r>
              <a:rPr lang="es-CL" sz="800" dirty="0">
                <a:solidFill>
                  <a:schemeClr val="bg1"/>
                </a:solidFill>
              </a:rPr>
              <a:t> and </a:t>
            </a:r>
            <a:r>
              <a:rPr lang="es-CL" sz="800" dirty="0" err="1">
                <a:solidFill>
                  <a:schemeClr val="bg1"/>
                </a:solidFill>
              </a:rPr>
              <a:t>children</a:t>
            </a:r>
            <a:r>
              <a:rPr lang="es-CL" sz="800" dirty="0">
                <a:solidFill>
                  <a:schemeClr val="bg1"/>
                </a:solidFill>
              </a:rPr>
              <a:t>: </a:t>
            </a:r>
            <a:r>
              <a:rPr lang="es-CL" sz="800" dirty="0" err="1">
                <a:solidFill>
                  <a:schemeClr val="bg1"/>
                </a:solidFill>
              </a:rPr>
              <a:t>Etiology</a:t>
            </a:r>
            <a:r>
              <a:rPr lang="es-CL" sz="800" dirty="0">
                <a:solidFill>
                  <a:schemeClr val="bg1"/>
                </a:solidFill>
              </a:rPr>
              <a:t> and </a:t>
            </a:r>
            <a:r>
              <a:rPr lang="es-CL" sz="800" dirty="0" err="1">
                <a:solidFill>
                  <a:schemeClr val="bg1"/>
                </a:solidFill>
              </a:rPr>
              <a:t>evaluation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Author</a:t>
            </a:r>
            <a:r>
              <a:rPr lang="es-CL" sz="800" dirty="0">
                <a:solidFill>
                  <a:schemeClr val="bg1"/>
                </a:solidFill>
              </a:rPr>
              <a:t>: Julie A Boom, MD </a:t>
            </a:r>
            <a:r>
              <a:rPr lang="es-CL" sz="800" dirty="0" err="1">
                <a:solidFill>
                  <a:schemeClr val="bg1"/>
                </a:solidFill>
              </a:rPr>
              <a:t>Section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Editors</a:t>
            </a:r>
            <a:r>
              <a:rPr lang="es-CL" sz="800" dirty="0">
                <a:solidFill>
                  <a:schemeClr val="bg1"/>
                </a:solidFill>
              </a:rPr>
              <a:t>: Jan E </a:t>
            </a:r>
            <a:r>
              <a:rPr lang="es-CL" sz="800" dirty="0" err="1">
                <a:solidFill>
                  <a:schemeClr val="bg1"/>
                </a:solidFill>
              </a:rPr>
              <a:t>Drutz</a:t>
            </a:r>
            <a:r>
              <a:rPr lang="es-CL" sz="800" dirty="0">
                <a:solidFill>
                  <a:schemeClr val="bg1"/>
                </a:solidFill>
              </a:rPr>
              <a:t>, MD, Marc C Patterson, MD, FRACP, Helen V </a:t>
            </a:r>
            <a:r>
              <a:rPr lang="es-CL" sz="800" dirty="0" err="1">
                <a:solidFill>
                  <a:schemeClr val="bg1"/>
                </a:solidFill>
              </a:rPr>
              <a:t>Firth</a:t>
            </a:r>
            <a:r>
              <a:rPr lang="es-CL" sz="800" dirty="0">
                <a:solidFill>
                  <a:schemeClr val="bg1"/>
                </a:solidFill>
              </a:rPr>
              <a:t>, DM, FRCP, DCH </a:t>
            </a:r>
            <a:r>
              <a:rPr lang="es-CL" sz="800" dirty="0" err="1">
                <a:solidFill>
                  <a:schemeClr val="bg1"/>
                </a:solidFill>
              </a:rPr>
              <a:t>Deputy</a:t>
            </a:r>
            <a:r>
              <a:rPr lang="es-CL" sz="800" dirty="0">
                <a:solidFill>
                  <a:schemeClr val="bg1"/>
                </a:solidFill>
              </a:rPr>
              <a:t> Editor: Mary M </a:t>
            </a:r>
            <a:r>
              <a:rPr lang="es-CL" sz="800" dirty="0" err="1">
                <a:solidFill>
                  <a:schemeClr val="bg1"/>
                </a:solidFill>
              </a:rPr>
              <a:t>Torchia</a:t>
            </a:r>
            <a:r>
              <a:rPr lang="es-CL" sz="800" dirty="0">
                <a:solidFill>
                  <a:schemeClr val="bg1"/>
                </a:solidFill>
              </a:rPr>
              <a:t>, MD </a:t>
            </a:r>
            <a:r>
              <a:rPr lang="es-CL" sz="800" dirty="0" err="1">
                <a:solidFill>
                  <a:schemeClr val="bg1"/>
                </a:solidFill>
              </a:rPr>
              <a:t>All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topics</a:t>
            </a:r>
            <a:r>
              <a:rPr lang="es-CL" sz="800" dirty="0">
                <a:solidFill>
                  <a:schemeClr val="bg1"/>
                </a:solidFill>
              </a:rPr>
              <a:t> are </a:t>
            </a:r>
            <a:r>
              <a:rPr lang="es-CL" sz="800" dirty="0" err="1">
                <a:solidFill>
                  <a:schemeClr val="bg1"/>
                </a:solidFill>
              </a:rPr>
              <a:t>updated</a:t>
            </a:r>
            <a:r>
              <a:rPr lang="es-CL" sz="800" dirty="0">
                <a:solidFill>
                  <a:schemeClr val="bg1"/>
                </a:solidFill>
              </a:rPr>
              <a:t> as new </a:t>
            </a:r>
            <a:r>
              <a:rPr lang="es-CL" sz="800" dirty="0" err="1">
                <a:solidFill>
                  <a:schemeClr val="bg1"/>
                </a:solidFill>
              </a:rPr>
              <a:t>evidence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becomes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available</a:t>
            </a:r>
            <a:r>
              <a:rPr lang="es-CL" sz="800" dirty="0">
                <a:solidFill>
                  <a:schemeClr val="bg1"/>
                </a:solidFill>
              </a:rPr>
              <a:t> and </a:t>
            </a:r>
            <a:r>
              <a:rPr lang="es-CL" sz="800" dirty="0" err="1">
                <a:solidFill>
                  <a:schemeClr val="bg1"/>
                </a:solidFill>
              </a:rPr>
              <a:t>our</a:t>
            </a:r>
            <a:r>
              <a:rPr lang="es-CL" sz="800" dirty="0">
                <a:solidFill>
                  <a:schemeClr val="bg1"/>
                </a:solidFill>
              </a:rPr>
              <a:t> peer </a:t>
            </a:r>
            <a:r>
              <a:rPr lang="es-CL" sz="800" dirty="0" err="1">
                <a:solidFill>
                  <a:schemeClr val="bg1"/>
                </a:solidFill>
              </a:rPr>
              <a:t>review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process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is</a:t>
            </a:r>
            <a:r>
              <a:rPr lang="es-CL" sz="800" dirty="0">
                <a:solidFill>
                  <a:schemeClr val="bg1"/>
                </a:solidFill>
              </a:rPr>
              <a:t> complete. </a:t>
            </a:r>
            <a:r>
              <a:rPr lang="es-CL" sz="800" dirty="0" err="1">
                <a:solidFill>
                  <a:schemeClr val="bg1"/>
                </a:solidFill>
              </a:rPr>
              <a:t>Literature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review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current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through</a:t>
            </a:r>
            <a:r>
              <a:rPr lang="es-CL" sz="800" dirty="0">
                <a:solidFill>
                  <a:schemeClr val="bg1"/>
                </a:solidFill>
              </a:rPr>
              <a:t>: Mar 2020. | </a:t>
            </a:r>
            <a:r>
              <a:rPr lang="es-CL" sz="800" dirty="0" err="1">
                <a:solidFill>
                  <a:schemeClr val="bg1"/>
                </a:solidFill>
              </a:rPr>
              <a:t>This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topic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last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updated</a:t>
            </a:r>
            <a:r>
              <a:rPr lang="es-CL" sz="800" dirty="0">
                <a:solidFill>
                  <a:schemeClr val="bg1"/>
                </a:solidFill>
              </a:rPr>
              <a:t>: Jul 11, 2019.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7F8C2C-2DBA-4554-BEA3-67966D247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4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95"/>
    </mc:Choice>
    <mc:Fallback>
      <p:transition spd="slow" advTm="17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07" x="850900" y="788988"/>
          <p14:tracePt t="1916" x="801688" y="738188"/>
          <p14:tracePt t="1923" x="725488" y="663575"/>
          <p14:tracePt t="1930" x="650875" y="600075"/>
          <p14:tracePt t="1939" x="612775" y="576263"/>
          <p14:tracePt t="1946" x="550863" y="563563"/>
          <p14:tracePt t="1957" x="525463" y="538163"/>
          <p14:tracePt t="1962" x="512763" y="525463"/>
          <p14:tracePt t="1974" x="500063" y="512763"/>
          <p14:tracePt t="2403" x="488950" y="512763"/>
          <p14:tracePt t="2543" x="488950" y="538163"/>
          <p14:tracePt t="2552" x="488950" y="550863"/>
          <p14:tracePt t="2561" x="488950" y="563563"/>
          <p14:tracePt t="2567" x="500063" y="588963"/>
          <p14:tracePt t="2575" x="500063" y="600075"/>
          <p14:tracePt t="2592" x="500063" y="612775"/>
          <p14:tracePt t="2600" x="500063" y="625475"/>
          <p14:tracePt t="2675" x="512763" y="638175"/>
          <p14:tracePt t="2683" x="512763" y="663575"/>
          <p14:tracePt t="2691" x="512763" y="700088"/>
          <p14:tracePt t="2699" x="512763" y="750888"/>
          <p14:tracePt t="2707" x="525463" y="788988"/>
          <p14:tracePt t="2715" x="525463" y="812800"/>
          <p14:tracePt t="2723" x="538163" y="838200"/>
          <p14:tracePt t="2732" x="550863" y="876300"/>
          <p14:tracePt t="2739" x="563563" y="901700"/>
          <p14:tracePt t="2746" x="588963" y="912813"/>
          <p14:tracePt t="2756" x="588963" y="925513"/>
          <p14:tracePt t="2763" x="600075" y="950913"/>
          <p14:tracePt t="2773" x="600075" y="963613"/>
          <p14:tracePt t="2778" x="612775" y="963613"/>
          <p14:tracePt t="2794" x="612775" y="976313"/>
          <p14:tracePt t="2855" x="588963" y="963613"/>
          <p14:tracePt t="2870" x="588963" y="950913"/>
          <p14:tracePt t="2921" x="588963" y="938213"/>
          <p14:tracePt t="3142" x="588963" y="950913"/>
          <p14:tracePt t="3158" x="588963" y="963613"/>
          <p14:tracePt t="3166" x="588963" y="976313"/>
          <p14:tracePt t="3176" x="588963" y="989013"/>
          <p14:tracePt t="3182" x="588963" y="1001713"/>
          <p14:tracePt t="3190" x="576263" y="1025525"/>
          <p14:tracePt t="3197" x="576263" y="1038225"/>
          <p14:tracePt t="3206" x="563563" y="1050925"/>
          <p14:tracePt t="3211" x="550863" y="1076325"/>
          <p14:tracePt t="3221" x="550863" y="1089025"/>
          <p14:tracePt t="3227" x="538163" y="1101725"/>
          <p14:tracePt t="3237" x="538163" y="1125538"/>
          <p14:tracePt t="3243" x="538163" y="1138238"/>
          <p14:tracePt t="3251" x="538163" y="1150938"/>
          <p14:tracePt t="3259" x="538163" y="1176338"/>
          <p14:tracePt t="3267" x="538163" y="1214438"/>
          <p14:tracePt t="3273" x="538163" y="1263650"/>
          <p14:tracePt t="3281" x="563563" y="1289050"/>
          <p14:tracePt t="3289" x="563563" y="1327150"/>
          <p14:tracePt t="3297" x="576263" y="1363663"/>
          <p14:tracePt t="3305" x="576263" y="1389063"/>
          <p14:tracePt t="3313" x="576263" y="1401763"/>
          <p14:tracePt t="3322" x="576263" y="1427163"/>
          <p14:tracePt t="3329" x="576263" y="1439863"/>
          <p14:tracePt t="3338" x="576263" y="1450975"/>
          <p14:tracePt t="3363" x="588963" y="1450975"/>
          <p14:tracePt t="3379" x="588963" y="1463675"/>
          <p14:tracePt t="3495" x="588963" y="1476375"/>
          <p14:tracePt t="3504" x="588963" y="1489075"/>
          <p14:tracePt t="3511" x="588963" y="1501775"/>
          <p14:tracePt t="3522" x="576263" y="1514475"/>
          <p14:tracePt t="3527" x="563563" y="1527175"/>
          <p14:tracePt t="3539" x="563563" y="1552575"/>
          <p14:tracePt t="3542" x="550863" y="1563688"/>
          <p14:tracePt t="3549" x="538163" y="1589088"/>
          <p14:tracePt t="3557" x="538163" y="1614488"/>
          <p14:tracePt t="3565" x="512763" y="1639888"/>
          <p14:tracePt t="3574" x="512763" y="1663700"/>
          <p14:tracePt t="3581" x="512763" y="1676400"/>
          <p14:tracePt t="3589" x="512763" y="1701800"/>
          <p14:tracePt t="3597" x="488950" y="1714500"/>
          <p14:tracePt t="3607" x="488950" y="1727200"/>
          <p14:tracePt t="3611" x="488950" y="1752600"/>
          <p14:tracePt t="3627" x="488950" y="1765300"/>
          <p14:tracePt t="3639" x="488950" y="1776413"/>
          <p14:tracePt t="3644" x="488950" y="1789113"/>
          <p14:tracePt t="3652" x="476250" y="1814513"/>
          <p14:tracePt t="3659" x="463550" y="1827213"/>
          <p14:tracePt t="3667" x="463550" y="1839913"/>
          <p14:tracePt t="3675" x="450850" y="1865313"/>
          <p14:tracePt t="3713" x="450850" y="1876425"/>
          <p14:tracePt t="3738" x="438150" y="1889125"/>
          <p14:tracePt t="3744" x="438150" y="1901825"/>
          <p14:tracePt t="3752" x="438150" y="1927225"/>
          <p14:tracePt t="3760" x="425450" y="1939925"/>
          <p14:tracePt t="3767" x="412750" y="1952625"/>
          <p14:tracePt t="3775" x="412750" y="1978025"/>
          <p14:tracePt t="3783" x="387350" y="2014538"/>
          <p14:tracePt t="3792" x="376238" y="2027238"/>
          <p14:tracePt t="3799" x="376238" y="2052638"/>
          <p14:tracePt t="3807" x="350838" y="2089150"/>
          <p14:tracePt t="3813" x="338138" y="2101850"/>
          <p14:tracePt t="3823" x="325438" y="2114550"/>
          <p14:tracePt t="3830" x="312738" y="2139950"/>
          <p14:tracePt t="3839" x="312738" y="2165350"/>
          <p14:tracePt t="3846" x="300038" y="2178050"/>
          <p14:tracePt t="3855" x="300038" y="2214563"/>
          <p14:tracePt t="3862" x="300038" y="2239963"/>
          <p14:tracePt t="3873" x="287338" y="2265363"/>
          <p14:tracePt t="3876" x="287338" y="2278063"/>
          <p14:tracePt t="3883" x="274638" y="2303463"/>
          <p14:tracePt t="3891" x="274638" y="2327275"/>
          <p14:tracePt t="3899" x="274638" y="2390775"/>
          <p14:tracePt t="3908" x="274638" y="2439988"/>
          <p14:tracePt t="3915" x="263525" y="2503488"/>
          <p14:tracePt t="3924" x="263525" y="2552700"/>
          <p14:tracePt t="3931" x="250825" y="2603500"/>
          <p14:tracePt t="3939" x="238125" y="2665413"/>
          <p14:tracePt t="3945" x="225425" y="2716213"/>
          <p14:tracePt t="3956" x="212725" y="2765425"/>
          <p14:tracePt t="3961" x="200025" y="2803525"/>
          <p14:tracePt t="3974" x="187325" y="2840038"/>
          <p14:tracePt t="3977" x="163513" y="2890838"/>
          <p14:tracePt t="3988" x="138113" y="2965450"/>
          <p14:tracePt t="3994" x="112713" y="3041650"/>
          <p14:tracePt t="4002" x="87313" y="3128963"/>
          <p14:tracePt t="4009" x="61913" y="3228975"/>
          <p14:tracePt t="4015" x="38100" y="3341688"/>
          <p14:tracePt t="4023" x="12700" y="3441700"/>
          <p14:tracePt t="4032" x="12700" y="3529013"/>
          <p14:tracePt t="4040" x="12700" y="3629025"/>
          <p14:tracePt t="4047" x="12700" y="3703638"/>
          <p14:tracePt t="4056" x="12700" y="3779838"/>
          <p14:tracePt t="4063" x="12700" y="3829050"/>
          <p14:tracePt t="4073" x="12700" y="3879850"/>
          <p14:tracePt t="4077" x="12700" y="3892550"/>
          <p14:tracePt t="4088" x="12700" y="3916363"/>
          <p14:tracePt t="4094" x="12700" y="3954463"/>
          <p14:tracePt t="4102" x="25400" y="3979863"/>
          <p14:tracePt t="4110" x="50800" y="4017963"/>
          <p14:tracePt t="4117" x="61913" y="4054475"/>
          <p14:tracePt t="4125" x="87313" y="4105275"/>
          <p14:tracePt t="4133" x="112713" y="4141788"/>
          <p14:tracePt t="4141" x="125413" y="4179888"/>
          <p14:tracePt t="4147" x="125413" y="4205288"/>
          <p14:tracePt t="4156" x="138113" y="4230688"/>
          <p14:tracePt t="4164" x="150813" y="4254500"/>
          <p14:tracePt t="4173" x="150813" y="4267200"/>
          <p14:tracePt t="4180" x="163513" y="4292600"/>
          <p14:tracePt t="4188" x="174625" y="4318000"/>
          <p14:tracePt t="4195" x="174625" y="4330700"/>
          <p14:tracePt t="4203" x="187325" y="4354513"/>
          <p14:tracePt t="4209" x="200025" y="4392613"/>
          <p14:tracePt t="4217" x="212725" y="4418013"/>
          <p14:tracePt t="4226" x="212725" y="4430713"/>
          <p14:tracePt t="4233" x="225425" y="4443413"/>
          <p14:tracePt t="4241" x="238125" y="4467225"/>
          <p14:tracePt t="4249" x="238125" y="4479925"/>
          <p14:tracePt t="4257" x="250825" y="4505325"/>
          <p14:tracePt t="4265" x="263525" y="4518025"/>
          <p14:tracePt t="4273" x="274638" y="4543425"/>
          <p14:tracePt t="4279" x="274638" y="4554538"/>
          <p14:tracePt t="4288" x="274638" y="4579938"/>
          <p14:tracePt t="4296" x="274638" y="4592638"/>
          <p14:tracePt t="4305" x="300038" y="4630738"/>
          <p14:tracePt t="4312" x="312738" y="4656138"/>
          <p14:tracePt t="4322" x="312738" y="4692650"/>
          <p14:tracePt t="4328" x="325438" y="4756150"/>
          <p14:tracePt t="4339" x="338138" y="4779963"/>
          <p14:tracePt t="4342" x="363538" y="4818063"/>
          <p14:tracePt t="4349" x="376238" y="4843463"/>
          <p14:tracePt t="4357" x="387350" y="4868863"/>
          <p14:tracePt t="4365" x="412750" y="4879975"/>
          <p14:tracePt t="4373" x="425450" y="4905375"/>
          <p14:tracePt t="4381" x="438150" y="4930775"/>
          <p14:tracePt t="4390" x="450850" y="4943475"/>
          <p14:tracePt t="4397" x="463550" y="4968875"/>
          <p14:tracePt t="4405" x="476250" y="4992688"/>
          <p14:tracePt t="4412" x="488950" y="5005388"/>
          <p14:tracePt t="4422" x="488950" y="5030788"/>
          <p14:tracePt t="4427" x="500063" y="5056188"/>
          <p14:tracePt t="4439" x="512763" y="5092700"/>
          <p14:tracePt t="4443" x="525463" y="5143500"/>
          <p14:tracePt t="4452" x="525463" y="5194300"/>
          <p14:tracePt t="4460" x="550863" y="5268913"/>
          <p14:tracePt t="4467" x="576263" y="5343525"/>
          <p14:tracePt t="4473" x="600075" y="5394325"/>
          <p14:tracePt t="4481" x="625475" y="5468938"/>
          <p14:tracePt t="4489" x="650875" y="5518150"/>
          <p14:tracePt t="4497" x="663575" y="5556250"/>
          <p14:tracePt t="4506" x="688975" y="5581650"/>
          <p14:tracePt t="4513" x="701675" y="5619750"/>
          <p14:tracePt t="4522" x="712788" y="5643563"/>
          <p14:tracePt t="4529" x="738188" y="5656263"/>
          <p14:tracePt t="4540" x="750888" y="5668963"/>
          <p14:tracePt t="4543" x="763588" y="5707063"/>
          <p14:tracePt t="4552" x="801688" y="5732463"/>
          <p14:tracePt t="4560" x="863600" y="5781675"/>
          <p14:tracePt t="4567" x="925513" y="5819775"/>
          <p14:tracePt t="4576" x="1001713" y="5868988"/>
          <p14:tracePt t="4583" x="1101725" y="5919788"/>
          <p14:tracePt t="4592" x="1189038" y="5945188"/>
          <p14:tracePt t="4599" x="1289050" y="5981700"/>
          <p14:tracePt t="4606" x="1376363" y="6032500"/>
          <p14:tracePt t="4614" x="1476375" y="6069013"/>
          <p14:tracePt t="4623" x="1527175" y="6119813"/>
          <p14:tracePt t="4629" x="1589088" y="6145213"/>
          <p14:tracePt t="4638" x="1665288" y="6169025"/>
          <p14:tracePt t="4645" x="1739900" y="6219825"/>
          <p14:tracePt t="4655" x="1827213" y="6269038"/>
          <p14:tracePt t="4661" x="1927225" y="6332538"/>
          <p14:tracePt t="4672" x="2039938" y="6419850"/>
          <p14:tracePt t="4675" x="2165350" y="6457950"/>
          <p14:tracePt t="4683" x="2290763" y="6507163"/>
          <p14:tracePt t="4691" x="2441575" y="6557963"/>
          <p14:tracePt t="4699" x="2616200" y="6607175"/>
          <p14:tracePt t="4707" x="2790825" y="6670675"/>
          <p14:tracePt t="4715" x="2992438" y="6732588"/>
          <p14:tracePt t="4723" x="3154363" y="6757988"/>
          <p14:tracePt t="4731" x="3305175" y="6796088"/>
          <p14:tracePt t="4740" x="3405188" y="6832600"/>
          <p14:tracePt t="5182" x="9263063" y="6819900"/>
          <p14:tracePt t="5190" x="9324975" y="6783388"/>
          <p14:tracePt t="5197" x="9350375" y="6757988"/>
          <p14:tracePt t="5206" x="9363075" y="6745288"/>
          <p14:tracePt t="5212" x="9375775" y="6732588"/>
          <p14:tracePt t="5223" x="9375775" y="6719888"/>
          <p14:tracePt t="5228" x="9401175" y="6707188"/>
          <p14:tracePt t="5239" x="9413875" y="6683375"/>
          <p14:tracePt t="5244" x="9450388" y="6657975"/>
          <p14:tracePt t="5252" x="9501188" y="6607175"/>
          <p14:tracePt t="5260" x="9563100" y="6545263"/>
          <p14:tracePt t="5269" x="9637713" y="6470650"/>
          <p14:tracePt t="5275" x="9726613" y="6407150"/>
          <p14:tracePt t="5282" x="9801225" y="6357938"/>
          <p14:tracePt t="5290" x="9875838" y="6294438"/>
          <p14:tracePt t="5298" x="9913938" y="6257925"/>
          <p14:tracePt t="5306" x="9939338" y="6245225"/>
          <p14:tracePt t="5314" x="9952038" y="6219825"/>
          <p14:tracePt t="5323" x="9963150" y="6207125"/>
          <p14:tracePt t="5330" x="9988550" y="6194425"/>
          <p14:tracePt t="5339" x="10013950" y="6181725"/>
          <p14:tracePt t="5344" x="10052050" y="6157913"/>
          <p14:tracePt t="5352" x="10126663" y="6132513"/>
          <p14:tracePt t="5359" x="10201275" y="6107113"/>
          <p14:tracePt t="5368" x="10288588" y="6069013"/>
          <p14:tracePt t="5376" x="10377488" y="6019800"/>
          <p14:tracePt t="5383" x="10490200" y="5969000"/>
          <p14:tracePt t="5391" x="10577513" y="5932488"/>
          <p14:tracePt t="5399" x="10652125" y="5894388"/>
          <p14:tracePt t="5407" x="10715625" y="5843588"/>
          <p14:tracePt t="5414" x="10752138" y="5807075"/>
          <p14:tracePt t="5423" x="10764838" y="5794375"/>
          <p14:tracePt t="5429" x="10790238" y="5768975"/>
          <p14:tracePt t="5439" x="10802938" y="5756275"/>
          <p14:tracePt t="5455" x="10802938" y="5743575"/>
          <p14:tracePt t="5462" x="10815638" y="5732463"/>
          <p14:tracePt t="5479" x="10815638" y="5719763"/>
          <p14:tracePt t="5488" x="10839450" y="5707063"/>
          <p14:tracePt t="5496" x="10852150" y="5694363"/>
          <p14:tracePt t="5505" x="10877550" y="5668963"/>
          <p14:tracePt t="5512" x="10902950" y="5656263"/>
          <p14:tracePt t="5522" x="10928350" y="5630863"/>
          <p14:tracePt t="5528" x="10939463" y="5619750"/>
          <p14:tracePt t="5539" x="10964863" y="5594350"/>
          <p14:tracePt t="5541" x="10977563" y="5594350"/>
          <p14:tracePt t="5552" x="11002963" y="5568950"/>
          <p14:tracePt t="5557" x="11015663" y="5568950"/>
          <p14:tracePt t="5565" x="11028363" y="5556250"/>
          <p14:tracePt t="5573" x="11052175" y="5530850"/>
          <p14:tracePt t="5581" x="11064875" y="5518150"/>
          <p14:tracePt t="5589" x="11090275" y="5507038"/>
          <p14:tracePt t="5597" x="11128375" y="5456238"/>
          <p14:tracePt t="5606" x="11190288" y="5381625"/>
          <p14:tracePt t="5612" x="11253788" y="5318125"/>
          <p14:tracePt t="5622" x="11328400" y="5256213"/>
          <p14:tracePt t="5627" x="11403013" y="5194300"/>
          <p14:tracePt t="5638" x="11479213" y="5130800"/>
          <p14:tracePt t="5643" x="11579225" y="5043488"/>
          <p14:tracePt t="5652" x="11666538" y="4968875"/>
          <p14:tracePt t="5659" x="11728450" y="4892675"/>
          <p14:tracePt t="5668" x="11779250" y="4843463"/>
          <p14:tracePt t="5673" x="11791950" y="4818063"/>
          <p14:tracePt t="5681" x="11815763" y="4792663"/>
          <p14:tracePt t="5689" x="11828463" y="4768850"/>
          <p14:tracePt t="5697" x="11853863" y="4756150"/>
          <p14:tracePt t="5705" x="11853863" y="4743450"/>
          <p14:tracePt t="5714" x="11879263" y="4705350"/>
          <p14:tracePt t="5722" x="11904663" y="4656138"/>
          <p14:tracePt t="5729" x="11928475" y="4579938"/>
          <p14:tracePt t="5738" x="11941175" y="4518025"/>
          <p14:tracePt t="5743" x="11979275" y="4405313"/>
          <p14:tracePt t="5752" x="11979275" y="4318000"/>
          <p14:tracePt t="5760" x="11979275" y="4241800"/>
          <p14:tracePt t="5767" x="11979275" y="4154488"/>
          <p14:tracePt t="5775" x="11979275" y="4067175"/>
          <p14:tracePt t="5783" x="11953875" y="3967163"/>
          <p14:tracePt t="5792" x="11941175" y="3892550"/>
          <p14:tracePt t="5799" x="11917363" y="3816350"/>
          <p14:tracePt t="5807" x="11891963" y="3767138"/>
          <p14:tracePt t="5813" x="11866563" y="3703638"/>
          <p14:tracePt t="5822" x="11841163" y="3654425"/>
          <p14:tracePt t="5830" x="11828463" y="3629025"/>
          <p14:tracePt t="5838" x="11804650" y="3579813"/>
          <p14:tracePt t="5846" x="11791950" y="3567113"/>
          <p14:tracePt t="5855" x="11766550" y="3541713"/>
          <p14:tracePt t="5862" x="11753850" y="3516313"/>
          <p14:tracePt t="5872" x="11728450" y="3467100"/>
          <p14:tracePt t="5875" x="11703050" y="3429000"/>
          <p14:tracePt t="5883" x="11679238" y="3354388"/>
          <p14:tracePt t="5892" x="11653838" y="3267075"/>
          <p14:tracePt t="5899" x="11615738" y="3165475"/>
          <p14:tracePt t="5907" x="11579225" y="3054350"/>
          <p14:tracePt t="5915" x="11553825" y="2952750"/>
          <p14:tracePt t="5923" x="11503025" y="2840038"/>
          <p14:tracePt t="5932" x="11479213" y="2740025"/>
          <p14:tracePt t="5939" x="11441113" y="2665413"/>
          <p14:tracePt t="5947" x="11415713" y="2578100"/>
          <p14:tracePt t="5956" x="11390313" y="2490788"/>
          <p14:tracePt t="5962" x="11353800" y="2414588"/>
          <p14:tracePt t="5972" x="11315700" y="2339975"/>
          <p14:tracePt t="5977" x="11290300" y="2278063"/>
          <p14:tracePt t="5988" x="11253788" y="2214563"/>
          <p14:tracePt t="5994" x="11215688" y="2139950"/>
          <p14:tracePt t="6004" x="11177588" y="2089150"/>
          <p14:tracePt t="6010" x="11141075" y="2078038"/>
          <p14:tracePt t="6015" x="11115675" y="2052638"/>
          <p14:tracePt t="6023" x="11052175" y="2001838"/>
          <p14:tracePt t="6031" x="11015663" y="1965325"/>
          <p14:tracePt t="6039" x="10952163" y="1914525"/>
          <p14:tracePt t="6047" x="10890250" y="1865313"/>
          <p14:tracePt t="6056" x="10802938" y="1827213"/>
          <p14:tracePt t="6063" x="10690225" y="1765300"/>
          <p14:tracePt t="6072" x="10590213" y="1714500"/>
          <p14:tracePt t="6077" x="10464800" y="1689100"/>
          <p14:tracePt t="6088" x="10313988" y="1639888"/>
          <p14:tracePt t="6094" x="10152063" y="1614488"/>
          <p14:tracePt t="6102" x="9975850" y="1589088"/>
          <p14:tracePt t="6109" x="9852025" y="1576388"/>
          <p14:tracePt t="6117" x="9637713" y="1539875"/>
          <p14:tracePt t="6125" x="9488488" y="1527175"/>
          <p14:tracePt t="6133" x="9350375" y="1501775"/>
          <p14:tracePt t="6139" x="9199563" y="1476375"/>
          <p14:tracePt t="6147" x="9012238" y="1450975"/>
          <p14:tracePt t="6156" x="8812213" y="1414463"/>
          <p14:tracePt t="6164" x="8586788" y="1389063"/>
          <p14:tracePt t="6173" x="8374063" y="1363663"/>
          <p14:tracePt t="6180" x="8048625" y="1327150"/>
          <p14:tracePt t="6189" x="7710488" y="1314450"/>
          <p14:tracePt t="6195" x="7448550" y="1339850"/>
          <p14:tracePt t="6204" x="7110413" y="1339850"/>
          <p14:tracePt t="6209" x="6684963" y="1301750"/>
          <p14:tracePt t="6216" x="6308725" y="1301750"/>
          <p14:tracePt t="6225" x="6034088" y="1301750"/>
          <p14:tracePt t="6233" x="5821363" y="1289050"/>
          <p14:tracePt t="6241" x="5670550" y="1289050"/>
          <p14:tracePt t="6249" x="5557838" y="1301750"/>
          <p14:tracePt t="6257" x="5483225" y="1314450"/>
          <p14:tracePt t="6265" x="5432425" y="1314450"/>
          <p14:tracePt t="6271" x="5419725" y="1327150"/>
          <p14:tracePt t="6279" x="5407025" y="1327150"/>
          <p14:tracePt t="6288" x="5394325" y="1327150"/>
          <p14:tracePt t="6295" x="5383213" y="1327150"/>
          <p14:tracePt t="6305" x="5357813" y="1327150"/>
          <p14:tracePt t="6311" x="5319713" y="1327150"/>
          <p14:tracePt t="6322" x="5294313" y="1327150"/>
          <p14:tracePt t="6328" x="5257800" y="1339850"/>
          <p14:tracePt t="6338" x="5219700" y="1350963"/>
          <p14:tracePt t="6341" x="5170488" y="1363663"/>
          <p14:tracePt t="6349" x="5132388" y="1376363"/>
          <p14:tracePt t="6357" x="5119688" y="1376363"/>
          <p14:tracePt t="6431" x="5106988" y="1376363"/>
          <p14:tracePt t="6443" x="5106988" y="1363663"/>
          <p14:tracePt t="6453" x="5094288" y="1363663"/>
          <p14:tracePt t="6467" x="5068888" y="1350963"/>
          <p14:tracePt t="6474" x="5057775" y="1339850"/>
          <p14:tracePt t="6481" x="5045075" y="1327150"/>
          <p14:tracePt t="6583" x="5032375" y="1327150"/>
          <p14:tracePt t="6617" x="5045075" y="1339850"/>
          <p14:tracePt t="6626" x="5106988" y="1376363"/>
          <p14:tracePt t="6633" x="5181600" y="1450975"/>
          <p14:tracePt t="6642" x="5294313" y="1563688"/>
          <p14:tracePt t="6649" x="5432425" y="1652588"/>
          <p14:tracePt t="6658" x="5507038" y="1676400"/>
          <p14:tracePt t="6761" x="5507038" y="1652588"/>
          <p14:tracePt t="6770" x="5483225" y="1563688"/>
          <p14:tracePt t="6777" x="5457825" y="1539875"/>
          <p14:tracePt t="6787" x="5445125" y="1539875"/>
          <p14:tracePt t="6806" x="5457825" y="1539875"/>
          <p14:tracePt t="6811" x="5457825" y="1552575"/>
          <p14:tracePt t="6821" x="5470525" y="1552575"/>
          <p14:tracePt t="6838" x="5445125" y="1539875"/>
          <p14:tracePt t="6844" x="5419725" y="1514475"/>
          <p14:tracePt t="6852" x="5370513" y="1489075"/>
          <p14:tracePt t="6859" x="5319713" y="1450975"/>
          <p14:tracePt t="6867" x="5294313" y="1414463"/>
          <p14:tracePt t="6874" x="5270500" y="1389063"/>
          <p14:tracePt t="6881" x="5257800" y="1376363"/>
          <p14:tracePt t="6890" x="5232400" y="1350963"/>
          <p14:tracePt t="6897" x="5207000" y="1339850"/>
          <p14:tracePt t="6906" x="5181600" y="1327150"/>
          <p14:tracePt t="6913" x="5132388" y="1301750"/>
          <p14:tracePt t="6922" x="5068888" y="1289050"/>
          <p14:tracePt t="6941" x="4932363" y="1250950"/>
          <p14:tracePt t="6943" x="4856163" y="1227138"/>
          <p14:tracePt t="6956" x="4806950" y="1201738"/>
          <p14:tracePt t="6959" x="4732338" y="1201738"/>
          <p14:tracePt t="6967" x="4668838" y="1201738"/>
          <p14:tracePt t="6975" x="4594225" y="1189038"/>
          <p14:tracePt t="6983" x="4530725" y="1189038"/>
          <p14:tracePt t="6991" x="4430713" y="1189038"/>
          <p14:tracePt t="6999" x="4330700" y="1189038"/>
          <p14:tracePt t="7005" x="4217988" y="1189038"/>
          <p14:tracePt t="7013" x="4117975" y="1201738"/>
          <p14:tracePt t="7022" x="4017963" y="1227138"/>
          <p14:tracePt t="7029" x="3956050" y="1227138"/>
          <p14:tracePt t="7038" x="3930650" y="1227138"/>
          <p14:tracePt t="7107" x="3917950" y="1227138"/>
          <p14:tracePt t="7116" x="3892550" y="1201738"/>
          <p14:tracePt t="7123" x="3830638" y="1125538"/>
          <p14:tracePt t="7131" x="3756025" y="1038225"/>
          <p14:tracePt t="7141" x="3679825" y="963613"/>
          <p14:tracePt t="7146" x="3592513" y="901700"/>
          <p14:tracePt t="7156" x="3567113" y="838200"/>
          <p14:tracePt t="7162" x="3541713" y="825500"/>
          <p14:tracePt t="7173" x="3505200" y="812800"/>
          <p14:tracePt t="7178" x="3441700" y="812800"/>
          <p14:tracePt t="7187" x="3392488" y="812800"/>
          <p14:tracePt t="7193" x="3305175" y="812800"/>
          <p14:tracePt t="7203" x="3228975" y="825500"/>
          <p14:tracePt t="7207" x="3205163" y="838200"/>
          <p14:tracePt t="7215" x="3179763" y="850900"/>
          <p14:tracePt t="7223" x="3167063" y="850900"/>
          <p14:tracePt t="7231" x="3167063" y="863600"/>
          <p14:tracePt t="7383" x="3154363" y="863600"/>
          <p14:tracePt t="7403" x="3141663" y="863600"/>
          <p14:tracePt t="7413" x="3128963" y="863600"/>
          <p14:tracePt t="7422" x="3116263" y="863600"/>
          <p14:tracePt t="7437" x="3103563" y="863600"/>
          <p14:tracePt t="7461" x="3092450" y="863600"/>
          <p14:tracePt t="7495" x="3079750" y="863600"/>
          <p14:tracePt t="7523" x="3067050" y="863600"/>
          <p14:tracePt t="7539" x="3054350" y="863600"/>
          <p14:tracePt t="7545" x="3041650" y="863600"/>
          <p14:tracePt t="7561" x="3028950" y="876300"/>
          <p14:tracePt t="7577" x="3016250" y="889000"/>
          <p14:tracePt t="7586" x="2992438" y="889000"/>
          <p14:tracePt t="7610" x="2979738" y="889000"/>
          <p14:tracePt t="7616" x="2967038" y="901700"/>
          <p14:tracePt t="7631" x="2954338" y="901700"/>
          <p14:tracePt t="7639" x="2928938" y="901700"/>
          <p14:tracePt t="7647" x="2916238" y="912813"/>
          <p14:tracePt t="7656" x="2903538" y="925513"/>
          <p14:tracePt t="7663" x="2879725" y="938213"/>
          <p14:tracePt t="7671" x="2867025" y="938213"/>
          <p14:tracePt t="7687" x="2854325" y="938213"/>
          <p14:tracePt t="7704" x="2854325" y="950913"/>
          <p14:tracePt t="7713" x="2841625" y="950913"/>
          <p14:tracePt t="7722" x="2828925" y="950913"/>
          <p14:tracePt t="7729" x="2816225" y="950913"/>
          <p14:tracePt t="7738" x="2803525" y="950913"/>
          <p14:tracePt t="7754" x="2778125" y="950913"/>
          <p14:tracePt t="7759" x="2767013" y="963613"/>
          <p14:tracePt t="7768" x="2754313" y="963613"/>
          <p14:tracePt t="7775" x="2728913" y="963613"/>
          <p14:tracePt t="7784" x="2716213" y="976313"/>
          <p14:tracePt t="7791" x="2690813" y="976313"/>
          <p14:tracePt t="7799" x="2678113" y="976313"/>
          <p14:tracePt t="7807" x="2654300" y="989013"/>
          <p14:tracePt t="7813" x="2654300" y="1001713"/>
          <p14:tracePt t="11742" x="2641600" y="1001713"/>
          <p14:tracePt t="11750" x="2590800" y="1014413"/>
          <p14:tracePt t="11760" x="2516188" y="1050925"/>
          <p14:tracePt t="11766" x="2452688" y="1076325"/>
          <p14:tracePt t="11773" x="2390775" y="1114425"/>
          <p14:tracePt t="11781" x="2378075" y="1125538"/>
          <p14:tracePt t="11787" x="2365375" y="1150938"/>
          <p14:tracePt t="11855" x="2365375" y="1163638"/>
          <p14:tracePt t="11862" x="2365375" y="1189038"/>
          <p14:tracePt t="11870" x="2365375" y="1201738"/>
          <p14:tracePt t="11878" x="2365375" y="1214438"/>
          <p14:tracePt t="11888" x="2365375" y="1227138"/>
          <p14:tracePt t="11894" x="2365375" y="1238250"/>
          <p14:tracePt t="11905" x="2365375" y="1263650"/>
          <p14:tracePt t="11909" x="2365375" y="1276350"/>
          <p14:tracePt t="11921" x="2365375" y="1301750"/>
          <p14:tracePt t="11924" x="2365375" y="1314450"/>
          <p14:tracePt t="11941" x="2352675" y="1350963"/>
          <p14:tracePt t="11947" x="2352675" y="1363663"/>
          <p14:tracePt t="11955" x="2339975" y="1376363"/>
          <p14:tracePt t="11963" x="2339975" y="1401763"/>
          <p14:tracePt t="11979" x="2339975" y="1414463"/>
          <p14:tracePt t="11988" x="2339975" y="1439863"/>
          <p14:tracePt t="12005" x="2339975" y="1463675"/>
          <p14:tracePt t="12009" x="2339975" y="1476375"/>
          <p14:tracePt t="12020" x="2339975" y="1489075"/>
          <p14:tracePt t="12026" x="2352675" y="1514475"/>
          <p14:tracePt t="12034" x="2352675" y="1539875"/>
          <p14:tracePt t="12041" x="2352675" y="1552575"/>
          <p14:tracePt t="12049" x="2352675" y="1563688"/>
          <p14:tracePt t="12055" x="2352675" y="1589088"/>
          <p14:tracePt t="12063" x="2352675" y="1601788"/>
          <p14:tracePt t="12072" x="2352675" y="1614488"/>
          <p14:tracePt t="12079" x="2352675" y="1639888"/>
          <p14:tracePt t="12088" x="2352675" y="1652588"/>
          <p14:tracePt t="12095" x="2352675" y="1663700"/>
          <p14:tracePt t="12104" x="2339975" y="1676400"/>
          <p14:tracePt t="12111" x="2339975" y="1689100"/>
          <p14:tracePt t="12121" x="2328863" y="1701800"/>
          <p14:tracePt t="12125" x="2328863" y="1714500"/>
          <p14:tracePt t="12134" x="2328863" y="1739900"/>
          <p14:tracePt t="12141" x="2328863" y="1752600"/>
          <p14:tracePt t="12150" x="2328863" y="1765300"/>
          <p14:tracePt t="12158" x="2316163" y="1801813"/>
          <p14:tracePt t="12166" x="2316163" y="1839913"/>
          <p14:tracePt t="12174" x="2303463" y="1865313"/>
          <p14:tracePt t="12182" x="2290763" y="1889125"/>
          <p14:tracePt t="12189" x="2290763" y="1914525"/>
          <p14:tracePt t="12195" x="2278063" y="1939925"/>
          <p14:tracePt t="12203" x="2265363" y="1965325"/>
          <p14:tracePt t="12211" x="2265363" y="2001838"/>
          <p14:tracePt t="12219" x="2252663" y="2014538"/>
          <p14:tracePt t="12227" x="2239963" y="2039938"/>
          <p14:tracePt t="12236" x="2228850" y="2065338"/>
          <p14:tracePt t="12243" x="2216150" y="2089150"/>
          <p14:tracePt t="12252" x="2203450" y="2101850"/>
          <p14:tracePt t="12257" x="2203450" y="2127250"/>
          <p14:tracePt t="12265" x="2190750" y="2139950"/>
          <p14:tracePt t="12273" x="2190750" y="2165350"/>
          <p14:tracePt t="12281" x="2178050" y="2190750"/>
          <p14:tracePt t="12289" x="2178050" y="2214563"/>
          <p14:tracePt t="12297" x="2165350" y="2227263"/>
          <p14:tracePt t="12305" x="2165350" y="2239963"/>
          <p14:tracePt t="12313" x="2152650" y="2265363"/>
          <p14:tracePt t="12327" x="2152650" y="2290763"/>
          <p14:tracePt t="12335" x="2152650" y="2303463"/>
          <p14:tracePt t="12343" x="2152650" y="2314575"/>
          <p14:tracePt t="12355" x="2152650" y="2327275"/>
          <p14:tracePt t="12359" x="2152650" y="2352675"/>
          <p14:tracePt t="12371" x="2139950" y="2390775"/>
          <p14:tracePt t="12375" x="2127250" y="2427288"/>
          <p14:tracePt t="12384" x="2116138" y="2452688"/>
          <p14:tracePt t="12389" x="2116138" y="2478088"/>
          <p14:tracePt t="12397" x="2116138" y="2503488"/>
          <p14:tracePt t="12406" x="2116138" y="2540000"/>
          <p14:tracePt t="12413" x="2116138" y="2565400"/>
          <p14:tracePt t="12422" x="2116138" y="2578100"/>
          <p14:tracePt t="12429" x="2116138" y="2590800"/>
          <p14:tracePt t="12438" x="2116138" y="2616200"/>
          <p14:tracePt t="12445" x="2116138" y="2627313"/>
          <p14:tracePt t="12455" x="2116138" y="2665413"/>
          <p14:tracePt t="12460" x="2116138" y="2703513"/>
          <p14:tracePt t="12470" x="2116138" y="2765425"/>
          <p14:tracePt t="12476" x="2116138" y="2803525"/>
          <p14:tracePt t="12484" x="2103438" y="2840038"/>
          <p14:tracePt t="12491" x="2103438" y="2865438"/>
          <p14:tracePt t="12499" x="2103438" y="2903538"/>
          <p14:tracePt t="12508" x="2103438" y="2928938"/>
          <p14:tracePt t="12515" x="2103438" y="2965450"/>
          <p14:tracePt t="12521" x="2103438" y="3003550"/>
          <p14:tracePt t="12529" x="2103438" y="3041650"/>
          <p14:tracePt t="12538" x="2103438" y="3078163"/>
          <p14:tracePt t="12545" x="2090738" y="3103563"/>
          <p14:tracePt t="12554" x="2078038" y="3116263"/>
          <p14:tracePt t="12562" x="2078038" y="3128963"/>
          <p14:tracePt t="12809" x="2065338" y="3128963"/>
          <p14:tracePt t="12875" x="2052638" y="31162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776459-69A0-4600-BE76-7AA2A0541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30" y="317611"/>
            <a:ext cx="10069330" cy="3334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EBAE32-35BD-46FC-84B6-2692F6D20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782" y="1314133"/>
            <a:ext cx="9850225" cy="533474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F47ED68-47F8-4211-BACE-ACB9AED5B998}"/>
              </a:ext>
            </a:extLst>
          </p:cNvPr>
          <p:cNvSpPr/>
          <p:nvPr/>
        </p:nvSpPr>
        <p:spPr>
          <a:xfrm>
            <a:off x="0" y="5676221"/>
            <a:ext cx="2526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Macrocephaly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infants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children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Etiology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evaluation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Author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Julie A Boom, MD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Section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Editors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Jan E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Drutz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MD, Marc C Patterson, MD, FRACP, Helen V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Firth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DM, FRCP, DCH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Deputy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Editor: Mary M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Torchia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MD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All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topics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are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updated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as new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evidence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becomes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available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our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peer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review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process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complete.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Literature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review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current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through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Mar 2020. |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This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topic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last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CL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updated</a:t>
            </a:r>
            <a:r>
              <a:rPr lang="es-CL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Jul 11, 2019.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6A046C4-9975-4A3B-BA1A-329EBB5A8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6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9"/>
    </mc:Choice>
    <mc:Fallback>
      <p:transition spd="slow" advTm="4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0BC1D9E-4401-4EC0-88FD-ED103CB57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0670" y="2"/>
            <a:ext cx="1191330" cy="1511301"/>
          </a:xfrm>
          <a:custGeom>
            <a:avLst/>
            <a:gdLst>
              <a:gd name="connsiteX0" fmla="*/ 697617 w 1191330"/>
              <a:gd name="connsiteY0" fmla="*/ 0 h 1511301"/>
              <a:gd name="connsiteX1" fmla="*/ 1191330 w 1191330"/>
              <a:gd name="connsiteY1" fmla="*/ 0 h 1511301"/>
              <a:gd name="connsiteX2" fmla="*/ 1191330 w 1191330"/>
              <a:gd name="connsiteY2" fmla="*/ 1511301 h 1511301"/>
              <a:gd name="connsiteX3" fmla="*/ 0 w 1191330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1330" h="1511301">
                <a:moveTo>
                  <a:pt x="697617" y="0"/>
                </a:moveTo>
                <a:lnTo>
                  <a:pt x="1191330" y="0"/>
                </a:lnTo>
                <a:lnTo>
                  <a:pt x="1191330" y="1511301"/>
                </a:lnTo>
                <a:lnTo>
                  <a:pt x="0" y="15113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00B311-3585-4069-AAC6-CD443FA5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986" y="1690688"/>
            <a:ext cx="3668014" cy="5167312"/>
          </a:xfrm>
          <a:custGeom>
            <a:avLst/>
            <a:gdLst>
              <a:gd name="connsiteX0" fmla="*/ 2391664 w 3668014"/>
              <a:gd name="connsiteY0" fmla="*/ 0 h 5167312"/>
              <a:gd name="connsiteX1" fmla="*/ 3668014 w 3668014"/>
              <a:gd name="connsiteY1" fmla="*/ 0 h 5167312"/>
              <a:gd name="connsiteX2" fmla="*/ 3668014 w 3668014"/>
              <a:gd name="connsiteY2" fmla="*/ 5167312 h 5167312"/>
              <a:gd name="connsiteX3" fmla="*/ 0 w 3668014"/>
              <a:gd name="connsiteY3" fmla="*/ 5167312 h 5167312"/>
              <a:gd name="connsiteX4" fmla="*/ 2393879 w 3668014"/>
              <a:gd name="connsiteY4" fmla="*/ 952 h 5167312"/>
              <a:gd name="connsiteX5" fmla="*/ 2391664 w 366801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8014" h="5167312">
                <a:moveTo>
                  <a:pt x="2391664" y="0"/>
                </a:moveTo>
                <a:lnTo>
                  <a:pt x="3668014" y="0"/>
                </a:lnTo>
                <a:lnTo>
                  <a:pt x="3668014" y="5167312"/>
                </a:lnTo>
                <a:lnTo>
                  <a:pt x="0" y="5167312"/>
                </a:lnTo>
                <a:lnTo>
                  <a:pt x="2393879" y="952"/>
                </a:lnTo>
                <a:lnTo>
                  <a:pt x="2391664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AAF7C9-094E-400C-A428-F6C2262F6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0753320" cy="5167312"/>
          </a:xfrm>
          <a:custGeom>
            <a:avLst/>
            <a:gdLst>
              <a:gd name="connsiteX0" fmla="*/ 0 w 10753320"/>
              <a:gd name="connsiteY0" fmla="*/ 0 h 5167312"/>
              <a:gd name="connsiteX1" fmla="*/ 9680943 w 10753320"/>
              <a:gd name="connsiteY1" fmla="*/ 0 h 5167312"/>
              <a:gd name="connsiteX2" fmla="*/ 9680223 w 10753320"/>
              <a:gd name="connsiteY2" fmla="*/ 952 h 5167312"/>
              <a:gd name="connsiteX3" fmla="*/ 10753320 w 10753320"/>
              <a:gd name="connsiteY3" fmla="*/ 952 h 5167312"/>
              <a:gd name="connsiteX4" fmla="*/ 8359441 w 10753320"/>
              <a:gd name="connsiteY4" fmla="*/ 5167312 h 5167312"/>
              <a:gd name="connsiteX5" fmla="*/ 4821866 w 10753320"/>
              <a:gd name="connsiteY5" fmla="*/ 5167312 h 5167312"/>
              <a:gd name="connsiteX6" fmla="*/ 4821866 w 10753320"/>
              <a:gd name="connsiteY6" fmla="*/ 5166360 h 5167312"/>
              <a:gd name="connsiteX7" fmla="*/ 0 w 10753320"/>
              <a:gd name="connsiteY7" fmla="*/ 5166360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3320" h="5167312">
                <a:moveTo>
                  <a:pt x="0" y="0"/>
                </a:moveTo>
                <a:lnTo>
                  <a:pt x="9680943" y="0"/>
                </a:lnTo>
                <a:lnTo>
                  <a:pt x="9680223" y="952"/>
                </a:lnTo>
                <a:lnTo>
                  <a:pt x="10753320" y="952"/>
                </a:lnTo>
                <a:lnTo>
                  <a:pt x="8359441" y="5167312"/>
                </a:lnTo>
                <a:lnTo>
                  <a:pt x="4821866" y="5167312"/>
                </a:lnTo>
                <a:lnTo>
                  <a:pt x="4821866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A59B38-F660-450D-B8BA-2FCE7C1493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98"/>
          <a:stretch/>
        </p:blipFill>
        <p:spPr>
          <a:xfrm>
            <a:off x="280176" y="2488965"/>
            <a:ext cx="11631648" cy="34057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2CA9AE-9979-49C8-B098-39BC0AA13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362" y="379604"/>
            <a:ext cx="10069330" cy="33342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991E0DD-2374-4359-9471-8CED73B1F9DD}"/>
              </a:ext>
            </a:extLst>
          </p:cNvPr>
          <p:cNvSpPr/>
          <p:nvPr/>
        </p:nvSpPr>
        <p:spPr>
          <a:xfrm>
            <a:off x="145619" y="6083986"/>
            <a:ext cx="4627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800" dirty="0" err="1">
                <a:solidFill>
                  <a:schemeClr val="bg1"/>
                </a:solidFill>
              </a:rPr>
              <a:t>Macrocephaly</a:t>
            </a:r>
            <a:r>
              <a:rPr lang="es-CL" sz="800" dirty="0">
                <a:solidFill>
                  <a:schemeClr val="bg1"/>
                </a:solidFill>
              </a:rPr>
              <a:t> in </a:t>
            </a:r>
            <a:r>
              <a:rPr lang="es-CL" sz="800" dirty="0" err="1">
                <a:solidFill>
                  <a:schemeClr val="bg1"/>
                </a:solidFill>
              </a:rPr>
              <a:t>infants</a:t>
            </a:r>
            <a:r>
              <a:rPr lang="es-CL" sz="800" dirty="0">
                <a:solidFill>
                  <a:schemeClr val="bg1"/>
                </a:solidFill>
              </a:rPr>
              <a:t> and </a:t>
            </a:r>
            <a:r>
              <a:rPr lang="es-CL" sz="800" dirty="0" err="1">
                <a:solidFill>
                  <a:schemeClr val="bg1"/>
                </a:solidFill>
              </a:rPr>
              <a:t>children</a:t>
            </a:r>
            <a:r>
              <a:rPr lang="es-CL" sz="800" dirty="0">
                <a:solidFill>
                  <a:schemeClr val="bg1"/>
                </a:solidFill>
              </a:rPr>
              <a:t>: </a:t>
            </a:r>
            <a:r>
              <a:rPr lang="es-CL" sz="800" dirty="0" err="1">
                <a:solidFill>
                  <a:schemeClr val="bg1"/>
                </a:solidFill>
              </a:rPr>
              <a:t>Etiology</a:t>
            </a:r>
            <a:r>
              <a:rPr lang="es-CL" sz="800" dirty="0">
                <a:solidFill>
                  <a:schemeClr val="bg1"/>
                </a:solidFill>
              </a:rPr>
              <a:t> and </a:t>
            </a:r>
            <a:r>
              <a:rPr lang="es-CL" sz="800" dirty="0" err="1">
                <a:solidFill>
                  <a:schemeClr val="bg1"/>
                </a:solidFill>
              </a:rPr>
              <a:t>evaluation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Author</a:t>
            </a:r>
            <a:r>
              <a:rPr lang="es-CL" sz="800" dirty="0">
                <a:solidFill>
                  <a:schemeClr val="bg1"/>
                </a:solidFill>
              </a:rPr>
              <a:t>: Julie A Boom, MD </a:t>
            </a:r>
            <a:r>
              <a:rPr lang="es-CL" sz="800" dirty="0" err="1">
                <a:solidFill>
                  <a:schemeClr val="bg1"/>
                </a:solidFill>
              </a:rPr>
              <a:t>Section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Editors</a:t>
            </a:r>
            <a:r>
              <a:rPr lang="es-CL" sz="800" dirty="0">
                <a:solidFill>
                  <a:schemeClr val="bg1"/>
                </a:solidFill>
              </a:rPr>
              <a:t>: Jan E </a:t>
            </a:r>
            <a:r>
              <a:rPr lang="es-CL" sz="800" dirty="0" err="1">
                <a:solidFill>
                  <a:schemeClr val="bg1"/>
                </a:solidFill>
              </a:rPr>
              <a:t>Drutz</a:t>
            </a:r>
            <a:r>
              <a:rPr lang="es-CL" sz="800" dirty="0">
                <a:solidFill>
                  <a:schemeClr val="bg1"/>
                </a:solidFill>
              </a:rPr>
              <a:t>, MD, Marc C Patterson, MD, FRACP, Helen V </a:t>
            </a:r>
            <a:r>
              <a:rPr lang="es-CL" sz="800" dirty="0" err="1">
                <a:solidFill>
                  <a:schemeClr val="bg1"/>
                </a:solidFill>
              </a:rPr>
              <a:t>Firth</a:t>
            </a:r>
            <a:r>
              <a:rPr lang="es-CL" sz="800" dirty="0">
                <a:solidFill>
                  <a:schemeClr val="bg1"/>
                </a:solidFill>
              </a:rPr>
              <a:t>, DM, FRCP, DCH </a:t>
            </a:r>
            <a:r>
              <a:rPr lang="es-CL" sz="800" dirty="0" err="1">
                <a:solidFill>
                  <a:schemeClr val="bg1"/>
                </a:solidFill>
              </a:rPr>
              <a:t>Deputy</a:t>
            </a:r>
            <a:r>
              <a:rPr lang="es-CL" sz="800" dirty="0">
                <a:solidFill>
                  <a:schemeClr val="bg1"/>
                </a:solidFill>
              </a:rPr>
              <a:t> Editor: Mary M </a:t>
            </a:r>
            <a:r>
              <a:rPr lang="es-CL" sz="800" dirty="0" err="1">
                <a:solidFill>
                  <a:schemeClr val="bg1"/>
                </a:solidFill>
              </a:rPr>
              <a:t>Torchia</a:t>
            </a:r>
            <a:r>
              <a:rPr lang="es-CL" sz="800" dirty="0">
                <a:solidFill>
                  <a:schemeClr val="bg1"/>
                </a:solidFill>
              </a:rPr>
              <a:t>, MD </a:t>
            </a:r>
            <a:r>
              <a:rPr lang="es-CL" sz="800" dirty="0" err="1">
                <a:solidFill>
                  <a:schemeClr val="bg1"/>
                </a:solidFill>
              </a:rPr>
              <a:t>All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topics</a:t>
            </a:r>
            <a:r>
              <a:rPr lang="es-CL" sz="800" dirty="0">
                <a:solidFill>
                  <a:schemeClr val="bg1"/>
                </a:solidFill>
              </a:rPr>
              <a:t> are </a:t>
            </a:r>
            <a:r>
              <a:rPr lang="es-CL" sz="800" dirty="0" err="1">
                <a:solidFill>
                  <a:schemeClr val="bg1"/>
                </a:solidFill>
              </a:rPr>
              <a:t>updated</a:t>
            </a:r>
            <a:r>
              <a:rPr lang="es-CL" sz="800" dirty="0">
                <a:solidFill>
                  <a:schemeClr val="bg1"/>
                </a:solidFill>
              </a:rPr>
              <a:t> as new </a:t>
            </a:r>
            <a:r>
              <a:rPr lang="es-CL" sz="800" dirty="0" err="1">
                <a:solidFill>
                  <a:schemeClr val="bg1"/>
                </a:solidFill>
              </a:rPr>
              <a:t>evidence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becomes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available</a:t>
            </a:r>
            <a:r>
              <a:rPr lang="es-CL" sz="800" dirty="0">
                <a:solidFill>
                  <a:schemeClr val="bg1"/>
                </a:solidFill>
              </a:rPr>
              <a:t> and </a:t>
            </a:r>
            <a:r>
              <a:rPr lang="es-CL" sz="800" dirty="0" err="1">
                <a:solidFill>
                  <a:schemeClr val="bg1"/>
                </a:solidFill>
              </a:rPr>
              <a:t>our</a:t>
            </a:r>
            <a:r>
              <a:rPr lang="es-CL" sz="800" dirty="0">
                <a:solidFill>
                  <a:schemeClr val="bg1"/>
                </a:solidFill>
              </a:rPr>
              <a:t> peer </a:t>
            </a:r>
            <a:r>
              <a:rPr lang="es-CL" sz="800" dirty="0" err="1">
                <a:solidFill>
                  <a:schemeClr val="bg1"/>
                </a:solidFill>
              </a:rPr>
              <a:t>review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process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is</a:t>
            </a:r>
            <a:r>
              <a:rPr lang="es-CL" sz="800" dirty="0">
                <a:solidFill>
                  <a:schemeClr val="bg1"/>
                </a:solidFill>
              </a:rPr>
              <a:t> complete. </a:t>
            </a:r>
            <a:r>
              <a:rPr lang="es-CL" sz="800" dirty="0" err="1">
                <a:solidFill>
                  <a:schemeClr val="bg1"/>
                </a:solidFill>
              </a:rPr>
              <a:t>Literature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review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current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through</a:t>
            </a:r>
            <a:r>
              <a:rPr lang="es-CL" sz="800" dirty="0">
                <a:solidFill>
                  <a:schemeClr val="bg1"/>
                </a:solidFill>
              </a:rPr>
              <a:t>: Mar 2020. | </a:t>
            </a:r>
            <a:r>
              <a:rPr lang="es-CL" sz="800" dirty="0" err="1">
                <a:solidFill>
                  <a:schemeClr val="bg1"/>
                </a:solidFill>
              </a:rPr>
              <a:t>This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topic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last</a:t>
            </a:r>
            <a:r>
              <a:rPr lang="es-CL" sz="800" dirty="0">
                <a:solidFill>
                  <a:schemeClr val="bg1"/>
                </a:solidFill>
              </a:rPr>
              <a:t> </a:t>
            </a:r>
            <a:r>
              <a:rPr lang="es-CL" sz="800" dirty="0" err="1">
                <a:solidFill>
                  <a:schemeClr val="bg1"/>
                </a:solidFill>
              </a:rPr>
              <a:t>updated</a:t>
            </a:r>
            <a:r>
              <a:rPr lang="es-CL" sz="800" dirty="0">
                <a:solidFill>
                  <a:schemeClr val="bg1"/>
                </a:solidFill>
              </a:rPr>
              <a:t>: Jul 11, 2019.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0E0703-4314-418A-845E-1F53FCE44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7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3"/>
    </mc:Choice>
    <mc:Fallback>
      <p:transition spd="slow" advTm="1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86" x="1927225" y="3054350"/>
          <p14:tracePt t="9195" x="1827213" y="3003550"/>
          <p14:tracePt t="9203" x="1714500" y="2941638"/>
          <p14:tracePt t="9211" x="1639888" y="2916238"/>
          <p14:tracePt t="9219" x="1577975" y="2865438"/>
          <p14:tracePt t="9225" x="1565275" y="2865438"/>
          <p14:tracePt t="9233" x="1565275" y="2852738"/>
          <p14:tracePt t="9241" x="1539875" y="2840038"/>
          <p14:tracePt t="9249" x="1476375" y="2803525"/>
          <p14:tracePt t="9256" x="1414463" y="2765425"/>
          <p14:tracePt t="9265" x="1339850" y="2716213"/>
          <p14:tracePt t="9272" x="1263650" y="2652713"/>
          <p14:tracePt t="9278" x="1189038" y="2616200"/>
          <p14:tracePt t="9287" x="1114425" y="2603500"/>
          <p14:tracePt t="9294" x="1063625" y="2590800"/>
          <p14:tracePt t="9303" x="1027113" y="2590800"/>
          <p14:tracePt t="9310" x="1001713" y="2603500"/>
          <p14:tracePt t="9319" x="976313" y="2616200"/>
          <p14:tracePt t="9326" x="950913" y="2640013"/>
          <p14:tracePt t="9337" x="938213" y="2640013"/>
          <p14:tracePt t="9343" x="914400" y="2640013"/>
          <p14:tracePt t="9350" x="850900" y="2640013"/>
          <p14:tracePt t="9357" x="725488" y="2578100"/>
          <p14:tracePt t="9365" x="488950" y="2516188"/>
          <p14:tracePt t="9373" x="263525" y="2478088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1A3F360-77CF-40D2-A925-987DADCB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Entonces…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5D5F298-ACE6-4087-B413-69C20A22D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160565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850A40-B518-4A9C-ADAD-62D86593A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3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571"/>
    </mc:Choice>
    <mc:Fallback>
      <p:transition spd="slow" advTm="11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4" x="1076325" y="3116263"/>
          <p14:tracePt t="602" x="1089025" y="3103563"/>
          <p14:tracePt t="610" x="1139825" y="3065463"/>
          <p14:tracePt t="617" x="1189038" y="2978150"/>
          <p14:tracePt t="627" x="1252538" y="2903538"/>
          <p14:tracePt t="634" x="1314450" y="2828925"/>
          <p14:tracePt t="645" x="1389063" y="2740025"/>
          <p14:tracePt t="650" x="1476375" y="2627313"/>
          <p14:tracePt t="656" x="1577975" y="2516188"/>
          <p14:tracePt t="664" x="1701800" y="2378075"/>
          <p14:tracePt t="672" x="1839913" y="2214563"/>
          <p14:tracePt t="682" x="1965325" y="2089150"/>
          <p14:tracePt t="687" x="2078038" y="2014538"/>
          <p14:tracePt t="695" x="2178050" y="1927225"/>
          <p14:tracePt t="703" x="2290763" y="1852613"/>
          <p14:tracePt t="711" x="2378075" y="1765300"/>
          <p14:tracePt t="717" x="2478088" y="1689100"/>
          <p14:tracePt t="726" x="2565400" y="1614488"/>
          <p14:tracePt t="732" x="2667000" y="1539875"/>
          <p14:tracePt t="742" x="2754313" y="1463675"/>
          <p14:tracePt t="748" x="2867025" y="1401763"/>
          <p14:tracePt t="759" x="2954338" y="1327150"/>
          <p14:tracePt t="764" x="3041650" y="1276350"/>
          <p14:tracePt t="773" x="3128963" y="1227138"/>
          <p14:tracePt t="780" x="3241675" y="1201738"/>
          <p14:tracePt t="786" x="3341688" y="1138238"/>
          <p14:tracePt t="795" x="3454400" y="1076325"/>
          <p14:tracePt t="803" x="3541713" y="1025525"/>
          <p14:tracePt t="811" x="3630613" y="989013"/>
          <p14:tracePt t="818" x="3717925" y="963613"/>
          <p14:tracePt t="827" x="3805238" y="938213"/>
          <p14:tracePt t="835" x="3892550" y="912813"/>
          <p14:tracePt t="844" x="3968750" y="889000"/>
          <p14:tracePt t="852" x="4043363" y="863600"/>
          <p14:tracePt t="860" x="4105275" y="850900"/>
          <p14:tracePt t="865" x="4192588" y="825500"/>
          <p14:tracePt t="874" x="4305300" y="801688"/>
          <p14:tracePt t="881" x="4368800" y="776288"/>
          <p14:tracePt t="889" x="4443413" y="763588"/>
          <p14:tracePt t="897" x="4468813" y="738188"/>
          <p14:tracePt t="905" x="4518025" y="712788"/>
          <p14:tracePt t="913" x="4556125" y="712788"/>
          <p14:tracePt t="919" x="4581525" y="688975"/>
          <p14:tracePt t="928" x="4630738" y="688975"/>
          <p14:tracePt t="935" x="4681538" y="676275"/>
          <p14:tracePt t="945" x="4756150" y="676275"/>
          <p14:tracePt t="963" x="4894263" y="638175"/>
          <p14:tracePt t="967" x="4968875" y="625475"/>
          <p14:tracePt t="979" x="5019675" y="600075"/>
          <p14:tracePt t="983" x="5081588" y="588963"/>
          <p14:tracePt t="990" x="5119688" y="563563"/>
          <p14:tracePt t="997" x="5145088" y="563563"/>
          <p14:tracePt t="1005" x="5170488" y="550863"/>
          <p14:tracePt t="1013" x="5194300" y="538163"/>
          <p14:tracePt t="1021" x="5207000" y="525463"/>
          <p14:tracePt t="1029" x="5232400" y="500063"/>
          <p14:tracePt t="1045" x="5245100" y="487363"/>
          <p14:tracePt t="1060" x="5245100" y="476250"/>
          <p14:tracePt t="1067" x="5257800" y="463550"/>
          <p14:tracePt t="1079" x="5270500" y="463550"/>
          <p14:tracePt t="1083" x="5270500" y="450850"/>
          <p14:tracePt t="1094" x="5270500" y="438150"/>
          <p14:tracePt t="1099" x="5270500" y="425450"/>
          <p14:tracePt t="1110" x="5270500" y="412750"/>
          <p14:tracePt t="1115" x="5270500" y="400050"/>
          <p14:tracePt t="1121" x="5270500" y="387350"/>
          <p14:tracePt t="1153" x="5270500" y="374650"/>
          <p14:tracePt t="1565" x="5257800" y="374650"/>
          <p14:tracePt t="1587" x="5245100" y="374650"/>
          <p14:tracePt t="1596" x="5207000" y="374650"/>
          <p14:tracePt t="1604" x="5181600" y="374650"/>
          <p14:tracePt t="1614" x="5170488" y="374650"/>
          <p14:tracePt t="1620" x="5157788" y="374650"/>
          <p14:tracePt t="1628" x="5132388" y="374650"/>
          <p14:tracePt t="1635" x="5119688" y="374650"/>
          <p14:tracePt t="1644" x="5106988" y="374650"/>
          <p14:tracePt t="1650" x="5094288" y="374650"/>
          <p14:tracePt t="1660" x="5068888" y="363538"/>
          <p14:tracePt t="1666" x="5057775" y="363538"/>
          <p14:tracePt t="1679" x="5045075" y="363538"/>
          <p14:tracePt t="1682" x="5019675" y="363538"/>
          <p14:tracePt t="1690" x="5006975" y="363538"/>
          <p14:tracePt t="1698" x="4994275" y="363538"/>
          <p14:tracePt t="1705" x="4968875" y="374650"/>
          <p14:tracePt t="1720" x="4956175" y="374650"/>
          <p14:tracePt t="1728" x="4945063" y="387350"/>
          <p14:tracePt t="1735" x="4932363" y="387350"/>
          <p14:tracePt t="1748" x="4932363" y="400050"/>
          <p14:tracePt t="1762" x="4919663" y="400050"/>
          <p14:tracePt t="1841" x="4906963" y="412750"/>
          <p14:tracePt t="2051" x="4906963" y="425450"/>
          <p14:tracePt t="3933" x="4919663" y="425450"/>
          <p14:tracePt t="3944" x="4932363" y="412750"/>
          <p14:tracePt t="3950" x="4945063" y="400050"/>
          <p14:tracePt t="3958" x="4956175" y="400050"/>
          <p14:tracePt t="4059" x="4968875" y="387350"/>
          <p14:tracePt t="4126" x="4968875" y="374650"/>
          <p14:tracePt t="4134" x="4968875" y="363538"/>
          <p14:tracePt t="4629" x="4968875" y="350838"/>
          <p14:tracePt t="4680" x="4981575" y="350838"/>
          <p14:tracePt t="4695" x="5006975" y="350838"/>
          <p14:tracePt t="4704" x="5019675" y="350838"/>
          <p14:tracePt t="5223" x="5081588" y="350838"/>
          <p14:tracePt t="5232" x="5119688" y="363538"/>
          <p14:tracePt t="5242" x="5157788" y="363538"/>
          <p14:tracePt t="5249" x="5219700" y="374650"/>
          <p14:tracePt t="5256" x="5281613" y="400050"/>
          <p14:tracePt t="5263" x="5332413" y="425450"/>
          <p14:tracePt t="5269" x="5370513" y="438150"/>
          <p14:tracePt t="5278" x="5419725" y="463550"/>
          <p14:tracePt t="5286" x="5445125" y="476250"/>
          <p14:tracePt t="5295" x="5457825" y="500063"/>
          <p14:tracePt t="5302" x="5470525" y="512763"/>
          <p14:tracePt t="5310" x="5483225" y="512763"/>
          <p14:tracePt t="5379" x="5483225" y="500063"/>
          <p14:tracePt t="5388" x="5495925" y="487363"/>
          <p14:tracePt t="5396" x="5507038" y="476250"/>
          <p14:tracePt t="5403" x="5519738" y="463550"/>
          <p14:tracePt t="5417" x="5532438" y="463550"/>
          <p14:tracePt t="5426" x="5545138" y="463550"/>
          <p14:tracePt t="5433" x="5570538" y="463550"/>
          <p14:tracePt t="5443" x="5583238" y="463550"/>
          <p14:tracePt t="5450" x="5619750" y="463550"/>
          <p14:tracePt t="5460" x="5670550" y="463550"/>
          <p14:tracePt t="5466" x="5695950" y="463550"/>
          <p14:tracePt t="5477" x="5719763" y="450850"/>
          <p14:tracePt t="5479" x="5745163" y="438150"/>
          <p14:tracePt t="5495" x="5757863" y="438150"/>
          <p14:tracePt t="5573" x="5783263" y="438150"/>
          <p14:tracePt t="5581" x="5795963" y="438150"/>
          <p14:tracePt t="5591" x="5808663" y="450850"/>
          <p14:tracePt t="5597" x="5832475" y="450850"/>
          <p14:tracePt t="5603" x="5845175" y="450850"/>
          <p14:tracePt t="5619" x="5857875" y="450850"/>
          <p14:tracePt t="5628" x="5870575" y="450850"/>
          <p14:tracePt t="5875" x="5857875" y="450850"/>
          <p14:tracePt t="5884" x="5845175" y="450850"/>
          <p14:tracePt t="5900" x="5821363" y="438150"/>
          <p14:tracePt t="5909" x="5795963" y="425450"/>
          <p14:tracePt t="5916" x="5770563" y="412750"/>
          <p14:tracePt t="5925" x="5719763" y="387350"/>
          <p14:tracePt t="5931" x="5645150" y="374650"/>
          <p14:tracePt t="5943" x="5607050" y="350838"/>
          <p14:tracePt t="5945" x="5595938" y="338138"/>
          <p14:tracePt t="5962" x="5583238" y="338138"/>
          <p14:tracePt t="5969" x="5583238" y="325438"/>
          <p14:tracePt t="6089" x="5570538" y="325438"/>
          <p14:tracePt t="6121" x="5557838" y="325438"/>
          <p14:tracePt t="6171" x="5545138" y="325438"/>
          <p14:tracePt t="6179" x="5532438" y="325438"/>
          <p14:tracePt t="6206" x="5519738" y="325438"/>
          <p14:tracePt t="6225" x="5507038" y="325438"/>
          <p14:tracePt t="6245" x="5495925" y="325438"/>
          <p14:tracePt t="6307" x="5483225" y="325438"/>
          <p14:tracePt t="6319" x="5483225" y="338138"/>
          <p14:tracePt t="6334" x="5470525" y="338138"/>
          <p14:tracePt t="6341" x="5470525" y="350838"/>
          <p14:tracePt t="6357" x="5457825" y="363538"/>
          <p14:tracePt t="6365" x="5457825" y="374650"/>
          <p14:tracePt t="6374" x="5457825" y="387350"/>
          <p14:tracePt t="6381" x="5445125" y="400050"/>
          <p14:tracePt t="6391" x="5445125" y="412750"/>
          <p14:tracePt t="6397" x="5432425" y="412750"/>
          <p14:tracePt t="6405" x="5432425" y="425450"/>
          <p14:tracePt t="6419" x="5432425" y="438150"/>
          <p14:tracePt t="6427" x="5432425" y="450850"/>
          <p14:tracePt t="6447" x="5432425" y="463550"/>
          <p14:tracePt t="6509" x="5419725" y="476250"/>
          <p14:tracePt t="6526" x="5419725" y="487363"/>
          <p14:tracePt t="6533" x="5419725" y="500063"/>
          <p14:tracePt t="6540" x="5419725" y="512763"/>
          <p14:tracePt t="6556" x="5419725" y="538163"/>
          <p14:tracePt t="6571" x="5419725" y="550863"/>
          <p14:tracePt t="6579" x="5419725" y="563563"/>
          <p14:tracePt t="6587" x="5419725" y="576263"/>
          <p14:tracePt t="6603" x="5419725" y="588963"/>
          <p14:tracePt t="6610" x="5419725" y="600075"/>
          <p14:tracePt t="6629" x="5419725" y="612775"/>
          <p14:tracePt t="6643" x="5419725" y="625475"/>
          <p14:tracePt t="6669" x="5419725" y="638175"/>
          <p14:tracePt t="6676" x="5432425" y="638175"/>
          <p14:tracePt t="6683" x="5432425" y="650875"/>
          <p14:tracePt t="6707" x="5432425" y="663575"/>
          <p14:tracePt t="6725" x="5432425" y="676275"/>
          <p14:tracePt t="6737" x="5445125" y="676275"/>
          <p14:tracePt t="6757" x="5445125" y="688975"/>
          <p14:tracePt t="6766" x="5457825" y="688975"/>
          <p14:tracePt t="6777" x="5457825" y="700088"/>
          <p14:tracePt t="6792" x="5457825" y="712788"/>
          <p14:tracePt t="6801" x="5470525" y="712788"/>
          <p14:tracePt t="6810" x="5470525" y="725488"/>
          <p14:tracePt t="6826" x="5483225" y="738188"/>
          <p14:tracePt t="6844" x="5483225" y="750888"/>
          <p14:tracePt t="6860" x="5495925" y="750888"/>
          <p14:tracePt t="6867" x="5495925" y="763588"/>
          <p14:tracePt t="6882" x="5495925" y="776288"/>
          <p14:tracePt t="7067" x="5507038" y="776288"/>
          <p14:tracePt t="7079" x="5507038" y="788988"/>
          <p14:tracePt t="7099" x="5519738" y="801688"/>
          <p14:tracePt t="7115" x="5532438" y="825500"/>
          <p14:tracePt t="7140" x="5532438" y="838200"/>
          <p14:tracePt t="7193" x="5545138" y="838200"/>
          <p14:tracePt t="7293" x="5557838" y="838200"/>
          <p14:tracePt t="8253" x="5570538" y="838200"/>
          <p14:tracePt t="30190" x="5570538" y="825500"/>
          <p14:tracePt t="30198" x="5570538" y="812800"/>
          <p14:tracePt t="30205" x="5570538" y="801688"/>
          <p14:tracePt t="30211" x="5557838" y="788988"/>
          <p14:tracePt t="30221" x="5545138" y="776288"/>
          <p14:tracePt t="30255" x="5545138" y="763588"/>
          <p14:tracePt t="30263" x="5532438" y="763588"/>
          <p14:tracePt t="30309" x="5519738" y="750888"/>
          <p14:tracePt t="30322" x="5519738" y="738188"/>
          <p14:tracePt t="30329" x="5507038" y="738188"/>
          <p14:tracePt t="30337" x="5495925" y="725488"/>
          <p14:tracePt t="30345" x="5483225" y="700088"/>
          <p14:tracePt t="30353" x="5457825" y="676275"/>
          <p14:tracePt t="30359" x="5445125" y="650875"/>
          <p14:tracePt t="30368" x="5407025" y="625475"/>
          <p14:tracePt t="30376" x="5394325" y="612775"/>
          <p14:tracePt t="30383" x="5383213" y="588963"/>
          <p14:tracePt t="30391" x="5357813" y="576263"/>
          <p14:tracePt t="30399" x="5345113" y="550863"/>
          <p14:tracePt t="30406" x="5319713" y="538163"/>
          <p14:tracePt t="30414" x="5307013" y="525463"/>
          <p14:tracePt t="30422" x="5294313" y="525463"/>
          <p14:tracePt t="30430" x="5270500" y="512763"/>
          <p14:tracePt t="30446" x="5257800" y="512763"/>
          <p14:tracePt t="30455" x="5245100" y="512763"/>
          <p14:tracePt t="30484" x="5232400" y="512763"/>
          <p14:tracePt t="30491" x="5232400" y="525463"/>
          <p14:tracePt t="30499" x="5219700" y="538163"/>
          <p14:tracePt t="30507" x="5207000" y="550863"/>
          <p14:tracePt t="30528" x="5207000" y="563563"/>
          <p14:tracePt t="30539" x="5207000" y="576263"/>
          <p14:tracePt t="30555" x="5207000" y="588963"/>
          <p14:tracePt t="30561" x="5207000" y="612775"/>
          <p14:tracePt t="30571" x="5207000" y="625475"/>
          <p14:tracePt t="30578" x="5207000" y="638175"/>
          <p14:tracePt t="30589" x="5207000" y="663575"/>
          <p14:tracePt t="30593" x="5219700" y="676275"/>
          <p14:tracePt t="30605" x="5219700" y="688975"/>
          <p14:tracePt t="30608" x="5232400" y="700088"/>
          <p14:tracePt t="30615" x="5245100" y="712788"/>
          <p14:tracePt t="30623" x="5245100" y="725488"/>
          <p14:tracePt t="30631" x="5245100" y="738188"/>
          <p14:tracePt t="30639" x="5257800" y="738188"/>
          <p14:tracePt t="30647" x="5257800" y="750888"/>
          <p14:tracePt t="30663" x="5257800" y="763588"/>
          <p14:tracePt t="30677" x="5281613" y="776288"/>
          <p14:tracePt t="30689" x="5281613" y="788988"/>
          <p14:tracePt t="30693" x="5294313" y="801688"/>
          <p14:tracePt t="30710" x="5307013" y="812800"/>
          <p14:tracePt t="30718" x="5319713" y="812800"/>
          <p14:tracePt t="30729" x="5332413" y="812800"/>
          <p14:tracePt t="30744" x="5345113" y="812800"/>
          <p14:tracePt t="30760" x="5345113" y="801688"/>
          <p14:tracePt t="30768" x="5357813" y="788988"/>
          <p14:tracePt t="30776" x="5370513" y="763588"/>
          <p14:tracePt t="30784" x="5370513" y="750888"/>
          <p14:tracePt t="30791" x="5394325" y="738188"/>
          <p14:tracePt t="30799" x="5394325" y="725488"/>
          <p14:tracePt t="30806" x="5407025" y="712788"/>
          <p14:tracePt t="30813" x="5419725" y="688975"/>
          <p14:tracePt t="30822" x="5432425" y="676275"/>
          <p14:tracePt t="30829" x="5432425" y="663575"/>
          <p14:tracePt t="30945" x="5419725" y="663575"/>
          <p14:tracePt t="30954" x="5407025" y="663575"/>
          <p14:tracePt t="30969" x="5394325" y="663575"/>
          <p14:tracePt t="30986" x="5383213" y="663575"/>
          <p14:tracePt t="31695" x="5370513" y="663575"/>
          <p14:tracePt t="31715" x="5357813" y="676275"/>
          <p14:tracePt t="31724" x="5357813" y="688975"/>
          <p14:tracePt t="31740" x="5357813" y="700088"/>
          <p14:tracePt t="31746" x="5345113" y="700088"/>
          <p14:tracePt t="33099" x="5332413" y="700088"/>
          <p14:tracePt t="37411" x="5357813" y="700088"/>
          <p14:tracePt t="37428" x="5357813" y="712788"/>
          <p14:tracePt t="37472" x="5370513" y="712788"/>
          <p14:tracePt t="57045" x="5394325" y="776288"/>
          <p14:tracePt t="57054" x="5419725" y="838200"/>
          <p14:tracePt t="57063" x="5445125" y="901700"/>
          <p14:tracePt t="57070" x="5470525" y="989013"/>
          <p14:tracePt t="57077" x="5495925" y="1101725"/>
          <p14:tracePt t="57089" x="5532438" y="1163638"/>
          <p14:tracePt t="57093" x="5545138" y="1238250"/>
          <p14:tracePt t="57104" x="5570538" y="1289050"/>
          <p14:tracePt t="57107" x="5570538" y="1301750"/>
          <p14:tracePt t="57117" x="5583238" y="1301750"/>
          <p14:tracePt t="57123" x="5583238" y="1314450"/>
          <p14:tracePt t="57132" x="5583238" y="1327150"/>
          <p14:tracePt t="57149" x="5583238" y="1339850"/>
          <p14:tracePt t="57155" x="5583238" y="1350963"/>
          <p14:tracePt t="57168" x="5583238" y="1363663"/>
          <p14:tracePt t="57170" x="5583238" y="1401763"/>
          <p14:tracePt t="57177" x="5595938" y="1463675"/>
          <p14:tracePt t="57185" x="5619750" y="1514475"/>
          <p14:tracePt t="57194" x="5632450" y="1589088"/>
          <p14:tracePt t="57202" x="5657850" y="1663700"/>
          <p14:tracePt t="57210" x="5670550" y="1714500"/>
          <p14:tracePt t="57219" x="5695950" y="1776413"/>
          <p14:tracePt t="57226" x="5719763" y="1801813"/>
          <p14:tracePt t="57235" x="5719763" y="1827213"/>
          <p14:tracePt t="57239" x="5745163" y="1839913"/>
          <p14:tracePt t="57249" x="5745163" y="1852613"/>
          <p14:tracePt t="57265" x="5745163" y="1865313"/>
          <p14:tracePt t="57283" x="5745163" y="1876425"/>
          <p14:tracePt t="57291" x="5745163" y="1914525"/>
          <p14:tracePt t="57300" x="5745163" y="1965325"/>
          <p14:tracePt t="57305" x="5745163" y="2052638"/>
          <p14:tracePt t="57316" x="5757863" y="2127250"/>
          <p14:tracePt t="57321" x="5770563" y="2190750"/>
          <p14:tracePt t="57333" x="5770563" y="2265363"/>
          <p14:tracePt t="57337" x="5783263" y="2314575"/>
          <p14:tracePt t="57346" x="5795963" y="2378075"/>
          <p14:tracePt t="57353" x="5808663" y="2414588"/>
          <p14:tracePt t="57361" x="5821363" y="2452688"/>
          <p14:tracePt t="57367" x="5821363" y="2478088"/>
          <p14:tracePt t="57375" x="5821363" y="2490788"/>
          <p14:tracePt t="57384" x="5821363" y="2503488"/>
          <p14:tracePt t="57411" x="5821363" y="2516188"/>
          <p14:tracePt t="57437" x="5821363" y="2527300"/>
          <p14:tracePt t="57446" x="5821363" y="2540000"/>
          <p14:tracePt t="57453" x="5808663" y="2565400"/>
          <p14:tracePt t="57461" x="5783263" y="2590800"/>
          <p14:tracePt t="57469" x="5770563" y="2603500"/>
          <p14:tracePt t="57477" x="5745163" y="2616200"/>
          <p14:tracePt t="57485" x="5732463" y="2640013"/>
          <p14:tracePt t="57493" x="5719763" y="2640013"/>
          <p14:tracePt t="57501" x="5695950" y="2652713"/>
          <p14:tracePt t="57516" x="5683250" y="2652713"/>
          <p14:tracePt t="57523" x="5670550" y="2652713"/>
          <p14:tracePt t="57559" x="5657850" y="2652713"/>
          <p14:tracePt t="57585" x="5645150" y="2652713"/>
          <p14:tracePt t="57598" x="5645150" y="2640013"/>
          <p14:tracePt t="57617" x="5619750" y="2640013"/>
          <p14:tracePt t="57626" x="5607050" y="2640013"/>
          <p14:tracePt t="57631" x="5595938" y="2640013"/>
          <p14:tracePt t="57640" x="5583238" y="2640013"/>
          <p14:tracePt t="57647" x="5557838" y="2640013"/>
          <p14:tracePt t="57666" x="5545138" y="2640013"/>
          <p14:tracePt t="57671" x="5532438" y="2640013"/>
          <p14:tracePt t="57683" x="5519738" y="2640013"/>
          <p14:tracePt t="57706" x="5507038" y="2640013"/>
          <p14:tracePt t="57741" x="5495925" y="2640013"/>
          <p14:tracePt t="57757" x="5483225" y="2640013"/>
          <p14:tracePt t="57766" x="5470525" y="2640013"/>
          <p14:tracePt t="57771" x="5470525" y="2627313"/>
          <p14:tracePt t="57819" x="5457825" y="2627313"/>
          <p14:tracePt t="58037" x="5445125" y="2627313"/>
          <p14:tracePt t="58055" x="5432425" y="2627313"/>
          <p14:tracePt t="58064" x="5419725" y="2627313"/>
          <p14:tracePt t="58099" x="5407025" y="2627313"/>
          <p14:tracePt t="58129" x="5394325" y="2627313"/>
          <p14:tracePt t="58153" x="5383213" y="2627313"/>
          <p14:tracePt t="58162" x="5370513" y="2627313"/>
          <p14:tracePt t="58171" x="5357813" y="2627313"/>
          <p14:tracePt t="58185" x="5345113" y="2627313"/>
          <p14:tracePt t="58191" x="5332413" y="2627313"/>
          <p14:tracePt t="58200" x="5319713" y="2627313"/>
          <p14:tracePt t="58257" x="5307013" y="2627313"/>
          <p14:tracePt t="58269" x="5294313" y="2627313"/>
          <p14:tracePt t="58285" x="5281613" y="2627313"/>
          <p14:tracePt t="58301" x="5270500" y="2627313"/>
          <p14:tracePt t="66739" x="5281613" y="2627313"/>
          <p14:tracePt t="66747" x="5345113" y="2652713"/>
          <p14:tracePt t="66754" x="5394325" y="2665413"/>
          <p14:tracePt t="66764" x="5407025" y="2690813"/>
          <p14:tracePt t="66770" x="5432425" y="2690813"/>
          <p14:tracePt t="66781" x="5445125" y="2716213"/>
          <p14:tracePt t="66786" x="5457825" y="2728913"/>
          <p14:tracePt t="66794" x="5483225" y="2752725"/>
          <p14:tracePt t="66801" x="5495925" y="2765425"/>
          <p14:tracePt t="66810" x="5507038" y="2790825"/>
          <p14:tracePt t="66818" x="5519738" y="2803525"/>
          <p14:tracePt t="66824" x="5532438" y="2816225"/>
          <p14:tracePt t="66832" x="5545138" y="2840038"/>
          <p14:tracePt t="66841" x="5557838" y="2852738"/>
          <p14:tracePt t="66848" x="5583238" y="2878138"/>
          <p14:tracePt t="66865" x="5583238" y="2890838"/>
          <p14:tracePt t="66941" x="5583238" y="2903538"/>
          <p14:tracePt t="66952" x="5583238" y="2916238"/>
          <p14:tracePt t="66975" x="5583238" y="2928938"/>
          <p14:tracePt t="67003" x="5595938" y="2928938"/>
          <p14:tracePt t="67012" x="5595938" y="2941638"/>
          <p14:tracePt t="67018" x="5595938" y="2952750"/>
          <p14:tracePt t="67025" x="5595938" y="2965450"/>
          <p14:tracePt t="67033" x="5607050" y="2978150"/>
          <p14:tracePt t="67041" x="5607050" y="2990850"/>
          <p14:tracePt t="67049" x="5607050" y="3003550"/>
          <p14:tracePt t="67057" x="5607050" y="3028950"/>
          <p14:tracePt t="67065" x="5607050" y="3041650"/>
          <p14:tracePt t="67073" x="5619750" y="3054350"/>
          <p14:tracePt t="67083" x="5619750" y="3078163"/>
          <p14:tracePt t="67088" x="5619750" y="3090863"/>
          <p14:tracePt t="67098" x="5645150" y="3116263"/>
          <p14:tracePt t="67103" x="5645150" y="3141663"/>
          <p14:tracePt t="67115" x="5657850" y="3165475"/>
          <p14:tracePt t="67119" x="5683250" y="3178175"/>
          <p14:tracePt t="67131" x="5683250" y="3203575"/>
          <p14:tracePt t="67136" x="5695950" y="3216275"/>
          <p14:tracePt t="67144" x="5695950" y="3228975"/>
          <p14:tracePt t="67151" x="5695950" y="3241675"/>
          <p14:tracePt t="67157" x="5695950" y="3267075"/>
          <p14:tracePt t="67165" x="5695950" y="3278188"/>
          <p14:tracePt t="67173" x="5695950" y="3290888"/>
          <p14:tracePt t="67182" x="5695950" y="3316288"/>
          <p14:tracePt t="67190" x="5695950" y="3328988"/>
          <p14:tracePt t="67200" x="5695950" y="3341688"/>
          <p14:tracePt t="67206" x="5695950" y="3354388"/>
          <p14:tracePt t="67220" x="5695950" y="3367088"/>
          <p14:tracePt t="67230" x="5695950" y="3378200"/>
          <p14:tracePt t="67235" x="5695950" y="3390900"/>
          <p14:tracePt t="67251" x="5695950" y="3403600"/>
          <p14:tracePt t="67267" x="5695950" y="3416300"/>
          <p14:tracePt t="67283" x="5683250" y="3429000"/>
          <p14:tracePt t="67288" x="5683250" y="3441700"/>
          <p14:tracePt t="67296" x="5657850" y="3467100"/>
          <p14:tracePt t="67304" x="5645150" y="3479800"/>
          <p14:tracePt t="67313" x="5619750" y="3490913"/>
          <p14:tracePt t="67320" x="5607050" y="3490913"/>
          <p14:tracePt t="67329" x="5595938" y="3503613"/>
          <p14:tracePt t="67336" x="5570538" y="3529013"/>
          <p14:tracePt t="67354" x="5557838" y="3529013"/>
          <p14:tracePt t="67370" x="5545138" y="3529013"/>
          <p14:tracePt t="67379" x="5532438" y="3541713"/>
          <p14:tracePt t="67386" x="5519738" y="3541713"/>
          <p14:tracePt t="67395" x="5519738" y="3554413"/>
          <p14:tracePt t="67402" x="5495925" y="3567113"/>
          <p14:tracePt t="67424" x="5483225" y="3567113"/>
          <p14:tracePt t="67434" x="5483225" y="3579813"/>
          <p14:tracePt t="67621" x="5470525" y="3579813"/>
          <p14:tracePt t="67819" x="5457825" y="3579813"/>
          <p14:tracePt t="67837" x="5445125" y="3579813"/>
          <p14:tracePt t="67865" x="5432425" y="3579813"/>
          <p14:tracePt t="67935" x="5432425" y="3590925"/>
          <p14:tracePt t="85503" x="5445125" y="3590925"/>
          <p14:tracePt t="85512" x="5483225" y="3603625"/>
          <p14:tracePt t="85520" x="5532438" y="3603625"/>
          <p14:tracePt t="85525" x="5619750" y="3629025"/>
          <p14:tracePt t="85534" x="5732463" y="3641725"/>
          <p14:tracePt t="85545" x="5845175" y="3667125"/>
          <p14:tracePt t="85549" x="5970588" y="3703638"/>
          <p14:tracePt t="85560" x="6121400" y="3741738"/>
          <p14:tracePt t="85565" x="6221413" y="3779838"/>
          <p14:tracePt t="85578" x="6296025" y="3829050"/>
          <p14:tracePt t="85581" x="6321425" y="3854450"/>
          <p14:tracePt t="85644" x="6334125" y="3867150"/>
          <p14:tracePt t="85652" x="6383338" y="3892550"/>
          <p14:tracePt t="85658" x="6459538" y="3979863"/>
          <p14:tracePt t="85665" x="6534150" y="4079875"/>
          <p14:tracePt t="85677" x="6621463" y="4154488"/>
          <p14:tracePt t="85681" x="6696075" y="4230688"/>
          <p14:tracePt t="85689" x="6734175" y="4279900"/>
          <p14:tracePt t="85697" x="6746875" y="4318000"/>
          <p14:tracePt t="85705" x="6759575" y="4341813"/>
          <p14:tracePt t="85713" x="6759575" y="4367213"/>
          <p14:tracePt t="85721" x="6759575" y="4392613"/>
          <p14:tracePt t="85727" x="6734175" y="4405313"/>
          <p14:tracePt t="85736" x="6721475" y="4443413"/>
          <p14:tracePt t="85744" x="6696075" y="4467225"/>
          <p14:tracePt t="85752" x="6684963" y="4492625"/>
          <p14:tracePt t="85760" x="6672263" y="4530725"/>
          <p14:tracePt t="85767" x="6646863" y="4554538"/>
          <p14:tracePt t="85778" x="6634163" y="4592638"/>
          <p14:tracePt t="85783" x="6608763" y="4630738"/>
          <p14:tracePt t="85790" x="6596063" y="4656138"/>
          <p14:tracePt t="85797" x="6584950" y="4679950"/>
          <p14:tracePt t="85807" x="6572250" y="4705350"/>
          <p14:tracePt t="85813" x="6559550" y="4718050"/>
          <p14:tracePt t="88117" x="6546850" y="4718050"/>
          <p14:tracePt t="88126" x="6446838" y="4705350"/>
          <p14:tracePt t="88133" x="6434138" y="4692650"/>
          <p14:tracePt t="88144" x="6421438" y="4679950"/>
          <p14:tracePt t="88147" x="6408738" y="4679950"/>
          <p14:tracePt t="88164" x="6408738" y="4667250"/>
          <p14:tracePt t="88171" x="6408738" y="4656138"/>
          <p14:tracePt t="88204" x="6408738" y="4692650"/>
          <p14:tracePt t="88212" x="6421438" y="4756150"/>
          <p14:tracePt t="88221" x="6459538" y="4818063"/>
          <p14:tracePt t="88227" x="6483350" y="4868863"/>
          <p14:tracePt t="88236" x="6483350" y="4943475"/>
          <p14:tracePt t="88241" x="6459538" y="5018088"/>
          <p14:tracePt t="88252" x="6396038" y="5081588"/>
          <p14:tracePt t="88637" x="6396038" y="5068888"/>
          <p14:tracePt t="88646" x="6383338" y="5068888"/>
          <p14:tracePt t="88661" x="6383338" y="5056188"/>
          <p14:tracePt t="88669" x="6359525" y="5043488"/>
          <p14:tracePt t="88678" x="6346825" y="5030788"/>
          <p14:tracePt t="88685" x="6334125" y="4992688"/>
          <p14:tracePt t="88693" x="6321425" y="4956175"/>
          <p14:tracePt t="88700" x="6296025" y="4930775"/>
          <p14:tracePt t="88723" x="6296025" y="4918075"/>
          <p14:tracePt t="88731" x="6283325" y="4918075"/>
          <p14:tracePt t="88744" x="6283325" y="4905375"/>
          <p14:tracePt t="88747" x="6270625" y="4905375"/>
          <p14:tracePt t="88755" x="6259513" y="4905375"/>
          <p14:tracePt t="88765" x="6259513" y="4892675"/>
          <p14:tracePt t="88776" x="6246813" y="4892675"/>
          <p14:tracePt t="88782" x="6246813" y="4879975"/>
          <p14:tracePt t="88795" x="6221413" y="4868863"/>
          <p14:tracePt t="88817" x="6221413" y="4856163"/>
          <p14:tracePt t="88832" x="6208713" y="4830763"/>
          <p14:tracePt t="88859" x="6208713" y="4818063"/>
          <p14:tracePt t="88867" x="6196013" y="4818063"/>
          <p14:tracePt t="89041" x="6196013" y="4805363"/>
          <p14:tracePt t="90047" x="6208713" y="4805363"/>
          <p14:tracePt t="90056" x="6221413" y="4805363"/>
          <p14:tracePt t="90064" x="6234113" y="4805363"/>
          <p14:tracePt t="90071" x="6259513" y="4805363"/>
          <p14:tracePt t="90080" x="6270625" y="4805363"/>
          <p14:tracePt t="90087" x="6283325" y="4805363"/>
          <p14:tracePt t="90096" x="6308725" y="4805363"/>
          <p14:tracePt t="90103" x="6321425" y="4805363"/>
          <p14:tracePt t="90111" x="6334125" y="4805363"/>
          <p14:tracePt t="90118" x="6346825" y="4805363"/>
          <p14:tracePt t="90128" x="6359525" y="4805363"/>
          <p14:tracePt t="90133" x="6370638" y="4805363"/>
          <p14:tracePt t="90143" x="6396038" y="4805363"/>
          <p14:tracePt t="90149" x="6408738" y="4805363"/>
          <p14:tracePt t="90159" x="6421438" y="4792663"/>
          <p14:tracePt t="90166" x="6434138" y="4779963"/>
          <p14:tracePt t="90171" x="6446838" y="4779963"/>
          <p14:tracePt t="90179" x="6459538" y="4779963"/>
          <p14:tracePt t="90188" x="6459538" y="4768850"/>
          <p14:tracePt t="90207" x="6472238" y="4768850"/>
          <p14:tracePt t="90233" x="6483350" y="4768850"/>
          <p14:tracePt t="90241" x="6496050" y="4768850"/>
          <p14:tracePt t="90249" x="6508750" y="4756150"/>
          <p14:tracePt t="90259" x="6534150" y="4756150"/>
          <p14:tracePt t="90266" x="6546850" y="4756150"/>
          <p14:tracePt t="90276" x="6559550" y="4743450"/>
          <p14:tracePt t="90281" x="6572250" y="4743450"/>
          <p14:tracePt t="90294" x="6584950" y="4743450"/>
          <p14:tracePt t="91581" x="6584950" y="4756150"/>
          <p14:tracePt t="91597" x="6596063" y="4756150"/>
          <p14:tracePt t="91622" x="6596063" y="4768850"/>
          <p14:tracePt t="91649" x="6596063" y="4779963"/>
          <p14:tracePt t="91762" x="6608763" y="4779963"/>
          <p14:tracePt t="92059" x="6621463" y="4779963"/>
          <p14:tracePt t="92066" x="6696075" y="4779963"/>
          <p14:tracePt t="92075" x="6834188" y="4792663"/>
          <p14:tracePt t="92082" x="6997700" y="4792663"/>
          <p14:tracePt t="92091" x="7159625" y="4792663"/>
          <p14:tracePt t="92098" x="7348538" y="4779963"/>
          <p14:tracePt t="92107" x="7597775" y="4779963"/>
          <p14:tracePt t="92114" x="7773988" y="4768850"/>
          <p14:tracePt t="92124" x="7948613" y="4768850"/>
          <p14:tracePt t="92128" x="8135938" y="4768850"/>
          <p14:tracePt t="92136" x="8286750" y="4768850"/>
          <p14:tracePt t="92144" x="8399463" y="4768850"/>
          <p14:tracePt t="92152" x="8548688" y="4768850"/>
          <p14:tracePt t="92160" x="8661400" y="4768850"/>
          <p14:tracePt t="92168" x="8799513" y="4768850"/>
          <p14:tracePt t="92176" x="8937625" y="4743450"/>
          <p14:tracePt t="92184" x="9099550" y="4718050"/>
          <p14:tracePt t="92191" x="9263063" y="4692650"/>
          <p14:tracePt t="92198" x="9450388" y="4679950"/>
          <p14:tracePt t="92207" x="9563100" y="4656138"/>
          <p14:tracePt t="92215" x="9650413" y="4630738"/>
          <p14:tracePt t="92224" x="9701213" y="4605338"/>
          <p14:tracePt t="92231" x="9713913" y="4605338"/>
          <p14:tracePt t="92240" x="9739313" y="4579938"/>
          <p14:tracePt t="92246" x="9739313" y="4567238"/>
          <p14:tracePt t="92256" x="9739313" y="4554538"/>
          <p14:tracePt t="92260" x="9739313" y="4543425"/>
          <p14:tracePt t="92268" x="9739313" y="4530725"/>
          <p14:tracePt t="92276" x="9739313" y="4518025"/>
          <p14:tracePt t="92292" x="9739313" y="4505325"/>
          <p14:tracePt t="92308" x="9739313" y="4492625"/>
          <p14:tracePt t="92334" x="9726613" y="4492625"/>
          <p14:tracePt t="92342" x="9701213" y="4467225"/>
          <p14:tracePt t="92350" x="9637713" y="4443413"/>
          <p14:tracePt t="92358" x="9563100" y="4418013"/>
          <p14:tracePt t="92366" x="9475788" y="4392613"/>
          <p14:tracePt t="92375" x="9388475" y="4367213"/>
          <p14:tracePt t="92382" x="9263063" y="4341813"/>
          <p14:tracePt t="92390" x="9112250" y="4292600"/>
          <p14:tracePt t="92396" x="8963025" y="4230688"/>
          <p14:tracePt t="92410" x="8824913" y="4205288"/>
          <p14:tracePt t="92413" x="8699500" y="4179888"/>
          <p14:tracePt t="92423" x="8599488" y="4154488"/>
          <p14:tracePt t="92429" x="8524875" y="4129088"/>
          <p14:tracePt t="92437" x="8448675" y="4105275"/>
          <p14:tracePt t="92445" x="8399463" y="4079875"/>
          <p14:tracePt t="92453" x="8324850" y="4054475"/>
          <p14:tracePt t="92459" x="8274050" y="4041775"/>
          <p14:tracePt t="92467" x="8223250" y="4017963"/>
          <p14:tracePt t="92476" x="8186738" y="4017963"/>
          <p14:tracePt t="92484" x="8148638" y="4005263"/>
          <p14:tracePt t="92493" x="8099425" y="3992563"/>
          <p14:tracePt t="92500" x="8048625" y="3992563"/>
          <p14:tracePt t="92509" x="8010525" y="4005263"/>
          <p14:tracePt t="92515" x="7974013" y="4005263"/>
          <p14:tracePt t="92526" x="7935913" y="4005263"/>
          <p14:tracePt t="92529" x="7923213" y="4017963"/>
          <p14:tracePt t="92537" x="7910513" y="4017963"/>
          <p14:tracePt t="92545" x="7897813" y="4017963"/>
          <p14:tracePt t="92561" x="7886700" y="4029075"/>
          <p14:tracePt t="92569" x="7874000" y="4029075"/>
          <p14:tracePt t="92577" x="7848600" y="4054475"/>
          <p14:tracePt t="92585" x="7835900" y="4067175"/>
          <p14:tracePt t="92592" x="7823200" y="4079875"/>
          <p14:tracePt t="92599" x="7797800" y="4092575"/>
          <p14:tracePt t="92609" x="7785100" y="4105275"/>
          <p14:tracePt t="92616" x="7773988" y="4117975"/>
          <p14:tracePt t="92626" x="7761288" y="4117975"/>
          <p14:tracePt t="92631" x="7748588" y="4129088"/>
          <p14:tracePt t="92642" x="7748588" y="4141788"/>
          <p14:tracePt t="92647" x="7748588" y="4154488"/>
          <p14:tracePt t="92659" x="7748588" y="4167188"/>
          <p14:tracePt t="92661" x="7735888" y="4179888"/>
          <p14:tracePt t="92669" x="7735888" y="4192588"/>
          <p14:tracePt t="92677" x="7735888" y="4205288"/>
          <p14:tracePt t="92693" x="7735888" y="4217988"/>
          <p14:tracePt t="92701" x="7735888" y="4230688"/>
          <p14:tracePt t="92709" x="7735888" y="4241800"/>
          <p14:tracePt t="92717" x="7723188" y="4241800"/>
          <p14:tracePt t="92726" x="7723188" y="4254500"/>
          <p14:tracePt t="92731" x="7723188" y="4267200"/>
          <p14:tracePt t="92747" x="7723188" y="4279900"/>
          <p14:tracePt t="92772" x="7723188" y="4292600"/>
          <p14:tracePt t="92793" x="7723188" y="4305300"/>
          <p14:tracePt t="92807" x="7723188" y="4318000"/>
          <p14:tracePt t="92899" x="7723188" y="4330700"/>
          <p14:tracePt t="92961" x="7723188" y="4341813"/>
          <p14:tracePt t="92989" x="7723188" y="4354513"/>
          <p14:tracePt t="93059" x="7710488" y="4367213"/>
          <p14:tracePt t="93234" x="7710488" y="4379913"/>
          <p14:tracePt t="93657" x="7710488" y="4392613"/>
          <p14:tracePt t="93672" x="7710488" y="4405313"/>
          <p14:tracePt t="93679" x="7723188" y="4418013"/>
          <p14:tracePt t="93917" x="7723188" y="4430713"/>
          <p14:tracePt t="115269" x="7685088" y="4341813"/>
          <p14:tracePt t="115277" x="7610475" y="4205288"/>
          <p14:tracePt t="115285" x="7523163" y="4041775"/>
          <p14:tracePt t="115292" x="7435850" y="3854450"/>
          <p14:tracePt t="115299" x="7335838" y="3654425"/>
          <p14:tracePt t="115308" x="7235825" y="3441700"/>
          <p14:tracePt t="115315" x="7097713" y="3228975"/>
          <p14:tracePt t="115324" x="6959600" y="3028950"/>
          <p14:tracePt t="115331" x="6797675" y="2816225"/>
          <p14:tracePt t="115341" x="6684963" y="2703513"/>
          <p14:tracePt t="115347" x="6608763" y="2590800"/>
          <p14:tracePt t="115354" x="6521450" y="2503488"/>
          <p14:tracePt t="115362" x="6446838" y="2390775"/>
          <p14:tracePt t="115369" x="6370638" y="2314575"/>
          <p14:tracePt t="115378" x="6259513" y="2265363"/>
          <p14:tracePt t="115386" x="6157913" y="2190750"/>
          <p14:tracePt t="115394" x="6034088" y="2165350"/>
          <p14:tracePt t="115403" x="5932488" y="2152650"/>
          <p14:tracePt t="115410" x="5832475" y="2152650"/>
          <p14:tracePt t="115416" x="5732463" y="2152650"/>
          <p14:tracePt t="115424" x="5595938" y="2178050"/>
          <p14:tracePt t="115432" x="5457825" y="2201863"/>
          <p14:tracePt t="115439" x="5307013" y="2201863"/>
          <p14:tracePt t="115447" x="5207000" y="2214563"/>
          <p14:tracePt t="115455" x="5106988" y="2227263"/>
          <p14:tracePt t="115463" x="4968875" y="2227263"/>
          <p14:tracePt t="115471" x="4856163" y="2227263"/>
          <p14:tracePt t="115477" x="4706938" y="2201863"/>
          <p14:tracePt t="115486" x="4556125" y="2165350"/>
          <p14:tracePt t="115493" x="4381500" y="2101850"/>
          <p14:tracePt t="115503" x="4205288" y="2052638"/>
          <p14:tracePt t="115508" x="3905250" y="2014538"/>
          <p14:tracePt t="115520" x="3530600" y="1889125"/>
          <p14:tracePt t="115525" x="3028950" y="1776413"/>
          <p14:tracePt t="115532" x="2328863" y="1627188"/>
          <p14:tracePt t="115541" x="1601788" y="1552575"/>
          <p14:tracePt t="115547" x="825500" y="15271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930" y="629266"/>
            <a:ext cx="5121644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Medición Circunferencia Craneana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48931" y="2438400"/>
            <a:ext cx="5121642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Cinta</a:t>
            </a:r>
            <a:r>
              <a:rPr lang="en-US" sz="2000" dirty="0"/>
              <a:t> </a:t>
            </a:r>
            <a:r>
              <a:rPr lang="en-US" sz="2000" dirty="0" err="1"/>
              <a:t>métrica</a:t>
            </a:r>
            <a:r>
              <a:rPr lang="en-US" sz="2000" dirty="0"/>
              <a:t> (no extensible)</a:t>
            </a:r>
          </a:p>
          <a:p>
            <a:r>
              <a:rPr lang="en-US" sz="2000" dirty="0" err="1"/>
              <a:t>Paralelo</a:t>
            </a:r>
            <a:r>
              <a:rPr lang="en-US" sz="2000" dirty="0"/>
              <a:t> al </a:t>
            </a:r>
            <a:r>
              <a:rPr lang="en-US" sz="2000" dirty="0" err="1"/>
              <a:t>plano</a:t>
            </a:r>
            <a:r>
              <a:rPr lang="en-US" sz="2000" dirty="0"/>
              <a:t> de Frankfort (</a:t>
            </a:r>
            <a:r>
              <a:rPr lang="en-US" sz="2000" dirty="0" err="1"/>
              <a:t>línea</a:t>
            </a:r>
            <a:r>
              <a:rPr lang="en-US" sz="2000" dirty="0"/>
              <a:t> </a:t>
            </a:r>
            <a:r>
              <a:rPr lang="en-US" sz="2000" dirty="0" err="1"/>
              <a:t>imaginaria</a:t>
            </a:r>
            <a:r>
              <a:rPr lang="en-US" sz="2000" dirty="0"/>
              <a:t> que </a:t>
            </a:r>
            <a:r>
              <a:rPr lang="en-US" sz="2000" dirty="0" err="1"/>
              <a:t>pasa</a:t>
            </a:r>
            <a:r>
              <a:rPr lang="en-US" sz="2000" dirty="0"/>
              <a:t> por el </a:t>
            </a:r>
            <a:r>
              <a:rPr lang="en-US" sz="2000" dirty="0" err="1"/>
              <a:t>borde</a:t>
            </a:r>
            <a:r>
              <a:rPr lang="en-US" sz="2000" dirty="0"/>
              <a:t> inferior de la </a:t>
            </a:r>
            <a:r>
              <a:rPr lang="en-US" sz="2000" dirty="0" err="1"/>
              <a:t>órbita</a:t>
            </a:r>
            <a:r>
              <a:rPr lang="en-US" sz="2000" dirty="0"/>
              <a:t>  y el punto </a:t>
            </a:r>
            <a:r>
              <a:rPr lang="en-US" sz="2000" dirty="0" err="1"/>
              <a:t>más</a:t>
            </a:r>
            <a:r>
              <a:rPr lang="en-US" sz="2000" dirty="0"/>
              <a:t> alto del </a:t>
            </a:r>
            <a:r>
              <a:rPr lang="en-US" sz="2000" dirty="0" err="1"/>
              <a:t>conducto</a:t>
            </a:r>
            <a:r>
              <a:rPr lang="en-US" sz="2000" dirty="0"/>
              <a:t> </a:t>
            </a:r>
            <a:r>
              <a:rPr lang="en-US" sz="2000" dirty="0" err="1"/>
              <a:t>auditivo</a:t>
            </a:r>
            <a:r>
              <a:rPr lang="en-US" sz="2000" dirty="0"/>
              <a:t> </a:t>
            </a:r>
            <a:r>
              <a:rPr lang="en-US" sz="2000" dirty="0" err="1"/>
              <a:t>externo</a:t>
            </a:r>
            <a:r>
              <a:rPr lang="en-US" sz="2000" dirty="0"/>
              <a:t> que </a:t>
            </a:r>
            <a:r>
              <a:rPr lang="en-US" sz="2000" dirty="0" err="1"/>
              <a:t>deben</a:t>
            </a:r>
            <a:r>
              <a:rPr lang="en-US" sz="2000" dirty="0"/>
              <a:t> </a:t>
            </a:r>
            <a:r>
              <a:rPr lang="en-US" sz="2000" dirty="0" err="1"/>
              <a:t>estar</a:t>
            </a:r>
            <a:r>
              <a:rPr lang="en-US" sz="2000" dirty="0"/>
              <a:t> </a:t>
            </a:r>
            <a:r>
              <a:rPr lang="en-US" sz="2000" dirty="0" err="1"/>
              <a:t>paralelos</a:t>
            </a:r>
            <a:r>
              <a:rPr lang="en-US" sz="2000" dirty="0"/>
              <a:t> al </a:t>
            </a:r>
            <a:r>
              <a:rPr lang="en-US" sz="2000" dirty="0" err="1"/>
              <a:t>suelo</a:t>
            </a:r>
            <a:r>
              <a:rPr lang="en-US" sz="2000" dirty="0"/>
              <a:t>)</a:t>
            </a:r>
          </a:p>
          <a:p>
            <a:r>
              <a:rPr lang="en-US" sz="2000" dirty="0" err="1"/>
              <a:t>Encima</a:t>
            </a:r>
            <a:r>
              <a:rPr lang="en-US" sz="2000" dirty="0"/>
              <a:t> del arco supraciliar y por </a:t>
            </a:r>
            <a:r>
              <a:rPr lang="en-US" sz="2000" dirty="0" err="1"/>
              <a:t>sobre</a:t>
            </a:r>
            <a:r>
              <a:rPr lang="en-US" sz="2000" dirty="0"/>
              <a:t> la </a:t>
            </a:r>
            <a:r>
              <a:rPr lang="en-US" sz="2000" dirty="0" err="1"/>
              <a:t>protuberancia</a:t>
            </a:r>
            <a:r>
              <a:rPr lang="en-US" sz="2000" dirty="0"/>
              <a:t> occipital externa</a:t>
            </a:r>
          </a:p>
          <a:p>
            <a:r>
              <a:rPr lang="en-US" sz="2000" dirty="0"/>
              <a:t>2 a 3 </a:t>
            </a:r>
            <a:r>
              <a:rPr lang="en-US" sz="2000" dirty="0" err="1"/>
              <a:t>mediciones</a:t>
            </a:r>
            <a:endParaRPr lang="en-US" sz="2000" dirty="0"/>
          </a:p>
          <a:p>
            <a:r>
              <a:rPr lang="en-US" sz="2000" dirty="0" err="1"/>
              <a:t>Anotar</a:t>
            </a:r>
            <a:r>
              <a:rPr lang="en-US" sz="2000" dirty="0"/>
              <a:t> </a:t>
            </a:r>
            <a:r>
              <a:rPr lang="en-US" sz="2000" dirty="0" err="1"/>
              <a:t>medición</a:t>
            </a:r>
            <a:r>
              <a:rPr lang="en-US" sz="2000" dirty="0"/>
              <a:t> mayor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3F5FFF-2AE2-424B-BE21-49AFFEF6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612" y="2"/>
            <a:ext cx="6101388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HeadCircumference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5" b="3"/>
          <a:stretch/>
        </p:blipFill>
        <p:spPr bwMode="auto">
          <a:xfrm>
            <a:off x="6721233" y="640082"/>
            <a:ext cx="4831104" cy="55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1160921-2DD6-45D2-979F-17CF4298F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82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7609"/>
    </mc:Choice>
    <mc:Fallback>
      <p:transition spd="slow" advTm="2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0" x="463550" y="2265363"/>
          <p14:tracePt t="584" x="476250" y="2265363"/>
          <p14:tracePt t="607" x="488950" y="2265363"/>
          <p14:tracePt t="623" x="500063" y="2265363"/>
          <p14:tracePt t="631" x="512763" y="2265363"/>
          <p14:tracePt t="638" x="525463" y="2265363"/>
          <p14:tracePt t="645" x="550863" y="2252663"/>
          <p14:tracePt t="653" x="600075" y="2252663"/>
          <p14:tracePt t="661" x="676275" y="2252663"/>
          <p14:tracePt t="669" x="763588" y="2265363"/>
          <p14:tracePt t="677" x="863600" y="2290763"/>
          <p14:tracePt t="685" x="989013" y="2314575"/>
          <p14:tracePt t="693" x="1089025" y="2352675"/>
          <p14:tracePt t="699" x="1189038" y="2390775"/>
          <p14:tracePt t="707" x="1301750" y="2439988"/>
          <p14:tracePt t="715" x="1389063" y="2465388"/>
          <p14:tracePt t="723" x="1476375" y="2490788"/>
          <p14:tracePt t="731" x="1552575" y="2516188"/>
          <p14:tracePt t="740" x="1614488" y="2527300"/>
          <p14:tracePt t="747" x="1665288" y="2552700"/>
          <p14:tracePt t="757" x="1701800" y="2578100"/>
          <p14:tracePt t="763" x="1752600" y="2590800"/>
          <p14:tracePt t="769" x="1790700" y="2590800"/>
          <p14:tracePt t="777" x="1827213" y="2616200"/>
          <p14:tracePt t="785" x="1865313" y="2616200"/>
          <p14:tracePt t="793" x="1890713" y="2627313"/>
          <p14:tracePt t="801" x="1927225" y="2627313"/>
          <p14:tracePt t="809" x="1978025" y="2627313"/>
          <p14:tracePt t="817" x="2014538" y="2640013"/>
          <p14:tracePt t="825" x="2065338" y="2652713"/>
          <p14:tracePt t="833" x="2103438" y="2652713"/>
          <p14:tracePt t="840" x="2139950" y="2665413"/>
          <p14:tracePt t="847" x="2165350" y="2678113"/>
          <p14:tracePt t="856" x="2190750" y="2678113"/>
          <p14:tracePt t="863" x="2228850" y="2690813"/>
          <p14:tracePt t="871" x="2278063" y="2703513"/>
          <p14:tracePt t="879" x="2352675" y="2703513"/>
          <p14:tracePt t="887" x="2416175" y="2703513"/>
          <p14:tracePt t="895" x="2490788" y="2716213"/>
          <p14:tracePt t="901" x="2578100" y="2740025"/>
          <p14:tracePt t="909" x="2654300" y="2752725"/>
          <p14:tracePt t="917" x="2716213" y="2765425"/>
          <p14:tracePt t="925" x="2790825" y="2790825"/>
          <p14:tracePt t="933" x="2854325" y="2790825"/>
          <p14:tracePt t="942" x="2890838" y="2790825"/>
          <p14:tracePt t="949" x="2928938" y="2790825"/>
          <p14:tracePt t="957" x="2954338" y="2790825"/>
          <p14:tracePt t="965" x="2967038" y="2790825"/>
          <p14:tracePt t="971" x="2979738" y="2790825"/>
          <p14:tracePt t="979" x="2992438" y="2790825"/>
          <p14:tracePt t="987" x="3003550" y="2790825"/>
          <p14:tracePt t="995" x="3016250" y="2790825"/>
          <p14:tracePt t="1003" x="3028950" y="2790825"/>
          <p14:tracePt t="1011" x="3041650" y="2778125"/>
          <p14:tracePt t="1019" x="3054350" y="2778125"/>
          <p14:tracePt t="1027" x="3079750" y="2765425"/>
          <p14:tracePt t="1042" x="3092450" y="2752725"/>
          <p14:tracePt t="1119" x="3116263" y="2752725"/>
          <p14:tracePt t="1128" x="3141663" y="2752725"/>
          <p14:tracePt t="1136" x="3192463" y="2752725"/>
          <p14:tracePt t="1144" x="3241675" y="2752725"/>
          <p14:tracePt t="1152" x="3254375" y="2765425"/>
          <p14:tracePt t="1161" x="3292475" y="2765425"/>
          <p14:tracePt t="1168" x="3317875" y="2765425"/>
          <p14:tracePt t="1176" x="3328988" y="2765425"/>
          <p14:tracePt t="1182" x="3341688" y="2765425"/>
          <p14:tracePt t="1191" x="3367088" y="2765425"/>
          <p14:tracePt t="1199" x="3379788" y="2765425"/>
          <p14:tracePt t="1209" x="3405188" y="2765425"/>
          <p14:tracePt t="1214" x="3429000" y="2765425"/>
          <p14:tracePt t="1223" x="3479800" y="2765425"/>
          <p14:tracePt t="1230" x="3517900" y="2765425"/>
          <p14:tracePt t="1238" x="3579813" y="2765425"/>
          <p14:tracePt t="1244" x="3654425" y="2765425"/>
          <p14:tracePt t="1252" x="3705225" y="2765425"/>
          <p14:tracePt t="1261" x="3756025" y="2765425"/>
          <p14:tracePt t="1268" x="3805238" y="2765425"/>
          <p14:tracePt t="1276" x="3843338" y="2752725"/>
          <p14:tracePt t="1284" x="3867150" y="2740025"/>
          <p14:tracePt t="1293" x="3879850" y="2740025"/>
          <p14:tracePt t="1299" x="3892550" y="2728913"/>
          <p14:tracePt t="1307" x="3917950" y="2728913"/>
          <p14:tracePt t="1313" x="3930650" y="2716213"/>
          <p14:tracePt t="1321" x="3943350" y="2703513"/>
          <p14:tracePt t="1329" x="3979863" y="2703513"/>
          <p14:tracePt t="1337" x="4005263" y="2690813"/>
          <p14:tracePt t="1346" x="4056063" y="2690813"/>
          <p14:tracePt t="1353" x="4105275" y="2665413"/>
          <p14:tracePt t="1361" x="4181475" y="2652713"/>
          <p14:tracePt t="1369" x="4256088" y="2627313"/>
          <p14:tracePt t="1376" x="4318000" y="2616200"/>
          <p14:tracePt t="1383" x="4394200" y="2603500"/>
          <p14:tracePt t="1392" x="4456113" y="2603500"/>
          <p14:tracePt t="1399" x="4530725" y="2590800"/>
          <p14:tracePt t="1407" x="4581525" y="2578100"/>
          <p14:tracePt t="1415" x="4656138" y="2565400"/>
          <p14:tracePt t="1424" x="4706938" y="2552700"/>
          <p14:tracePt t="1431" x="4743450" y="2527300"/>
          <p14:tracePt t="1441" x="4768850" y="2516188"/>
          <p14:tracePt t="1446" x="4781550" y="2490788"/>
          <p14:tracePt t="1453" x="4806950" y="2490788"/>
          <p14:tracePt t="1461" x="4819650" y="2465388"/>
          <p14:tracePt t="1469" x="4832350" y="2465388"/>
          <p14:tracePt t="1478" x="4856163" y="2439988"/>
          <p14:tracePt t="1485" x="4881563" y="2439988"/>
          <p14:tracePt t="1493" x="4894263" y="2427288"/>
          <p14:tracePt t="1501" x="4919663" y="2403475"/>
          <p14:tracePt t="1508" x="4945063" y="2390775"/>
          <p14:tracePt t="1515" x="4956175" y="2378075"/>
          <p14:tracePt t="1524" x="4994275" y="2352675"/>
          <p14:tracePt t="1531" x="5032375" y="2327275"/>
          <p14:tracePt t="1541" x="5068888" y="2327275"/>
          <p14:tracePt t="1547" x="5106988" y="2314575"/>
          <p14:tracePt t="1557" x="5145088" y="2303463"/>
          <p14:tracePt t="1563" x="5194300" y="2303463"/>
          <p14:tracePt t="1571" x="5232400" y="2303463"/>
          <p14:tracePt t="1577" x="5270500" y="2303463"/>
          <p14:tracePt t="1585" x="5307013" y="2290763"/>
          <p14:tracePt t="1593" x="5345113" y="2290763"/>
          <p14:tracePt t="1601" x="5357813" y="2290763"/>
          <p14:tracePt t="1609" x="5370513" y="2278063"/>
          <p14:tracePt t="1617" x="5394325" y="2265363"/>
          <p14:tracePt t="1625" x="5407025" y="2265363"/>
          <p14:tracePt t="1633" x="5419725" y="2265363"/>
          <p14:tracePt t="1639" x="5432425" y="2265363"/>
          <p14:tracePt t="1647" x="5457825" y="2252663"/>
          <p14:tracePt t="1663" x="5470525" y="2239963"/>
          <p14:tracePt t="1675" x="5483225" y="2239963"/>
          <p14:tracePt t="1726" x="5495925" y="2214563"/>
          <p14:tracePt t="1734" x="5532438" y="2214563"/>
          <p14:tracePt t="1743" x="5557838" y="2190750"/>
          <p14:tracePt t="1750" x="5570538" y="2190750"/>
          <p14:tracePt t="1759" x="5583238" y="2190750"/>
          <p14:tracePt t="1994" x="5595938" y="2190750"/>
          <p14:tracePt t="2014" x="5607050" y="2190750"/>
          <p14:tracePt t="2024" x="5619750" y="2178050"/>
          <p14:tracePt t="2050" x="5619750" y="2165350"/>
          <p14:tracePt t="2057" x="5619750" y="2152650"/>
          <p14:tracePt t="2065" x="5619750" y="2139950"/>
          <p14:tracePt t="2077" x="5619750" y="2127250"/>
          <p14:tracePt t="2080" x="5595938" y="2101850"/>
          <p14:tracePt t="2087" x="5583238" y="2052638"/>
          <p14:tracePt t="2095" x="5557838" y="2039938"/>
          <p14:tracePt t="2103" x="5470525" y="2027238"/>
          <p14:tracePt t="2112" x="5370513" y="2027238"/>
          <p14:tracePt t="2117" x="5281613" y="2078038"/>
          <p14:tracePt t="2126" x="5207000" y="2114550"/>
          <p14:tracePt t="2434" x="5194300" y="2101850"/>
          <p14:tracePt t="2442" x="5181600" y="2065338"/>
          <p14:tracePt t="2450" x="5181600" y="2052638"/>
          <p14:tracePt t="2461" x="5181600" y="2039938"/>
          <p14:tracePt t="2483" x="5181600" y="2027238"/>
          <p14:tracePt t="2499" x="5181600" y="2014538"/>
          <p14:tracePt t="2529" x="5181600" y="2001838"/>
          <p14:tracePt t="2537" x="5181600" y="1989138"/>
          <p14:tracePt t="2553" x="5170488" y="1989138"/>
          <p14:tracePt t="2640" x="5157788" y="1989138"/>
          <p14:tracePt t="2740" x="5157788" y="2001838"/>
          <p14:tracePt t="3028" x="5157788" y="2014538"/>
          <p14:tracePt t="5530" x="5170488" y="2014538"/>
          <p14:tracePt t="5539" x="5170488" y="2001838"/>
          <p14:tracePt t="5554" x="5170488" y="1989138"/>
          <p14:tracePt t="5574" x="5181600" y="1989138"/>
          <p14:tracePt t="5582" x="5194300" y="1978025"/>
          <p14:tracePt t="5591" x="5194300" y="1952625"/>
          <p14:tracePt t="5596" x="5194300" y="1939925"/>
          <p14:tracePt t="5604" x="5194300" y="1927225"/>
          <p14:tracePt t="5612" x="5194300" y="1889125"/>
          <p14:tracePt t="5620" x="5194300" y="1876425"/>
          <p14:tracePt t="5628" x="5194300" y="1865313"/>
          <p14:tracePt t="5636" x="5194300" y="1839913"/>
          <p14:tracePt t="5644" x="5181600" y="1827213"/>
          <p14:tracePt t="5650" x="5181600" y="1814513"/>
          <p14:tracePt t="5660" x="5157788" y="1801813"/>
          <p14:tracePt t="5666" x="5157788" y="1789113"/>
          <p14:tracePt t="5675" x="5132388" y="1765300"/>
          <p14:tracePt t="5681" x="5119688" y="1765300"/>
          <p14:tracePt t="5689" x="5106988" y="1739900"/>
          <p14:tracePt t="5706" x="5094288" y="1727200"/>
          <p14:tracePt t="5713" x="5081588" y="1727200"/>
          <p14:tracePt t="5722" x="5068888" y="1714500"/>
          <p14:tracePt t="5735" x="5045075" y="1714500"/>
          <p14:tracePt t="5755" x="5045075" y="1701800"/>
          <p14:tracePt t="5806" x="5032375" y="1701800"/>
          <p14:tracePt t="6014" x="5032375" y="1714500"/>
          <p14:tracePt t="6021" x="5032375" y="1727200"/>
          <p14:tracePt t="6031" x="5032375" y="1739900"/>
          <p14:tracePt t="6035" x="5032375" y="1765300"/>
          <p14:tracePt t="6043" x="5032375" y="1776413"/>
          <p14:tracePt t="6051" x="5032375" y="1789113"/>
          <p14:tracePt t="6058" x="5057775" y="1801813"/>
          <p14:tracePt t="6065" x="5057775" y="1814513"/>
          <p14:tracePt t="6074" x="5057775" y="1827213"/>
          <p14:tracePt t="6081" x="5068888" y="1827213"/>
          <p14:tracePt t="6090" x="5068888" y="1839913"/>
          <p14:tracePt t="6125" x="5068888" y="1852613"/>
          <p14:tracePt t="6135" x="5081588" y="1852613"/>
          <p14:tracePt t="6143" x="5094288" y="1865313"/>
          <p14:tracePt t="6202" x="5106988" y="1865313"/>
          <p14:tracePt t="6304" x="5119688" y="1865313"/>
          <p14:tracePt t="6860" x="5119688" y="1876425"/>
          <p14:tracePt t="6868" x="5132388" y="1889125"/>
          <p14:tracePt t="6874" x="5145088" y="1901825"/>
          <p14:tracePt t="6884" x="5145088" y="1927225"/>
          <p14:tracePt t="6890" x="5170488" y="1939925"/>
          <p14:tracePt t="6898" x="5170488" y="1952625"/>
          <p14:tracePt t="6908" x="5181600" y="1952625"/>
          <p14:tracePt t="6914" x="5194300" y="1978025"/>
          <p14:tracePt t="6922" x="5219700" y="1978025"/>
          <p14:tracePt t="6929" x="5219700" y="1989138"/>
          <p14:tracePt t="6940" x="5232400" y="1989138"/>
          <p14:tracePt t="6959" x="5257800" y="2001838"/>
          <p14:tracePt t="6976" x="5270500" y="2014538"/>
          <p14:tracePt t="6991" x="5294313" y="2014538"/>
          <p14:tracePt t="7008" x="5307013" y="2014538"/>
          <p14:tracePt t="7054" x="5319713" y="2014538"/>
          <p14:tracePt t="7070" x="5332413" y="2001838"/>
          <p14:tracePt t="7099" x="5332413" y="1989138"/>
          <p14:tracePt t="7107" x="5332413" y="1978025"/>
          <p14:tracePt t="7115" x="5319713" y="1978025"/>
          <p14:tracePt t="7124" x="5319713" y="1965325"/>
          <p14:tracePt t="7131" x="5307013" y="1965325"/>
          <p14:tracePt t="7139" x="5294313" y="1965325"/>
          <p14:tracePt t="7154" x="5281613" y="1965325"/>
          <p14:tracePt t="7161" x="5270500" y="1965325"/>
          <p14:tracePt t="7169" x="5257800" y="1965325"/>
          <p14:tracePt t="7177" x="5232400" y="1965325"/>
          <p14:tracePt t="7185" x="5219700" y="1965325"/>
          <p14:tracePt t="7193" x="5207000" y="1989138"/>
          <p14:tracePt t="7201" x="5194300" y="2001838"/>
          <p14:tracePt t="7210" x="5181600" y="2014538"/>
          <p14:tracePt t="7215" x="5157788" y="2027238"/>
          <p14:tracePt t="7224" x="5157788" y="2039938"/>
          <p14:tracePt t="7231" x="5145088" y="2052638"/>
          <p14:tracePt t="7240" x="5145088" y="2065338"/>
          <p14:tracePt t="7247" x="5145088" y="2089150"/>
          <p14:tracePt t="7256" x="5145088" y="2101850"/>
          <p14:tracePt t="7263" x="5145088" y="2114550"/>
          <p14:tracePt t="7273" x="5145088" y="2139950"/>
          <p14:tracePt t="7277" x="5157788" y="2152650"/>
          <p14:tracePt t="7285" x="5170488" y="2152650"/>
          <p14:tracePt t="7293" x="5181600" y="2165350"/>
          <p14:tracePt t="7301" x="5194300" y="2178050"/>
          <p14:tracePt t="7309" x="5207000" y="2190750"/>
          <p14:tracePt t="7317" x="5219700" y="2214563"/>
          <p14:tracePt t="7325" x="5245100" y="2214563"/>
          <p14:tracePt t="7333" x="5257800" y="2227263"/>
          <p14:tracePt t="7342" x="5281613" y="2239963"/>
          <p14:tracePt t="7347" x="5307013" y="2252663"/>
          <p14:tracePt t="7357" x="5319713" y="2265363"/>
          <p14:tracePt t="7363" x="5332413" y="2265363"/>
          <p14:tracePt t="7373" x="5357813" y="2265363"/>
          <p14:tracePt t="7379" x="5370513" y="2278063"/>
          <p14:tracePt t="7389" x="5394325" y="2290763"/>
          <p14:tracePt t="7403" x="5407025" y="2290763"/>
          <p14:tracePt t="7421" x="5419725" y="2290763"/>
          <p14:tracePt t="7458" x="5432425" y="2290763"/>
          <p14:tracePt t="7474" x="5445125" y="2290763"/>
          <p14:tracePt t="7480" x="5457825" y="2290763"/>
          <p14:tracePt t="7489" x="5470525" y="2290763"/>
          <p14:tracePt t="7496" x="5483225" y="2290763"/>
          <p14:tracePt t="7504" x="5495925" y="2290763"/>
          <p14:tracePt t="7512" x="5507038" y="2290763"/>
          <p14:tracePt t="7519" x="5519738" y="2290763"/>
          <p14:tracePt t="7527" x="5532438" y="2290763"/>
          <p14:tracePt t="7535" x="5557838" y="2290763"/>
          <p14:tracePt t="7543" x="5570538" y="2303463"/>
          <p14:tracePt t="7549" x="5595938" y="2314575"/>
          <p14:tracePt t="7558" x="5607050" y="2314575"/>
          <p14:tracePt t="7565" x="5619750" y="2327275"/>
          <p14:tracePt t="7574" x="5645150" y="2327275"/>
          <p14:tracePt t="7581" x="5657850" y="2327275"/>
          <p14:tracePt t="7590" x="5670550" y="2339975"/>
          <p14:tracePt t="7597" x="5695950" y="2352675"/>
          <p14:tracePt t="7606" x="5695950" y="2365375"/>
          <p14:tracePt t="7611" x="5719763" y="2378075"/>
          <p14:tracePt t="7627" x="5732463" y="2378075"/>
          <p14:tracePt t="7635" x="5745163" y="2378075"/>
          <p14:tracePt t="7644" x="5757863" y="2378075"/>
          <p14:tracePt t="7651" x="5770563" y="2378075"/>
          <p14:tracePt t="7671" x="5770563" y="2390775"/>
          <p14:tracePt t="7679" x="5795963" y="2390775"/>
          <p14:tracePt t="7697" x="5808663" y="2390775"/>
          <p14:tracePt t="7706" x="5808663" y="2414588"/>
          <p14:tracePt t="7713" x="5832475" y="2414588"/>
          <p14:tracePt t="7724" x="5832475" y="2427288"/>
          <p14:tracePt t="7729" x="5857875" y="2439988"/>
          <p14:tracePt t="7739" x="5870575" y="2452688"/>
          <p14:tracePt t="7745" x="5883275" y="2465388"/>
          <p14:tracePt t="7751" x="5895975" y="2478088"/>
          <p14:tracePt t="7760" x="5908675" y="2490788"/>
          <p14:tracePt t="7767" x="5921375" y="2503488"/>
          <p14:tracePt t="7783" x="5932488" y="2516188"/>
          <p14:tracePt t="7799" x="5932488" y="2527300"/>
          <p14:tracePt t="7854" x="5932488" y="2540000"/>
          <p14:tracePt t="7870" x="5932488" y="2552700"/>
          <p14:tracePt t="7878" x="5921375" y="2552700"/>
          <p14:tracePt t="7886" x="5908675" y="2565400"/>
          <p14:tracePt t="7892" x="5895975" y="2565400"/>
          <p14:tracePt t="7900" x="5870575" y="2565400"/>
          <p14:tracePt t="7908" x="5857875" y="2565400"/>
          <p14:tracePt t="7925" x="5832475" y="2565400"/>
          <p14:tracePt t="7945" x="5808663" y="2552700"/>
          <p14:tracePt t="7948" x="5795963" y="2552700"/>
          <p14:tracePt t="7955" x="5783263" y="2527300"/>
          <p14:tracePt t="7962" x="5757863" y="2527300"/>
          <p14:tracePt t="7970" x="5745163" y="2503488"/>
          <p14:tracePt t="7978" x="5732463" y="2503488"/>
          <p14:tracePt t="7986" x="5708650" y="2490788"/>
          <p14:tracePt t="7994" x="5708650" y="2478088"/>
          <p14:tracePt t="8830" x="5708650" y="2490788"/>
          <p14:tracePt t="8836" x="5719763" y="2516188"/>
          <p14:tracePt t="8845" x="5719763" y="2527300"/>
          <p14:tracePt t="8852" x="5719763" y="2540000"/>
          <p14:tracePt t="8860" x="5732463" y="2552700"/>
          <p14:tracePt t="8971" x="5745163" y="2565400"/>
          <p14:tracePt t="8999" x="5757863" y="2578100"/>
          <p14:tracePt t="9019" x="5757863" y="2590800"/>
          <p14:tracePt t="9053" x="5770563" y="2590800"/>
          <p14:tracePt t="9144" x="5770563" y="2603500"/>
          <p14:tracePt t="9932" x="5770563" y="2616200"/>
          <p14:tracePt t="9940" x="5783263" y="2616200"/>
          <p14:tracePt t="10178" x="5770563" y="2627313"/>
          <p14:tracePt t="10194" x="5757863" y="2640013"/>
          <p14:tracePt t="10200" x="5745163" y="2640013"/>
          <p14:tracePt t="10220" x="5732463" y="2652713"/>
          <p14:tracePt t="10248" x="5719763" y="2652713"/>
          <p14:tracePt t="11328" x="5719763" y="2665413"/>
          <p14:tracePt t="11348" x="5719763" y="2690813"/>
          <p14:tracePt t="11356" x="5719763" y="2716213"/>
          <p14:tracePt t="11363" x="5719763" y="2728913"/>
          <p14:tracePt t="11371" x="5719763" y="2752725"/>
          <p14:tracePt t="11378" x="5745163" y="2765425"/>
          <p14:tracePt t="11386" x="5757863" y="2778125"/>
          <p14:tracePt t="11394" x="5770563" y="2816225"/>
          <p14:tracePt t="11402" x="5795963" y="2840038"/>
          <p14:tracePt t="11410" x="5821363" y="2878138"/>
          <p14:tracePt t="11418" x="5870575" y="2941638"/>
          <p14:tracePt t="11424" x="5945188" y="3003550"/>
          <p14:tracePt t="11432" x="6021388" y="3078163"/>
          <p14:tracePt t="11441" x="6096000" y="3141663"/>
          <p14:tracePt t="11448" x="6183313" y="3228975"/>
          <p14:tracePt t="11457" x="6259513" y="3290888"/>
          <p14:tracePt t="11464" x="6334125" y="3354388"/>
          <p14:tracePt t="11474" x="6408738" y="3403600"/>
          <p14:tracePt t="11480" x="6472238" y="3467100"/>
          <p14:tracePt t="11486" x="6534150" y="3529013"/>
          <p14:tracePt t="11494" x="6584950" y="3567113"/>
          <p14:tracePt t="11501" x="6646863" y="3603625"/>
          <p14:tracePt t="11509" x="6672263" y="3629025"/>
          <p14:tracePt t="11517" x="6708775" y="3629025"/>
          <p14:tracePt t="11525" x="6734175" y="3654425"/>
          <p14:tracePt t="11533" x="6746875" y="3667125"/>
          <p14:tracePt t="11542" x="6772275" y="3667125"/>
          <p14:tracePt t="11604" x="6772275" y="3679825"/>
          <p14:tracePt t="11620" x="6784975" y="3716338"/>
          <p14:tracePt t="11626" x="6808788" y="3754438"/>
          <p14:tracePt t="11634" x="6846888" y="3829050"/>
          <p14:tracePt t="11644" x="6897688" y="3892550"/>
          <p14:tracePt t="11650" x="6972300" y="3967163"/>
          <p14:tracePt t="11658" x="7046913" y="4054475"/>
          <p14:tracePt t="11666" x="7134225" y="4129088"/>
          <p14:tracePt t="11674" x="7235825" y="4179888"/>
          <p14:tracePt t="11682" x="7310438" y="4205288"/>
          <p14:tracePt t="11690" x="7359650" y="4241800"/>
          <p14:tracePt t="11696" x="7435850" y="4267200"/>
          <p14:tracePt t="11708" x="7485063" y="4267200"/>
          <p14:tracePt t="11712" x="7510463" y="4267200"/>
          <p14:tracePt t="11727" x="7523163" y="4267200"/>
          <p14:tracePt t="12062" x="7535863" y="4267200"/>
          <p14:tracePt t="12074" x="7535863" y="4254500"/>
          <p14:tracePt t="12093" x="7548563" y="4254500"/>
          <p14:tracePt t="12104" x="7548563" y="4241800"/>
          <p14:tracePt t="12120" x="7561263" y="4241800"/>
          <p14:tracePt t="12127" x="7572375" y="4230688"/>
          <p14:tracePt t="12135" x="7597775" y="4217988"/>
          <p14:tracePt t="12143" x="7623175" y="4192588"/>
          <p14:tracePt t="12151" x="7685088" y="4167188"/>
          <p14:tracePt t="12160" x="7735888" y="4154488"/>
          <p14:tracePt t="12167" x="7810500" y="4141788"/>
          <p14:tracePt t="12174" x="7874000" y="4129088"/>
          <p14:tracePt t="12181" x="7935913" y="4105275"/>
          <p14:tracePt t="12190" x="7986713" y="4079875"/>
          <p14:tracePt t="12197" x="8023225" y="4067175"/>
          <p14:tracePt t="12206" x="8035925" y="4041775"/>
          <p14:tracePt t="12213" x="8061325" y="4029075"/>
          <p14:tracePt t="12222" x="8086725" y="4017963"/>
          <p14:tracePt t="12229" x="8086725" y="4005263"/>
          <p14:tracePt t="12235" x="8110538" y="3992563"/>
          <p14:tracePt t="12243" x="8110538" y="3979863"/>
          <p14:tracePt t="12251" x="8123238" y="3967163"/>
          <p14:tracePt t="12267" x="8135938" y="3954463"/>
          <p14:tracePt t="12275" x="8148638" y="3954463"/>
          <p14:tracePt t="12283" x="8148638" y="3941763"/>
          <p14:tracePt t="12291" x="8161338" y="3929063"/>
          <p14:tracePt t="12299" x="8186738" y="3916363"/>
          <p14:tracePt t="12306" x="8199438" y="3905250"/>
          <p14:tracePt t="12313" x="8223250" y="3892550"/>
          <p14:tracePt t="12323" x="8235950" y="3879850"/>
          <p14:tracePt t="12329" x="8248650" y="3867150"/>
          <p14:tracePt t="12338" x="8286750" y="3841750"/>
          <p14:tracePt t="12345" x="8312150" y="3829050"/>
          <p14:tracePt t="12356" x="8335963" y="3803650"/>
          <p14:tracePt t="12361" x="8361363" y="3803650"/>
          <p14:tracePt t="12367" x="8374063" y="3779838"/>
          <p14:tracePt t="12375" x="8399463" y="3767138"/>
          <p14:tracePt t="12383" x="8424863" y="3754438"/>
          <p14:tracePt t="12391" x="8435975" y="3741738"/>
          <p14:tracePt t="12399" x="8461375" y="3716338"/>
          <p14:tracePt t="12407" x="8486775" y="3703638"/>
          <p14:tracePt t="12415" x="8512175" y="3692525"/>
          <p14:tracePt t="12423" x="8524875" y="3667125"/>
          <p14:tracePt t="12431" x="8548688" y="3654425"/>
          <p14:tracePt t="12438" x="8574088" y="3641725"/>
          <p14:tracePt t="12445" x="8586788" y="3616325"/>
          <p14:tracePt t="12456" x="8637588" y="3603625"/>
          <p14:tracePt t="12461" x="8661400" y="3579813"/>
          <p14:tracePt t="12469" x="8699500" y="3554413"/>
          <p14:tracePt t="12479" x="8763000" y="3529013"/>
          <p14:tracePt t="12485" x="8799513" y="3503613"/>
          <p14:tracePt t="12494" x="8850313" y="3479800"/>
          <p14:tracePt t="12501" x="8912225" y="3467100"/>
          <p14:tracePt t="12507" x="8986838" y="3441700"/>
          <p14:tracePt t="12515" x="9024938" y="3429000"/>
          <p14:tracePt t="12523" x="9075738" y="3403600"/>
          <p14:tracePt t="12531" x="9124950" y="3378200"/>
          <p14:tracePt t="12540" x="9150350" y="3378200"/>
          <p14:tracePt t="12547" x="9188450" y="3354388"/>
          <p14:tracePt t="12556" x="9212263" y="3341688"/>
          <p14:tracePt t="12563" x="9237663" y="3316288"/>
          <p14:tracePt t="12569" x="9275763" y="3303588"/>
          <p14:tracePt t="12577" x="9288463" y="3278188"/>
          <p14:tracePt t="12585" x="9312275" y="3267075"/>
          <p14:tracePt t="12594" x="9324975" y="3267075"/>
          <p14:tracePt t="12601" x="9337675" y="3254375"/>
          <p14:tracePt t="12610" x="9363075" y="3241675"/>
          <p14:tracePt t="12617" x="9375775" y="3241675"/>
          <p14:tracePt t="12626" x="9401175" y="3241675"/>
          <p14:tracePt t="12633" x="9424988" y="3241675"/>
          <p14:tracePt t="12640" x="9463088" y="3216275"/>
          <p14:tracePt t="12647" x="9501188" y="3203575"/>
          <p14:tracePt t="12656" x="9563100" y="3178175"/>
          <p14:tracePt t="12663" x="9637713" y="3165475"/>
          <p14:tracePt t="12672" x="9688513" y="3154363"/>
          <p14:tracePt t="12679" x="9739313" y="3141663"/>
          <p14:tracePt t="12689" x="9775825" y="3116263"/>
          <p14:tracePt t="12695" x="9788525" y="3103563"/>
          <p14:tracePt t="12706" x="9813925" y="3103563"/>
          <p14:tracePt t="12710" x="9839325" y="3090863"/>
          <p14:tracePt t="12717" x="9852025" y="3078163"/>
          <p14:tracePt t="12726" x="9863138" y="3065463"/>
          <p14:tracePt t="12733" x="9901238" y="3054350"/>
          <p14:tracePt t="12741" x="9913938" y="3041650"/>
          <p14:tracePt t="12749" x="9926638" y="3016250"/>
          <p14:tracePt t="12757" x="9963150" y="3003550"/>
          <p14:tracePt t="12765" x="9975850" y="2990850"/>
          <p14:tracePt t="12772" x="9988550" y="2978150"/>
          <p14:tracePt t="12779" x="10039350" y="2952750"/>
          <p14:tracePt t="12788" x="10052050" y="2941638"/>
          <p14:tracePt t="12795" x="10064750" y="2916238"/>
          <p14:tracePt t="12806" x="10088563" y="2916238"/>
          <p14:tracePt t="12811" x="10101263" y="2903538"/>
          <p14:tracePt t="12819" x="10126663" y="2890838"/>
          <p14:tracePt t="12827" x="10126663" y="2878138"/>
          <p14:tracePt t="12835" x="10139363" y="2878138"/>
          <p14:tracePt t="12842" x="10139363" y="2865438"/>
          <p14:tracePt t="12849" x="10152063" y="2865438"/>
          <p14:tracePt t="12857" x="10164763" y="2865438"/>
          <p14:tracePt t="12865" x="10177463" y="2865438"/>
          <p14:tracePt t="12873" x="10177463" y="2852738"/>
          <p14:tracePt t="12881" x="10201275" y="2852738"/>
          <p14:tracePt t="12897" x="10213975" y="2852738"/>
          <p14:tracePt t="12906" x="10226675" y="2840038"/>
          <p14:tracePt t="12911" x="10239375" y="2828925"/>
          <p14:tracePt t="12922" x="10252075" y="2828925"/>
          <p14:tracePt t="12935" x="10277475" y="2816225"/>
          <p14:tracePt t="12951" x="10288588" y="2803525"/>
          <p14:tracePt t="12960" x="10301288" y="2803525"/>
          <p14:tracePt t="12974" x="10326688" y="2790825"/>
          <p14:tracePt t="12981" x="10339388" y="2778125"/>
          <p14:tracePt t="12990" x="10352088" y="2778125"/>
          <p14:tracePt t="12997" x="10364788" y="2765425"/>
          <p14:tracePt t="13008" x="10377488" y="2765425"/>
          <p14:tracePt t="13013" x="10377488" y="2752725"/>
          <p14:tracePt t="13022" x="10390188" y="2752725"/>
          <p14:tracePt t="13042" x="10390188" y="2740025"/>
          <p14:tracePt t="13056" x="10390188" y="2728913"/>
          <p14:tracePt t="13063" x="10390188" y="2716213"/>
          <p14:tracePt t="13072" x="10390188" y="2703513"/>
          <p14:tracePt t="13083" x="10390188" y="2690813"/>
          <p14:tracePt t="13674" x="10390188" y="2703513"/>
          <p14:tracePt t="13826" x="10390188" y="2716213"/>
          <p14:tracePt t="13838" x="10390188" y="2728913"/>
          <p14:tracePt t="13854" x="10364788" y="2740025"/>
          <p14:tracePt t="13868" x="10352088" y="2752725"/>
          <p14:tracePt t="13884" x="10339388" y="2765425"/>
          <p14:tracePt t="13892" x="10339388" y="2778125"/>
          <p14:tracePt t="13907" x="10326688" y="2790825"/>
          <p14:tracePt t="13915" x="10313988" y="2790825"/>
          <p14:tracePt t="13923" x="10313988" y="2803525"/>
          <p14:tracePt t="13938" x="10313988" y="2816225"/>
          <p14:tracePt t="13945" x="10301288" y="2816225"/>
          <p14:tracePt t="14012" x="10301288" y="2828925"/>
          <p14:tracePt t="14025" x="10288588" y="2828925"/>
          <p14:tracePt t="14032" x="10277475" y="2840038"/>
          <p14:tracePt t="14040" x="10264775" y="2852738"/>
          <p14:tracePt t="14048" x="10252075" y="2865438"/>
          <p14:tracePt t="14056" x="10239375" y="2878138"/>
          <p14:tracePt t="14063" x="10226675" y="2878138"/>
          <p14:tracePt t="14071" x="10213975" y="2890838"/>
          <p14:tracePt t="14077" x="10201275" y="2890838"/>
          <p14:tracePt t="14085" x="10188575" y="2890838"/>
          <p14:tracePt t="14097" x="10177463" y="2890838"/>
          <p14:tracePt t="14168" x="10164763" y="2890838"/>
          <p14:tracePt t="14218" x="10164763" y="2903538"/>
          <p14:tracePt t="14230" x="10152063" y="2903538"/>
          <p14:tracePt t="14254" x="10152063" y="2916238"/>
          <p14:tracePt t="14262" x="10139363" y="2916238"/>
          <p14:tracePt t="14350" x="10126663" y="2916238"/>
          <p14:tracePt t="14362" x="10126663" y="2928938"/>
          <p14:tracePt t="14371" x="10113963" y="2941638"/>
          <p14:tracePt t="14386" x="10101263" y="2952750"/>
          <p14:tracePt t="14406" x="10088563" y="2952750"/>
          <p14:tracePt t="14412" x="10088563" y="2965450"/>
          <p14:tracePt t="14423" x="10088563" y="2978150"/>
          <p14:tracePt t="14432" x="10075863" y="2978150"/>
          <p14:tracePt t="14448" x="10075863" y="2990850"/>
          <p14:tracePt t="14456" x="10064750" y="2990850"/>
          <p14:tracePt t="14474" x="10052050" y="3003550"/>
          <p14:tracePt t="14491" x="10052050" y="3016250"/>
          <p14:tracePt t="14498" x="10039350" y="3016250"/>
          <p14:tracePt t="14506" x="10026650" y="3028950"/>
          <p14:tracePt t="14523" x="10026650" y="3041650"/>
          <p14:tracePt t="14530" x="10013950" y="3041650"/>
          <p14:tracePt t="14556" x="10001250" y="3054350"/>
          <p14:tracePt t="14584" x="9988550" y="3054350"/>
          <p14:tracePt t="14600" x="9988550" y="3065463"/>
          <p14:tracePt t="14614" x="9975850" y="3078163"/>
          <p14:tracePt t="14654" x="9963150" y="3090863"/>
          <p14:tracePt t="14688" x="9952038" y="3090863"/>
          <p14:tracePt t="14700" x="9952038" y="3103563"/>
          <p14:tracePt t="14708" x="9939338" y="3103563"/>
          <p14:tracePt t="14728" x="9926638" y="3116263"/>
          <p14:tracePt t="14737" x="9926638" y="3128963"/>
          <p14:tracePt t="14755" x="9913938" y="3128963"/>
          <p14:tracePt t="14782" x="9913938" y="3141663"/>
          <p14:tracePt t="14806" x="9901238" y="3141663"/>
          <p14:tracePt t="14824" x="9888538" y="3154363"/>
          <p14:tracePt t="14918" x="9875838" y="3154363"/>
          <p14:tracePt t="14930" x="9875838" y="3165475"/>
          <p14:tracePt t="14941" x="9863138" y="3178175"/>
          <p14:tracePt t="14951" x="9839325" y="3178175"/>
          <p14:tracePt t="14959" x="9826625" y="3190875"/>
          <p14:tracePt t="14967" x="9813925" y="3203575"/>
          <p14:tracePt t="14975" x="9788525" y="3203575"/>
          <p14:tracePt t="14983" x="9775825" y="3216275"/>
          <p14:tracePt t="14991" x="9763125" y="3216275"/>
          <p14:tracePt t="14999" x="9739313" y="3228975"/>
          <p14:tracePt t="15007" x="9726613" y="3241675"/>
          <p14:tracePt t="15013" x="9713913" y="3241675"/>
          <p14:tracePt t="15022" x="9701213" y="3254375"/>
          <p14:tracePt t="15029" x="9688513" y="3254375"/>
          <p14:tracePt t="15037" x="9663113" y="3267075"/>
          <p14:tracePt t="15045" x="9650413" y="3267075"/>
          <p14:tracePt t="15054" x="9637713" y="3278188"/>
          <p14:tracePt t="15061" x="9613900" y="3278188"/>
          <p14:tracePt t="15071" x="9601200" y="3290888"/>
          <p14:tracePt t="15077" x="9588500" y="3290888"/>
          <p14:tracePt t="15083" x="9563100" y="3303588"/>
          <p14:tracePt t="15091" x="9550400" y="3316288"/>
          <p14:tracePt t="15099" x="9537700" y="3341688"/>
          <p14:tracePt t="15107" x="9513888" y="3341688"/>
          <p14:tracePt t="15115" x="9501188" y="3367088"/>
          <p14:tracePt t="15123" x="9475788" y="3378200"/>
          <p14:tracePt t="15131" x="9437688" y="3403600"/>
          <p14:tracePt t="15139" x="9401175" y="3416300"/>
          <p14:tracePt t="15147" x="9324975" y="3441700"/>
          <p14:tracePt t="15154" x="9275763" y="3467100"/>
          <p14:tracePt t="15161" x="9212263" y="3490913"/>
          <p14:tracePt t="15170" x="9150350" y="3490913"/>
          <p14:tracePt t="15177" x="9075738" y="3490913"/>
          <p14:tracePt t="15185" x="9012238" y="3490913"/>
          <p14:tracePt t="15193" x="8975725" y="3503613"/>
          <p14:tracePt t="15201" x="8924925" y="3503613"/>
          <p14:tracePt t="15209" x="8863013" y="3503613"/>
          <p14:tracePt t="15215" x="8824913" y="3516313"/>
          <p14:tracePt t="15223" x="8774113" y="3529013"/>
          <p14:tracePt t="15231" x="8750300" y="3541713"/>
          <p14:tracePt t="15239" x="8724900" y="3554413"/>
          <p14:tracePt t="15247" x="8686800" y="3567113"/>
          <p14:tracePt t="15256" x="8674100" y="3579813"/>
          <p14:tracePt t="15263" x="8661400" y="3579813"/>
          <p14:tracePt t="15271" x="8650288" y="3579813"/>
          <p14:tracePt t="15279" x="8637588" y="3590925"/>
          <p14:tracePt t="15285" x="8624888" y="3590925"/>
          <p14:tracePt t="15293" x="8612188" y="3603625"/>
          <p14:tracePt t="15301" x="8599488" y="3603625"/>
          <p14:tracePt t="15309" x="8574088" y="3616325"/>
          <p14:tracePt t="15317" x="8561388" y="3616325"/>
          <p14:tracePt t="15325" x="8512175" y="3629025"/>
          <p14:tracePt t="15333" x="8474075" y="3641725"/>
          <p14:tracePt t="15341" x="8399463" y="3641725"/>
          <p14:tracePt t="15349" x="8348663" y="3654425"/>
          <p14:tracePt t="15355" x="8286750" y="3654425"/>
          <p14:tracePt t="15363" x="8212138" y="3654425"/>
          <p14:tracePt t="15372" x="8161338" y="3654425"/>
          <p14:tracePt t="15379" x="8123238" y="3667125"/>
          <p14:tracePt t="15387" x="8099425" y="3679825"/>
          <p14:tracePt t="15395" x="8086725" y="3692525"/>
          <p14:tracePt t="15404" x="8074025" y="3692525"/>
          <p14:tracePt t="15411" x="8061325" y="3703638"/>
          <p14:tracePt t="15420" x="8048625" y="3716338"/>
          <p14:tracePt t="15425" x="8023225" y="3741738"/>
          <p14:tracePt t="15433" x="7999413" y="3754438"/>
          <p14:tracePt t="15441" x="7974013" y="3779838"/>
          <p14:tracePt t="15449" x="7948613" y="3792538"/>
          <p14:tracePt t="15457" x="7886700" y="3816350"/>
          <p14:tracePt t="15465" x="7848600" y="3829050"/>
          <p14:tracePt t="15473" x="7773988" y="3867150"/>
          <p14:tracePt t="15481" x="7723188" y="3892550"/>
          <p14:tracePt t="15487" x="7661275" y="3916363"/>
          <p14:tracePt t="15495" x="7623175" y="3941763"/>
          <p14:tracePt t="15504" x="7585075" y="3954463"/>
          <p14:tracePt t="15511" x="7535863" y="3979863"/>
          <p14:tracePt t="15520" x="7497763" y="4005263"/>
          <p14:tracePt t="15527" x="7459663" y="4017963"/>
          <p14:tracePt t="15535" x="7410450" y="4041775"/>
          <p14:tracePt t="15543" x="7385050" y="4054475"/>
          <p14:tracePt t="15551" x="7372350" y="4079875"/>
          <p14:tracePt t="15557" x="7323138" y="4105275"/>
          <p14:tracePt t="15565" x="7297738" y="4129088"/>
          <p14:tracePt t="15573" x="7285038" y="4141788"/>
          <p14:tracePt t="15581" x="7259638" y="4167188"/>
          <p14:tracePt t="15589" x="7246938" y="4179888"/>
          <p14:tracePt t="15597" x="7235825" y="4192588"/>
          <p14:tracePt t="15605" x="7210425" y="4217988"/>
          <p14:tracePt t="15613" x="7197725" y="4230688"/>
          <p14:tracePt t="15620" x="7185025" y="4241800"/>
          <p14:tracePt t="15627" x="7172325" y="4241800"/>
          <p14:tracePt t="15635" x="7146925" y="4254500"/>
          <p14:tracePt t="15643" x="7134225" y="4267200"/>
          <p14:tracePt t="15651" x="7123113" y="4267200"/>
          <p14:tracePt t="15896" x="7134225" y="4267200"/>
          <p14:tracePt t="15904" x="7146925" y="4267200"/>
          <p14:tracePt t="15912" x="7159625" y="4267200"/>
          <p14:tracePt t="15923" x="7185025" y="4279900"/>
          <p14:tracePt t="15928" x="7210425" y="4279900"/>
          <p14:tracePt t="15939" x="7235825" y="4279900"/>
          <p14:tracePt t="15949" x="7246938" y="4279900"/>
          <p14:tracePt t="15953" x="7272338" y="4279900"/>
          <p14:tracePt t="15960" x="7297738" y="4279900"/>
          <p14:tracePt t="15966" x="7310438" y="4279900"/>
          <p14:tracePt t="15975" x="7335838" y="4279900"/>
          <p14:tracePt t="15981" x="7348538" y="4267200"/>
          <p14:tracePt t="15990" x="7372350" y="4254500"/>
          <p14:tracePt t="15997" x="7385050" y="4254500"/>
          <p14:tracePt t="16006" x="7397750" y="4254500"/>
          <p14:tracePt t="16013" x="7397750" y="4241800"/>
          <p14:tracePt t="16022" x="7410450" y="4241800"/>
          <p14:tracePt t="16080" x="7423150" y="4230688"/>
          <p14:tracePt t="16098" x="7435850" y="4230688"/>
          <p14:tracePt t="16106" x="7448550" y="4217988"/>
          <p14:tracePt t="16118" x="7459663" y="4217988"/>
          <p14:tracePt t="16126" x="7472363" y="4205288"/>
          <p14:tracePt t="16134" x="7485063" y="4205288"/>
          <p14:tracePt t="16142" x="7510463" y="4205288"/>
          <p14:tracePt t="16150" x="7523163" y="4192588"/>
          <p14:tracePt t="16158" x="7535863" y="4192588"/>
          <p14:tracePt t="16164" x="7561263" y="4192588"/>
          <p14:tracePt t="16173" x="7572375" y="4179888"/>
          <p14:tracePt t="16180" x="7585075" y="4179888"/>
          <p14:tracePt t="16189" x="7610475" y="4179888"/>
          <p14:tracePt t="16196" x="7623175" y="4167188"/>
          <p14:tracePt t="16206" x="7635875" y="4167188"/>
          <p14:tracePt t="16212" x="7661275" y="4154488"/>
          <p14:tracePt t="16223" x="7673975" y="4154488"/>
          <p14:tracePt t="16228" x="7685088" y="4154488"/>
          <p14:tracePt t="16234" x="7697788" y="4141788"/>
          <p14:tracePt t="16242" x="7710488" y="4129088"/>
          <p14:tracePt t="16249" x="7723188" y="4129088"/>
          <p14:tracePt t="16258" x="7748588" y="4117975"/>
          <p14:tracePt t="16265" x="7761288" y="4105275"/>
          <p14:tracePt t="16273" x="7785100" y="4105275"/>
          <p14:tracePt t="16281" x="7797800" y="4092575"/>
          <p14:tracePt t="16289" x="7810500" y="4079875"/>
          <p14:tracePt t="16295" x="7835900" y="4079875"/>
          <p14:tracePt t="16305" x="7848600" y="4067175"/>
          <p14:tracePt t="16311" x="7861300" y="4067175"/>
          <p14:tracePt t="16321" x="7886700" y="4041775"/>
          <p14:tracePt t="16327" x="7897813" y="4041775"/>
          <p14:tracePt t="16335" x="7923213" y="4029075"/>
          <p14:tracePt t="16343" x="7948613" y="4017963"/>
          <p14:tracePt t="16351" x="7986713" y="4017963"/>
          <p14:tracePt t="16359" x="8035925" y="4017963"/>
          <p14:tracePt t="16365" x="8074025" y="4005263"/>
          <p14:tracePt t="16373" x="8123238" y="4005263"/>
          <p14:tracePt t="16381" x="8174038" y="4005263"/>
          <p14:tracePt t="16389" x="8235950" y="4005263"/>
          <p14:tracePt t="16397" x="8312150" y="4005263"/>
          <p14:tracePt t="16406" x="8399463" y="3979863"/>
          <p14:tracePt t="16413" x="8474075" y="3967163"/>
          <p14:tracePt t="16422" x="8537575" y="3941763"/>
          <p14:tracePt t="16429" x="8624888" y="3916363"/>
          <p14:tracePt t="16437" x="8699500" y="3892550"/>
          <p14:tracePt t="16443" x="8763000" y="3867150"/>
          <p14:tracePt t="16452" x="8824913" y="3841750"/>
          <p14:tracePt t="16459" x="8886825" y="3816350"/>
          <p14:tracePt t="16467" x="8937625" y="3792538"/>
          <p14:tracePt t="16477" x="8999538" y="3779838"/>
          <p14:tracePt t="16483" x="9037638" y="3767138"/>
          <p14:tracePt t="16492" x="9099550" y="3741738"/>
          <p14:tracePt t="16497" x="9163050" y="3716338"/>
          <p14:tracePt t="16506" x="9237663" y="3692525"/>
          <p14:tracePt t="16513" x="9301163" y="3667125"/>
          <p14:tracePt t="16522" x="9363075" y="3641725"/>
          <p14:tracePt t="16529" x="9424988" y="3629025"/>
          <p14:tracePt t="16538" x="9501188" y="3603625"/>
          <p14:tracePt t="16545" x="9563100" y="3579813"/>
          <p14:tracePt t="16554" x="9613900" y="3554413"/>
          <p14:tracePt t="16561" x="9626600" y="3541713"/>
          <p14:tracePt t="16567" x="9650413" y="3516313"/>
          <p14:tracePt t="16577" x="9675813" y="3490913"/>
          <p14:tracePt t="16583" x="9688513" y="3479800"/>
          <p14:tracePt t="16592" x="9726613" y="3441700"/>
          <p14:tracePt t="16599" x="9750425" y="3403600"/>
          <p14:tracePt t="16607" x="9801225" y="3367088"/>
          <p14:tracePt t="16615" x="9852025" y="3341688"/>
          <p14:tracePt t="16623" x="9926638" y="3316288"/>
          <p14:tracePt t="16631" x="10001250" y="3290888"/>
          <p14:tracePt t="16638" x="10064750" y="3278188"/>
          <p14:tracePt t="16645" x="10139363" y="3254375"/>
          <p14:tracePt t="16654" x="10201275" y="3228975"/>
          <p14:tracePt t="16661" x="10239375" y="3216275"/>
          <p14:tracePt t="16671" x="10277475" y="3178175"/>
          <p14:tracePt t="16677" x="10301288" y="3165475"/>
          <p14:tracePt t="16688" x="10313988" y="3154363"/>
          <p14:tracePt t="16694" x="10339388" y="3128963"/>
          <p14:tracePt t="16699" x="10352088" y="3116263"/>
          <p14:tracePt t="16708" x="10377488" y="3078163"/>
          <p14:tracePt t="16715" x="10439400" y="3041650"/>
          <p14:tracePt t="16723" x="10526713" y="2965450"/>
          <p14:tracePt t="16731" x="10602913" y="2928938"/>
          <p14:tracePt t="16739" x="10677525" y="2890838"/>
          <p14:tracePt t="16747" x="10790238" y="2840038"/>
          <p14:tracePt t="16756" x="10890250" y="2765425"/>
          <p14:tracePt t="16763" x="10990263" y="2728913"/>
          <p14:tracePt t="16771" x="11052175" y="2703513"/>
          <p14:tracePt t="16777" x="11128375" y="2678113"/>
          <p14:tracePt t="16789" x="11164888" y="2652713"/>
          <p14:tracePt t="16794" x="11190288" y="2627313"/>
          <p14:tracePt t="16801" x="11202988" y="2616200"/>
          <p14:tracePt t="16809" x="11202988" y="2590800"/>
          <p14:tracePt t="16817" x="11202988" y="2578100"/>
          <p14:tracePt t="16825" x="11202988" y="2565400"/>
          <p14:tracePt t="16833" x="11202988" y="2540000"/>
          <p14:tracePt t="16839" x="11202988" y="2527300"/>
          <p14:tracePt t="16847" x="11202988" y="2516188"/>
          <p14:tracePt t="16856" x="11202988" y="2503488"/>
          <p14:tracePt t="16863" x="11202988" y="2465388"/>
          <p14:tracePt t="16872" x="11202988" y="2452688"/>
          <p14:tracePt t="16879" x="11215688" y="2427288"/>
          <p14:tracePt t="16888" x="11215688" y="2390775"/>
          <p14:tracePt t="16895" x="11241088" y="2327275"/>
          <p14:tracePt t="16904" x="11241088" y="2278063"/>
          <p14:tracePt t="16909" x="11253788" y="2201863"/>
          <p14:tracePt t="16917" x="11253788" y="2139950"/>
          <p14:tracePt t="16925" x="11253788" y="2078038"/>
          <p14:tracePt t="16933" x="11241088" y="2039938"/>
          <p14:tracePt t="16941" x="11215688" y="1965325"/>
          <p14:tracePt t="16957" x="11190288" y="1865313"/>
          <p14:tracePt t="16965" x="11190288" y="1827213"/>
          <p14:tracePt t="16972" x="11164888" y="1776413"/>
          <p14:tracePt t="16979" x="11141075" y="1727200"/>
          <p14:tracePt t="16988" x="11115675" y="1652588"/>
          <p14:tracePt t="16995" x="11102975" y="1627188"/>
          <p14:tracePt t="17004" x="11077575" y="1589088"/>
          <p14:tracePt t="17011" x="11064875" y="1563688"/>
          <p14:tracePt t="17020" x="11041063" y="1539875"/>
          <p14:tracePt t="17027" x="11002963" y="1489075"/>
          <p14:tracePt t="17037" x="10990263" y="1476375"/>
          <p14:tracePt t="17041" x="10939463" y="1450975"/>
          <p14:tracePt t="17049" x="10902950" y="1427163"/>
          <p14:tracePt t="17057" x="10864850" y="1401763"/>
          <p14:tracePt t="17065" x="10839450" y="1389063"/>
          <p14:tracePt t="17073" x="10815638" y="1376363"/>
          <p14:tracePt t="17081" x="10777538" y="1363663"/>
          <p14:tracePt t="17089" x="10752138" y="1350963"/>
          <p14:tracePt t="17097" x="10702925" y="1339850"/>
          <p14:tracePt t="17104" x="10652125" y="1339850"/>
          <p14:tracePt t="17111" x="10602913" y="1339850"/>
          <p14:tracePt t="17120" x="10552113" y="1327150"/>
          <p14:tracePt t="17127" x="10514013" y="1314450"/>
          <p14:tracePt t="17138" x="10490200" y="1314450"/>
          <p14:tracePt t="17143" x="10477500" y="1314450"/>
          <p14:tracePt t="17396" x="10477500" y="1327150"/>
          <p14:tracePt t="17404" x="10477500" y="1339850"/>
          <p14:tracePt t="17412" x="10477500" y="1350963"/>
          <p14:tracePt t="17422" x="10477500" y="1363663"/>
          <p14:tracePt t="17428" x="10477500" y="1389063"/>
          <p14:tracePt t="17439" x="10477500" y="1401763"/>
          <p14:tracePt t="17443" x="10477500" y="1427163"/>
          <p14:tracePt t="17450" x="10490200" y="1450975"/>
          <p14:tracePt t="17458" x="10502900" y="1463675"/>
          <p14:tracePt t="17466" x="10514013" y="1476375"/>
          <p14:tracePt t="17474" x="10514013" y="1489075"/>
          <p14:tracePt t="17481" x="10514013" y="1501775"/>
          <p14:tracePt t="17489" x="10514013" y="1514475"/>
          <p14:tracePt t="17505" x="10526713" y="1539875"/>
          <p14:tracePt t="17511" x="10526713" y="1552575"/>
          <p14:tracePt t="17527" x="10539413" y="1576388"/>
          <p14:tracePt t="17537" x="10539413" y="1589088"/>
          <p14:tracePt t="17543" x="10539413" y="1601788"/>
          <p14:tracePt t="17551" x="10539413" y="1627188"/>
          <p14:tracePt t="17559" x="10539413" y="1652588"/>
          <p14:tracePt t="17567" x="10539413" y="1663700"/>
          <p14:tracePt t="17575" x="10539413" y="1689100"/>
          <p14:tracePt t="17581" x="10539413" y="1701800"/>
          <p14:tracePt t="17589" x="10552113" y="1727200"/>
          <p14:tracePt t="17597" x="10552113" y="1739900"/>
          <p14:tracePt t="17605" x="10552113" y="1752600"/>
          <p14:tracePt t="17613" x="10552113" y="1765300"/>
          <p14:tracePt t="17622" x="10564813" y="1765300"/>
          <p14:tracePt t="17726" x="10564813" y="1776413"/>
          <p14:tracePt t="17750" x="10564813" y="1789113"/>
          <p14:tracePt t="17886" x="10552113" y="1789113"/>
          <p14:tracePt t="17894" x="10552113" y="1776413"/>
          <p14:tracePt t="17903" x="10539413" y="1765300"/>
          <p14:tracePt t="17910" x="10539413" y="1752600"/>
          <p14:tracePt t="17916" x="10539413" y="1739900"/>
          <p14:tracePt t="17924" x="10526713" y="1727200"/>
          <p14:tracePt t="17932" x="10514013" y="1714500"/>
          <p14:tracePt t="17941" x="10514013" y="1701800"/>
          <p14:tracePt t="17948" x="10502900" y="1689100"/>
          <p14:tracePt t="17962" x="10490200" y="1663700"/>
          <p14:tracePt t="17964" x="10490200" y="1652588"/>
          <p14:tracePt t="17975" x="10490200" y="1639888"/>
          <p14:tracePt t="17980" x="10477500" y="1614488"/>
          <p14:tracePt t="17993" x="10464800" y="1601788"/>
          <p14:tracePt t="18001" x="10452100" y="1576388"/>
          <p14:tracePt t="18017" x="10452100" y="1563688"/>
          <p14:tracePt t="18025" x="10439400" y="1563688"/>
          <p14:tracePt t="18033" x="10439400" y="1552575"/>
          <p14:tracePt t="18138" x="10426700" y="1552575"/>
          <p14:tracePt t="18178" x="10414000" y="1552575"/>
          <p14:tracePt t="18192" x="10401300" y="1563688"/>
          <p14:tracePt t="18201" x="10390188" y="1589088"/>
          <p14:tracePt t="18208" x="10377488" y="1589088"/>
          <p14:tracePt t="18216" x="10377488" y="1601788"/>
          <p14:tracePt t="18223" x="10364788" y="1614488"/>
          <p14:tracePt t="18232" x="10352088" y="1639888"/>
          <p14:tracePt t="18239" x="10352088" y="1652588"/>
          <p14:tracePt t="18247" x="10352088" y="1663700"/>
          <p14:tracePt t="18256" x="10352088" y="1676400"/>
          <p14:tracePt t="18261" x="10352088" y="1701800"/>
          <p14:tracePt t="18270" x="10352088" y="1714500"/>
          <p14:tracePt t="18277" x="10352088" y="1727200"/>
          <p14:tracePt t="18287" x="10364788" y="1752600"/>
          <p14:tracePt t="18293" x="10377488" y="1776413"/>
          <p14:tracePt t="18302" x="10401300" y="1789113"/>
          <p14:tracePt t="18309" x="10414000" y="1827213"/>
          <p14:tracePt t="18317" x="10439400" y="1852613"/>
          <p14:tracePt t="18323" x="10452100" y="1876425"/>
          <p14:tracePt t="18331" x="10477500" y="1901825"/>
          <p14:tracePt t="18339" x="10490200" y="1939925"/>
          <p14:tracePt t="18347" x="10514013" y="1965325"/>
          <p14:tracePt t="18355" x="10526713" y="1978025"/>
          <p14:tracePt t="18363" x="10552113" y="2014538"/>
          <p14:tracePt t="18372" x="10564813" y="2039938"/>
          <p14:tracePt t="18379" x="10590213" y="2052638"/>
          <p14:tracePt t="18388" x="10626725" y="2078038"/>
          <p14:tracePt t="18393" x="10652125" y="2089150"/>
          <p14:tracePt t="18402" x="10690225" y="2114550"/>
          <p14:tracePt t="18409" x="10726738" y="2127250"/>
          <p14:tracePt t="18417" x="10764838" y="2127250"/>
          <p14:tracePt t="18425" x="10802938" y="2139950"/>
          <p14:tracePt t="18433" x="10877550" y="2139950"/>
          <p14:tracePt t="18441" x="10928350" y="2139950"/>
          <p14:tracePt t="18449" x="10990263" y="2127250"/>
          <p14:tracePt t="18458" x="11041063" y="2089150"/>
          <p14:tracePt t="18463" x="11090275" y="2027238"/>
          <p14:tracePt t="18472" x="11128375" y="1952625"/>
          <p14:tracePt t="18479" x="11153775" y="1901825"/>
          <p14:tracePt t="18488" x="11164888" y="1839913"/>
          <p14:tracePt t="18495" x="11177588" y="1801813"/>
          <p14:tracePt t="18505" x="11177588" y="1752600"/>
          <p14:tracePt t="18511" x="11177588" y="1701800"/>
          <p14:tracePt t="18520" x="11177588" y="1652588"/>
          <p14:tracePt t="18525" x="11153775" y="1614488"/>
          <p14:tracePt t="18533" x="11141075" y="1576388"/>
          <p14:tracePt t="18541" x="11115675" y="1552575"/>
          <p14:tracePt t="18549" x="11102975" y="1539875"/>
          <p14:tracePt t="18558" x="11077575" y="1514475"/>
          <p14:tracePt t="18565" x="11064875" y="1514475"/>
          <p14:tracePt t="18573" x="11041063" y="1489075"/>
          <p14:tracePt t="18581" x="11028363" y="1489075"/>
          <p14:tracePt t="18595" x="11015663" y="1489075"/>
          <p14:tracePt t="18604" x="11002963" y="1489075"/>
          <p14:tracePt t="18623" x="10990263" y="1489075"/>
          <p14:tracePt t="18639" x="10964863" y="1501775"/>
          <p14:tracePt t="18647" x="10952163" y="1514475"/>
          <p14:tracePt t="18655" x="10939463" y="1539875"/>
          <p14:tracePt t="18661" x="10915650" y="1552575"/>
          <p14:tracePt t="18670" x="10902950" y="1576388"/>
          <p14:tracePt t="18677" x="10877550" y="1614488"/>
          <p14:tracePt t="18687" x="10864850" y="1639888"/>
          <p14:tracePt t="18693" x="10864850" y="1676400"/>
          <p14:tracePt t="18702" x="10864850" y="1714500"/>
          <p14:tracePt t="18709" x="10864850" y="1739900"/>
          <p14:tracePt t="18717" x="10877550" y="1789113"/>
          <p14:tracePt t="18725" x="10890250" y="1814513"/>
          <p14:tracePt t="18731" x="10902950" y="1852613"/>
          <p14:tracePt t="18739" x="10928350" y="1865313"/>
          <p14:tracePt t="18747" x="10939463" y="1876425"/>
          <p14:tracePt t="18756" x="10964863" y="1914525"/>
          <p14:tracePt t="18763" x="10977563" y="1927225"/>
          <p14:tracePt t="18772" x="10990263" y="1952625"/>
          <p14:tracePt t="18779" x="11015663" y="1965325"/>
          <p14:tracePt t="18788" x="11028363" y="1978025"/>
          <p14:tracePt t="18795" x="11041063" y="2001838"/>
          <p14:tracePt t="18802" x="11052175" y="2014538"/>
          <p14:tracePt t="18809" x="11077575" y="2039938"/>
          <p14:tracePt t="18817" x="11090275" y="2052638"/>
          <p14:tracePt t="18825" x="11115675" y="2065338"/>
          <p14:tracePt t="18833" x="11141075" y="2078038"/>
          <p14:tracePt t="18842" x="11164888" y="2089150"/>
          <p14:tracePt t="18849" x="11202988" y="2089150"/>
          <p14:tracePt t="18857" x="11241088" y="2078038"/>
          <p14:tracePt t="18863" x="11266488" y="2065338"/>
          <p14:tracePt t="18872" x="11277600" y="2039938"/>
          <p14:tracePt t="18879" x="11303000" y="2001838"/>
          <p14:tracePt t="18888" x="11315700" y="1965325"/>
          <p14:tracePt t="18895" x="11341100" y="1901825"/>
          <p14:tracePt t="18905" x="11353800" y="1839913"/>
          <p14:tracePt t="18911" x="11366500" y="1789113"/>
          <p14:tracePt t="18920" x="11366500" y="1727200"/>
          <p14:tracePt t="18925" x="11353800" y="1663700"/>
          <p14:tracePt t="18933" x="11315700" y="1614488"/>
          <p14:tracePt t="18941" x="11303000" y="1589088"/>
          <p14:tracePt t="18949" x="11253788" y="1539875"/>
          <p14:tracePt t="18958" x="11190288" y="1527175"/>
          <p14:tracePt t="18965" x="11128375" y="1489075"/>
          <p14:tracePt t="18974" x="11090275" y="1463675"/>
          <p14:tracePt t="18981" x="11064875" y="1450975"/>
          <p14:tracePt t="18989" x="11041063" y="1439863"/>
          <p14:tracePt t="18995" x="11015663" y="1427163"/>
          <p14:tracePt t="19005" x="11002963" y="1427163"/>
          <p14:tracePt t="19066" x="11002963" y="1439863"/>
          <p14:tracePt t="19074" x="10990263" y="1476375"/>
          <p14:tracePt t="19082" x="10990263" y="1501775"/>
          <p14:tracePt t="19089" x="10977563" y="1539875"/>
          <p14:tracePt t="19097" x="10977563" y="1576388"/>
          <p14:tracePt t="19106" x="10990263" y="1614488"/>
          <p14:tracePt t="19113" x="11015663" y="1676400"/>
          <p14:tracePt t="19122" x="11028363" y="1714500"/>
          <p14:tracePt t="19127" x="11052175" y="1776413"/>
          <p14:tracePt t="19138" x="11077575" y="1827213"/>
          <p14:tracePt t="19144" x="11102975" y="1876425"/>
          <p14:tracePt t="19152" x="11128375" y="1927225"/>
          <p14:tracePt t="19159" x="11141075" y="1965325"/>
          <p14:tracePt t="19167" x="11164888" y="2001838"/>
          <p14:tracePt t="19175" x="11177588" y="2014538"/>
          <p14:tracePt t="19183" x="11190288" y="2039938"/>
          <p14:tracePt t="19191" x="11215688" y="2065338"/>
          <p14:tracePt t="19197" x="11228388" y="2078038"/>
          <p14:tracePt t="19205" x="11253788" y="2101850"/>
          <p14:tracePt t="19213" x="11266488" y="2101850"/>
          <p14:tracePt t="19221" x="11290300" y="2114550"/>
          <p14:tracePt t="19229" x="11303000" y="2114550"/>
          <p14:tracePt t="19238" x="11315700" y="2114550"/>
          <p14:tracePt t="19245" x="11328400" y="2114550"/>
          <p14:tracePt t="19253" x="11353800" y="2114550"/>
          <p14:tracePt t="19259" x="11366500" y="2114550"/>
          <p14:tracePt t="19267" x="11377613" y="2114550"/>
          <p14:tracePt t="19275" x="11390313" y="2114550"/>
          <p14:tracePt t="19283" x="11403013" y="2089150"/>
          <p14:tracePt t="19291" x="11415713" y="2078038"/>
          <p14:tracePt t="19299" x="11428413" y="2065338"/>
          <p14:tracePt t="19307" x="11428413" y="2039938"/>
          <p14:tracePt t="19315" x="11441113" y="2001838"/>
          <p14:tracePt t="19323" x="11441113" y="1978025"/>
          <p14:tracePt t="19329" x="11441113" y="1939925"/>
          <p14:tracePt t="19338" x="11441113" y="1927225"/>
          <p14:tracePt t="19345" x="11441113" y="1914525"/>
          <p14:tracePt t="19354" x="11441113" y="1889125"/>
          <p14:tracePt t="19361" x="11441113" y="1876425"/>
          <p14:tracePt t="19370" x="11415713" y="1852613"/>
          <p14:tracePt t="19377" x="11403013" y="1839913"/>
          <p14:tracePt t="19386" x="11377613" y="1827213"/>
          <p14:tracePt t="19393" x="11366500" y="1814513"/>
          <p14:tracePt t="19399" x="11353800" y="1801813"/>
          <p14:tracePt t="19407" x="11328400" y="1801813"/>
          <p14:tracePt t="19415" x="11315700" y="1789113"/>
          <p14:tracePt t="19423" x="11303000" y="1789113"/>
          <p14:tracePt t="19431" x="11277600" y="1789113"/>
          <p14:tracePt t="19443" x="11277600" y="1776413"/>
          <p14:tracePt t="19485" x="11266488" y="1776413"/>
          <p14:tracePt t="19506" x="11253788" y="1776413"/>
          <p14:tracePt t="19514" x="11241088" y="1801813"/>
          <p14:tracePt t="19522" x="11228388" y="1814513"/>
          <p14:tracePt t="19530" x="11215688" y="1827213"/>
          <p14:tracePt t="19538" x="11202988" y="1839913"/>
          <p14:tracePt t="19543" x="11202988" y="1852613"/>
          <p14:tracePt t="19554" x="11190288" y="1865313"/>
          <p14:tracePt t="19559" x="11190288" y="1876425"/>
          <p14:tracePt t="19579" x="11190288" y="1889125"/>
          <p14:tracePt t="19633" x="11190288" y="1901825"/>
          <p14:tracePt t="19654" x="11190288" y="1914525"/>
          <p14:tracePt t="19662" x="11202988" y="1927225"/>
          <p14:tracePt t="19676" x="11215688" y="1939925"/>
          <p14:tracePt t="19684" x="11215688" y="1952625"/>
          <p14:tracePt t="19700" x="11228388" y="1965325"/>
          <p14:tracePt t="19754" x="11241088" y="1965325"/>
          <p14:tracePt t="19774" x="11241088" y="1952625"/>
          <p14:tracePt t="19782" x="11241088" y="1927225"/>
          <p14:tracePt t="19790" x="11241088" y="1901825"/>
          <p14:tracePt t="19798" x="11228388" y="1889125"/>
          <p14:tracePt t="19805" x="11202988" y="1865313"/>
          <p14:tracePt t="19811" x="11202988" y="1852613"/>
          <p14:tracePt t="19820" x="11202988" y="1839913"/>
          <p14:tracePt t="19827" x="11190288" y="1827213"/>
          <p14:tracePt t="19837" x="11190288" y="1814513"/>
          <p14:tracePt t="19847" x="11177588" y="1801813"/>
          <p14:tracePt t="19944" x="11164888" y="1814513"/>
          <p14:tracePt t="19954" x="11164888" y="1827213"/>
          <p14:tracePt t="19960" x="11164888" y="1839913"/>
          <p14:tracePt t="19967" x="11164888" y="1852613"/>
          <p14:tracePt t="19975" x="11164888" y="1876425"/>
          <p14:tracePt t="19983" x="11177588" y="1889125"/>
          <p14:tracePt t="20092" x="11177588" y="1901825"/>
          <p14:tracePt t="20104" x="11190288" y="1914525"/>
          <p14:tracePt t="20120" x="11190288" y="1927225"/>
          <p14:tracePt t="20132" x="11190288" y="1939925"/>
          <p14:tracePt t="20182" x="11190288" y="1952625"/>
          <p14:tracePt t="20344" x="11190288" y="1939925"/>
          <p14:tracePt t="20480" x="11177588" y="1939925"/>
          <p14:tracePt t="20528" x="11177588" y="1927225"/>
          <p14:tracePt t="20814" x="11177588" y="1914525"/>
          <p14:tracePt t="20830" x="11177588" y="1901825"/>
          <p14:tracePt t="20838" x="11177588" y="1889125"/>
          <p14:tracePt t="25762" x="11177588" y="1876425"/>
          <p14:tracePt t="25770" x="11064875" y="1852613"/>
          <p14:tracePt t="25778" x="10839450" y="1765300"/>
          <p14:tracePt t="25787" x="10577513" y="1701800"/>
          <p14:tracePt t="25792" x="10439400" y="1701800"/>
          <p14:tracePt t="25800" x="10414000" y="1714500"/>
          <p14:tracePt t="25808" x="10401300" y="1752600"/>
          <p14:tracePt t="25815" x="10390188" y="1814513"/>
          <p14:tracePt t="25824" x="10390188" y="1914525"/>
          <p14:tracePt t="25831" x="10390188" y="2027238"/>
          <p14:tracePt t="25840" x="10401300" y="2139950"/>
          <p14:tracePt t="25847" x="10426700" y="2252663"/>
          <p14:tracePt t="25854" x="10452100" y="2365375"/>
          <p14:tracePt t="25861" x="10477500" y="2478088"/>
          <p14:tracePt t="25870" x="10514013" y="2578100"/>
          <p14:tracePt t="25877" x="10514013" y="2665413"/>
          <p14:tracePt t="25887" x="10514013" y="2752725"/>
          <p14:tracePt t="25894" x="10477500" y="2816225"/>
          <p14:tracePt t="25901" x="10452100" y="2878138"/>
          <p14:tracePt t="25909" x="10426700" y="2903538"/>
          <p14:tracePt t="25918" x="10414000" y="2928938"/>
          <p14:tracePt t="25923" x="10390188" y="2941638"/>
          <p14:tracePt t="25931" x="10377488" y="2952750"/>
          <p14:tracePt t="25939" x="10352088" y="2978150"/>
          <p14:tracePt t="25947" x="10288588" y="3016250"/>
          <p14:tracePt t="25956" x="10239375" y="3054350"/>
          <p14:tracePt t="25963" x="10188575" y="3116263"/>
          <p14:tracePt t="25971" x="10139363" y="3190875"/>
          <p14:tracePt t="25979" x="10088563" y="3241675"/>
          <p14:tracePt t="25988" x="10039350" y="3303588"/>
          <p14:tracePt t="25993" x="10001250" y="3378200"/>
          <p14:tracePt t="26002" x="9975850" y="3429000"/>
          <p14:tracePt t="26009" x="9926638" y="3479800"/>
          <p14:tracePt t="26019" x="9863138" y="3554413"/>
          <p14:tracePt t="26025" x="9813925" y="3603625"/>
          <p14:tracePt t="26034" x="9750425" y="3654425"/>
          <p14:tracePt t="26042" x="9688513" y="3741738"/>
          <p14:tracePt t="26049" x="9613900" y="3792538"/>
          <p14:tracePt t="26055" x="9513888" y="3854450"/>
          <p14:tracePt t="26063" x="9324975" y="3929063"/>
          <p14:tracePt t="26071" x="9175750" y="4005263"/>
          <p14:tracePt t="26079" x="9063038" y="4079875"/>
          <p14:tracePt t="26087" x="8986838" y="4154488"/>
          <p14:tracePt t="26095" x="8912225" y="4217988"/>
          <p14:tracePt t="26104" x="8837613" y="4267200"/>
          <p14:tracePt t="26111" x="8774113" y="4330700"/>
          <p14:tracePt t="26120" x="8712200" y="4405313"/>
          <p14:tracePt t="26125" x="8637588" y="4492625"/>
          <p14:tracePt t="26133" x="8561388" y="4567238"/>
          <p14:tracePt t="26142" x="8486775" y="4618038"/>
          <p14:tracePt t="26149" x="8399463" y="4679950"/>
          <p14:tracePt t="26158" x="8299450" y="4718050"/>
          <p14:tracePt t="26165" x="8199438" y="4768850"/>
          <p14:tracePt t="26174" x="8074025" y="4792663"/>
          <p14:tracePt t="26181" x="7935913" y="4843463"/>
          <p14:tracePt t="26190" x="7823200" y="4868863"/>
          <p14:tracePt t="26195" x="7648575" y="4905375"/>
          <p14:tracePt t="26204" x="7472363" y="4968875"/>
          <p14:tracePt t="26211" x="7348538" y="5005388"/>
          <p14:tracePt t="26220" x="7235825" y="5056188"/>
          <p14:tracePt t="26227" x="7123113" y="5118100"/>
          <p14:tracePt t="26237" x="7034213" y="5143500"/>
          <p14:tracePt t="26243" x="6921500" y="5181600"/>
          <p14:tracePt t="26252" x="6772275" y="5243513"/>
          <p14:tracePt t="26257" x="6634163" y="5305425"/>
          <p14:tracePt t="26265" x="6572250" y="5330825"/>
          <p14:tracePt t="26274" x="6496050" y="5368925"/>
          <p14:tracePt t="26281" x="6421438" y="5418138"/>
          <p14:tracePt t="26289" x="6370638" y="5456238"/>
          <p14:tracePt t="26297" x="6334125" y="5494338"/>
          <p14:tracePt t="26306" x="6308725" y="5518150"/>
          <p14:tracePt t="26313" x="6308725" y="5530850"/>
          <p14:tracePt t="26322" x="6308725" y="5543550"/>
          <p14:tracePt t="26327" x="6296025" y="5556250"/>
          <p14:tracePt t="26442" x="6283325" y="5568950"/>
          <p14:tracePt t="26462" x="6270625" y="5581650"/>
          <p14:tracePt t="26469" x="6246813" y="5594350"/>
          <p14:tracePt t="26476" x="6234113" y="5607050"/>
          <p14:tracePt t="26488" x="6208713" y="5619750"/>
          <p14:tracePt t="26492" x="6196013" y="5643563"/>
          <p14:tracePt t="26500" x="6183313" y="5656263"/>
          <p14:tracePt t="26508" x="6146800" y="5656263"/>
          <p14:tracePt t="26516" x="6121400" y="5681663"/>
          <p14:tracePt t="26524" x="6083300" y="5694363"/>
          <p14:tracePt t="26530" x="6008688" y="5719763"/>
          <p14:tracePt t="26539" x="5983288" y="5743575"/>
          <p14:tracePt t="26547" x="5932488" y="5756275"/>
          <p14:tracePt t="26554" x="5895975" y="5768975"/>
          <p14:tracePt t="26562" x="5845175" y="5794375"/>
          <p14:tracePt t="26570" x="5808663" y="5819775"/>
          <p14:tracePt t="26578" x="5783263" y="5832475"/>
          <p14:tracePt t="26588" x="5757863" y="5843588"/>
          <p14:tracePt t="26594" x="5745163" y="5868988"/>
          <p14:tracePt t="26600" x="5732463" y="586898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99DFA1-58C5-4433-BF60-92485C11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Manejo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C701F3C-2A25-496F-9F4F-8AC57CEFF6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790016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8922CE-8A14-44A4-AFF3-17962E26D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1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20"/>
    </mc:Choice>
    <mc:Fallback>
      <p:transition spd="slow" advTm="4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151" x="7710488" y="6319838"/>
          <p14:tracePt t="30159" x="7497763" y="6294438"/>
          <p14:tracePt t="30167" x="7235825" y="6257925"/>
          <p14:tracePt t="30174" x="7021513" y="6245225"/>
          <p14:tracePt t="30181" x="6746875" y="6245225"/>
          <p14:tracePt t="30191" x="6572250" y="6207125"/>
          <p14:tracePt t="30197" x="6408738" y="6194425"/>
          <p14:tracePt t="30207" x="6259513" y="6194425"/>
          <p14:tracePt t="30213" x="6146800" y="6194425"/>
          <p14:tracePt t="30221" x="6070600" y="6194425"/>
          <p14:tracePt t="30229" x="6034088" y="6219825"/>
          <p14:tracePt t="30235" x="6021388" y="6232525"/>
          <p14:tracePt t="30243" x="5995988" y="6257925"/>
          <p14:tracePt t="30251" x="5983288" y="6269038"/>
          <p14:tracePt t="30259" x="5957888" y="6307138"/>
          <p14:tracePt t="30267" x="5945188" y="6345238"/>
          <p14:tracePt t="30275" x="5908675" y="6407150"/>
          <p14:tracePt t="30283" x="5857875" y="6445250"/>
          <p14:tracePt t="30291" x="5783263" y="6494463"/>
          <p14:tracePt t="30299" x="5695950" y="6532563"/>
          <p14:tracePt t="30305" x="5583238" y="6570663"/>
          <p14:tracePt t="30313" x="5483225" y="6594475"/>
          <p14:tracePt t="30321" x="5383213" y="6607175"/>
          <p14:tracePt t="30329" x="5307013" y="6619875"/>
          <p14:tracePt t="30337" x="5257800" y="6645275"/>
          <p14:tracePt t="30345" x="5245100" y="6657975"/>
          <p14:tracePt t="30353" x="5232400" y="6657975"/>
          <p14:tracePt t="30477" x="5219700" y="6657975"/>
          <p14:tracePt t="30497" x="5219700" y="6645275"/>
          <p14:tracePt t="30503" x="5207000" y="6632575"/>
          <p14:tracePt t="30519" x="5207000" y="6607175"/>
          <p14:tracePt t="30527" x="5194300" y="6594475"/>
          <p14:tracePt t="30535" x="5194300" y="6583363"/>
          <p14:tracePt t="31091" x="5194300" y="6570663"/>
          <p14:tracePt t="31099" x="5194300" y="6507163"/>
          <p14:tracePt t="31106" x="5194300" y="6470650"/>
          <p14:tracePt t="31113" x="5194300" y="6457950"/>
          <p14:tracePt t="31121" x="5194300" y="6432550"/>
          <p14:tracePt t="31129" x="5194300" y="6419850"/>
          <p14:tracePt t="31137" x="5194300" y="6381750"/>
          <p14:tracePt t="31145" x="5194300" y="6357938"/>
          <p14:tracePt t="31153" x="5194300" y="6345238"/>
          <p14:tracePt t="31161" x="5194300" y="6332538"/>
          <p14:tracePt t="31167" x="5194300" y="6307138"/>
          <p14:tracePt t="31183" x="5194300" y="6294438"/>
          <p14:tracePt t="31203" x="5194300" y="6281738"/>
          <p14:tracePt t="31211" x="5194300" y="6269038"/>
          <p14:tracePt t="31219" x="5194300" y="6257925"/>
          <p14:tracePt t="31227" x="5194300" y="6245225"/>
          <p14:tracePt t="31233" x="5194300" y="6232525"/>
          <p14:tracePt t="31241" x="5194300" y="6219825"/>
          <p14:tracePt t="31249" x="5194300" y="6181725"/>
          <p14:tracePt t="31258" x="5194300" y="6169025"/>
          <p14:tracePt t="31265" x="5207000" y="6157913"/>
          <p14:tracePt t="31274" x="5207000" y="6145213"/>
          <p14:tracePt t="31281" x="5207000" y="6119813"/>
          <p14:tracePt t="31297" x="5207000" y="6094413"/>
          <p14:tracePt t="31303" x="5207000" y="6081713"/>
          <p14:tracePt t="31323" x="5207000" y="6069013"/>
          <p14:tracePt t="31335" x="5207000" y="6056313"/>
          <p14:tracePt t="31351" x="5207000" y="6045200"/>
          <p14:tracePt t="31369" x="5207000" y="6032500"/>
          <p14:tracePt t="31377" x="5194300" y="6007100"/>
          <p14:tracePt t="31385" x="5194300" y="5994400"/>
          <p14:tracePt t="31393" x="5194300" y="5981700"/>
          <p14:tracePt t="31409" x="5194300" y="5969000"/>
          <p14:tracePt t="31417" x="5181600" y="5956300"/>
          <p14:tracePt t="31429" x="5181600" y="5945188"/>
          <p14:tracePt t="33253" x="5181600" y="5919788"/>
          <p14:tracePt t="33261" x="5157788" y="5843588"/>
          <p14:tracePt t="33269" x="5132388" y="5768975"/>
          <p14:tracePt t="33277" x="5094288" y="5707063"/>
          <p14:tracePt t="33285" x="5068888" y="5656263"/>
          <p14:tracePt t="33293" x="5045075" y="5630863"/>
          <p14:tracePt t="33301" x="5045075" y="5607050"/>
          <p14:tracePt t="33307" x="5032375" y="5594350"/>
          <p14:tracePt t="33315" x="5019675" y="5568950"/>
          <p14:tracePt t="33323" x="5019675" y="5543550"/>
          <p14:tracePt t="33331" x="5006975" y="5507038"/>
          <p14:tracePt t="33341" x="4994275" y="5468938"/>
          <p14:tracePt t="33347" x="4968875" y="5430838"/>
          <p14:tracePt t="33357" x="4968875" y="5407025"/>
          <p14:tracePt t="33363" x="4956175" y="5368925"/>
          <p14:tracePt t="33369" x="4945063" y="5343525"/>
          <p14:tracePt t="33377" x="4932363" y="5294313"/>
          <p14:tracePt t="33385" x="4906963" y="5243513"/>
          <p14:tracePt t="33393" x="4881563" y="5205413"/>
          <p14:tracePt t="33401" x="4868863" y="5168900"/>
          <p14:tracePt t="33409" x="4868863" y="5143500"/>
          <p14:tracePt t="33417" x="4856163" y="5143500"/>
          <p14:tracePt t="33426" x="4843463" y="5118100"/>
          <p14:tracePt t="33440" x="4843463" y="5105400"/>
          <p14:tracePt t="33463" x="4832350" y="5105400"/>
          <p14:tracePt t="33603" x="4832350" y="5118100"/>
          <p14:tracePt t="33611" x="4832350" y="5156200"/>
          <p14:tracePt t="33619" x="4832350" y="5194300"/>
          <p14:tracePt t="33627" x="4832350" y="5218113"/>
          <p14:tracePt t="33633" x="4856163" y="5268913"/>
          <p14:tracePt t="33641" x="4868863" y="5281613"/>
          <p14:tracePt t="33649" x="4881563" y="5294313"/>
          <p14:tracePt t="33658" x="4894263" y="5318125"/>
          <p14:tracePt t="33711" x="4906963" y="5318125"/>
          <p14:tracePt t="33719" x="4919663" y="5343525"/>
          <p14:tracePt t="33727" x="4932363" y="5356225"/>
          <p14:tracePt t="33735" x="4981575" y="5381625"/>
          <p14:tracePt t="33743" x="5032375" y="5394325"/>
          <p14:tracePt t="33751" x="5094288" y="5418138"/>
          <p14:tracePt t="33759" x="5157788" y="5443538"/>
          <p14:tracePt t="33765" x="5232400" y="5468938"/>
          <p14:tracePt t="33773" x="5307013" y="5494338"/>
          <p14:tracePt t="33781" x="5357813" y="5494338"/>
          <p14:tracePt t="33790" x="5394325" y="5494338"/>
          <p14:tracePt t="33797" x="5407025" y="5481638"/>
          <p14:tracePt t="33806" x="5432425" y="5468938"/>
          <p14:tracePt t="33813" x="5445125" y="5456238"/>
          <p14:tracePt t="33823" x="5457825" y="5430838"/>
          <p14:tracePt t="33829" x="5470525" y="5407025"/>
          <p14:tracePt t="33835" x="5483225" y="5356225"/>
          <p14:tracePt t="33843" x="5483225" y="5330825"/>
          <p14:tracePt t="33851" x="5483225" y="5281613"/>
          <p14:tracePt t="33860" x="5483225" y="5205413"/>
          <p14:tracePt t="33867" x="5483225" y="5156200"/>
          <p14:tracePt t="33875" x="5483225" y="5092700"/>
          <p14:tracePt t="33883" x="5483225" y="5056188"/>
          <p14:tracePt t="33891" x="5483225" y="5018088"/>
          <p14:tracePt t="33899" x="5483225" y="4992688"/>
          <p14:tracePt t="33911" x="5483225" y="4981575"/>
          <p14:tracePt t="33913" x="5470525" y="4968875"/>
          <p14:tracePt t="33925" x="5470525" y="4956175"/>
          <p14:tracePt t="33933" x="5470525" y="4943475"/>
          <p14:tracePt t="33941" x="5470525" y="4930775"/>
          <p14:tracePt t="33958" x="5470525" y="4918075"/>
          <p14:tracePt t="33963" x="5470525" y="4905375"/>
          <p14:tracePt t="33973" x="5470525" y="4892675"/>
          <p14:tracePt t="33979" x="5470525" y="4879975"/>
          <p14:tracePt t="33988" x="5470525" y="4868863"/>
          <p14:tracePt t="33995" x="5470525" y="4856163"/>
          <p14:tracePt t="34003" x="5470525" y="4843463"/>
          <p14:tracePt t="34097" x="5470525" y="4830763"/>
          <p14:tracePt t="34123" x="5470525" y="4818063"/>
          <p14:tracePt t="34131" x="5470525" y="4805363"/>
          <p14:tracePt t="34147" x="5470525" y="4792663"/>
          <p14:tracePt t="34201" x="5470525" y="4779963"/>
          <p14:tracePt t="34250" x="5457825" y="4779963"/>
          <p14:tracePt t="34270" x="5445125" y="4792663"/>
          <p14:tracePt t="34279" x="5445125" y="4818063"/>
          <p14:tracePt t="34288" x="5419725" y="4830763"/>
          <p14:tracePt t="34295" x="5407025" y="4856163"/>
          <p14:tracePt t="34301" x="5394325" y="4879975"/>
          <p14:tracePt t="34309" x="5383213" y="4892675"/>
          <p14:tracePt t="34317" x="5383213" y="4918075"/>
          <p14:tracePt t="34325" x="5383213" y="4956175"/>
          <p14:tracePt t="34333" x="5383213" y="4981575"/>
          <p14:tracePt t="34341" x="5383213" y="5005388"/>
          <p14:tracePt t="34349" x="5383213" y="5030788"/>
          <p14:tracePt t="34357" x="5383213" y="5056188"/>
          <p14:tracePt t="34365" x="5383213" y="5068888"/>
          <p14:tracePt t="34373" x="5383213" y="5081588"/>
          <p14:tracePt t="34379" x="5383213" y="5092700"/>
          <p14:tracePt t="34388" x="5394325" y="5118100"/>
          <p14:tracePt t="34403" x="5394325" y="5130800"/>
          <p14:tracePt t="34419" x="5407025" y="5143500"/>
          <p14:tracePt t="34461" x="5419725" y="5143500"/>
          <p14:tracePt t="34476" x="5445125" y="5143500"/>
          <p14:tracePt t="34492" x="5457825" y="5143500"/>
          <p14:tracePt t="34507" x="5483225" y="5143500"/>
          <p14:tracePt t="34514" x="5483225" y="5130800"/>
          <p14:tracePt t="34522" x="5507038" y="5105400"/>
          <p14:tracePt t="34530" x="5519738" y="5092700"/>
          <p14:tracePt t="34538" x="5545138" y="5081588"/>
          <p14:tracePt t="34546" x="5557838" y="5056188"/>
          <p14:tracePt t="34554" x="5570538" y="5043488"/>
          <p14:tracePt t="34562" x="5583238" y="5018088"/>
          <p14:tracePt t="34568" x="5595938" y="5005388"/>
          <p14:tracePt t="34577" x="5595938" y="4992688"/>
          <p14:tracePt t="34593" x="5595938" y="4981575"/>
          <p14:tracePt t="34609" x="5595938" y="4968875"/>
          <p14:tracePt t="34617" x="5595938" y="4943475"/>
          <p14:tracePt t="34625" x="5595938" y="4930775"/>
          <p14:tracePt t="34631" x="5595938" y="4918075"/>
          <p14:tracePt t="34640" x="5595938" y="4892675"/>
          <p14:tracePt t="34663" x="5595938" y="4879975"/>
          <p14:tracePt t="34683" x="5583238" y="4879975"/>
          <p14:tracePt t="34749" x="5570538" y="4905375"/>
          <p14:tracePt t="34757" x="5570538" y="4918075"/>
          <p14:tracePt t="34764" x="5557838" y="4930775"/>
          <p14:tracePt t="34772" x="5557838" y="4943475"/>
          <p14:tracePt t="34779" x="5545138" y="4943475"/>
          <p14:tracePt t="34788" x="5545138" y="4956175"/>
          <p14:tracePt t="34795" x="5545138" y="4968875"/>
          <p14:tracePt t="34881" x="5557838" y="4968875"/>
          <p14:tracePt t="34889" x="5583238" y="4956175"/>
          <p14:tracePt t="34895" x="5595938" y="4943475"/>
          <p14:tracePt t="34905" x="5607050" y="4930775"/>
          <p14:tracePt t="34911" x="5619750" y="4930775"/>
          <p14:tracePt t="35093" x="5607050" y="4930775"/>
          <p14:tracePt t="35121" x="5595938" y="4930775"/>
          <p14:tracePt t="35141" x="5583238" y="4930775"/>
          <p14:tracePt t="35157" x="5583238" y="4943475"/>
          <p14:tracePt t="35172" x="5570538" y="4956175"/>
          <p14:tracePt t="35179" x="5570538" y="4968875"/>
          <p14:tracePt t="35188" x="5570538" y="4981575"/>
          <p14:tracePt t="35195" x="5570538" y="4992688"/>
          <p14:tracePt t="35203" x="5570538" y="5005388"/>
          <p14:tracePt t="35211" x="5570538" y="5030788"/>
          <p14:tracePt t="35219" x="5570538" y="5043488"/>
          <p14:tracePt t="35233" x="5570538" y="5056188"/>
          <p14:tracePt t="35241" x="5570538" y="5068888"/>
          <p14:tracePt t="35249" x="5570538" y="5081588"/>
          <p14:tracePt t="35257" x="5570538" y="5105400"/>
          <p14:tracePt t="35265" x="5570538" y="5118100"/>
          <p14:tracePt t="35274" x="5570538" y="5130800"/>
          <p14:tracePt t="35281" x="5570538" y="5156200"/>
          <p14:tracePt t="35290" x="5570538" y="5168900"/>
          <p14:tracePt t="35295" x="5570538" y="5181600"/>
          <p14:tracePt t="35303" x="5570538" y="5194300"/>
          <p14:tracePt t="35311" x="5570538" y="5205413"/>
          <p14:tracePt t="35318" x="5570538" y="5218113"/>
          <p14:tracePt t="35326" x="5570538" y="5243513"/>
          <p14:tracePt t="35334" x="5570538" y="5256213"/>
          <p14:tracePt t="35342" x="5583238" y="5268913"/>
          <p14:tracePt t="35350" x="5583238" y="5281613"/>
          <p14:tracePt t="35358" x="5583238" y="5294313"/>
          <p14:tracePt t="35364" x="5583238" y="5305425"/>
          <p14:tracePt t="35372" x="5583238" y="5330825"/>
          <p14:tracePt t="35380" x="5583238" y="5343525"/>
          <p14:tracePt t="35401" x="5595938" y="5368925"/>
          <p14:tracePt t="35417" x="5607050" y="5381625"/>
          <p14:tracePt t="35497" x="5607050" y="5394325"/>
          <p14:tracePt t="35505" x="5619750" y="5394325"/>
          <p14:tracePt t="35513" x="5645150" y="5407025"/>
          <p14:tracePt t="35522" x="5670550" y="5407025"/>
          <p14:tracePt t="35529" x="5719763" y="5430838"/>
          <p14:tracePt t="35538" x="5757863" y="5456238"/>
          <p14:tracePt t="35545" x="5808663" y="5468938"/>
          <p14:tracePt t="35553" x="5845175" y="5481638"/>
          <p14:tracePt t="35561" x="5857875" y="5494338"/>
          <p14:tracePt t="35567" x="5870575" y="5494338"/>
          <p14:tracePt t="35673" x="5857875" y="5494338"/>
          <p14:tracePt t="35681" x="5845175" y="5494338"/>
          <p14:tracePt t="35695" x="5832475" y="5494338"/>
          <p14:tracePt t="35711" x="5821363" y="5494338"/>
          <p14:tracePt t="35719" x="5808663" y="5494338"/>
          <p14:tracePt t="35727" x="5795963" y="5494338"/>
          <p14:tracePt t="35735" x="5783263" y="5481638"/>
          <p14:tracePt t="35751" x="5757863" y="5468938"/>
          <p14:tracePt t="35757" x="5745163" y="5468938"/>
          <p14:tracePt t="35765" x="5732463" y="5443538"/>
          <p14:tracePt t="35774" x="5695950" y="5430838"/>
          <p14:tracePt t="35781" x="5683250" y="5407025"/>
          <p14:tracePt t="35790" x="5657850" y="5394325"/>
          <p14:tracePt t="35797" x="5645150" y="5381625"/>
          <p14:tracePt t="35807" x="5632450" y="5356225"/>
          <p14:tracePt t="35813" x="5619750" y="5343525"/>
          <p14:tracePt t="35824" x="5607050" y="5318125"/>
          <p14:tracePt t="35827" x="5595938" y="5305425"/>
          <p14:tracePt t="35835" x="5583238" y="5294313"/>
          <p14:tracePt t="35844" x="5570538" y="5268913"/>
          <p14:tracePt t="35851" x="5557838" y="5256213"/>
          <p14:tracePt t="35859" x="5557838" y="5243513"/>
          <p14:tracePt t="35867" x="5545138" y="5230813"/>
          <p14:tracePt t="35875" x="5545138" y="5218113"/>
          <p14:tracePt t="35883" x="5545138" y="5205413"/>
          <p14:tracePt t="35894" x="5545138" y="5181600"/>
          <p14:tracePt t="35908" x="5545138" y="5156200"/>
          <p14:tracePt t="35913" x="5545138" y="5143500"/>
          <p14:tracePt t="35923" x="5557838" y="5130800"/>
          <p14:tracePt t="35929" x="5557838" y="5105400"/>
          <p14:tracePt t="35940" x="5557838" y="5092700"/>
          <p14:tracePt t="35945" x="5557838" y="5081588"/>
          <p14:tracePt t="35953" x="5557838" y="5068888"/>
          <p14:tracePt t="35963" x="5557838" y="5056188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F57D7-D8A3-4351-8282-3F75E905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45809"/>
            <a:ext cx="9144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CL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Microcefalia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C34FF4-62E1-4595-B1D9-C6EF4D6A7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947050"/>
            <a:ext cx="9144000" cy="57258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CD3B85-42D3-4A97-9048-75799782D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8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5"/>
    </mc:Choice>
    <mc:Fallback>
      <p:transition spd="slow" advTm="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812110C-454D-45D4-A43C-D268FC30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48E6DE-C4CD-4A52-A3D9-63814F3B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064" y="365760"/>
            <a:ext cx="9363456" cy="1188720"/>
          </a:xfrm>
        </p:spPr>
        <p:txBody>
          <a:bodyPr>
            <a:normAutofit/>
          </a:bodyPr>
          <a:lstStyle/>
          <a:p>
            <a:r>
              <a:rPr lang="es-CL" dirty="0"/>
              <a:t>Definición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3663F10-4AEF-432D-B195-513FD3539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8AEFC5D-4625-4A90-904B-81C44B4AF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52518F8-CF5F-4471-8EEB-690CB647AF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539519"/>
              </p:ext>
            </p:extLst>
          </p:nvPr>
        </p:nvGraphicFramePr>
        <p:xfrm>
          <a:off x="1655064" y="2176272"/>
          <a:ext cx="9363456" cy="4041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E7FA2388-AF91-4032-9944-B658F0069D6B}"/>
              </a:ext>
            </a:extLst>
          </p:cNvPr>
          <p:cNvSpPr/>
          <p:nvPr/>
        </p:nvSpPr>
        <p:spPr>
          <a:xfrm rot="1855020">
            <a:off x="9396593" y="2428245"/>
            <a:ext cx="2674643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dirty="0"/>
              <a:t>RNPT </a:t>
            </a:r>
            <a:r>
              <a:rPr lang="es-ES" dirty="0">
                <a:sym typeface="Wingdings" panose="05000000000000000000" pitchFamily="2" charset="2"/>
              </a:rPr>
              <a:t> A</a:t>
            </a:r>
            <a:r>
              <a:rPr lang="es-ES" dirty="0"/>
              <a:t>justar según EG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156593C-8AC0-4164-9535-25FEEF15B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9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91"/>
    </mc:Choice>
    <mc:Fallback>
      <p:transition spd="slow" advTm="36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9F4EB01-73C2-4240-8701-6CB27F0E2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759" y="83710"/>
            <a:ext cx="7454685" cy="6690579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F66DC647-8B80-4085-81B9-E70AC0A1E76B}"/>
              </a:ext>
            </a:extLst>
          </p:cNvPr>
          <p:cNvSpPr/>
          <p:nvPr/>
        </p:nvSpPr>
        <p:spPr>
          <a:xfrm>
            <a:off x="4184543" y="4386020"/>
            <a:ext cx="154983" cy="139484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6A3A1C6-9B02-456B-96F3-00C6AB373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50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89"/>
    </mc:Choice>
    <mc:Fallback>
      <p:transition spd="slow" advTm="13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52" x="763588" y="4405313"/>
          <p14:tracePt t="3960" x="838200" y="4405313"/>
          <p14:tracePt t="3968" x="901700" y="4405313"/>
          <p14:tracePt t="3977" x="976313" y="4418013"/>
          <p14:tracePt t="3984" x="1014413" y="4418013"/>
          <p14:tracePt t="3992" x="1089025" y="4443413"/>
          <p14:tracePt t="4000" x="1163638" y="4467225"/>
          <p14:tracePt t="4008" x="1227138" y="4492625"/>
          <p14:tracePt t="4014" x="1314450" y="4518025"/>
          <p14:tracePt t="4024" x="1389063" y="4543425"/>
          <p14:tracePt t="4030" x="1465263" y="4567238"/>
          <p14:tracePt t="4041" x="1539875" y="4592638"/>
          <p14:tracePt t="4046" x="1614488" y="4630738"/>
          <p14:tracePt t="4056" x="1701800" y="4656138"/>
          <p14:tracePt t="4062" x="1790700" y="4679950"/>
          <p14:tracePt t="4070" x="1903413" y="4692650"/>
          <p14:tracePt t="4078" x="1990725" y="4718050"/>
          <p14:tracePt t="4084" x="2090738" y="4730750"/>
          <p14:tracePt t="4092" x="2228850" y="4756150"/>
          <p14:tracePt t="4100" x="2390775" y="4779963"/>
          <p14:tracePt t="4108" x="2654300" y="4818063"/>
          <p14:tracePt t="4116" x="3028950" y="4892675"/>
          <p14:tracePt t="4125" x="3317875" y="4930775"/>
          <p14:tracePt t="4132" x="3630613" y="4956175"/>
          <p14:tracePt t="4141" x="3979863" y="4992688"/>
          <p14:tracePt t="4148" x="4205288" y="5005388"/>
          <p14:tracePt t="4157" x="4368800" y="5005388"/>
          <p14:tracePt t="4162" x="4468813" y="4992688"/>
          <p14:tracePt t="4170" x="4518025" y="4981575"/>
          <p14:tracePt t="4178" x="4556125" y="4968875"/>
          <p14:tracePt t="4186" x="4581525" y="4968875"/>
          <p14:tracePt t="4236" x="4594225" y="4956175"/>
          <p14:tracePt t="4260" x="4594225" y="4930775"/>
          <p14:tracePt t="4269" x="4568825" y="4918075"/>
          <p14:tracePt t="4276" x="4556125" y="4892675"/>
          <p14:tracePt t="4283" x="4530725" y="4868863"/>
          <p14:tracePt t="4290" x="4530725" y="4856163"/>
          <p14:tracePt t="4297" x="4518025" y="4830763"/>
          <p14:tracePt t="4306" x="4518025" y="4818063"/>
          <p14:tracePt t="4313" x="4543425" y="4805363"/>
          <p14:tracePt t="4322" x="4568825" y="4779963"/>
          <p14:tracePt t="4329" x="4606925" y="4768850"/>
          <p14:tracePt t="4339" x="4643438" y="4756150"/>
          <p14:tracePt t="4345" x="4694238" y="4730750"/>
          <p14:tracePt t="4356" x="4732338" y="4705350"/>
          <p14:tracePt t="4360" x="4743450" y="4705350"/>
          <p14:tracePt t="4376" x="4743450" y="4692650"/>
          <p14:tracePt t="4392" x="4743450" y="4667250"/>
          <p14:tracePt t="4400" x="4743450" y="4656138"/>
          <p14:tracePt t="4408" x="4732338" y="4643438"/>
          <p14:tracePt t="4416" x="4719638" y="4618038"/>
          <p14:tracePt t="4423" x="4694238" y="4605338"/>
          <p14:tracePt t="4431" x="4681538" y="4579938"/>
          <p14:tracePt t="4441" x="4668838" y="4567238"/>
          <p14:tracePt t="4447" x="4668838" y="4554538"/>
          <p14:tracePt t="4457" x="4656138" y="4530725"/>
          <p14:tracePt t="4462" x="4643438" y="4518025"/>
          <p14:tracePt t="4470" x="4643438" y="4492625"/>
          <p14:tracePt t="4478" x="4630738" y="4479925"/>
          <p14:tracePt t="4486" x="4619625" y="4467225"/>
          <p14:tracePt t="4492" x="4619625" y="4454525"/>
          <p14:tracePt t="4500" x="4606925" y="4454525"/>
          <p14:tracePt t="4508" x="4594225" y="4454525"/>
          <p14:tracePt t="4516" x="4581525" y="4454525"/>
          <p14:tracePt t="4525" x="4568825" y="4454525"/>
          <p14:tracePt t="4532" x="4556125" y="4443413"/>
          <p14:tracePt t="4541" x="4530725" y="4443413"/>
          <p14:tracePt t="4548" x="4518025" y="4430713"/>
          <p14:tracePt t="4558" x="4506913" y="4418013"/>
          <p14:tracePt t="4562" x="4481513" y="4418013"/>
          <p14:tracePt t="4570" x="4468813" y="4418013"/>
          <p14:tracePt t="4578" x="4456113" y="4392613"/>
          <p14:tracePt t="4586" x="4430713" y="4392613"/>
          <p14:tracePt t="4594" x="4418013" y="4392613"/>
          <p14:tracePt t="4602" x="4406900" y="4392613"/>
          <p14:tracePt t="4610" x="4381500" y="4392613"/>
          <p14:tracePt t="4624" x="4368800" y="4392613"/>
          <p14:tracePt t="4632" x="4343400" y="4392613"/>
          <p14:tracePt t="4648" x="4330700" y="4392613"/>
          <p14:tracePt t="4673" x="4318000" y="4392613"/>
          <p14:tracePt t="4800" x="4305300" y="4392613"/>
          <p14:tracePt t="4808" x="4305300" y="4418013"/>
          <p14:tracePt t="4826" x="4305300" y="4430713"/>
          <p14:tracePt t="5340" x="4294188" y="4430713"/>
          <p14:tracePt t="5390" x="4294188" y="4443413"/>
          <p14:tracePt t="5410" x="4281488" y="4443413"/>
          <p14:tracePt t="5419" x="4281488" y="4467225"/>
          <p14:tracePt t="5438" x="4268788" y="4479925"/>
          <p14:tracePt t="5452" x="4268788" y="4492625"/>
          <p14:tracePt t="5461" x="4268788" y="4505325"/>
          <p14:tracePt t="5988" x="4268788" y="4492625"/>
          <p14:tracePt t="5997" x="4281488" y="4418013"/>
          <p14:tracePt t="6005" x="4305300" y="4354513"/>
          <p14:tracePt t="6012" x="4330700" y="4305300"/>
          <p14:tracePt t="6022" x="4343400" y="4267200"/>
          <p14:tracePt t="6028" x="4356100" y="4254500"/>
          <p14:tracePt t="6037" x="4368800" y="4230688"/>
          <p14:tracePt t="6057" x="4368800" y="4217988"/>
          <p14:tracePt t="6106" x="4381500" y="4205288"/>
          <p14:tracePt t="6122" x="4394200" y="4205288"/>
          <p14:tracePt t="6128" x="4394200" y="4179888"/>
          <p14:tracePt t="6137" x="4406900" y="4179888"/>
          <p14:tracePt t="6152" x="4418013" y="4179888"/>
          <p14:tracePt t="6160" x="4430713" y="4167188"/>
          <p14:tracePt t="6168" x="4443413" y="4167188"/>
          <p14:tracePt t="6176" x="4443413" y="4154488"/>
          <p14:tracePt t="6186" x="4456113" y="4141788"/>
          <p14:tracePt t="6207" x="4468813" y="4129088"/>
          <p14:tracePt t="6242" x="4481513" y="4129088"/>
          <p14:tracePt t="6602" x="4481513" y="4117975"/>
          <p14:tracePt t="6618" x="4481513" y="4092575"/>
          <p14:tracePt t="6626" x="4494213" y="4079875"/>
          <p14:tracePt t="6635" x="4494213" y="4067175"/>
          <p14:tracePt t="6650" x="4506913" y="4054475"/>
          <p14:tracePt t="6667" x="4506913" y="4041775"/>
          <p14:tracePt t="6674" x="4518025" y="4041775"/>
          <p14:tracePt t="6680" x="4518025" y="4029075"/>
          <p14:tracePt t="6689" x="4543425" y="4005263"/>
          <p14:tracePt t="6695" x="4568825" y="4005263"/>
          <p14:tracePt t="6705" x="4619625" y="3979863"/>
          <p14:tracePt t="6711" x="4656138" y="3954463"/>
          <p14:tracePt t="6720" x="4743450" y="3929063"/>
          <p14:tracePt t="6727" x="4856163" y="3905250"/>
          <p14:tracePt t="6733" x="4956175" y="3892550"/>
          <p14:tracePt t="6742" x="5057775" y="3892550"/>
          <p14:tracePt t="6749" x="5157788" y="3879850"/>
          <p14:tracePt t="6758" x="5245100" y="3879850"/>
          <p14:tracePt t="6765" x="5307013" y="3879850"/>
          <p14:tracePt t="6774" x="5345113" y="3867150"/>
          <p14:tracePt t="6781" x="5383213" y="3867150"/>
          <p14:tracePt t="6790" x="5407025" y="3867150"/>
          <p14:tracePt t="6797" x="5419725" y="3854450"/>
          <p14:tracePt t="6805" x="5432425" y="3854450"/>
          <p14:tracePt t="6811" x="5457825" y="3841750"/>
          <p14:tracePt t="6819" x="5470525" y="3841750"/>
          <p14:tracePt t="6827" x="5495925" y="3841750"/>
          <p14:tracePt t="6835" x="5532438" y="3841750"/>
          <p14:tracePt t="6843" x="5607050" y="3867150"/>
          <p14:tracePt t="6851" x="5670550" y="3879850"/>
          <p14:tracePt t="6859" x="5745163" y="3892550"/>
          <p14:tracePt t="6865" x="5821363" y="3905250"/>
          <p14:tracePt t="6873" x="5883275" y="3916363"/>
          <p14:tracePt t="6891" x="5995988" y="3941763"/>
          <p14:tracePt t="6897" x="6021388" y="3941763"/>
          <p14:tracePt t="6906" x="6045200" y="3941763"/>
          <p14:tracePt t="6913" x="6070600" y="3941763"/>
          <p14:tracePt t="6922" x="6083300" y="3941763"/>
          <p14:tracePt t="6929" x="6096000" y="3941763"/>
          <p14:tracePt t="6936" x="6108700" y="3941763"/>
          <p14:tracePt t="6992" x="6108700" y="3954463"/>
          <p14:tracePt t="7002" x="6121400" y="3967163"/>
          <p14:tracePt t="7022" x="6121400" y="3979863"/>
          <p14:tracePt t="7030" x="6134100" y="3979863"/>
          <p14:tracePt t="7039" x="6134100" y="3992563"/>
          <p14:tracePt t="7054" x="6146800" y="3992563"/>
          <p14:tracePt t="7546" x="6134100" y="3992563"/>
          <p14:tracePt t="7616" x="6121400" y="3992563"/>
          <p14:tracePt t="7636" x="6108700" y="3992563"/>
          <p14:tracePt t="7722" x="6096000" y="3992563"/>
          <p14:tracePt t="7760" x="6083300" y="3992563"/>
          <p14:tracePt t="7768" x="6070600" y="3992563"/>
          <p14:tracePt t="7776" x="6070600" y="3979863"/>
          <p14:tracePt t="7792" x="6057900" y="3954463"/>
          <p14:tracePt t="7809" x="6045200" y="3941763"/>
          <p14:tracePt t="7814" x="6045200" y="3929063"/>
          <p14:tracePt t="7823" x="6034088" y="3929063"/>
          <p14:tracePt t="7834" x="6034088" y="3916363"/>
          <p14:tracePt t="7854" x="6021388" y="3905250"/>
          <p14:tracePt t="7874" x="6008688" y="3905250"/>
          <p14:tracePt t="7883" x="6008688" y="3879850"/>
          <p14:tracePt t="7894" x="5995988" y="3879850"/>
          <p14:tracePt t="7896" x="5983288" y="3867150"/>
          <p14:tracePt t="7912" x="5970588" y="3854450"/>
          <p14:tracePt t="7922" x="5970588" y="3841750"/>
          <p14:tracePt t="7928" x="5957888" y="3829050"/>
          <p14:tracePt t="7937" x="5945188" y="3803650"/>
          <p14:tracePt t="7944" x="5921375" y="3792538"/>
          <p14:tracePt t="7950" x="5908675" y="3792538"/>
          <p14:tracePt t="7958" x="5883275" y="3767138"/>
          <p14:tracePt t="7966" x="5870575" y="3767138"/>
          <p14:tracePt t="7975" x="5857875" y="3767138"/>
          <p14:tracePt t="7982" x="5832475" y="3741738"/>
          <p14:tracePt t="7990" x="5821363" y="3741738"/>
          <p14:tracePt t="7998" x="5795963" y="3741738"/>
          <p14:tracePt t="8007" x="5757863" y="3741738"/>
          <p14:tracePt t="8014" x="5708650" y="3741738"/>
          <p14:tracePt t="8023" x="5670550" y="3729038"/>
          <p14:tracePt t="8028" x="5595938" y="3716338"/>
          <p14:tracePt t="8037" x="5557838" y="3716338"/>
          <p14:tracePt t="8044" x="5519738" y="3716338"/>
          <p14:tracePt t="8052" x="5483225" y="3716338"/>
          <p14:tracePt t="8060" x="5457825" y="3716338"/>
          <p14:tracePt t="8068" x="5445125" y="3716338"/>
          <p14:tracePt t="8076" x="5432425" y="3716338"/>
          <p14:tracePt t="8082" x="5407025" y="3716338"/>
          <p14:tracePt t="8091" x="5394325" y="3716338"/>
          <p14:tracePt t="8098" x="5383213" y="3703638"/>
          <p14:tracePt t="8114" x="5370513" y="3703638"/>
          <p14:tracePt t="8123" x="5357813" y="3703638"/>
          <p14:tracePt t="8130" x="5345113" y="3703638"/>
          <p14:tracePt t="8139" x="5332413" y="3703638"/>
          <p14:tracePt t="8147" x="5307013" y="3703638"/>
          <p14:tracePt t="8152" x="5294313" y="3703638"/>
          <p14:tracePt t="8160" x="5281613" y="3703638"/>
          <p14:tracePt t="8168" x="5257800" y="3703638"/>
          <p14:tracePt t="8176" x="5245100" y="3703638"/>
          <p14:tracePt t="8184" x="5219700" y="3703638"/>
          <p14:tracePt t="8192" x="5194300" y="3703638"/>
          <p14:tracePt t="8200" x="5170488" y="3703638"/>
          <p14:tracePt t="8208" x="5145088" y="3703638"/>
          <p14:tracePt t="8216" x="5132388" y="3703638"/>
          <p14:tracePt t="8223" x="5119688" y="3703638"/>
          <p14:tracePt t="8230" x="5106988" y="3703638"/>
          <p14:tracePt t="8239" x="5081588" y="3716338"/>
          <p14:tracePt t="8246" x="5068888" y="3716338"/>
          <p14:tracePt t="8256" x="5057775" y="3716338"/>
          <p14:tracePt t="8262" x="5057775" y="3729038"/>
          <p14:tracePt t="8273" x="5045075" y="3729038"/>
          <p14:tracePt t="8284" x="5032375" y="3741738"/>
          <p14:tracePt t="8292" x="5019675" y="3741738"/>
          <p14:tracePt t="8307" x="5019675" y="3754438"/>
          <p14:tracePt t="8378" x="5006975" y="3754438"/>
          <p14:tracePt t="8398" x="4994275" y="3767138"/>
          <p14:tracePt t="8414" x="4981575" y="3779838"/>
          <p14:tracePt t="8421" x="4968875" y="3779838"/>
          <p14:tracePt t="8428" x="4945063" y="3803650"/>
          <p14:tracePt t="8436" x="4932363" y="3816350"/>
          <p14:tracePt t="8444" x="4919663" y="3829050"/>
          <p14:tracePt t="8452" x="4894263" y="3841750"/>
          <p14:tracePt t="8460" x="4881563" y="3854450"/>
          <p14:tracePt t="8468" x="4856163" y="3879850"/>
          <p14:tracePt t="8476" x="4843463" y="3892550"/>
          <p14:tracePt t="8484" x="4819650" y="3905250"/>
          <p14:tracePt t="8492" x="4781550" y="3905250"/>
          <p14:tracePt t="8498" x="4756150" y="3929063"/>
          <p14:tracePt t="8507" x="4732338" y="3941763"/>
          <p14:tracePt t="8515" x="4706938" y="3954463"/>
          <p14:tracePt t="8524" x="4681538" y="3967163"/>
          <p14:tracePt t="8531" x="4656138" y="3967163"/>
          <p14:tracePt t="8728" x="4668838" y="3967163"/>
          <p14:tracePt t="8737" x="4694238" y="3954463"/>
          <p14:tracePt t="8744" x="4706938" y="3929063"/>
          <p14:tracePt t="8752" x="4719638" y="3916363"/>
          <p14:tracePt t="8760" x="4756150" y="3892550"/>
          <p14:tracePt t="8766" x="4781550" y="3892550"/>
          <p14:tracePt t="8774" x="4794250" y="3879850"/>
          <p14:tracePt t="8782" x="4819650" y="3867150"/>
          <p14:tracePt t="8790" x="4843463" y="3867150"/>
          <p14:tracePt t="8798" x="4856163" y="3841750"/>
          <p14:tracePt t="8807" x="4881563" y="3829050"/>
          <p14:tracePt t="8814" x="4894263" y="3816350"/>
          <p14:tracePt t="8822" x="4906963" y="3803650"/>
          <p14:tracePt t="8828" x="4919663" y="3792538"/>
          <p14:tracePt t="8856" x="4932363" y="3792538"/>
          <p14:tracePt t="8868" x="4932363" y="3779838"/>
          <p14:tracePt t="8877" x="4945063" y="3779838"/>
          <p14:tracePt t="8893" x="4968875" y="3767138"/>
          <p14:tracePt t="8900" x="4981575" y="3767138"/>
          <p14:tracePt t="8907" x="4994275" y="3767138"/>
          <p14:tracePt t="8914" x="5019675" y="3754438"/>
          <p14:tracePt t="8923" x="5032375" y="3754438"/>
          <p14:tracePt t="8930" x="5045075" y="3754438"/>
          <p14:tracePt t="8939" x="5057775" y="3754438"/>
          <p14:tracePt t="8946" x="5081588" y="3754438"/>
          <p14:tracePt t="8956" x="5094288" y="3754438"/>
          <p14:tracePt t="8962" x="5106988" y="3754438"/>
          <p14:tracePt t="8976" x="5119688" y="3741738"/>
          <p14:tracePt t="8984" x="5132388" y="3741738"/>
          <p14:tracePt t="9004" x="5145088" y="3741738"/>
          <p14:tracePt t="9012" x="5157788" y="3741738"/>
          <p14:tracePt t="9028" x="5170488" y="3729038"/>
          <p14:tracePt t="9314" x="5157788" y="3729038"/>
          <p14:tracePt t="9322" x="5145088" y="3741738"/>
          <p14:tracePt t="9330" x="5119688" y="3767138"/>
          <p14:tracePt t="9339" x="5106988" y="3779838"/>
          <p14:tracePt t="9346" x="5081588" y="3792538"/>
          <p14:tracePt t="9356" x="5057775" y="3803650"/>
          <p14:tracePt t="9363" x="5019675" y="3829050"/>
          <p14:tracePt t="9372" x="4994275" y="3841750"/>
          <p14:tracePt t="9376" x="4968875" y="3867150"/>
          <p14:tracePt t="9384" x="4932363" y="3879850"/>
          <p14:tracePt t="9392" x="4906963" y="3905250"/>
          <p14:tracePt t="9400" x="4881563" y="3905250"/>
          <p14:tracePt t="9408" x="4856163" y="3929063"/>
          <p14:tracePt t="9416" x="4843463" y="3929063"/>
          <p14:tracePt t="9424" x="4832350" y="3941763"/>
          <p14:tracePt t="9432" x="4806950" y="3941763"/>
          <p14:tracePt t="9446" x="4794250" y="3941763"/>
          <p14:tracePt t="9618" x="4794250" y="3929063"/>
          <p14:tracePt t="9626" x="4819650" y="3905250"/>
          <p14:tracePt t="9634" x="4832350" y="3892550"/>
          <p14:tracePt t="9642" x="4868863" y="3867150"/>
          <p14:tracePt t="9648" x="4894263" y="3854450"/>
          <p14:tracePt t="9657" x="4945063" y="3829050"/>
          <p14:tracePt t="9665" x="4981575" y="3816350"/>
          <p14:tracePt t="9675" x="5045075" y="3792538"/>
          <p14:tracePt t="9681" x="5094288" y="3779838"/>
          <p14:tracePt t="9691" x="5157788" y="3767138"/>
          <p14:tracePt t="9697" x="5181600" y="3754438"/>
          <p14:tracePt t="9706" x="5219700" y="3754438"/>
          <p14:tracePt t="9712" x="5257800" y="3754438"/>
          <p14:tracePt t="9718" x="5281613" y="3754438"/>
          <p14:tracePt t="9726" x="5294313" y="3754438"/>
          <p14:tracePt t="9734" x="5307013" y="3754438"/>
          <p14:tracePt t="9742" x="5332413" y="3754438"/>
          <p14:tracePt t="9750" x="5345113" y="3754438"/>
          <p14:tracePt t="9758" x="5357813" y="3754438"/>
          <p14:tracePt t="9766" x="5383213" y="3754438"/>
          <p14:tracePt t="9774" x="5394325" y="3754438"/>
          <p14:tracePt t="9780" x="5407025" y="3754438"/>
          <p14:tracePt t="9874" x="5394325" y="3754438"/>
          <p14:tracePt t="9882" x="5383213" y="3754438"/>
          <p14:tracePt t="9895" x="5370513" y="3754438"/>
          <p14:tracePt t="9899" x="5345113" y="3754438"/>
          <p14:tracePt t="9909" x="5307013" y="3754438"/>
          <p14:tracePt t="9914" x="5232400" y="3779838"/>
          <p14:tracePt t="9922" x="5170488" y="3779838"/>
          <p14:tracePt t="9928" x="5119688" y="3792538"/>
          <p14:tracePt t="9939" x="5081588" y="3792538"/>
          <p14:tracePt t="9945" x="5057775" y="3792538"/>
          <p14:tracePt t="9952" x="5045075" y="3792538"/>
          <p14:tracePt t="9960" x="5032375" y="3803650"/>
          <p14:tracePt t="9968" x="5019675" y="3816350"/>
          <p14:tracePt t="10076" x="5032375" y="3816350"/>
          <p14:tracePt t="10085" x="5045075" y="3816350"/>
          <p14:tracePt t="10092" x="5057775" y="3816350"/>
          <p14:tracePt t="10100" x="5094288" y="3816350"/>
          <p14:tracePt t="10108" x="5106988" y="3816350"/>
          <p14:tracePt t="10116" x="5145088" y="3816350"/>
          <p14:tracePt t="10123" x="5181600" y="3816350"/>
          <p14:tracePt t="10130" x="5219700" y="3816350"/>
          <p14:tracePt t="10140" x="5257800" y="3816350"/>
          <p14:tracePt t="10146" x="5294313" y="3816350"/>
          <p14:tracePt t="10155" x="5319713" y="3816350"/>
          <p14:tracePt t="10162" x="5332413" y="3829050"/>
          <p14:tracePt t="10172" x="5357813" y="3829050"/>
          <p14:tracePt t="10200" x="5370513" y="3829050"/>
          <p14:tracePt t="10248" x="5357813" y="3829050"/>
          <p14:tracePt t="10254" x="5345113" y="3829050"/>
          <p14:tracePt t="10262" x="5319713" y="3841750"/>
          <p14:tracePt t="10273" x="5307013" y="3854450"/>
          <p14:tracePt t="10278" x="5294313" y="3867150"/>
          <p14:tracePt t="10289" x="5270500" y="3879850"/>
          <p14:tracePt t="10294" x="5257800" y="3892550"/>
          <p14:tracePt t="10302" x="5232400" y="3892550"/>
          <p14:tracePt t="10310" x="5219700" y="3905250"/>
          <p14:tracePt t="10316" x="5207000" y="3916363"/>
          <p14:tracePt t="10324" x="5181600" y="3916363"/>
          <p14:tracePt t="10340" x="5181600" y="3929063"/>
          <p14:tracePt t="10442" x="5219700" y="3929063"/>
          <p14:tracePt t="10450" x="5232400" y="3929063"/>
          <p14:tracePt t="10457" x="5257800" y="3929063"/>
          <p14:tracePt t="10464" x="5270500" y="3929063"/>
          <p14:tracePt t="10473" x="5281613" y="3929063"/>
          <p14:tracePt t="10492" x="5294313" y="3929063"/>
          <p14:tracePt t="10582" x="5294313" y="3941763"/>
          <p14:tracePt t="10588" x="5281613" y="3941763"/>
          <p14:tracePt t="10604" x="5270500" y="3941763"/>
          <p14:tracePt t="10612" x="5270500" y="3954463"/>
          <p14:tracePt t="10622" x="5257800" y="3954463"/>
          <p14:tracePt t="10628" x="5245100" y="3954463"/>
          <p14:tracePt t="10641" x="5232400" y="3954463"/>
          <p14:tracePt t="10718" x="5232400" y="3967163"/>
          <p14:tracePt t="10726" x="5207000" y="3967163"/>
          <p14:tracePt t="10732" x="5194300" y="3967163"/>
          <p14:tracePt t="10740" x="5181600" y="3979863"/>
          <p14:tracePt t="10748" x="5170488" y="3979863"/>
          <p14:tracePt t="10757" x="5170488" y="3992563"/>
          <p14:tracePt t="10764" x="5145088" y="3992563"/>
          <p14:tracePt t="10780" x="5132388" y="3992563"/>
          <p14:tracePt t="10789" x="5119688" y="4005263"/>
          <p14:tracePt t="10796" x="5106988" y="4005263"/>
          <p14:tracePt t="10803" x="5106988" y="4017963"/>
          <p14:tracePt t="10810" x="5094288" y="4017963"/>
          <p14:tracePt t="10826" x="5081588" y="4017963"/>
          <p14:tracePt t="10834" x="5081588" y="4029075"/>
          <p14:tracePt t="10846" x="5068888" y="4029075"/>
          <p14:tracePt t="10860" x="5057775" y="4041775"/>
          <p14:tracePt t="10890" x="5045075" y="4054475"/>
          <p14:tracePt t="10896" x="5045075" y="4067175"/>
          <p14:tracePt t="10905" x="5045075" y="4079875"/>
          <p14:tracePt t="10912" x="5045075" y="4092575"/>
          <p14:tracePt t="10922" x="5045075" y="4105275"/>
          <p14:tracePt t="10928" x="5045075" y="4117975"/>
          <p14:tracePt t="10942" x="5045075" y="4129088"/>
          <p14:tracePt t="10950" x="5045075" y="4141788"/>
          <p14:tracePt t="10958" x="5045075" y="4154488"/>
          <p14:tracePt t="10974" x="5045075" y="4167188"/>
          <p14:tracePt t="10990" x="5045075" y="4179888"/>
          <p14:tracePt t="11005" x="5045075" y="4192588"/>
          <p14:tracePt t="11012" x="5045075" y="4205288"/>
          <p14:tracePt t="11022" x="5045075" y="4230688"/>
          <p14:tracePt t="11028" x="5045075" y="4241800"/>
          <p14:tracePt t="11044" x="5045075" y="4254500"/>
          <p14:tracePt t="11052" x="5045075" y="4267200"/>
          <p14:tracePt t="11060" x="5045075" y="4279900"/>
          <p14:tracePt t="11074" x="5045075" y="4292600"/>
          <p14:tracePt t="11090" x="5045075" y="4318000"/>
          <p14:tracePt t="11107" x="5045075" y="4330700"/>
          <p14:tracePt t="11132" x="5032375" y="4341813"/>
          <p14:tracePt t="11140" x="5019675" y="4354513"/>
          <p14:tracePt t="11148" x="5019675" y="4367213"/>
          <p14:tracePt t="11157" x="5006975" y="4367213"/>
          <p14:tracePt t="11164" x="5006975" y="4379913"/>
          <p14:tracePt t="11172" x="4994275" y="4392613"/>
          <p14:tracePt t="11272" x="4981575" y="4392613"/>
          <p14:tracePt t="11280" x="4981575" y="4379913"/>
          <p14:tracePt t="11288" x="4981575" y="4367213"/>
          <p14:tracePt t="11296" x="4968875" y="4367213"/>
          <p14:tracePt t="11312" x="4968875" y="4354513"/>
          <p14:tracePt t="11498" x="4968875" y="4367213"/>
          <p14:tracePt t="11514" x="4968875" y="4392613"/>
          <p14:tracePt t="11538" x="4968875" y="4405313"/>
          <p14:tracePt t="11568" x="4981575" y="4405313"/>
          <p14:tracePt t="11576" x="4981575" y="4418013"/>
          <p14:tracePt t="11605" x="4981575" y="4430713"/>
          <p14:tracePt t="11613" x="4981575" y="4443413"/>
          <p14:tracePt t="11782" x="4981575" y="4454525"/>
          <p14:tracePt t="11956" x="4981575" y="4467225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8E4C3D-0FF0-43E9-9B6E-3DB429B8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s-CL" sz="4800">
                <a:solidFill>
                  <a:schemeClr val="bg1"/>
                </a:solidFill>
              </a:rPr>
              <a:t>Clasificación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303BE4D-3C2D-46F6-883A-C69A1512A5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221644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87C169-F61A-42C0-B4FC-EA88B8D09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9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749"/>
    </mc:Choice>
    <mc:Fallback>
      <p:transition spd="slow" advTm="67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1" x="5057775" y="4418013"/>
          <p14:tracePt t="2369" x="5132388" y="4367213"/>
          <p14:tracePt t="2378" x="5207000" y="4318000"/>
          <p14:tracePt t="2383" x="5270500" y="4267200"/>
          <p14:tracePt t="2392" x="5332413" y="4230688"/>
          <p14:tracePt t="2403" x="5383213" y="4205288"/>
          <p14:tracePt t="2408" x="5419725" y="4167188"/>
          <p14:tracePt t="2416" x="5457825" y="4129088"/>
          <p14:tracePt t="2423" x="5483225" y="4117975"/>
          <p14:tracePt t="2431" x="5507038" y="4079875"/>
          <p14:tracePt t="2440" x="5532438" y="4029075"/>
          <p14:tracePt t="2451" x="5545138" y="4017963"/>
          <p14:tracePt t="2453" x="5570538" y="3979863"/>
          <p14:tracePt t="2461" x="5583238" y="3967163"/>
          <p14:tracePt t="2471" x="5607050" y="3941763"/>
          <p14:tracePt t="2478" x="5619750" y="3916363"/>
          <p14:tracePt t="2486" x="5645150" y="3905250"/>
          <p14:tracePt t="2493" x="5645150" y="3892550"/>
          <p14:tracePt t="2502" x="5657850" y="3879850"/>
          <p14:tracePt t="2510" x="5670550" y="3854450"/>
          <p14:tracePt t="2515" x="5670550" y="3829050"/>
          <p14:tracePt t="2524" x="5683250" y="3816350"/>
          <p14:tracePt t="2531" x="5695950" y="3803650"/>
          <p14:tracePt t="2539" x="5708650" y="3779838"/>
          <p14:tracePt t="2547" x="5719763" y="3767138"/>
          <p14:tracePt t="2555" x="5719763" y="3754438"/>
          <p14:tracePt t="2563" x="5719763" y="3729038"/>
          <p14:tracePt t="2571" x="5732463" y="3729038"/>
          <p14:tracePt t="2579" x="5732463" y="3703638"/>
          <p14:tracePt t="2585" x="5745163" y="3679825"/>
          <p14:tracePt t="2595" x="5757863" y="3667125"/>
          <p14:tracePt t="2602" x="5770563" y="3641725"/>
          <p14:tracePt t="2611" x="5770563" y="3603625"/>
          <p14:tracePt t="2617" x="5783263" y="3567113"/>
          <p14:tracePt t="2628" x="5783263" y="3541713"/>
          <p14:tracePt t="2633" x="5783263" y="3529013"/>
          <p14:tracePt t="2646" x="5795963" y="3516313"/>
          <p14:tracePt t="2649" x="5795963" y="3479800"/>
          <p14:tracePt t="2655" x="5795963" y="3467100"/>
          <p14:tracePt t="2663" x="5795963" y="3454400"/>
          <p14:tracePt t="2671" x="5795963" y="3441700"/>
          <p14:tracePt t="2679" x="5795963" y="3416300"/>
          <p14:tracePt t="2687" x="5795963" y="3403600"/>
          <p14:tracePt t="2695" x="5795963" y="3390900"/>
          <p14:tracePt t="2703" x="5795963" y="3367088"/>
          <p14:tracePt t="2712" x="5795963" y="3341688"/>
          <p14:tracePt t="2717" x="5795963" y="3316288"/>
          <p14:tracePt t="2728" x="5795963" y="3290888"/>
          <p14:tracePt t="2733" x="5795963" y="3267075"/>
          <p14:tracePt t="2744" x="5795963" y="3228975"/>
          <p14:tracePt t="2749" x="5795963" y="3190875"/>
          <p14:tracePt t="2757" x="5821363" y="3128963"/>
          <p14:tracePt t="2765" x="5832475" y="3090863"/>
          <p14:tracePt t="2773" x="5832475" y="3065463"/>
          <p14:tracePt t="2781" x="5845175" y="3041650"/>
          <p14:tracePt t="2787" x="5845175" y="3016250"/>
          <p14:tracePt t="2795" x="5857875" y="3003550"/>
          <p14:tracePt t="2803" x="5857875" y="2990850"/>
          <p14:tracePt t="2812" x="5870575" y="2965450"/>
          <p14:tracePt t="2820" x="5870575" y="2952750"/>
          <p14:tracePt t="2828" x="5895975" y="2928938"/>
          <p14:tracePt t="2835" x="5895975" y="2903538"/>
          <p14:tracePt t="2845" x="5895975" y="2878138"/>
          <p14:tracePt t="2851" x="5908675" y="2840038"/>
          <p14:tracePt t="2857" x="5921375" y="2828925"/>
          <p14:tracePt t="2865" x="5932488" y="2803525"/>
          <p14:tracePt t="2873" x="5932488" y="2790825"/>
          <p14:tracePt t="2881" x="5945188" y="2778125"/>
          <p14:tracePt t="2890" x="5945188" y="2752725"/>
          <p14:tracePt t="3281" x="5945188" y="2740025"/>
          <p14:tracePt t="3290" x="5970588" y="2652713"/>
          <p14:tracePt t="3297" x="5995988" y="2578100"/>
          <p14:tracePt t="3305" x="6021388" y="2490788"/>
          <p14:tracePt t="3313" x="6045200" y="2403475"/>
          <p14:tracePt t="3321" x="6070600" y="2303463"/>
          <p14:tracePt t="3329" x="6083300" y="2201863"/>
          <p14:tracePt t="3335" x="6096000" y="2089150"/>
          <p14:tracePt t="3345" x="6096000" y="1989138"/>
          <p14:tracePt t="3351" x="6083300" y="1889125"/>
          <p14:tracePt t="3362" x="6057900" y="1801813"/>
          <p14:tracePt t="3368" x="6034088" y="1727200"/>
          <p14:tracePt t="3378" x="6008688" y="1652588"/>
          <p14:tracePt t="3383" x="5983288" y="1589088"/>
          <p14:tracePt t="3395" x="5970588" y="1527175"/>
          <p14:tracePt t="3399" x="5945188" y="1476375"/>
          <p14:tracePt t="3407" x="5921375" y="1414463"/>
          <p14:tracePt t="3414" x="5908675" y="1363663"/>
          <p14:tracePt t="3421" x="5883275" y="1301750"/>
          <p14:tracePt t="3432" x="5857875" y="1238250"/>
          <p14:tracePt t="3437" x="5845175" y="1176338"/>
          <p14:tracePt t="3447" x="5821363" y="1138238"/>
          <p14:tracePt t="3453" x="5795963" y="1076325"/>
          <p14:tracePt t="3462" x="5770563" y="1038225"/>
          <p14:tracePt t="3469" x="5745163" y="989013"/>
          <p14:tracePt t="3477" x="5719763" y="963613"/>
          <p14:tracePt t="3483" x="5695950" y="950913"/>
          <p14:tracePt t="3496" x="5670550" y="925513"/>
          <p14:tracePt t="3499" x="5645150" y="912813"/>
          <p14:tracePt t="3508" x="5632450" y="889000"/>
          <p14:tracePt t="3514" x="5619750" y="876300"/>
          <p14:tracePt t="3522" x="5595938" y="850900"/>
          <p14:tracePt t="3530" x="5583238" y="838200"/>
          <p14:tracePt t="3538" x="5557838" y="825500"/>
          <p14:tracePt t="3544" x="5545138" y="812800"/>
          <p14:tracePt t="3552" x="5532438" y="812800"/>
          <p14:tracePt t="3561" x="5507038" y="812800"/>
          <p14:tracePt t="3568" x="5495925" y="812800"/>
          <p14:tracePt t="3577" x="5483225" y="825500"/>
          <p14:tracePt t="3584" x="5457825" y="838200"/>
          <p14:tracePt t="3593" x="5445125" y="876300"/>
          <p14:tracePt t="3600" x="5383213" y="912813"/>
          <p14:tracePt t="3606" x="5357813" y="950913"/>
          <p14:tracePt t="3614" x="5319713" y="976313"/>
          <p14:tracePt t="3622" x="5281613" y="1001713"/>
          <p14:tracePt t="3630" x="5270500" y="1038225"/>
          <p14:tracePt t="3638" x="5245100" y="1076325"/>
          <p14:tracePt t="3646" x="5232400" y="1101725"/>
          <p14:tracePt t="3654" x="5194300" y="1125538"/>
          <p14:tracePt t="3662" x="5181600" y="1150938"/>
          <p14:tracePt t="3668" x="5157788" y="1189038"/>
          <p14:tracePt t="3677" x="5132388" y="1263650"/>
          <p14:tracePt t="3684" x="5106988" y="1339850"/>
          <p14:tracePt t="3693" x="5094288" y="1401763"/>
          <p14:tracePt t="3700" x="5068888" y="1476375"/>
          <p14:tracePt t="3710" x="5045075" y="1552575"/>
          <p14:tracePt t="3716" x="5032375" y="1639888"/>
          <p14:tracePt t="3727" x="5019675" y="1701800"/>
          <p14:tracePt t="3732" x="5006975" y="1776413"/>
          <p14:tracePt t="3738" x="4981575" y="1852613"/>
          <p14:tracePt t="3747" x="4968875" y="1914525"/>
          <p14:tracePt t="3754" x="4956175" y="1989138"/>
          <p14:tracePt t="3762" x="4932363" y="2065338"/>
          <p14:tracePt t="3770" x="4906963" y="2127250"/>
          <p14:tracePt t="3779" x="4881563" y="2201863"/>
          <p14:tracePt t="3786" x="4868863" y="2278063"/>
          <p14:tracePt t="3794" x="4868863" y="2327275"/>
          <p14:tracePt t="3802" x="4856163" y="2403475"/>
          <p14:tracePt t="3810" x="4843463" y="2465388"/>
          <p14:tracePt t="3816" x="4843463" y="2516188"/>
          <p14:tracePt t="3826" x="4843463" y="2590800"/>
          <p14:tracePt t="3833" x="4832350" y="2665413"/>
          <p14:tracePt t="3844" x="4819650" y="2690813"/>
          <p14:tracePt t="3850" x="4806950" y="2765425"/>
          <p14:tracePt t="3857" x="4781550" y="2840038"/>
          <p14:tracePt t="3865" x="4768850" y="2952750"/>
          <p14:tracePt t="3873" x="4743450" y="3041650"/>
          <p14:tracePt t="3879" x="4732338" y="3128963"/>
          <p14:tracePt t="3887" x="4732338" y="3203575"/>
          <p14:tracePt t="3895" x="4706938" y="3267075"/>
          <p14:tracePt t="3903" x="4706938" y="3341688"/>
          <p14:tracePt t="3912" x="4706938" y="3403600"/>
          <p14:tracePt t="3920" x="4694238" y="3479800"/>
          <p14:tracePt t="3930" x="4681538" y="3516313"/>
          <p14:tracePt t="3935" x="4668838" y="3579813"/>
          <p14:tracePt t="3945" x="4668838" y="3654425"/>
          <p14:tracePt t="3949" x="4668838" y="3716338"/>
          <p14:tracePt t="3957" x="4668838" y="3792538"/>
          <p14:tracePt t="3965" x="4656138" y="3854450"/>
          <p14:tracePt t="3973" x="4656138" y="3929063"/>
          <p14:tracePt t="3982" x="4656138" y="3992563"/>
          <p14:tracePt t="3989" x="4668838" y="4079875"/>
          <p14:tracePt t="3997" x="4694238" y="4154488"/>
          <p14:tracePt t="4005" x="4719638" y="4241800"/>
          <p14:tracePt t="4012" x="4732338" y="4318000"/>
          <p14:tracePt t="4019" x="4756150" y="4392613"/>
          <p14:tracePt t="4028" x="4781550" y="4454525"/>
          <p14:tracePt t="4035" x="4806950" y="4518025"/>
          <p14:tracePt t="4044" x="4832350" y="4554538"/>
          <p14:tracePt t="4051" x="4843463" y="4605338"/>
          <p14:tracePt t="4061" x="4856163" y="4630738"/>
          <p14:tracePt t="4067" x="4881563" y="4667250"/>
          <p14:tracePt t="4078" x="4894263" y="4718050"/>
          <p14:tracePt t="4081" x="4906963" y="4768850"/>
          <p14:tracePt t="4089" x="4919663" y="4818063"/>
          <p14:tracePt t="4097" x="4932363" y="4868863"/>
          <p14:tracePt t="4105" x="4956175" y="4930775"/>
          <p14:tracePt t="4113" x="4981575" y="5005388"/>
          <p14:tracePt t="4121" x="5006975" y="5068888"/>
          <p14:tracePt t="4130" x="5019675" y="5130800"/>
          <p14:tracePt t="4137" x="5045075" y="5205413"/>
          <p14:tracePt t="4144" x="5068888" y="5256213"/>
          <p14:tracePt t="4151" x="5094288" y="5281613"/>
          <p14:tracePt t="4161" x="5106988" y="5294313"/>
          <p14:tracePt t="4167" x="5119688" y="5305425"/>
          <p14:tracePt t="4177" x="5145088" y="5330825"/>
          <p14:tracePt t="4183" x="5157788" y="5343525"/>
          <p14:tracePt t="4194" x="5181600" y="5368925"/>
          <p14:tracePt t="4199" x="5194300" y="5381625"/>
          <p14:tracePt t="4207" x="5219700" y="5407025"/>
          <p14:tracePt t="4213" x="5232400" y="5418138"/>
          <p14:tracePt t="4222" x="5245100" y="5430838"/>
          <p14:tracePt t="4229" x="5270500" y="5456238"/>
          <p14:tracePt t="4237" x="5281613" y="5481638"/>
          <p14:tracePt t="4245" x="5319713" y="5507038"/>
          <p14:tracePt t="4253" x="5332413" y="5518150"/>
          <p14:tracePt t="4262" x="5345113" y="5530850"/>
          <p14:tracePt t="4269" x="5383213" y="5556250"/>
          <p14:tracePt t="4278" x="5407025" y="5568950"/>
          <p14:tracePt t="4283" x="5445125" y="5594350"/>
          <p14:tracePt t="4296" x="5470525" y="5607050"/>
          <p14:tracePt t="4299" x="5483225" y="5619750"/>
          <p14:tracePt t="4307" x="5507038" y="5619750"/>
          <p14:tracePt t="4315" x="5519738" y="5619750"/>
          <p14:tracePt t="4323" x="5545138" y="5619750"/>
          <p14:tracePt t="4331" x="5570538" y="5619750"/>
          <p14:tracePt t="4339" x="5619750" y="5619750"/>
          <p14:tracePt t="4347" x="5670550" y="5630863"/>
          <p14:tracePt t="4353" x="5745163" y="5643563"/>
          <p14:tracePt t="4361" x="5808663" y="5668963"/>
          <p14:tracePt t="4369" x="5883275" y="5694363"/>
          <p14:tracePt t="4378" x="5957888" y="5719763"/>
          <p14:tracePt t="4385" x="6034088" y="5743575"/>
          <p14:tracePt t="4395" x="6096000" y="5756275"/>
          <p14:tracePt t="4401" x="6196013" y="5807075"/>
          <p14:tracePt t="4411" x="6270625" y="5832475"/>
          <p14:tracePt t="4415" x="6359525" y="5856288"/>
          <p14:tracePt t="4423" x="6421438" y="5868988"/>
          <p14:tracePt t="4431" x="6496050" y="5868988"/>
          <p14:tracePt t="4439" x="6546850" y="5868988"/>
          <p14:tracePt t="4447" x="6596063" y="5856288"/>
          <p14:tracePt t="4455" x="6659563" y="5832475"/>
          <p14:tracePt t="4463" x="6684963" y="5807075"/>
          <p14:tracePt t="4471" x="6708775" y="5781675"/>
          <p14:tracePt t="4479" x="6734175" y="5756275"/>
          <p14:tracePt t="4485" x="6759575" y="5719763"/>
          <p14:tracePt t="4495" x="6772275" y="5668963"/>
          <p14:tracePt t="4501" x="6808788" y="5630863"/>
          <p14:tracePt t="4512" x="6846888" y="5594350"/>
          <p14:tracePt t="4517" x="6884988" y="5581650"/>
          <p14:tracePt t="4529" x="6934200" y="5556250"/>
          <p14:tracePt t="4533" x="7010400" y="5518150"/>
          <p14:tracePt t="4544" x="7046913" y="5507038"/>
          <p14:tracePt t="4547" x="7059613" y="5481638"/>
          <p14:tracePt t="4555" x="7097713" y="5468938"/>
          <p14:tracePt t="4563" x="7134225" y="5443538"/>
          <p14:tracePt t="4572" x="7159625" y="5430838"/>
          <p14:tracePt t="4579" x="7210425" y="5407025"/>
          <p14:tracePt t="4587" x="7272338" y="5356225"/>
          <p14:tracePt t="4596" x="7348538" y="5281613"/>
          <p14:tracePt t="4604" x="7435850" y="5205413"/>
          <p14:tracePt t="4611" x="7523163" y="5105400"/>
          <p14:tracePt t="4617" x="7610475" y="5030788"/>
          <p14:tracePt t="4628" x="7710488" y="4943475"/>
          <p14:tracePt t="4633" x="7797800" y="4868863"/>
          <p14:tracePt t="4644" x="7897813" y="4768850"/>
          <p14:tracePt t="4649" x="7974013" y="4692650"/>
          <p14:tracePt t="4658" x="8035925" y="4618038"/>
          <p14:tracePt t="4665" x="8061325" y="4567238"/>
          <p14:tracePt t="4674" x="8086725" y="4479925"/>
          <p14:tracePt t="4681" x="8110538" y="4367213"/>
          <p14:tracePt t="4688" x="8135938" y="4254500"/>
          <p14:tracePt t="4696" x="8161338" y="4141788"/>
          <p14:tracePt t="4704" x="8186738" y="4054475"/>
          <p14:tracePt t="4711" x="8212138" y="3954463"/>
          <p14:tracePt t="4719" x="8223250" y="3854450"/>
          <p14:tracePt t="4729" x="8261350" y="3716338"/>
          <p14:tracePt t="4735" x="8286750" y="3616325"/>
          <p14:tracePt t="4745" x="8312150" y="3479800"/>
          <p14:tracePt t="4749" x="8324850" y="3367088"/>
          <p14:tracePt t="4758" x="8335963" y="3203575"/>
          <p14:tracePt t="4765" x="8335963" y="3090863"/>
          <p14:tracePt t="4773" x="8324850" y="2978150"/>
          <p14:tracePt t="4781" x="8299450" y="2865438"/>
          <p14:tracePt t="4790" x="8274050" y="2778125"/>
          <p14:tracePt t="4797" x="8248650" y="2690813"/>
          <p14:tracePt t="4805" x="8223250" y="2603500"/>
          <p14:tracePt t="4813" x="8212138" y="2503488"/>
          <p14:tracePt t="4819" x="8199438" y="2427288"/>
          <p14:tracePt t="4828" x="8186738" y="2365375"/>
          <p14:tracePt t="4835" x="8174038" y="2327275"/>
          <p14:tracePt t="4845" x="8148638" y="2278063"/>
          <p14:tracePt t="4851" x="8135938" y="2239963"/>
          <p14:tracePt t="4862" x="8110538" y="2190750"/>
          <p14:tracePt t="4868" x="8086725" y="2139950"/>
          <p14:tracePt t="4883" x="7986713" y="1989138"/>
          <p14:tracePt t="4889" x="7923213" y="1914525"/>
          <p14:tracePt t="4897" x="7861300" y="1839913"/>
          <p14:tracePt t="4905" x="7810500" y="1765300"/>
          <p14:tracePt t="4913" x="7748588" y="1689100"/>
          <p14:tracePt t="4922" x="7673975" y="1589088"/>
          <p14:tracePt t="4929" x="7597775" y="1501775"/>
          <p14:tracePt t="4937" x="7548563" y="1427163"/>
          <p14:tracePt t="4946" x="7485063" y="1350963"/>
          <p14:tracePt t="4951" x="7435850" y="1289050"/>
          <p14:tracePt t="4962" x="7385050" y="1238250"/>
          <p14:tracePt t="4967" x="7335838" y="1214438"/>
          <p14:tracePt t="4977" x="7259638" y="1163638"/>
          <p14:tracePt t="4983" x="7185025" y="1125538"/>
          <p14:tracePt t="4996" x="7110413" y="1089025"/>
          <p14:tracePt t="4999" x="7021513" y="1025525"/>
          <p14:tracePt t="5008" x="6921500" y="938213"/>
          <p14:tracePt t="5018" x="6821488" y="863600"/>
          <p14:tracePt t="5023" x="6708775" y="776288"/>
          <p14:tracePt t="5030" x="6596063" y="700088"/>
          <p14:tracePt t="5038" x="6521450" y="612775"/>
          <p14:tracePt t="5044" x="6446838" y="538163"/>
          <p14:tracePt t="5053" x="6370638" y="487363"/>
          <p14:tracePt t="5062" x="6308725" y="450850"/>
          <p14:tracePt t="5068" x="6270625" y="438150"/>
          <p14:tracePt t="5078" x="6196013" y="412750"/>
          <p14:tracePt t="5084" x="6146800" y="400050"/>
          <p14:tracePt t="5092" x="6108700" y="387350"/>
          <p14:tracePt t="5098" x="6070600" y="374650"/>
          <p14:tracePt t="5107" x="6045200" y="374650"/>
          <p14:tracePt t="5115" x="6008688" y="374650"/>
          <p14:tracePt t="5122" x="5970588" y="374650"/>
          <p14:tracePt t="5131" x="5932488" y="374650"/>
          <p14:tracePt t="5138" x="5895975" y="374650"/>
          <p14:tracePt t="5146" x="5845175" y="374650"/>
          <p14:tracePt t="5152" x="5821363" y="387350"/>
          <p14:tracePt t="5160" x="5783263" y="400050"/>
          <p14:tracePt t="5168" x="5757863" y="412750"/>
          <p14:tracePt t="5177" x="5732463" y="412750"/>
          <p14:tracePt t="5184" x="5695950" y="425450"/>
          <p14:tracePt t="5193" x="5657850" y="438150"/>
          <p14:tracePt t="5200" x="5619750" y="450850"/>
          <p14:tracePt t="5209" x="5570538" y="476250"/>
          <p14:tracePt t="5216" x="5545138" y="487363"/>
          <p14:tracePt t="5226" x="5483225" y="500063"/>
          <p14:tracePt t="5231" x="5457825" y="525463"/>
          <p14:tracePt t="5238" x="5432425" y="550863"/>
          <p14:tracePt t="5246" x="5394325" y="576263"/>
          <p14:tracePt t="5254" x="5370513" y="588963"/>
          <p14:tracePt t="5263" x="5357813" y="625475"/>
          <p14:tracePt t="5270" x="5332413" y="638175"/>
          <p14:tracePt t="5278" x="5319713" y="650875"/>
          <p14:tracePt t="5286" x="5294313" y="676275"/>
          <p14:tracePt t="5293" x="5294313" y="688975"/>
          <p14:tracePt t="5300" x="5281613" y="700088"/>
          <p14:tracePt t="5320" x="5281613" y="712788"/>
          <p14:tracePt t="5328" x="5270500" y="712788"/>
          <p14:tracePt t="5437" x="5270500" y="725488"/>
          <p14:tracePt t="6041" x="5270500" y="738188"/>
          <p14:tracePt t="6050" x="5257800" y="738188"/>
          <p14:tracePt t="6058" x="5257800" y="750888"/>
          <p14:tracePt t="6070" x="5257800" y="763588"/>
          <p14:tracePt t="6079" x="5245100" y="763588"/>
          <p14:tracePt t="6086" x="5245100" y="776288"/>
          <p14:tracePt t="18283" x="5357813" y="788988"/>
          <p14:tracePt t="18290" x="5619750" y="812800"/>
          <p14:tracePt t="18300" x="6008688" y="850900"/>
          <p14:tracePt t="18306" x="6383338" y="976313"/>
          <p14:tracePt t="18314" x="6746875" y="1038225"/>
          <p14:tracePt t="18322" x="7034213" y="1076325"/>
          <p14:tracePt t="18329" x="7223125" y="1076325"/>
          <p14:tracePt t="18338" x="7335838" y="1063625"/>
          <p14:tracePt t="18359" x="7323138" y="1063625"/>
          <p14:tracePt t="18376" x="7310438" y="1063625"/>
          <p14:tracePt t="18383" x="7297738" y="1114425"/>
          <p14:tracePt t="18392" x="7272338" y="1150938"/>
          <p14:tracePt t="18400" x="7246938" y="1201738"/>
          <p14:tracePt t="18408" x="7223125" y="1263650"/>
          <p14:tracePt t="18416" x="7210425" y="1289050"/>
          <p14:tracePt t="18422" x="7185025" y="1314450"/>
          <p14:tracePt t="18429" x="7172325" y="1350963"/>
          <p14:tracePt t="18437" x="7146925" y="1389063"/>
          <p14:tracePt t="18445" x="7134225" y="1439863"/>
          <p14:tracePt t="18453" x="7134225" y="1463675"/>
          <p14:tracePt t="18461" x="7134225" y="1501775"/>
          <p14:tracePt t="18469" x="7134225" y="1539875"/>
          <p14:tracePt t="18477" x="7134225" y="1576388"/>
          <p14:tracePt t="18485" x="7134225" y="1614488"/>
          <p14:tracePt t="18492" x="7134225" y="1663700"/>
          <p14:tracePt t="18499" x="7134225" y="1727200"/>
          <p14:tracePt t="18509" x="7146925" y="1801813"/>
          <p14:tracePt t="18515" x="7159625" y="1865313"/>
          <p14:tracePt t="18525" x="7172325" y="1939925"/>
          <p14:tracePt t="18531" x="7172325" y="2001838"/>
          <p14:tracePt t="18542" x="7185025" y="2065338"/>
          <p14:tracePt t="18547" x="7185025" y="2101850"/>
          <p14:tracePt t="18558" x="7185025" y="2152650"/>
          <p14:tracePt t="18561" x="7185025" y="2165350"/>
          <p14:tracePt t="18569" x="7185025" y="2201863"/>
          <p14:tracePt t="18577" x="7185025" y="2227263"/>
          <p14:tracePt t="18584" x="7172325" y="2252663"/>
          <p14:tracePt t="18592" x="7172325" y="2290763"/>
          <p14:tracePt t="18600" x="7146925" y="2352675"/>
          <p14:tracePt t="18608" x="7123113" y="2403475"/>
          <p14:tracePt t="18616" x="7097713" y="2465388"/>
          <p14:tracePt t="18625" x="7046913" y="2540000"/>
          <p14:tracePt t="18630" x="6985000" y="2603500"/>
          <p14:tracePt t="18640" x="6921500" y="2678113"/>
          <p14:tracePt t="18646" x="6859588" y="2740025"/>
          <p14:tracePt t="18657" x="6784975" y="2790825"/>
          <p14:tracePt t="18662" x="6708775" y="2840038"/>
          <p14:tracePt t="18671" x="6634163" y="2878138"/>
          <p14:tracePt t="18679" x="6584950" y="2903538"/>
          <p14:tracePt t="18686" x="6521450" y="2928938"/>
          <p14:tracePt t="18692" x="6483350" y="2941638"/>
          <p14:tracePt t="18700" x="6459538" y="2941638"/>
          <p14:tracePt t="18709" x="6446838" y="2941638"/>
          <p14:tracePt t="18716" x="6421438" y="2952750"/>
          <p14:tracePt t="18753" x="6408738" y="2952750"/>
          <p14:tracePt t="18759" x="6396038" y="2941638"/>
          <p14:tracePt t="18771" x="6383338" y="2928938"/>
          <p14:tracePt t="18780" x="6370638" y="2928938"/>
          <p14:tracePt t="18788" x="6359525" y="2928938"/>
          <p14:tracePt t="18796" x="6359525" y="2916238"/>
          <p14:tracePt t="18803" x="6346825" y="2916238"/>
          <p14:tracePt t="18811" x="6321425" y="2903538"/>
          <p14:tracePt t="18819" x="6321425" y="2890838"/>
          <p14:tracePt t="18825" x="6296025" y="2890838"/>
          <p14:tracePt t="18843" x="6296025" y="2878138"/>
          <p14:tracePt t="18883" x="6283325" y="2878138"/>
          <p14:tracePt t="18899" x="6270625" y="2878138"/>
          <p14:tracePt t="18908" x="6234113" y="2865438"/>
          <p14:tracePt t="18915" x="6221413" y="2865438"/>
          <p14:tracePt t="18924" x="6196013" y="2865438"/>
          <p14:tracePt t="18931" x="6183313" y="2865438"/>
          <p14:tracePt t="18942" x="6170613" y="2865438"/>
          <p14:tracePt t="18985" x="6157913" y="2865438"/>
          <p14:tracePt t="19005" x="6146800" y="2865438"/>
          <p14:tracePt t="19035" x="6134100" y="2865438"/>
          <p14:tracePt t="19067" x="6108700" y="2865438"/>
          <p14:tracePt t="19075" x="6057900" y="2865438"/>
          <p14:tracePt t="19083" x="5995988" y="2878138"/>
          <p14:tracePt t="19092" x="5883275" y="2916238"/>
          <p14:tracePt t="19097" x="5808663" y="2916238"/>
          <p14:tracePt t="19108" x="5719763" y="2916238"/>
          <p14:tracePt t="19114" x="5632450" y="2941638"/>
          <p14:tracePt t="19127" x="5583238" y="2941638"/>
          <p14:tracePt t="19129" x="5557838" y="2941638"/>
          <p14:tracePt t="19138" x="5532438" y="2941638"/>
          <p14:tracePt t="19231" x="5519738" y="2941638"/>
          <p14:tracePt t="19237" x="5507038" y="2941638"/>
          <p14:tracePt t="19246" x="5483225" y="2952750"/>
          <p14:tracePt t="19253" x="5470525" y="2965450"/>
          <p14:tracePt t="19261" x="5445125" y="2978150"/>
          <p14:tracePt t="19269" x="5419725" y="2978150"/>
          <p14:tracePt t="23551" x="5483225" y="3003550"/>
          <p14:tracePt t="23560" x="5532438" y="3028950"/>
          <p14:tracePt t="23570" x="5557838" y="3054350"/>
          <p14:tracePt t="23575" x="5570538" y="3065463"/>
          <p14:tracePt t="23586" x="5570538" y="3078163"/>
          <p14:tracePt t="23699" x="5519738" y="3078163"/>
          <p14:tracePt t="23707" x="5457825" y="3078163"/>
          <p14:tracePt t="23715" x="5419725" y="3078163"/>
          <p14:tracePt t="23724" x="5394325" y="3090863"/>
          <p14:tracePt t="23729" x="5383213" y="3103563"/>
          <p14:tracePt t="23740" x="5357813" y="3128963"/>
          <p14:tracePt t="23745" x="5345113" y="3141663"/>
          <p14:tracePt t="23753" x="5332413" y="3165475"/>
          <p14:tracePt t="23761" x="5307013" y="3178175"/>
          <p14:tracePt t="23769" x="5294313" y="3203575"/>
          <p14:tracePt t="23777" x="5270500" y="3228975"/>
          <p14:tracePt t="23785" x="5257800" y="3254375"/>
          <p14:tracePt t="23791" x="5232400" y="3267075"/>
          <p14:tracePt t="23799" x="5207000" y="3290888"/>
          <p14:tracePt t="23808" x="5194300" y="3303588"/>
          <p14:tracePt t="23815" x="5181600" y="3328988"/>
          <p14:tracePt t="23824" x="5157788" y="3341688"/>
          <p14:tracePt t="23831" x="5145088" y="3367088"/>
          <p14:tracePt t="23841" x="5132388" y="3378200"/>
          <p14:tracePt t="23848" x="5132388" y="3390900"/>
          <p14:tracePt t="23857" x="5119688" y="3390900"/>
          <p14:tracePt t="23877" x="5119688" y="3403600"/>
          <p14:tracePt t="23885" x="5106988" y="3403600"/>
          <p14:tracePt t="23901" x="5106988" y="3416300"/>
          <p14:tracePt t="23910" x="5106988" y="3429000"/>
          <p14:tracePt t="23917" x="5094288" y="3441700"/>
          <p14:tracePt t="23925" x="5094288" y="3467100"/>
          <p14:tracePt t="23932" x="5081588" y="3479800"/>
          <p14:tracePt t="23941" x="5068888" y="3490913"/>
          <p14:tracePt t="23947" x="5068888" y="3516313"/>
          <p14:tracePt t="23957" x="5057775" y="3529013"/>
          <p14:tracePt t="23963" x="5045075" y="3541713"/>
          <p14:tracePt t="23975" x="5045075" y="3567113"/>
          <p14:tracePt t="23979" x="5045075" y="3579813"/>
          <p14:tracePt t="23991" x="5045075" y="3590925"/>
          <p14:tracePt t="23995" x="5032375" y="3629025"/>
          <p14:tracePt t="24001" x="5032375" y="3641725"/>
          <p14:tracePt t="24010" x="5032375" y="3667125"/>
          <p14:tracePt t="24016" x="5032375" y="3679825"/>
          <p14:tracePt t="24025" x="5032375" y="3703638"/>
          <p14:tracePt t="24032" x="5032375" y="3716338"/>
          <p14:tracePt t="24048" x="5032375" y="3729038"/>
          <p14:tracePt t="24247" x="5032375" y="3741738"/>
          <p14:tracePt t="24335" x="5032375" y="3754438"/>
          <p14:tracePt t="24355" x="5032375" y="3767138"/>
          <p14:tracePt t="24362" x="5032375" y="3779838"/>
          <p14:tracePt t="24370" x="5032375" y="3792538"/>
          <p14:tracePt t="24387" x="5032375" y="3803650"/>
          <p14:tracePt t="24400" x="5032375" y="3816350"/>
          <p14:tracePt t="24408" x="5032375" y="3829050"/>
          <p14:tracePt t="24416" x="5032375" y="3841750"/>
          <p14:tracePt t="24424" x="5032375" y="3854450"/>
          <p14:tracePt t="24433" x="5045075" y="3867150"/>
          <p14:tracePt t="24442" x="5045075" y="3879850"/>
          <p14:tracePt t="24737" x="5045075" y="3892550"/>
          <p14:tracePt t="24767" x="5045075" y="3905250"/>
          <p14:tracePt t="24775" x="5032375" y="3905250"/>
          <p14:tracePt t="25629" x="5019675" y="3905250"/>
          <p14:tracePt t="25661" x="5006975" y="3905250"/>
          <p14:tracePt t="25681" x="4994275" y="3905250"/>
          <p14:tracePt t="26919" x="4981575" y="3905250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3122AE-767C-4D49-8836-388ED22E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s-CL" sz="4600"/>
              <a:t>Patogénesis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9ADAE5-60FE-4622-B8A2-3B68675FB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s-CL" sz="1700" dirty="0"/>
              <a:t>2 mecanismos:</a:t>
            </a:r>
          </a:p>
          <a:p>
            <a:pPr lvl="1"/>
            <a:r>
              <a:rPr lang="es-CL" sz="1700" dirty="0"/>
              <a:t>Ausencia de desarrollo cerebral o desarrollo cerebral anormal relacionado a una noxa en el desarrollo en un periodo de tiempo especifico de inducción y migración celular</a:t>
            </a:r>
          </a:p>
          <a:p>
            <a:pPr lvl="2"/>
            <a:r>
              <a:rPr lang="es-CL" sz="1700" dirty="0"/>
              <a:t>Reducción en el número de neuronas generadas en neurogénesis</a:t>
            </a:r>
          </a:p>
          <a:p>
            <a:pPr lvl="3"/>
            <a:r>
              <a:rPr lang="es-CL" sz="1500" dirty="0" err="1"/>
              <a:t>Ej</a:t>
            </a:r>
            <a:r>
              <a:rPr lang="es-CL" sz="1500" dirty="0"/>
              <a:t>: </a:t>
            </a:r>
            <a:r>
              <a:rPr lang="es-CL" sz="1500" dirty="0" err="1"/>
              <a:t>holoprocencefalia</a:t>
            </a:r>
            <a:endParaRPr lang="es-CL" sz="1500" dirty="0"/>
          </a:p>
          <a:p>
            <a:pPr lvl="1"/>
            <a:r>
              <a:rPr lang="es-CL" sz="1700" dirty="0"/>
              <a:t>Injuria cerebral en un cerebro previamente normal</a:t>
            </a:r>
          </a:p>
          <a:p>
            <a:pPr lvl="2"/>
            <a:r>
              <a:rPr lang="es-CL" sz="1700" dirty="0"/>
              <a:t>Reducción de numero de procesos dendríticos y conexiones sinápticas </a:t>
            </a:r>
          </a:p>
        </p:txBody>
      </p:sp>
    </p:spTree>
    <p:extLst>
      <p:ext uri="{BB962C8B-B14F-4D97-AF65-F5344CB8AC3E}">
        <p14:creationId xmlns:p14="http://schemas.microsoft.com/office/powerpoint/2010/main" val="3286283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89815EE-0F88-4364-B815-14A6E7ECB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BBEB8-4077-499F-80FD-AA9827A8D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95" y="608243"/>
            <a:ext cx="3380205" cy="54450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0898F0-F7C7-4C49-9D04-67DFCA06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91" y="1005303"/>
            <a:ext cx="2032490" cy="4427309"/>
          </a:xfrm>
        </p:spPr>
        <p:txBody>
          <a:bodyPr>
            <a:normAutofit/>
          </a:bodyPr>
          <a:lstStyle/>
          <a:p>
            <a:r>
              <a:rPr lang="es-CL" sz="2800">
                <a:solidFill>
                  <a:schemeClr val="bg1"/>
                </a:solidFill>
              </a:rPr>
              <a:t>Etiologia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F3B7728-0C26-4662-B285-85C64552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5331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8C367AD-9838-470A-87EF-678609CC8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70606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CF1642-4E76-4223-A010-6334380A2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236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6FF1BCDF-30EE-4EE5-AE16-4BAF65A123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529203"/>
              </p:ext>
            </p:extLst>
          </p:nvPr>
        </p:nvGraphicFramePr>
        <p:xfrm>
          <a:off x="5337175" y="1004888"/>
          <a:ext cx="5800725" cy="4427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745975-1DD2-44D9-9231-9871361D2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8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60"/>
    </mc:Choice>
    <mc:Fallback>
      <p:transition spd="slow" advTm="47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Etiologías </a:t>
            </a:r>
            <a:endParaRPr lang="es-CL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487488" y="1052736"/>
          <a:ext cx="9144000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1415480" y="6453337"/>
            <a:ext cx="925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Microcephaly</a:t>
            </a:r>
            <a:r>
              <a:rPr lang="en-US" sz="1200" dirty="0"/>
              <a:t> in infants and  Children: Etiology and evaluation , Julie A Boom, MD, Up to Date, 2014.</a:t>
            </a:r>
          </a:p>
          <a:p>
            <a:r>
              <a:rPr lang="es-CL" sz="1200" dirty="0"/>
              <a:t>Alteraciones del perímetro craneal: microcefalia y macrocefalia, J.J. García Peñas, F. Romero Andújar, </a:t>
            </a:r>
            <a:r>
              <a:rPr lang="es-CL" sz="1200" i="1" dirty="0" err="1"/>
              <a:t>Pediatr</a:t>
            </a:r>
            <a:r>
              <a:rPr lang="es-CL" sz="1200" i="1" dirty="0"/>
              <a:t> Integral 2003</a:t>
            </a:r>
            <a:endParaRPr lang="es-CL" sz="1200" dirty="0"/>
          </a:p>
          <a:p>
            <a:endParaRPr lang="en-US" sz="12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29A1BC-7B4F-4053-9913-264E5A4C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/>
              <a:t>Etiología</a:t>
            </a:r>
            <a:r>
              <a:rPr lang="en-US" sz="4000" dirty="0"/>
              <a:t>: </a:t>
            </a:r>
            <a:r>
              <a:rPr lang="en-US" sz="4000" dirty="0" err="1"/>
              <a:t>Craneosinostosis</a:t>
            </a:r>
            <a:endParaRPr lang="en-US" sz="4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277DA2-FA6D-437A-A5F1-43F8BADFD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527806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 err="1"/>
              <a:t>Craneosinostosis</a:t>
            </a:r>
            <a:r>
              <a:rPr lang="en-US" sz="2000" dirty="0"/>
              <a:t>: </a:t>
            </a:r>
            <a:r>
              <a:rPr lang="en-US" sz="2000" dirty="0" err="1"/>
              <a:t>proceso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que la </a:t>
            </a:r>
            <a:r>
              <a:rPr lang="en-US" sz="2000" b="1" dirty="0" err="1"/>
              <a:t>fusión</a:t>
            </a:r>
            <a:r>
              <a:rPr lang="en-US" sz="2000" b="1" dirty="0"/>
              <a:t> </a:t>
            </a:r>
            <a:r>
              <a:rPr lang="en-US" sz="2000" b="1" dirty="0" err="1"/>
              <a:t>prematura</a:t>
            </a:r>
            <a:r>
              <a:rPr lang="en-US" sz="2000" b="1" dirty="0"/>
              <a:t> de una o </a:t>
            </a:r>
            <a:r>
              <a:rPr lang="en-US" sz="2000" b="1" dirty="0" err="1"/>
              <a:t>más</a:t>
            </a:r>
            <a:r>
              <a:rPr lang="en-US" sz="2000" b="1" dirty="0"/>
              <a:t> </a:t>
            </a:r>
            <a:r>
              <a:rPr lang="en-US" sz="2000" b="1" dirty="0" err="1"/>
              <a:t>suturas</a:t>
            </a:r>
            <a:r>
              <a:rPr lang="en-US" sz="2000" b="1" dirty="0"/>
              <a:t>.</a:t>
            </a:r>
            <a:endParaRPr lang="en-US" sz="2000" dirty="0"/>
          </a:p>
          <a:p>
            <a:pPr lvl="1"/>
            <a:r>
              <a:rPr lang="en-US" sz="2000" dirty="0" err="1"/>
              <a:t>Fusión</a:t>
            </a:r>
            <a:r>
              <a:rPr lang="en-US" sz="2000" dirty="0"/>
              <a:t> de una </a:t>
            </a:r>
            <a:r>
              <a:rPr lang="en-US" sz="2000" dirty="0" err="1"/>
              <a:t>sutura</a:t>
            </a:r>
            <a:r>
              <a:rPr lang="en-US" sz="2000" dirty="0"/>
              <a:t> o </a:t>
            </a:r>
            <a:r>
              <a:rPr lang="en-US" sz="2000" dirty="0" err="1"/>
              <a:t>parte</a:t>
            </a:r>
            <a:r>
              <a:rPr lang="en-US" sz="2000" dirty="0"/>
              <a:t> de </a:t>
            </a:r>
            <a:r>
              <a:rPr lang="en-US" sz="2000" dirty="0" err="1"/>
              <a:t>ésta</a:t>
            </a:r>
            <a:r>
              <a:rPr lang="en-US" sz="2000" dirty="0"/>
              <a:t> (75%)</a:t>
            </a:r>
          </a:p>
          <a:p>
            <a:pPr lvl="1"/>
            <a:r>
              <a:rPr lang="en-US" sz="2000" dirty="0" err="1"/>
              <a:t>Fusión</a:t>
            </a:r>
            <a:r>
              <a:rPr lang="en-US" sz="2000" dirty="0"/>
              <a:t> de </a:t>
            </a:r>
            <a:r>
              <a:rPr lang="en-US" sz="2000" dirty="0" err="1"/>
              <a:t>más</a:t>
            </a:r>
            <a:r>
              <a:rPr lang="en-US" sz="2000" dirty="0"/>
              <a:t> de una </a:t>
            </a:r>
            <a:r>
              <a:rPr lang="en-US" sz="2000" dirty="0" err="1"/>
              <a:t>sutura</a:t>
            </a:r>
            <a:r>
              <a:rPr lang="en-US" sz="2000" dirty="0"/>
              <a:t> (25%)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Plagiocefalia</a:t>
            </a:r>
            <a:endParaRPr lang="en-US" sz="2000" dirty="0"/>
          </a:p>
          <a:p>
            <a:pPr lvl="1"/>
            <a:r>
              <a:rPr lang="en-US" sz="2000" dirty="0"/>
              <a:t>Forma de la cabeza </a:t>
            </a:r>
            <a:r>
              <a:rPr lang="en-US" sz="2000" dirty="0" err="1"/>
              <a:t>asimétrica</a:t>
            </a:r>
            <a:r>
              <a:rPr lang="en-US" sz="2000" dirty="0"/>
              <a:t>, que </a:t>
            </a:r>
            <a:r>
              <a:rPr lang="en-US" sz="2000" dirty="0" err="1"/>
              <a:t>puede</a:t>
            </a:r>
            <a:r>
              <a:rPr lang="en-US" sz="2000" dirty="0"/>
              <a:t> ser </a:t>
            </a:r>
            <a:r>
              <a:rPr lang="en-US" sz="2000" dirty="0" err="1"/>
              <a:t>resultado</a:t>
            </a:r>
            <a:r>
              <a:rPr lang="en-US" sz="2000" dirty="0"/>
              <a:t> de </a:t>
            </a:r>
            <a:r>
              <a:rPr lang="en-US" sz="2000" dirty="0" err="1"/>
              <a:t>craneosinostosis</a:t>
            </a:r>
            <a:r>
              <a:rPr lang="en-US" sz="2000" dirty="0"/>
              <a:t> o </a:t>
            </a:r>
            <a:r>
              <a:rPr lang="en-US" sz="2000" dirty="0" err="1"/>
              <a:t>deformación</a:t>
            </a:r>
            <a:r>
              <a:rPr lang="en-US" sz="2000" dirty="0"/>
              <a:t> </a:t>
            </a:r>
            <a:r>
              <a:rPr lang="en-US" sz="2000" dirty="0" err="1"/>
              <a:t>craneal</a:t>
            </a:r>
            <a:r>
              <a:rPr lang="en-US" sz="2000" dirty="0"/>
              <a:t>.</a:t>
            </a:r>
          </a:p>
          <a:p>
            <a:endParaRPr lang="en-US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457945-013A-45D9-B4B3-C667B37B9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856" y="581892"/>
            <a:ext cx="2090567" cy="251875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415681E-A5FD-4C8A-A453-65E85CFE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674" y="3707894"/>
            <a:ext cx="1889067" cy="251875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A326E9-A553-48CC-8551-92495B890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6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12"/>
    </mc:Choice>
    <mc:Fallback>
      <p:transition spd="slow" advTm="7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296" x="225425" y="2078038"/>
          <p14:tracePt t="54305" x="250825" y="2039938"/>
          <p14:tracePt t="54312" x="250825" y="2001838"/>
          <p14:tracePt t="54320" x="263525" y="1952625"/>
          <p14:tracePt t="54327" x="263525" y="1876425"/>
          <p14:tracePt t="54335" x="287338" y="1789113"/>
          <p14:tracePt t="54343" x="300038" y="1689100"/>
          <p14:tracePt t="54350" x="300038" y="1589088"/>
          <p14:tracePt t="54359" x="274638" y="1489075"/>
          <p14:tracePt t="54366" x="250825" y="1401763"/>
          <p14:tracePt t="54373" x="212725" y="1314450"/>
          <p14:tracePt t="54381" x="187325" y="1250950"/>
          <p14:tracePt t="54389" x="174625" y="1201738"/>
          <p14:tracePt t="54397" x="163513" y="1176338"/>
          <p14:tracePt t="54406" x="150813" y="1176338"/>
          <p14:tracePt t="54443" x="138113" y="1176338"/>
          <p14:tracePt t="54458" x="138113" y="1189038"/>
          <p14:tracePt t="54467" x="138113" y="1214438"/>
          <p14:tracePt t="54475" x="187325" y="1263650"/>
          <p14:tracePt t="54482" x="263525" y="1314450"/>
          <p14:tracePt t="54490" x="338138" y="1339850"/>
          <p14:tracePt t="54499" x="412750" y="1363663"/>
          <p14:tracePt t="54507" x="476250" y="1363663"/>
          <p14:tracePt t="54513" x="550863" y="1363663"/>
          <p14:tracePt t="54521" x="612775" y="1363663"/>
          <p14:tracePt t="54528" x="688975" y="1327150"/>
          <p14:tracePt t="54539" x="763588" y="1314450"/>
          <p14:tracePt t="54545" x="850900" y="1314450"/>
          <p14:tracePt t="54554" x="963613" y="1289050"/>
          <p14:tracePt t="54561" x="1150938" y="1289050"/>
          <p14:tracePt t="54571" x="1401763" y="1289050"/>
          <p14:tracePt t="54574" x="1701800" y="1289050"/>
          <p14:tracePt t="54582" x="2014538" y="1227138"/>
          <p14:tracePt t="54591" x="2316163" y="1138238"/>
          <p14:tracePt t="54599" x="2690813" y="1050925"/>
          <p14:tracePt t="54606" x="3003550" y="1014413"/>
          <p14:tracePt t="54614" x="3228975" y="976313"/>
          <p14:tracePt t="54623" x="3429000" y="950913"/>
          <p14:tracePt t="54630" x="3617913" y="925513"/>
          <p14:tracePt t="54639" x="3830638" y="901700"/>
          <p14:tracePt t="54644" x="4143375" y="912813"/>
          <p14:tracePt t="54655" x="4630738" y="938213"/>
          <p14:tracePt t="54660" x="5157788" y="1001713"/>
          <p14:tracePt t="54672" x="5770563" y="1050925"/>
          <p14:tracePt t="54676" x="6434138" y="1101725"/>
          <p14:tracePt t="54684" x="7110413" y="1125538"/>
          <p14:tracePt t="54692" x="7661275" y="1150938"/>
          <p14:tracePt t="54701" x="8061325" y="1227138"/>
          <p14:tracePt t="54709" x="8548688" y="1276350"/>
          <p14:tracePt t="54714" x="8863013" y="1289050"/>
          <p14:tracePt t="54722" x="9075738" y="1289050"/>
          <p14:tracePt t="54730" x="9237663" y="1276350"/>
          <p14:tracePt t="54739" x="9413875" y="1263650"/>
          <p14:tracePt t="54746" x="9513888" y="1263650"/>
          <p14:tracePt t="54755" x="9575800" y="1263650"/>
          <p14:tracePt t="54762" x="9613900" y="1250950"/>
          <p14:tracePt t="54771" x="9637713" y="1250950"/>
          <p14:tracePt t="54776" x="9650413" y="1250950"/>
          <p14:tracePt t="54784" x="9663113" y="1250950"/>
          <p14:tracePt t="54793" x="9675813" y="1263650"/>
          <p14:tracePt t="54800" x="9688513" y="1276350"/>
          <p14:tracePt t="54808" x="9713913" y="1289050"/>
          <p14:tracePt t="54824" x="9726613" y="1301750"/>
          <p14:tracePt t="54832" x="9726613" y="1314450"/>
          <p14:tracePt t="54839" x="9726613" y="1327150"/>
          <p14:tracePt t="54846" x="9739313" y="1327150"/>
          <p14:tracePt t="54862" x="9750425" y="1339850"/>
          <p14:tracePt t="54872" x="9750425" y="1350963"/>
          <p14:tracePt t="54879" x="9775825" y="1363663"/>
          <p14:tracePt t="54888" x="9788525" y="1389063"/>
          <p14:tracePt t="54894" x="9839325" y="1414463"/>
          <p14:tracePt t="54905" x="9901238" y="1439863"/>
          <p14:tracePt t="54910" x="9975850" y="1463675"/>
          <p14:tracePt t="54916" x="10039350" y="1489075"/>
          <p14:tracePt t="54924" x="10075863" y="1501775"/>
          <p14:tracePt t="54932" x="10113963" y="1514475"/>
          <p14:tracePt t="54942" x="10126663" y="1514475"/>
          <p14:tracePt t="54949" x="10139363" y="1514475"/>
          <p14:tracePt t="55034" x="10152063" y="1527175"/>
          <p14:tracePt t="55042" x="10164763" y="1539875"/>
          <p14:tracePt t="55048" x="10177463" y="1576388"/>
          <p14:tracePt t="55058" x="10177463" y="1627188"/>
          <p14:tracePt t="55065" x="10152063" y="1663700"/>
          <p14:tracePt t="55246" x="10101263" y="1614488"/>
          <p14:tracePt t="55254" x="10026650" y="1614488"/>
          <p14:tracePt t="55263" x="9975850" y="1601788"/>
          <p14:tracePt t="55272" x="9963150" y="1589088"/>
          <p14:tracePt t="55278" x="9952038" y="1563688"/>
          <p14:tracePt t="55288" x="9952038" y="1552575"/>
          <p14:tracePt t="55294" x="9952038" y="1539875"/>
          <p14:tracePt t="55305" x="9952038" y="1514475"/>
          <p14:tracePt t="55316" x="9952038" y="1501775"/>
          <p14:tracePt t="55344" x="9952038" y="1489075"/>
          <p14:tracePt t="55353" x="9939338" y="1463675"/>
          <p14:tracePt t="55360" x="9913938" y="1439863"/>
          <p14:tracePt t="55372" x="9875838" y="1389063"/>
          <p14:tracePt t="55376" x="9852025" y="1339850"/>
          <p14:tracePt t="55382" x="9826625" y="1276350"/>
          <p14:tracePt t="55390" x="9801225" y="1201738"/>
          <p14:tracePt t="55398" x="9775825" y="1150938"/>
          <p14:tracePt t="55406" x="9739313" y="1076325"/>
          <p14:tracePt t="55414" x="9726613" y="1038225"/>
          <p14:tracePt t="55423" x="9713913" y="1014413"/>
          <p14:tracePt t="55432" x="9701213" y="989013"/>
          <p14:tracePt t="55438" x="9688513" y="963613"/>
          <p14:tracePt t="55447" x="9675813" y="950913"/>
          <p14:tracePt t="55456" x="9663113" y="925513"/>
          <p14:tracePt t="55460" x="9637713" y="912813"/>
          <p14:tracePt t="55474" x="9637713" y="889000"/>
          <p14:tracePt t="55477" x="9613900" y="876300"/>
          <p14:tracePt t="55487" x="9588500" y="863600"/>
          <p14:tracePt t="55492" x="9575800" y="863600"/>
          <p14:tracePt t="55500" x="9537700" y="850900"/>
          <p14:tracePt t="55508" x="9525000" y="838200"/>
          <p14:tracePt t="55514" x="9513888" y="838200"/>
          <p14:tracePt t="55522" x="9488488" y="825500"/>
          <p14:tracePt t="55530" x="9450388" y="825500"/>
          <p14:tracePt t="55538" x="9424988" y="825500"/>
          <p14:tracePt t="55546" x="9375775" y="801688"/>
          <p14:tracePt t="55554" x="9324975" y="788988"/>
          <p14:tracePt t="55562" x="9237663" y="776288"/>
          <p14:tracePt t="55570" x="9137650" y="763588"/>
          <p14:tracePt t="55578" x="9024938" y="738188"/>
          <p14:tracePt t="55584" x="8924925" y="712788"/>
          <p14:tracePt t="55592" x="8799513" y="688975"/>
          <p14:tracePt t="55599" x="8686800" y="676275"/>
          <p14:tracePt t="55608" x="8599488" y="663575"/>
          <p14:tracePt t="55615" x="8512175" y="638175"/>
          <p14:tracePt t="55624" x="8448675" y="638175"/>
          <p14:tracePt t="55631" x="8399463" y="638175"/>
          <p14:tracePt t="55640" x="8361363" y="638175"/>
          <p14:tracePt t="55647" x="8335963" y="638175"/>
          <p14:tracePt t="55654" x="8312150" y="663575"/>
          <p14:tracePt t="55662" x="8274050" y="676275"/>
          <p14:tracePt t="55670" x="8223250" y="712788"/>
          <p14:tracePt t="55678" x="8174038" y="750888"/>
          <p14:tracePt t="55686" x="8099425" y="788988"/>
          <p14:tracePt t="55694" x="8035925" y="825500"/>
          <p14:tracePt t="55703" x="7974013" y="850900"/>
          <p14:tracePt t="55710" x="7948613" y="901700"/>
          <p14:tracePt t="55715" x="7923213" y="938213"/>
          <p14:tracePt t="55724" x="7897813" y="1001713"/>
          <p14:tracePt t="55731" x="7886700" y="1038225"/>
          <p14:tracePt t="55740" x="7861300" y="1063625"/>
          <p14:tracePt t="55748" x="7848600" y="1089025"/>
          <p14:tracePt t="55756" x="7835900" y="1114425"/>
          <p14:tracePt t="55764" x="7810500" y="1138238"/>
          <p14:tracePt t="55772" x="7797800" y="1176338"/>
          <p14:tracePt t="55780" x="7773988" y="1238250"/>
          <p14:tracePt t="55789" x="7748588" y="1276350"/>
          <p14:tracePt t="55794" x="7735888" y="1339850"/>
          <p14:tracePt t="55805" x="7710488" y="1389063"/>
          <p14:tracePt t="55811" x="7697788" y="1414463"/>
          <p14:tracePt t="55823" x="7697788" y="1450975"/>
          <p14:tracePt t="55827" x="7697788" y="1501775"/>
          <p14:tracePt t="55835" x="7697788" y="1576388"/>
          <p14:tracePt t="55842" x="7697788" y="1627188"/>
          <p14:tracePt t="55848" x="7723188" y="1701800"/>
          <p14:tracePt t="55856" x="7735888" y="1765300"/>
          <p14:tracePt t="55864" x="7748588" y="1839913"/>
          <p14:tracePt t="55872" x="7761288" y="1914525"/>
          <p14:tracePt t="55880" x="7785100" y="1978025"/>
          <p14:tracePt t="55889" x="7785100" y="2039938"/>
          <p14:tracePt t="55896" x="7810500" y="2089150"/>
          <p14:tracePt t="55905" x="7835900" y="2139950"/>
          <p14:tracePt t="55912" x="7861300" y="2190750"/>
          <p14:tracePt t="55922" x="7886700" y="2252663"/>
          <p14:tracePt t="55926" x="7897813" y="2290763"/>
          <p14:tracePt t="55935" x="7923213" y="2327275"/>
          <p14:tracePt t="55943" x="7961313" y="2390775"/>
          <p14:tracePt t="55951" x="7974013" y="2439988"/>
          <p14:tracePt t="55958" x="7999413" y="2490788"/>
          <p14:tracePt t="55967" x="8048625" y="2552700"/>
          <p14:tracePt t="55974" x="8086725" y="2590800"/>
          <p14:tracePt t="55980" x="8110538" y="2652713"/>
          <p14:tracePt t="55989" x="8135938" y="2678113"/>
          <p14:tracePt t="55996" x="8161338" y="2690813"/>
          <p14:tracePt t="56005" x="8186738" y="2740025"/>
          <p14:tracePt t="56012" x="8199438" y="2752725"/>
          <p14:tracePt t="56021" x="8235950" y="2790825"/>
          <p14:tracePt t="56029" x="8274050" y="2828925"/>
          <p14:tracePt t="56037" x="8299450" y="2852738"/>
          <p14:tracePt t="56044" x="8361363" y="2878138"/>
          <p14:tracePt t="56050" x="8386763" y="2903538"/>
          <p14:tracePt t="56058" x="8435975" y="2916238"/>
          <p14:tracePt t="56066" x="8499475" y="2941638"/>
          <p14:tracePt t="56074" x="8574088" y="2965450"/>
          <p14:tracePt t="56082" x="8637588" y="2990850"/>
          <p14:tracePt t="56090" x="8724900" y="3016250"/>
          <p14:tracePt t="56098" x="8812213" y="3041650"/>
          <p14:tracePt t="56106" x="8899525" y="3065463"/>
          <p14:tracePt t="56114" x="8986838" y="3090863"/>
          <p14:tracePt t="56121" x="9063038" y="3103563"/>
          <p14:tracePt t="56128" x="9150350" y="3116263"/>
          <p14:tracePt t="56140" x="9224963" y="3128963"/>
          <p14:tracePt t="56144" x="9288463" y="3154363"/>
          <p14:tracePt t="56155" x="9375775" y="3165475"/>
          <p14:tracePt t="56160" x="9450388" y="3165475"/>
          <p14:tracePt t="56172" x="9513888" y="3165475"/>
          <p14:tracePt t="56176" x="9588500" y="3190875"/>
          <p14:tracePt t="56182" x="9663113" y="3203575"/>
          <p14:tracePt t="56190" x="9726613" y="3228975"/>
          <p14:tracePt t="56198" x="9801225" y="3241675"/>
          <p14:tracePt t="56206" x="9875838" y="3254375"/>
          <p14:tracePt t="56214" x="9939338" y="3254375"/>
          <p14:tracePt t="56222" x="10001250" y="3254375"/>
          <p14:tracePt t="56231" x="10075863" y="3254375"/>
          <p14:tracePt t="56239" x="10126663" y="3254375"/>
          <p14:tracePt t="56247" x="10164763" y="3241675"/>
          <p14:tracePt t="56255" x="10226675" y="3228975"/>
          <p14:tracePt t="56261" x="10277475" y="3203575"/>
          <p14:tracePt t="56272" x="10339388" y="3178175"/>
          <p14:tracePt t="56276" x="10390188" y="3154363"/>
          <p14:tracePt t="56288" x="10439400" y="3141663"/>
          <p14:tracePt t="56292" x="10477500" y="3116263"/>
          <p14:tracePt t="56300" x="10502900" y="3103563"/>
          <p14:tracePt t="56308" x="10526713" y="3078163"/>
          <p14:tracePt t="56316" x="10539413" y="3065463"/>
          <p14:tracePt t="56323" x="10564813" y="3041650"/>
          <p14:tracePt t="56331" x="10577513" y="3028950"/>
          <p14:tracePt t="56339" x="10590213" y="3016250"/>
          <p14:tracePt t="56346" x="10614025" y="2990850"/>
          <p14:tracePt t="56356" x="10626725" y="2978150"/>
          <p14:tracePt t="56363" x="10652125" y="2952750"/>
          <p14:tracePt t="56371" x="10664825" y="2928938"/>
          <p14:tracePt t="56378" x="10690225" y="2916238"/>
          <p14:tracePt t="56385" x="10702925" y="2890838"/>
          <p14:tracePt t="56392" x="10715625" y="2865438"/>
          <p14:tracePt t="56401" x="10739438" y="2828925"/>
          <p14:tracePt t="56408" x="10764838" y="2803525"/>
          <p14:tracePt t="56416" x="10777538" y="2752725"/>
          <p14:tracePt t="56424" x="10790238" y="2716213"/>
          <p14:tracePt t="56432" x="10802938" y="2678113"/>
          <p14:tracePt t="56440" x="10802938" y="2640013"/>
          <p14:tracePt t="56450" x="10802938" y="2590800"/>
          <p14:tracePt t="56456" x="10802938" y="2552700"/>
          <p14:tracePt t="56463" x="10802938" y="2516188"/>
          <p14:tracePt t="56471" x="10802938" y="2478088"/>
          <p14:tracePt t="56478" x="10802938" y="2414588"/>
          <p14:tracePt t="56488" x="10802938" y="2365375"/>
          <p14:tracePt t="56494" x="10790238" y="2290763"/>
          <p14:tracePt t="56506" x="10777538" y="2227263"/>
          <p14:tracePt t="56510" x="10777538" y="2152650"/>
          <p14:tracePt t="56516" x="10752138" y="2065338"/>
          <p14:tracePt t="56525" x="10739438" y="2001838"/>
          <p14:tracePt t="56532" x="10726738" y="1914525"/>
          <p14:tracePt t="56540" x="10715625" y="1839913"/>
          <p14:tracePt t="56548" x="10702925" y="1752600"/>
          <p14:tracePt t="56556" x="10690225" y="1652588"/>
          <p14:tracePt t="56564" x="10690225" y="1589088"/>
          <p14:tracePt t="56572" x="10677525" y="1514475"/>
          <p14:tracePt t="56580" x="10677525" y="1450975"/>
          <p14:tracePt t="56588" x="10677525" y="1376363"/>
          <p14:tracePt t="56594" x="10664825" y="1301750"/>
          <p14:tracePt t="56605" x="10664825" y="1238250"/>
          <p14:tracePt t="56611" x="10652125" y="1163638"/>
          <p14:tracePt t="56621" x="10639425" y="1101725"/>
          <p14:tracePt t="56627" x="10626725" y="1025525"/>
          <p14:tracePt t="56637" x="10602913" y="950913"/>
          <p14:tracePt t="56643" x="10590213" y="912813"/>
          <p14:tracePt t="56650" x="10564813" y="876300"/>
          <p14:tracePt t="56657" x="10552113" y="850900"/>
          <p14:tracePt t="56664" x="10552113" y="825500"/>
          <p14:tracePt t="56672" x="10539413" y="812800"/>
          <p14:tracePt t="56680" x="10526713" y="801688"/>
          <p14:tracePt t="56689" x="10526713" y="788988"/>
          <p14:tracePt t="56696" x="10526713" y="776288"/>
          <p14:tracePt t="56858" x="10514013" y="776288"/>
          <p14:tracePt t="56866" x="10490200" y="763588"/>
          <p14:tracePt t="56875" x="10439400" y="763588"/>
          <p14:tracePt t="56882" x="10377488" y="763588"/>
          <p14:tracePt t="56891" x="10301288" y="763588"/>
          <p14:tracePt t="56898" x="10239375" y="763588"/>
          <p14:tracePt t="56907" x="10164763" y="763588"/>
          <p14:tracePt t="56914" x="10113963" y="763588"/>
          <p14:tracePt t="56922" x="10075863" y="763588"/>
          <p14:tracePt t="56929" x="10064750" y="763588"/>
          <p14:tracePt t="56937" x="10039350" y="763588"/>
          <p14:tracePt t="56944" x="10026650" y="763588"/>
          <p14:tracePt t="56958" x="9988550" y="763588"/>
          <p14:tracePt t="56961" x="9952038" y="763588"/>
          <p14:tracePt t="56972" x="9926638" y="763588"/>
          <p14:tracePt t="56976" x="9901238" y="750888"/>
          <p14:tracePt t="56988" x="9888538" y="750888"/>
          <p14:tracePt t="56990" x="9863138" y="738188"/>
          <p14:tracePt t="56998" x="9839325" y="738188"/>
          <p14:tracePt t="57006" x="9826625" y="738188"/>
          <p14:tracePt t="57014" x="9813925" y="738188"/>
          <p14:tracePt t="57023" x="9788525" y="738188"/>
          <p14:tracePt t="57030" x="9775825" y="738188"/>
          <p14:tracePt t="57039" x="9763125" y="738188"/>
          <p14:tracePt t="57046" x="9750425" y="738188"/>
          <p14:tracePt t="57055" x="9713913" y="738188"/>
          <p14:tracePt t="57061" x="9675813" y="725488"/>
          <p14:tracePt t="57071" x="9613900" y="712788"/>
          <p14:tracePt t="57077" x="9537700" y="700088"/>
          <p14:tracePt t="57087" x="9488488" y="688975"/>
          <p14:tracePt t="57093" x="9413875" y="663575"/>
          <p14:tracePt t="57100" x="9388475" y="650875"/>
          <p14:tracePt t="57108" x="9337675" y="638175"/>
          <p14:tracePt t="57116" x="9301163" y="625475"/>
          <p14:tracePt t="57123" x="9275763" y="612775"/>
          <p14:tracePt t="57130" x="9250363" y="600075"/>
          <p14:tracePt t="57138" x="9237663" y="600075"/>
          <p14:tracePt t="57146" x="9212263" y="588963"/>
          <p14:tracePt t="57155" x="9199563" y="588963"/>
          <p14:tracePt t="57162" x="9175750" y="588963"/>
          <p14:tracePt t="57171" x="9137650" y="588963"/>
          <p14:tracePt t="57178" x="9099550" y="588963"/>
          <p14:tracePt t="57188" x="9063038" y="588963"/>
          <p14:tracePt t="57192" x="9037638" y="600075"/>
          <p14:tracePt t="57200" x="9012238" y="600075"/>
          <p14:tracePt t="57208" x="8999538" y="612775"/>
          <p14:tracePt t="57216" x="8986838" y="625475"/>
          <p14:tracePt t="57225" x="8963025" y="625475"/>
          <p14:tracePt t="57232" x="8950325" y="650875"/>
          <p14:tracePt t="57240" x="8912225" y="663575"/>
          <p14:tracePt t="57248" x="8850313" y="688975"/>
          <p14:tracePt t="57255" x="8824913" y="712788"/>
          <p14:tracePt t="57263" x="8774113" y="725488"/>
          <p14:tracePt t="57271" x="8724900" y="750888"/>
          <p14:tracePt t="57279" x="8699500" y="776288"/>
          <p14:tracePt t="57288" x="8661400" y="788988"/>
          <p14:tracePt t="57295" x="8624888" y="838200"/>
          <p14:tracePt t="57304" x="8599488" y="850900"/>
          <p14:tracePt t="57311" x="8574088" y="889000"/>
          <p14:tracePt t="57320" x="8548688" y="925513"/>
          <p14:tracePt t="57324" x="8524875" y="950913"/>
          <p14:tracePt t="57333" x="8499475" y="976313"/>
          <p14:tracePt t="57340" x="8486775" y="1001713"/>
          <p14:tracePt t="57348" x="8461375" y="1038225"/>
          <p14:tracePt t="57356" x="8448675" y="1076325"/>
          <p14:tracePt t="57364" x="8412163" y="1101725"/>
          <p14:tracePt t="57372" x="8399463" y="1138238"/>
          <p14:tracePt t="57380" x="8361363" y="1189038"/>
          <p14:tracePt t="57388" x="8335963" y="1238250"/>
          <p14:tracePt t="57395" x="8324850" y="1301750"/>
          <p14:tracePt t="57404" x="8299450" y="1363663"/>
          <p14:tracePt t="57411" x="8274050" y="1427163"/>
          <p14:tracePt t="57420" x="8235950" y="1489075"/>
          <p14:tracePt t="57426" x="8212138" y="1527175"/>
          <p14:tracePt t="57439" x="8186738" y="1563688"/>
          <p14:tracePt t="57442" x="8174038" y="1589088"/>
          <p14:tracePt t="57451" x="8148638" y="1614488"/>
          <p14:tracePt t="57456" x="8135938" y="1639888"/>
          <p14:tracePt t="57464" x="8110538" y="1676400"/>
          <p14:tracePt t="57473" x="8099425" y="1701800"/>
          <p14:tracePt t="57481" x="8074025" y="1727200"/>
          <p14:tracePt t="57491" x="8061325" y="1752600"/>
          <p14:tracePt t="57496" x="8048625" y="1776413"/>
          <p14:tracePt t="57504" x="8035925" y="1801813"/>
          <p14:tracePt t="57512" x="8035925" y="1814513"/>
          <p14:tracePt t="57520" x="8035925" y="1827213"/>
          <p14:tracePt t="57566" x="8048625" y="1827213"/>
          <p14:tracePt t="57574" x="8061325" y="1827213"/>
          <p14:tracePt t="57582" x="8086725" y="1814513"/>
          <p14:tracePt t="57588" x="8110538" y="1801813"/>
          <p14:tracePt t="57596" x="8135938" y="1776413"/>
          <p14:tracePt t="57604" x="8174038" y="1752600"/>
          <p14:tracePt t="57612" x="8199438" y="1727200"/>
          <p14:tracePt t="57620" x="8223250" y="1714500"/>
          <p14:tracePt t="57628" x="8248650" y="1689100"/>
          <p14:tracePt t="57637" x="8261350" y="1663700"/>
          <p14:tracePt t="57644" x="8299450" y="1639888"/>
          <p14:tracePt t="57653" x="8324850" y="1614488"/>
          <p14:tracePt t="57658" x="8335963" y="1589088"/>
          <p14:tracePt t="57666" x="8361363" y="1576388"/>
          <p14:tracePt t="57674" x="8374063" y="1552575"/>
          <p14:tracePt t="57681" x="8386763" y="1527175"/>
          <p14:tracePt t="57690" x="8399463" y="1489075"/>
          <p14:tracePt t="57698" x="8399463" y="1463675"/>
          <p14:tracePt t="57706" x="8399463" y="1427163"/>
          <p14:tracePt t="57714" x="8399463" y="1401763"/>
          <p14:tracePt t="57722" x="8399463" y="1363663"/>
          <p14:tracePt t="57728" x="8399463" y="1339850"/>
          <p14:tracePt t="57736" x="8399463" y="1314450"/>
          <p14:tracePt t="57744" x="8399463" y="1301750"/>
          <p14:tracePt t="57752" x="8399463" y="1289050"/>
          <p14:tracePt t="57760" x="8399463" y="1276350"/>
          <p14:tracePt t="57771" x="8412163" y="1276350"/>
          <p14:tracePt t="57777" x="8412163" y="1250950"/>
          <p14:tracePt t="57788" x="8424863" y="1238250"/>
          <p14:tracePt t="57792" x="8424863" y="1227138"/>
          <p14:tracePt t="57798" x="8424863" y="1201738"/>
          <p14:tracePt t="57807" x="8435975" y="1176338"/>
          <p14:tracePt t="57814" x="8448675" y="1150938"/>
          <p14:tracePt t="57822" x="8474075" y="1125538"/>
          <p14:tracePt t="57830" x="8486775" y="1089025"/>
          <p14:tracePt t="57838" x="8512175" y="1076325"/>
          <p14:tracePt t="57846" x="8537575" y="1050925"/>
          <p14:tracePt t="57856" x="8561388" y="1014413"/>
          <p14:tracePt t="57860" x="8599488" y="1001713"/>
          <p14:tracePt t="57871" x="8624888" y="976313"/>
          <p14:tracePt t="57876" x="8637588" y="963613"/>
          <p14:tracePt t="57887" x="8661400" y="950913"/>
          <p14:tracePt t="57892" x="8674100" y="925513"/>
          <p14:tracePt t="57901" x="8699500" y="912813"/>
          <p14:tracePt t="57908" x="8724900" y="889000"/>
          <p14:tracePt t="57916" x="8737600" y="876300"/>
          <p14:tracePt t="57922" x="8774113" y="850900"/>
          <p14:tracePt t="57930" x="8824913" y="838200"/>
          <p14:tracePt t="57939" x="8863013" y="812800"/>
          <p14:tracePt t="57946" x="8912225" y="776288"/>
          <p14:tracePt t="57955" x="8950325" y="763588"/>
          <p14:tracePt t="57962" x="8975725" y="738188"/>
          <p14:tracePt t="57971" x="8999538" y="712788"/>
          <p14:tracePt t="57979" x="9024938" y="688975"/>
          <p14:tracePt t="57988" x="9037638" y="676275"/>
          <p14:tracePt t="57992" x="9063038" y="663575"/>
          <p14:tracePt t="58001" x="9075738" y="638175"/>
          <p14:tracePt t="58008" x="9099550" y="625475"/>
          <p14:tracePt t="58016" x="9099550" y="612775"/>
          <p14:tracePt t="58024" x="9099550" y="600075"/>
          <p14:tracePt t="58033" x="9124950" y="576263"/>
          <p14:tracePt t="58040" x="9124950" y="563563"/>
          <p14:tracePt t="58048" x="9150350" y="550863"/>
          <p14:tracePt t="58056" x="9150350" y="525463"/>
          <p14:tracePt t="58062" x="9175750" y="512763"/>
          <p14:tracePt t="58071" x="9188450" y="487363"/>
          <p14:tracePt t="58079" x="9199563" y="476250"/>
          <p14:tracePt t="58087" x="9212263" y="463550"/>
          <p14:tracePt t="58095" x="9212263" y="438150"/>
          <p14:tracePt t="58104" x="9237663" y="438150"/>
          <p14:tracePt t="58111" x="9237663" y="425450"/>
          <p14:tracePt t="58234" x="9224963" y="425450"/>
          <p14:tracePt t="58250" x="9224963" y="438150"/>
          <p14:tracePt t="58259" x="9212263" y="438150"/>
          <p14:tracePt t="58264" x="9212263" y="450850"/>
          <p14:tracePt t="58276" x="9212263" y="463550"/>
          <p14:tracePt t="58292" x="9212263" y="476250"/>
          <p14:tracePt t="58309" x="9212263" y="487363"/>
          <p14:tracePt t="58321" x="9199563" y="487363"/>
          <p14:tracePt t="58326" x="9199563" y="512763"/>
          <p14:tracePt t="58337" x="9199563" y="525463"/>
          <p14:tracePt t="58343" x="9188450" y="538163"/>
          <p14:tracePt t="58351" x="9175750" y="563563"/>
          <p14:tracePt t="58359" x="9163050" y="576263"/>
          <p14:tracePt t="58366" x="9150350" y="600075"/>
          <p14:tracePt t="58374" x="9137650" y="612775"/>
          <p14:tracePt t="58382" x="9124950" y="625475"/>
          <p14:tracePt t="58390" x="9112250" y="650875"/>
          <p14:tracePt t="58405" x="9088438" y="676275"/>
          <p14:tracePt t="58413" x="9088438" y="688975"/>
          <p14:tracePt t="58421" x="9075738" y="700088"/>
          <p14:tracePt t="58428" x="9063038" y="725488"/>
          <p14:tracePt t="58437" x="9063038" y="738188"/>
          <p14:tracePt t="58445" x="9037638" y="750888"/>
          <p14:tracePt t="58455" x="9024938" y="776288"/>
          <p14:tracePt t="58458" x="9012238" y="788988"/>
          <p14:tracePt t="58467" x="8999538" y="812800"/>
          <p14:tracePt t="58475" x="8999538" y="825500"/>
          <p14:tracePt t="58483" x="8986838" y="838200"/>
          <p14:tracePt t="58490" x="8986838" y="863600"/>
          <p14:tracePt t="58502" x="8975725" y="889000"/>
          <p14:tracePt t="58507" x="8975725" y="901700"/>
          <p14:tracePt t="58514" x="8975725" y="912813"/>
          <p14:tracePt t="58528" x="8975725" y="925513"/>
          <p14:tracePt t="58544" x="8975725" y="938213"/>
          <p14:tracePt t="58554" x="8975725" y="950913"/>
          <p14:tracePt t="58565" x="8975725" y="963613"/>
          <p14:tracePt t="58580" x="8975725" y="989013"/>
          <p14:tracePt t="58594" x="8975725" y="1001713"/>
          <p14:tracePt t="58604" x="8975725" y="1025525"/>
          <p14:tracePt t="58610" x="8975725" y="1038225"/>
          <p14:tracePt t="58621" x="8975725" y="1050925"/>
          <p14:tracePt t="58627" x="8986838" y="1063625"/>
          <p14:tracePt t="58638" x="8986838" y="1076325"/>
          <p14:tracePt t="58642" x="8999538" y="1101725"/>
          <p14:tracePt t="58651" x="9012238" y="1114425"/>
          <p14:tracePt t="58664" x="9037638" y="1138238"/>
          <p14:tracePt t="58672" x="9050338" y="1150938"/>
          <p14:tracePt t="58680" x="9075738" y="1176338"/>
          <p14:tracePt t="58696" x="9088438" y="1189038"/>
          <p14:tracePt t="58705" x="9112250" y="1189038"/>
          <p14:tracePt t="58712" x="9124950" y="1201738"/>
          <p14:tracePt t="58721" x="9137650" y="1214438"/>
          <p14:tracePt t="58728" x="9163050" y="1227138"/>
          <p14:tracePt t="58738" x="9175750" y="1227138"/>
          <p14:tracePt t="58742" x="9199563" y="1238250"/>
          <p14:tracePt t="58751" x="9224963" y="1250950"/>
          <p14:tracePt t="58759" x="9250363" y="1250950"/>
          <p14:tracePt t="58766" x="9275763" y="1250950"/>
          <p14:tracePt t="58774" x="9312275" y="1276350"/>
          <p14:tracePt t="58782" x="9350375" y="1289050"/>
          <p14:tracePt t="58790" x="9388475" y="1289050"/>
          <p14:tracePt t="58796" x="9424988" y="1289050"/>
          <p14:tracePt t="58804" x="9463088" y="1301750"/>
          <p14:tracePt t="58812" x="9475788" y="1301750"/>
          <p14:tracePt t="58821" x="9488488" y="1301750"/>
          <p14:tracePt t="58829" x="9513888" y="1314450"/>
          <p14:tracePt t="58837" x="9537700" y="1327150"/>
          <p14:tracePt t="58844" x="9563100" y="1327150"/>
          <p14:tracePt t="58854" x="9575800" y="1327150"/>
          <p14:tracePt t="58861" x="9601200" y="1327150"/>
          <p14:tracePt t="58866" x="9637713" y="1327150"/>
          <p14:tracePt t="58874" x="9675813" y="1314450"/>
          <p14:tracePt t="58882" x="9713913" y="1301750"/>
          <p14:tracePt t="58892" x="9739313" y="1289050"/>
          <p14:tracePt t="58898" x="9750425" y="1263650"/>
          <p14:tracePt t="58906" x="9775825" y="1250950"/>
          <p14:tracePt t="58914" x="9788525" y="1238250"/>
          <p14:tracePt t="58922" x="9813925" y="1201738"/>
          <p14:tracePt t="58929" x="9813925" y="1176338"/>
          <p14:tracePt t="58937" x="9826625" y="1150938"/>
          <p14:tracePt t="58945" x="9852025" y="1114425"/>
          <p14:tracePt t="58954" x="9852025" y="1089025"/>
          <p14:tracePt t="58961" x="9863138" y="1050925"/>
          <p14:tracePt t="58970" x="9875838" y="1025525"/>
          <p14:tracePt t="58976" x="9888538" y="989013"/>
          <p14:tracePt t="58987" x="9888538" y="950913"/>
          <p14:tracePt t="58990" x="9888538" y="901700"/>
          <p14:tracePt t="58998" x="9888538" y="850900"/>
          <p14:tracePt t="59006" x="9863138" y="776288"/>
          <p14:tracePt t="59014" x="9839325" y="700088"/>
          <p14:tracePt t="59022" x="9813925" y="638175"/>
          <p14:tracePt t="59030" x="9801225" y="600075"/>
          <p14:tracePt t="59039" x="9801225" y="588963"/>
          <p14:tracePt t="59046" x="9788525" y="576263"/>
          <p14:tracePt t="59054" x="9775825" y="563563"/>
          <p14:tracePt t="59061" x="9775825" y="550863"/>
          <p14:tracePt t="59070" x="9763125" y="538163"/>
          <p14:tracePt t="59077" x="9763125" y="525463"/>
          <p14:tracePt t="59087" x="9750425" y="512763"/>
          <p14:tracePt t="59092" x="9739313" y="512763"/>
          <p14:tracePt t="59101" x="9726613" y="512763"/>
          <p14:tracePt t="59108" x="9713913" y="512763"/>
          <p14:tracePt t="59116" x="9688513" y="512763"/>
          <p14:tracePt t="59125" x="9650413" y="512763"/>
          <p14:tracePt t="59130" x="9601200" y="512763"/>
          <p14:tracePt t="59138" x="9550400" y="512763"/>
          <p14:tracePt t="59146" x="9501188" y="512763"/>
          <p14:tracePt t="59155" x="9424988" y="512763"/>
          <p14:tracePt t="59162" x="9375775" y="512763"/>
          <p14:tracePt t="59171" x="9350375" y="512763"/>
          <p14:tracePt t="59178" x="9324975" y="512763"/>
          <p14:tracePt t="59188" x="9301163" y="500063"/>
          <p14:tracePt t="59194" x="9288463" y="500063"/>
          <p14:tracePt t="59201" x="9275763" y="500063"/>
          <p14:tracePt t="59225" x="9263063" y="512763"/>
          <p14:tracePt t="59232" x="9250363" y="525463"/>
          <p14:tracePt t="59240" x="9224963" y="563563"/>
          <p14:tracePt t="59248" x="9224963" y="576263"/>
          <p14:tracePt t="59256" x="9199563" y="600075"/>
          <p14:tracePt t="59262" x="9188450" y="625475"/>
          <p14:tracePt t="59271" x="9175750" y="638175"/>
          <p14:tracePt t="59279" x="9163050" y="650875"/>
          <p14:tracePt t="59288" x="9163050" y="676275"/>
          <p14:tracePt t="59295" x="9150350" y="688975"/>
          <p14:tracePt t="59304" x="9137650" y="700088"/>
          <p14:tracePt t="59311" x="9137650" y="725488"/>
          <p14:tracePt t="59320" x="9137650" y="750888"/>
          <p14:tracePt t="59326" x="9124950" y="763588"/>
          <p14:tracePt t="59332" x="9124950" y="788988"/>
          <p14:tracePt t="59340" x="9112250" y="801688"/>
          <p14:tracePt t="59348" x="9112250" y="812800"/>
          <p14:tracePt t="59356" x="9112250" y="825500"/>
          <p14:tracePt t="59364" x="9112250" y="838200"/>
          <p14:tracePt t="59372" x="9112250" y="850900"/>
          <p14:tracePt t="59388" x="9112250" y="863600"/>
          <p14:tracePt t="59396" x="9137650" y="889000"/>
          <p14:tracePt t="59404" x="9150350" y="901700"/>
          <p14:tracePt t="59411" x="9163050" y="925513"/>
          <p14:tracePt t="59420" x="9175750" y="925513"/>
          <p14:tracePt t="59426" x="9175750" y="938213"/>
          <p14:tracePt t="59437" x="9188450" y="938213"/>
          <p14:tracePt t="59443" x="9199563" y="963613"/>
          <p14:tracePt t="59452" x="9212263" y="963613"/>
          <p14:tracePt t="59459" x="9237663" y="976313"/>
          <p14:tracePt t="59465" x="9250363" y="989013"/>
          <p14:tracePt t="59472" x="9263063" y="989013"/>
          <p14:tracePt t="59480" x="9301163" y="1001713"/>
          <p14:tracePt t="59488" x="9337675" y="1014413"/>
          <p14:tracePt t="59496" x="9375775" y="1025525"/>
          <p14:tracePt t="59504" x="9413875" y="1025525"/>
          <p14:tracePt t="59512" x="9450388" y="1038225"/>
          <p14:tracePt t="59520" x="9488488" y="1038225"/>
          <p14:tracePt t="59528" x="9550400" y="1050925"/>
          <p14:tracePt t="59537" x="9626600" y="1063625"/>
          <p14:tracePt t="59542" x="9675813" y="1063625"/>
          <p14:tracePt t="59550" x="9701213" y="1063625"/>
          <p14:tracePt t="59558" x="9713913" y="1063625"/>
          <p14:tracePt t="59566" x="9739313" y="1063625"/>
          <p14:tracePt t="59574" x="9750425" y="1050925"/>
          <p14:tracePt t="59582" x="9750425" y="1038225"/>
          <p14:tracePt t="59590" x="9763125" y="1014413"/>
          <p14:tracePt t="59598" x="9775825" y="989013"/>
          <p14:tracePt t="59604" x="9775825" y="963613"/>
          <p14:tracePt t="59612" x="9788525" y="925513"/>
          <p14:tracePt t="59620" x="9801225" y="876300"/>
          <p14:tracePt t="59628" x="9813925" y="838200"/>
          <p14:tracePt t="59637" x="9813925" y="812800"/>
          <p14:tracePt t="59644" x="9813925" y="801688"/>
          <p14:tracePt t="59652" x="9826625" y="776288"/>
          <p14:tracePt t="59660" x="9826625" y="763588"/>
          <p14:tracePt t="59666" x="9826625" y="750888"/>
          <p14:tracePt t="59674" x="9826625" y="738188"/>
          <p14:tracePt t="59682" x="9826625" y="725488"/>
          <p14:tracePt t="59690" x="9826625" y="712788"/>
          <p14:tracePt t="59698" x="9826625" y="688975"/>
          <p14:tracePt t="59706" x="9813925" y="676275"/>
          <p14:tracePt t="59714" x="9788525" y="663575"/>
          <p14:tracePt t="59722" x="9788525" y="638175"/>
          <p14:tracePt t="59730" x="9775825" y="625475"/>
          <p14:tracePt t="59737" x="9763125" y="600075"/>
          <p14:tracePt t="59745" x="9750425" y="600075"/>
          <p14:tracePt t="59755" x="9739313" y="588963"/>
          <p14:tracePt t="59760" x="9726613" y="563563"/>
          <p14:tracePt t="59777" x="9713913" y="538163"/>
          <p14:tracePt t="59788" x="9701213" y="538163"/>
          <p14:tracePt t="59806" x="9688513" y="525463"/>
          <p14:tracePt t="59822" x="9663113" y="525463"/>
          <p14:tracePt t="59830" x="9650413" y="525463"/>
          <p14:tracePt t="59838" x="9637713" y="525463"/>
          <p14:tracePt t="59846" x="9613900" y="525463"/>
          <p14:tracePt t="59855" x="9588500" y="525463"/>
          <p14:tracePt t="59862" x="9575800" y="525463"/>
          <p14:tracePt t="59870" x="9563100" y="525463"/>
          <p14:tracePt t="59876" x="9537700" y="525463"/>
          <p14:tracePt t="59887" x="9525000" y="538163"/>
          <p14:tracePt t="59892" x="9513888" y="538163"/>
          <p14:tracePt t="59903" x="9501188" y="538163"/>
          <p14:tracePt t="59921" x="9488488" y="538163"/>
          <p14:tracePt t="59937" x="9475788" y="538163"/>
          <p14:tracePt t="59955" x="9463088" y="550863"/>
          <p14:tracePt t="59958" x="9450388" y="550863"/>
          <p14:tracePt t="59967" x="9437688" y="563563"/>
          <p14:tracePt t="59974" x="9424988" y="576263"/>
          <p14:tracePt t="59982" x="9413875" y="576263"/>
          <p14:tracePt t="59990" x="9401175" y="576263"/>
          <p14:tracePt t="59998" x="9375775" y="588963"/>
          <p14:tracePt t="60005" x="9375775" y="600075"/>
          <p14:tracePt t="60012" x="9350375" y="600075"/>
          <p14:tracePt t="60021" x="9337675" y="600075"/>
          <p14:tracePt t="60038" x="9312275" y="612775"/>
          <p14:tracePt t="60054" x="9288463" y="625475"/>
          <p14:tracePt t="60061" x="9288463" y="638175"/>
          <p14:tracePt t="60067" x="9275763" y="638175"/>
          <p14:tracePt t="60082" x="9263063" y="650875"/>
          <p14:tracePt t="60098" x="9250363" y="663575"/>
          <p14:tracePt t="60106" x="9237663" y="663575"/>
          <p14:tracePt t="60114" x="9224963" y="688975"/>
          <p14:tracePt t="60130" x="9199563" y="712788"/>
          <p14:tracePt t="60138" x="9199563" y="725488"/>
          <p14:tracePt t="60145" x="9175750" y="738188"/>
          <p14:tracePt t="60154" x="9163050" y="763588"/>
          <p14:tracePt t="60160" x="9150350" y="776288"/>
          <p14:tracePt t="60171" x="9137650" y="801688"/>
          <p14:tracePt t="60176" x="9124950" y="812800"/>
          <p14:tracePt t="60188" x="9124950" y="825500"/>
          <p14:tracePt t="60192" x="9112250" y="850900"/>
          <p14:tracePt t="60198" x="9112250" y="863600"/>
          <p14:tracePt t="60206" x="9099550" y="876300"/>
          <p14:tracePt t="60214" x="9099550" y="901700"/>
          <p14:tracePt t="60222" x="9088438" y="912813"/>
          <p14:tracePt t="60230" x="9088438" y="925513"/>
          <p14:tracePt t="60238" x="9088438" y="950913"/>
          <p14:tracePt t="60246" x="9088438" y="963613"/>
          <p14:tracePt t="60254" x="9088438" y="976313"/>
          <p14:tracePt t="60262" x="9088438" y="989013"/>
          <p14:tracePt t="60271" x="9088438" y="1014413"/>
          <p14:tracePt t="60276" x="9088438" y="1025525"/>
          <p14:tracePt t="60287" x="9099550" y="1038225"/>
          <p14:tracePt t="60292" x="9099550" y="1050925"/>
          <p14:tracePt t="60304" x="9124950" y="1063625"/>
          <p14:tracePt t="60308" x="9124950" y="1089025"/>
          <p14:tracePt t="60317" x="9137650" y="1101725"/>
          <p14:tracePt t="60324" x="9150350" y="1114425"/>
          <p14:tracePt t="60332" x="9163050" y="1138238"/>
          <p14:tracePt t="60338" x="9188450" y="1163638"/>
          <p14:tracePt t="60346" x="9199563" y="1176338"/>
          <p14:tracePt t="60355" x="9224963" y="1201738"/>
          <p14:tracePt t="60362" x="9237663" y="1214438"/>
          <p14:tracePt t="60371" x="9250363" y="1238250"/>
          <p14:tracePt t="60378" x="9275763" y="1238250"/>
          <p14:tracePt t="60387" x="9288463" y="1263650"/>
          <p14:tracePt t="60394" x="9312275" y="1276350"/>
          <p14:tracePt t="60404" x="9324975" y="1289050"/>
          <p14:tracePt t="60408" x="9337675" y="1289050"/>
          <p14:tracePt t="60416" x="9363075" y="1289050"/>
          <p14:tracePt t="60424" x="9375775" y="1301750"/>
          <p14:tracePt t="60432" x="9401175" y="1301750"/>
          <p14:tracePt t="60440" x="9413875" y="1301750"/>
          <p14:tracePt t="60448" x="9437688" y="1301750"/>
          <p14:tracePt t="60457" x="9450388" y="1301750"/>
          <p14:tracePt t="60464" x="9463088" y="1301750"/>
          <p14:tracePt t="60471" x="9475788" y="1301750"/>
          <p14:tracePt t="60478" x="9501188" y="1301750"/>
          <p14:tracePt t="60488" x="9513888" y="1301750"/>
          <p14:tracePt t="60494" x="9525000" y="1301750"/>
          <p14:tracePt t="60504" x="9550400" y="1301750"/>
          <p14:tracePt t="60511" x="9575800" y="1301750"/>
          <p14:tracePt t="60520" x="9588500" y="1301750"/>
          <p14:tracePt t="60526" x="9601200" y="1301750"/>
          <p14:tracePt t="60537" x="9613900" y="1301750"/>
          <p14:tracePt t="60540" x="9637713" y="1301750"/>
          <p14:tracePt t="60556" x="9663113" y="1301750"/>
          <p14:tracePt t="60564" x="9663113" y="1289050"/>
          <p14:tracePt t="60572" x="9675813" y="1289050"/>
          <p14:tracePt t="60580" x="9675813" y="1276350"/>
          <p14:tracePt t="60589" x="9688513" y="1276350"/>
          <p14:tracePt t="60596" x="9688513" y="1250950"/>
          <p14:tracePt t="60604" x="9701213" y="1238250"/>
          <p14:tracePt t="60610" x="9701213" y="1227138"/>
          <p14:tracePt t="60622" x="9701213" y="1214438"/>
          <p14:tracePt t="60627" x="9713913" y="1201738"/>
          <p14:tracePt t="60638" x="9713913" y="1189038"/>
          <p14:tracePt t="60642" x="9726613" y="1163638"/>
          <p14:tracePt t="60654" x="9726613" y="1138238"/>
          <p14:tracePt t="60658" x="9726613" y="1125538"/>
          <p14:tracePt t="60667" x="9726613" y="1101725"/>
          <p14:tracePt t="60672" x="9739313" y="1089025"/>
          <p14:tracePt t="60680" x="9750425" y="1076325"/>
          <p14:tracePt t="60688" x="9750425" y="1050925"/>
          <p14:tracePt t="60696" x="9750425" y="1038225"/>
          <p14:tracePt t="60704" x="9750425" y="1025525"/>
          <p14:tracePt t="60713" x="9750425" y="1014413"/>
          <p14:tracePt t="60721" x="9750425" y="989013"/>
          <p14:tracePt t="60728" x="9750425" y="976313"/>
          <p14:tracePt t="60737" x="9750425" y="963613"/>
          <p14:tracePt t="60742" x="9750425" y="938213"/>
          <p14:tracePt t="60754" x="9750425" y="925513"/>
          <p14:tracePt t="60759" x="9750425" y="912813"/>
          <p14:tracePt t="60767" x="9739313" y="889000"/>
          <p14:tracePt t="60775" x="9739313" y="876300"/>
          <p14:tracePt t="60782" x="9739313" y="863600"/>
          <p14:tracePt t="60791" x="9739313" y="838200"/>
          <p14:tracePt t="60798" x="9726613" y="825500"/>
          <p14:tracePt t="60804" x="9713913" y="812800"/>
          <p14:tracePt t="60812" x="9713913" y="788988"/>
          <p14:tracePt t="60821" x="9688513" y="776288"/>
          <p14:tracePt t="60828" x="9675813" y="750888"/>
          <p14:tracePt t="60837" x="9663113" y="738188"/>
          <p14:tracePt t="60845" x="9650413" y="725488"/>
          <p14:tracePt t="60854" x="9637713" y="700088"/>
          <p14:tracePt t="60860" x="9626600" y="688975"/>
          <p14:tracePt t="60867" x="9626600" y="676275"/>
          <p14:tracePt t="60875" x="9613900" y="663575"/>
          <p14:tracePt t="60882" x="9601200" y="650875"/>
          <p14:tracePt t="60890" x="9575800" y="625475"/>
          <p14:tracePt t="60898" x="9563100" y="625475"/>
          <p14:tracePt t="60906" x="9537700" y="612775"/>
          <p14:tracePt t="60914" x="9525000" y="600075"/>
          <p14:tracePt t="60922" x="9513888" y="588963"/>
          <p14:tracePt t="60930" x="9488488" y="588963"/>
          <p14:tracePt t="60938" x="9463088" y="588963"/>
          <p14:tracePt t="60946" x="9450388" y="588963"/>
          <p14:tracePt t="60954" x="9437688" y="576263"/>
          <p14:tracePt t="60961" x="9413875" y="576263"/>
          <p14:tracePt t="60971" x="9401175" y="576263"/>
          <p14:tracePt t="60977" x="9388475" y="576263"/>
          <p14:tracePt t="60987" x="9375775" y="576263"/>
          <p14:tracePt t="61004" x="9350375" y="576263"/>
          <p14:tracePt t="61006" x="9337675" y="576263"/>
          <p14:tracePt t="61022" x="9324975" y="576263"/>
          <p14:tracePt t="61030" x="9312275" y="576263"/>
          <p14:tracePt t="61039" x="9301163" y="576263"/>
          <p14:tracePt t="61046" x="9288463" y="588963"/>
          <p14:tracePt t="61055" x="9275763" y="588963"/>
          <p14:tracePt t="61062" x="9250363" y="600075"/>
          <p14:tracePt t="61070" x="9237663" y="600075"/>
          <p14:tracePt t="61076" x="9224963" y="600075"/>
          <p14:tracePt t="61086" x="9212263" y="600075"/>
          <p14:tracePt t="61092" x="9199563" y="600075"/>
          <p14:tracePt t="61103" x="9188450" y="600075"/>
          <p14:tracePt t="61109" x="9188450" y="612775"/>
          <p14:tracePt t="61125" x="9175750" y="612775"/>
          <p14:tracePt t="61137" x="9163050" y="612775"/>
          <p14:tracePt t="61155" x="9150350" y="612775"/>
          <p14:tracePt t="61162" x="9137650" y="612775"/>
          <p14:tracePt t="61171" x="9124950" y="612775"/>
          <p14:tracePt t="61178" x="9112250" y="612775"/>
          <p14:tracePt t="61188" x="9099550" y="612775"/>
          <p14:tracePt t="61194" x="9088438" y="612775"/>
          <p14:tracePt t="61209" x="9075738" y="612775"/>
          <p14:tracePt t="61542" x="9075738" y="600075"/>
          <p14:tracePt t="61552" x="9075738" y="588963"/>
          <p14:tracePt t="61559" x="9088438" y="563563"/>
          <p14:tracePt t="61567" x="9099550" y="563563"/>
          <p14:tracePt t="61574" x="9099550" y="550863"/>
          <p14:tracePt t="61582" x="9112250" y="550863"/>
          <p14:tracePt t="61590" x="9112250" y="538163"/>
          <p14:tracePt t="61612" x="9112250" y="525463"/>
          <p14:tracePt t="61644" x="9112250" y="512763"/>
          <p14:tracePt t="61730" x="9112250" y="525463"/>
          <p14:tracePt t="61739" x="9099550" y="550863"/>
          <p14:tracePt t="61745" x="9075738" y="563563"/>
          <p14:tracePt t="61754" x="9063038" y="588963"/>
          <p14:tracePt t="61760" x="9050338" y="612775"/>
          <p14:tracePt t="61770" x="9037638" y="638175"/>
          <p14:tracePt t="61777" x="9024938" y="650875"/>
          <p14:tracePt t="61787" x="9012238" y="676275"/>
          <p14:tracePt t="61792" x="9012238" y="688975"/>
          <p14:tracePt t="61804" x="8999538" y="725488"/>
          <p14:tracePt t="61808" x="8999538" y="776288"/>
          <p14:tracePt t="61814" x="8999538" y="812800"/>
          <p14:tracePt t="61823" x="8999538" y="863600"/>
          <p14:tracePt t="61830" x="8999538" y="901700"/>
          <p14:tracePt t="61838" x="9012238" y="938213"/>
          <p14:tracePt t="61846" x="9012238" y="976313"/>
          <p14:tracePt t="61854" x="9037638" y="1001713"/>
          <p14:tracePt t="61862" x="9050338" y="1025525"/>
          <p14:tracePt t="61871" x="9063038" y="1050925"/>
          <p14:tracePt t="61878" x="9088438" y="1089025"/>
          <p14:tracePt t="61887" x="9099550" y="1125538"/>
          <p14:tracePt t="61893" x="9124950" y="1163638"/>
          <p14:tracePt t="61903" x="9137650" y="1201738"/>
          <p14:tracePt t="61909" x="9163050" y="1263650"/>
          <p14:tracePt t="61917" x="9199563" y="1339850"/>
          <p14:tracePt t="61924" x="9288463" y="1427163"/>
          <p14:tracePt t="61932" x="9350375" y="1539875"/>
          <p14:tracePt t="61940" x="9401175" y="1639888"/>
          <p14:tracePt t="61958" x="9463088" y="1927225"/>
          <p14:tracePt t="61963" x="9463088" y="2027238"/>
          <p14:tracePt t="61971" x="9463088" y="2152650"/>
          <p14:tracePt t="61978" x="9424988" y="2314575"/>
          <p14:tracePt t="61987" x="9388475" y="2490788"/>
          <p14:tracePt t="61995" x="9350375" y="2640013"/>
          <p14:tracePt t="62004" x="9288463" y="2840038"/>
          <p14:tracePt t="62011" x="9224963" y="3016250"/>
          <p14:tracePt t="62019" x="9163050" y="3190875"/>
          <p14:tracePt t="62024" x="9137650" y="3290888"/>
          <p14:tracePt t="62032" x="9112250" y="3378200"/>
          <p14:tracePt t="62040" x="9088438" y="3467100"/>
          <p14:tracePt t="62048" x="9063038" y="3541713"/>
          <p14:tracePt t="62056" x="9063038" y="3567113"/>
          <p14:tracePt t="62064" x="9063038" y="3579813"/>
          <p14:tracePt t="62072" x="9063038" y="3603625"/>
          <p14:tracePt t="62090" x="9063038" y="3616325"/>
          <p14:tracePt t="62200" x="9063038" y="3629025"/>
          <p14:tracePt t="62218" x="9063038" y="3641725"/>
          <p14:tracePt t="62227" x="9063038" y="3654425"/>
          <p14:tracePt t="62242" x="9063038" y="3667125"/>
          <p14:tracePt t="62251" x="9063038" y="3692525"/>
          <p14:tracePt t="62267" x="9075738" y="3716338"/>
          <p14:tracePt t="62275" x="9075738" y="3729038"/>
          <p14:tracePt t="62283" x="9088438" y="3767138"/>
          <p14:tracePt t="62288" x="9112250" y="3803650"/>
          <p14:tracePt t="62296" x="9137650" y="3867150"/>
          <p14:tracePt t="62305" x="9150350" y="3916363"/>
          <p14:tracePt t="62313" x="9163050" y="3954463"/>
          <p14:tracePt t="62320" x="9175750" y="3979863"/>
          <p14:tracePt t="62328" x="9175750" y="3992563"/>
          <p14:tracePt t="62337" x="9175750" y="4005263"/>
          <p14:tracePt t="62345" x="9175750" y="4017963"/>
          <p14:tracePt t="62441" x="9163050" y="4017963"/>
          <p14:tracePt t="62448" x="9150350" y="4029075"/>
          <p14:tracePt t="62456" x="9124950" y="4054475"/>
          <p14:tracePt t="62464" x="9112250" y="4092575"/>
          <p14:tracePt t="62472" x="9088438" y="4129088"/>
          <p14:tracePt t="62480" x="9075738" y="4167188"/>
          <p14:tracePt t="62487" x="9050338" y="4217988"/>
          <p14:tracePt t="62495" x="9024938" y="4241800"/>
          <p14:tracePt t="62504" x="9012238" y="4279900"/>
          <p14:tracePt t="62511" x="8986838" y="4305300"/>
          <p14:tracePt t="62519" x="8975725" y="4330700"/>
          <p14:tracePt t="62527" x="8950325" y="4379913"/>
          <p14:tracePt t="62538" x="8937625" y="4418013"/>
          <p14:tracePt t="62543" x="8912225" y="4467225"/>
          <p14:tracePt t="62548" x="8886825" y="4530725"/>
          <p14:tracePt t="62556" x="8863013" y="4567238"/>
          <p14:tracePt t="62564" x="8850313" y="4618038"/>
          <p14:tracePt t="62572" x="8824913" y="4667250"/>
          <p14:tracePt t="62580" x="8799513" y="4743450"/>
          <p14:tracePt t="62588" x="8774113" y="4818063"/>
          <p14:tracePt t="62596" x="8750300" y="4879975"/>
          <p14:tracePt t="62604" x="8724900" y="4956175"/>
          <p14:tracePt t="62612" x="8724900" y="5005388"/>
          <p14:tracePt t="62620" x="8712200" y="5081588"/>
          <p14:tracePt t="62626" x="8699500" y="5130800"/>
          <p14:tracePt t="62637" x="8699500" y="5181600"/>
          <p14:tracePt t="62643" x="8699500" y="5230813"/>
          <p14:tracePt t="62653" x="8699500" y="5281613"/>
          <p14:tracePt t="62658" x="8712200" y="5318125"/>
          <p14:tracePt t="62669" x="8724900" y="5343525"/>
          <p14:tracePt t="62674" x="8724900" y="5368925"/>
          <p14:tracePt t="62680" x="8750300" y="5407025"/>
          <p14:tracePt t="62688" x="8774113" y="5468938"/>
          <p14:tracePt t="62696" x="8786813" y="5507038"/>
          <p14:tracePt t="62704" x="8812213" y="5543550"/>
          <p14:tracePt t="62713" x="8837613" y="5607050"/>
          <p14:tracePt t="62722" x="8863013" y="5643563"/>
          <p14:tracePt t="62728" x="8874125" y="5668963"/>
          <p14:tracePt t="62737" x="8899525" y="5694363"/>
          <p14:tracePt t="62745" x="8924925" y="5707063"/>
          <p14:tracePt t="62754" x="8937625" y="5719763"/>
          <p14:tracePt t="62758" x="8963025" y="5743575"/>
          <p14:tracePt t="62770" x="8999538" y="5743575"/>
          <p14:tracePt t="62774" x="9024938" y="5768975"/>
          <p14:tracePt t="62783" x="9050338" y="5781675"/>
          <p14:tracePt t="62790" x="9075738" y="5794375"/>
          <p14:tracePt t="62798" x="9112250" y="5794375"/>
          <p14:tracePt t="62806" x="9150350" y="5794375"/>
          <p14:tracePt t="62812" x="9188450" y="5781675"/>
          <p14:tracePt t="62820" x="9250363" y="5768975"/>
          <p14:tracePt t="62828" x="9301163" y="5743575"/>
          <p14:tracePt t="62837" x="9350375" y="5719763"/>
          <p14:tracePt t="62844" x="9401175" y="5681663"/>
          <p14:tracePt t="62853" x="9450388" y="5668963"/>
          <p14:tracePt t="62861" x="9488488" y="5630863"/>
          <p14:tracePt t="62869" x="9537700" y="5607050"/>
          <p14:tracePt t="62877" x="9575800" y="5594350"/>
          <p14:tracePt t="62887" x="9601200" y="5568950"/>
          <p14:tracePt t="62890" x="9613900" y="5556250"/>
          <p14:tracePt t="62898" x="9650413" y="5530850"/>
          <p14:tracePt t="62906" x="9663113" y="5518150"/>
          <p14:tracePt t="62914" x="9688513" y="5494338"/>
          <p14:tracePt t="62922" x="9726613" y="5481638"/>
          <p14:tracePt t="62930" x="9739313" y="5456238"/>
          <p14:tracePt t="62938" x="9763125" y="5443538"/>
          <p14:tracePt t="62945" x="9813925" y="5418138"/>
          <p14:tracePt t="62953" x="9839325" y="5394325"/>
          <p14:tracePt t="62961" x="9863138" y="5381625"/>
          <p14:tracePt t="62969" x="9901238" y="5343525"/>
          <p14:tracePt t="62977" x="9926638" y="5330825"/>
          <p14:tracePt t="62987" x="9952038" y="5294313"/>
          <p14:tracePt t="62993" x="9975850" y="5268913"/>
          <p14:tracePt t="63003" x="10026650" y="5230813"/>
          <p14:tracePt t="63008" x="10052050" y="5218113"/>
          <p14:tracePt t="63020" x="10075863" y="5194300"/>
          <p14:tracePt t="63022" x="10075863" y="5156200"/>
          <p14:tracePt t="63030" x="10101263" y="5130800"/>
          <p14:tracePt t="63038" x="10101263" y="5092700"/>
          <p14:tracePt t="63046" x="10101263" y="5043488"/>
          <p14:tracePt t="63054" x="10101263" y="4992688"/>
          <p14:tracePt t="63062" x="10088563" y="4956175"/>
          <p14:tracePt t="63071" x="10064750" y="4879975"/>
          <p14:tracePt t="63078" x="10052050" y="4856163"/>
          <p14:tracePt t="63086" x="10026650" y="4830763"/>
          <p14:tracePt t="63093" x="10013950" y="4805363"/>
          <p14:tracePt t="63103" x="9988550" y="4792663"/>
          <p14:tracePt t="63108" x="9975850" y="4768850"/>
          <p14:tracePt t="63120" x="9963150" y="4756150"/>
          <p14:tracePt t="63125" x="9939338" y="4730750"/>
          <p14:tracePt t="63133" x="9926638" y="4718050"/>
          <p14:tracePt t="63140" x="9901238" y="4692650"/>
          <p14:tracePt t="63147" x="9888538" y="4667250"/>
          <p14:tracePt t="63155" x="9863138" y="4643438"/>
          <p14:tracePt t="63162" x="9863138" y="4605338"/>
          <p14:tracePt t="63171" x="9852025" y="4567238"/>
          <p14:tracePt t="63179" x="9826625" y="4505325"/>
          <p14:tracePt t="63187" x="9801225" y="4467225"/>
          <p14:tracePt t="63194" x="9788525" y="4430713"/>
          <p14:tracePt t="63204" x="9763125" y="4392613"/>
          <p14:tracePt t="63211" x="9750425" y="4367213"/>
          <p14:tracePt t="63221" x="9726613" y="4354513"/>
          <p14:tracePt t="63224" x="9713913" y="4330700"/>
          <p14:tracePt t="63233" x="9701213" y="4330700"/>
          <p14:tracePt t="63240" x="9701213" y="4318000"/>
          <p14:tracePt t="63249" x="9688513" y="4305300"/>
          <p14:tracePt t="63257" x="9675813" y="4292600"/>
          <p14:tracePt t="63265" x="9663113" y="4292600"/>
          <p14:tracePt t="63273" x="9663113" y="4279900"/>
          <p14:tracePt t="63280" x="9650413" y="4279900"/>
          <p14:tracePt t="63287" x="9637713" y="4254500"/>
          <p14:tracePt t="63294" x="9613900" y="4241800"/>
          <p14:tracePt t="63304" x="9601200" y="4217988"/>
          <p14:tracePt t="63310" x="9575800" y="4205288"/>
          <p14:tracePt t="63321" x="9537700" y="4179888"/>
          <p14:tracePt t="63326" x="9525000" y="4167188"/>
          <p14:tracePt t="63337" x="9513888" y="4154488"/>
          <p14:tracePt t="63343" x="9501188" y="4129088"/>
          <p14:tracePt t="63348" x="9488488" y="4129088"/>
          <p14:tracePt t="63356" x="9475788" y="4117975"/>
          <p14:tracePt t="63364" x="9463088" y="4105275"/>
          <p14:tracePt t="63372" x="9463088" y="4092575"/>
          <p14:tracePt t="63381" x="9450388" y="4092575"/>
          <p14:tracePt t="63408" x="9450388" y="4079875"/>
          <p14:tracePt t="63426" x="9437688" y="4079875"/>
          <p14:tracePt t="63435" x="9424988" y="4067175"/>
          <p14:tracePt t="63451" x="9413875" y="4054475"/>
          <p14:tracePt t="63459" x="9401175" y="4029075"/>
          <p14:tracePt t="63468" x="9388475" y="4029075"/>
          <p14:tracePt t="63474" x="9375775" y="4005263"/>
          <p14:tracePt t="63485" x="9363075" y="4005263"/>
          <p14:tracePt t="63562" x="9363075" y="3992563"/>
          <p14:tracePt t="63706" x="9350375" y="4005263"/>
          <p14:tracePt t="63714" x="9337675" y="4029075"/>
          <p14:tracePt t="63722" x="9324975" y="4054475"/>
          <p14:tracePt t="63730" x="9301163" y="4079875"/>
          <p14:tracePt t="63738" x="9275763" y="4092575"/>
          <p14:tracePt t="63746" x="9250363" y="4117975"/>
          <p14:tracePt t="63754" x="9212263" y="4167188"/>
          <p14:tracePt t="63761" x="9175750" y="4205288"/>
          <p14:tracePt t="63771" x="9112250" y="4267200"/>
          <p14:tracePt t="63777" x="9037638" y="4330700"/>
          <p14:tracePt t="63787" x="8963025" y="4392613"/>
          <p14:tracePt t="63792" x="8899525" y="4443413"/>
          <p14:tracePt t="63803" x="8837613" y="4492625"/>
          <p14:tracePt t="63808" x="8812213" y="4530725"/>
          <p14:tracePt t="63820" x="8799513" y="4554538"/>
          <p14:tracePt t="63822" x="8786813" y="4567238"/>
          <p14:tracePt t="63830" x="8774113" y="4592638"/>
          <p14:tracePt t="63838" x="8763000" y="4605338"/>
          <p14:tracePt t="63846" x="8750300" y="4618038"/>
          <p14:tracePt t="63854" x="8724900" y="4643438"/>
          <p14:tracePt t="63862" x="8712200" y="4656138"/>
          <p14:tracePt t="63871" x="8699500" y="4656138"/>
          <p14:tracePt t="63878" x="8674100" y="4667250"/>
          <p14:tracePt t="63887" x="8674100" y="4679950"/>
          <p14:tracePt t="63893" x="8661400" y="4679950"/>
          <p14:tracePt t="64017" x="8674100" y="4679950"/>
          <p14:tracePt t="64024" x="8699500" y="4667250"/>
          <p14:tracePt t="64033" x="8712200" y="4656138"/>
          <p14:tracePt t="64041" x="8737600" y="4630738"/>
          <p14:tracePt t="64048" x="8763000" y="4618038"/>
          <p14:tracePt t="64056" x="8786813" y="4592638"/>
          <p14:tracePt t="64064" x="8812213" y="4579938"/>
          <p14:tracePt t="64073" x="8850313" y="4554538"/>
          <p14:tracePt t="64080" x="8863013" y="4543425"/>
          <p14:tracePt t="64087" x="8874125" y="4530725"/>
          <p14:tracePt t="64096" x="8899525" y="4505325"/>
          <p14:tracePt t="64104" x="8912225" y="4492625"/>
          <p14:tracePt t="64110" x="8937625" y="4479925"/>
          <p14:tracePt t="64119" x="8950325" y="4467225"/>
          <p14:tracePt t="64127" x="8963025" y="4467225"/>
          <p14:tracePt t="64136" x="8975725" y="4443413"/>
          <p14:tracePt t="64143" x="8986838" y="4443413"/>
          <p14:tracePt t="64153" x="8999538" y="4430713"/>
          <p14:tracePt t="64164" x="9012238" y="4418013"/>
          <p14:tracePt t="64172" x="9024938" y="4405313"/>
          <p14:tracePt t="64180" x="9037638" y="4392613"/>
          <p14:tracePt t="64197" x="9063038" y="4367213"/>
          <p14:tracePt t="64212" x="9088438" y="4341813"/>
          <p14:tracePt t="64219" x="9099550" y="4330700"/>
          <p14:tracePt t="64227" x="9112250" y="4318000"/>
          <p14:tracePt t="64236" x="9137650" y="4305300"/>
          <p14:tracePt t="64242" x="9137650" y="4292600"/>
          <p14:tracePt t="64253" x="9163050" y="4279900"/>
          <p14:tracePt t="64258" x="9163050" y="4267200"/>
          <p14:tracePt t="64270" x="9175750" y="4267200"/>
          <p14:tracePt t="64283" x="9175750" y="4254500"/>
          <p14:tracePt t="64288" x="9188450" y="4254500"/>
          <p14:tracePt t="64296" x="9199563" y="4254500"/>
          <p14:tracePt t="64312" x="9212263" y="4241800"/>
          <p14:tracePt t="64328" x="9237663" y="4230688"/>
          <p14:tracePt t="64337" x="9250363" y="4217988"/>
          <p14:tracePt t="64353" x="9275763" y="4205288"/>
          <p14:tracePt t="64358" x="9288463" y="4192588"/>
          <p14:tracePt t="64369" x="9312275" y="4179888"/>
          <p14:tracePt t="64374" x="9312275" y="4167188"/>
          <p14:tracePt t="64383" x="9324975" y="4167188"/>
          <p14:tracePt t="64390" x="9324975" y="4154488"/>
          <p14:tracePt t="64398" x="9337675" y="4154488"/>
          <p14:tracePt t="64407" x="9337675" y="4141788"/>
          <p14:tracePt t="64425" x="9350375" y="4141788"/>
          <p14:tracePt t="64433" x="9350375" y="4129088"/>
          <p14:tracePt t="64453" x="9363075" y="4129088"/>
          <p14:tracePt t="64464" x="9363075" y="4117975"/>
          <p14:tracePt t="64480" x="9375775" y="4117975"/>
          <p14:tracePt t="64486" x="9388475" y="4105275"/>
          <p14:tracePt t="64503" x="9401175" y="4092575"/>
          <p14:tracePt t="64510" x="9413875" y="4092575"/>
          <p14:tracePt t="64519" x="9413875" y="4079875"/>
          <p14:tracePt t="64526" x="9424988" y="4067175"/>
          <p14:tracePt t="64542" x="9437688" y="4054475"/>
          <p14:tracePt t="64552" x="9450388" y="4054475"/>
          <p14:tracePt t="64568" x="9463088" y="4041775"/>
          <p14:tracePt t="64576" x="9475788" y="4029075"/>
          <p14:tracePt t="64585" x="9488488" y="4017963"/>
          <p14:tracePt t="64592" x="9501188" y="4005263"/>
          <p14:tracePt t="64601" x="9513888" y="3992563"/>
          <p14:tracePt t="64608" x="9537700" y="3979863"/>
          <p14:tracePt t="64622" x="9550400" y="3967163"/>
          <p14:tracePt t="64646" x="9563100" y="3967163"/>
          <p14:tracePt t="64864" x="9575800" y="3967163"/>
          <p14:tracePt t="64884" x="9588500" y="3979863"/>
          <p14:tracePt t="64893" x="9601200" y="4005263"/>
          <p14:tracePt t="64899" x="9626600" y="4017963"/>
          <p14:tracePt t="64907" x="9637713" y="4029075"/>
          <p14:tracePt t="64915" x="9663113" y="4054475"/>
          <p14:tracePt t="64923" x="9675813" y="4067175"/>
          <p14:tracePt t="64931" x="9688513" y="4092575"/>
          <p14:tracePt t="64940" x="9713913" y="4092575"/>
          <p14:tracePt t="64946" x="9726613" y="4105275"/>
          <p14:tracePt t="64959" x="9739313" y="4117975"/>
          <p14:tracePt t="64960" x="9750425" y="4141788"/>
          <p14:tracePt t="64968" x="9775825" y="4154488"/>
          <p14:tracePt t="64977" x="9775825" y="4167188"/>
          <p14:tracePt t="64988" x="9788525" y="4179888"/>
          <p14:tracePt t="65003" x="9788525" y="4192588"/>
          <p14:tracePt t="65009" x="9801225" y="4205288"/>
          <p14:tracePt t="65019" x="9813925" y="4205288"/>
          <p14:tracePt t="65023" x="9813925" y="4230688"/>
          <p14:tracePt t="65030" x="9826625" y="4241800"/>
          <p14:tracePt t="65038" x="9839325" y="4254500"/>
          <p14:tracePt t="65046" x="9839325" y="4279900"/>
          <p14:tracePt t="65055" x="9863138" y="4279900"/>
          <p14:tracePt t="65062" x="9863138" y="4305300"/>
          <p14:tracePt t="65071" x="9875838" y="4318000"/>
          <p14:tracePt t="65079" x="9888538" y="4330700"/>
          <p14:tracePt t="65087" x="9888538" y="4354513"/>
          <p14:tracePt t="65093" x="9913938" y="4367213"/>
          <p14:tracePt t="65102" x="9913938" y="4392613"/>
          <p14:tracePt t="65120" x="9926638" y="4418013"/>
          <p14:tracePt t="65124" x="9926638" y="4430713"/>
          <p14:tracePt t="65133" x="9926638" y="4454525"/>
          <p14:tracePt t="65140" x="9939338" y="4467225"/>
          <p14:tracePt t="65149" x="9939338" y="4479925"/>
          <p14:tracePt t="65156" x="9939338" y="4505325"/>
          <p14:tracePt t="65162" x="9939338" y="4518025"/>
          <p14:tracePt t="65171" x="9939338" y="4530725"/>
          <p14:tracePt t="65178" x="9939338" y="4554538"/>
          <p14:tracePt t="65194" x="9939338" y="4567238"/>
          <p14:tracePt t="65203" x="9939338" y="4579938"/>
          <p14:tracePt t="65210" x="9939338" y="4592638"/>
          <p14:tracePt t="65285" x="9926638" y="4592638"/>
          <p14:tracePt t="65298" x="9913938" y="4592638"/>
          <p14:tracePt t="65306" x="9913938" y="4579938"/>
          <p14:tracePt t="65315" x="9901238" y="4567238"/>
          <p14:tracePt t="65322" x="9901238" y="4554538"/>
          <p14:tracePt t="65330" x="9888538" y="4543425"/>
          <p14:tracePt t="65338" x="9888538" y="4530725"/>
          <p14:tracePt t="65346" x="9875838" y="4518025"/>
          <p14:tracePt t="65354" x="9875838" y="4492625"/>
          <p14:tracePt t="65360" x="9875838" y="4479925"/>
          <p14:tracePt t="65370" x="9863138" y="4467225"/>
          <p14:tracePt t="65376" x="9852025" y="4443413"/>
          <p14:tracePt t="65387" x="9839325" y="4405313"/>
          <p14:tracePt t="65392" x="9813925" y="4392613"/>
          <p14:tracePt t="65404" x="9813925" y="4367213"/>
          <p14:tracePt t="65408" x="9788525" y="4354513"/>
          <p14:tracePt t="65419" x="9775825" y="4341813"/>
          <p14:tracePt t="65424" x="9763125" y="4330700"/>
          <p14:tracePt t="65430" x="9750425" y="4318000"/>
          <p14:tracePt t="65438" x="9750425" y="4305300"/>
          <p14:tracePt t="65446" x="9750425" y="4292600"/>
          <p14:tracePt t="65454" x="9739313" y="4292600"/>
          <p14:tracePt t="65463" x="9739313" y="4279900"/>
          <p14:tracePt t="65478" x="9726613" y="4267200"/>
          <p14:tracePt t="65492" x="9713913" y="4241800"/>
          <p14:tracePt t="65503" x="9701213" y="4241800"/>
          <p14:tracePt t="65509" x="9688513" y="4217988"/>
          <p14:tracePt t="65519" x="9675813" y="4205288"/>
          <p14:tracePt t="65525" x="9663113" y="4179888"/>
          <p14:tracePt t="65533" x="9650413" y="4179888"/>
          <p14:tracePt t="65540" x="9637713" y="4167188"/>
          <p14:tracePt t="65548" x="9626600" y="4167188"/>
          <p14:tracePt t="65556" x="9626600" y="4154488"/>
          <p14:tracePt t="65562" x="9613900" y="4141788"/>
          <p14:tracePt t="65570" x="9601200" y="4141788"/>
          <p14:tracePt t="65587" x="9588500" y="4141788"/>
          <p14:tracePt t="65607" x="9575800" y="4141788"/>
          <p14:tracePt t="65614" x="9563100" y="4141788"/>
          <p14:tracePt t="65622" x="9550400" y="4129088"/>
          <p14:tracePt t="65628" x="9537700" y="4129088"/>
          <p14:tracePt t="65644" x="9513888" y="4129088"/>
          <p14:tracePt t="65653" x="9501188" y="4129088"/>
          <p14:tracePt t="65660" x="9488488" y="4129088"/>
          <p14:tracePt t="65669" x="9463088" y="4129088"/>
          <p14:tracePt t="65676" x="9450388" y="4117975"/>
          <p14:tracePt t="65686" x="9437688" y="4117975"/>
          <p14:tracePt t="65693" x="9413875" y="4105275"/>
          <p14:tracePt t="65698" x="9388475" y="4105275"/>
          <p14:tracePt t="65706" x="9375775" y="4105275"/>
          <p14:tracePt t="65714" x="9350375" y="4105275"/>
          <p14:tracePt t="65722" x="9324975" y="4105275"/>
          <p14:tracePt t="65730" x="9301163" y="4105275"/>
          <p14:tracePt t="65739" x="9288463" y="4105275"/>
          <p14:tracePt t="65746" x="9275763" y="4105275"/>
          <p14:tracePt t="65754" x="9250363" y="4105275"/>
          <p14:tracePt t="65760" x="9224963" y="4105275"/>
          <p14:tracePt t="65770" x="9212263" y="4105275"/>
          <p14:tracePt t="65776" x="9199563" y="4105275"/>
          <p14:tracePt t="65786" x="9188450" y="4105275"/>
          <p14:tracePt t="65804" x="9175750" y="4105275"/>
          <p14:tracePt t="65812" x="9163050" y="4105275"/>
          <p14:tracePt t="65821" x="9150350" y="4105275"/>
          <p14:tracePt t="65826" x="9124950" y="4117975"/>
          <p14:tracePt t="65836" x="9112250" y="4117975"/>
          <p14:tracePt t="65842" x="9099550" y="4117975"/>
          <p14:tracePt t="65853" x="9099550" y="4141788"/>
          <p14:tracePt t="65858" x="9075738" y="4141788"/>
          <p14:tracePt t="65869" x="9063038" y="4167188"/>
          <p14:tracePt t="65874" x="9037638" y="4179888"/>
          <p14:tracePt t="65883" x="9024938" y="4192588"/>
          <p14:tracePt t="65891" x="9012238" y="4217988"/>
          <p14:tracePt t="65896" x="8999538" y="4230688"/>
          <p14:tracePt t="65904" x="8986838" y="4254500"/>
          <p14:tracePt t="65912" x="8986838" y="4267200"/>
          <p14:tracePt t="65920" x="8986838" y="4279900"/>
          <p14:tracePt t="65928" x="8986838" y="4305300"/>
          <p14:tracePt t="66122" x="8975725" y="4318000"/>
          <p14:tracePt t="66131" x="8975725" y="4330700"/>
          <p14:tracePt t="66138" x="8975725" y="4341813"/>
          <p14:tracePt t="66146" x="8975725" y="4354513"/>
          <p14:tracePt t="66155" x="8963025" y="4379913"/>
          <p14:tracePt t="66160" x="8963025" y="4392613"/>
          <p14:tracePt t="66169" x="8963025" y="4405313"/>
          <p14:tracePt t="66176" x="8950325" y="4430713"/>
          <p14:tracePt t="66316" x="8950325" y="4418013"/>
          <p14:tracePt t="66325" x="8963025" y="4418013"/>
          <p14:tracePt t="66334" x="8963025" y="4405313"/>
          <p14:tracePt t="66341" x="8986838" y="4392613"/>
          <p14:tracePt t="66348" x="8986838" y="4379913"/>
          <p14:tracePt t="66356" x="9012238" y="4367213"/>
          <p14:tracePt t="66362" x="9024938" y="4354513"/>
          <p14:tracePt t="66370" x="9037638" y="4341813"/>
          <p14:tracePt t="66378" x="9063038" y="4330700"/>
          <p14:tracePt t="66387" x="9075738" y="4305300"/>
          <p14:tracePt t="66395" x="9099550" y="4292600"/>
          <p14:tracePt t="66402" x="9112250" y="4279900"/>
          <p14:tracePt t="66411" x="9124950" y="4267200"/>
          <p14:tracePt t="66419" x="9137650" y="4267200"/>
          <p14:tracePt t="66427" x="9150350" y="4254500"/>
          <p14:tracePt t="66445" x="9163050" y="4254500"/>
          <p14:tracePt t="66454" x="9163050" y="4241800"/>
          <p14:tracePt t="66460" x="9175750" y="4241800"/>
          <p14:tracePt t="66469" x="9188450" y="4241800"/>
          <p14:tracePt t="66476" x="9199563" y="4241800"/>
          <p14:tracePt t="66485" x="9199563" y="4230688"/>
          <p14:tracePt t="66492" x="9224963" y="4217988"/>
          <p14:tracePt t="66506" x="9237663" y="4217988"/>
          <p14:tracePt t="66522" x="9263063" y="4205288"/>
          <p14:tracePt t="66530" x="9263063" y="4192588"/>
          <p14:tracePt t="66546" x="9275763" y="4179888"/>
          <p14:tracePt t="66569" x="9288463" y="4179888"/>
          <p14:tracePt t="66577" x="9288463" y="4167188"/>
          <p14:tracePt t="66588" x="9301163" y="4167188"/>
          <p14:tracePt t="66596" x="9312275" y="4167188"/>
          <p14:tracePt t="66620" x="9324975" y="4167188"/>
          <p14:tracePt t="66638" x="9337675" y="4167188"/>
          <p14:tracePt t="66654" x="9363075" y="4154488"/>
          <p14:tracePt t="66663" x="9375775" y="4141788"/>
          <p14:tracePt t="66670" x="9388475" y="4141788"/>
          <p14:tracePt t="66678" x="9413875" y="4141788"/>
          <p14:tracePt t="66687" x="9424988" y="4141788"/>
          <p14:tracePt t="66694" x="9437688" y="4141788"/>
          <p14:tracePt t="66703" x="9450388" y="4129088"/>
          <p14:tracePt t="66719" x="9463088" y="4129088"/>
          <p14:tracePt t="66762" x="9463088" y="4117975"/>
          <p14:tracePt t="66770" x="9475788" y="4117975"/>
          <p14:tracePt t="66784" x="9488488" y="4117975"/>
          <p14:tracePt t="66822" x="9501188" y="4117975"/>
          <p14:tracePt t="66840" x="9525000" y="4117975"/>
          <p14:tracePt t="66849" x="9537700" y="4117975"/>
          <p14:tracePt t="66857" x="9537700" y="4105275"/>
          <p14:tracePt t="66864" x="9550400" y="4105275"/>
          <p14:tracePt t="66872" x="9563100" y="4105275"/>
          <p14:tracePt t="67128" x="9575800" y="4105275"/>
          <p14:tracePt t="67144" x="9588500" y="4105275"/>
          <p14:tracePt t="67153" x="9588500" y="4117975"/>
          <p14:tracePt t="67161" x="9588500" y="4129088"/>
          <p14:tracePt t="67170" x="9601200" y="4141788"/>
          <p14:tracePt t="67174" x="9613900" y="4154488"/>
          <p14:tracePt t="67186" x="9626600" y="4179888"/>
          <p14:tracePt t="67191" x="9637713" y="4192588"/>
          <p14:tracePt t="67199" x="9637713" y="4205288"/>
          <p14:tracePt t="67206" x="9650413" y="4217988"/>
          <p14:tracePt t="67214" x="9663113" y="4217988"/>
          <p14:tracePt t="67223" x="9663113" y="4241800"/>
          <p14:tracePt t="67230" x="9675813" y="4241800"/>
          <p14:tracePt t="67237" x="9675813" y="4254500"/>
          <p14:tracePt t="67254" x="9701213" y="4279900"/>
          <p14:tracePt t="67261" x="9701213" y="4292600"/>
          <p14:tracePt t="67269" x="9701213" y="4305300"/>
          <p14:tracePt t="67276" x="9713913" y="4318000"/>
          <p14:tracePt t="67286" x="9726613" y="4318000"/>
          <p14:tracePt t="67293" x="9726613" y="4341813"/>
          <p14:tracePt t="67306" x="9739313" y="4354513"/>
          <p14:tracePt t="67323" x="9739313" y="4367213"/>
          <p14:tracePt t="67342" x="9739313" y="4379913"/>
          <p14:tracePt t="67353" x="9750425" y="4379913"/>
          <p14:tracePt t="67359" x="9750425" y="4392613"/>
          <p14:tracePt t="67372" x="9763125" y="4405313"/>
          <p14:tracePt t="67380" x="9775825" y="4418013"/>
          <p14:tracePt t="67388" x="9788525" y="4443413"/>
          <p14:tracePt t="67396" x="9801225" y="4454525"/>
          <p14:tracePt t="67404" x="9801225" y="4467225"/>
          <p14:tracePt t="67412" x="9801225" y="4479925"/>
          <p14:tracePt t="67420" x="9813925" y="4479925"/>
          <p14:tracePt t="67428" x="9813925" y="4492625"/>
          <p14:tracePt t="67438" x="9813925" y="4505325"/>
          <p14:tracePt t="67552" x="9813925" y="4492625"/>
          <p14:tracePt t="67569" x="9801225" y="4479925"/>
          <p14:tracePt t="67575" x="9788525" y="4454525"/>
          <p14:tracePt t="67584" x="9788525" y="4443413"/>
          <p14:tracePt t="67591" x="9775825" y="4418013"/>
          <p14:tracePt t="67599" x="9763125" y="4405313"/>
          <p14:tracePt t="67608" x="9750425" y="4392613"/>
          <p14:tracePt t="67615" x="9739313" y="4354513"/>
          <p14:tracePt t="67622" x="9726613" y="4341813"/>
          <p14:tracePt t="67630" x="9701213" y="4330700"/>
          <p14:tracePt t="67637" x="9688513" y="4305300"/>
          <p14:tracePt t="67644" x="9663113" y="4279900"/>
          <p14:tracePt t="67653" x="9650413" y="4267200"/>
          <p14:tracePt t="67660" x="9650413" y="4254500"/>
          <p14:tracePt t="67670" x="9637713" y="4241800"/>
          <p14:tracePt t="67677" x="9626600" y="4230688"/>
          <p14:tracePt t="67693" x="9613900" y="4230688"/>
          <p14:tracePt t="67703" x="9613900" y="4217988"/>
          <p14:tracePt t="67723" x="9613900" y="4205288"/>
          <p14:tracePt t="67730" x="9601200" y="4205288"/>
          <p14:tracePt t="67738" x="9601200" y="4192588"/>
          <p14:tracePt t="67746" x="9588500" y="4192588"/>
          <p14:tracePt t="67754" x="9575800" y="4179888"/>
          <p14:tracePt t="67762" x="9563100" y="4167188"/>
          <p14:tracePt t="67770" x="9550400" y="4154488"/>
          <p14:tracePt t="67776" x="9537700" y="4141788"/>
          <p14:tracePt t="67786" x="9525000" y="4129088"/>
          <p14:tracePt t="67793" x="9501188" y="4117975"/>
          <p14:tracePt t="67802" x="9488488" y="4117975"/>
          <p14:tracePt t="67808" x="9475788" y="4105275"/>
          <p14:tracePt t="67824" x="9475788" y="4092575"/>
          <p14:tracePt t="67836" x="9463088" y="4079875"/>
          <p14:tracePt t="67846" x="9450388" y="4067175"/>
          <p14:tracePt t="67854" x="9437688" y="4054475"/>
          <p14:tracePt t="67862" x="9424988" y="4041775"/>
          <p14:tracePt t="67870" x="9413875" y="4041775"/>
          <p14:tracePt t="67878" x="9413875" y="4029075"/>
          <p14:tracePt t="68010" x="9401175" y="4029075"/>
          <p14:tracePt t="68026" x="9375775" y="4041775"/>
          <p14:tracePt t="68034" x="9363075" y="4041775"/>
          <p14:tracePt t="68041" x="9350375" y="4041775"/>
          <p14:tracePt t="68048" x="9324975" y="4054475"/>
          <p14:tracePt t="68057" x="9312275" y="4067175"/>
          <p14:tracePt t="68064" x="9301163" y="4079875"/>
          <p14:tracePt t="68072" x="9275763" y="4092575"/>
          <p14:tracePt t="68088" x="9263063" y="4105275"/>
          <p14:tracePt t="68106" x="9263063" y="4117975"/>
          <p14:tracePt t="68114" x="9250363" y="4117975"/>
          <p14:tracePt t="68122" x="9237663" y="4117975"/>
          <p14:tracePt t="68130" x="9237663" y="4129088"/>
          <p14:tracePt t="68139" x="9224963" y="4129088"/>
          <p14:tracePt t="68146" x="9212263" y="4129088"/>
          <p14:tracePt t="68154" x="9199563" y="4129088"/>
          <p14:tracePt t="68162" x="9188450" y="4141788"/>
          <p14:tracePt t="68170" x="9163050" y="4141788"/>
          <p14:tracePt t="68186" x="9137650" y="4141788"/>
          <p14:tracePt t="68192" x="9124950" y="4154488"/>
          <p14:tracePt t="68208" x="9112250" y="4167188"/>
          <p14:tracePt t="68218" x="9099550" y="4167188"/>
          <p14:tracePt t="68225" x="9088438" y="4167188"/>
          <p14:tracePt t="68235" x="9075738" y="4179888"/>
          <p14:tracePt t="68239" x="9050338" y="4192588"/>
          <p14:tracePt t="68246" x="9050338" y="4205288"/>
          <p14:tracePt t="68254" x="9037638" y="4217988"/>
          <p14:tracePt t="68262" x="9012238" y="4230688"/>
          <p14:tracePt t="68270" x="9012238" y="4241800"/>
          <p14:tracePt t="68278" x="8986838" y="4254500"/>
          <p14:tracePt t="68298" x="8975725" y="4267200"/>
          <p14:tracePt t="68523" x="8963025" y="4267200"/>
          <p14:tracePt t="68538" x="8950325" y="4267200"/>
          <p14:tracePt t="68562" x="8937625" y="4267200"/>
          <p14:tracePt t="68580" x="8924925" y="4267200"/>
          <p14:tracePt t="68782" x="8912225" y="4254500"/>
          <p14:tracePt t="68790" x="8899525" y="4230688"/>
          <p14:tracePt t="68799" x="8874125" y="4192588"/>
          <p14:tracePt t="68808" x="8850313" y="4167188"/>
          <p14:tracePt t="68815" x="8799513" y="4092575"/>
          <p14:tracePt t="68823" x="8724900" y="4005263"/>
          <p14:tracePt t="68830" x="8650288" y="3916363"/>
          <p14:tracePt t="68838" x="8548688" y="3803650"/>
          <p14:tracePt t="68844" x="8424863" y="3692525"/>
          <p14:tracePt t="68853" x="8199438" y="3503613"/>
          <p14:tracePt t="68861" x="7886700" y="3154363"/>
          <p14:tracePt t="68869" x="7448550" y="2627313"/>
          <p14:tracePt t="68877" x="6985000" y="2201863"/>
          <p14:tracePt t="68886" x="6496050" y="1752600"/>
          <p14:tracePt t="68892" x="5921375" y="1350963"/>
          <p14:tracePt t="68903" x="5307013" y="950913"/>
          <p14:tracePt t="68908" x="4781550" y="688975"/>
          <p14:tracePt t="68914" x="4318000" y="425450"/>
          <p14:tracePt t="68922" x="4030663" y="212725"/>
          <p14:tracePt t="68930" x="3956050" y="100013"/>
          <p14:tracePt t="68938" x="3917950" y="12700"/>
          <p14:tracePt t="69173" x="3541713" y="363538"/>
          <p14:tracePt t="69580" x="3541713" y="350838"/>
          <p14:tracePt t="69586" x="3505200" y="325438"/>
          <p14:tracePt t="69596" x="3479800" y="263525"/>
          <p14:tracePt t="69603" x="3429000" y="200025"/>
          <p14:tracePt t="69611" x="3379788" y="174625"/>
          <p14:tracePt t="69619" x="3341688" y="161925"/>
          <p14:tracePt t="69627" x="3292475" y="138113"/>
          <p14:tracePt t="69636" x="3216275" y="100013"/>
          <p14:tracePt t="69643" x="3141663" y="100013"/>
          <p14:tracePt t="69651" x="3079750" y="100013"/>
          <p14:tracePt t="69656" x="3003550" y="100013"/>
          <p14:tracePt t="69664" x="2967038" y="87313"/>
          <p14:tracePt t="69673" x="2954338" y="74613"/>
          <p14:tracePt t="69680" x="2928938" y="61913"/>
          <p14:tracePt t="69689" x="2916238" y="50800"/>
          <p14:tracePt t="69696" x="2903538" y="25400"/>
          <p14:tracePt t="69704" x="2879725" y="25400"/>
          <p14:tracePt t="69712" x="2867025" y="1270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4465EA9-BB7B-4DC9-8216-25460E5AC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90" t="11959" r="23983" b="3706"/>
          <a:stretch/>
        </p:blipFill>
        <p:spPr>
          <a:xfrm>
            <a:off x="2333205" y="28023"/>
            <a:ext cx="7522190" cy="6780564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46963E6-8F2E-4D87-AEC5-8ED2C3CAE115}"/>
              </a:ext>
            </a:extLst>
          </p:cNvPr>
          <p:cNvSpPr/>
          <p:nvPr/>
        </p:nvSpPr>
        <p:spPr>
          <a:xfrm>
            <a:off x="2495227" y="216976"/>
            <a:ext cx="3600773" cy="5269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BD7C61E7-568E-4524-AC34-DC62F5298D04}"/>
              </a:ext>
            </a:extLst>
          </p:cNvPr>
          <p:cNvSpPr/>
          <p:nvPr/>
        </p:nvSpPr>
        <p:spPr>
          <a:xfrm>
            <a:off x="6096000" y="2813543"/>
            <a:ext cx="1854631" cy="2789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94AF58D-20BB-413B-A4FD-573E2761C49E}"/>
              </a:ext>
            </a:extLst>
          </p:cNvPr>
          <p:cNvSpPr/>
          <p:nvPr/>
        </p:nvSpPr>
        <p:spPr>
          <a:xfrm>
            <a:off x="6096000" y="216976"/>
            <a:ext cx="3600773" cy="5269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81B00FA-66E2-4F85-A0F3-6299494F39EC}"/>
              </a:ext>
            </a:extLst>
          </p:cNvPr>
          <p:cNvSpPr/>
          <p:nvPr/>
        </p:nvSpPr>
        <p:spPr>
          <a:xfrm>
            <a:off x="2495226" y="1859797"/>
            <a:ext cx="3600773" cy="2789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CEAF8C3-05B8-4D72-BFF2-FB49E57560E5}"/>
              </a:ext>
            </a:extLst>
          </p:cNvPr>
          <p:cNvSpPr/>
          <p:nvPr/>
        </p:nvSpPr>
        <p:spPr>
          <a:xfrm>
            <a:off x="6217403" y="4507034"/>
            <a:ext cx="1854631" cy="2789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B8C7884-4ED8-441A-A4C9-666A3C254790}"/>
              </a:ext>
            </a:extLst>
          </p:cNvPr>
          <p:cNvSpPr/>
          <p:nvPr/>
        </p:nvSpPr>
        <p:spPr>
          <a:xfrm>
            <a:off x="68709" y="603547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1000" dirty="0" err="1"/>
              <a:t>Microcephaly</a:t>
            </a:r>
            <a:r>
              <a:rPr lang="es-CL" sz="1000" dirty="0"/>
              <a:t> in </a:t>
            </a:r>
            <a:r>
              <a:rPr lang="es-CL" sz="1000" dirty="0" err="1"/>
              <a:t>infants</a:t>
            </a:r>
            <a:r>
              <a:rPr lang="es-CL" sz="1000" dirty="0"/>
              <a:t> and </a:t>
            </a:r>
            <a:r>
              <a:rPr lang="es-CL" sz="1000" dirty="0" err="1"/>
              <a:t>children</a:t>
            </a:r>
            <a:r>
              <a:rPr lang="es-CL" sz="1000" dirty="0"/>
              <a:t>: </a:t>
            </a:r>
            <a:r>
              <a:rPr lang="es-CL" sz="1000" dirty="0" err="1"/>
              <a:t>Etiology</a:t>
            </a:r>
            <a:r>
              <a:rPr lang="es-CL" sz="1000" dirty="0"/>
              <a:t> and </a:t>
            </a:r>
            <a:r>
              <a:rPr lang="es-CL" sz="1000" dirty="0" err="1"/>
              <a:t>evaluation</a:t>
            </a:r>
            <a:r>
              <a:rPr lang="es-CL" sz="1000" dirty="0"/>
              <a:t> </a:t>
            </a:r>
            <a:r>
              <a:rPr lang="es-CL" sz="1000" dirty="0" err="1"/>
              <a:t>Author</a:t>
            </a:r>
            <a:r>
              <a:rPr lang="es-CL" sz="1000" dirty="0"/>
              <a:t>: Julie A Boom, MD </a:t>
            </a:r>
            <a:r>
              <a:rPr lang="es-CL" sz="1000" dirty="0" err="1"/>
              <a:t>Section</a:t>
            </a:r>
            <a:r>
              <a:rPr lang="es-CL" sz="1000" dirty="0"/>
              <a:t> </a:t>
            </a:r>
            <a:r>
              <a:rPr lang="es-CL" sz="1000" dirty="0" err="1"/>
              <a:t>Editors</a:t>
            </a:r>
            <a:r>
              <a:rPr lang="es-CL" sz="1000" dirty="0"/>
              <a:t>: Jan E </a:t>
            </a:r>
            <a:r>
              <a:rPr lang="es-CL" sz="1000" dirty="0" err="1"/>
              <a:t>Drutz</a:t>
            </a:r>
            <a:r>
              <a:rPr lang="es-CL" sz="1000" dirty="0"/>
              <a:t>, MD, Helen V </a:t>
            </a:r>
            <a:r>
              <a:rPr lang="es-CL" sz="1000" dirty="0" err="1"/>
              <a:t>Firth</a:t>
            </a:r>
            <a:r>
              <a:rPr lang="es-CL" sz="1000" dirty="0"/>
              <a:t>, DM, FRCP, DCH, Marc C Patterson, MD, FRACP </a:t>
            </a:r>
            <a:r>
              <a:rPr lang="es-CL" sz="1000" dirty="0" err="1"/>
              <a:t>Deputy</a:t>
            </a:r>
            <a:r>
              <a:rPr lang="es-CL" sz="1000" dirty="0"/>
              <a:t> Editor: Mary M </a:t>
            </a:r>
            <a:r>
              <a:rPr lang="es-CL" sz="1000" dirty="0" err="1"/>
              <a:t>Torchia</a:t>
            </a:r>
            <a:r>
              <a:rPr lang="es-CL" sz="1000" dirty="0"/>
              <a:t>, MD </a:t>
            </a:r>
            <a:r>
              <a:rPr lang="es-CL" sz="1000" dirty="0" err="1"/>
              <a:t>All</a:t>
            </a:r>
            <a:r>
              <a:rPr lang="es-CL" sz="1000" dirty="0"/>
              <a:t> </a:t>
            </a:r>
            <a:r>
              <a:rPr lang="es-CL" sz="1000" dirty="0" err="1"/>
              <a:t>topics</a:t>
            </a:r>
            <a:r>
              <a:rPr lang="es-CL" sz="1000" dirty="0"/>
              <a:t> are </a:t>
            </a:r>
            <a:r>
              <a:rPr lang="es-CL" sz="1000" dirty="0" err="1"/>
              <a:t>updated</a:t>
            </a:r>
            <a:r>
              <a:rPr lang="es-CL" sz="1000" dirty="0"/>
              <a:t> as new </a:t>
            </a:r>
            <a:r>
              <a:rPr lang="es-CL" sz="1000" dirty="0" err="1"/>
              <a:t>evidence</a:t>
            </a:r>
            <a:r>
              <a:rPr lang="es-CL" sz="1000" dirty="0"/>
              <a:t> </a:t>
            </a:r>
            <a:r>
              <a:rPr lang="es-CL" sz="1000" dirty="0" err="1"/>
              <a:t>becomes</a:t>
            </a:r>
            <a:r>
              <a:rPr lang="es-CL" sz="1000" dirty="0"/>
              <a:t> </a:t>
            </a:r>
            <a:r>
              <a:rPr lang="es-CL" sz="1000" dirty="0" err="1"/>
              <a:t>available</a:t>
            </a:r>
            <a:r>
              <a:rPr lang="es-CL" sz="1000" dirty="0"/>
              <a:t> and </a:t>
            </a:r>
            <a:r>
              <a:rPr lang="es-CL" sz="1000" dirty="0" err="1"/>
              <a:t>our</a:t>
            </a:r>
            <a:r>
              <a:rPr lang="es-CL" sz="1000" dirty="0"/>
              <a:t> peer </a:t>
            </a:r>
            <a:r>
              <a:rPr lang="es-CL" sz="1000" dirty="0" err="1"/>
              <a:t>review</a:t>
            </a:r>
            <a:r>
              <a:rPr lang="es-CL" sz="1000" dirty="0"/>
              <a:t> </a:t>
            </a:r>
            <a:r>
              <a:rPr lang="es-CL" sz="1000" dirty="0" err="1"/>
              <a:t>process</a:t>
            </a:r>
            <a:r>
              <a:rPr lang="es-CL" sz="1000" dirty="0"/>
              <a:t> </a:t>
            </a:r>
            <a:r>
              <a:rPr lang="es-CL" sz="1000" dirty="0" err="1"/>
              <a:t>is</a:t>
            </a:r>
            <a:r>
              <a:rPr lang="es-CL" sz="1000" dirty="0"/>
              <a:t> complete. </a:t>
            </a:r>
            <a:r>
              <a:rPr lang="es-CL" sz="1000" dirty="0" err="1"/>
              <a:t>Literature</a:t>
            </a:r>
            <a:r>
              <a:rPr lang="es-CL" sz="1000" dirty="0"/>
              <a:t> </a:t>
            </a:r>
            <a:r>
              <a:rPr lang="es-CL" sz="1000" dirty="0" err="1"/>
              <a:t>review</a:t>
            </a:r>
            <a:r>
              <a:rPr lang="es-CL" sz="1000" dirty="0"/>
              <a:t> </a:t>
            </a:r>
            <a:r>
              <a:rPr lang="es-CL" sz="1000" dirty="0" err="1"/>
              <a:t>current</a:t>
            </a:r>
            <a:r>
              <a:rPr lang="es-CL" sz="1000" dirty="0"/>
              <a:t> </a:t>
            </a:r>
            <a:r>
              <a:rPr lang="es-CL" sz="1000" dirty="0" err="1"/>
              <a:t>through</a:t>
            </a:r>
            <a:r>
              <a:rPr lang="es-CL" sz="1000" dirty="0"/>
              <a:t>: Mar 2020. | </a:t>
            </a:r>
            <a:r>
              <a:rPr lang="es-CL" sz="1000" dirty="0" err="1"/>
              <a:t>This</a:t>
            </a:r>
            <a:r>
              <a:rPr lang="es-CL" sz="1000" dirty="0"/>
              <a:t> </a:t>
            </a:r>
            <a:r>
              <a:rPr lang="es-CL" sz="1000" dirty="0" err="1"/>
              <a:t>topic</a:t>
            </a:r>
            <a:r>
              <a:rPr lang="es-CL" sz="1000" dirty="0"/>
              <a:t> </a:t>
            </a:r>
            <a:r>
              <a:rPr lang="es-CL" sz="1000" dirty="0" err="1"/>
              <a:t>last</a:t>
            </a:r>
            <a:r>
              <a:rPr lang="es-CL" sz="1000" dirty="0"/>
              <a:t> </a:t>
            </a:r>
            <a:r>
              <a:rPr lang="es-CL" sz="1000" dirty="0" err="1"/>
              <a:t>updated</a:t>
            </a:r>
            <a:r>
              <a:rPr lang="es-CL" sz="1000" dirty="0"/>
              <a:t>: Jan 21, 2019.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75434F-B7C6-4553-A986-145F0A271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70"/>
    </mc:Choice>
    <mc:Fallback>
      <p:transition spd="slow" advTm="3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" x="2903538" y="1289050"/>
          <p14:tracePt t="229" x="2916238" y="1289050"/>
          <p14:tracePt t="237" x="2928938" y="1263650"/>
          <p14:tracePt t="245" x="2954338" y="1238250"/>
          <p14:tracePt t="253" x="2967038" y="1227138"/>
          <p14:tracePt t="261" x="2992438" y="1201738"/>
          <p14:tracePt t="269" x="3016250" y="1176338"/>
          <p14:tracePt t="275" x="3067050" y="1138238"/>
          <p14:tracePt t="283" x="3141663" y="1114425"/>
          <p14:tracePt t="292" x="3205163" y="1089025"/>
          <p14:tracePt t="299" x="3254375" y="1076325"/>
          <p14:tracePt t="308" x="3317875" y="1050925"/>
          <p14:tracePt t="315" x="3367088" y="1014413"/>
          <p14:tracePt t="323" x="3405188" y="989013"/>
          <p14:tracePt t="331" x="3417888" y="976313"/>
          <p14:tracePt t="337" x="3429000" y="963613"/>
          <p14:tracePt t="385" x="3417888" y="963613"/>
          <p14:tracePt t="394" x="3405188" y="963613"/>
          <p14:tracePt t="403" x="3405188" y="950913"/>
          <p14:tracePt t="419" x="3405188" y="938213"/>
          <p14:tracePt t="428" x="3405188" y="925513"/>
          <p14:tracePt t="551" x="3405188" y="912813"/>
          <p14:tracePt t="579" x="3379788" y="912813"/>
          <p14:tracePt t="588" x="3279775" y="901700"/>
          <p14:tracePt t="596" x="3141663" y="876300"/>
          <p14:tracePt t="603" x="3003550" y="825500"/>
          <p14:tracePt t="611" x="2854325" y="763588"/>
          <p14:tracePt t="617" x="2716213" y="663575"/>
          <p14:tracePt t="626" x="2590800" y="563563"/>
          <p14:tracePt t="633" x="2465388" y="512763"/>
          <p14:tracePt t="642" x="2378075" y="463550"/>
          <p14:tracePt t="649" x="2303463" y="412750"/>
          <p14:tracePt t="659" x="2216150" y="387350"/>
          <p14:tracePt t="665" x="2152650" y="374650"/>
          <p14:tracePt t="671" x="2127250" y="350838"/>
          <p14:tracePt t="679" x="2116138" y="350838"/>
          <p14:tracePt t="687" x="2103438" y="350838"/>
          <p14:tracePt t="2959" x="2103438" y="338138"/>
          <p14:tracePt t="2967" x="2116138" y="325438"/>
          <p14:tracePt t="2975" x="2127250" y="312738"/>
          <p14:tracePt t="2991" x="2127250" y="300038"/>
          <p14:tracePt t="3132" x="2127250" y="287338"/>
          <p14:tracePt t="3138" x="2127250" y="274638"/>
          <p14:tracePt t="3344" x="2127250" y="263525"/>
          <p14:tracePt t="3380" x="2127250" y="250825"/>
          <p14:tracePt t="3401" x="2139950" y="238125"/>
          <p14:tracePt t="3463" x="2152650" y="238125"/>
          <p14:tracePt t="3475" x="2152650" y="225425"/>
          <p14:tracePt t="3483" x="2178050" y="212725"/>
          <p14:tracePt t="3491" x="2190750" y="200025"/>
          <p14:tracePt t="3499" x="2203450" y="187325"/>
          <p14:tracePt t="3507" x="2228850" y="187325"/>
          <p14:tracePt t="3569" x="2216150" y="187325"/>
          <p14:tracePt t="3800" x="2216150" y="174625"/>
          <p14:tracePt t="4078" x="2203450" y="174625"/>
          <p14:tracePt t="4086" x="2178050" y="174625"/>
          <p14:tracePt t="4094" x="2152650" y="187325"/>
          <p14:tracePt t="4102" x="2090738" y="200025"/>
          <p14:tracePt t="4109" x="2039938" y="212725"/>
          <p14:tracePt t="4118" x="2014538" y="212725"/>
          <p14:tracePt t="4126" x="2003425" y="212725"/>
          <p14:tracePt t="4133" x="1978025" y="212725"/>
          <p14:tracePt t="4183" x="1978025" y="225425"/>
          <p14:tracePt t="4196" x="1965325" y="225425"/>
          <p14:tracePt t="4202" x="1914525" y="250825"/>
          <p14:tracePt t="4210" x="1839913" y="263525"/>
          <p14:tracePt t="4217" x="1765300" y="287338"/>
          <p14:tracePt t="4226" x="1727200" y="312738"/>
          <p14:tracePt t="4233" x="1689100" y="325438"/>
          <p14:tracePt t="4242" x="1665288" y="325438"/>
          <p14:tracePt t="4249" x="1665288" y="338138"/>
          <p14:tracePt t="4259" x="1652588" y="338138"/>
          <p14:tracePt t="4276" x="1652588" y="350838"/>
          <p14:tracePt t="4311" x="1665288" y="425450"/>
          <p14:tracePt t="4319" x="1689100" y="487363"/>
          <p14:tracePt t="4327" x="1701800" y="563563"/>
          <p14:tracePt t="4333" x="1701800" y="600075"/>
          <p14:tracePt t="4341" x="1701800" y="650875"/>
          <p14:tracePt t="4349" x="1701800" y="676275"/>
          <p14:tracePt t="4358" x="1714500" y="712788"/>
          <p14:tracePt t="4365" x="1727200" y="725488"/>
          <p14:tracePt t="4375" x="1727200" y="738188"/>
          <p14:tracePt t="4432" x="1739900" y="750888"/>
          <p14:tracePt t="4447" x="1752600" y="750888"/>
          <p14:tracePt t="4456" x="1790700" y="776288"/>
          <p14:tracePt t="4462" x="1827213" y="788988"/>
          <p14:tracePt t="4469" x="1839913" y="812800"/>
          <p14:tracePt t="4478" x="1865313" y="825500"/>
          <p14:tracePt t="4485" x="1878013" y="838200"/>
          <p14:tracePt t="4594" x="1878013" y="850900"/>
          <p14:tracePt t="4637" x="1890713" y="850900"/>
          <p14:tracePt t="4645" x="1903413" y="850900"/>
          <p14:tracePt t="4653" x="1914525" y="850900"/>
          <p14:tracePt t="4659" x="1927225" y="850900"/>
          <p14:tracePt t="4667" x="1952625" y="850900"/>
          <p14:tracePt t="4675" x="1990725" y="838200"/>
          <p14:tracePt t="4683" x="2014538" y="825500"/>
          <p14:tracePt t="4691" x="2027238" y="812800"/>
          <p14:tracePt t="4699" x="2039938" y="812800"/>
          <p14:tracePt t="4708" x="2039938" y="801688"/>
          <p14:tracePt t="4725" x="2039938" y="788988"/>
          <p14:tracePt t="4733" x="2039938" y="776288"/>
          <p14:tracePt t="4741" x="2039938" y="763588"/>
          <p14:tracePt t="4749" x="2039938" y="750888"/>
          <p14:tracePt t="4765" x="2052638" y="725488"/>
          <p14:tracePt t="4774" x="2052638" y="712788"/>
          <p14:tracePt t="4781" x="2065338" y="700088"/>
          <p14:tracePt t="4789" x="2065338" y="676275"/>
          <p14:tracePt t="4795" x="2065338" y="663575"/>
          <p14:tracePt t="4803" x="2065338" y="650875"/>
          <p14:tracePt t="4819" x="2065338" y="638175"/>
          <p14:tracePt t="4827" x="2065338" y="612775"/>
          <p14:tracePt t="4835" x="2065338" y="600075"/>
          <p14:tracePt t="4843" x="2065338" y="588963"/>
          <p14:tracePt t="4851" x="2065338" y="563563"/>
          <p14:tracePt t="4859" x="2052638" y="538163"/>
          <p14:tracePt t="4865" x="2039938" y="512763"/>
          <p14:tracePt t="4874" x="2039938" y="500063"/>
          <p14:tracePt t="4881" x="2027238" y="476250"/>
          <p14:tracePt t="4889" x="2014538" y="463550"/>
          <p14:tracePt t="4897" x="2014538" y="450850"/>
          <p14:tracePt t="4905" x="2014538" y="438150"/>
          <p14:tracePt t="4913" x="2014538" y="425450"/>
          <p14:tracePt t="4921" x="2003425" y="412750"/>
          <p14:tracePt t="4935" x="1990725" y="387350"/>
          <p14:tracePt t="4943" x="1990725" y="374650"/>
          <p14:tracePt t="4951" x="1990725" y="363538"/>
          <p14:tracePt t="4959" x="1990725" y="338138"/>
          <p14:tracePt t="4967" x="1978025" y="338138"/>
          <p14:tracePt t="4975" x="1978025" y="325438"/>
          <p14:tracePt t="4983" x="1965325" y="300038"/>
          <p14:tracePt t="4989" x="1952625" y="287338"/>
          <p14:tracePt t="4997" x="1952625" y="274638"/>
          <p14:tracePt t="5005" x="1927225" y="250825"/>
          <p14:tracePt t="5013" x="1914525" y="238125"/>
          <p14:tracePt t="5021" x="1903413" y="212725"/>
          <p14:tracePt t="5029" x="1890713" y="200025"/>
          <p14:tracePt t="5037" x="1878013" y="187325"/>
          <p14:tracePt t="5115" x="1865313" y="187325"/>
          <p14:tracePt t="5125" x="1852613" y="187325"/>
          <p14:tracePt t="5137" x="1839913" y="187325"/>
          <p14:tracePt t="5153" x="1827213" y="187325"/>
          <p14:tracePt t="5161" x="1814513" y="187325"/>
          <p14:tracePt t="5169" x="1801813" y="187325"/>
          <p14:tracePt t="5185" x="1778000" y="187325"/>
          <p14:tracePt t="5192" x="1765300" y="187325"/>
          <p14:tracePt t="5203" x="1752600" y="187325"/>
          <p14:tracePt t="5219" x="1739900" y="187325"/>
          <p14:tracePt t="5261" x="1727200" y="187325"/>
          <p14:tracePt t="5270" x="1714500" y="200025"/>
          <p14:tracePt t="5278" x="1701800" y="212725"/>
          <p14:tracePt t="5285" x="1677988" y="212725"/>
          <p14:tracePt t="5295" x="1665288" y="238125"/>
          <p14:tracePt t="5301" x="1665288" y="250825"/>
          <p14:tracePt t="5311" x="1652588" y="263525"/>
          <p14:tracePt t="5317" x="1652588" y="274638"/>
          <p14:tracePt t="5327" x="1639888" y="287338"/>
          <p14:tracePt t="5340" x="1627188" y="300038"/>
          <p14:tracePt t="5356" x="1627188" y="312738"/>
          <p14:tracePt t="5371" x="1627188" y="338138"/>
          <p14:tracePt t="5385" x="1627188" y="350838"/>
          <p14:tracePt t="5394" x="1627188" y="374650"/>
          <p14:tracePt t="5401" x="1627188" y="387350"/>
          <p14:tracePt t="5411" x="1627188" y="400050"/>
          <p14:tracePt t="5417" x="1627188" y="412750"/>
          <p14:tracePt t="5426" x="1627188" y="425450"/>
          <p14:tracePt t="5433" x="1639888" y="450850"/>
          <p14:tracePt t="5443" x="1652588" y="463550"/>
          <p14:tracePt t="5449" x="1652588" y="476250"/>
          <p14:tracePt t="5461" x="1652588" y="487363"/>
          <p14:tracePt t="5477" x="1652588" y="500063"/>
          <p14:tracePt t="5483" x="1665288" y="500063"/>
          <p14:tracePt t="5493" x="1665288" y="512763"/>
          <p14:tracePt t="5500" x="1665288" y="525463"/>
          <p14:tracePt t="5510" x="1677988" y="525463"/>
          <p14:tracePt t="5516" x="1677988" y="538163"/>
          <p14:tracePt t="5521" x="1689100" y="550863"/>
          <p14:tracePt t="5530" x="1701800" y="563563"/>
          <p14:tracePt t="5546" x="1714500" y="576263"/>
          <p14:tracePt t="5562" x="1727200" y="588963"/>
          <p14:tracePt t="5569" x="1727200" y="600075"/>
          <p14:tracePt t="5578" x="1739900" y="612775"/>
          <p14:tracePt t="5583" x="1752600" y="612775"/>
          <p14:tracePt t="5592" x="1752600" y="625475"/>
          <p14:tracePt t="5627" x="1765300" y="625475"/>
          <p14:tracePt t="5636" x="1765300" y="638175"/>
          <p14:tracePt t="5644" x="1765300" y="650875"/>
          <p14:tracePt t="5649" x="1778000" y="650875"/>
          <p14:tracePt t="5661" x="1778000" y="663575"/>
          <p14:tracePt t="5717" x="1790700" y="676275"/>
          <p14:tracePt t="5724" x="1801813" y="676275"/>
          <p14:tracePt t="5732" x="1801813" y="688975"/>
          <p14:tracePt t="5751" x="1801813" y="700088"/>
          <p14:tracePt t="6136" x="1814513" y="712788"/>
          <p14:tracePt t="6152" x="1827213" y="725488"/>
          <p14:tracePt t="6308" x="1839913" y="738188"/>
          <p14:tracePt t="6318" x="1852613" y="750888"/>
          <p14:tracePt t="6341" x="1865313" y="750888"/>
          <p14:tracePt t="6357" x="1878013" y="750888"/>
          <p14:tracePt t="6383" x="1878013" y="763588"/>
          <p14:tracePt t="6391" x="1890713" y="763588"/>
          <p14:tracePt t="6399" x="1903413" y="763588"/>
          <p14:tracePt t="6409" x="1903413" y="776288"/>
          <p14:tracePt t="6424" x="1914525" y="776288"/>
          <p14:tracePt t="6431" x="1914525" y="788988"/>
          <p14:tracePt t="6447" x="1927225" y="801688"/>
          <p14:tracePt t="6481" x="1952625" y="812800"/>
          <p14:tracePt t="6513" x="1965325" y="825500"/>
          <p14:tracePt t="6555" x="1978025" y="825500"/>
          <p14:tracePt t="6617" x="1978025" y="838200"/>
          <p14:tracePt t="6717" x="1978025" y="850900"/>
          <p14:tracePt t="6781" x="1990725" y="863600"/>
          <p14:tracePt t="6832" x="2003425" y="863600"/>
          <p14:tracePt t="7192" x="2014538" y="850900"/>
          <p14:tracePt t="7200" x="2039938" y="825500"/>
          <p14:tracePt t="7208" x="2052638" y="801688"/>
          <p14:tracePt t="7217" x="2078038" y="738188"/>
          <p14:tracePt t="7224" x="2103438" y="676275"/>
          <p14:tracePt t="7232" x="2116138" y="625475"/>
          <p14:tracePt t="7241" x="2116138" y="576263"/>
          <p14:tracePt t="7245" x="2116138" y="500063"/>
          <p14:tracePt t="7253" x="2116138" y="438150"/>
          <p14:tracePt t="7261" x="2090738" y="387350"/>
          <p14:tracePt t="7269" x="2078038" y="350838"/>
          <p14:tracePt t="7277" x="2065338" y="325438"/>
          <p14:tracePt t="7285" x="2052638" y="300038"/>
          <p14:tracePt t="7293" x="2052638" y="287338"/>
          <p14:tracePt t="7327" x="2039938" y="274638"/>
          <p14:tracePt t="7336" x="2027238" y="263525"/>
          <p14:tracePt t="7351" x="2014538" y="250825"/>
          <p14:tracePt t="7368" x="2003425" y="250825"/>
          <p14:tracePt t="7393" x="2003425" y="238125"/>
          <p14:tracePt t="7445" x="1990725" y="238125"/>
          <p14:tracePt t="7456" x="1978025" y="238125"/>
          <p14:tracePt t="7464" x="1965325" y="250825"/>
          <p14:tracePt t="7472" x="1965325" y="263525"/>
          <p14:tracePt t="7480" x="1952625" y="274638"/>
          <p14:tracePt t="7495" x="1939925" y="287338"/>
          <p14:tracePt t="7503" x="1939925" y="300038"/>
          <p14:tracePt t="7509" x="1939925" y="312738"/>
          <p14:tracePt t="7517" x="1939925" y="325438"/>
          <p14:tracePt t="7525" x="1939925" y="338138"/>
          <p14:tracePt t="7533" x="1939925" y="350838"/>
          <p14:tracePt t="7553" x="1939925" y="363538"/>
          <p14:tracePt t="7561" x="1939925" y="374650"/>
          <p14:tracePt t="7577" x="1939925" y="387350"/>
          <p14:tracePt t="7591" x="1927225" y="400050"/>
          <p14:tracePt t="7608" x="1927225" y="412750"/>
          <p14:tracePt t="7666" x="1927225" y="425450"/>
          <p14:tracePt t="7685" x="1927225" y="438150"/>
          <p14:tracePt t="7728" x="1939925" y="438150"/>
          <p14:tracePt t="7740" x="1939925" y="450850"/>
          <p14:tracePt t="8376" x="1952625" y="463550"/>
          <p14:tracePt t="8384" x="1952625" y="476250"/>
          <p14:tracePt t="9242" x="1965325" y="476250"/>
          <p14:tracePt t="9250" x="1965325" y="487363"/>
          <p14:tracePt t="9306" x="1978025" y="487363"/>
          <p14:tracePt t="10016" x="1978025" y="500063"/>
          <p14:tracePt t="10314" x="1990725" y="500063"/>
          <p14:tracePt t="10462" x="1990725" y="512763"/>
          <p14:tracePt t="10470" x="1990725" y="525463"/>
          <p14:tracePt t="10502" x="1990725" y="538163"/>
          <p14:tracePt t="10524" x="1990725" y="550863"/>
          <p14:tracePt t="10544" x="1990725" y="563563"/>
          <p14:tracePt t="10552" x="1990725" y="576263"/>
          <p14:tracePt t="10568" x="1990725" y="600075"/>
          <p14:tracePt t="10574" x="1990725" y="612775"/>
          <p14:tracePt t="10581" x="2003425" y="650875"/>
          <p14:tracePt t="10591" x="2014538" y="663575"/>
          <p14:tracePt t="10597" x="2027238" y="676275"/>
          <p14:tracePt t="10607" x="2027238" y="700088"/>
          <p14:tracePt t="10613" x="2027238" y="712788"/>
          <p14:tracePt t="10621" x="2027238" y="725488"/>
          <p14:tracePt t="10629" x="2039938" y="750888"/>
          <p14:tracePt t="10637" x="2052638" y="763588"/>
          <p14:tracePt t="10668" x="2052638" y="776288"/>
          <p14:tracePt t="10679" x="2065338" y="788988"/>
          <p14:tracePt t="10695" x="2078038" y="788988"/>
          <p14:tracePt t="10704" x="2090738" y="801688"/>
          <p14:tracePt t="10710" x="2103438" y="801688"/>
          <p14:tracePt t="10717" x="2103438" y="812800"/>
          <p14:tracePt t="10725" x="2116138" y="825500"/>
          <p14:tracePt t="10889" x="2116138" y="838200"/>
          <p14:tracePt t="10919" x="2116138" y="850900"/>
          <p14:tracePt t="10952" x="2116138" y="863600"/>
          <p14:tracePt t="10960" x="2103438" y="876300"/>
          <p14:tracePt t="10986" x="2103438" y="889000"/>
          <p14:tracePt t="11040" x="2103438" y="901700"/>
          <p14:tracePt t="11059" x="2103438" y="912813"/>
          <p14:tracePt t="11083" x="2116138" y="925513"/>
          <p14:tracePt t="11113" x="2139950" y="925513"/>
          <p14:tracePt t="11121" x="2152650" y="925513"/>
          <p14:tracePt t="11129" x="2165350" y="925513"/>
          <p14:tracePt t="11137" x="2190750" y="925513"/>
          <p14:tracePt t="11145" x="2228850" y="912813"/>
          <p14:tracePt t="11153" x="2252663" y="889000"/>
          <p14:tracePt t="11161" x="2265363" y="876300"/>
          <p14:tracePt t="11167" x="2290763" y="850900"/>
          <p14:tracePt t="11175" x="2303463" y="825500"/>
          <p14:tracePt t="11191" x="2316163" y="812800"/>
          <p14:tracePt t="11211" x="2328863" y="801688"/>
          <p14:tracePt t="11219" x="2328863" y="788988"/>
          <p14:tracePt t="11235" x="2339975" y="776288"/>
          <p14:tracePt t="11249" x="2339975" y="763588"/>
          <p14:tracePt t="11293" x="2339975" y="750888"/>
          <p14:tracePt t="11628" x="2352675" y="750888"/>
          <p14:tracePt t="11642" x="2365375" y="750888"/>
          <p14:tracePt t="11650" x="2365375" y="763588"/>
          <p14:tracePt t="11659" x="2378075" y="763588"/>
          <p14:tracePt t="11686" x="2378075" y="776288"/>
          <p14:tracePt t="11719" x="2390775" y="788988"/>
          <p14:tracePt t="11728" x="2403475" y="801688"/>
          <p14:tracePt t="11736" x="2416175" y="801688"/>
          <p14:tracePt t="11744" x="2428875" y="825500"/>
          <p14:tracePt t="11751" x="2452688" y="838200"/>
          <p14:tracePt t="11759" x="2478088" y="850900"/>
          <p14:tracePt t="11767" x="2528888" y="863600"/>
          <p14:tracePt t="11774" x="2565400" y="876300"/>
          <p14:tracePt t="11781" x="2616200" y="901700"/>
          <p14:tracePt t="11791" x="2667000" y="901700"/>
          <p14:tracePt t="11797" x="2703513" y="912813"/>
          <p14:tracePt t="11807" x="2728913" y="912813"/>
          <p14:tracePt t="11813" x="2741613" y="912813"/>
          <p14:tracePt t="11821" x="2767013" y="912813"/>
          <p14:tracePt t="11925" x="2778125" y="912813"/>
          <p14:tracePt t="11945" x="2790825" y="912813"/>
          <p14:tracePt t="11954" x="2803525" y="912813"/>
          <p14:tracePt t="11961" x="2816225" y="912813"/>
          <p14:tracePt t="11967" x="2841625" y="912813"/>
          <p14:tracePt t="11976" x="2854325" y="912813"/>
          <p14:tracePt t="11983" x="2879725" y="912813"/>
          <p14:tracePt t="11992" x="2903538" y="912813"/>
          <p14:tracePt t="11999" x="2928938" y="912813"/>
          <p14:tracePt t="12008" x="2941638" y="912813"/>
          <p14:tracePt t="12015" x="2954338" y="912813"/>
          <p14:tracePt t="12024" x="2967038" y="912813"/>
          <p14:tracePt t="12029" x="2979738" y="912813"/>
          <p14:tracePt t="12081" x="2992438" y="912813"/>
          <p14:tracePt t="12099" x="3003550" y="912813"/>
          <p14:tracePt t="12108" x="3041650" y="925513"/>
          <p14:tracePt t="12116" x="3067050" y="925513"/>
          <p14:tracePt t="12124" x="3079750" y="925513"/>
          <p14:tracePt t="12131" x="3092450" y="925513"/>
          <p14:tracePt t="12140" x="3103563" y="925513"/>
          <p14:tracePt t="12243" x="3128963" y="925513"/>
          <p14:tracePt t="12252" x="3192463" y="925513"/>
          <p14:tracePt t="12260" x="3241675" y="925513"/>
          <p14:tracePt t="12268" x="3279775" y="925513"/>
          <p14:tracePt t="12276" x="3292475" y="925513"/>
          <p14:tracePt t="12361" x="3305175" y="925513"/>
          <p14:tracePt t="12372" x="3317875" y="925513"/>
          <p14:tracePt t="12380" x="3328988" y="925513"/>
          <p14:tracePt t="12389" x="3341688" y="925513"/>
          <p14:tracePt t="12396" x="3354388" y="925513"/>
          <p14:tracePt t="12411" x="3367088" y="925513"/>
          <p14:tracePt t="12419" x="3392488" y="925513"/>
          <p14:tracePt t="12433" x="3405188" y="925513"/>
          <p14:tracePt t="12489" x="3417888" y="925513"/>
          <p14:tracePt t="12503" x="3429000" y="925513"/>
          <p14:tracePt t="12512" x="3454400" y="925513"/>
          <p14:tracePt t="12520" x="3467100" y="925513"/>
          <p14:tracePt t="12528" x="3479800" y="925513"/>
          <p14:tracePt t="12535" x="3492500" y="938213"/>
          <p14:tracePt t="12543" x="3517900" y="938213"/>
          <p14:tracePt t="12551" x="3517900" y="950913"/>
          <p14:tracePt t="12560" x="3530600" y="950913"/>
          <p14:tracePt t="12655" x="3554413" y="963613"/>
          <p14:tracePt t="12664" x="3567113" y="963613"/>
          <p14:tracePt t="12673" x="3579813" y="963613"/>
          <p14:tracePt t="12679" x="3605213" y="963613"/>
          <p14:tracePt t="12688" x="3617913" y="963613"/>
          <p14:tracePt t="12717" x="3630613" y="963613"/>
          <p14:tracePt t="12729" x="3643313" y="963613"/>
          <p14:tracePt t="12745" x="3654425" y="963613"/>
          <p14:tracePt t="12753" x="3679825" y="963613"/>
          <p14:tracePt t="12761" x="3692525" y="963613"/>
          <p14:tracePt t="12767" x="3705225" y="963613"/>
          <p14:tracePt t="12775" x="3730625" y="963613"/>
          <p14:tracePt t="12783" x="3756025" y="963613"/>
          <p14:tracePt t="12792" x="3792538" y="963613"/>
          <p14:tracePt t="12799" x="3805238" y="963613"/>
          <p14:tracePt t="12808" x="3817938" y="963613"/>
          <p14:tracePt t="12815" x="3830638" y="963613"/>
          <p14:tracePt t="12824" x="3856038" y="963613"/>
          <p14:tracePt t="12829" x="3867150" y="963613"/>
          <p14:tracePt t="12837" x="3879850" y="963613"/>
          <p14:tracePt t="12845" x="3892550" y="963613"/>
          <p14:tracePt t="12861" x="3905250" y="963613"/>
          <p14:tracePt t="12893" x="3917950" y="963613"/>
          <p14:tracePt t="12899" x="3930650" y="963613"/>
          <p14:tracePt t="12907" x="3956050" y="963613"/>
          <p14:tracePt t="12915" x="3968750" y="963613"/>
          <p14:tracePt t="12924" x="3979863" y="950913"/>
          <p14:tracePt t="12931" x="4005263" y="950913"/>
          <p14:tracePt t="12947" x="4017963" y="950913"/>
          <p14:tracePt t="12957" x="4030663" y="938213"/>
          <p14:tracePt t="12997" x="4043363" y="912813"/>
          <p14:tracePt t="13005" x="4056063" y="912813"/>
          <p14:tracePt t="13022" x="4068763" y="901700"/>
          <p14:tracePt t="13035" x="4068763" y="889000"/>
          <p14:tracePt t="13056" x="4068763" y="876300"/>
          <p14:tracePt t="13067" x="4068763" y="863600"/>
          <p14:tracePt t="13083" x="4068763" y="850900"/>
          <p14:tracePt t="13092" x="4068763" y="838200"/>
          <p14:tracePt t="13109" x="4068763" y="825500"/>
          <p14:tracePt t="13117" x="4068763" y="812800"/>
          <p14:tracePt t="13133" x="4056063" y="801688"/>
          <p14:tracePt t="13141" x="4043363" y="788988"/>
          <p14:tracePt t="13149" x="4017963" y="776288"/>
          <p14:tracePt t="13179" x="4005263" y="776288"/>
          <p14:tracePt t="13195" x="4005263" y="763588"/>
          <p14:tracePt t="13203" x="3992563" y="763588"/>
          <p14:tracePt t="13211" x="3979863" y="763588"/>
          <p14:tracePt t="13219" x="3968750" y="763588"/>
          <p14:tracePt t="13227" x="3943350" y="763588"/>
          <p14:tracePt t="13242" x="3930650" y="763588"/>
          <p14:tracePt t="13249" x="3917950" y="763588"/>
          <p14:tracePt t="13258" x="3905250" y="763588"/>
          <p14:tracePt t="13265" x="3892550" y="763588"/>
          <p14:tracePt t="13273" x="3879850" y="763588"/>
          <p14:tracePt t="13281" x="3867150" y="750888"/>
          <p14:tracePt t="13287" x="3843338" y="750888"/>
          <p14:tracePt t="13295" x="3830638" y="750888"/>
          <p14:tracePt t="13303" x="3817938" y="750888"/>
          <p14:tracePt t="13311" x="3792538" y="750888"/>
          <p14:tracePt t="13319" x="3779838" y="750888"/>
          <p14:tracePt t="13327" x="3767138" y="750888"/>
          <p14:tracePt t="13335" x="3756025" y="750888"/>
          <p14:tracePt t="13343" x="3730625" y="750888"/>
          <p14:tracePt t="13351" x="3717925" y="750888"/>
          <p14:tracePt t="13359" x="3705225" y="750888"/>
          <p14:tracePt t="13365" x="3679825" y="750888"/>
          <p14:tracePt t="13373" x="3667125" y="750888"/>
          <p14:tracePt t="13381" x="3654425" y="750888"/>
          <p14:tracePt t="13391" x="3630613" y="750888"/>
          <p14:tracePt t="13397" x="3605213" y="750888"/>
          <p14:tracePt t="13407" x="3592513" y="750888"/>
          <p14:tracePt t="13413" x="3579813" y="750888"/>
          <p14:tracePt t="13423" x="3567113" y="750888"/>
          <p14:tracePt t="13427" x="3541713" y="750888"/>
          <p14:tracePt t="13435" x="3530600" y="750888"/>
          <p14:tracePt t="13443" x="3517900" y="750888"/>
          <p14:tracePt t="13451" x="3492500" y="750888"/>
          <p14:tracePt t="13459" x="3479800" y="750888"/>
          <p14:tracePt t="13475" x="3467100" y="750888"/>
          <p14:tracePt t="13483" x="3454400" y="750888"/>
          <p14:tracePt t="13490" x="3429000" y="750888"/>
          <p14:tracePt t="13497" x="3417888" y="750888"/>
          <p14:tracePt t="13507" x="3405188" y="750888"/>
          <p14:tracePt t="13513" x="3392488" y="750888"/>
          <p14:tracePt t="13524" x="3367088" y="750888"/>
          <p14:tracePt t="13529" x="3341688" y="750888"/>
          <p14:tracePt t="13537" x="3328988" y="750888"/>
          <p14:tracePt t="13545" x="3317875" y="750888"/>
          <p14:tracePt t="13553" x="3292475" y="750888"/>
          <p14:tracePt t="13567" x="3279775" y="750888"/>
          <p14:tracePt t="13575" x="3267075" y="750888"/>
          <p14:tracePt t="13583" x="3254375" y="763588"/>
          <p14:tracePt t="13599" x="3241675" y="763588"/>
          <p14:tracePt t="13607" x="3228975" y="763588"/>
          <p14:tracePt t="13615" x="3216275" y="763588"/>
          <p14:tracePt t="13624" x="3192463" y="763588"/>
          <p14:tracePt t="13629" x="3167063" y="776288"/>
          <p14:tracePt t="13637" x="3128963" y="776288"/>
          <p14:tracePt t="13645" x="3092450" y="801688"/>
          <p14:tracePt t="13653" x="3041650" y="801688"/>
          <p14:tracePt t="13661" x="2979738" y="812800"/>
          <p14:tracePt t="13669" x="2928938" y="812800"/>
          <p14:tracePt t="13677" x="2903538" y="825500"/>
          <p14:tracePt t="13685" x="2890838" y="838200"/>
          <p14:tracePt t="13691" x="2879725" y="838200"/>
          <p14:tracePt t="13782" x="2867025" y="838200"/>
          <p14:tracePt t="13790" x="2854325" y="850900"/>
          <p14:tracePt t="13798" x="2854325" y="863600"/>
          <p14:tracePt t="13808" x="2841625" y="863600"/>
          <p14:tracePt t="13819" x="2841625" y="876300"/>
          <p14:tracePt t="13856" x="2828925" y="901700"/>
          <p14:tracePt t="13872" x="2828925" y="912813"/>
          <p14:tracePt t="13880" x="2828925" y="925513"/>
          <p14:tracePt t="13888" x="2816225" y="925513"/>
          <p14:tracePt t="13895" x="2816225" y="950913"/>
          <p14:tracePt t="13901" x="2816225" y="963613"/>
          <p14:tracePt t="13909" x="2816225" y="976313"/>
          <p14:tracePt t="13917" x="2828925" y="989013"/>
          <p14:tracePt t="13933" x="2841625" y="1014413"/>
          <p14:tracePt t="13942" x="2854325" y="1025525"/>
          <p14:tracePt t="13958" x="2854325" y="1038225"/>
          <p14:tracePt t="13964" x="2867025" y="1050925"/>
          <p14:tracePt t="13979" x="2879725" y="1050925"/>
          <p14:tracePt t="13987" x="2890838" y="1063625"/>
          <p14:tracePt t="13995" x="2903538" y="1076325"/>
          <p14:tracePt t="14003" x="2928938" y="1076325"/>
          <p14:tracePt t="14011" x="2954338" y="1076325"/>
          <p14:tracePt t="14019" x="2967038" y="1076325"/>
          <p14:tracePt t="14025" x="2992438" y="1076325"/>
          <p14:tracePt t="14033" x="3028950" y="1076325"/>
          <p14:tracePt t="14041" x="3067050" y="1089025"/>
          <p14:tracePt t="14049" x="3092450" y="1101725"/>
          <p14:tracePt t="14059" x="3103563" y="1101725"/>
          <p14:tracePt t="14065" x="3116263" y="1101725"/>
          <p14:tracePt t="14073" x="3141663" y="1101725"/>
          <p14:tracePt t="14081" x="3154363" y="1101725"/>
          <p14:tracePt t="14087" x="3167063" y="1101725"/>
          <p14:tracePt t="14095" x="3179763" y="1101725"/>
          <p14:tracePt t="14103" x="3205163" y="1101725"/>
          <p14:tracePt t="14119" x="3228975" y="1101725"/>
          <p14:tracePt t="14135" x="3241675" y="1101725"/>
          <p14:tracePt t="14151" x="3254375" y="1101725"/>
          <p14:tracePt t="14158" x="3279775" y="1101725"/>
          <p14:tracePt t="14165" x="3292475" y="1101725"/>
          <p14:tracePt t="14173" x="3305175" y="1101725"/>
          <p14:tracePt t="14181" x="3328988" y="1101725"/>
          <p14:tracePt t="14190" x="3354388" y="1114425"/>
          <p14:tracePt t="14197" x="3379788" y="1114425"/>
          <p14:tracePt t="14206" x="3417888" y="1125538"/>
          <p14:tracePt t="14213" x="3454400" y="1125538"/>
          <p14:tracePt t="14219" x="3467100" y="1125538"/>
          <p14:tracePt t="14227" x="3492500" y="1125538"/>
          <p14:tracePt t="14235" x="3530600" y="1125538"/>
          <p14:tracePt t="14243" x="3541713" y="1125538"/>
          <p14:tracePt t="14251" x="3554413" y="1125538"/>
          <p14:tracePt t="14259" x="3567113" y="1125538"/>
          <p14:tracePt t="14267" x="3592513" y="1125538"/>
          <p14:tracePt t="14275" x="3605213" y="1114425"/>
          <p14:tracePt t="14281" x="3630613" y="1101725"/>
          <p14:tracePt t="14290" x="3643313" y="1101725"/>
          <p14:tracePt t="14297" x="3654425" y="1101725"/>
          <p14:tracePt t="14307" x="3667125" y="1101725"/>
          <p14:tracePt t="14313" x="3679825" y="1101725"/>
          <p14:tracePt t="14512" x="3667125" y="1101725"/>
          <p14:tracePt t="14535" x="3654425" y="1101725"/>
          <p14:tracePt t="14554" x="3643313" y="1101725"/>
          <p14:tracePt t="14562" x="3630613" y="1101725"/>
          <p14:tracePt t="14578" x="3617913" y="1101725"/>
          <p14:tracePt t="14613" x="3605213" y="1101725"/>
          <p14:tracePt t="14627" x="3579813" y="1101725"/>
          <p14:tracePt t="14636" x="3567113" y="1101725"/>
          <p14:tracePt t="14644" x="3541713" y="1101725"/>
          <p14:tracePt t="14651" x="3492500" y="1101725"/>
          <p14:tracePt t="14660" x="3441700" y="1114425"/>
          <p14:tracePt t="14667" x="3392488" y="1114425"/>
          <p14:tracePt t="14675" x="3317875" y="1114425"/>
          <p14:tracePt t="14681" x="3267075" y="1114425"/>
          <p14:tracePt t="14692" x="3192463" y="1114425"/>
          <p14:tracePt t="14698" x="3128963" y="1114425"/>
          <p14:tracePt t="14708" x="3054350" y="1138238"/>
          <p14:tracePt t="14714" x="3003550" y="1150938"/>
          <p14:tracePt t="14723" x="2954338" y="1150938"/>
          <p14:tracePt t="14729" x="2903538" y="1163638"/>
          <p14:tracePt t="14738" x="2867025" y="1176338"/>
          <p14:tracePt t="14745" x="2816225" y="1201738"/>
          <p14:tracePt t="14751" x="2754313" y="1227138"/>
          <p14:tracePt t="14759" x="2678113" y="1238250"/>
          <p14:tracePt t="14767" x="2616200" y="1250950"/>
          <p14:tracePt t="14775" x="2490788" y="1289050"/>
          <p14:tracePt t="14783" x="2390775" y="1314450"/>
          <p14:tracePt t="14791" x="2303463" y="1327150"/>
          <p14:tracePt t="14799" x="2228850" y="1350963"/>
          <p14:tracePt t="14807" x="2203450" y="1350963"/>
          <p14:tracePt t="14813" x="2178050" y="1350963"/>
          <p14:tracePt t="14822" x="2165350" y="1350963"/>
          <p14:tracePt t="14829" x="2139950" y="1350963"/>
          <p14:tracePt t="14837" x="2127250" y="1363663"/>
          <p14:tracePt t="14845" x="2116138" y="1363663"/>
          <p14:tracePt t="14853" x="2090738" y="1363663"/>
          <p14:tracePt t="14861" x="2078038" y="1363663"/>
          <p14:tracePt t="14869" x="2065338" y="1376363"/>
          <p14:tracePt t="14875" x="2003425" y="1401763"/>
          <p14:tracePt t="14883" x="1952625" y="1427163"/>
          <p14:tracePt t="14891" x="1890713" y="1463675"/>
          <p14:tracePt t="14899" x="1827213" y="1527175"/>
          <p14:tracePt t="14907" x="1752600" y="1576388"/>
          <p14:tracePt t="14915" x="1701800" y="1652588"/>
          <p14:tracePt t="14923" x="1677988" y="1701800"/>
          <p14:tracePt t="14931" x="1652588" y="1752600"/>
          <p14:tracePt t="14939" x="1627188" y="1789113"/>
          <p14:tracePt t="14945" x="1627188" y="1801813"/>
          <p14:tracePt t="14953" x="1627188" y="1827213"/>
          <p14:tracePt t="14961" x="1614488" y="1852613"/>
          <p14:tracePt t="14969" x="1614488" y="1865313"/>
          <p14:tracePt t="14977" x="1614488" y="1876425"/>
          <p14:tracePt t="14989" x="1614488" y="1889125"/>
          <p14:tracePt t="15015" x="1627188" y="1914525"/>
          <p14:tracePt t="15024" x="1639888" y="1914525"/>
          <p14:tracePt t="15031" x="1652588" y="1939925"/>
          <p14:tracePt t="15042" x="1677988" y="1952625"/>
          <p14:tracePt t="15049" x="1689100" y="1978025"/>
          <p14:tracePt t="15059" x="1714500" y="1978025"/>
          <p14:tracePt t="15063" x="1727200" y="2014538"/>
          <p14:tracePt t="15075" x="1752600" y="2039938"/>
          <p14:tracePt t="15077" x="1765300" y="2052638"/>
          <p14:tracePt t="15085" x="1778000" y="2078038"/>
          <p14:tracePt t="15093" x="1778000" y="2089150"/>
          <p14:tracePt t="15101" x="1790700" y="2089150"/>
          <p14:tracePt t="15135" x="1801813" y="2089150"/>
          <p14:tracePt t="15151" x="1814513" y="2089150"/>
          <p14:tracePt t="15160" x="1827213" y="2089150"/>
          <p14:tracePt t="15168" x="1839913" y="2089150"/>
          <p14:tracePt t="15183" x="1852613" y="2078038"/>
          <p14:tracePt t="15192" x="1865313" y="2052638"/>
          <p14:tracePt t="15199" x="1878013" y="2039938"/>
          <p14:tracePt t="15208" x="1890713" y="2027238"/>
          <p14:tracePt t="15214" x="1903413" y="2014538"/>
          <p14:tracePt t="15224" x="1903413" y="2001838"/>
          <p14:tracePt t="15241" x="1914525" y="1978025"/>
          <p14:tracePt t="15246" x="1927225" y="1978025"/>
          <p14:tracePt t="15254" x="1927225" y="1965325"/>
          <p14:tracePt t="15262" x="1939925" y="1952625"/>
          <p14:tracePt t="15269" x="1939925" y="1939925"/>
          <p14:tracePt t="15276" x="1952625" y="1927225"/>
          <p14:tracePt t="15283" x="1965325" y="1914525"/>
          <p14:tracePt t="15292" x="1990725" y="1889125"/>
          <p14:tracePt t="15299" x="2014538" y="1876425"/>
          <p14:tracePt t="15309" x="2039938" y="1852613"/>
          <p14:tracePt t="15315" x="2065338" y="1839913"/>
          <p14:tracePt t="15325" x="2078038" y="1814513"/>
          <p14:tracePt t="15332" x="2103438" y="1814513"/>
          <p14:tracePt t="15338" x="2103438" y="1789113"/>
          <p14:tracePt t="15346" x="2116138" y="1789113"/>
          <p14:tracePt t="15354" x="2116138" y="1776413"/>
          <p14:tracePt t="15362" x="2139950" y="1776413"/>
          <p14:tracePt t="15369" x="2152650" y="1765300"/>
          <p14:tracePt t="15378" x="2165350" y="1752600"/>
          <p14:tracePt t="15385" x="2203450" y="1739900"/>
          <p14:tracePt t="15394" x="2216150" y="1739900"/>
          <p14:tracePt t="15401" x="2239963" y="1739900"/>
          <p14:tracePt t="15409" x="2252663" y="1727200"/>
          <p14:tracePt t="15415" x="2290763" y="1714500"/>
          <p14:tracePt t="15424" x="2303463" y="1714500"/>
          <p14:tracePt t="15431" x="2316163" y="1714500"/>
          <p14:tracePt t="15447" x="2328863" y="1714500"/>
          <p14:tracePt t="16602" x="2352675" y="1727200"/>
          <p14:tracePt t="16624" x="2365375" y="1739900"/>
          <p14:tracePt t="16632" x="2365375" y="1752600"/>
          <p14:tracePt t="16640" x="2378075" y="1765300"/>
          <p14:tracePt t="16649" x="2390775" y="1765300"/>
          <p14:tracePt t="16858" x="2390775" y="1752600"/>
          <p14:tracePt t="16872" x="2390775" y="1739900"/>
          <p14:tracePt t="16880" x="2390775" y="1727200"/>
          <p14:tracePt t="16896" x="2390775" y="1714500"/>
          <p14:tracePt t="16904" x="2390775" y="1701800"/>
          <p14:tracePt t="16958" x="2378075" y="1689100"/>
          <p14:tracePt t="16982" x="2365375" y="1689100"/>
          <p14:tracePt t="17148" x="2352675" y="1689100"/>
          <p14:tracePt t="17179" x="2352675" y="1701800"/>
          <p14:tracePt t="17191" x="2339975" y="1714500"/>
          <p14:tracePt t="17200" x="2328863" y="1714500"/>
          <p14:tracePt t="17214" x="2328863" y="1727200"/>
          <p14:tracePt t="17223" x="2316163" y="1727200"/>
          <p14:tracePt t="17261" x="2316163" y="1739900"/>
          <p14:tracePt t="17268" x="2303463" y="1739900"/>
          <p14:tracePt t="17276" x="2303463" y="1765300"/>
          <p14:tracePt t="17291" x="2303463" y="1776413"/>
          <p14:tracePt t="17311" x="2303463" y="1789113"/>
          <p14:tracePt t="17331" x="2290763" y="1814513"/>
          <p14:tracePt t="17345" x="2290763" y="1839913"/>
          <p14:tracePt t="17353" x="2278063" y="1839913"/>
          <p14:tracePt t="17361" x="2278063" y="1852613"/>
          <p14:tracePt t="17369" x="2278063" y="1865313"/>
          <p14:tracePt t="17377" x="2278063" y="1876425"/>
          <p14:tracePt t="17385" x="2278063" y="1889125"/>
          <p14:tracePt t="17393" x="2278063" y="1901825"/>
          <p14:tracePt t="17399" x="2278063" y="1914525"/>
          <p14:tracePt t="17407" x="2278063" y="1927225"/>
          <p14:tracePt t="17415" x="2278063" y="1939925"/>
          <p14:tracePt t="17424" x="2278063" y="1952625"/>
          <p14:tracePt t="17431" x="2290763" y="1978025"/>
          <p14:tracePt t="17447" x="2303463" y="1989138"/>
          <p14:tracePt t="17467" x="2316163" y="2014538"/>
          <p14:tracePt t="17474" x="2316163" y="2027238"/>
          <p14:tracePt t="17481" x="2328863" y="2039938"/>
          <p14:tracePt t="17490" x="2339975" y="2052638"/>
          <p14:tracePt t="17497" x="2352675" y="2052638"/>
          <p14:tracePt t="17506" x="2352675" y="2065338"/>
          <p14:tracePt t="17513" x="2365375" y="2078038"/>
          <p14:tracePt t="17567" x="2378075" y="2078038"/>
          <p14:tracePt t="17579" x="2390775" y="2078038"/>
          <p14:tracePt t="17593" x="2403475" y="2078038"/>
          <p14:tracePt t="17601" x="2416175" y="2078038"/>
          <p14:tracePt t="17609" x="2428875" y="2078038"/>
          <p14:tracePt t="17617" x="2441575" y="2078038"/>
          <p14:tracePt t="17625" x="2465388" y="2078038"/>
          <p14:tracePt t="17633" x="2478088" y="2078038"/>
          <p14:tracePt t="17641" x="2490788" y="2078038"/>
          <p14:tracePt t="17649" x="2503488" y="2078038"/>
          <p14:tracePt t="17663" x="2528888" y="2078038"/>
          <p14:tracePt t="17679" x="2541588" y="2078038"/>
          <p14:tracePt t="17711" x="2554288" y="2078038"/>
          <p14:tracePt t="17765" x="2565400" y="2078038"/>
          <p14:tracePt t="17774" x="2578100" y="2065338"/>
          <p14:tracePt t="17782" x="2590800" y="2065338"/>
          <p14:tracePt t="17797" x="2590800" y="2052638"/>
          <p14:tracePt t="17803" x="2603500" y="2052638"/>
          <p14:tracePt t="17819" x="2603500" y="2039938"/>
          <p14:tracePt t="17827" x="2603500" y="2027238"/>
          <p14:tracePt t="17843" x="2616200" y="2014538"/>
          <p14:tracePt t="17851" x="2616200" y="2001838"/>
          <p14:tracePt t="17859" x="2628900" y="2001838"/>
          <p14:tracePt t="17865" x="2628900" y="1978025"/>
          <p14:tracePt t="17874" x="2628900" y="1965325"/>
          <p14:tracePt t="17881" x="2628900" y="1952625"/>
          <p14:tracePt t="17890" x="2628900" y="1927225"/>
          <p14:tracePt t="17897" x="2628900" y="1914525"/>
          <p14:tracePt t="17906" x="2628900" y="1901825"/>
          <p14:tracePt t="17913" x="2628900" y="1889125"/>
          <p14:tracePt t="17922" x="2628900" y="1876425"/>
          <p14:tracePt t="17929" x="2628900" y="1865313"/>
          <p14:tracePt t="17935" x="2628900" y="1852613"/>
          <p14:tracePt t="17955" x="2628900" y="1839913"/>
          <p14:tracePt t="17972" x="2616200" y="1827213"/>
          <p14:tracePt t="17980" x="2616200" y="1814513"/>
          <p14:tracePt t="17990" x="2616200" y="1801813"/>
          <p14:tracePt t="17993" x="2603500" y="1801813"/>
          <p14:tracePt t="18009" x="2603500" y="1789113"/>
          <p14:tracePt t="18022" x="2603500" y="1776413"/>
          <p14:tracePt t="18029" x="2590800" y="1776413"/>
          <p14:tracePt t="19086" x="2641600" y="1776413"/>
          <p14:tracePt t="19094" x="2754313" y="1789113"/>
          <p14:tracePt t="19102" x="2867025" y="1814513"/>
          <p14:tracePt t="19111" x="2979738" y="1839913"/>
          <p14:tracePt t="19117" x="3092450" y="1901825"/>
          <p14:tracePt t="19126" x="3216275" y="1927225"/>
          <p14:tracePt t="19133" x="3354388" y="1952625"/>
          <p14:tracePt t="19143" x="3454400" y="1978025"/>
          <p14:tracePt t="19147" x="3530600" y="2001838"/>
          <p14:tracePt t="19156" x="3579813" y="2027238"/>
          <p14:tracePt t="19163" x="3654425" y="2052638"/>
          <p14:tracePt t="19172" x="3705225" y="2052638"/>
          <p14:tracePt t="19179" x="3779838" y="2065338"/>
          <p14:tracePt t="19189" x="3867150" y="2078038"/>
          <p14:tracePt t="19195" x="3979863" y="2101850"/>
          <p14:tracePt t="19201" x="4130675" y="2127250"/>
          <p14:tracePt t="19209" x="4343400" y="2127250"/>
          <p14:tracePt t="19217" x="4543425" y="2127250"/>
          <p14:tracePt t="19225" x="4706938" y="2139950"/>
          <p14:tracePt t="19233" x="4881563" y="2165350"/>
          <p14:tracePt t="19241" x="5032375" y="2178050"/>
          <p14:tracePt t="19249" x="5194300" y="2178050"/>
          <p14:tracePt t="19257" x="5345113" y="2165350"/>
          <p14:tracePt t="19263" x="5483225" y="2165350"/>
          <p14:tracePt t="19272" x="5583238" y="2139950"/>
          <p14:tracePt t="19279" x="5657850" y="2114550"/>
          <p14:tracePt t="19289" x="5708650" y="2089150"/>
          <p14:tracePt t="19295" x="5770563" y="2065338"/>
          <p14:tracePt t="19303" x="5808663" y="2052638"/>
          <p14:tracePt t="19311" x="5832475" y="2039938"/>
          <p14:tracePt t="19319" x="5845175" y="2027238"/>
          <p14:tracePt t="19328" x="5857875" y="2027238"/>
          <p14:tracePt t="19345" x="5857875" y="2014538"/>
          <p14:tracePt t="19355" x="5845175" y="2001838"/>
          <p14:tracePt t="19361" x="5845175" y="1989138"/>
          <p14:tracePt t="19369" x="5832475" y="1989138"/>
          <p14:tracePt t="19377" x="5821363" y="1978025"/>
          <p14:tracePt t="19385" x="5821363" y="1965325"/>
          <p14:tracePt t="19393" x="5808663" y="1965325"/>
          <p14:tracePt t="19992" x="5845175" y="1965325"/>
          <p14:tracePt t="19998" x="5921375" y="1952625"/>
          <p14:tracePt t="20005" x="5995988" y="1952625"/>
          <p14:tracePt t="20015" x="6057900" y="1952625"/>
          <p14:tracePt t="20022" x="6108700" y="1952625"/>
          <p14:tracePt t="20030" x="6170613" y="1952625"/>
          <p14:tracePt t="20040" x="6246813" y="1965325"/>
          <p14:tracePt t="20045" x="6321425" y="1978025"/>
          <p14:tracePt t="20055" x="6383338" y="1978025"/>
          <p14:tracePt t="20062" x="6408738" y="1978025"/>
          <p14:tracePt t="20067" x="6446838" y="1978025"/>
          <p14:tracePt t="20075" x="6483350" y="1978025"/>
          <p14:tracePt t="20083" x="6521450" y="1978025"/>
          <p14:tracePt t="20091" x="6559550" y="1965325"/>
          <p14:tracePt t="20099" x="6596063" y="1939925"/>
          <p14:tracePt t="20107" x="6672263" y="1889125"/>
          <p14:tracePt t="20115" x="6784975" y="1852613"/>
          <p14:tracePt t="20124" x="6884988" y="1839913"/>
          <p14:tracePt t="20129" x="6985000" y="1827213"/>
          <p14:tracePt t="20139" x="7123113" y="1814513"/>
          <p14:tracePt t="20145" x="7223125" y="1789113"/>
          <p14:tracePt t="20155" x="7348538" y="1765300"/>
          <p14:tracePt t="20162" x="7459663" y="1739900"/>
          <p14:tracePt t="20169" x="7597775" y="1714500"/>
          <p14:tracePt t="20178" x="7697788" y="1689100"/>
          <p14:tracePt t="20185" x="7785100" y="1689100"/>
          <p14:tracePt t="20193" x="7861300" y="1663700"/>
          <p14:tracePt t="20199" x="7935913" y="1639888"/>
          <p14:tracePt t="20207" x="7986713" y="1614488"/>
          <p14:tracePt t="20215" x="8023225" y="1563688"/>
          <p14:tracePt t="20223" x="8035925" y="1527175"/>
          <p14:tracePt t="20231" x="8061325" y="1450975"/>
          <p14:tracePt t="20240" x="8074025" y="1401763"/>
          <p14:tracePt t="20247" x="8074025" y="1339850"/>
          <p14:tracePt t="20255" x="8074025" y="1263650"/>
          <p14:tracePt t="20261" x="8074025" y="1201738"/>
          <p14:tracePt t="20269" x="8099425" y="1114425"/>
          <p14:tracePt t="20277" x="8123238" y="1025525"/>
          <p14:tracePt t="20285" x="8161338" y="950913"/>
          <p14:tracePt t="20293" x="8248650" y="838200"/>
          <p14:tracePt t="20301" x="8335963" y="725488"/>
          <p14:tracePt t="20309" x="8435975" y="638175"/>
          <p14:tracePt t="20317" x="8512175" y="563563"/>
          <p14:tracePt t="20323" x="8624888" y="450850"/>
          <p14:tracePt t="20331" x="8786813" y="350838"/>
          <p14:tracePt t="20339" x="8886825" y="263525"/>
          <p14:tracePt t="20347" x="8963025" y="238125"/>
          <p14:tracePt t="20355" x="8986838" y="225425"/>
          <p14:tracePt t="20363" x="9012238" y="225425"/>
          <p14:tracePt t="20372" x="9024938" y="212725"/>
          <p14:tracePt t="20379" x="9037638" y="212725"/>
          <p14:tracePt t="20389" x="9063038" y="212725"/>
          <p14:tracePt t="20395" x="9075738" y="212725"/>
          <p14:tracePt t="20401" x="9099550" y="212725"/>
          <p14:tracePt t="20409" x="9112250" y="212725"/>
          <p14:tracePt t="20417" x="9137650" y="212725"/>
          <p14:tracePt t="20425" x="9150350" y="225425"/>
          <p14:tracePt t="20433" x="9175750" y="238125"/>
          <p14:tracePt t="20441" x="9188450" y="250825"/>
          <p14:tracePt t="20449" x="9199563" y="263525"/>
          <p14:tracePt t="20457" x="9224963" y="274638"/>
          <p14:tracePt t="20463" x="9237663" y="300038"/>
          <p14:tracePt t="20472" x="9263063" y="312738"/>
          <p14:tracePt t="20479" x="9301163" y="338138"/>
          <p14:tracePt t="20488" x="9350375" y="350838"/>
          <p14:tracePt t="20495" x="9401175" y="374650"/>
          <p14:tracePt t="20505" x="9450388" y="400050"/>
          <p14:tracePt t="20511" x="9501188" y="425450"/>
          <p14:tracePt t="20519" x="9525000" y="438150"/>
          <p14:tracePt t="20525" x="9537700" y="450850"/>
          <p14:tracePt t="20533" x="9537700" y="463550"/>
          <p14:tracePt t="20541" x="9550400" y="463550"/>
          <p14:tracePt t="20772" x="9563100" y="463550"/>
          <p14:tracePt t="20846" x="9563100" y="450850"/>
          <p14:tracePt t="20855" x="9563100" y="438150"/>
          <p14:tracePt t="20860" x="9563100" y="425450"/>
          <p14:tracePt t="20868" x="9563100" y="412750"/>
          <p14:tracePt t="20876" x="9563100" y="400050"/>
          <p14:tracePt t="20883" x="9563100" y="387350"/>
          <p14:tracePt t="20891" x="9563100" y="363538"/>
          <p14:tracePt t="20899" x="9550400" y="350838"/>
          <p14:tracePt t="20907" x="9537700" y="325438"/>
          <p14:tracePt t="20915" x="9513888" y="312738"/>
          <p14:tracePt t="20922" x="9501188" y="300038"/>
          <p14:tracePt t="20929" x="9488488" y="274638"/>
          <p14:tracePt t="20938" x="9475788" y="263525"/>
          <p14:tracePt t="20945" x="9450388" y="238125"/>
          <p14:tracePt t="20955" x="9437688" y="225425"/>
          <p14:tracePt t="20961" x="9413875" y="200025"/>
          <p14:tracePt t="20969" x="9375775" y="174625"/>
          <p14:tracePt t="20977" x="9350375" y="161925"/>
          <p14:tracePt t="20985" x="9337675" y="138113"/>
          <p14:tracePt t="20991" x="9301163" y="125413"/>
          <p14:tracePt t="20999" x="9263063" y="100013"/>
          <p14:tracePt t="21007" x="9237663" y="74613"/>
          <p14:tracePt t="21015" x="9199563" y="50800"/>
          <p14:tracePt t="21023" x="9150350" y="38100"/>
          <p14:tracePt t="21031" x="9088438" y="12700"/>
          <p14:tracePt t="21494" x="6359525" y="38100"/>
          <p14:tracePt t="21502" x="6359525" y="74613"/>
          <p14:tracePt t="21512" x="6359525" y="112713"/>
          <p14:tracePt t="21516" x="6359525" y="161925"/>
          <p14:tracePt t="21524" x="6359525" y="225425"/>
          <p14:tracePt t="21532" x="6359525" y="250825"/>
          <p14:tracePt t="21540" x="6359525" y="287338"/>
          <p14:tracePt t="21547" x="6359525" y="312738"/>
          <p14:tracePt t="21556" x="6359525" y="338138"/>
          <p14:tracePt t="21563" x="6359525" y="374650"/>
          <p14:tracePt t="21572" x="6359525" y="412750"/>
          <p14:tracePt t="21579" x="6359525" y="463550"/>
          <p14:tracePt t="21585" x="6359525" y="525463"/>
          <p14:tracePt t="21593" x="6359525" y="576263"/>
          <p14:tracePt t="21601" x="6359525" y="612775"/>
          <p14:tracePt t="21609" x="6359525" y="638175"/>
          <p14:tracePt t="21617" x="6359525" y="663575"/>
          <p14:tracePt t="21625" x="6359525" y="688975"/>
          <p14:tracePt t="21633" x="6370638" y="700088"/>
          <p14:tracePt t="21641" x="6370638" y="738188"/>
          <p14:tracePt t="21647" x="6396038" y="750888"/>
          <p14:tracePt t="21656" x="6396038" y="763588"/>
          <p14:tracePt t="21663" x="6408738" y="788988"/>
          <p14:tracePt t="21672" x="6421438" y="788988"/>
          <p14:tracePt t="21680" x="6421438" y="801688"/>
          <p14:tracePt t="21688" x="6421438" y="812800"/>
          <p14:tracePt t="21695" x="6434138" y="825500"/>
          <p14:tracePt t="21705" x="6446838" y="825500"/>
          <p14:tracePt t="21711" x="6446838" y="838200"/>
          <p14:tracePt t="21717" x="6459538" y="850900"/>
          <p14:tracePt t="21725" x="6483350" y="876300"/>
          <p14:tracePt t="21733" x="6496050" y="876300"/>
          <p14:tracePt t="21741" x="6521450" y="901700"/>
          <p14:tracePt t="21749" x="6534150" y="912813"/>
          <p14:tracePt t="21757" x="6559550" y="938213"/>
          <p14:tracePt t="21765" x="6584950" y="938213"/>
          <p14:tracePt t="21773" x="6596063" y="950913"/>
          <p14:tracePt t="21781" x="6621463" y="963613"/>
          <p14:tracePt t="21789" x="6646863" y="963613"/>
          <p14:tracePt t="21795" x="6659563" y="976313"/>
          <p14:tracePt t="21804" x="6672263" y="976313"/>
          <p14:tracePt t="21811" x="6708775" y="989013"/>
          <p14:tracePt t="21819" x="6721475" y="989013"/>
          <p14:tracePt t="21827" x="6734175" y="989013"/>
          <p14:tracePt t="21835" x="6746875" y="989013"/>
          <p14:tracePt t="21843" x="6772275" y="989013"/>
          <p14:tracePt t="21849" x="6784975" y="989013"/>
          <p14:tracePt t="21857" x="6797675" y="989013"/>
          <p14:tracePt t="21865" x="6808788" y="989013"/>
          <p14:tracePt t="21873" x="6834188" y="989013"/>
          <p14:tracePt t="21881" x="6846888" y="989013"/>
          <p14:tracePt t="21889" x="6859588" y="989013"/>
          <p14:tracePt t="21897" x="6884988" y="989013"/>
          <p14:tracePt t="21906" x="6897688" y="989013"/>
          <p14:tracePt t="21913" x="6910388" y="989013"/>
          <p14:tracePt t="21920" x="6934200" y="1001713"/>
          <p14:tracePt t="21927" x="6946900" y="1014413"/>
          <p14:tracePt t="21935" x="6959600" y="1025525"/>
          <p14:tracePt t="21943" x="6985000" y="1025525"/>
          <p14:tracePt t="21951" x="6997700" y="1025525"/>
          <p14:tracePt t="21967" x="7021513" y="1025525"/>
          <p14:tracePt t="21975" x="7034213" y="1025525"/>
          <p14:tracePt t="21981" x="7046913" y="1025525"/>
          <p14:tracePt t="21989" x="7072313" y="1025525"/>
          <p14:tracePt t="21997" x="7097713" y="1038225"/>
          <p14:tracePt t="22005" x="7134225" y="1038225"/>
          <p14:tracePt t="22013" x="7146925" y="1050925"/>
          <p14:tracePt t="22021" x="7185025" y="1050925"/>
          <p14:tracePt t="22029" x="7210425" y="1050925"/>
          <p14:tracePt t="22037" x="7235825" y="1050925"/>
          <p14:tracePt t="22045" x="7246938" y="1063625"/>
          <p14:tracePt t="22056" x="7259638" y="1063625"/>
          <p14:tracePt t="22059" x="7272338" y="1063625"/>
          <p14:tracePt t="22067" x="7310438" y="1063625"/>
          <p14:tracePt t="22075" x="7335838" y="1063625"/>
          <p14:tracePt t="22083" x="7372350" y="1063625"/>
          <p14:tracePt t="22091" x="7397750" y="1050925"/>
          <p14:tracePt t="22099" x="7435850" y="1050925"/>
          <p14:tracePt t="22107" x="7472363" y="1050925"/>
          <p14:tracePt t="22113" x="7523163" y="1038225"/>
          <p14:tracePt t="22121" x="7597775" y="1038225"/>
          <p14:tracePt t="22129" x="7648575" y="1025525"/>
          <p14:tracePt t="22137" x="7697788" y="1014413"/>
          <p14:tracePt t="22145" x="7773988" y="1001713"/>
          <p14:tracePt t="22154" x="7810500" y="1001713"/>
          <p14:tracePt t="22161" x="7835900" y="1001713"/>
          <p14:tracePt t="22169" x="7848600" y="989013"/>
          <p14:tracePt t="22175" x="7874000" y="989013"/>
          <p14:tracePt t="22183" x="7886700" y="976313"/>
          <p14:tracePt t="22191" x="7897813" y="976313"/>
          <p14:tracePt t="22199" x="7910513" y="976313"/>
          <p14:tracePt t="22207" x="7935913" y="976313"/>
          <p14:tracePt t="22215" x="7974013" y="976313"/>
          <p14:tracePt t="22223" x="8010525" y="976313"/>
          <p14:tracePt t="22231" x="8048625" y="976313"/>
          <p14:tracePt t="22239" x="8061325" y="976313"/>
          <p14:tracePt t="22245" x="8099425" y="976313"/>
          <p14:tracePt t="22254" x="8110538" y="976313"/>
          <p14:tracePt t="22261" x="8123238" y="976313"/>
          <p14:tracePt t="22271" x="8135938" y="976313"/>
          <p14:tracePt t="22277" x="8161338" y="976313"/>
          <p14:tracePt t="22285" x="8174038" y="976313"/>
          <p14:tracePt t="22293" x="8186738" y="976313"/>
          <p14:tracePt t="22301" x="8212138" y="976313"/>
          <p14:tracePt t="22309" x="8248650" y="976313"/>
          <p14:tracePt t="22315" x="8299450" y="976313"/>
          <p14:tracePt t="22323" x="8361363" y="963613"/>
          <p14:tracePt t="22331" x="8448675" y="950913"/>
          <p14:tracePt t="22339" x="8548688" y="925513"/>
          <p14:tracePt t="22347" x="8661400" y="889000"/>
          <p14:tracePt t="22355" x="8763000" y="863600"/>
          <p14:tracePt t="22363" x="8850313" y="850900"/>
          <p14:tracePt t="22371" x="8924925" y="825500"/>
          <p14:tracePt t="22377" x="8975725" y="812800"/>
          <p14:tracePt t="22385" x="9012238" y="812800"/>
          <p14:tracePt t="22393" x="9037638" y="788988"/>
          <p14:tracePt t="22401" x="9050338" y="776288"/>
          <p14:tracePt t="22409" x="9063038" y="776288"/>
          <p14:tracePt t="22417" x="9075738" y="750888"/>
          <p14:tracePt t="22425" x="9088438" y="738188"/>
          <p14:tracePt t="22433" x="9112250" y="725488"/>
          <p14:tracePt t="22439" x="9124950" y="700088"/>
          <p14:tracePt t="22447" x="9137650" y="676275"/>
          <p14:tracePt t="22455" x="9163050" y="638175"/>
          <p14:tracePt t="22463" x="9175750" y="612775"/>
          <p14:tracePt t="22471" x="9199563" y="563563"/>
          <p14:tracePt t="22479" x="9212263" y="538163"/>
          <p14:tracePt t="22487" x="9237663" y="512763"/>
          <p14:tracePt t="22495" x="9250363" y="487363"/>
          <p14:tracePt t="22504" x="9263063" y="463550"/>
          <p14:tracePt t="22509" x="9275763" y="450850"/>
          <p14:tracePt t="22522" x="9288463" y="438150"/>
          <p14:tracePt t="22537" x="9288463" y="425450"/>
          <p14:tracePt t="22545" x="9288463" y="412750"/>
          <p14:tracePt t="22554" x="9288463" y="400050"/>
          <p14:tracePt t="22561" x="9288463" y="374650"/>
          <p14:tracePt t="22569" x="9288463" y="363538"/>
          <p14:tracePt t="22575" x="9275763" y="338138"/>
          <p14:tracePt t="22583" x="9275763" y="312738"/>
          <p14:tracePt t="22591" x="9263063" y="300038"/>
          <p14:tracePt t="22599" x="9250363" y="274638"/>
          <p14:tracePt t="22607" x="9224963" y="250825"/>
          <p14:tracePt t="22615" x="9199563" y="200025"/>
          <p14:tracePt t="22623" x="9188450" y="174625"/>
          <p14:tracePt t="22631" x="9163050" y="150813"/>
          <p14:tracePt t="22637" x="9150350" y="125413"/>
          <p14:tracePt t="22645" x="9137650" y="112713"/>
          <p14:tracePt t="22654" x="9112250" y="100013"/>
          <p14:tracePt t="22661" x="9099550" y="74613"/>
          <p14:tracePt t="22670" x="9075738" y="61913"/>
          <p14:tracePt t="22677" x="9063038" y="50800"/>
          <p14:tracePt t="22685" x="9050338" y="38100"/>
          <p14:tracePt t="22693" x="9024938" y="12700"/>
          <p14:tracePt t="22701" x="9012238" y="0"/>
          <p14:tracePt t="23121" x="6897688" y="12700"/>
          <p14:tracePt t="23129" x="6872288" y="38100"/>
          <p14:tracePt t="23136" x="6859588" y="50800"/>
          <p14:tracePt t="23144" x="6834188" y="61913"/>
          <p14:tracePt t="23152" x="6821488" y="74613"/>
          <p14:tracePt t="23160" x="6808788" y="74613"/>
          <p14:tracePt t="23165" x="6808788" y="87313"/>
          <p14:tracePt t="23174" x="6797675" y="100013"/>
          <p14:tracePt t="23182" x="6784975" y="112713"/>
          <p14:tracePt t="23189" x="6759575" y="138113"/>
          <p14:tracePt t="23197" x="6746875" y="150813"/>
          <p14:tracePt t="23205" x="6734175" y="174625"/>
          <p14:tracePt t="23213" x="6708775" y="187325"/>
          <p14:tracePt t="23221" x="6696075" y="212725"/>
          <p14:tracePt t="23229" x="6672263" y="238125"/>
          <p14:tracePt t="23235" x="6659563" y="263525"/>
          <p14:tracePt t="23243" x="6634163" y="287338"/>
          <p14:tracePt t="23251" x="6621463" y="325438"/>
          <p14:tracePt t="23259" x="6621463" y="338138"/>
          <p14:tracePt t="23267" x="6621463" y="374650"/>
          <p14:tracePt t="23275" x="6621463" y="387350"/>
          <p14:tracePt t="23283" x="6621463" y="400050"/>
          <p14:tracePt t="23291" x="6621463" y="425450"/>
          <p14:tracePt t="23297" x="6621463" y="438150"/>
          <p14:tracePt t="23305" x="6621463" y="450850"/>
          <p14:tracePt t="23313" x="6621463" y="476250"/>
          <p14:tracePt t="23321" x="6621463" y="500063"/>
          <p14:tracePt t="23329" x="6621463" y="512763"/>
          <p14:tracePt t="23338" x="6634163" y="525463"/>
          <p14:tracePt t="23345" x="6634163" y="550863"/>
          <p14:tracePt t="23354" x="6646863" y="600075"/>
          <p14:tracePt t="23359" x="6646863" y="625475"/>
          <p14:tracePt t="23367" x="6646863" y="650875"/>
          <p14:tracePt t="23375" x="6659563" y="663575"/>
          <p14:tracePt t="23383" x="6672263" y="688975"/>
          <p14:tracePt t="23391" x="6696075" y="712788"/>
          <p14:tracePt t="23399" x="6708775" y="725488"/>
          <p14:tracePt t="23407" x="6734175" y="750888"/>
          <p14:tracePt t="23415" x="6734175" y="763588"/>
          <p14:tracePt t="23423" x="6734175" y="776288"/>
          <p14:tracePt t="23429" x="6746875" y="776288"/>
          <p14:tracePt t="23441" x="6746875" y="788988"/>
          <p14:tracePt t="23465" x="6759575" y="801688"/>
          <p14:tracePt t="23473" x="6772275" y="812800"/>
          <p14:tracePt t="23481" x="6772275" y="825500"/>
          <p14:tracePt t="23495" x="6784975" y="850900"/>
          <p14:tracePt t="23511" x="6797675" y="863600"/>
          <p14:tracePt t="23520" x="6808788" y="876300"/>
          <p14:tracePt t="23527" x="6821488" y="889000"/>
          <p14:tracePt t="23535" x="6834188" y="889000"/>
          <p14:tracePt t="23551" x="6846888" y="901700"/>
          <p14:tracePt t="23565" x="6859588" y="912813"/>
          <p14:tracePt t="23581" x="6872288" y="925513"/>
          <p14:tracePt t="23589" x="6884988" y="938213"/>
          <p14:tracePt t="23605" x="6897688" y="938213"/>
          <p14:tracePt t="23613" x="6910388" y="938213"/>
          <p14:tracePt t="23621" x="6921500" y="938213"/>
          <p14:tracePt t="23627" x="6946900" y="938213"/>
          <p14:tracePt t="23635" x="6972300" y="938213"/>
          <p14:tracePt t="23643" x="7010400" y="938213"/>
          <p14:tracePt t="23651" x="7072313" y="938213"/>
          <p14:tracePt t="23659" x="7123113" y="938213"/>
          <p14:tracePt t="23667" x="7146925" y="938213"/>
          <p14:tracePt t="23675" x="7172325" y="938213"/>
          <p14:tracePt t="23683" x="7210425" y="938213"/>
          <p14:tracePt t="23691" x="7223125" y="938213"/>
          <p14:tracePt t="23697" x="7259638" y="938213"/>
          <p14:tracePt t="23705" x="7272338" y="925513"/>
          <p14:tracePt t="23713" x="7285038" y="925513"/>
          <p14:tracePt t="23721" x="7310438" y="912813"/>
          <p14:tracePt t="23729" x="7323138" y="912813"/>
          <p14:tracePt t="23737" x="7335838" y="901700"/>
          <p14:tracePt t="23745" x="7359650" y="901700"/>
          <p14:tracePt t="23754" x="7372350" y="889000"/>
          <p14:tracePt t="23759" x="7385050" y="889000"/>
          <p14:tracePt t="23767" x="7410450" y="889000"/>
          <p14:tracePt t="23775" x="7423150" y="889000"/>
          <p14:tracePt t="23783" x="7448550" y="889000"/>
          <p14:tracePt t="23791" x="7459663" y="889000"/>
          <p14:tracePt t="23799" x="7485063" y="889000"/>
          <p14:tracePt t="23807" x="7497763" y="889000"/>
          <p14:tracePt t="23815" x="7510463" y="889000"/>
          <p14:tracePt t="23821" x="7523163" y="889000"/>
          <p14:tracePt t="23869" x="7535863" y="889000"/>
          <p14:tracePt t="23878" x="7548563" y="889000"/>
          <p14:tracePt t="23886" x="7561263" y="876300"/>
          <p14:tracePt t="23892" x="7585075" y="876300"/>
          <p14:tracePt t="23899" x="7623175" y="876300"/>
          <p14:tracePt t="23907" x="7648575" y="876300"/>
          <p14:tracePt t="23915" x="7685088" y="876300"/>
          <p14:tracePt t="23924" x="7710488" y="863600"/>
          <p14:tracePt t="23931" x="7735888" y="863600"/>
          <p14:tracePt t="23940" x="7761288" y="850900"/>
          <p14:tracePt t="23947" x="7785100" y="850900"/>
          <p14:tracePt t="23956" x="7797800" y="850900"/>
          <p14:tracePt t="23961" x="7810500" y="850900"/>
          <p14:tracePt t="23972" x="7835900" y="850900"/>
          <p14:tracePt t="23977" x="7848600" y="850900"/>
          <p14:tracePt t="23993" x="7874000" y="850900"/>
          <p14:tracePt t="24001" x="7886700" y="850900"/>
          <p14:tracePt t="24009" x="7897813" y="850900"/>
          <p14:tracePt t="24017" x="7910513" y="850900"/>
          <p14:tracePt t="24023" x="7923213" y="850900"/>
          <p14:tracePt t="24031" x="7935913" y="850900"/>
          <p14:tracePt t="24040" x="7961313" y="850900"/>
          <p14:tracePt t="24047" x="7974013" y="850900"/>
          <p14:tracePt t="24063" x="7986713" y="863600"/>
          <p14:tracePt t="24072" x="7999413" y="863600"/>
          <p14:tracePt t="24088" x="8010525" y="863600"/>
          <p14:tracePt t="24106" x="8010525" y="876300"/>
          <p14:tracePt t="24113" x="8023225" y="876300"/>
          <p14:tracePt t="24121" x="8035925" y="901700"/>
          <p14:tracePt t="24129" x="8048625" y="901700"/>
          <p14:tracePt t="24138" x="8048625" y="912813"/>
          <p14:tracePt t="24145" x="8061325" y="912813"/>
          <p14:tracePt t="24154" x="8074025" y="925513"/>
          <p14:tracePt t="24159" x="8099425" y="938213"/>
          <p14:tracePt t="24167" x="8110538" y="963613"/>
          <p14:tracePt t="24175" x="8123238" y="976313"/>
          <p14:tracePt t="24183" x="8148638" y="1001713"/>
          <p14:tracePt t="24191" x="8174038" y="1025525"/>
          <p14:tracePt t="24199" x="8212138" y="1063625"/>
          <p14:tracePt t="24207" x="8274050" y="1125538"/>
          <p14:tracePt t="24215" x="8312150" y="1163638"/>
          <p14:tracePt t="24222" x="8335963" y="1201738"/>
          <p14:tracePt t="24229" x="8386763" y="1263650"/>
          <p14:tracePt t="24238" x="8448675" y="1327150"/>
          <p14:tracePt t="24245" x="8524875" y="1401763"/>
          <p14:tracePt t="24254" x="8612188" y="1489075"/>
          <p14:tracePt t="24261" x="8686800" y="1563688"/>
          <p14:tracePt t="24272" x="8774113" y="1639888"/>
          <p14:tracePt t="24277" x="8850313" y="1714500"/>
          <p14:tracePt t="24285" x="8912225" y="1789113"/>
          <p14:tracePt t="24291" x="8963025" y="1839913"/>
          <p14:tracePt t="24299" x="8986838" y="1876425"/>
          <p14:tracePt t="24307" x="9012238" y="1914525"/>
          <p14:tracePt t="24315" x="9024938" y="1927225"/>
          <p14:tracePt t="24323" x="9050338" y="1952625"/>
          <p14:tracePt t="24331" x="9050338" y="1989138"/>
          <p14:tracePt t="24339" x="9050338" y="2052638"/>
          <p14:tracePt t="24347" x="9050338" y="2089150"/>
          <p14:tracePt t="24354" x="9050338" y="2139950"/>
          <p14:tracePt t="24361" x="9050338" y="2190750"/>
          <p14:tracePt t="24372" x="9063038" y="2239963"/>
          <p14:tracePt t="24377" x="9063038" y="2314575"/>
          <p14:tracePt t="24385" x="9063038" y="2378075"/>
          <p14:tracePt t="24393" x="9063038" y="2465388"/>
          <p14:tracePt t="24401" x="9037638" y="2552700"/>
          <p14:tracePt t="24409" x="9012238" y="2627313"/>
          <p14:tracePt t="24417" x="8986838" y="2678113"/>
          <p14:tracePt t="24423" x="8975725" y="2728913"/>
          <p14:tracePt t="24431" x="8950325" y="2740025"/>
          <p14:tracePt t="24439" x="8937625" y="2765425"/>
          <p14:tracePt t="24447" x="8924925" y="2803525"/>
          <p14:tracePt t="24456" x="8912225" y="2816225"/>
          <p14:tracePt t="24463" x="8912225" y="2828925"/>
          <p14:tracePt t="24472" x="8912225" y="2840038"/>
          <p14:tracePt t="24485" x="8899525" y="2852738"/>
          <p14:tracePt t="24517" x="8886825" y="2852738"/>
          <p14:tracePt t="24525" x="8874125" y="2865438"/>
          <p14:tracePt t="24533" x="8863013" y="2865438"/>
          <p14:tracePt t="24549" x="8850313" y="2878138"/>
          <p14:tracePt t="24563" x="8837613" y="2903538"/>
          <p14:tracePt t="24572" x="8824913" y="2916238"/>
          <p14:tracePt t="24579" x="8824913" y="2928938"/>
          <p14:tracePt t="24591" x="8824913" y="2941638"/>
          <p14:tracePt t="24641" x="8824913" y="2952750"/>
          <p14:tracePt t="24649" x="8824913" y="2965450"/>
          <p14:tracePt t="24665" x="8812213" y="2965450"/>
          <p14:tracePt t="24673" x="8812213" y="2978150"/>
          <p14:tracePt t="24711" x="8812213" y="2990850"/>
          <p14:tracePt t="24930" x="8812213" y="3003550"/>
          <p14:tracePt t="24946" x="8824913" y="3003550"/>
          <p14:tracePt t="25008" x="8824913" y="3016250"/>
          <p14:tracePt t="25082" x="8837613" y="3016250"/>
          <p14:tracePt t="25194" x="8837613" y="3028950"/>
          <p14:tracePt t="25214" x="8850313" y="3028950"/>
          <p14:tracePt t="25256" x="8863013" y="3028950"/>
          <p14:tracePt t="25352" x="8863013" y="3041650"/>
          <p14:tracePt t="25380" x="8874125" y="3041650"/>
          <p14:tracePt t="25524" x="8863013" y="3016250"/>
          <p14:tracePt t="25532" x="8850313" y="2990850"/>
          <p14:tracePt t="25540" x="8837613" y="2978150"/>
          <p14:tracePt t="25548" x="8812213" y="2952750"/>
          <p14:tracePt t="25555" x="8799513" y="2941638"/>
          <p14:tracePt t="25561" x="8774113" y="2928938"/>
          <p14:tracePt t="25571" x="8763000" y="2916238"/>
          <p14:tracePt t="25578" x="8750300" y="2903538"/>
          <p14:tracePt t="25588" x="8724900" y="2890838"/>
          <p14:tracePt t="25593" x="8712200" y="2890838"/>
          <p14:tracePt t="25601" x="8686800" y="2878138"/>
          <p14:tracePt t="25609" x="8674100" y="2878138"/>
          <p14:tracePt t="25615" x="8650288" y="2878138"/>
          <p14:tracePt t="25623" x="8637588" y="2878138"/>
          <p14:tracePt t="25631" x="8612188" y="2878138"/>
          <p14:tracePt t="25640" x="8599488" y="2878138"/>
          <p14:tracePt t="25647" x="8586788" y="2878138"/>
          <p14:tracePt t="25656" x="8561388" y="2878138"/>
          <p14:tracePt t="25663" x="8548688" y="2865438"/>
          <p14:tracePt t="25671" x="8524875" y="2816225"/>
          <p14:tracePt t="25679" x="8499475" y="2765425"/>
          <p14:tracePt t="25687" x="8461375" y="2728913"/>
          <p14:tracePt t="25693" x="8435975" y="2716213"/>
          <p14:tracePt t="25701" x="8424863" y="2703513"/>
          <p14:tracePt t="25709" x="8399463" y="2690813"/>
          <p14:tracePt t="25717" x="8386763" y="2690813"/>
          <p14:tracePt t="25725" x="8374063" y="2690813"/>
          <p14:tracePt t="25733" x="8361363" y="2690813"/>
          <p14:tracePt t="25742" x="8348663" y="2690813"/>
          <p14:tracePt t="25756" x="8324850" y="2703513"/>
          <p14:tracePt t="25763" x="8312150" y="2716213"/>
          <p14:tracePt t="25771" x="8299450" y="2740025"/>
          <p14:tracePt t="25779" x="8286750" y="2752725"/>
          <p14:tracePt t="25788" x="8261350" y="2765425"/>
          <p14:tracePt t="25795" x="8261350" y="2790825"/>
          <p14:tracePt t="25804" x="8248650" y="2803525"/>
          <p14:tracePt t="25811" x="8235950" y="2816225"/>
          <p14:tracePt t="25817" x="8235950" y="2840038"/>
          <p14:tracePt t="25825" x="8235950" y="2852738"/>
          <p14:tracePt t="25833" x="8235950" y="2865438"/>
          <p14:tracePt t="25841" x="8248650" y="2890838"/>
          <p14:tracePt t="25849" x="8261350" y="2903538"/>
          <p14:tracePt t="25857" x="8286750" y="2928938"/>
          <p14:tracePt t="25865" x="8299450" y="2941638"/>
          <p14:tracePt t="25873" x="8312150" y="2952750"/>
          <p14:tracePt t="25879" x="8335963" y="2978150"/>
          <p14:tracePt t="25888" x="8361363" y="2990850"/>
          <p14:tracePt t="25895" x="8374063" y="3003550"/>
          <p14:tracePt t="25904" x="8424863" y="3028950"/>
          <p14:tracePt t="25911" x="8461375" y="3028950"/>
          <p14:tracePt t="25921" x="8512175" y="3028950"/>
          <p14:tracePt t="25927" x="8537575" y="3028950"/>
          <p14:tracePt t="25938" x="8574088" y="3028950"/>
          <p14:tracePt t="25943" x="8599488" y="3028950"/>
          <p14:tracePt t="25949" x="8624888" y="3003550"/>
          <p14:tracePt t="25957" x="8661400" y="3003550"/>
          <p14:tracePt t="25965" x="8686800" y="2978150"/>
          <p14:tracePt t="25973" x="8712200" y="2965450"/>
          <p14:tracePt t="25981" x="8737600" y="2941638"/>
          <p14:tracePt t="25989" x="8750300" y="2916238"/>
          <p14:tracePt t="25997" x="8763000" y="2903538"/>
          <p14:tracePt t="26005" x="8763000" y="2865438"/>
          <p14:tracePt t="26011" x="8763000" y="2828925"/>
          <p14:tracePt t="26021" x="8763000" y="2803525"/>
          <p14:tracePt t="26027" x="8750300" y="2778125"/>
          <p14:tracePt t="26043" x="8724900" y="2752725"/>
          <p14:tracePt t="26051" x="8712200" y="2740025"/>
          <p14:tracePt t="26059" x="8699500" y="2716213"/>
          <p14:tracePt t="26101" x="8686800" y="2716213"/>
          <p14:tracePt t="26109" x="8674100" y="2716213"/>
          <p14:tracePt t="26117" x="8661400" y="2716213"/>
          <p14:tracePt t="26125" x="8637588" y="2716213"/>
          <p14:tracePt t="26133" x="8612188" y="2728913"/>
          <p14:tracePt t="26141" x="8599488" y="2740025"/>
          <p14:tracePt t="26147" x="8574088" y="2752725"/>
          <p14:tracePt t="26156" x="8561388" y="2765425"/>
          <p14:tracePt t="26163" x="8548688" y="2765425"/>
          <p14:tracePt t="26172" x="8548688" y="2778125"/>
          <p14:tracePt t="26179" x="8548688" y="2790825"/>
          <p14:tracePt t="26188" x="8548688" y="2803525"/>
          <p14:tracePt t="26195" x="8548688" y="2828925"/>
          <p14:tracePt t="26204" x="8548688" y="2840038"/>
          <p14:tracePt t="26209" x="8548688" y="2852738"/>
          <p14:tracePt t="26217" x="8548688" y="2878138"/>
          <p14:tracePt t="26225" x="8548688" y="2903538"/>
          <p14:tracePt t="26233" x="8574088" y="2916238"/>
          <p14:tracePt t="26241" x="8574088" y="2928938"/>
          <p14:tracePt t="26249" x="8599488" y="2952750"/>
          <p14:tracePt t="26257" x="8612188" y="2965450"/>
          <p14:tracePt t="26265" x="8637588" y="2978150"/>
          <p14:tracePt t="26273" x="8650288" y="2990850"/>
          <p14:tracePt t="26279" x="8661400" y="2990850"/>
          <p14:tracePt t="26288" x="8686800" y="2990850"/>
          <p14:tracePt t="26295" x="8712200" y="2990850"/>
          <p14:tracePt t="26304" x="8724900" y="2990850"/>
          <p14:tracePt t="26311" x="8750300" y="2978150"/>
          <p14:tracePt t="26321" x="8774113" y="2978150"/>
          <p14:tracePt t="26327" x="8786813" y="2952750"/>
          <p14:tracePt t="26337" x="8799513" y="2941638"/>
          <p14:tracePt t="26341" x="8799513" y="2916238"/>
          <p14:tracePt t="26349" x="8799513" y="2903538"/>
          <p14:tracePt t="26357" x="8799513" y="2890838"/>
          <p14:tracePt t="26365" x="8786813" y="2865438"/>
          <p14:tracePt t="26373" x="8786813" y="2852738"/>
          <p14:tracePt t="26381" x="8774113" y="2840038"/>
          <p14:tracePt t="26397" x="8763000" y="2840038"/>
          <p14:tracePt t="26406" x="8763000" y="2828925"/>
          <p14:tracePt t="26469" x="8750300" y="2828925"/>
          <p14:tracePt t="26563" x="8737600" y="2852738"/>
          <p14:tracePt t="26572" x="8724900" y="2852738"/>
          <p14:tracePt t="26580" x="8699500" y="2865438"/>
          <p14:tracePt t="26589" x="8686800" y="2903538"/>
          <p14:tracePt t="26596" x="8674100" y="2916238"/>
          <p14:tracePt t="26898" x="8661400" y="2916238"/>
          <p14:tracePt t="26906" x="8637588" y="2916238"/>
          <p14:tracePt t="26914" x="8624888" y="2916238"/>
          <p14:tracePt t="26922" x="8612188" y="2928938"/>
          <p14:tracePt t="26934" x="8612188" y="2941638"/>
          <p14:tracePt t="26948" x="8612188" y="2952750"/>
          <p14:tracePt t="26956" x="8624888" y="2965450"/>
          <p14:tracePt t="26964" x="8624888" y="2978150"/>
          <p14:tracePt t="26979" x="8624888" y="2990850"/>
          <p14:tracePt t="26988" x="8624888" y="3003550"/>
          <p14:tracePt t="27004" x="8624888" y="3016250"/>
          <p14:tracePt t="27009" x="8624888" y="3028950"/>
          <p14:tracePt t="27025" x="8624888" y="3041650"/>
          <p14:tracePt t="27041" x="8624888" y="3054350"/>
          <p14:tracePt t="27057" x="8624888" y="3065463"/>
          <p14:tracePt t="27071" x="8624888" y="3078163"/>
          <p14:tracePt t="27088" x="8624888" y="3090863"/>
          <p14:tracePt t="27095" x="8624888" y="3103563"/>
          <p14:tracePt t="27104" x="8624888" y="3116263"/>
          <p14:tracePt t="27111" x="8624888" y="3128963"/>
          <p14:tracePt t="27121" x="8624888" y="3141663"/>
          <p14:tracePt t="27127" x="8624888" y="3154363"/>
          <p14:tracePt t="27138" x="8624888" y="3165475"/>
          <p14:tracePt t="27141" x="8624888" y="3190875"/>
          <p14:tracePt t="27149" x="8624888" y="3203575"/>
          <p14:tracePt t="27157" x="8624888" y="3216275"/>
          <p14:tracePt t="27165" x="8612188" y="3241675"/>
          <p14:tracePt t="27173" x="8612188" y="3254375"/>
          <p14:tracePt t="27181" x="8612188" y="3267075"/>
          <p14:tracePt t="27189" x="8612188" y="3290888"/>
          <p14:tracePt t="27197" x="8612188" y="3303588"/>
          <p14:tracePt t="27203" x="8612188" y="3316288"/>
          <p14:tracePt t="27211" x="8612188" y="3328988"/>
          <p14:tracePt t="27220" x="8624888" y="3354388"/>
          <p14:tracePt t="27227" x="8624888" y="3367088"/>
          <p14:tracePt t="27239" x="8624888" y="3378200"/>
          <p14:tracePt t="27243" x="8624888" y="3403600"/>
          <p14:tracePt t="27252" x="8624888" y="3416300"/>
          <p14:tracePt t="27259" x="8637588" y="3429000"/>
          <p14:tracePt t="27268" x="8637588" y="3441700"/>
          <p14:tracePt t="27273" x="8637588" y="3454400"/>
          <p14:tracePt t="27281" x="8637588" y="3467100"/>
          <p14:tracePt t="27290" x="8650288" y="3467100"/>
          <p14:tracePt t="27297" x="8661400" y="3479800"/>
          <p14:tracePt t="27306" x="8674100" y="3490913"/>
          <p14:tracePt t="27313" x="8686800" y="3516313"/>
          <p14:tracePt t="27322" x="8699500" y="3529013"/>
          <p14:tracePt t="27329" x="8712200" y="3541713"/>
          <p14:tracePt t="27339" x="8712200" y="3567113"/>
          <p14:tracePt t="27344" x="8737600" y="3579813"/>
          <p14:tracePt t="27351" x="8737600" y="3603625"/>
          <p14:tracePt t="27359" x="8737600" y="3616325"/>
          <p14:tracePt t="27367" x="8750300" y="3629025"/>
          <p14:tracePt t="27375" x="8750300" y="3641725"/>
          <p14:tracePt t="27383" x="8763000" y="3667125"/>
          <p14:tracePt t="27391" x="8763000" y="3679825"/>
          <p14:tracePt t="27398" x="8763000" y="3692525"/>
          <p14:tracePt t="27405" x="8774113" y="3716338"/>
          <p14:tracePt t="27422" x="8774113" y="3729038"/>
          <p14:tracePt t="27429" x="8774113" y="3741738"/>
          <p14:tracePt t="27438" x="8774113" y="3754438"/>
          <p14:tracePt t="27445" x="8774113" y="3767138"/>
          <p14:tracePt t="27454" x="8774113" y="3779838"/>
          <p14:tracePt t="27461" x="8774113" y="3792538"/>
          <p14:tracePt t="27471" x="8774113" y="3816350"/>
          <p14:tracePt t="27475" x="8774113" y="3829050"/>
          <p14:tracePt t="27483" x="8774113" y="3841750"/>
          <p14:tracePt t="27491" x="8774113" y="3867150"/>
          <p14:tracePt t="27499" x="8774113" y="3879850"/>
          <p14:tracePt t="27507" x="8774113" y="3892550"/>
          <p14:tracePt t="27515" x="8774113" y="3916363"/>
          <p14:tracePt t="27523" x="8774113" y="3929063"/>
          <p14:tracePt t="27531" x="8774113" y="3954463"/>
          <p14:tracePt t="27538" x="8774113" y="3979863"/>
          <p14:tracePt t="27545" x="8774113" y="4005263"/>
          <p14:tracePt t="27554" x="8774113" y="4017963"/>
          <p14:tracePt t="27561" x="8774113" y="4054475"/>
          <p14:tracePt t="27571" x="8763000" y="4092575"/>
          <p14:tracePt t="27577" x="8737600" y="4129088"/>
          <p14:tracePt t="27587" x="8724900" y="4154488"/>
          <p14:tracePt t="27593" x="8686800" y="4205288"/>
          <p14:tracePt t="27599" x="8674100" y="4205288"/>
          <p14:tracePt t="27607" x="8661400" y="4230688"/>
          <p14:tracePt t="27615" x="8650288" y="4241800"/>
          <p14:tracePt t="27623" x="8637588" y="4254500"/>
          <p14:tracePt t="27631" x="8637588" y="4279900"/>
          <p14:tracePt t="27639" x="8637588" y="4292600"/>
          <p14:tracePt t="27647" x="8637588" y="4305300"/>
          <p14:tracePt t="27655" x="8637588" y="4330700"/>
          <p14:tracePt t="27663" x="8637588" y="4341813"/>
          <p14:tracePt t="27721" x="8637588" y="4354513"/>
          <p14:tracePt t="27737" x="8637588" y="4367213"/>
          <p14:tracePt t="27903" x="8624888" y="4354513"/>
          <p14:tracePt t="27911" x="8599488" y="4341813"/>
          <p14:tracePt t="27920" x="8586788" y="4330700"/>
          <p14:tracePt t="27928" x="8574088" y="4305300"/>
          <p14:tracePt t="27935" x="8548688" y="4292600"/>
          <p14:tracePt t="27942" x="8537575" y="4292600"/>
          <p14:tracePt t="27949" x="8524875" y="4279900"/>
          <p14:tracePt t="27957" x="8512175" y="4267200"/>
          <p14:tracePt t="27965" x="8499475" y="4267200"/>
          <p14:tracePt t="27973" x="8474075" y="4254500"/>
          <p14:tracePt t="27981" x="8461375" y="4241800"/>
          <p14:tracePt t="27989" x="8448675" y="4241800"/>
          <p14:tracePt t="27997" x="8424863" y="4217988"/>
          <p14:tracePt t="28004" x="8412163" y="4217988"/>
          <p14:tracePt t="28011" x="8399463" y="4217988"/>
          <p14:tracePt t="28021" x="8374063" y="4217988"/>
          <p14:tracePt t="28027" x="8361363" y="4217988"/>
          <p14:tracePt t="28038" x="8348663" y="4217988"/>
          <p14:tracePt t="28043" x="8312150" y="4217988"/>
          <p14:tracePt t="28051" x="8299450" y="4217988"/>
          <p14:tracePt t="28059" x="8274050" y="4217988"/>
          <p14:tracePt t="28065" x="8235950" y="4217988"/>
          <p14:tracePt t="28073" x="8199438" y="4217988"/>
          <p14:tracePt t="28081" x="8148638" y="4217988"/>
          <p14:tracePt t="28089" x="8074025" y="4217988"/>
          <p14:tracePt t="28097" x="7999413" y="4217988"/>
          <p14:tracePt t="28105" x="7923213" y="4217988"/>
          <p14:tracePt t="28113" x="7874000" y="4217988"/>
          <p14:tracePt t="28122" x="7810500" y="4217988"/>
          <p14:tracePt t="28129" x="7748588" y="4192588"/>
          <p14:tracePt t="28137" x="7697788" y="4192588"/>
          <p14:tracePt t="28143" x="7635875" y="4167188"/>
          <p14:tracePt t="28152" x="7610475" y="4141788"/>
          <p14:tracePt t="28159" x="7572375" y="4141788"/>
          <p14:tracePt t="28168" x="7548563" y="4129088"/>
          <p14:tracePt t="28175" x="7535863" y="4117975"/>
          <p14:tracePt t="28192" x="7510463" y="4117975"/>
          <p14:tracePt t="28197" x="7497763" y="4154488"/>
          <p14:tracePt t="28205" x="7472363" y="4205288"/>
          <p14:tracePt t="28213" x="7448550" y="4230688"/>
          <p14:tracePt t="28221" x="7410450" y="4241800"/>
          <p14:tracePt t="28229" x="7372350" y="4254500"/>
          <p14:tracePt t="28238" x="7335838" y="4279900"/>
          <p14:tracePt t="28245" x="7272338" y="4318000"/>
          <p14:tracePt t="28254" x="7223125" y="4330700"/>
          <p14:tracePt t="28261" x="7159625" y="4367213"/>
          <p14:tracePt t="28267" x="7134225" y="4392613"/>
          <p14:tracePt t="28276" x="7110413" y="4392613"/>
          <p14:tracePt t="28283" x="7072313" y="4418013"/>
          <p14:tracePt t="28291" x="7059613" y="4430713"/>
          <p14:tracePt t="28299" x="7046913" y="4443413"/>
          <p14:tracePt t="28307" x="7034213" y="4454525"/>
          <p14:tracePt t="28323" x="7010400" y="4467225"/>
          <p14:tracePt t="28329" x="6997700" y="4492625"/>
          <p14:tracePt t="28338" x="6959600" y="4505325"/>
          <p14:tracePt t="28345" x="6910388" y="4530725"/>
          <p14:tracePt t="28354" x="6872288" y="4543425"/>
          <p14:tracePt t="28361" x="6821488" y="4554538"/>
          <p14:tracePt t="28371" x="6746875" y="4567238"/>
          <p14:tracePt t="28377" x="6684963" y="4567238"/>
          <p14:tracePt t="28388" x="6596063" y="4579938"/>
          <p14:tracePt t="28393" x="6534150" y="4579938"/>
          <p14:tracePt t="28399" x="6459538" y="4592638"/>
          <p14:tracePt t="28407" x="6396038" y="4592638"/>
          <p14:tracePt t="28415" x="6334125" y="4605338"/>
          <p14:tracePt t="28423" x="6270625" y="4630738"/>
          <p14:tracePt t="28431" x="6234113" y="4656138"/>
          <p14:tracePt t="28439" x="6208713" y="4667250"/>
          <p14:tracePt t="28447" x="6183313" y="4692650"/>
          <p14:tracePt t="28455" x="6146800" y="4705350"/>
          <p14:tracePt t="28461" x="6108700" y="4730750"/>
          <p14:tracePt t="28471" x="6070600" y="4756150"/>
          <p14:tracePt t="28477" x="6045200" y="4792663"/>
          <p14:tracePt t="28488" x="6034088" y="4818063"/>
          <p14:tracePt t="28493" x="6021388" y="4843463"/>
          <p14:tracePt t="28501" x="6021388" y="4868863"/>
          <p14:tracePt t="28509" x="6021388" y="4905375"/>
          <p14:tracePt t="28517" x="6021388" y="4930775"/>
          <p14:tracePt t="28523" x="6021388" y="4981575"/>
          <p14:tracePt t="28531" x="6021388" y="5030788"/>
          <p14:tracePt t="28539" x="6045200" y="5081588"/>
          <p14:tracePt t="28547" x="6070600" y="5156200"/>
          <p14:tracePt t="28555" x="6083300" y="5230813"/>
          <p14:tracePt t="28563" x="6108700" y="5318125"/>
          <p14:tracePt t="28571" x="6121400" y="5381625"/>
          <p14:tracePt t="28579" x="6146800" y="5456238"/>
          <p14:tracePt t="28588" x="6170613" y="5543550"/>
          <p14:tracePt t="28594" x="6196013" y="5630863"/>
          <p14:tracePt t="28601" x="6221413" y="5756275"/>
          <p14:tracePt t="28609" x="6234113" y="5856288"/>
          <p14:tracePt t="28617" x="6259513" y="5956300"/>
          <p14:tracePt t="28625" x="6283325" y="6069013"/>
          <p14:tracePt t="28633" x="6308725" y="6132513"/>
          <p14:tracePt t="28641" x="6334125" y="6219825"/>
          <p14:tracePt t="28649" x="6370638" y="6294438"/>
          <p14:tracePt t="28655" x="6396038" y="6381750"/>
          <p14:tracePt t="28663" x="6434138" y="6470650"/>
          <p14:tracePt t="28671" x="6472238" y="6570663"/>
          <p14:tracePt t="28679" x="6508750" y="6670675"/>
          <p14:tracePt t="28688" x="6546850" y="6770688"/>
          <p14:tracePt t="29178" x="8737600" y="6783388"/>
          <p14:tracePt t="29187" x="8774113" y="6707188"/>
          <p14:tracePt t="29191" x="8824913" y="6670675"/>
          <p14:tracePt t="29199" x="8874125" y="6619875"/>
          <p14:tracePt t="29208" x="8912225" y="6570663"/>
          <p14:tracePt t="29215" x="8975725" y="6545263"/>
          <p14:tracePt t="29223" x="9012238" y="6519863"/>
          <p14:tracePt t="29231" x="9037638" y="6494463"/>
          <p14:tracePt t="29239" x="9063038" y="6483350"/>
          <p14:tracePt t="29245" x="9075738" y="6457950"/>
          <p14:tracePt t="29254" x="9088438" y="6432550"/>
          <p14:tracePt t="29261" x="9099550" y="6419850"/>
          <p14:tracePt t="29270" x="9112250" y="6394450"/>
          <p14:tracePt t="29277" x="9137650" y="6370638"/>
          <p14:tracePt t="29287" x="9150350" y="6294438"/>
          <p14:tracePt t="29293" x="9175750" y="6232525"/>
          <p14:tracePt t="29301" x="9199563" y="6157913"/>
          <p14:tracePt t="29309" x="9237663" y="6081713"/>
          <p14:tracePt t="29315" x="9263063" y="6007100"/>
          <p14:tracePt t="29323" x="9301163" y="5932488"/>
          <p14:tracePt t="29331" x="9324975" y="5856288"/>
          <p14:tracePt t="29339" x="9350375" y="5832475"/>
          <p14:tracePt t="29347" x="9350375" y="5807075"/>
          <p14:tracePt t="29355" x="9350375" y="5794375"/>
          <p14:tracePt t="29363" x="9350375" y="5768975"/>
          <p14:tracePt t="29371" x="9350375" y="5756275"/>
          <p14:tracePt t="29377" x="9350375" y="5719763"/>
          <p14:tracePt t="29387" x="9350375" y="5694363"/>
          <p14:tracePt t="29393" x="9337675" y="5656263"/>
          <p14:tracePt t="29404" x="9337675" y="5619750"/>
          <p14:tracePt t="29409" x="9324975" y="5594350"/>
          <p14:tracePt t="29417" x="9324975" y="5543550"/>
          <p14:tracePt t="29425" x="9312275" y="5507038"/>
          <p14:tracePt t="29433" x="9312275" y="5430838"/>
          <p14:tracePt t="29441" x="9288463" y="5368925"/>
          <p14:tracePt t="29447" x="9263063" y="5305425"/>
          <p14:tracePt t="29455" x="9237663" y="5230813"/>
          <p14:tracePt t="29463" x="9175750" y="5143500"/>
          <p14:tracePt t="29472" x="9137650" y="5081588"/>
          <p14:tracePt t="29479" x="9099550" y="5005388"/>
          <p14:tracePt t="29488" x="9063038" y="4930775"/>
          <p14:tracePt t="29495" x="9037638" y="4856163"/>
          <p14:tracePt t="29504" x="8999538" y="4779963"/>
          <p14:tracePt t="29509" x="8963025" y="4730750"/>
          <p14:tracePt t="29517" x="8937625" y="4656138"/>
          <p14:tracePt t="29525" x="8899525" y="4579938"/>
          <p14:tracePt t="29533" x="8886825" y="4554538"/>
          <p14:tracePt t="29542" x="8863013" y="4518025"/>
          <p14:tracePt t="29549" x="8837613" y="4454525"/>
          <p14:tracePt t="29557" x="8812213" y="4430713"/>
          <p14:tracePt t="29565" x="8786813" y="4392613"/>
          <p14:tracePt t="29573" x="8750300" y="4379913"/>
          <p14:tracePt t="29579" x="8724900" y="4354513"/>
          <p14:tracePt t="29588" x="8712200" y="4341813"/>
          <p14:tracePt t="29595" x="8674100" y="4330700"/>
          <p14:tracePt t="29604" x="8637588" y="4318000"/>
          <p14:tracePt t="29611" x="8612188" y="4318000"/>
          <p14:tracePt t="29620" x="8599488" y="4292600"/>
          <p14:tracePt t="29627" x="8586788" y="4292600"/>
          <p14:tracePt t="29636" x="8561388" y="4292600"/>
          <p14:tracePt t="29641" x="8548688" y="4279900"/>
          <p14:tracePt t="29649" x="8524875" y="4267200"/>
          <p14:tracePt t="29657" x="8512175" y="4267200"/>
          <p14:tracePt t="29665" x="8486775" y="4254500"/>
          <p14:tracePt t="29673" x="8461375" y="4254500"/>
          <p14:tracePt t="29681" x="8424863" y="4230688"/>
          <p14:tracePt t="29689" x="8361363" y="4217988"/>
          <p14:tracePt t="29697" x="8299450" y="4217988"/>
          <p14:tracePt t="29705" x="8223250" y="4217988"/>
          <p14:tracePt t="29711" x="8161338" y="4217988"/>
          <p14:tracePt t="29720" x="8110538" y="4217988"/>
          <p14:tracePt t="29727" x="8061325" y="4217988"/>
          <p14:tracePt t="29737" x="8023225" y="4217988"/>
          <p14:tracePt t="29743" x="7999413" y="4217988"/>
          <p14:tracePt t="29753" x="7974013" y="4217988"/>
          <p14:tracePt t="29759" x="7961313" y="4205288"/>
          <p14:tracePt t="29767" x="7935913" y="4205288"/>
          <p14:tracePt t="29775" x="7910513" y="4205288"/>
          <p14:tracePt t="29781" x="7897813" y="4205288"/>
          <p14:tracePt t="29790" x="7874000" y="4205288"/>
          <p14:tracePt t="29797" x="7835900" y="4205288"/>
          <p14:tracePt t="29805" x="7797800" y="4205288"/>
          <p14:tracePt t="29813" x="7723188" y="4179888"/>
          <p14:tracePt t="29821" x="7685088" y="4179888"/>
          <p14:tracePt t="29829" x="7623175" y="4167188"/>
          <p14:tracePt t="29837" x="7548563" y="4154488"/>
          <p14:tracePt t="29843" x="7523163" y="4141788"/>
          <p14:tracePt t="29852" x="7485063" y="4141788"/>
          <p14:tracePt t="29859" x="7448550" y="4141788"/>
          <p14:tracePt t="29867" x="7410450" y="4141788"/>
          <p14:tracePt t="29875" x="7372350" y="4141788"/>
          <p14:tracePt t="29883" x="7348538" y="4141788"/>
          <p14:tracePt t="29891" x="7297738" y="4141788"/>
          <p14:tracePt t="29899" x="7272338" y="4154488"/>
          <p14:tracePt t="29905" x="7223125" y="4167188"/>
          <p14:tracePt t="29913" x="7146925" y="4179888"/>
          <p14:tracePt t="29921" x="7072313" y="4205288"/>
          <p14:tracePt t="29929" x="6985000" y="4217988"/>
          <p14:tracePt t="29937" x="6921500" y="4217988"/>
          <p14:tracePt t="29945" x="6846888" y="4230688"/>
          <p14:tracePt t="29953" x="6808788" y="4254500"/>
          <p14:tracePt t="29961" x="6784975" y="4267200"/>
          <p14:tracePt t="29970" x="6759575" y="4279900"/>
          <p14:tracePt t="29975" x="6746875" y="4305300"/>
          <p14:tracePt t="29983" x="6721475" y="4318000"/>
          <p14:tracePt t="29992" x="6708775" y="4341813"/>
          <p14:tracePt t="29999" x="6684963" y="4367213"/>
          <p14:tracePt t="30007" x="6672263" y="4392613"/>
          <p14:tracePt t="30015" x="6646863" y="4418013"/>
          <p14:tracePt t="30023" x="6634163" y="4454525"/>
          <p14:tracePt t="30031" x="6608763" y="4492625"/>
          <p14:tracePt t="30037" x="6596063" y="4518025"/>
          <p14:tracePt t="30056" x="6572250" y="4554538"/>
          <p14:tracePt t="30288" x="6559550" y="4567238"/>
          <p14:tracePt t="30310" x="6559550" y="4579938"/>
          <p14:tracePt t="30319" x="6546850" y="4592638"/>
          <p14:tracePt t="30349" x="6534150" y="4592638"/>
          <p14:tracePt t="30486" x="6546850" y="4592638"/>
          <p14:tracePt t="30494" x="6559550" y="4567238"/>
          <p14:tracePt t="30503" x="6596063" y="4543425"/>
          <p14:tracePt t="30508" x="6696075" y="4505325"/>
          <p14:tracePt t="30516" x="6808788" y="4479925"/>
          <p14:tracePt t="30525" x="7085013" y="4392613"/>
          <p14:tracePt t="30531" x="7459663" y="4267200"/>
          <p14:tracePt t="30539" x="7861300" y="4167188"/>
          <p14:tracePt t="30547" x="8235950" y="4079875"/>
          <p14:tracePt t="30555" x="8586788" y="4041775"/>
          <p14:tracePt t="30563" x="8812213" y="4017963"/>
          <p14:tracePt t="30572" x="9037638" y="3979863"/>
          <p14:tracePt t="30577" x="9199563" y="3979863"/>
          <p14:tracePt t="30586" x="9337675" y="3954463"/>
          <p14:tracePt t="30593" x="9450388" y="3954463"/>
          <p14:tracePt t="30604" x="9550400" y="3954463"/>
          <p14:tracePt t="30609" x="9626600" y="3967163"/>
          <p14:tracePt t="30617" x="9688513" y="3967163"/>
          <p14:tracePt t="30625" x="9739313" y="3967163"/>
          <p14:tracePt t="30633" x="9813925" y="3967163"/>
          <p14:tracePt t="30639" x="9888538" y="3992563"/>
          <p14:tracePt t="30647" x="9952038" y="4005263"/>
          <p14:tracePt t="30655" x="10026650" y="4005263"/>
          <p14:tracePt t="30663" x="10088563" y="4005263"/>
          <p14:tracePt t="30671" x="10164763" y="4017963"/>
          <p14:tracePt t="30679" x="10226675" y="4017963"/>
          <p14:tracePt t="30688" x="10264775" y="4017963"/>
          <p14:tracePt t="30695" x="10288588" y="4017963"/>
          <p14:tracePt t="30703" x="10301288" y="4029075"/>
          <p14:tracePt t="30737" x="10301288" y="4041775"/>
          <p14:tracePt t="30745" x="10313988" y="4054475"/>
          <p14:tracePt t="30753" x="10313988" y="4067175"/>
          <p14:tracePt t="30761" x="10326688" y="4067175"/>
          <p14:tracePt t="30770" x="10339388" y="4079875"/>
          <p14:tracePt t="30775" x="10352088" y="4092575"/>
          <p14:tracePt t="30783" x="10364788" y="4117975"/>
          <p14:tracePt t="30931" x="10352088" y="4054475"/>
          <p14:tracePt t="30940" x="10326688" y="40179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54FEB857-9DB4-4D91-A886-1CB3F0B6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Generalidades</a:t>
            </a:r>
          </a:p>
        </p:txBody>
      </p:sp>
      <p:graphicFrame>
        <p:nvGraphicFramePr>
          <p:cNvPr id="8" name="Marcador de contenido 5">
            <a:extLst>
              <a:ext uri="{FF2B5EF4-FFF2-40B4-BE49-F238E27FC236}">
                <a16:creationId xmlns:a16="http://schemas.microsoft.com/office/drawing/2014/main" id="{8A0B7703-A5D2-4865-BC12-F44E42540D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76994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34AF6B-CD4E-42D4-A304-60AAC4387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06"/>
    </mc:Choice>
    <mc:Fallback>
      <p:transition spd="slow" advTm="6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065" x="889000" y="6319838"/>
          <p14:tracePt t="60072" x="889000" y="6345238"/>
          <p14:tracePt t="60080" x="889000" y="6381750"/>
          <p14:tracePt t="60087" x="901700" y="6419850"/>
          <p14:tracePt t="60095" x="914400" y="6432550"/>
          <p14:tracePt t="60103" x="938213" y="6445250"/>
          <p14:tracePt t="60111" x="950913" y="6470650"/>
          <p14:tracePt t="60116" x="976313" y="6483350"/>
          <p14:tracePt t="60125" x="989013" y="6483350"/>
          <p14:tracePt t="60133" x="1001713" y="6494463"/>
          <p14:tracePt t="60149" x="1014413" y="6494463"/>
          <p14:tracePt t="60177" x="1027113" y="6494463"/>
          <p14:tracePt t="60232" x="1014413" y="6494463"/>
          <p14:tracePt t="60371" x="1014413" y="6483350"/>
          <p14:tracePt t="60380" x="1014413" y="6470650"/>
          <p14:tracePt t="60389" x="1014413" y="6457950"/>
          <p14:tracePt t="60437" x="1027113" y="6457950"/>
          <p14:tracePt t="60457" x="1038225" y="6457950"/>
          <p14:tracePt t="60554" x="1050925" y="6457950"/>
          <p14:tracePt t="60573" x="1063625" y="6457950"/>
          <p14:tracePt t="60583" x="1076325" y="6432550"/>
          <p14:tracePt t="60589" x="1101725" y="6419850"/>
          <p14:tracePt t="60595" x="1127125" y="6394450"/>
          <p14:tracePt t="60603" x="1189038" y="6370638"/>
          <p14:tracePt t="60611" x="1239838" y="6345238"/>
          <p14:tracePt t="60619" x="1301750" y="6319838"/>
          <p14:tracePt t="60627" x="1352550" y="6294438"/>
          <p14:tracePt t="60634" x="1414463" y="6281738"/>
          <p14:tracePt t="60642" x="1439863" y="6269038"/>
          <p14:tracePt t="60651" x="1452563" y="6245225"/>
          <p14:tracePt t="60658" x="1476375" y="6245225"/>
          <p14:tracePt t="60666" x="1489075" y="6219825"/>
          <p14:tracePt t="60672" x="1501775" y="6219825"/>
          <p14:tracePt t="60681" x="1514475" y="6207125"/>
          <p14:tracePt t="60688" x="1527175" y="6207125"/>
          <p14:tracePt t="60696" x="1527175" y="6181725"/>
          <p14:tracePt t="60705" x="1539875" y="6181725"/>
          <p14:tracePt t="60712" x="1552575" y="6157913"/>
          <p14:tracePt t="60721" x="1565275" y="6157913"/>
          <p14:tracePt t="60728" x="1565275" y="6145213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ED5CF2-ECA2-449C-BAD3-6F29822FC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s-CL" sz="6000"/>
              <a:t>Etiología: Microcefalia Aislada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D201AD-B770-437D-9D2B-D7EDBF817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99" r="9298"/>
          <a:stretch/>
        </p:blipFill>
        <p:spPr>
          <a:xfrm>
            <a:off x="1123357" y="3018327"/>
            <a:ext cx="3533985" cy="27281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52BBD0-3D43-488F-A47B-1343DC461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7060" y="2625014"/>
            <a:ext cx="4428236" cy="2728198"/>
          </a:xfrm>
        </p:spPr>
        <p:txBody>
          <a:bodyPr anchor="t">
            <a:normAutofit/>
          </a:bodyPr>
          <a:lstStyle/>
          <a:p>
            <a:r>
              <a:rPr lang="es-CL" sz="2000" dirty="0"/>
              <a:t>Microcefalia Vera, microcefalia primaria</a:t>
            </a:r>
          </a:p>
          <a:p>
            <a:r>
              <a:rPr lang="es-CL" sz="2000" dirty="0"/>
              <a:t>Presente desde el nacimiento</a:t>
            </a:r>
          </a:p>
          <a:p>
            <a:r>
              <a:rPr lang="es-CL" sz="2000" dirty="0"/>
              <a:t>Arquitectura cerebral normal, pero tamaño reducido</a:t>
            </a:r>
          </a:p>
          <a:p>
            <a:r>
              <a:rPr lang="es-CL" sz="2000" dirty="0"/>
              <a:t>Menor a 3 DS bajo la media</a:t>
            </a:r>
          </a:p>
          <a:p>
            <a:endParaRPr lang="es-CL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1228769-5864-4F34-8D1E-2A949694B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270" y="4633940"/>
            <a:ext cx="3850424" cy="21528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C9223A-5AAC-4801-8416-B88BEC251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6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74"/>
    </mc:Choice>
    <mc:Fallback>
      <p:transition spd="slow" advTm="3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56" x="10264775" y="4017963"/>
          <p14:tracePt t="18163" x="10213975" y="4029075"/>
          <p14:tracePt t="18169" x="10152063" y="4054475"/>
          <p14:tracePt t="18177" x="10101263" y="4079875"/>
          <p14:tracePt t="18187" x="10039350" y="4105275"/>
          <p14:tracePt t="18193" x="10001250" y="4117975"/>
          <p14:tracePt t="18204" x="9952038" y="4154488"/>
          <p14:tracePt t="18209" x="9926638" y="4179888"/>
          <p14:tracePt t="18218" x="9901238" y="4205288"/>
          <p14:tracePt t="18225" x="9888538" y="4217988"/>
          <p14:tracePt t="18231" x="9863138" y="4241800"/>
          <p14:tracePt t="18240" x="9852025" y="4254500"/>
          <p14:tracePt t="18247" x="9826625" y="4267200"/>
          <p14:tracePt t="18256" x="9813925" y="4279900"/>
          <p14:tracePt t="18263" x="9801225" y="4292600"/>
          <p14:tracePt t="18272" x="9775825" y="4305300"/>
          <p14:tracePt t="18279" x="9763125" y="4318000"/>
          <p14:tracePt t="18287" x="9739313" y="4330700"/>
          <p14:tracePt t="18293" x="9726613" y="4354513"/>
          <p14:tracePt t="18304" x="9701213" y="4367213"/>
          <p14:tracePt t="18309" x="9675813" y="4392613"/>
          <p14:tracePt t="18318" x="9613900" y="4405313"/>
          <p14:tracePt t="18325" x="9537700" y="4430713"/>
          <p14:tracePt t="18334" x="9463088" y="4454525"/>
          <p14:tracePt t="18341" x="9401175" y="4479925"/>
          <p14:tracePt t="18349" x="9324975" y="4505325"/>
          <p14:tracePt t="18358" x="9250363" y="4518025"/>
          <p14:tracePt t="18363" x="9212263" y="4543425"/>
          <p14:tracePt t="18372" x="9163050" y="4543425"/>
          <p14:tracePt t="18379" x="9124950" y="4554538"/>
          <p14:tracePt t="18388" x="9075738" y="4567238"/>
          <p14:tracePt t="18395" x="9050338" y="4579938"/>
          <p14:tracePt t="18404" x="9024938" y="4592638"/>
          <p14:tracePt t="18411" x="8975725" y="4592638"/>
          <p14:tracePt t="18420" x="8912225" y="4618038"/>
          <p14:tracePt t="18425" x="8863013" y="4643438"/>
          <p14:tracePt t="18434" x="8786813" y="4667250"/>
          <p14:tracePt t="18442" x="8712200" y="4705350"/>
          <p14:tracePt t="18449" x="8637588" y="4743450"/>
          <p14:tracePt t="18458" x="8561388" y="4779963"/>
          <p14:tracePt t="18465" x="8499475" y="4818063"/>
          <p14:tracePt t="18473" x="8424863" y="4843463"/>
          <p14:tracePt t="18481" x="8348663" y="4868863"/>
          <p14:tracePt t="18489" x="8274050" y="4892675"/>
          <p14:tracePt t="18495" x="8199438" y="4905375"/>
          <p14:tracePt t="18504" x="8161338" y="4968875"/>
          <p14:tracePt t="18511" x="8123238" y="5018088"/>
          <p14:tracePt t="18520" x="8086725" y="5092700"/>
          <p14:tracePt t="18527" x="8048625" y="5168900"/>
          <p14:tracePt t="18536" x="8023225" y="5256213"/>
          <p14:tracePt t="18543" x="7999413" y="5356225"/>
          <p14:tracePt t="18553" x="7974013" y="5456238"/>
          <p14:tracePt t="18557" x="7961313" y="5556250"/>
          <p14:tracePt t="18565" x="7961313" y="5656263"/>
          <p14:tracePt t="18573" x="7948613" y="5768975"/>
          <p14:tracePt t="18581" x="7948613" y="5868988"/>
          <p14:tracePt t="18590" x="7948613" y="5945188"/>
          <p14:tracePt t="18597" x="7948613" y="6019800"/>
          <p14:tracePt t="18606" x="7948613" y="6069013"/>
          <p14:tracePt t="18613" x="7948613" y="6119813"/>
          <p14:tracePt t="18622" x="7935913" y="6157913"/>
          <p14:tracePt t="18627" x="7935913" y="6194425"/>
          <p14:tracePt t="18637" x="7935913" y="6219825"/>
          <p14:tracePt t="18643" x="7948613" y="6245225"/>
          <p14:tracePt t="18654" x="7948613" y="6257925"/>
          <p14:tracePt t="18659" x="7961313" y="6269038"/>
          <p14:tracePt t="18668" x="7974013" y="6307138"/>
          <p14:tracePt t="18675" x="8023225" y="6345238"/>
          <p14:tracePt t="18683" x="8074025" y="6419850"/>
          <p14:tracePt t="18691" x="8135938" y="6494463"/>
          <p14:tracePt t="18697" x="8212138" y="6570663"/>
          <p14:tracePt t="18706" x="8286750" y="6632575"/>
          <p14:tracePt t="18713" x="8386763" y="6719888"/>
          <p14:tracePt t="18722" x="8461375" y="6783388"/>
          <p14:tracePt t="18729" x="8537575" y="6845300"/>
          <p14:tracePt t="19009" x="10839450" y="6807200"/>
          <p14:tracePt t="19018" x="10928350" y="6783388"/>
          <p14:tracePt t="19023" x="11015663" y="6770688"/>
          <p14:tracePt t="19031" x="11077575" y="6745288"/>
          <p14:tracePt t="19039" x="11141075" y="6719888"/>
          <p14:tracePt t="19047" x="11164888" y="6707188"/>
          <p14:tracePt t="19056" x="11190288" y="6657975"/>
          <p14:tracePt t="19063" x="11202988" y="6645275"/>
          <p14:tracePt t="19073" x="11228388" y="6619875"/>
          <p14:tracePt t="19079" x="11241088" y="6570663"/>
          <p14:tracePt t="19086" x="11266488" y="6494463"/>
          <p14:tracePt t="19093" x="11290300" y="6419850"/>
          <p14:tracePt t="19104" x="11341100" y="6345238"/>
          <p14:tracePt t="19109" x="11366500" y="6269038"/>
          <p14:tracePt t="19119" x="11390313" y="6194425"/>
          <p14:tracePt t="19125" x="11415713" y="6107113"/>
          <p14:tracePt t="19133" x="11441113" y="6045200"/>
          <p14:tracePt t="19141" x="11466513" y="5956300"/>
          <p14:tracePt t="19147" x="11490325" y="5881688"/>
          <p14:tracePt t="19155" x="11503025" y="5807075"/>
          <p14:tracePt t="19163" x="11528425" y="5756275"/>
          <p14:tracePt t="19172" x="11541125" y="5732463"/>
          <p14:tracePt t="19179" x="11566525" y="5668963"/>
          <p14:tracePt t="19187" x="11591925" y="5630863"/>
          <p14:tracePt t="19195" x="11603038" y="5568950"/>
          <p14:tracePt t="19203" x="11628438" y="5481638"/>
          <p14:tracePt t="19211" x="11666538" y="5394325"/>
          <p14:tracePt t="19219" x="11691938" y="5330825"/>
          <p14:tracePt t="19225" x="11703050" y="5268913"/>
          <p14:tracePt t="19234" x="11715750" y="5205413"/>
          <p14:tracePt t="19241" x="11715750" y="5143500"/>
          <p14:tracePt t="19249" x="11715750" y="5092700"/>
          <p14:tracePt t="19257" x="11715750" y="5056188"/>
          <p14:tracePt t="19265" x="11703050" y="4981575"/>
          <p14:tracePt t="19273" x="11679238" y="4892675"/>
          <p14:tracePt t="19279" x="11653838" y="4830763"/>
          <p14:tracePt t="19287" x="11628438" y="4743450"/>
          <p14:tracePt t="19296" x="11603038" y="4667250"/>
          <p14:tracePt t="19303" x="11579225" y="4605338"/>
          <p14:tracePt t="19311" x="11553825" y="4567238"/>
          <p14:tracePt t="19320" x="11541125" y="4530725"/>
          <p14:tracePt t="19327" x="11515725" y="4492625"/>
          <p14:tracePt t="19336" x="11503025" y="4479925"/>
          <p14:tracePt t="19341" x="11490325" y="4467225"/>
          <p14:tracePt t="19349" x="11479213" y="4443413"/>
          <p14:tracePt t="19359" x="11453813" y="4443413"/>
          <p14:tracePt t="19365" x="11441113" y="4418013"/>
          <p14:tracePt t="19373" x="11415713" y="4405313"/>
          <p14:tracePt t="19381" x="11377613" y="4405313"/>
          <p14:tracePt t="19389" x="11341100" y="4392613"/>
          <p14:tracePt t="19397" x="11290300" y="4367213"/>
          <p14:tracePt t="19407" x="11253788" y="4354513"/>
          <p14:tracePt t="19411" x="11177588" y="4330700"/>
          <p14:tracePt t="19420" x="11102975" y="4318000"/>
          <p14:tracePt t="19427" x="11015663" y="4292600"/>
          <p14:tracePt t="19436" x="10928350" y="4267200"/>
          <p14:tracePt t="19443" x="10839450" y="4267200"/>
          <p14:tracePt t="19454" x="10777538" y="4241800"/>
          <p14:tracePt t="19459" x="10726738" y="4241800"/>
          <p14:tracePt t="19468" x="10690225" y="4241800"/>
          <p14:tracePt t="19474" x="10639425" y="4241800"/>
          <p14:tracePt t="19481" x="10577513" y="4241800"/>
          <p14:tracePt t="19489" x="10514013" y="4241800"/>
          <p14:tracePt t="19497" x="10439400" y="4254500"/>
          <p14:tracePt t="19505" x="10352088" y="4279900"/>
          <p14:tracePt t="19514" x="10252075" y="4292600"/>
          <p14:tracePt t="19523" x="10152063" y="4305300"/>
          <p14:tracePt t="19529" x="10026650" y="4305300"/>
          <p14:tracePt t="19538" x="9926638" y="4305300"/>
          <p14:tracePt t="19543" x="9826625" y="4305300"/>
          <p14:tracePt t="19553" x="9726613" y="4305300"/>
          <p14:tracePt t="19559" x="9637713" y="4292600"/>
          <p14:tracePt t="19568" x="9575800" y="4292600"/>
          <p14:tracePt t="19575" x="9537700" y="4292600"/>
          <p14:tracePt t="19583" x="9501188" y="4305300"/>
          <p14:tracePt t="19591" x="9463088" y="4318000"/>
          <p14:tracePt t="19599" x="9437688" y="4330700"/>
          <p14:tracePt t="19607" x="9388475" y="4354513"/>
          <p14:tracePt t="19613" x="9324975" y="4379913"/>
          <p14:tracePt t="19623" x="9275763" y="4392613"/>
          <p14:tracePt t="19629" x="9199563" y="4405313"/>
          <p14:tracePt t="19638" x="9163050" y="4430713"/>
          <p14:tracePt t="19645" x="9137650" y="4443413"/>
          <p14:tracePt t="19653" x="9075738" y="4467225"/>
          <p14:tracePt t="19661" x="9024938" y="4479925"/>
          <p14:tracePt t="19670" x="8986838" y="4492625"/>
          <p14:tracePt t="19675" x="8963025" y="4505325"/>
          <p14:tracePt t="19684" x="8937625" y="4530725"/>
          <p14:tracePt t="19691" x="8912225" y="4543425"/>
          <p14:tracePt t="19699" x="8899525" y="4567238"/>
          <p14:tracePt t="19707" x="8874125" y="4579938"/>
          <p14:tracePt t="19715" x="8850313" y="4618038"/>
          <p14:tracePt t="19723" x="8824913" y="4656138"/>
          <p14:tracePt t="19731" x="8774113" y="4718050"/>
          <p14:tracePt t="19739" x="8724900" y="4779963"/>
          <p14:tracePt t="19745" x="8686800" y="4830763"/>
          <p14:tracePt t="19753" x="8637588" y="4905375"/>
          <p14:tracePt t="19761" x="8599488" y="4956175"/>
          <p14:tracePt t="19770" x="8586788" y="5005388"/>
          <p14:tracePt t="19777" x="8561388" y="5068888"/>
          <p14:tracePt t="19786" x="8537575" y="5118100"/>
          <p14:tracePt t="19793" x="8512175" y="5181600"/>
          <p14:tracePt t="19803" x="8486775" y="5230813"/>
          <p14:tracePt t="19807" x="8461375" y="5305425"/>
          <p14:tracePt t="19815" x="8448675" y="5381625"/>
          <p14:tracePt t="19823" x="8424863" y="5456238"/>
          <p14:tracePt t="19831" x="8386763" y="5530850"/>
          <p14:tracePt t="19840" x="8348663" y="5594350"/>
          <p14:tracePt t="19847" x="8286750" y="5681663"/>
          <p14:tracePt t="19856" x="8235950" y="5756275"/>
          <p14:tracePt t="19863" x="8212138" y="5819775"/>
          <p14:tracePt t="19870" x="8186738" y="5894388"/>
          <p14:tracePt t="19877" x="8174038" y="5969000"/>
          <p14:tracePt t="19890" x="8161338" y="6056313"/>
          <p14:tracePt t="19893" x="8174038" y="6157913"/>
          <p14:tracePt t="19905" x="8199438" y="6257925"/>
          <p14:tracePt t="19909" x="8223250" y="6370638"/>
          <p14:tracePt t="19919" x="8248650" y="6470650"/>
          <p14:tracePt t="19925" x="8274050" y="6545263"/>
          <p14:tracePt t="19933" x="8299450" y="6607175"/>
          <p14:tracePt t="19939" x="8324850" y="6683375"/>
          <p14:tracePt t="19947" x="8348663" y="6719888"/>
          <p14:tracePt t="19956" x="8361363" y="6757988"/>
          <p14:tracePt t="19963" x="8386763" y="6796088"/>
          <p14:tracePt t="19972" x="8399463" y="6819900"/>
          <p14:tracePt t="19979" x="8412163" y="6845300"/>
          <p14:tracePt t="20329" x="9525000" y="6819900"/>
          <p14:tracePt t="20336" x="9563100" y="6807200"/>
          <p14:tracePt t="20343" x="9626600" y="6783388"/>
          <p14:tracePt t="20353" x="9675813" y="6770688"/>
          <p14:tracePt t="20359" x="9713913" y="6745288"/>
          <p14:tracePt t="20369" x="9775825" y="6732588"/>
          <p14:tracePt t="20375" x="9813925" y="6707188"/>
          <p14:tracePt t="20384" x="9852025" y="6696075"/>
          <p14:tracePt t="20391" x="9913938" y="6670675"/>
          <p14:tracePt t="20397" x="9988550" y="6645275"/>
          <p14:tracePt t="20406" x="10052050" y="6619875"/>
          <p14:tracePt t="20413" x="10139363" y="6619875"/>
          <p14:tracePt t="20422" x="10239375" y="6607175"/>
          <p14:tracePt t="20429" x="10313988" y="6594475"/>
          <p14:tracePt t="20438" x="10377488" y="6594475"/>
          <p14:tracePt t="20445" x="10414000" y="6594475"/>
          <p14:tracePt t="20454" x="10464800" y="6594475"/>
          <p14:tracePt t="20461" x="10490200" y="6583363"/>
          <p14:tracePt t="20469" x="10502900" y="6583363"/>
          <p14:tracePt t="20475" x="10514013" y="6570663"/>
          <p14:tracePt t="20484" x="10539413" y="6570663"/>
          <p14:tracePt t="20491" x="10552113" y="6557963"/>
          <p14:tracePt t="20499" x="10577513" y="6545263"/>
          <p14:tracePt t="20507" x="10614025" y="6532563"/>
          <p14:tracePt t="20515" x="10690225" y="6507163"/>
          <p14:tracePt t="20525" x="10764838" y="6483350"/>
          <p14:tracePt t="20529" x="10839450" y="6483350"/>
          <p14:tracePt t="20539" x="10928350" y="6457950"/>
          <p14:tracePt t="20545" x="10990263" y="6445250"/>
          <p14:tracePt t="20554" x="11064875" y="6445250"/>
          <p14:tracePt t="20561" x="11115675" y="6445250"/>
          <p14:tracePt t="20570" x="11141075" y="6445250"/>
          <p14:tracePt t="20577" x="11153775" y="6445250"/>
          <p14:tracePt t="20586" x="11177588" y="6445250"/>
          <p14:tracePt t="20591" x="11190288" y="6445250"/>
          <p14:tracePt t="20599" x="11202988" y="6445250"/>
          <p14:tracePt t="20607" x="11215688" y="6445250"/>
          <p14:tracePt t="20615" x="11241088" y="6445250"/>
          <p14:tracePt t="20624" x="11266488" y="6445250"/>
          <p14:tracePt t="20631" x="11303000" y="6432550"/>
          <p14:tracePt t="20639" x="11341100" y="6419850"/>
          <p14:tracePt t="20647" x="11403013" y="6394450"/>
          <p14:tracePt t="20656" x="11441113" y="6381750"/>
          <p14:tracePt t="20661" x="11453813" y="6357938"/>
          <p14:tracePt t="20669" x="11479213" y="6345238"/>
          <p14:tracePt t="20677" x="11490325" y="6319838"/>
          <p14:tracePt t="20686" x="11515725" y="6307138"/>
          <p14:tracePt t="20693" x="11515725" y="6281738"/>
          <p14:tracePt t="20703" x="11528425" y="6257925"/>
          <p14:tracePt t="20709" x="11528425" y="6219825"/>
          <p14:tracePt t="20719" x="11528425" y="6181725"/>
          <p14:tracePt t="20723" x="11528425" y="6132513"/>
          <p14:tracePt t="20731" x="11528425" y="6107113"/>
          <p14:tracePt t="20739" x="11515725" y="6056313"/>
          <p14:tracePt t="20747" x="11515725" y="6019800"/>
          <p14:tracePt t="20755" x="11503025" y="5945188"/>
          <p14:tracePt t="20763" x="11503025" y="5881688"/>
          <p14:tracePt t="20772" x="11503025" y="5832475"/>
          <p14:tracePt t="20779" x="11503025" y="5781675"/>
          <p14:tracePt t="20788" x="11503025" y="5707063"/>
          <p14:tracePt t="20793" x="11503025" y="5630863"/>
          <p14:tracePt t="20803" x="11490325" y="5568950"/>
          <p14:tracePt t="20809" x="11466513" y="5507038"/>
          <p14:tracePt t="20819" x="11441113" y="5443538"/>
          <p14:tracePt t="20825" x="11415713" y="5368925"/>
          <p14:tracePt t="20834" x="11390313" y="5294313"/>
          <p14:tracePt t="20841" x="11366500" y="5218113"/>
          <p14:tracePt t="20849" x="11353800" y="5181600"/>
          <p14:tracePt t="20855" x="11341100" y="5130800"/>
          <p14:tracePt t="20863" x="11315700" y="5056188"/>
          <p14:tracePt t="20872" x="11290300" y="4992688"/>
          <p14:tracePt t="20879" x="11266488" y="4930775"/>
          <p14:tracePt t="20888" x="11241088" y="4868863"/>
          <p14:tracePt t="20895" x="11215688" y="4830763"/>
          <p14:tracePt t="20903" x="11164888" y="4779963"/>
          <p14:tracePt t="20911" x="11128375" y="4743450"/>
          <p14:tracePt t="20920" x="11077575" y="4705350"/>
          <p14:tracePt t="20925" x="11052175" y="4679950"/>
          <p14:tracePt t="20933" x="11028363" y="4643438"/>
          <p14:tracePt t="20941" x="11015663" y="4630738"/>
          <p14:tracePt t="20949" x="10990263" y="4605338"/>
          <p14:tracePt t="20957" x="10977563" y="4592638"/>
          <p14:tracePt t="20965" x="10964863" y="4579938"/>
          <p14:tracePt t="20973" x="10952163" y="4567238"/>
          <p14:tracePt t="20981" x="10928350" y="4543425"/>
          <p14:tracePt t="20987" x="10915650" y="4543425"/>
          <p14:tracePt t="20995" x="10902950" y="4530725"/>
          <p14:tracePt t="21003" x="10877550" y="4518025"/>
          <p14:tracePt t="21011" x="10852150" y="4492625"/>
          <p14:tracePt t="21019" x="10839450" y="4492625"/>
          <p14:tracePt t="21027" x="10802938" y="4479925"/>
          <p14:tracePt t="21035" x="10764838" y="4467225"/>
          <p14:tracePt t="21043" x="10726738" y="4443413"/>
          <p14:tracePt t="21052" x="10664825" y="4430713"/>
          <p14:tracePt t="21057" x="10602913" y="4418013"/>
          <p14:tracePt t="21065" x="10526713" y="4392613"/>
          <p14:tracePt t="21073" x="10477500" y="4367213"/>
          <p14:tracePt t="21082" x="10452100" y="4341813"/>
          <p14:tracePt t="21090" x="10414000" y="4330700"/>
          <p14:tracePt t="21097" x="10390188" y="4318000"/>
          <p14:tracePt t="21106" x="10364788" y="4305300"/>
          <p14:tracePt t="21113" x="10339388" y="4292600"/>
          <p14:tracePt t="21119" x="10301288" y="4279900"/>
          <p14:tracePt t="21128" x="10239375" y="4279900"/>
          <p14:tracePt t="21136" x="10188575" y="4279900"/>
          <p14:tracePt t="21143" x="10126663" y="4279900"/>
          <p14:tracePt t="21153" x="10039350" y="4305300"/>
          <p14:tracePt t="21159" x="9952038" y="4330700"/>
          <p14:tracePt t="21169" x="9863138" y="4354513"/>
          <p14:tracePt t="21175" x="9788525" y="4379913"/>
          <p14:tracePt t="21184" x="9701213" y="4405313"/>
          <p14:tracePt t="21191" x="9613900" y="4418013"/>
          <p14:tracePt t="21197" x="9525000" y="4418013"/>
          <p14:tracePt t="21206" x="9463088" y="4405313"/>
          <p14:tracePt t="21224" x="9337675" y="4379913"/>
          <p14:tracePt t="21229" x="9275763" y="4379913"/>
          <p14:tracePt t="21238" x="9224963" y="4367213"/>
          <p14:tracePt t="21245" x="9188450" y="4367213"/>
          <p14:tracePt t="21253" x="9163050" y="4367213"/>
          <p14:tracePt t="21259" x="9124950" y="4367213"/>
          <p14:tracePt t="21269" x="9099550" y="4367213"/>
          <p14:tracePt t="21275" x="9075738" y="4367213"/>
          <p14:tracePt t="21284" x="9037638" y="4367213"/>
          <p14:tracePt t="21291" x="9024938" y="4379913"/>
          <p14:tracePt t="21299" x="9012238" y="4392613"/>
          <p14:tracePt t="21307" x="8975725" y="4443413"/>
          <p14:tracePt t="21313" x="8950325" y="4492625"/>
          <p14:tracePt t="21322" x="8912225" y="4543425"/>
          <p14:tracePt t="21329" x="8863013" y="4605338"/>
          <p14:tracePt t="21337" x="8812213" y="4643438"/>
          <p14:tracePt t="21345" x="8774113" y="4692650"/>
          <p14:tracePt t="21353" x="8724900" y="4705350"/>
          <p14:tracePt t="21361" x="8699500" y="4743450"/>
          <p14:tracePt t="21370" x="8686800" y="4756150"/>
          <p14:tracePt t="21377" x="8674100" y="4756150"/>
          <p14:tracePt t="21384" x="8661400" y="4768850"/>
          <p14:tracePt t="21400" x="8650288" y="4768850"/>
          <p14:tracePt t="21419" x="8637588" y="4768850"/>
          <p14:tracePt t="21435" x="8624888" y="4768850"/>
          <p14:tracePt t="21445" x="8612188" y="4768850"/>
          <p14:tracePt t="21454" x="8612188" y="4779963"/>
          <p14:tracePt t="21465" x="8599488" y="4779963"/>
          <p14:tracePt t="21477" x="8599488" y="4792663"/>
          <p14:tracePt t="21486" x="8586788" y="4792663"/>
          <p14:tracePt t="21493" x="8548688" y="4805363"/>
          <p14:tracePt t="21503" x="8512175" y="4818063"/>
          <p14:tracePt t="21509" x="8461375" y="4843463"/>
          <p14:tracePt t="21515" x="8399463" y="4856163"/>
          <p14:tracePt t="21523" x="8324850" y="4879975"/>
          <p14:tracePt t="21532" x="8261350" y="4905375"/>
          <p14:tracePt t="21540" x="8186738" y="4930775"/>
          <p14:tracePt t="21547" x="8110538" y="4956175"/>
          <p14:tracePt t="21556" x="8086725" y="4981575"/>
          <p14:tracePt t="21563" x="8061325" y="4981575"/>
          <p14:tracePt t="21572" x="8035925" y="5005388"/>
          <p14:tracePt t="21577" x="8023225" y="5005388"/>
          <p14:tracePt t="21586" x="8010525" y="5030788"/>
          <p14:tracePt t="21593" x="8010525" y="5043488"/>
          <p14:tracePt t="21603" x="7999413" y="5081588"/>
          <p14:tracePt t="21609" x="7999413" y="5156200"/>
          <p14:tracePt t="21619" x="7986713" y="5218113"/>
          <p14:tracePt t="21625" x="7974013" y="5294313"/>
          <p14:tracePt t="21634" x="7961313" y="5368925"/>
          <p14:tracePt t="21642" x="7961313" y="5430838"/>
          <p14:tracePt t="21647" x="7961313" y="5518150"/>
          <p14:tracePt t="21656" x="7948613" y="5607050"/>
          <p14:tracePt t="21663" x="7935913" y="5681663"/>
          <p14:tracePt t="21671" x="7910513" y="5756275"/>
          <p14:tracePt t="21680" x="7897813" y="5819775"/>
          <p14:tracePt t="21688" x="7874000" y="5843588"/>
          <p14:tracePt t="21695" x="7874000" y="5868988"/>
          <p14:tracePt t="21703" x="7874000" y="5894388"/>
          <p14:tracePt t="21709" x="7874000" y="5919788"/>
          <p14:tracePt t="21719" x="7874000" y="5932488"/>
          <p14:tracePt t="21725" x="7886700" y="5945188"/>
          <p14:tracePt t="21734" x="7897813" y="5969000"/>
          <p14:tracePt t="21741" x="7910513" y="6019800"/>
          <p14:tracePt t="21750" x="7935913" y="6069013"/>
          <p14:tracePt t="21757" x="7961313" y="6132513"/>
          <p14:tracePt t="21765" x="7986713" y="6194425"/>
          <p14:tracePt t="21773" x="8010525" y="6269038"/>
          <p14:tracePt t="21779" x="8023225" y="6345238"/>
          <p14:tracePt t="21787" x="8048625" y="6432550"/>
          <p14:tracePt t="21796" x="8074025" y="6519863"/>
          <p14:tracePt t="21804" x="8099425" y="6594475"/>
          <p14:tracePt t="21811" x="8123238" y="6657975"/>
          <p14:tracePt t="21819" x="8148638" y="6732588"/>
          <p14:tracePt t="21828" x="8186738" y="6796088"/>
          <p14:tracePt t="21836" x="8235950" y="6845300"/>
          <p14:tracePt t="22130" x="9975850" y="6832600"/>
          <p14:tracePt t="22138" x="10026650" y="6807200"/>
          <p14:tracePt t="22145" x="10052050" y="6783388"/>
          <p14:tracePt t="22154" x="10113963" y="6770688"/>
          <p14:tracePt t="22161" x="10139363" y="6745288"/>
          <p14:tracePt t="22169" x="10164763" y="6732588"/>
          <p14:tracePt t="22175" x="10188575" y="6707188"/>
          <p14:tracePt t="22184" x="10226675" y="6696075"/>
          <p14:tracePt t="22191" x="10264775" y="6683375"/>
          <p14:tracePt t="22199" x="10288588" y="6657975"/>
          <p14:tracePt t="22207" x="10352088" y="6645275"/>
          <p14:tracePt t="22215" x="10426700" y="6619875"/>
          <p14:tracePt t="22223" x="10502900" y="6594475"/>
          <p14:tracePt t="22232" x="10577513" y="6557963"/>
          <p14:tracePt t="22237" x="10639425" y="6519863"/>
          <p14:tracePt t="22245" x="10690225" y="6494463"/>
          <p14:tracePt t="22254" x="10715625" y="6483350"/>
          <p14:tracePt t="22261" x="10726738" y="6457950"/>
          <p14:tracePt t="22269" x="10739438" y="6445250"/>
          <p14:tracePt t="22277" x="10752138" y="6432550"/>
          <p14:tracePt t="22303" x="10764838" y="6419850"/>
          <p14:tracePt t="22311" x="10777538" y="6394450"/>
          <p14:tracePt t="22319" x="10802938" y="6370638"/>
          <p14:tracePt t="22327" x="10815638" y="6357938"/>
          <p14:tracePt t="22336" x="10839450" y="6319838"/>
          <p14:tracePt t="22343" x="10852150" y="6294438"/>
          <p14:tracePt t="22353" x="10877550" y="6281738"/>
          <p14:tracePt t="22359" x="10915650" y="6257925"/>
          <p14:tracePt t="22365" x="10928350" y="6245225"/>
          <p14:tracePt t="22373" x="10952163" y="6219825"/>
          <p14:tracePt t="22389" x="10964863" y="6194425"/>
          <p14:tracePt t="22421" x="10977563" y="6181725"/>
          <p14:tracePt t="22429" x="10990263" y="6169025"/>
          <p14:tracePt t="22436" x="11002963" y="6157913"/>
          <p14:tracePt t="22443" x="11015663" y="6132513"/>
          <p14:tracePt t="22453" x="11041063" y="6119813"/>
          <p14:tracePt t="22459" x="11052175" y="6081713"/>
          <p14:tracePt t="22469" x="11090275" y="6032500"/>
          <p14:tracePt t="22475" x="11115675" y="5956300"/>
          <p14:tracePt t="22484" x="11141075" y="5894388"/>
          <p14:tracePt t="22491" x="11164888" y="5832475"/>
          <p14:tracePt t="22497" x="11164888" y="5794375"/>
          <p14:tracePt t="22506" x="11164888" y="5756275"/>
          <p14:tracePt t="22513" x="11164888" y="5732463"/>
          <p14:tracePt t="22521" x="11164888" y="5707063"/>
          <p14:tracePt t="22529" x="11164888" y="5668963"/>
          <p14:tracePt t="22538" x="11164888" y="5643563"/>
          <p14:tracePt t="22545" x="11164888" y="5568950"/>
          <p14:tracePt t="22554" x="11164888" y="5530850"/>
          <p14:tracePt t="22559" x="11153775" y="5468938"/>
          <p14:tracePt t="22569" x="11141075" y="5407025"/>
          <p14:tracePt t="22575" x="11128375" y="5330825"/>
          <p14:tracePt t="22586" x="11115675" y="5256213"/>
          <p14:tracePt t="22591" x="11090275" y="5168900"/>
          <p14:tracePt t="22600" x="11064875" y="5105400"/>
          <p14:tracePt t="22607" x="11028363" y="5030788"/>
          <p14:tracePt t="22616" x="10964863" y="4930775"/>
          <p14:tracePt t="22623" x="10877550" y="4830763"/>
          <p14:tracePt t="22629" x="10802938" y="4705350"/>
          <p14:tracePt t="22638" x="10715625" y="4579938"/>
          <p14:tracePt t="22645" x="10664825" y="4492625"/>
          <p14:tracePt t="22654" x="10626725" y="4418013"/>
          <p14:tracePt t="22661" x="10602913" y="4367213"/>
          <p14:tracePt t="22669" x="10590213" y="4354513"/>
          <p14:tracePt t="22677" x="10577513" y="4341813"/>
          <p14:tracePt t="22686" x="10577513" y="4330700"/>
          <p14:tracePt t="22700" x="10564813" y="4330700"/>
          <p14:tracePt t="22707" x="10552113" y="4318000"/>
          <p14:tracePt t="22715" x="10539413" y="4318000"/>
          <p14:tracePt t="22723" x="10502900" y="4305300"/>
          <p14:tracePt t="22732" x="10477500" y="4292600"/>
          <p14:tracePt t="22739" x="10426700" y="4292600"/>
          <p14:tracePt t="22748" x="10377488" y="4279900"/>
          <p14:tracePt t="22754" x="10301288" y="4279900"/>
          <p14:tracePt t="22762" x="10239375" y="4279900"/>
          <p14:tracePt t="22770" x="10164763" y="4279900"/>
          <p14:tracePt t="22777" x="10126663" y="4267200"/>
          <p14:tracePt t="22785" x="10088563" y="4254500"/>
          <p14:tracePt t="22792" x="10075863" y="4241800"/>
          <p14:tracePt t="22801" x="10052050" y="4241800"/>
          <p14:tracePt t="22809" x="10026650" y="4230688"/>
          <p14:tracePt t="22817" x="10001250" y="4230688"/>
          <p14:tracePt t="22823" x="9939338" y="4217988"/>
          <p14:tracePt t="22831" x="9875838" y="4217988"/>
          <p14:tracePt t="22839" x="9775825" y="4217988"/>
          <p14:tracePt t="22847" x="9650413" y="4217988"/>
          <p14:tracePt t="22855" x="9513888" y="4241800"/>
          <p14:tracePt t="22863" x="9388475" y="4279900"/>
          <p14:tracePt t="22872" x="9250363" y="4279900"/>
          <p14:tracePt t="22879" x="9175750" y="4279900"/>
          <p14:tracePt t="22888" x="9088438" y="4305300"/>
          <p14:tracePt t="22903" x="8999538" y="4330700"/>
          <p14:tracePt t="22909" x="8975725" y="4341813"/>
          <p14:tracePt t="22920" x="8963025" y="4354513"/>
          <p14:tracePt t="22925" x="8950325" y="4379913"/>
          <p14:tracePt t="22934" x="8924925" y="4418013"/>
          <p14:tracePt t="22941" x="8912225" y="4443413"/>
          <p14:tracePt t="22949" x="8874125" y="4479925"/>
          <p14:tracePt t="22957" x="8837613" y="4543425"/>
          <p14:tracePt t="22963" x="8774113" y="4605338"/>
          <p14:tracePt t="22971" x="8699500" y="4679950"/>
          <p14:tracePt t="22979" x="8650288" y="4756150"/>
          <p14:tracePt t="22987" x="8586788" y="4830763"/>
          <p14:tracePt t="22995" x="8548688" y="4905375"/>
          <p14:tracePt t="23003" x="8512175" y="4968875"/>
          <p14:tracePt t="23011" x="8486775" y="5030788"/>
          <p14:tracePt t="23020" x="8474075" y="5081588"/>
          <p14:tracePt t="23025" x="8461375" y="5118100"/>
          <p14:tracePt t="23034" x="8435975" y="5156200"/>
          <p14:tracePt t="23041" x="8424863" y="5205413"/>
          <p14:tracePt t="23049" x="8424863" y="5268913"/>
          <p14:tracePt t="23057" x="8399463" y="5318125"/>
          <p14:tracePt t="23065" x="8386763" y="5356225"/>
          <p14:tracePt t="23073" x="8361363" y="5418138"/>
          <p14:tracePt t="23081" x="8335963" y="5468938"/>
          <p14:tracePt t="23087" x="8324850" y="5530850"/>
          <p14:tracePt t="23095" x="8299450" y="5594350"/>
          <p14:tracePt t="23103" x="8274050" y="5643563"/>
          <p14:tracePt t="23111" x="8261350" y="5694363"/>
          <p14:tracePt t="23120" x="8248650" y="5732463"/>
          <p14:tracePt t="23127" x="8248650" y="5768975"/>
          <p14:tracePt t="23135" x="8248650" y="5819775"/>
          <p14:tracePt t="23143" x="8248650" y="5868988"/>
          <p14:tracePt t="23151" x="8248650" y="5907088"/>
          <p14:tracePt t="23157" x="8261350" y="5956300"/>
          <p14:tracePt t="23165" x="8274050" y="5994400"/>
          <p14:tracePt t="23173" x="8286750" y="6056313"/>
          <p14:tracePt t="23181" x="8286750" y="6119813"/>
          <p14:tracePt t="23190" x="8312150" y="6181725"/>
          <p14:tracePt t="23197" x="8312150" y="6219825"/>
          <p14:tracePt t="23205" x="8324850" y="6257925"/>
          <p14:tracePt t="23213" x="8324850" y="6281738"/>
          <p14:tracePt t="23219" x="8335963" y="6294438"/>
          <p14:tracePt t="23227" x="8348663" y="6332538"/>
          <p14:tracePt t="23237" x="8361363" y="6357938"/>
          <p14:tracePt t="23243" x="8374063" y="6381750"/>
          <p14:tracePt t="23253" x="8412163" y="6394450"/>
          <p14:tracePt t="23259" x="8435975" y="6419850"/>
          <p14:tracePt t="23269" x="8461375" y="6432550"/>
          <p14:tracePt t="23275" x="8486775" y="6457950"/>
          <p14:tracePt t="23281" x="8512175" y="6470650"/>
          <p14:tracePt t="23290" x="8537575" y="6494463"/>
          <p14:tracePt t="23297" x="8561388" y="6507163"/>
          <p14:tracePt t="23306" x="8586788" y="6532563"/>
          <p14:tracePt t="23313" x="8637588" y="6557963"/>
          <p14:tracePt t="23322" x="8686800" y="6583363"/>
          <p14:tracePt t="23329" x="8724900" y="6607175"/>
          <p14:tracePt t="23338" x="8799513" y="6632575"/>
          <p14:tracePt t="23345" x="8863013" y="6632575"/>
          <p14:tracePt t="23353" x="8937625" y="6632575"/>
          <p14:tracePt t="23359" x="8999538" y="6632575"/>
          <p14:tracePt t="23369" x="9088438" y="6645275"/>
          <p14:tracePt t="23375" x="9150350" y="6645275"/>
          <p14:tracePt t="23386" x="9237663" y="6645275"/>
          <p14:tracePt t="23391" x="9312275" y="6645275"/>
          <p14:tracePt t="23400" x="9388475" y="6632575"/>
          <p14:tracePt t="23407" x="9475788" y="6607175"/>
          <p14:tracePt t="23413" x="9563100" y="6583363"/>
          <p14:tracePt t="23422" x="9650413" y="6557963"/>
          <p14:tracePt t="23429" x="9750425" y="6519863"/>
          <p14:tracePt t="23438" x="9852025" y="6494463"/>
          <p14:tracePt t="23445" x="9975850" y="6470650"/>
          <p14:tracePt t="23454" x="10113963" y="6419850"/>
          <p14:tracePt t="23461" x="10252075" y="6357938"/>
          <p14:tracePt t="23469" x="10364788" y="6319838"/>
          <p14:tracePt t="23477" x="10477500" y="6269038"/>
          <p14:tracePt t="23485" x="10577513" y="6232525"/>
          <p14:tracePt t="23492" x="10652125" y="6181725"/>
          <p14:tracePt t="23500" x="10715625" y="6145213"/>
          <p14:tracePt t="23507" x="10739438" y="6132513"/>
          <p14:tracePt t="23515" x="10764838" y="6081713"/>
          <p14:tracePt t="23523" x="10790238" y="6032500"/>
          <p14:tracePt t="23531" x="10815638" y="5956300"/>
          <p14:tracePt t="23540" x="10852150" y="5868988"/>
          <p14:tracePt t="23545" x="10877550" y="5781675"/>
          <p14:tracePt t="23554" x="10915650" y="5694363"/>
          <p14:tracePt t="23561" x="10990263" y="5568950"/>
          <p14:tracePt t="23569" x="11077575" y="5407025"/>
          <p14:tracePt t="23577" x="11164888" y="5243513"/>
          <p14:tracePt t="23586" x="11253788" y="5105400"/>
          <p14:tracePt t="23593" x="11315700" y="4992688"/>
          <p14:tracePt t="23602" x="11341100" y="4905375"/>
          <p14:tracePt t="23607" x="11366500" y="4856163"/>
          <p14:tracePt t="23615" x="11377613" y="4818063"/>
          <p14:tracePt t="23623" x="11390313" y="4792663"/>
          <p14:tracePt t="23631" x="11390313" y="4779963"/>
          <p14:tracePt t="23641" x="11390313" y="4768850"/>
          <p14:tracePt t="23647" x="11390313" y="4756150"/>
          <p14:tracePt t="23655" x="11390313" y="4730750"/>
          <p14:tracePt t="23671" x="11390313" y="4718050"/>
          <p14:tracePt t="23685" x="11377613" y="4692650"/>
          <p14:tracePt t="23693" x="11353800" y="4679950"/>
          <p14:tracePt t="23702" x="11341100" y="4656138"/>
          <p14:tracePt t="23709" x="11328400" y="4630738"/>
          <p14:tracePt t="23719" x="11303000" y="4605338"/>
          <p14:tracePt t="23725" x="11290300" y="4592638"/>
          <p14:tracePt t="23735" x="11290300" y="4579938"/>
          <p14:tracePt t="23742" x="11290300" y="4567238"/>
          <p14:tracePt t="23897" x="11290300" y="4554538"/>
          <p14:tracePt t="23903" x="11290300" y="4530725"/>
          <p14:tracePt t="23911" x="11290300" y="4505325"/>
          <p14:tracePt t="23919" x="11290300" y="4492625"/>
          <p14:tracePt t="23927" x="11277600" y="4467225"/>
          <p14:tracePt t="23937" x="11266488" y="4454525"/>
          <p14:tracePt t="23941" x="11253788" y="4443413"/>
          <p14:tracePt t="23950" x="11241088" y="4418013"/>
          <p14:tracePt t="23957" x="11215688" y="4405313"/>
          <p14:tracePt t="23965" x="11177588" y="4379913"/>
          <p14:tracePt t="23973" x="11115675" y="4354513"/>
          <p14:tracePt t="23981" x="11077575" y="4341813"/>
          <p14:tracePt t="23989" x="11052175" y="4330700"/>
          <p14:tracePt t="23997" x="11041063" y="4318000"/>
          <p14:tracePt t="24005" x="11015663" y="4318000"/>
          <p14:tracePt t="24011" x="11002963" y="4318000"/>
          <p14:tracePt t="24019" x="10990263" y="4330700"/>
          <p14:tracePt t="24027" x="10964863" y="4341813"/>
          <p14:tracePt t="24035" x="10952163" y="4367213"/>
          <p14:tracePt t="24043" x="10928350" y="4379913"/>
          <p14:tracePt t="24052" x="10902950" y="4405313"/>
          <p14:tracePt t="24059" x="10877550" y="4454525"/>
          <p14:tracePt t="24069" x="10864850" y="4505325"/>
          <p14:tracePt t="24073" x="10839450" y="4605338"/>
          <p14:tracePt t="24081" x="10839450" y="4705350"/>
          <p14:tracePt t="24089" x="10864850" y="4856163"/>
          <p14:tracePt t="24097" x="10928350" y="5005388"/>
          <p14:tracePt t="24105" x="11028363" y="5105400"/>
          <p14:tracePt t="24113" x="11141075" y="5205413"/>
          <p14:tracePt t="24122" x="11241088" y="5281613"/>
          <p14:tracePt t="24129" x="11366500" y="5368925"/>
          <p14:tracePt t="24138" x="11479213" y="5418138"/>
          <p14:tracePt t="24143" x="11579225" y="5456238"/>
          <p14:tracePt t="24153" x="11653838" y="5468938"/>
          <p14:tracePt t="24159" x="11715750" y="5468938"/>
          <p14:tracePt t="24169" x="11753850" y="5468938"/>
          <p14:tracePt t="24175" x="11779250" y="5456238"/>
          <p14:tracePt t="24185" x="11779250" y="5443538"/>
          <p14:tracePt t="24200" x="11779250" y="5430838"/>
          <p14:tracePt t="24205" x="11779250" y="5407025"/>
          <p14:tracePt t="24213" x="11779250" y="5368925"/>
          <p14:tracePt t="24221" x="11779250" y="5356225"/>
          <p14:tracePt t="24229" x="11779250" y="5318125"/>
          <p14:tracePt t="24237" x="11779250" y="5281613"/>
          <p14:tracePt t="24245" x="11753850" y="5243513"/>
          <p14:tracePt t="24254" x="11741150" y="5205413"/>
          <p14:tracePt t="24261" x="11728450" y="5168900"/>
          <p14:tracePt t="24269" x="11728450" y="5130800"/>
          <p14:tracePt t="24275" x="11703050" y="5092700"/>
          <p14:tracePt t="24285" x="11691938" y="5043488"/>
          <p14:tracePt t="24291" x="11691938" y="5005388"/>
          <p14:tracePt t="24300" x="11666538" y="4968875"/>
          <p14:tracePt t="24307" x="11666538" y="4956175"/>
          <p14:tracePt t="24315" x="11653838" y="4943475"/>
          <p14:tracePt t="24323" x="11653838" y="4918075"/>
          <p14:tracePt t="24331" x="11653838" y="4905375"/>
          <p14:tracePt t="24340" x="11653838" y="4892675"/>
          <p14:tracePt t="24345" x="11641138" y="4868863"/>
          <p14:tracePt t="24354" x="11641138" y="4856163"/>
          <p14:tracePt t="24361" x="11628438" y="4843463"/>
          <p14:tracePt t="24369" x="11628438" y="4830763"/>
          <p14:tracePt t="24377" x="11615738" y="4818063"/>
          <p14:tracePt t="24386" x="11615738" y="4805363"/>
          <p14:tracePt t="24394" x="11591925" y="4779963"/>
          <p14:tracePt t="24402" x="11579225" y="4756150"/>
          <p14:tracePt t="24407" x="11553825" y="4730750"/>
          <p14:tracePt t="24415" x="11541125" y="4705350"/>
          <p14:tracePt t="24423" x="11515725" y="4692650"/>
          <p14:tracePt t="24431" x="11515725" y="4679950"/>
          <p14:tracePt t="24642" x="11515725" y="4667250"/>
          <p14:tracePt t="24649" x="11515725" y="4643438"/>
          <p14:tracePt t="24665" x="11515725" y="4618038"/>
          <p14:tracePt t="24672" x="11515725" y="4605338"/>
          <p14:tracePt t="24687" x="11515725" y="4592638"/>
          <p14:tracePt t="24695" x="11515725" y="4579938"/>
          <p14:tracePt t="24734" x="11515725" y="4567238"/>
          <p14:tracePt t="24742" x="11515725" y="4554538"/>
          <p14:tracePt t="24750" x="11503025" y="4530725"/>
          <p14:tracePt t="24757" x="11503025" y="4518025"/>
          <p14:tracePt t="24766" x="11503025" y="4505325"/>
          <p14:tracePt t="24773" x="11503025" y="4492625"/>
          <p14:tracePt t="24781" x="11490325" y="4467225"/>
          <p14:tracePt t="24789" x="11490325" y="4454525"/>
          <p14:tracePt t="24804" x="11490325" y="4430713"/>
          <p14:tracePt t="24839" x="11490325" y="4418013"/>
          <p14:tracePt t="24863" x="11490325" y="4405313"/>
          <p14:tracePt t="24870" x="11490325" y="4392613"/>
          <p14:tracePt t="24877" x="11490325" y="4379913"/>
          <p14:tracePt t="25096" x="11479213" y="4379913"/>
          <p14:tracePt t="25409" x="11479213" y="4354513"/>
          <p14:tracePt t="25418" x="11479213" y="4292600"/>
          <p14:tracePt t="25425" x="11453813" y="4217988"/>
          <p14:tracePt t="25435" x="11428413" y="4141788"/>
          <p14:tracePt t="25441" x="11403013" y="4067175"/>
          <p14:tracePt t="25450" x="11377613" y="4005263"/>
          <p14:tracePt t="25457" x="11353800" y="3941763"/>
          <p14:tracePt t="25463" x="11315700" y="3867150"/>
          <p14:tracePt t="25472" x="11303000" y="3829050"/>
          <p14:tracePt t="25479" x="11277600" y="3803650"/>
          <p14:tracePt t="25488" x="11277600" y="3792538"/>
          <p14:tracePt t="25500" x="11277600" y="3779838"/>
          <p14:tracePt t="25663" x="11277600" y="3767138"/>
          <p14:tracePt t="25669" x="11290300" y="3767138"/>
          <p14:tracePt t="25677" x="11290300" y="3754438"/>
          <p14:tracePt t="25697" x="11303000" y="3741738"/>
          <p14:tracePt t="25706" x="11303000" y="3729038"/>
          <p14:tracePt t="25721" x="11315700" y="3716338"/>
          <p14:tracePt t="25727" x="11315700" y="3703638"/>
          <p14:tracePt t="25735" x="11328400" y="3692525"/>
          <p14:tracePt t="25743" x="11328400" y="3641725"/>
          <p14:tracePt t="25752" x="11328400" y="3567113"/>
          <p14:tracePt t="25759" x="11303000" y="3479800"/>
          <p14:tracePt t="25768" x="11277600" y="3390900"/>
          <p14:tracePt t="25775" x="11241088" y="3316288"/>
          <p14:tracePt t="25785" x="11228388" y="3278188"/>
          <p14:tracePt t="25791" x="11202988" y="3254375"/>
          <p14:tracePt t="25797" x="11190288" y="3254375"/>
          <p14:tracePt t="25806" x="11164888" y="3254375"/>
          <p14:tracePt t="25813" x="11153775" y="3254375"/>
          <p14:tracePt t="25829" x="11141075" y="3267075"/>
          <p14:tracePt t="25837" x="11115675" y="3290888"/>
          <p14:tracePt t="25845" x="11102975" y="3316288"/>
          <p14:tracePt t="25854" x="11077575" y="3341688"/>
          <p14:tracePt t="25859" x="11064875" y="3378200"/>
          <p14:tracePt t="25868" x="11041063" y="3454400"/>
          <p14:tracePt t="25875" x="11028363" y="3529013"/>
          <p14:tracePt t="25885" x="11015663" y="3603625"/>
          <p14:tracePt t="25902" x="11002963" y="3741738"/>
          <p14:tracePt t="25908" x="11002963" y="3816350"/>
          <p14:tracePt t="25916" x="11028363" y="3879850"/>
          <p14:tracePt t="25921" x="11052175" y="3929063"/>
          <p14:tracePt t="25929" x="11064875" y="3979863"/>
          <p14:tracePt t="25938" x="11128375" y="4017963"/>
          <p14:tracePt t="25945" x="11190288" y="4041775"/>
          <p14:tracePt t="25954" x="11277600" y="4067175"/>
          <p14:tracePt t="25961" x="11377613" y="4079875"/>
          <p14:tracePt t="25969" x="11441113" y="4079875"/>
          <p14:tracePt t="25977" x="11515725" y="4079875"/>
          <p14:tracePt t="25986" x="11553825" y="4054475"/>
          <p14:tracePt t="25991" x="11579225" y="4054475"/>
          <p14:tracePt t="25999" x="11579225" y="4029075"/>
          <p14:tracePt t="26007" x="11579225" y="4017963"/>
          <p14:tracePt t="26015" x="11579225" y="4005263"/>
          <p14:tracePt t="26023" x="11579225" y="3967163"/>
          <p14:tracePt t="26031" x="11553825" y="3941763"/>
          <p14:tracePt t="26039" x="11515725" y="3916363"/>
          <p14:tracePt t="26047" x="11441113" y="3841750"/>
          <p14:tracePt t="26055" x="11366500" y="3767138"/>
          <p14:tracePt t="26061" x="11290300" y="3716338"/>
          <p14:tracePt t="26070" x="11228388" y="3692525"/>
          <p14:tracePt t="26077" x="11164888" y="3692525"/>
          <p14:tracePt t="26085" x="11115675" y="3667125"/>
          <p14:tracePt t="26093" x="11090275" y="3667125"/>
          <p14:tracePt t="26102" x="11064875" y="3667125"/>
          <p14:tracePt t="26109" x="11041063" y="3667125"/>
          <p14:tracePt t="26118" x="11028363" y="3667125"/>
          <p14:tracePt t="26131" x="11015663" y="3679825"/>
          <p14:tracePt t="26147" x="11015663" y="3692525"/>
          <p14:tracePt t="26155" x="11015663" y="3716338"/>
          <p14:tracePt t="26163" x="11015663" y="3767138"/>
          <p14:tracePt t="26172" x="11041063" y="3792538"/>
          <p14:tracePt t="26179" x="11052175" y="3816350"/>
          <p14:tracePt t="26186" x="11077575" y="3829050"/>
          <p14:tracePt t="26193" x="11102975" y="3854450"/>
          <p14:tracePt t="26202" x="11128375" y="3867150"/>
          <p14:tracePt t="26209" x="11153775" y="3892550"/>
          <p14:tracePt t="26218" x="11177588" y="3905250"/>
          <p14:tracePt t="26225" x="11202988" y="3905250"/>
          <p14:tracePt t="26235" x="11215688" y="3905250"/>
          <p14:tracePt t="26241" x="11228388" y="3905250"/>
          <p14:tracePt t="26251" x="11241088" y="3892550"/>
          <p14:tracePt t="26255" x="11241088" y="3879850"/>
          <p14:tracePt t="26263" x="11241088" y="3867150"/>
          <p14:tracePt t="26271" x="11241088" y="3841750"/>
          <p14:tracePt t="26287" x="11228388" y="3829050"/>
          <p14:tracePt t="26295" x="11215688" y="3803650"/>
          <p14:tracePt t="26304" x="11190288" y="3803650"/>
          <p14:tracePt t="26311" x="11190288" y="3792538"/>
          <p14:tracePt t="26318" x="11177588" y="3792538"/>
          <p14:tracePt t="26342" x="11164888" y="3792538"/>
          <p14:tracePt t="26370" x="11153775" y="3792538"/>
          <p14:tracePt t="26481" x="11164888" y="3792538"/>
          <p14:tracePt t="26502" x="11177588" y="3792538"/>
          <p14:tracePt t="26729" x="11190288" y="3792538"/>
          <p14:tracePt t="26761" x="11202988" y="3792538"/>
          <p14:tracePt t="26823" x="11202988" y="3779838"/>
          <p14:tracePt t="27157" x="11215688" y="3792538"/>
          <p14:tracePt t="27165" x="11241088" y="3816350"/>
          <p14:tracePt t="27173" x="11253788" y="3829050"/>
          <p14:tracePt t="27179" x="11277600" y="3854450"/>
          <p14:tracePt t="27188" x="11290300" y="3867150"/>
          <p14:tracePt t="27195" x="11303000" y="3879850"/>
          <p14:tracePt t="27204" x="11328400" y="3905250"/>
          <p14:tracePt t="27211" x="11341100" y="3916363"/>
          <p14:tracePt t="27220" x="11366500" y="3941763"/>
          <p14:tracePt t="27227" x="11377613" y="3954463"/>
          <p14:tracePt t="27235" x="11390313" y="3967163"/>
          <p14:tracePt t="27243" x="11390313" y="3979863"/>
          <p14:tracePt t="27251" x="11403013" y="3992563"/>
          <p14:tracePt t="27257" x="11415713" y="4017963"/>
          <p14:tracePt t="27266" x="11428413" y="4029075"/>
          <p14:tracePt t="27273" x="11441113" y="4041775"/>
          <p14:tracePt t="27289" x="11441113" y="4054475"/>
          <p14:tracePt t="27371" x="11415713" y="3979863"/>
          <p14:tracePt t="27377" x="11366500" y="3916363"/>
          <p14:tracePt t="27386" x="11290300" y="3867150"/>
          <p14:tracePt t="27393" x="11215688" y="3803650"/>
          <p14:tracePt t="27402" x="11141075" y="3754438"/>
          <p14:tracePt t="27409" x="11064875" y="3729038"/>
          <p14:tracePt t="27418" x="10990263" y="3703638"/>
          <p14:tracePt t="27426" x="10939463" y="3703638"/>
          <p14:tracePt t="27435" x="10928350" y="3692525"/>
          <p14:tracePt t="27441" x="10902950" y="3679825"/>
          <p14:tracePt t="27447" x="10877550" y="3679825"/>
          <p14:tracePt t="27455" x="10864850" y="3679825"/>
          <p14:tracePt t="27463" x="10852150" y="3679825"/>
          <p14:tracePt t="27472" x="10839450" y="3679825"/>
          <p14:tracePt t="27479" x="10828338" y="3679825"/>
          <p14:tracePt t="27487" x="10802938" y="3703638"/>
          <p14:tracePt t="27495" x="10790238" y="3716338"/>
          <p14:tracePt t="27504" x="10777538" y="3741738"/>
          <p14:tracePt t="27509" x="10752138" y="3767138"/>
          <p14:tracePt t="27518" x="10702925" y="3792538"/>
          <p14:tracePt t="27525" x="10652125" y="3829050"/>
          <p14:tracePt t="27535" x="10602913" y="3854450"/>
          <p14:tracePt t="27541" x="10552113" y="3879850"/>
          <p14:tracePt t="27551" x="10526713" y="3905250"/>
          <p14:tracePt t="27557" x="10514013" y="3916363"/>
          <p14:tracePt t="27566" x="10490200" y="3941763"/>
          <p14:tracePt t="27573" x="10490200" y="3954463"/>
          <p14:tracePt t="27579" x="10490200" y="3967163"/>
          <p14:tracePt t="27588" x="10477500" y="3979863"/>
          <p14:tracePt t="27595" x="10477500" y="3992563"/>
          <p14:tracePt t="27603" x="10477500" y="4005263"/>
          <p14:tracePt t="27620" x="10477500" y="4029075"/>
          <p14:tracePt t="27635" x="10477500" y="4041775"/>
          <p14:tracePt t="27641" x="10477500" y="4067175"/>
          <p14:tracePt t="27651" x="10477500" y="4079875"/>
          <p14:tracePt t="27657" x="10477500" y="4092575"/>
          <p14:tracePt t="27666" x="10477500" y="4105275"/>
          <p14:tracePt t="27673" x="10477500" y="4117975"/>
          <p14:tracePt t="27723" x="10464800" y="4117975"/>
          <p14:tracePt t="27732" x="10452100" y="4105275"/>
          <p14:tracePt t="27739" x="10439400" y="4092575"/>
          <p14:tracePt t="27747" x="10414000" y="4054475"/>
          <p14:tracePt t="27756" x="10401300" y="4041775"/>
          <p14:tracePt t="27763" x="10364788" y="4005263"/>
          <p14:tracePt t="27771" x="10339388" y="3979863"/>
          <p14:tracePt t="27777" x="10301288" y="3954463"/>
          <p14:tracePt t="27785" x="10277475" y="3929063"/>
          <p14:tracePt t="27793" x="10252075" y="3916363"/>
          <p14:tracePt t="27802" x="10239375" y="3916363"/>
          <p14:tracePt t="27809" x="10213975" y="3905250"/>
          <p14:tracePt t="27818" x="10201275" y="3905250"/>
          <p14:tracePt t="27826" x="10188575" y="3905250"/>
          <p14:tracePt t="27831" x="10177463" y="3905250"/>
          <p14:tracePt t="27839" x="10152063" y="3916363"/>
          <p14:tracePt t="27847" x="10139363" y="3941763"/>
          <p14:tracePt t="27856" x="10113963" y="3941763"/>
          <p14:tracePt t="27863" x="10101263" y="3979863"/>
          <p14:tracePt t="27872" x="10075863" y="4017963"/>
          <p14:tracePt t="27888" x="10052050" y="4129088"/>
          <p14:tracePt t="27895" x="10052050" y="4192588"/>
          <p14:tracePt t="27902" x="10052050" y="4267200"/>
          <p14:tracePt t="27909" x="10052050" y="4330700"/>
          <p14:tracePt t="27918" x="10075863" y="4379913"/>
          <p14:tracePt t="27926" x="10101263" y="4418013"/>
          <p14:tracePt t="27935" x="10113963" y="4443413"/>
          <p14:tracePt t="27941" x="10139363" y="4467225"/>
          <p14:tracePt t="27957" x="10152063" y="4479925"/>
          <p14:tracePt t="27999" x="10164763" y="4467225"/>
          <p14:tracePt t="28007" x="10177463" y="4405313"/>
          <p14:tracePt t="28016" x="10188575" y="4341813"/>
          <p14:tracePt t="28023" x="10201275" y="4279900"/>
          <p14:tracePt t="28031" x="10201275" y="4205288"/>
          <p14:tracePt t="28037" x="10201275" y="4141788"/>
          <p14:tracePt t="28045" x="10201275" y="4054475"/>
          <p14:tracePt t="28053" x="10201275" y="3967163"/>
          <p14:tracePt t="28061" x="10188575" y="3905250"/>
          <p14:tracePt t="28070" x="10188575" y="3829050"/>
          <p14:tracePt t="28077" x="10201275" y="3779838"/>
          <p14:tracePt t="28086" x="10226675" y="3703638"/>
          <p14:tracePt t="28093" x="10252075" y="3629025"/>
          <p14:tracePt t="28101" x="10277475" y="3554413"/>
          <p14:tracePt t="28107" x="10326688" y="3516313"/>
          <p14:tracePt t="28116" x="10390188" y="3467100"/>
          <p14:tracePt t="28123" x="10414000" y="3441700"/>
          <p14:tracePt t="28132" x="10439400" y="3403600"/>
          <p14:tracePt t="28139" x="10464800" y="3403600"/>
          <p14:tracePt t="28189" x="10464800" y="3390900"/>
          <p14:tracePt t="28434" x="10464800" y="3403600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A478E639-8B33-4FC4-B434-CED4C2552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30" t="7211" r="14449" b="3480"/>
          <a:stretch/>
        </p:blipFill>
        <p:spPr>
          <a:xfrm rot="16200000">
            <a:off x="440556" y="1142180"/>
            <a:ext cx="5269428" cy="61218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D7C0790-6A8A-42B4-AE54-D861E3DB6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37" t="7211" r="57543" b="3480"/>
          <a:stretch/>
        </p:blipFill>
        <p:spPr>
          <a:xfrm rot="16200000">
            <a:off x="7476787" y="1002696"/>
            <a:ext cx="3440627" cy="612183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3A385785-F4A3-46AC-9F83-10F8CE020704}"/>
              </a:ext>
            </a:extLst>
          </p:cNvPr>
          <p:cNvSpPr/>
          <p:nvPr/>
        </p:nvSpPr>
        <p:spPr>
          <a:xfrm>
            <a:off x="14354" y="2172816"/>
            <a:ext cx="1022888" cy="1704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A56376D-EB74-40C8-8FE4-97190B656DF1}"/>
              </a:ext>
            </a:extLst>
          </p:cNvPr>
          <p:cNvSpPr/>
          <p:nvPr/>
        </p:nvSpPr>
        <p:spPr>
          <a:xfrm>
            <a:off x="16940" y="3640028"/>
            <a:ext cx="1022888" cy="1704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2D7A32D-D5F7-4B28-9F26-8A48D1E0946A}"/>
              </a:ext>
            </a:extLst>
          </p:cNvPr>
          <p:cNvSpPr/>
          <p:nvPr/>
        </p:nvSpPr>
        <p:spPr>
          <a:xfrm>
            <a:off x="14354" y="2628766"/>
            <a:ext cx="1022888" cy="1704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532CDED8-32CD-47B6-AF3E-FE0EABBBB7F1}"/>
              </a:ext>
            </a:extLst>
          </p:cNvPr>
          <p:cNvSpPr/>
          <p:nvPr/>
        </p:nvSpPr>
        <p:spPr>
          <a:xfrm>
            <a:off x="11772" y="2963230"/>
            <a:ext cx="1022888" cy="17048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2064D81-7D6A-4833-8172-88D7C30DBCCD}"/>
              </a:ext>
            </a:extLst>
          </p:cNvPr>
          <p:cNvSpPr/>
          <p:nvPr/>
        </p:nvSpPr>
        <p:spPr>
          <a:xfrm>
            <a:off x="11772" y="3301693"/>
            <a:ext cx="1022888" cy="29559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665567C-8D4F-4D40-9952-B3C72899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Etiología: Sindrómica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897A3BA-32A1-43BC-925D-7742A344DB08}"/>
              </a:ext>
            </a:extLst>
          </p:cNvPr>
          <p:cNvSpPr/>
          <p:nvPr/>
        </p:nvSpPr>
        <p:spPr>
          <a:xfrm>
            <a:off x="6149100" y="608259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sz="1000" dirty="0" err="1"/>
              <a:t>Microcephaly</a:t>
            </a:r>
            <a:r>
              <a:rPr lang="es-CL" sz="1000" dirty="0"/>
              <a:t> in </a:t>
            </a:r>
            <a:r>
              <a:rPr lang="es-CL" sz="1000" dirty="0" err="1"/>
              <a:t>infants</a:t>
            </a:r>
            <a:r>
              <a:rPr lang="es-CL" sz="1000" dirty="0"/>
              <a:t> and </a:t>
            </a:r>
            <a:r>
              <a:rPr lang="es-CL" sz="1000" dirty="0" err="1"/>
              <a:t>children</a:t>
            </a:r>
            <a:r>
              <a:rPr lang="es-CL" sz="1000" dirty="0"/>
              <a:t>: </a:t>
            </a:r>
            <a:r>
              <a:rPr lang="es-CL" sz="1000" dirty="0" err="1"/>
              <a:t>Etiology</a:t>
            </a:r>
            <a:r>
              <a:rPr lang="es-CL" sz="1000" dirty="0"/>
              <a:t> and </a:t>
            </a:r>
            <a:r>
              <a:rPr lang="es-CL" sz="1000" dirty="0" err="1"/>
              <a:t>evaluation</a:t>
            </a:r>
            <a:r>
              <a:rPr lang="es-CL" sz="1000" dirty="0"/>
              <a:t> </a:t>
            </a:r>
            <a:r>
              <a:rPr lang="es-CL" sz="1000" dirty="0" err="1"/>
              <a:t>Author</a:t>
            </a:r>
            <a:r>
              <a:rPr lang="es-CL" sz="1000" dirty="0"/>
              <a:t>: Julie A Boom, MD </a:t>
            </a:r>
            <a:r>
              <a:rPr lang="es-CL" sz="1000" dirty="0" err="1"/>
              <a:t>Section</a:t>
            </a:r>
            <a:r>
              <a:rPr lang="es-CL" sz="1000" dirty="0"/>
              <a:t> </a:t>
            </a:r>
            <a:r>
              <a:rPr lang="es-CL" sz="1000" dirty="0" err="1"/>
              <a:t>Editors</a:t>
            </a:r>
            <a:r>
              <a:rPr lang="es-CL" sz="1000" dirty="0"/>
              <a:t>: Jan E </a:t>
            </a:r>
            <a:r>
              <a:rPr lang="es-CL" sz="1000" dirty="0" err="1"/>
              <a:t>Drutz</a:t>
            </a:r>
            <a:r>
              <a:rPr lang="es-CL" sz="1000" dirty="0"/>
              <a:t>, MD, Helen V </a:t>
            </a:r>
            <a:r>
              <a:rPr lang="es-CL" sz="1000" dirty="0" err="1"/>
              <a:t>Firth</a:t>
            </a:r>
            <a:r>
              <a:rPr lang="es-CL" sz="1000" dirty="0"/>
              <a:t>, DM, FRCP, DCH, Marc C Patterson, MD, FRACP </a:t>
            </a:r>
            <a:r>
              <a:rPr lang="es-CL" sz="1000" dirty="0" err="1"/>
              <a:t>Deputy</a:t>
            </a:r>
            <a:r>
              <a:rPr lang="es-CL" sz="1000" dirty="0"/>
              <a:t> Editor: Mary M </a:t>
            </a:r>
            <a:r>
              <a:rPr lang="es-CL" sz="1000" dirty="0" err="1"/>
              <a:t>Torchia</a:t>
            </a:r>
            <a:r>
              <a:rPr lang="es-CL" sz="1000" dirty="0"/>
              <a:t>, MD </a:t>
            </a:r>
            <a:r>
              <a:rPr lang="es-CL" sz="1000" dirty="0" err="1"/>
              <a:t>All</a:t>
            </a:r>
            <a:r>
              <a:rPr lang="es-CL" sz="1000" dirty="0"/>
              <a:t> </a:t>
            </a:r>
            <a:r>
              <a:rPr lang="es-CL" sz="1000" dirty="0" err="1"/>
              <a:t>topics</a:t>
            </a:r>
            <a:r>
              <a:rPr lang="es-CL" sz="1000" dirty="0"/>
              <a:t> are </a:t>
            </a:r>
            <a:r>
              <a:rPr lang="es-CL" sz="1000" dirty="0" err="1"/>
              <a:t>updated</a:t>
            </a:r>
            <a:r>
              <a:rPr lang="es-CL" sz="1000" dirty="0"/>
              <a:t> as new </a:t>
            </a:r>
            <a:r>
              <a:rPr lang="es-CL" sz="1000" dirty="0" err="1"/>
              <a:t>evidence</a:t>
            </a:r>
            <a:r>
              <a:rPr lang="es-CL" sz="1000" dirty="0"/>
              <a:t> </a:t>
            </a:r>
            <a:r>
              <a:rPr lang="es-CL" sz="1000" dirty="0" err="1"/>
              <a:t>becomes</a:t>
            </a:r>
            <a:r>
              <a:rPr lang="es-CL" sz="1000" dirty="0"/>
              <a:t> </a:t>
            </a:r>
            <a:r>
              <a:rPr lang="es-CL" sz="1000" dirty="0" err="1"/>
              <a:t>available</a:t>
            </a:r>
            <a:r>
              <a:rPr lang="es-CL" sz="1000" dirty="0"/>
              <a:t> and </a:t>
            </a:r>
            <a:r>
              <a:rPr lang="es-CL" sz="1000" dirty="0" err="1"/>
              <a:t>our</a:t>
            </a:r>
            <a:r>
              <a:rPr lang="es-CL" sz="1000" dirty="0"/>
              <a:t> peer </a:t>
            </a:r>
            <a:r>
              <a:rPr lang="es-CL" sz="1000" dirty="0" err="1"/>
              <a:t>review</a:t>
            </a:r>
            <a:r>
              <a:rPr lang="es-CL" sz="1000" dirty="0"/>
              <a:t> </a:t>
            </a:r>
            <a:r>
              <a:rPr lang="es-CL" sz="1000" dirty="0" err="1"/>
              <a:t>process</a:t>
            </a:r>
            <a:r>
              <a:rPr lang="es-CL" sz="1000" dirty="0"/>
              <a:t> </a:t>
            </a:r>
            <a:r>
              <a:rPr lang="es-CL" sz="1000" dirty="0" err="1"/>
              <a:t>is</a:t>
            </a:r>
            <a:r>
              <a:rPr lang="es-CL" sz="1000" dirty="0"/>
              <a:t> complete. </a:t>
            </a:r>
            <a:r>
              <a:rPr lang="es-CL" sz="1000" dirty="0" err="1"/>
              <a:t>Literature</a:t>
            </a:r>
            <a:r>
              <a:rPr lang="es-CL" sz="1000" dirty="0"/>
              <a:t> </a:t>
            </a:r>
            <a:r>
              <a:rPr lang="es-CL" sz="1000" dirty="0" err="1"/>
              <a:t>review</a:t>
            </a:r>
            <a:r>
              <a:rPr lang="es-CL" sz="1000" dirty="0"/>
              <a:t> </a:t>
            </a:r>
            <a:r>
              <a:rPr lang="es-CL" sz="1000" dirty="0" err="1"/>
              <a:t>current</a:t>
            </a:r>
            <a:r>
              <a:rPr lang="es-CL" sz="1000" dirty="0"/>
              <a:t> </a:t>
            </a:r>
            <a:r>
              <a:rPr lang="es-CL" sz="1000" dirty="0" err="1"/>
              <a:t>through</a:t>
            </a:r>
            <a:r>
              <a:rPr lang="es-CL" sz="1000" dirty="0"/>
              <a:t>: Mar 2020. | </a:t>
            </a:r>
            <a:r>
              <a:rPr lang="es-CL" sz="1000" dirty="0" err="1"/>
              <a:t>This</a:t>
            </a:r>
            <a:r>
              <a:rPr lang="es-CL" sz="1000" dirty="0"/>
              <a:t> </a:t>
            </a:r>
            <a:r>
              <a:rPr lang="es-CL" sz="1000" dirty="0" err="1"/>
              <a:t>topic</a:t>
            </a:r>
            <a:r>
              <a:rPr lang="es-CL" sz="1000" dirty="0"/>
              <a:t> </a:t>
            </a:r>
            <a:r>
              <a:rPr lang="es-CL" sz="1000" dirty="0" err="1"/>
              <a:t>last</a:t>
            </a:r>
            <a:r>
              <a:rPr lang="es-CL" sz="1000" dirty="0"/>
              <a:t> </a:t>
            </a:r>
            <a:r>
              <a:rPr lang="es-CL" sz="1000" dirty="0" err="1"/>
              <a:t>updated</a:t>
            </a:r>
            <a:r>
              <a:rPr lang="es-CL" sz="1000" dirty="0"/>
              <a:t>: Jan 21, 2019.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1775E0-503B-459A-A146-EF3EE2E79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94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68"/>
    </mc:Choice>
    <mc:Fallback>
      <p:transition spd="slow" advTm="24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5" x="2078038" y="1939925"/>
          <p14:tracePt t="681" x="2078038" y="1927225"/>
          <p14:tracePt t="693" x="2078038" y="1914525"/>
          <p14:tracePt t="700" x="2103438" y="1914525"/>
          <p14:tracePt t="706" x="2103438" y="1901825"/>
          <p14:tracePt t="722" x="2116138" y="1901825"/>
          <p14:tracePt t="730" x="2116138" y="1889125"/>
          <p14:tracePt t="738" x="2127250" y="1889125"/>
          <p14:tracePt t="746" x="2139950" y="1889125"/>
          <p14:tracePt t="754" x="2152650" y="1889125"/>
          <p14:tracePt t="813" x="2190750" y="1876425"/>
          <p14:tracePt t="821" x="2228850" y="1865313"/>
          <p14:tracePt t="829" x="2290763" y="1839913"/>
          <p14:tracePt t="838" x="2339975" y="1839913"/>
          <p14:tracePt t="843" x="2378075" y="1839913"/>
          <p14:tracePt t="851" x="2403475" y="1827213"/>
          <p14:tracePt t="860" x="2416175" y="1801813"/>
          <p14:tracePt t="866" x="2441575" y="1801813"/>
          <p14:tracePt t="882" x="2452688" y="1789113"/>
          <p14:tracePt t="890" x="2465388" y="1776413"/>
          <p14:tracePt t="899" x="2465388" y="1765300"/>
          <p14:tracePt t="904" x="2490788" y="1739900"/>
          <p14:tracePt t="913" x="2490788" y="1727200"/>
          <p14:tracePt t="920" x="2503488" y="1701800"/>
          <p14:tracePt t="929" x="2516188" y="1689100"/>
          <p14:tracePt t="936" x="2528888" y="1663700"/>
          <p14:tracePt t="945" x="2541588" y="1639888"/>
          <p14:tracePt t="952" x="2554288" y="1589088"/>
          <p14:tracePt t="961" x="2554288" y="1539875"/>
          <p14:tracePt t="967" x="2554288" y="1501775"/>
          <p14:tracePt t="975" x="2554288" y="1476375"/>
          <p14:tracePt t="982" x="2554288" y="1427163"/>
          <p14:tracePt t="990" x="2541588" y="1401763"/>
          <p14:tracePt t="999" x="2528888" y="1363663"/>
          <p14:tracePt t="1006" x="2516188" y="1327150"/>
          <p14:tracePt t="1015" x="2503488" y="1276350"/>
          <p14:tracePt t="1022" x="2478088" y="1250950"/>
          <p14:tracePt t="1030" x="2478088" y="1238250"/>
          <p14:tracePt t="1036" x="2465388" y="1227138"/>
          <p14:tracePt t="1045" x="2465388" y="1214438"/>
          <p14:tracePt t="1052" x="2465388" y="1201738"/>
          <p14:tracePt t="1096" x="2452688" y="1201738"/>
          <p14:tracePt t="1106" x="2441575" y="1214438"/>
          <p14:tracePt t="1114" x="2428875" y="1227138"/>
          <p14:tracePt t="1122" x="2416175" y="1250950"/>
          <p14:tracePt t="1131" x="2416175" y="1289050"/>
          <p14:tracePt t="1138" x="2416175" y="1301750"/>
          <p14:tracePt t="1147" x="2416175" y="1327150"/>
          <p14:tracePt t="1154" x="2428875" y="1350963"/>
          <p14:tracePt t="1162" x="2452688" y="1363663"/>
          <p14:tracePt t="1168" x="2503488" y="1389063"/>
          <p14:tracePt t="1177" x="2590800" y="1389063"/>
          <p14:tracePt t="1184" x="2690813" y="1376363"/>
          <p14:tracePt t="1193" x="2816225" y="1339850"/>
          <p14:tracePt t="1200" x="2967038" y="1289050"/>
          <p14:tracePt t="1209" x="3141663" y="1263650"/>
          <p14:tracePt t="1216" x="3328988" y="1238250"/>
          <p14:tracePt t="1224" x="3554413" y="1201738"/>
          <p14:tracePt t="1231" x="3730625" y="1189038"/>
          <p14:tracePt t="1238" x="3943350" y="1163638"/>
          <p14:tracePt t="1247" x="4117975" y="1138238"/>
          <p14:tracePt t="1254" x="4268788" y="1101725"/>
          <p14:tracePt t="1262" x="4381500" y="1089025"/>
          <p14:tracePt t="1270" x="4481513" y="1063625"/>
          <p14:tracePt t="1278" x="4594225" y="1025525"/>
          <p14:tracePt t="1286" x="4706938" y="1001713"/>
          <p14:tracePt t="1294" x="4819650" y="976313"/>
          <p14:tracePt t="1300" x="4906963" y="950913"/>
          <p14:tracePt t="1309" x="4994275" y="925513"/>
          <p14:tracePt t="1316" x="5057775" y="912813"/>
          <p14:tracePt t="1325" x="5119688" y="876300"/>
          <p14:tracePt t="1332" x="5181600" y="838200"/>
          <p14:tracePt t="1340" x="5207000" y="812800"/>
          <p14:tracePt t="1348" x="5219700" y="788988"/>
          <p14:tracePt t="1356" x="5245100" y="750888"/>
          <p14:tracePt t="1362" x="5245100" y="712788"/>
          <p14:tracePt t="1370" x="5245100" y="688975"/>
          <p14:tracePt t="1378" x="5245100" y="663575"/>
          <p14:tracePt t="1386" x="5245100" y="638175"/>
          <p14:tracePt t="1394" x="5232400" y="600075"/>
          <p14:tracePt t="1402" x="5207000" y="576263"/>
          <p14:tracePt t="1410" x="5181600" y="550863"/>
          <p14:tracePt t="1418" x="5157788" y="525463"/>
          <p14:tracePt t="1427" x="5106988" y="476250"/>
          <p14:tracePt t="1432" x="5068888" y="463550"/>
          <p14:tracePt t="1441" x="5006975" y="438150"/>
          <p14:tracePt t="1448" x="4956175" y="425450"/>
          <p14:tracePt t="1456" x="4894263" y="425450"/>
          <p14:tracePt t="1465" x="4806950" y="412750"/>
          <p14:tracePt t="1472" x="4732338" y="412750"/>
          <p14:tracePt t="1480" x="4643438" y="412750"/>
          <p14:tracePt t="1488" x="4568825" y="412750"/>
          <p14:tracePt t="1495" x="4481513" y="412750"/>
          <p14:tracePt t="1502" x="4406900" y="412750"/>
          <p14:tracePt t="1511" x="4356100" y="425450"/>
          <p14:tracePt t="1518" x="4305300" y="438150"/>
          <p14:tracePt t="1528" x="4256088" y="450850"/>
          <p14:tracePt t="1534" x="4230688" y="463550"/>
          <p14:tracePt t="1545" x="4205288" y="476250"/>
          <p14:tracePt t="1550" x="4192588" y="500063"/>
          <p14:tracePt t="1560" x="4168775" y="512763"/>
          <p14:tracePt t="1565" x="4156075" y="538163"/>
          <p14:tracePt t="1572" x="4117975" y="550863"/>
          <p14:tracePt t="1581" x="4068763" y="600075"/>
          <p14:tracePt t="1588" x="3992563" y="638175"/>
          <p14:tracePt t="1596" x="3930650" y="688975"/>
          <p14:tracePt t="1604" x="3867150" y="738188"/>
          <p14:tracePt t="1612" x="3817938" y="776288"/>
          <p14:tracePt t="1620" x="3767138" y="812800"/>
          <p14:tracePt t="1627" x="3717925" y="876300"/>
          <p14:tracePt t="1634" x="3679825" y="925513"/>
          <p14:tracePt t="1644" x="3654425" y="976313"/>
          <p14:tracePt t="1650" x="3630613" y="1001713"/>
          <p14:tracePt t="1660" x="3617913" y="1025525"/>
          <p14:tracePt t="1666" x="3592513" y="1063625"/>
          <p14:tracePt t="1675" x="3579813" y="1114425"/>
          <p14:tracePt t="1683" x="3554413" y="1138238"/>
          <p14:tracePt t="1690" x="3541713" y="1189038"/>
          <p14:tracePt t="1696" x="3541713" y="1250950"/>
          <p14:tracePt t="1704" x="3530600" y="1301750"/>
          <p14:tracePt t="1712" x="3517900" y="1350963"/>
          <p14:tracePt t="1720" x="3517900" y="1401763"/>
          <p14:tracePt t="1728" x="3517900" y="1439863"/>
          <p14:tracePt t="1736" x="3517900" y="1476375"/>
          <p14:tracePt t="1745" x="3530600" y="1527175"/>
          <p14:tracePt t="1752" x="3567113" y="1552575"/>
          <p14:tracePt t="1761" x="3617913" y="1576388"/>
          <p14:tracePt t="1766" x="3692525" y="1601788"/>
          <p14:tracePt t="1777" x="3756025" y="1614488"/>
          <p14:tracePt t="1783" x="3830638" y="1627188"/>
          <p14:tracePt t="1790" x="3892550" y="1627188"/>
          <p14:tracePt t="1798" x="3992563" y="1627188"/>
          <p14:tracePt t="1806" x="4081463" y="1627188"/>
          <p14:tracePt t="1814" x="4181475" y="1614488"/>
          <p14:tracePt t="1822" x="4268788" y="1601788"/>
          <p14:tracePt t="1829" x="4356100" y="1601788"/>
          <p14:tracePt t="1836" x="4430713" y="1589088"/>
          <p14:tracePt t="1845" x="4530725" y="1589088"/>
          <p14:tracePt t="1852" x="4606925" y="1589088"/>
          <p14:tracePt t="1861" x="4681538" y="1563688"/>
          <p14:tracePt t="1868" x="4756150" y="1552575"/>
          <p14:tracePt t="1877" x="4819650" y="1539875"/>
          <p14:tracePt t="1884" x="4906963" y="1514475"/>
          <p14:tracePt t="1890" x="4981575" y="1501775"/>
          <p14:tracePt t="1899" x="5032375" y="1489075"/>
          <p14:tracePt t="1906" x="5081588" y="1463675"/>
          <p14:tracePt t="1914" x="5106988" y="1450975"/>
          <p14:tracePt t="1922" x="5119688" y="1427163"/>
          <p14:tracePt t="1931" x="5145088" y="1414463"/>
          <p14:tracePt t="1938" x="5157788" y="1401763"/>
          <p14:tracePt t="1947" x="5181600" y="1376363"/>
          <p14:tracePt t="1954" x="5194300" y="1363663"/>
          <p14:tracePt t="1961" x="5219700" y="1339850"/>
          <p14:tracePt t="1968" x="5245100" y="1327150"/>
          <p14:tracePt t="1977" x="5281613" y="1314450"/>
          <p14:tracePt t="1984" x="5307013" y="1301750"/>
          <p14:tracePt t="1993" x="5319713" y="1301750"/>
          <p14:tracePt t="2000" x="5357813" y="1289050"/>
          <p14:tracePt t="2010" x="5370513" y="1276350"/>
          <p14:tracePt t="2315" x="5370513" y="1289050"/>
          <p14:tracePt t="2323" x="5370513" y="1301750"/>
          <p14:tracePt t="2331" x="5370513" y="1314450"/>
          <p14:tracePt t="2348" x="5370513" y="1327150"/>
          <p14:tracePt t="2365" x="5370513" y="1339850"/>
          <p14:tracePt t="2373" x="5370513" y="1350963"/>
          <p14:tracePt t="2381" x="5370513" y="1363663"/>
          <p14:tracePt t="2388" x="5370513" y="1376363"/>
          <p14:tracePt t="2397" x="5370513" y="1389063"/>
          <p14:tracePt t="2404" x="5357813" y="1427163"/>
          <p14:tracePt t="2412" x="5345113" y="1439863"/>
          <p14:tracePt t="2418" x="5332413" y="1489075"/>
          <p14:tracePt t="2427" x="5319713" y="1514475"/>
          <p14:tracePt t="2434" x="5307013" y="1539875"/>
          <p14:tracePt t="2444" x="5294313" y="1576388"/>
          <p14:tracePt t="2450" x="5270500" y="1627188"/>
          <p14:tracePt t="2460" x="5245100" y="1701800"/>
          <p14:tracePt t="2466" x="5219700" y="1776413"/>
          <p14:tracePt t="2477" x="5181600" y="1852613"/>
          <p14:tracePt t="2482" x="5145088" y="1927225"/>
          <p14:tracePt t="2488" x="5119688" y="1978025"/>
          <p14:tracePt t="2497" x="5106988" y="2027238"/>
          <p14:tracePt t="2504" x="5081588" y="2052638"/>
          <p14:tracePt t="2513" x="5068888" y="2065338"/>
          <p14:tracePt t="2520" x="5045075" y="2089150"/>
          <p14:tracePt t="2528" x="5032375" y="2101850"/>
          <p14:tracePt t="2536" x="5006975" y="2127250"/>
          <p14:tracePt t="2545" x="4994275" y="2139950"/>
          <p14:tracePt t="2550" x="4968875" y="2152650"/>
          <p14:tracePt t="2560" x="4932363" y="2178050"/>
          <p14:tracePt t="2566" x="4881563" y="2201863"/>
          <p14:tracePt t="2578" x="4856163" y="2214563"/>
          <p14:tracePt t="2582" x="4819650" y="2239963"/>
          <p14:tracePt t="2590" x="4781550" y="2252663"/>
          <p14:tracePt t="2599" x="4719638" y="2265363"/>
          <p14:tracePt t="2606" x="4668838" y="2278063"/>
          <p14:tracePt t="2615" x="4619625" y="2278063"/>
          <p14:tracePt t="2620" x="4543425" y="2303463"/>
          <p14:tracePt t="2629" x="4468813" y="2327275"/>
          <p14:tracePt t="2636" x="4381500" y="2365375"/>
          <p14:tracePt t="2645" x="4268788" y="2427288"/>
          <p14:tracePt t="2652" x="4168775" y="2516188"/>
          <p14:tracePt t="2661" x="4056063" y="2552700"/>
          <p14:tracePt t="2668" x="3968750" y="2578100"/>
          <p14:tracePt t="2677" x="3879850" y="2603500"/>
          <p14:tracePt t="2683" x="3817938" y="2627313"/>
          <p14:tracePt t="2690" x="3705225" y="2652713"/>
          <p14:tracePt t="2699" x="3643313" y="2665413"/>
          <p14:tracePt t="2706" x="3567113" y="2690813"/>
          <p14:tracePt t="2715" x="3492500" y="2703513"/>
          <p14:tracePt t="2722" x="3429000" y="2716213"/>
          <p14:tracePt t="2730" x="3341688" y="2716213"/>
          <p14:tracePt t="2738" x="3254375" y="2716213"/>
          <p14:tracePt t="2747" x="3141663" y="2716213"/>
          <p14:tracePt t="2752" x="3054350" y="2716213"/>
          <p14:tracePt t="2761" x="2979738" y="2703513"/>
          <p14:tracePt t="2768" x="2916238" y="2703513"/>
          <p14:tracePt t="2777" x="2841625" y="2690813"/>
          <p14:tracePt t="2784" x="2778125" y="2678113"/>
          <p14:tracePt t="2793" x="2703513" y="2678113"/>
          <p14:tracePt t="2800" x="2654300" y="2678113"/>
          <p14:tracePt t="2810" x="2590800" y="2678113"/>
          <p14:tracePt t="2815" x="2516188" y="2678113"/>
          <p14:tracePt t="2822" x="2452688" y="2652713"/>
          <p14:tracePt t="2830" x="2378075" y="2640013"/>
          <p14:tracePt t="2838" x="2290763" y="2616200"/>
          <p14:tracePt t="2847" x="2203450" y="2616200"/>
          <p14:tracePt t="2854" x="2116138" y="2590800"/>
          <p14:tracePt t="2862" x="2065338" y="2565400"/>
          <p14:tracePt t="2870" x="2039938" y="2565400"/>
          <p14:tracePt t="2878" x="2014538" y="2565400"/>
          <p14:tracePt t="2893" x="2003425" y="2565400"/>
          <p14:tracePt t="5639" x="2003425" y="2578100"/>
          <p14:tracePt t="5799" x="2014538" y="2590800"/>
          <p14:tracePt t="5845" x="2027238" y="2590800"/>
          <p14:tracePt t="5885" x="2027238" y="2603500"/>
          <p14:tracePt t="5899" x="2039938" y="2616200"/>
          <p14:tracePt t="5908" x="2039938" y="2627313"/>
          <p14:tracePt t="5915" x="2039938" y="2640013"/>
          <p14:tracePt t="5923" x="2052638" y="2652713"/>
          <p14:tracePt t="5931" x="2052638" y="2665413"/>
          <p14:tracePt t="5939" x="2065338" y="2690813"/>
          <p14:tracePt t="5947" x="2065338" y="2703513"/>
          <p14:tracePt t="5953" x="2065338" y="2716213"/>
          <p14:tracePt t="5962" x="2065338" y="2740025"/>
          <p14:tracePt t="5969" x="2065338" y="2752725"/>
          <p14:tracePt t="5978" x="2065338" y="2765425"/>
          <p14:tracePt t="5984" x="2065338" y="2778125"/>
          <p14:tracePt t="5993" x="2065338" y="2803525"/>
          <p14:tracePt t="6000" x="2065338" y="2816225"/>
          <p14:tracePt t="6009" x="2039938" y="2840038"/>
          <p14:tracePt t="6014" x="2027238" y="2852738"/>
          <p14:tracePt t="6022" x="2014538" y="2865438"/>
          <p14:tracePt t="6031" x="1990725" y="2890838"/>
          <p14:tracePt t="6038" x="1978025" y="2903538"/>
          <p14:tracePt t="6047" x="1939925" y="2928938"/>
          <p14:tracePt t="6054" x="1914525" y="2941638"/>
          <p14:tracePt t="6062" x="1890713" y="2965450"/>
          <p14:tracePt t="6070" x="1878013" y="2965450"/>
          <p14:tracePt t="6079" x="1852613" y="2990850"/>
          <p14:tracePt t="6084" x="1839913" y="2990850"/>
          <p14:tracePt t="6093" x="1827213" y="3003550"/>
          <p14:tracePt t="6100" x="1814513" y="3016250"/>
          <p14:tracePt t="6109" x="1790700" y="3028950"/>
          <p14:tracePt t="6116" x="1778000" y="3054350"/>
          <p14:tracePt t="6126" x="1765300" y="3054350"/>
          <p14:tracePt t="6133" x="1752600" y="3078163"/>
          <p14:tracePt t="6143" x="1727200" y="3090863"/>
          <p14:tracePt t="6147" x="1689100" y="3103563"/>
          <p14:tracePt t="6154" x="1665288" y="3116263"/>
          <p14:tracePt t="6163" x="1627188" y="3128963"/>
          <p14:tracePt t="6170" x="1589088" y="3141663"/>
          <p14:tracePt t="6179" x="1577975" y="3154363"/>
          <p14:tracePt t="6186" x="1565275" y="3154363"/>
          <p14:tracePt t="6194" x="1539875" y="3165475"/>
          <p14:tracePt t="6307" x="1527175" y="3165475"/>
          <p14:tracePt t="6316" x="1514475" y="3165475"/>
          <p14:tracePt t="6323" x="1501775" y="3178175"/>
          <p14:tracePt t="6332" x="1476375" y="3190875"/>
          <p14:tracePt t="6339" x="1465263" y="3190875"/>
          <p14:tracePt t="6347" x="1452563" y="3190875"/>
          <p14:tracePt t="6353" x="1427163" y="3190875"/>
          <p14:tracePt t="6361" x="1414463" y="3190875"/>
          <p14:tracePt t="6368" x="1401763" y="3203575"/>
          <p14:tracePt t="6377" x="1389063" y="3203575"/>
          <p14:tracePt t="6384" x="1376363" y="3203575"/>
          <p14:tracePt t="6435" x="1363663" y="3203575"/>
          <p14:tracePt t="6455" x="1352550" y="3203575"/>
          <p14:tracePt t="6463" x="1339850" y="3190875"/>
          <p14:tracePt t="6471" x="1327150" y="3190875"/>
          <p14:tracePt t="6485" x="1314450" y="3178175"/>
          <p14:tracePt t="6494" x="1301750" y="3178175"/>
          <p14:tracePt t="6500" x="1289050" y="3165475"/>
          <p14:tracePt t="6524" x="1289050" y="3154363"/>
          <p14:tracePt t="6617" x="1289050" y="3141663"/>
          <p14:tracePt t="6855" x="1289050" y="3128963"/>
          <p14:tracePt t="6881" x="1301750" y="3128963"/>
          <p14:tracePt t="6917" x="1314450" y="3116263"/>
          <p14:tracePt t="6933" x="1327150" y="3116263"/>
          <p14:tracePt t="6943" x="1352550" y="3116263"/>
          <p14:tracePt t="6948" x="1363663" y="3116263"/>
          <p14:tracePt t="6955" x="1376363" y="3103563"/>
          <p14:tracePt t="6964" x="1401763" y="3103563"/>
          <p14:tracePt t="6970" x="1414463" y="3103563"/>
          <p14:tracePt t="6978" x="1427163" y="3103563"/>
          <p14:tracePt t="6986" x="1452563" y="3078163"/>
          <p14:tracePt t="6995" x="1465263" y="3078163"/>
          <p14:tracePt t="7002" x="1476375" y="3078163"/>
          <p14:tracePt t="7011" x="1501775" y="3065463"/>
          <p14:tracePt t="7016" x="1514475" y="3054350"/>
          <p14:tracePt t="7025" x="1539875" y="3054350"/>
          <p14:tracePt t="7037" x="1539875" y="3041650"/>
          <p14:tracePt t="7107" x="1552575" y="3028950"/>
          <p14:tracePt t="7115" x="1565275" y="3016250"/>
          <p14:tracePt t="7123" x="1577975" y="3003550"/>
          <p14:tracePt t="7131" x="1601788" y="3003550"/>
          <p14:tracePt t="7141" x="1601788" y="2990850"/>
          <p14:tracePt t="7145" x="1614488" y="2990850"/>
          <p14:tracePt t="7154" x="1639888" y="2978150"/>
          <p14:tracePt t="7160" x="1652588" y="2978150"/>
          <p14:tracePt t="7168" x="1665288" y="2965450"/>
          <p14:tracePt t="7184" x="1677988" y="2952750"/>
          <p14:tracePt t="7192" x="1689100" y="2952750"/>
          <p14:tracePt t="7200" x="1701800" y="2941638"/>
          <p14:tracePt t="7218" x="1701800" y="2928938"/>
          <p14:tracePt t="7226" x="1727200" y="2928938"/>
          <p14:tracePt t="7234" x="1727200" y="2916238"/>
          <p14:tracePt t="7243" x="1739900" y="2903538"/>
          <p14:tracePt t="7250" x="1739900" y="2890838"/>
          <p14:tracePt t="7258" x="1765300" y="2878138"/>
          <p14:tracePt t="7266" x="1778000" y="2865438"/>
          <p14:tracePt t="7275" x="1790700" y="2840038"/>
          <p14:tracePt t="7280" x="1790700" y="2828925"/>
          <p14:tracePt t="7288" x="1801813" y="2803525"/>
          <p14:tracePt t="7296" x="1814513" y="2790825"/>
          <p14:tracePt t="7312" x="1814513" y="2778125"/>
          <p14:tracePt t="7320" x="1814513" y="2765425"/>
          <p14:tracePt t="7328" x="1814513" y="2740025"/>
          <p14:tracePt t="7336" x="1827213" y="2740025"/>
          <p14:tracePt t="7343" x="1827213" y="2728913"/>
          <p14:tracePt t="7350" x="1839913" y="2703513"/>
          <p14:tracePt t="7358" x="1839913" y="2690813"/>
          <p14:tracePt t="7366" x="1839913" y="2678113"/>
          <p14:tracePt t="7374" x="1839913" y="2652713"/>
          <p14:tracePt t="7382" x="1839913" y="2640013"/>
          <p14:tracePt t="7392" x="1839913" y="2616200"/>
          <p14:tracePt t="7398" x="1827213" y="2603500"/>
          <p14:tracePt t="7406" x="1814513" y="2565400"/>
          <p14:tracePt t="7412" x="1814513" y="2552700"/>
          <p14:tracePt t="7420" x="1801813" y="2527300"/>
          <p14:tracePt t="7428" x="1790700" y="2503488"/>
          <p14:tracePt t="7436" x="1778000" y="2490788"/>
          <p14:tracePt t="7444" x="1765300" y="2478088"/>
          <p14:tracePt t="7452" x="1752600" y="2439988"/>
          <p14:tracePt t="7460" x="1739900" y="2427288"/>
          <p14:tracePt t="7468" x="1727200" y="2414588"/>
          <p14:tracePt t="7475" x="1714500" y="2390775"/>
          <p14:tracePt t="7482" x="1689100" y="2365375"/>
          <p14:tracePt t="7491" x="1677988" y="2352675"/>
          <p14:tracePt t="7498" x="1665288" y="2327275"/>
          <p14:tracePt t="7514" x="1652588" y="2303463"/>
          <p14:tracePt t="7522" x="1639888" y="2290763"/>
          <p14:tracePt t="7530" x="1639888" y="2278063"/>
          <p14:tracePt t="7538" x="1627188" y="2265363"/>
          <p14:tracePt t="7544" x="1627188" y="2252663"/>
          <p14:tracePt t="7552" x="1627188" y="2239963"/>
          <p14:tracePt t="7560" x="1614488" y="2214563"/>
          <p14:tracePt t="7568" x="1601788" y="2201863"/>
          <p14:tracePt t="7576" x="1601788" y="2190750"/>
          <p14:tracePt t="7584" x="1601788" y="2165350"/>
          <p14:tracePt t="7593" x="1601788" y="2152650"/>
          <p14:tracePt t="7600" x="1601788" y="2139950"/>
          <p14:tracePt t="7606" x="1601788" y="2127250"/>
          <p14:tracePt t="7614" x="1601788" y="2114550"/>
          <p14:tracePt t="7622" x="1601788" y="2101850"/>
          <p14:tracePt t="7639" x="1601788" y="2089150"/>
          <p14:tracePt t="7681" x="1601788" y="2078038"/>
          <p14:tracePt t="8279" x="1589088" y="2078038"/>
          <p14:tracePt t="8319" x="1577975" y="2078038"/>
          <p14:tracePt t="8327" x="1577975" y="2089150"/>
          <p14:tracePt t="8335" x="1565275" y="2089150"/>
          <p14:tracePt t="8344" x="1565275" y="2114550"/>
          <p14:tracePt t="8350" x="1565275" y="2127250"/>
          <p14:tracePt t="8360" x="1552575" y="2127250"/>
          <p14:tracePt t="8365" x="1552575" y="2152650"/>
          <p14:tracePt t="8373" x="1552575" y="2165350"/>
          <p14:tracePt t="8381" x="1552575" y="2178050"/>
          <p14:tracePt t="8389" x="1552575" y="2190750"/>
          <p14:tracePt t="8397" x="1552575" y="2214563"/>
          <p14:tracePt t="8405" x="1552575" y="2227263"/>
          <p14:tracePt t="8412" x="1565275" y="2252663"/>
          <p14:tracePt t="8419" x="1589088" y="2314575"/>
          <p14:tracePt t="8428" x="1614488" y="2365375"/>
          <p14:tracePt t="8434" x="1639888" y="2427288"/>
          <p14:tracePt t="8443" x="1652588" y="2452688"/>
          <p14:tracePt t="8450" x="1677988" y="2478088"/>
          <p14:tracePt t="8459" x="1677988" y="2503488"/>
          <p14:tracePt t="8466" x="1689100" y="2540000"/>
          <p14:tracePt t="8473" x="1701800" y="2552700"/>
          <p14:tracePt t="8480" x="1714500" y="2565400"/>
          <p14:tracePt t="8488" x="1739900" y="2603500"/>
          <p14:tracePt t="8496" x="1752600" y="2616200"/>
          <p14:tracePt t="8504" x="1778000" y="2652713"/>
          <p14:tracePt t="8513" x="1790700" y="2690813"/>
          <p14:tracePt t="8520" x="1814513" y="2740025"/>
          <p14:tracePt t="8528" x="1839913" y="2816225"/>
          <p14:tracePt t="8536" x="1865313" y="2865438"/>
          <p14:tracePt t="8543" x="1878013" y="2916238"/>
          <p14:tracePt t="8551" x="1878013" y="2952750"/>
          <p14:tracePt t="8559" x="1890713" y="2990850"/>
          <p14:tracePt t="8566" x="1890713" y="3028950"/>
          <p14:tracePt t="8576" x="1903413" y="3041650"/>
          <p14:tracePt t="8582" x="1903413" y="3054350"/>
          <p14:tracePt t="8592" x="1903413" y="3078163"/>
          <p14:tracePt t="8604" x="1903413" y="3090863"/>
          <p14:tracePt t="8653" x="1903413" y="3116263"/>
          <p14:tracePt t="8669" x="1903413" y="3128963"/>
          <p14:tracePt t="8675" x="1890713" y="3128963"/>
          <p14:tracePt t="8683" x="1878013" y="3154363"/>
          <p14:tracePt t="8693" x="1865313" y="3165475"/>
          <p14:tracePt t="8699" x="1852613" y="3190875"/>
          <p14:tracePt t="8711" x="1839913" y="3203575"/>
          <p14:tracePt t="8715" x="1814513" y="3216275"/>
          <p14:tracePt t="8731" x="1801813" y="3228975"/>
          <p14:tracePt t="8737" x="1778000" y="3241675"/>
          <p14:tracePt t="8745" x="1765300" y="3241675"/>
          <p14:tracePt t="8753" x="1752600" y="3241675"/>
          <p14:tracePt t="8761" x="1727200" y="3267075"/>
          <p14:tracePt t="8768" x="1701800" y="3267075"/>
          <p14:tracePt t="8777" x="1689100" y="3267075"/>
          <p14:tracePt t="8784" x="1665288" y="3278188"/>
          <p14:tracePt t="8793" x="1652588" y="3290888"/>
          <p14:tracePt t="8800" x="1639888" y="3290888"/>
          <p14:tracePt t="8809" x="1614488" y="3290888"/>
          <p14:tracePt t="8814" x="1601788" y="3290888"/>
          <p14:tracePt t="8822" x="1589088" y="3290888"/>
          <p14:tracePt t="8830" x="1565275" y="3290888"/>
          <p14:tracePt t="8838" x="1552575" y="3290888"/>
          <p14:tracePt t="8846" x="1539875" y="3290888"/>
          <p14:tracePt t="8854" x="1527175" y="3290888"/>
          <p14:tracePt t="8862" x="1514475" y="3290888"/>
          <p14:tracePt t="8868" x="1501775" y="3290888"/>
          <p14:tracePt t="9049" x="1501775" y="3278188"/>
          <p14:tracePt t="9058" x="1501775" y="3267075"/>
          <p14:tracePt t="9065" x="1489075" y="3267075"/>
          <p14:tracePt t="9071" x="1489075" y="3241675"/>
          <p14:tracePt t="9087" x="1489075" y="3228975"/>
          <p14:tracePt t="9095" x="1489075" y="3216275"/>
          <p14:tracePt t="9111" x="1489075" y="3190875"/>
          <p14:tracePt t="9127" x="1489075" y="3178175"/>
          <p14:tracePt t="9143" x="1489075" y="3154363"/>
          <p14:tracePt t="9149" x="1489075" y="3141663"/>
          <p14:tracePt t="9164" x="1489075" y="3116263"/>
          <p14:tracePt t="9172" x="1489075" y="3103563"/>
          <p14:tracePt t="9180" x="1489075" y="3078163"/>
          <p14:tracePt t="9188" x="1489075" y="3065463"/>
          <p14:tracePt t="9196" x="1489075" y="3054350"/>
          <p14:tracePt t="9202" x="1489075" y="3041650"/>
          <p14:tracePt t="9210" x="1489075" y="3028950"/>
          <p14:tracePt t="9218" x="1489075" y="3016250"/>
          <p14:tracePt t="9227" x="1489075" y="3003550"/>
          <p14:tracePt t="9234" x="1489075" y="2990850"/>
          <p14:tracePt t="9251" x="1489075" y="2965450"/>
          <p14:tracePt t="9266" x="1489075" y="2952750"/>
          <p14:tracePt t="9367" x="1476375" y="2952750"/>
          <p14:tracePt t="9375" x="1476375" y="2928938"/>
          <p14:tracePt t="9383" x="1465263" y="2928938"/>
          <p14:tracePt t="9393" x="1452563" y="2916238"/>
          <p14:tracePt t="9405" x="1452563" y="2903538"/>
          <p14:tracePt t="9421" x="1452563" y="2890838"/>
          <p14:tracePt t="9429" x="1452563" y="2878138"/>
          <p14:tracePt t="9787" x="1465263" y="2890838"/>
          <p14:tracePt t="9795" x="1476375" y="2903538"/>
          <p14:tracePt t="9809" x="1476375" y="2916238"/>
          <p14:tracePt t="9816" x="1489075" y="2928938"/>
          <p14:tracePt t="9832" x="1489075" y="2941638"/>
          <p14:tracePt t="9848" x="1501775" y="2952750"/>
          <p14:tracePt t="9863" x="1501775" y="2978150"/>
          <p14:tracePt t="9871" x="1501775" y="2990850"/>
          <p14:tracePt t="9879" x="1501775" y="3003550"/>
          <p14:tracePt t="9886" x="1501775" y="3028950"/>
          <p14:tracePt t="9895" x="1501775" y="3054350"/>
          <p14:tracePt t="9902" x="1501775" y="3065463"/>
          <p14:tracePt t="9911" x="1501775" y="3078163"/>
          <p14:tracePt t="9918" x="1489075" y="3103563"/>
          <p14:tracePt t="9927" x="1476375" y="3116263"/>
          <p14:tracePt t="9932" x="1476375" y="3141663"/>
          <p14:tracePt t="9942" x="1465263" y="3141663"/>
          <p14:tracePt t="9959" x="1465263" y="3154363"/>
          <p14:tracePt t="9980" x="1465263" y="3165475"/>
          <p14:tracePt t="9988" x="1452563" y="3165475"/>
          <p14:tracePt t="10002" x="1439863" y="3178175"/>
          <p14:tracePt t="10018" x="1427163" y="3178175"/>
          <p14:tracePt t="10026" x="1414463" y="3190875"/>
          <p14:tracePt t="10046" x="1401763" y="3190875"/>
          <p14:tracePt t="10353" x="1414463" y="3203575"/>
          <p14:tracePt t="10361" x="1427163" y="3216275"/>
          <p14:tracePt t="10370" x="1439863" y="3228975"/>
          <p14:tracePt t="10377" x="1452563" y="3241675"/>
          <p14:tracePt t="10395" x="1465263" y="3254375"/>
          <p14:tracePt t="10404" x="1476375" y="3267075"/>
          <p14:tracePt t="10413" x="1501775" y="3290888"/>
          <p14:tracePt t="10428" x="1514475" y="3316288"/>
          <p14:tracePt t="10443" x="1527175" y="3316288"/>
          <p14:tracePt t="10489" x="1539875" y="3316288"/>
          <p14:tracePt t="10497" x="1552575" y="3316288"/>
          <p14:tracePt t="10505" x="1577975" y="3316288"/>
          <p14:tracePt t="10514" x="1601788" y="3316288"/>
          <p14:tracePt t="10521" x="1614488" y="3316288"/>
          <p14:tracePt t="10528" x="1639888" y="3316288"/>
          <p14:tracePt t="10535" x="1652588" y="3303588"/>
          <p14:tracePt t="10544" x="1665288" y="3303588"/>
          <p14:tracePt t="10621" x="1665288" y="3290888"/>
          <p14:tracePt t="10637" x="1665288" y="3278188"/>
          <p14:tracePt t="10645" x="1665288" y="3267075"/>
          <p14:tracePt t="10653" x="1665288" y="3254375"/>
          <p14:tracePt t="10661" x="1665288" y="3241675"/>
          <p14:tracePt t="10667" x="1652588" y="3241675"/>
          <p14:tracePt t="10675" x="1652588" y="3228975"/>
          <p14:tracePt t="10682" x="1639888" y="3228975"/>
          <p14:tracePt t="10698" x="1639888" y="3216275"/>
          <p14:tracePt t="10709" x="1627188" y="3216275"/>
          <p14:tracePt t="10714" x="1627188" y="3203575"/>
          <p14:tracePt t="10729" x="1601788" y="3203575"/>
          <p14:tracePt t="10736" x="1601788" y="3190875"/>
          <p14:tracePt t="10745" x="1589088" y="3190875"/>
          <p14:tracePt t="10752" x="1577975" y="3178175"/>
          <p14:tracePt t="10761" x="1565275" y="3178175"/>
          <p14:tracePt t="10768" x="1539875" y="3165475"/>
          <p14:tracePt t="10776" x="1527175" y="3165475"/>
          <p14:tracePt t="10791" x="1501775" y="3165475"/>
          <p14:tracePt t="10809" x="1489075" y="3165475"/>
          <p14:tracePt t="10846" x="1476375" y="3165475"/>
          <p14:tracePt t="10860" x="1465263" y="3165475"/>
          <p14:tracePt t="10876" x="1452563" y="3165475"/>
          <p14:tracePt t="10884" x="1427163" y="3165475"/>
          <p14:tracePt t="10893" x="1414463" y="3178175"/>
          <p14:tracePt t="10900" x="1401763" y="3178175"/>
          <p14:tracePt t="10909" x="1376363" y="3178175"/>
          <p14:tracePt t="10923" x="1363663" y="3178175"/>
          <p14:tracePt t="10930" x="1363663" y="3190875"/>
          <p14:tracePt t="10938" x="1352550" y="3190875"/>
          <p14:tracePt t="10946" x="1339850" y="3190875"/>
          <p14:tracePt t="10959" x="1327150" y="3190875"/>
          <p14:tracePt t="10966" x="1314450" y="3190875"/>
          <p14:tracePt t="10976" x="1301750" y="3190875"/>
          <p14:tracePt t="10982" x="1289050" y="3190875"/>
          <p14:tracePt t="10988" x="1289050" y="3203575"/>
          <p14:tracePt t="10996" x="1276350" y="3203575"/>
          <p14:tracePt t="11004" x="1252538" y="3216275"/>
          <p14:tracePt t="11012" x="1239838" y="3228975"/>
          <p14:tracePt t="11020" x="1214438" y="3241675"/>
          <p14:tracePt t="11029" x="1201738" y="3241675"/>
          <p14:tracePt t="11037" x="1189038" y="3241675"/>
          <p14:tracePt t="11045" x="1163638" y="3254375"/>
          <p14:tracePt t="11052" x="1150938" y="3267075"/>
          <p14:tracePt t="11059" x="1139825" y="3278188"/>
          <p14:tracePt t="11066" x="1114425" y="3278188"/>
          <p14:tracePt t="11075" x="1101725" y="3278188"/>
          <p14:tracePt t="11082" x="1089025" y="3290888"/>
          <p14:tracePt t="11142" x="1076325" y="3290888"/>
          <p14:tracePt t="11157" x="1063625" y="3303588"/>
          <p14:tracePt t="11165" x="1050925" y="3316288"/>
          <p14:tracePt t="11174" x="1027113" y="3316288"/>
          <p14:tracePt t="11181" x="1014413" y="3316288"/>
          <p14:tracePt t="11189" x="1001713" y="3328988"/>
          <p14:tracePt t="11195" x="976313" y="3328988"/>
          <p14:tracePt t="11202" x="963613" y="3328988"/>
          <p14:tracePt t="11211" x="950913" y="3328988"/>
          <p14:tracePt t="11218" x="938213" y="3328988"/>
          <p14:tracePt t="11254" x="925513" y="3328988"/>
          <p14:tracePt t="11261" x="914400" y="3328988"/>
          <p14:tracePt t="11269" x="901700" y="3328988"/>
          <p14:tracePt t="11277" x="876300" y="3328988"/>
          <p14:tracePt t="11284" x="863600" y="3328988"/>
          <p14:tracePt t="11293" x="850900" y="3316288"/>
          <p14:tracePt t="11300" x="825500" y="3316288"/>
          <p14:tracePt t="11309" x="814388" y="3316288"/>
          <p14:tracePt t="11316" x="801688" y="3316288"/>
          <p14:tracePt t="11325" x="776288" y="3316288"/>
          <p14:tracePt t="11330" x="763588" y="3316288"/>
          <p14:tracePt t="11338" x="750888" y="3316288"/>
          <p14:tracePt t="11346" x="738188" y="3316288"/>
          <p14:tracePt t="11354" x="725488" y="3316288"/>
          <p14:tracePt t="11363" x="712788" y="3316288"/>
          <p14:tracePt t="11370" x="701675" y="3316288"/>
          <p14:tracePt t="11384" x="688975" y="3316288"/>
          <p14:tracePt t="11392" x="676275" y="3316288"/>
          <p14:tracePt t="11400" x="663575" y="3316288"/>
          <p14:tracePt t="11416" x="650875" y="3316288"/>
          <p14:tracePt t="11425" x="638175" y="3316288"/>
          <p14:tracePt t="11432" x="625475" y="3316288"/>
          <p14:tracePt t="11441" x="600075" y="3316288"/>
          <p14:tracePt t="11446" x="588963" y="3303588"/>
          <p14:tracePt t="11454" x="576263" y="3303588"/>
          <p14:tracePt t="11463" x="576263" y="3290888"/>
          <p14:tracePt t="11470" x="563563" y="3290888"/>
          <p14:tracePt t="11478" x="550863" y="3290888"/>
          <p14:tracePt t="11486" x="538163" y="3278188"/>
          <p14:tracePt t="11494" x="512763" y="3267075"/>
          <p14:tracePt t="11510" x="500063" y="3267075"/>
          <p14:tracePt t="11518" x="488950" y="3267075"/>
          <p14:tracePt t="11526" x="476250" y="3267075"/>
          <p14:tracePt t="11542" x="463550" y="3267075"/>
          <p14:tracePt t="11548" x="450850" y="3267075"/>
          <p14:tracePt t="11559" x="438150" y="3267075"/>
          <p14:tracePt t="11564" x="425450" y="3267075"/>
          <p14:tracePt t="11575" x="412750" y="3267075"/>
          <p14:tracePt t="11579" x="400050" y="3267075"/>
          <p14:tracePt t="11586" x="387350" y="3267075"/>
          <p14:tracePt t="11594" x="376238" y="3267075"/>
          <p14:tracePt t="11602" x="363538" y="3267075"/>
          <p14:tracePt t="11610" x="338138" y="3267075"/>
          <p14:tracePt t="11630" x="325438" y="3267075"/>
          <p14:tracePt t="11657" x="312738" y="3267075"/>
          <p14:tracePt t="11705" x="312738" y="3278188"/>
          <p14:tracePt t="11719" x="300038" y="3278188"/>
          <p14:tracePt t="11728" x="287338" y="3278188"/>
          <p14:tracePt t="11735" x="263525" y="3290888"/>
          <p14:tracePt t="11751" x="250825" y="3290888"/>
          <p14:tracePt t="11760" x="238125" y="3290888"/>
          <p14:tracePt t="11767" x="225425" y="3290888"/>
          <p14:tracePt t="11817" x="225425" y="3303588"/>
          <p14:tracePt t="11829" x="212725" y="3316288"/>
          <p14:tracePt t="11837" x="200025" y="3316288"/>
          <p14:tracePt t="11845" x="187325" y="3341688"/>
          <p14:tracePt t="11851" x="163513" y="3341688"/>
          <p14:tracePt t="11860" x="150813" y="3354388"/>
          <p14:tracePt t="11867" x="138113" y="3354388"/>
          <p14:tracePt t="11877" x="138113" y="3367088"/>
          <p14:tracePt t="11887" x="125413" y="3367088"/>
          <p14:tracePt t="11909" x="125413" y="3378200"/>
          <p14:tracePt t="11917" x="112713" y="3378200"/>
          <p14:tracePt t="11926" x="100013" y="3390900"/>
          <p14:tracePt t="11933" x="87313" y="3390900"/>
          <p14:tracePt t="11943" x="74613" y="3403600"/>
          <p14:tracePt t="11950" x="61913" y="3403600"/>
          <p14:tracePt t="11960" x="50800" y="3416300"/>
          <p14:tracePt t="11977" x="38100" y="3416300"/>
          <p14:tracePt t="11979" x="25400" y="3429000"/>
          <p14:tracePt t="12007" x="12700" y="3441700"/>
          <p14:tracePt t="12015" x="12700" y="3454400"/>
          <p14:tracePt t="12031" x="12700" y="3467100"/>
          <p14:tracePt t="12045" x="0" y="3479800"/>
          <p14:tracePt t="12073" x="0" y="3490913"/>
          <p14:tracePt t="12089" x="0" y="3503613"/>
          <p14:tracePt t="12115" x="0" y="3516313"/>
          <p14:tracePt t="12124" x="0" y="3529013"/>
          <p14:tracePt t="12131" x="12700" y="3541713"/>
          <p14:tracePt t="12139" x="25400" y="3554413"/>
          <p14:tracePt t="12147" x="25400" y="3567113"/>
          <p14:tracePt t="12155" x="50800" y="3579813"/>
          <p14:tracePt t="12175" x="61913" y="3590925"/>
          <p14:tracePt t="12181" x="61913" y="3603625"/>
          <p14:tracePt t="12189" x="74613" y="3603625"/>
          <p14:tracePt t="12205" x="87313" y="3616325"/>
          <p14:tracePt t="12220" x="100013" y="3616325"/>
          <p14:tracePt t="12228" x="100013" y="3629025"/>
          <p14:tracePt t="12236" x="112713" y="3629025"/>
          <p14:tracePt t="12246" x="112713" y="3641725"/>
          <p14:tracePt t="12250" x="138113" y="3654425"/>
          <p14:tracePt t="12266" x="150813" y="3654425"/>
          <p14:tracePt t="12275" x="163513" y="3654425"/>
          <p14:tracePt t="12282" x="174625" y="3667125"/>
          <p14:tracePt t="12291" x="187325" y="3667125"/>
          <p14:tracePt t="12298" x="200025" y="3667125"/>
          <p14:tracePt t="12304" x="225425" y="3679825"/>
          <p14:tracePt t="12313" x="238125" y="3679825"/>
          <p14:tracePt t="12320" x="250825" y="3692525"/>
          <p14:tracePt t="12329" x="274638" y="3703638"/>
          <p14:tracePt t="12336" x="287338" y="3703638"/>
          <p14:tracePt t="12345" x="300038" y="3703638"/>
          <p14:tracePt t="12352" x="312738" y="3703638"/>
          <p14:tracePt t="12360" x="338138" y="3716338"/>
          <p14:tracePt t="12368" x="350838" y="3729038"/>
          <p14:tracePt t="12375" x="376238" y="3729038"/>
          <p14:tracePt t="12382" x="387350" y="3729038"/>
          <p14:tracePt t="12391" x="400050" y="3754438"/>
          <p14:tracePt t="12398" x="425450" y="3754438"/>
          <p14:tracePt t="12408" x="438150" y="3754438"/>
          <p14:tracePt t="12414" x="450850" y="3754438"/>
          <p14:tracePt t="12425" x="476250" y="3754438"/>
          <p14:tracePt t="12430" x="488950" y="3767138"/>
          <p14:tracePt t="12438" x="500063" y="3767138"/>
          <p14:tracePt t="12445" x="525463" y="3779838"/>
          <p14:tracePt t="12452" x="538163" y="3779838"/>
          <p14:tracePt t="12460" x="550863" y="3779838"/>
          <p14:tracePt t="12468" x="576263" y="3792538"/>
          <p14:tracePt t="12476" x="588963" y="3792538"/>
          <p14:tracePt t="12484" x="600075" y="3803650"/>
          <p14:tracePt t="12493" x="625475" y="3803650"/>
          <p14:tracePt t="12500" x="638175" y="3803650"/>
          <p14:tracePt t="12508" x="650875" y="3816350"/>
          <p14:tracePt t="12514" x="663575" y="3816350"/>
          <p14:tracePt t="12526" x="688975" y="3816350"/>
          <p14:tracePt t="12530" x="701675" y="3829050"/>
          <p14:tracePt t="12538" x="712788" y="3829050"/>
          <p14:tracePt t="12546" x="738188" y="3829050"/>
          <p14:tracePt t="12554" x="750888" y="3829050"/>
          <p14:tracePt t="12563" x="763588" y="3829050"/>
          <p14:tracePt t="12568" x="788988" y="3829050"/>
          <p14:tracePt t="12576" x="801688" y="3829050"/>
          <p14:tracePt t="12584" x="814388" y="3841750"/>
          <p14:tracePt t="12593" x="825500" y="3841750"/>
          <p14:tracePt t="12600" x="850900" y="3841750"/>
          <p14:tracePt t="12609" x="863600" y="3841750"/>
          <p14:tracePt t="12616" x="876300" y="3841750"/>
          <p14:tracePt t="12626" x="901700" y="3841750"/>
          <p14:tracePt t="12632" x="914400" y="3841750"/>
          <p14:tracePt t="12638" x="925513" y="3841750"/>
          <p14:tracePt t="12646" x="938213" y="3841750"/>
          <p14:tracePt t="12654" x="963613" y="3841750"/>
          <p14:tracePt t="12662" x="976313" y="3829050"/>
          <p14:tracePt t="12670" x="989013" y="3829050"/>
          <p14:tracePt t="12679" x="1001713" y="3829050"/>
          <p14:tracePt t="12695" x="1027113" y="3816350"/>
          <p14:tracePt t="12700" x="1038225" y="3803650"/>
          <p14:tracePt t="12709" x="1063625" y="3792538"/>
          <p14:tracePt t="12716" x="1076325" y="3767138"/>
          <p14:tracePt t="12725" x="1089025" y="3754438"/>
          <p14:tracePt t="12732" x="1127125" y="3729038"/>
          <p14:tracePt t="12741" x="1139825" y="3716338"/>
          <p14:tracePt t="12748" x="1150938" y="3703638"/>
          <p14:tracePt t="12758" x="1189038" y="3679825"/>
          <p14:tracePt t="12764" x="1201738" y="3667125"/>
          <p14:tracePt t="12770" x="1227138" y="3641725"/>
          <p14:tracePt t="12786" x="1239838" y="3616325"/>
          <p14:tracePt t="12795" x="1252538" y="3603625"/>
          <p14:tracePt t="12802" x="1276350" y="3590925"/>
          <p14:tracePt t="12811" x="1289050" y="3579813"/>
          <p14:tracePt t="12818" x="1301750" y="3554413"/>
          <p14:tracePt t="12827" x="1314450" y="3541713"/>
          <p14:tracePt t="12832" x="1327150" y="3529013"/>
          <p14:tracePt t="12841" x="1327150" y="3516313"/>
          <p14:tracePt t="12848" x="1339850" y="3516313"/>
          <p14:tracePt t="12858" x="1339850" y="3490913"/>
          <p14:tracePt t="12864" x="1352550" y="3479800"/>
          <p14:tracePt t="12876" x="1352550" y="3467100"/>
          <p14:tracePt t="12880" x="1352550" y="3441700"/>
          <p14:tracePt t="12888" x="1352550" y="3429000"/>
          <p14:tracePt t="12896" x="1352550" y="3416300"/>
          <p14:tracePt t="12902" x="1352550" y="3403600"/>
          <p14:tracePt t="12911" x="1352550" y="3378200"/>
          <p14:tracePt t="12918" x="1352550" y="3367088"/>
          <p14:tracePt t="12927" x="1352550" y="3354388"/>
          <p14:tracePt t="12943" x="1352550" y="3341688"/>
          <p14:tracePt t="12959" x="1352550" y="3328988"/>
          <p14:tracePt t="12975" x="1327150" y="3316288"/>
          <p14:tracePt t="12980" x="1314450" y="3303588"/>
          <p14:tracePt t="12988" x="1301750" y="3303588"/>
          <p14:tracePt t="12996" x="1276350" y="3278188"/>
          <p14:tracePt t="13004" x="1263650" y="3267075"/>
          <p14:tracePt t="13013" x="1239838" y="3241675"/>
          <p14:tracePt t="13020" x="1227138" y="3241675"/>
          <p14:tracePt t="13028" x="1214438" y="3216275"/>
          <p14:tracePt t="13034" x="1189038" y="3203575"/>
          <p14:tracePt t="13043" x="1176338" y="3203575"/>
          <p14:tracePt t="13050" x="1163638" y="3190875"/>
          <p14:tracePt t="13059" x="1150938" y="3190875"/>
          <p14:tracePt t="13066" x="1139825" y="3178175"/>
          <p14:tracePt t="13075" x="1114425" y="3165475"/>
          <p14:tracePt t="13082" x="1101725" y="3154363"/>
          <p14:tracePt t="13091" x="1076325" y="3141663"/>
          <p14:tracePt t="13097" x="1050925" y="3128963"/>
          <p14:tracePt t="13104" x="1001713" y="3128963"/>
          <p14:tracePt t="13113" x="963613" y="3116263"/>
          <p14:tracePt t="13120" x="914400" y="3116263"/>
          <p14:tracePt t="13128" x="863600" y="3116263"/>
          <p14:tracePt t="13136" x="825500" y="3103563"/>
          <p14:tracePt t="13145" x="814388" y="3090863"/>
          <p14:tracePt t="13152" x="788988" y="3090863"/>
          <p14:tracePt t="13166" x="776288" y="3090863"/>
          <p14:tracePt t="13175" x="763588" y="3078163"/>
          <p14:tracePt t="13182" x="750888" y="3078163"/>
          <p14:tracePt t="13198" x="738188" y="3078163"/>
          <p14:tracePt t="13214" x="725488" y="3078163"/>
          <p14:tracePt t="13220" x="701675" y="3065463"/>
          <p14:tracePt t="13229" x="688975" y="3065463"/>
          <p14:tracePt t="13236" x="676275" y="3065463"/>
          <p14:tracePt t="13244" x="638175" y="3065463"/>
          <p14:tracePt t="13252" x="612775" y="3065463"/>
          <p14:tracePt t="13260" x="588963" y="3078163"/>
          <p14:tracePt t="13268" x="576263" y="3078163"/>
          <p14:tracePt t="13276" x="550863" y="3078163"/>
          <p14:tracePt t="13284" x="512763" y="3090863"/>
          <p14:tracePt t="13292" x="500063" y="3103563"/>
          <p14:tracePt t="13298" x="488950" y="3103563"/>
          <p14:tracePt t="13308" x="463550" y="3116263"/>
          <p14:tracePt t="13314" x="450850" y="3128963"/>
          <p14:tracePt t="13325" x="438150" y="3128963"/>
          <p14:tracePt t="13331" x="412750" y="3128963"/>
          <p14:tracePt t="13338" x="400050" y="3128963"/>
          <p14:tracePt t="13347" x="387350" y="3141663"/>
          <p14:tracePt t="13354" x="363538" y="3154363"/>
          <p14:tracePt t="13361" x="338138" y="3154363"/>
          <p14:tracePt t="13368" x="325438" y="3165475"/>
          <p14:tracePt t="13376" x="287338" y="3190875"/>
          <p14:tracePt t="13384" x="263525" y="3190875"/>
          <p14:tracePt t="13393" x="250825" y="3203575"/>
          <p14:tracePt t="13400" x="238125" y="3216275"/>
          <p14:tracePt t="13409" x="212725" y="3216275"/>
          <p14:tracePt t="13416" x="212725" y="3228975"/>
          <p14:tracePt t="13425" x="187325" y="3241675"/>
          <p14:tracePt t="13430" x="174625" y="3241675"/>
          <p14:tracePt t="13439" x="163513" y="3254375"/>
          <p14:tracePt t="13446" x="150813" y="3267075"/>
          <p14:tracePt t="13454" x="150813" y="3278188"/>
          <p14:tracePt t="13462" x="125413" y="3290888"/>
          <p14:tracePt t="13470" x="112713" y="3303588"/>
          <p14:tracePt t="13479" x="87313" y="3328988"/>
          <p14:tracePt t="13486" x="74613" y="3341688"/>
          <p14:tracePt t="13492" x="61913" y="3367088"/>
          <p14:tracePt t="13500" x="38100" y="3378200"/>
          <p14:tracePt t="13509" x="25400" y="3390900"/>
          <p14:tracePt t="13516" x="12700" y="3416300"/>
          <p14:tracePt t="13525" x="0" y="3429000"/>
          <p14:tracePt t="13532" x="0" y="3441700"/>
          <p14:tracePt t="13541" x="0" y="3454400"/>
          <p14:tracePt t="13548" x="0" y="3467100"/>
          <p14:tracePt t="13562" x="0" y="3479800"/>
          <p14:tracePt t="13570" x="0" y="3490913"/>
          <p14:tracePt t="13579" x="0" y="3503613"/>
          <p14:tracePt t="13586" x="0" y="3516313"/>
          <p14:tracePt t="13594" x="12700" y="3516313"/>
          <p14:tracePt t="13602" x="25400" y="3541713"/>
          <p14:tracePt t="13610" x="38100" y="3554413"/>
          <p14:tracePt t="13618" x="61913" y="3567113"/>
          <p14:tracePt t="13625" x="61913" y="3579813"/>
          <p14:tracePt t="13632" x="74613" y="3579813"/>
          <p14:tracePt t="13642" x="87313" y="3590925"/>
          <p14:tracePt t="13652" x="100013" y="3590925"/>
          <p14:tracePt t="13711" x="112713" y="3603625"/>
          <p14:tracePt t="13719" x="138113" y="3603625"/>
          <p14:tracePt t="13727" x="150813" y="3629025"/>
          <p14:tracePt t="13735" x="187325" y="3641725"/>
          <p14:tracePt t="13744" x="200025" y="3654425"/>
          <p14:tracePt t="13749" x="212725" y="3654425"/>
          <p14:tracePt t="13760" x="225425" y="3667125"/>
          <p14:tracePt t="13765" x="238125" y="3667125"/>
          <p14:tracePt t="13774" x="250825" y="3667125"/>
          <p14:tracePt t="13804" x="263525" y="3679825"/>
          <p14:tracePt t="13813" x="274638" y="3679825"/>
          <p14:tracePt t="13819" x="287338" y="3692525"/>
          <p14:tracePt t="13826" x="325438" y="3716338"/>
          <p14:tracePt t="13834" x="338138" y="3716338"/>
          <p14:tracePt t="13842" x="363538" y="3729038"/>
          <p14:tracePt t="13850" x="387350" y="3754438"/>
          <p14:tracePt t="13859" x="412750" y="3754438"/>
          <p14:tracePt t="13866" x="425450" y="3754438"/>
          <p14:tracePt t="13875" x="450850" y="3767138"/>
          <p14:tracePt t="13880" x="476250" y="3767138"/>
          <p14:tracePt t="13888" x="488950" y="3767138"/>
          <p14:tracePt t="13896" x="500063" y="3767138"/>
          <p14:tracePt t="13904" x="512763" y="3767138"/>
          <p14:tracePt t="13912" x="550863" y="3767138"/>
          <p14:tracePt t="13920" x="563563" y="3767138"/>
          <p14:tracePt t="13928" x="600075" y="3767138"/>
          <p14:tracePt t="13936" x="625475" y="3754438"/>
          <p14:tracePt t="13944" x="638175" y="3754438"/>
          <p14:tracePt t="13950" x="676275" y="3754438"/>
          <p14:tracePt t="13958" x="688975" y="3754438"/>
          <p14:tracePt t="13966" x="701675" y="3741738"/>
          <p14:tracePt t="13974" x="725488" y="3741738"/>
          <p14:tracePt t="13982" x="738188" y="3729038"/>
          <p14:tracePt t="13990" x="750888" y="3729038"/>
          <p14:tracePt t="13998" x="763588" y="3729038"/>
          <p14:tracePt t="14007" x="776288" y="3703638"/>
          <p14:tracePt t="14012" x="788988" y="3703638"/>
          <p14:tracePt t="14028" x="801688" y="3703638"/>
          <p14:tracePt t="14036" x="814388" y="3703638"/>
          <p14:tracePt t="14044" x="825500" y="3703638"/>
          <p14:tracePt t="14052" x="850900" y="3703638"/>
          <p14:tracePt t="14060" x="863600" y="3716338"/>
          <p14:tracePt t="14068" x="889000" y="3729038"/>
          <p14:tracePt t="14077" x="925513" y="3754438"/>
          <p14:tracePt t="14082" x="976313" y="3792538"/>
          <p14:tracePt t="14090" x="1038225" y="3816350"/>
          <p14:tracePt t="14098" x="1089025" y="3854450"/>
          <p14:tracePt t="14107" x="1163638" y="3905250"/>
          <p14:tracePt t="14114" x="1239838" y="3954463"/>
          <p14:tracePt t="14123" x="1314450" y="4017963"/>
          <p14:tracePt t="14142" x="1489075" y="4141788"/>
          <p14:tracePt t="14145" x="1565275" y="4192588"/>
          <p14:tracePt t="14152" x="1614488" y="4205288"/>
          <p14:tracePt t="14161" x="1689100" y="4230688"/>
          <p14:tracePt t="14168" x="1765300" y="4254500"/>
          <p14:tracePt t="14176" x="1814513" y="4279900"/>
          <p14:tracePt t="14184" x="1852613" y="4305300"/>
          <p14:tracePt t="14192" x="1878013" y="4318000"/>
          <p14:tracePt t="14200" x="1890713" y="4330700"/>
          <p14:tracePt t="14208" x="1914525" y="4341813"/>
          <p14:tracePt t="14214" x="1927225" y="4367213"/>
          <p14:tracePt t="14223" x="1939925" y="4367213"/>
          <p14:tracePt t="14230" x="1939925" y="4379913"/>
          <p14:tracePt t="14246" x="1952625" y="4392613"/>
          <p14:tracePt t="14254" x="1952625" y="4405313"/>
          <p14:tracePt t="14270" x="1965325" y="4418013"/>
          <p14:tracePt t="14276" x="1965325" y="4443413"/>
          <p14:tracePt t="14284" x="1978025" y="4454525"/>
          <p14:tracePt t="14292" x="1978025" y="4467225"/>
          <p14:tracePt t="14300" x="1978025" y="4492625"/>
          <p14:tracePt t="14308" x="1978025" y="4505325"/>
          <p14:tracePt t="14316" x="1978025" y="4518025"/>
          <p14:tracePt t="14325" x="1978025" y="4530725"/>
          <p14:tracePt t="14332" x="1978025" y="4554538"/>
          <p14:tracePt t="14340" x="1978025" y="4567238"/>
          <p14:tracePt t="14441" x="1978025" y="4543425"/>
          <p14:tracePt t="14461" x="1978025" y="4530725"/>
          <p14:tracePt t="14470" x="1965325" y="4518025"/>
          <p14:tracePt t="14477" x="1939925" y="4505325"/>
          <p14:tracePt t="14484" x="1939925" y="4492625"/>
          <p14:tracePt t="14491" x="1927225" y="4479925"/>
          <p14:tracePt t="14498" x="1914525" y="4454525"/>
          <p14:tracePt t="14508" x="1914525" y="4443413"/>
          <p14:tracePt t="14514" x="1903413" y="4430713"/>
          <p14:tracePt t="14524" x="1903413" y="4405313"/>
          <p14:tracePt t="14530" x="1903413" y="4392613"/>
          <p14:tracePt t="14540" x="1890713" y="4379913"/>
          <p14:tracePt t="14545" x="1890713" y="4367213"/>
          <p14:tracePt t="14552" x="1890713" y="4341813"/>
          <p14:tracePt t="14561" x="1890713" y="4330700"/>
          <p14:tracePt t="14568" x="1890713" y="4318000"/>
          <p14:tracePt t="14577" x="1890713" y="4292600"/>
          <p14:tracePt t="14584" x="1878013" y="4279900"/>
          <p14:tracePt t="14592" x="1865313" y="4267200"/>
          <p14:tracePt t="14601" x="1839913" y="4241800"/>
          <p14:tracePt t="14608" x="1814513" y="4230688"/>
          <p14:tracePt t="14614" x="1801813" y="4205288"/>
          <p14:tracePt t="14624" x="1765300" y="4179888"/>
          <p14:tracePt t="14630" x="1739900" y="4117975"/>
          <p14:tracePt t="14641" x="1727200" y="4067175"/>
          <p14:tracePt t="14647" x="1689100" y="3992563"/>
          <p14:tracePt t="14654" x="1652588" y="3916363"/>
          <p14:tracePt t="14662" x="1627188" y="3841750"/>
          <p14:tracePt t="14670" x="1589088" y="3803650"/>
          <p14:tracePt t="14676" x="1577975" y="3779838"/>
          <p14:tracePt t="14684" x="1552575" y="3779838"/>
          <p14:tracePt t="14692" x="1539875" y="3754438"/>
          <p14:tracePt t="14701" x="1527175" y="3754438"/>
          <p14:tracePt t="14853" x="1514475" y="3741738"/>
          <p14:tracePt t="14861" x="1501775" y="3729038"/>
          <p14:tracePt t="14869" x="1489075" y="3716338"/>
          <p14:tracePt t="14876" x="1465263" y="3692525"/>
          <p14:tracePt t="14883" x="1452563" y="3679825"/>
          <p14:tracePt t="14892" x="1439863" y="3679825"/>
          <p14:tracePt t="14899" x="1439863" y="3667125"/>
          <p14:tracePt t="14997" x="1427163" y="3654425"/>
          <p14:tracePt t="15007" x="1414463" y="3654425"/>
          <p14:tracePt t="15015" x="1352550" y="3629025"/>
          <p14:tracePt t="15027" x="1276350" y="3603625"/>
          <p14:tracePt t="15031" x="1239838" y="3603625"/>
          <p14:tracePt t="15042" x="1214438" y="3590925"/>
          <p14:tracePt t="15047" x="1189038" y="3579813"/>
          <p14:tracePt t="15175" x="1176338" y="3579813"/>
          <p14:tracePt t="15183" x="1127125" y="3567113"/>
          <p14:tracePt t="15191" x="1063625" y="3554413"/>
          <p14:tracePt t="15199" x="1027113" y="3554413"/>
          <p14:tracePt t="15206" x="1014413" y="3554413"/>
          <p14:tracePt t="15214" x="1001713" y="3554413"/>
          <p14:tracePt t="15220" x="976313" y="3554413"/>
          <p14:tracePt t="15228" x="950913" y="3541713"/>
          <p14:tracePt t="15236" x="925513" y="3541713"/>
          <p14:tracePt t="15245" x="914400" y="3541713"/>
          <p14:tracePt t="15252" x="889000" y="3541713"/>
          <p14:tracePt t="15260" x="876300" y="3541713"/>
          <p14:tracePt t="15268" x="863600" y="3541713"/>
          <p14:tracePt t="15275" x="838200" y="3541713"/>
          <p14:tracePt t="15282" x="801688" y="3541713"/>
          <p14:tracePt t="15291" x="788988" y="3554413"/>
          <p14:tracePt t="15298" x="776288" y="3567113"/>
          <p14:tracePt t="15308" x="750888" y="3567113"/>
          <p14:tracePt t="15314" x="750888" y="3590925"/>
          <p14:tracePt t="15324" x="725488" y="3590925"/>
          <p14:tracePt t="15330" x="712788" y="3603625"/>
          <p14:tracePt t="15336" x="701675" y="3616325"/>
          <p14:tracePt t="15345" x="676275" y="3629025"/>
          <p14:tracePt t="15352" x="676275" y="3641725"/>
          <p14:tracePt t="15360" x="650875" y="3641725"/>
          <p14:tracePt t="15377" x="638175" y="3654425"/>
          <p14:tracePt t="15392" x="638175" y="3667125"/>
          <p14:tracePt t="15400" x="625475" y="3679825"/>
          <p14:tracePt t="15408" x="612775" y="3703638"/>
          <p14:tracePt t="15414" x="612775" y="3716338"/>
          <p14:tracePt t="15424" x="600075" y="3729038"/>
          <p14:tracePt t="15430" x="588963" y="3754438"/>
          <p14:tracePt t="15440" x="563563" y="3767138"/>
          <p14:tracePt t="15446" x="550863" y="3792538"/>
          <p14:tracePt t="15454" x="538163" y="3803650"/>
          <p14:tracePt t="15462" x="525463" y="3829050"/>
          <p14:tracePt t="15468" x="500063" y="3854450"/>
          <p14:tracePt t="15476" x="488950" y="3867150"/>
          <p14:tracePt t="15484" x="476250" y="3879850"/>
          <p14:tracePt t="15492" x="476250" y="3892550"/>
          <p14:tracePt t="15500" x="463550" y="3892550"/>
          <p14:tracePt t="15508" x="463550" y="3905250"/>
          <p14:tracePt t="15530" x="450850" y="3916363"/>
          <p14:tracePt t="15540" x="438150" y="3941763"/>
          <p14:tracePt t="15546" x="425450" y="3954463"/>
          <p14:tracePt t="15554" x="412750" y="3979863"/>
          <p14:tracePt t="15563" x="400050" y="3992563"/>
          <p14:tracePt t="15570" x="387350" y="4005263"/>
          <p14:tracePt t="15578" x="363538" y="4029075"/>
          <p14:tracePt t="15586" x="350838" y="4041775"/>
          <p14:tracePt t="15595" x="325438" y="4067175"/>
          <p14:tracePt t="15600" x="312738" y="4079875"/>
          <p14:tracePt t="15609" x="300038" y="4092575"/>
          <p14:tracePt t="15711" x="300038" y="4105275"/>
          <p14:tracePt t="15719" x="287338" y="4105275"/>
          <p14:tracePt t="15727" x="263525" y="4105275"/>
          <p14:tracePt t="15735" x="250825" y="4117975"/>
          <p14:tracePt t="15741" x="238125" y="4117975"/>
          <p14:tracePt t="15749" x="225425" y="4129088"/>
          <p14:tracePt t="15766" x="212725" y="4141788"/>
          <p14:tracePt t="15776" x="212725" y="4154488"/>
          <p14:tracePt t="15781" x="200025" y="4167188"/>
          <p14:tracePt t="15793" x="200025" y="4192588"/>
          <p14:tracePt t="15795" x="187325" y="4205288"/>
          <p14:tracePt t="15803" x="174625" y="4217988"/>
          <p14:tracePt t="15811" x="163513" y="4254500"/>
          <p14:tracePt t="15819" x="150813" y="4267200"/>
          <p14:tracePt t="15828" x="138113" y="4305300"/>
          <p14:tracePt t="15835" x="138113" y="4330700"/>
          <p14:tracePt t="15843" x="125413" y="4354513"/>
          <p14:tracePt t="15851" x="125413" y="4392613"/>
          <p14:tracePt t="15859" x="125413" y="4405313"/>
          <p14:tracePt t="15864" x="125413" y="4418013"/>
          <p14:tracePt t="15874" x="125413" y="4430713"/>
          <p14:tracePt t="15880" x="125413" y="4454525"/>
          <p14:tracePt t="15896" x="125413" y="4479925"/>
          <p14:tracePt t="15904" x="112713" y="4505325"/>
          <p14:tracePt t="15912" x="112713" y="4518025"/>
          <p14:tracePt t="15920" x="112713" y="4530725"/>
          <p14:tracePt t="15926" x="112713" y="4543425"/>
          <p14:tracePt t="15934" x="112713" y="4567238"/>
          <p14:tracePt t="15942" x="112713" y="4579938"/>
          <p14:tracePt t="15950" x="112713" y="4605338"/>
          <p14:tracePt t="15959" x="100013" y="4630738"/>
          <p14:tracePt t="15966" x="100013" y="4656138"/>
          <p14:tracePt t="15975" x="87313" y="4667250"/>
          <p14:tracePt t="15982" x="87313" y="4692650"/>
          <p14:tracePt t="15991" x="74613" y="4705350"/>
          <p14:tracePt t="15996" x="74613" y="4730750"/>
          <p14:tracePt t="16004" x="74613" y="4743450"/>
          <p14:tracePt t="16012" x="61913" y="4768850"/>
          <p14:tracePt t="16020" x="50800" y="4779963"/>
          <p14:tracePt t="16028" x="50800" y="4792663"/>
          <p14:tracePt t="16036" x="50800" y="4805363"/>
          <p14:tracePt t="16044" x="50800" y="4830763"/>
          <p14:tracePt t="16052" x="38100" y="4843463"/>
          <p14:tracePt t="16058" x="38100" y="4856163"/>
          <p14:tracePt t="16066" x="38100" y="4868863"/>
          <p14:tracePt t="16075" x="38100" y="4879975"/>
          <p14:tracePt t="16082" x="38100" y="4892675"/>
          <p14:tracePt t="16091" x="38100" y="4918075"/>
          <p14:tracePt t="16098" x="38100" y="4930775"/>
          <p14:tracePt t="16108" x="38100" y="4956175"/>
          <p14:tracePt t="16114" x="38100" y="4968875"/>
          <p14:tracePt t="16124" x="38100" y="4992688"/>
          <p14:tracePt t="16128" x="38100" y="5005388"/>
          <p14:tracePt t="16136" x="25400" y="5018088"/>
          <p14:tracePt t="16144" x="25400" y="5043488"/>
          <p14:tracePt t="16152" x="25400" y="5068888"/>
          <p14:tracePt t="16160" x="25400" y="5081588"/>
          <p14:tracePt t="16168" x="25400" y="5092700"/>
          <p14:tracePt t="16177" x="25400" y="5105400"/>
          <p14:tracePt t="16184" x="12700" y="5118100"/>
          <p14:tracePt t="16192" x="12700" y="5130800"/>
          <p14:tracePt t="16207" x="12700" y="5143500"/>
          <p14:tracePt t="16218" x="12700" y="5156200"/>
          <p14:tracePt t="16254" x="12700" y="5168900"/>
          <p14:tracePt t="16260" x="12700" y="5194300"/>
          <p14:tracePt t="16268" x="12700" y="5205413"/>
          <p14:tracePt t="16276" x="25400" y="5230813"/>
          <p14:tracePt t="16284" x="25400" y="5243513"/>
          <p14:tracePt t="16292" x="38100" y="5268913"/>
          <p14:tracePt t="16300" x="38100" y="5281613"/>
          <p14:tracePt t="16309" x="38100" y="5294313"/>
          <p14:tracePt t="16316" x="38100" y="5318125"/>
          <p14:tracePt t="16323" x="50800" y="5330825"/>
          <p14:tracePt t="16330" x="61913" y="5343525"/>
          <p14:tracePt t="16339" x="61913" y="5356225"/>
          <p14:tracePt t="16346" x="61913" y="5368925"/>
          <p14:tracePt t="16354" x="61913" y="5394325"/>
          <p14:tracePt t="16362" x="74613" y="5407025"/>
          <p14:tracePt t="16370" x="74613" y="5418138"/>
          <p14:tracePt t="16378" x="87313" y="5443538"/>
          <p14:tracePt t="16386" x="87313" y="5456238"/>
          <p14:tracePt t="16392" x="112713" y="5494338"/>
          <p14:tracePt t="16400" x="138113" y="5530850"/>
          <p14:tracePt t="16408" x="150813" y="5581650"/>
          <p14:tracePt t="16416" x="163513" y="5619750"/>
          <p14:tracePt t="16425" x="174625" y="5643563"/>
          <p14:tracePt t="16432" x="187325" y="5668963"/>
          <p14:tracePt t="16440" x="187325" y="5694363"/>
          <p14:tracePt t="16448" x="200025" y="5719763"/>
          <p14:tracePt t="16454" x="212725" y="5732463"/>
          <p14:tracePt t="16462" x="212725" y="5756275"/>
          <p14:tracePt t="16470" x="225425" y="5768975"/>
          <p14:tracePt t="16478" x="225425" y="5781675"/>
          <p14:tracePt t="16486" x="238125" y="5807075"/>
          <p14:tracePt t="16502" x="238125" y="5819775"/>
          <p14:tracePt t="16510" x="263525" y="5832475"/>
          <p14:tracePt t="16516" x="274638" y="5843588"/>
          <p14:tracePt t="16525" x="287338" y="5868988"/>
          <p14:tracePt t="16532" x="312738" y="5881688"/>
          <p14:tracePt t="16540" x="325438" y="5907088"/>
          <p14:tracePt t="16548" x="338138" y="5919788"/>
          <p14:tracePt t="16557" x="350838" y="5932488"/>
          <p14:tracePt t="16564" x="350838" y="5956300"/>
          <p14:tracePt t="16573" x="363538" y="5969000"/>
          <p14:tracePt t="16580" x="363538" y="5981700"/>
          <p14:tracePt t="16586" x="376238" y="6007100"/>
          <p14:tracePt t="16594" x="376238" y="6019800"/>
          <p14:tracePt t="16602" x="376238" y="6032500"/>
          <p14:tracePt t="16610" x="387350" y="6056313"/>
          <p14:tracePt t="16627" x="387350" y="6069013"/>
          <p14:tracePt t="16642" x="400050" y="6081713"/>
          <p14:tracePt t="16652" x="400050" y="6094413"/>
          <p14:tracePt t="16676" x="400050" y="6107113"/>
          <p14:tracePt t="16700" x="412750" y="6119813"/>
          <p14:tracePt t="16718" x="412750" y="6145213"/>
          <p14:tracePt t="16734" x="412750" y="6157913"/>
          <p14:tracePt t="16742" x="425450" y="6181725"/>
          <p14:tracePt t="16750" x="438150" y="6181725"/>
          <p14:tracePt t="16758" x="438150" y="6207125"/>
          <p14:tracePt t="16766" x="463550" y="6219825"/>
          <p14:tracePt t="16774" x="463550" y="6232525"/>
          <p14:tracePt t="16780" x="476250" y="6257925"/>
          <p14:tracePt t="16796" x="488950" y="6281738"/>
          <p14:tracePt t="16845" x="488950" y="6294438"/>
          <p14:tracePt t="16851" x="512763" y="6307138"/>
          <p14:tracePt t="16859" x="512763" y="6319838"/>
          <p14:tracePt t="16867" x="525463" y="6345238"/>
          <p14:tracePt t="16876" x="538163" y="6345238"/>
          <p14:tracePt t="16883" x="538163" y="6370638"/>
          <p14:tracePt t="16892" x="550863" y="6381750"/>
          <p14:tracePt t="16899" x="550863" y="6394450"/>
          <p14:tracePt t="16908" x="563563" y="6407150"/>
          <p14:tracePt t="16913" x="563563" y="6419850"/>
          <p14:tracePt t="16921" x="563563" y="6432550"/>
          <p14:tracePt t="16929" x="576263" y="6445250"/>
          <p14:tracePt t="16949" x="576263" y="6457950"/>
          <p14:tracePt t="16959" x="576263" y="6470650"/>
          <p14:tracePt t="16975" x="576263" y="6483350"/>
          <p14:tracePt t="16979" x="588963" y="6494463"/>
          <p14:tracePt t="16987" x="588963" y="6507163"/>
          <p14:tracePt t="17019" x="588963" y="6519863"/>
          <p14:tracePt t="17027" x="600075" y="6519863"/>
          <p14:tracePt t="17035" x="600075" y="6532563"/>
          <p14:tracePt t="17042" x="612775" y="6545263"/>
          <p14:tracePt t="17049" x="612775" y="6557963"/>
          <p14:tracePt t="17058" x="612775" y="6570663"/>
          <p14:tracePt t="17065" x="625475" y="6570663"/>
          <p14:tracePt t="17075" x="625475" y="6583363"/>
          <p14:tracePt t="17092" x="625475" y="6594475"/>
          <p14:tracePt t="17100" x="650875" y="6594475"/>
          <p14:tracePt t="17107" x="650875" y="6607175"/>
          <p14:tracePt t="17114" x="663575" y="6607175"/>
          <p14:tracePt t="17124" x="676275" y="6632575"/>
          <p14:tracePt t="17130" x="688975" y="6645275"/>
          <p14:tracePt t="17140" x="701675" y="6670675"/>
          <p14:tracePt t="17147" x="725488" y="6683375"/>
          <p14:tracePt t="17155" x="738188" y="6707188"/>
          <p14:tracePt t="17163" x="763588" y="6719888"/>
          <p14:tracePt t="17170" x="776288" y="6732588"/>
          <p14:tracePt t="17177" x="788988" y="6745288"/>
          <p14:tracePt t="17184" x="788988" y="6757988"/>
          <p14:tracePt t="17192" x="788988" y="6770688"/>
          <p14:tracePt t="17200" x="801688" y="6770688"/>
          <p14:tracePt t="17216" x="801688" y="6783388"/>
          <p14:tracePt t="17225" x="814388" y="6783388"/>
          <p14:tracePt t="17232" x="825500" y="6796088"/>
          <p14:tracePt t="17240" x="838200" y="6807200"/>
          <p14:tracePt t="17246" x="838200" y="6819900"/>
          <p14:tracePt t="17255" x="863600" y="6832600"/>
          <p14:tracePt t="17262" x="876300" y="6832600"/>
          <p14:tracePt t="17270" x="889000" y="6832600"/>
          <p14:tracePt t="17282" x="889000" y="6845300"/>
          <p14:tracePt t="17291" x="901700" y="6845300"/>
          <p14:tracePt t="17305" x="914400" y="6845300"/>
          <p14:tracePt t="17312" x="925513" y="6845300"/>
          <p14:tracePt t="17320" x="938213" y="6845300"/>
          <p14:tracePt t="17328" x="963613" y="6845300"/>
          <p14:tracePt t="17336" x="976313" y="6845300"/>
          <p14:tracePt t="17344" x="989013" y="6845300"/>
          <p14:tracePt t="17352" x="1001713" y="6845300"/>
          <p14:tracePt t="17361" x="1038225" y="6845300"/>
          <p14:tracePt t="17368" x="1050925" y="6845300"/>
          <p14:tracePt t="17375" x="1063625" y="6845300"/>
          <p14:tracePt t="17382" x="1089025" y="6845300"/>
          <p14:tracePt t="17398" x="1101725" y="6845300"/>
          <p14:tracePt t="17422" x="1114425" y="6845300"/>
          <p14:tracePt t="17477" x="1127125" y="6832600"/>
          <p14:tracePt t="17485" x="1127125" y="6819900"/>
          <p14:tracePt t="17494" x="1139825" y="6807200"/>
          <p14:tracePt t="17507" x="1139825" y="6796088"/>
          <p14:tracePt t="17519" x="1150938" y="6796088"/>
          <p14:tracePt t="17535" x="1150938" y="6783388"/>
          <p14:tracePt t="17551" x="1150938" y="6770688"/>
          <p14:tracePt t="17559" x="1163638" y="6770688"/>
          <p14:tracePt t="17567" x="1163638" y="6757988"/>
          <p14:tracePt t="17613" x="1163638" y="6745288"/>
          <p14:tracePt t="17628" x="1163638" y="6732588"/>
          <p14:tracePt t="17634" x="1176338" y="6719888"/>
          <p14:tracePt t="17642" x="1189038" y="6719888"/>
          <p14:tracePt t="17650" x="1189038" y="6707188"/>
          <p14:tracePt t="17658" x="1201738" y="6696075"/>
          <p14:tracePt t="17666" x="1201738" y="6683375"/>
          <p14:tracePt t="17674" x="1227138" y="6683375"/>
          <p14:tracePt t="17682" x="1239838" y="6657975"/>
          <p14:tracePt t="17691" x="1252538" y="6645275"/>
          <p14:tracePt t="17698" x="1276350" y="6632575"/>
          <p14:tracePt t="17704" x="1276350" y="6619875"/>
          <p14:tracePt t="17712" x="1289050" y="6619875"/>
          <p14:tracePt t="17811" x="1301750" y="6607175"/>
          <p14:tracePt t="17820" x="1301750" y="6594475"/>
          <p14:tracePt t="17827" x="1301750" y="6583363"/>
          <p14:tracePt t="17832" x="1314450" y="6557963"/>
          <p14:tracePt t="17841" x="1314450" y="6545263"/>
          <p14:tracePt t="17857" x="1314450" y="6532563"/>
          <p14:tracePt t="17864" x="1327150" y="6519863"/>
          <p14:tracePt t="17880" x="1327150" y="6507163"/>
          <p14:tracePt t="17898" x="1327150" y="6494463"/>
          <p14:tracePt t="17918" x="1327150" y="6483350"/>
          <p14:tracePt t="17926" x="1327150" y="6470650"/>
          <p14:tracePt t="17934" x="1327150" y="6457950"/>
          <p14:tracePt t="17942" x="1327150" y="6445250"/>
          <p14:tracePt t="17950" x="1327150" y="6432550"/>
          <p14:tracePt t="17958" x="1327150" y="6407150"/>
          <p14:tracePt t="17964" x="1327150" y="6394450"/>
          <p14:tracePt t="17973" x="1339850" y="6381750"/>
          <p14:tracePt t="17980" x="1339850" y="6357938"/>
          <p14:tracePt t="17991" x="1339850" y="6332538"/>
          <p14:tracePt t="18006" x="1339850" y="6307138"/>
          <p14:tracePt t="18012" x="1339850" y="6294438"/>
          <p14:tracePt t="18020" x="1339850" y="6281738"/>
          <p14:tracePt t="18026" x="1339850" y="6269038"/>
          <p14:tracePt t="18034" x="1339850" y="6245225"/>
          <p14:tracePt t="18042" x="1352550" y="6232525"/>
          <p14:tracePt t="18050" x="1352550" y="6219825"/>
          <p14:tracePt t="18058" x="1352550" y="6194425"/>
          <p14:tracePt t="18066" x="1352550" y="6181725"/>
          <p14:tracePt t="18074" x="1352550" y="6157913"/>
          <p14:tracePt t="18082" x="1352550" y="6119813"/>
          <p14:tracePt t="18090" x="1352550" y="6107113"/>
          <p14:tracePt t="18096" x="1352550" y="6069013"/>
          <p14:tracePt t="18107" x="1352550" y="6032500"/>
          <p14:tracePt t="18112" x="1352550" y="5994400"/>
          <p14:tracePt t="18120" x="1352550" y="5956300"/>
          <p14:tracePt t="18128" x="1352550" y="5919788"/>
          <p14:tracePt t="18136" x="1352550" y="5894388"/>
          <p14:tracePt t="18144" x="1352550" y="5856288"/>
          <p14:tracePt t="18152" x="1339850" y="5807075"/>
          <p14:tracePt t="18158" x="1339850" y="5756275"/>
          <p14:tracePt t="18166" x="1339850" y="5707063"/>
          <p14:tracePt t="18174" x="1339850" y="5656263"/>
          <p14:tracePt t="18182" x="1339850" y="5619750"/>
          <p14:tracePt t="18190" x="1339850" y="5568950"/>
          <p14:tracePt t="18198" x="1339850" y="5494338"/>
          <p14:tracePt t="18207" x="1352550" y="5430838"/>
          <p14:tracePt t="18214" x="1352550" y="5381625"/>
          <p14:tracePt t="18223" x="1352550" y="5356225"/>
          <p14:tracePt t="18228" x="1363663" y="5343525"/>
          <p14:tracePt t="18236" x="1363663" y="5318125"/>
          <p14:tracePt t="18244" x="1376363" y="5305425"/>
          <p14:tracePt t="18252" x="1389063" y="5281613"/>
          <p14:tracePt t="18260" x="1401763" y="5268913"/>
          <p14:tracePt t="18268" x="1414463" y="5243513"/>
          <p14:tracePt t="18276" x="1414463" y="5218113"/>
          <p14:tracePt t="18284" x="1427163" y="5205413"/>
          <p14:tracePt t="18290" x="1439863" y="5194300"/>
          <p14:tracePt t="18356" x="1489075" y="5205413"/>
          <p14:tracePt t="18364" x="1552575" y="5256213"/>
          <p14:tracePt t="18372" x="1614488" y="5318125"/>
          <p14:tracePt t="18380" x="1665288" y="5368925"/>
          <p14:tracePt t="18390" x="1739900" y="5443538"/>
          <p14:tracePt t="18396" x="1790700" y="5468938"/>
          <p14:tracePt t="18406" x="1839913" y="5507038"/>
          <p14:tracePt t="18412" x="1914525" y="5543550"/>
          <p14:tracePt t="18420" x="1978025" y="5568950"/>
          <p14:tracePt t="18426" x="2052638" y="5594350"/>
          <p14:tracePt t="18434" x="2103438" y="5607050"/>
          <p14:tracePt t="18442" x="2178050" y="5619750"/>
          <p14:tracePt t="18450" x="2228850" y="5619750"/>
          <p14:tracePt t="18458" x="2278063" y="5619750"/>
          <p14:tracePt t="18466" x="2352675" y="5619750"/>
          <p14:tracePt t="18474" x="2452688" y="5619750"/>
          <p14:tracePt t="18482" x="2603500" y="5619750"/>
          <p14:tracePt t="18489" x="2790825" y="5643563"/>
          <p14:tracePt t="18496" x="3003550" y="5656263"/>
          <p14:tracePt t="18506" x="3154363" y="5656263"/>
          <p14:tracePt t="18512" x="3317875" y="5630863"/>
          <p14:tracePt t="18520" x="3467100" y="5619750"/>
          <p14:tracePt t="18528" x="3617913" y="5607050"/>
          <p14:tracePt t="18536" x="3717925" y="5607050"/>
          <p14:tracePt t="18544" x="3805238" y="5607050"/>
          <p14:tracePt t="18552" x="3843338" y="5607050"/>
          <p14:tracePt t="18558" x="3892550" y="5607050"/>
          <p14:tracePt t="18566" x="3917950" y="5607050"/>
          <p14:tracePt t="18574" x="3956050" y="5607050"/>
          <p14:tracePt t="18582" x="4005263" y="5607050"/>
          <p14:tracePt t="18591" x="4056063" y="5607050"/>
          <p14:tracePt t="18598" x="4143375" y="5607050"/>
          <p14:tracePt t="18607" x="4243388" y="5607050"/>
          <p14:tracePt t="18614" x="4356100" y="5607050"/>
          <p14:tracePt t="18620" x="4518025" y="5607050"/>
          <p14:tracePt t="18628" x="4694238" y="5607050"/>
          <p14:tracePt t="18636" x="4819650" y="5607050"/>
          <p14:tracePt t="18644" x="4932363" y="5581650"/>
          <p14:tracePt t="18652" x="5006975" y="5581650"/>
          <p14:tracePt t="18660" x="5081588" y="5581650"/>
          <p14:tracePt t="18668" x="5145088" y="5581650"/>
          <p14:tracePt t="18676" x="5207000" y="5594350"/>
          <p14:tracePt t="18684" x="5245100" y="5607050"/>
          <p14:tracePt t="18691" x="5307013" y="5607050"/>
          <p14:tracePt t="18698" x="5394325" y="5619750"/>
          <p14:tracePt t="18707" x="5507038" y="5619750"/>
          <p14:tracePt t="18714" x="5683250" y="5619750"/>
          <p14:tracePt t="18723" x="5870575" y="5643563"/>
          <p14:tracePt t="18730" x="6045200" y="5656263"/>
          <p14:tracePt t="18739" x="6308725" y="5694363"/>
          <p14:tracePt t="18746" x="6459538" y="5719763"/>
          <p14:tracePt t="18752" x="6584950" y="5743575"/>
          <p14:tracePt t="18760" x="6672263" y="5756275"/>
          <p14:tracePt t="18768" x="6734175" y="5768975"/>
          <p14:tracePt t="18776" x="6759575" y="5781675"/>
          <p14:tracePt t="18830" x="6759575" y="5794375"/>
          <p14:tracePt t="18838" x="6821488" y="5807075"/>
          <p14:tracePt t="18846" x="6872288" y="5807075"/>
          <p14:tracePt t="18855" x="6934200" y="5819775"/>
          <p14:tracePt t="18862" x="6997700" y="5819775"/>
          <p14:tracePt t="18870" x="7046913" y="5807075"/>
          <p14:tracePt t="18878" x="7072313" y="5794375"/>
          <p14:tracePt t="18884" x="7097713" y="5781675"/>
          <p14:tracePt t="18893" x="7110413" y="5768975"/>
          <p14:tracePt t="18900" x="7123113" y="5756275"/>
          <p14:tracePt t="18951" x="7123113" y="5743575"/>
          <p14:tracePt t="18959" x="7134225" y="5732463"/>
          <p14:tracePt t="18967" x="7146925" y="5719763"/>
          <p14:tracePt t="18976" x="7146925" y="5694363"/>
          <p14:tracePt t="18984" x="7146925" y="5681663"/>
          <p14:tracePt t="18992" x="7146925" y="5668963"/>
          <p14:tracePt t="18998" x="7146925" y="5656263"/>
          <p14:tracePt t="19006" x="7146925" y="5643563"/>
          <p14:tracePt t="19012" x="7146925" y="5630863"/>
          <p14:tracePt t="19020" x="7146925" y="5619750"/>
          <p14:tracePt t="19028" x="7159625" y="5619750"/>
          <p14:tracePt t="19041" x="7159625" y="5607050"/>
          <p14:tracePt t="19259" x="7159625" y="5594350"/>
          <p14:tracePt t="19499" x="7159625" y="5581650"/>
          <p14:tracePt t="19508" x="7159625" y="5556250"/>
          <p14:tracePt t="19515" x="7159625" y="5543550"/>
          <p14:tracePt t="19525" x="7159625" y="5530850"/>
          <p14:tracePt t="19532" x="7159625" y="5507038"/>
          <p14:tracePt t="19540" x="7159625" y="5494338"/>
          <p14:tracePt t="19546" x="7172325" y="5468938"/>
          <p14:tracePt t="19552" x="7172325" y="5443538"/>
          <p14:tracePt t="19561" x="7172325" y="5407025"/>
          <p14:tracePt t="19568" x="7185025" y="5381625"/>
          <p14:tracePt t="19577" x="7185025" y="5356225"/>
          <p14:tracePt t="19584" x="7185025" y="5330825"/>
          <p14:tracePt t="19593" x="7185025" y="5318125"/>
          <p14:tracePt t="19600" x="7185025" y="5305425"/>
          <p14:tracePt t="19608" x="7185025" y="5281613"/>
          <p14:tracePt t="19614" x="7185025" y="5256213"/>
          <p14:tracePt t="19623" x="7185025" y="5243513"/>
          <p14:tracePt t="19630" x="7185025" y="5230813"/>
          <p14:tracePt t="19640" x="7185025" y="5205413"/>
          <p14:tracePt t="19646" x="7185025" y="5181600"/>
          <p14:tracePt t="19656" x="7185025" y="5168900"/>
          <p14:tracePt t="19662" x="7172325" y="5143500"/>
          <p14:tracePt t="19670" x="7172325" y="5118100"/>
          <p14:tracePt t="19676" x="7172325" y="5105400"/>
          <p14:tracePt t="19684" x="7159625" y="5092700"/>
          <p14:tracePt t="19692" x="7146925" y="5068888"/>
          <p14:tracePt t="19712" x="7146925" y="5056188"/>
          <p14:tracePt t="19739" x="7134225" y="5043488"/>
          <p14:tracePt t="19746" x="7134225" y="5030788"/>
          <p14:tracePt t="19757" x="7134225" y="5005388"/>
          <p14:tracePt t="19762" x="7123113" y="5005388"/>
          <p14:tracePt t="19770" x="7110413" y="4992688"/>
          <p14:tracePt t="19779" x="7110413" y="4968875"/>
          <p14:tracePt t="19794" x="7097713" y="4943475"/>
          <p14:tracePt t="19802" x="7085013" y="4930775"/>
          <p14:tracePt t="19810" x="7072313" y="4918075"/>
          <p14:tracePt t="19816" x="7059613" y="4879975"/>
          <p14:tracePt t="19825" x="7059613" y="4856163"/>
          <p14:tracePt t="19832" x="7046913" y="4843463"/>
          <p14:tracePt t="19841" x="7034213" y="4830763"/>
          <p14:tracePt t="19848" x="7021513" y="4805363"/>
          <p14:tracePt t="19857" x="7021513" y="4792663"/>
          <p14:tracePt t="19864" x="7021513" y="4779963"/>
          <p14:tracePt t="19873" x="7010400" y="4768850"/>
          <p14:tracePt t="19878" x="7010400" y="4756150"/>
          <p14:tracePt t="19886" x="7010400" y="4730750"/>
          <p14:tracePt t="19895" x="6997700" y="4730750"/>
          <p14:tracePt t="19902" x="6997700" y="4718050"/>
          <p14:tracePt t="19918" x="6985000" y="4692650"/>
          <p14:tracePt t="19927" x="6972300" y="4679950"/>
          <p14:tracePt t="19935" x="6959600" y="4667250"/>
          <p14:tracePt t="19941" x="6946900" y="4643438"/>
          <p14:tracePt t="19948" x="6934200" y="4630738"/>
          <p14:tracePt t="19957" x="6934200" y="4618038"/>
          <p14:tracePt t="19964" x="6910388" y="4592638"/>
          <p14:tracePt t="19980" x="6884988" y="4579938"/>
          <p14:tracePt t="19990" x="6872288" y="4579938"/>
          <p14:tracePt t="19996" x="6859588" y="4579938"/>
          <p14:tracePt t="20007" x="6834188" y="4579938"/>
          <p14:tracePt t="20011" x="6808788" y="4579938"/>
          <p14:tracePt t="20018" x="6797675" y="4579938"/>
          <p14:tracePt t="20027" x="6784975" y="4579938"/>
          <p14:tracePt t="20034" x="6759575" y="4592638"/>
          <p14:tracePt t="20042" x="6746875" y="4605338"/>
          <p14:tracePt t="20051" x="6721475" y="4618038"/>
          <p14:tracePt t="20058" x="6708775" y="4630738"/>
          <p14:tracePt t="20066" x="6696075" y="4643438"/>
          <p14:tracePt t="20073" x="6672263" y="4643438"/>
          <p14:tracePt t="20080" x="6659563" y="4656138"/>
          <p14:tracePt t="20090" x="6646863" y="4656138"/>
          <p14:tracePt t="20096" x="6646863" y="4667250"/>
          <p14:tracePt t="20107" x="6634163" y="4667250"/>
          <p14:tracePt t="20112" x="6634163" y="4679950"/>
          <p14:tracePt t="20121" x="6621463" y="4679950"/>
          <p14:tracePt t="20128" x="6596063" y="4705350"/>
          <p14:tracePt t="20143" x="6559550" y="4718050"/>
          <p14:tracePt t="20150" x="6546850" y="4730750"/>
          <p14:tracePt t="20159" x="6521450" y="4743450"/>
          <p14:tracePt t="20166" x="6496050" y="4756150"/>
          <p14:tracePt t="20175" x="6472238" y="4768850"/>
          <p14:tracePt t="20182" x="6459538" y="4768850"/>
          <p14:tracePt t="20191" x="6434138" y="4792663"/>
          <p14:tracePt t="20198" x="6421438" y="4792663"/>
          <p14:tracePt t="20207" x="6408738" y="4805363"/>
          <p14:tracePt t="20212" x="6383338" y="4818063"/>
          <p14:tracePt t="20228" x="6359525" y="4843463"/>
          <p14:tracePt t="20245" x="6346825" y="4856163"/>
          <p14:tracePt t="20252" x="6321425" y="4879975"/>
          <p14:tracePt t="20260" x="6308725" y="4892675"/>
          <p14:tracePt t="20268" x="6283325" y="4918075"/>
          <p14:tracePt t="20274" x="6270625" y="4930775"/>
          <p14:tracePt t="20282" x="6246813" y="4956175"/>
          <p14:tracePt t="20291" x="6234113" y="4968875"/>
          <p14:tracePt t="20298" x="6221413" y="4981575"/>
          <p14:tracePt t="20308" x="6196013" y="5005388"/>
          <p14:tracePt t="20323" x="6183313" y="5018088"/>
          <p14:tracePt t="20330" x="6183313" y="5030788"/>
          <p14:tracePt t="20364" x="6183313" y="5043488"/>
          <p14:tracePt t="20380" x="6183313" y="5056188"/>
          <p14:tracePt t="20388" x="6183313" y="5081588"/>
          <p14:tracePt t="20396" x="6183313" y="5092700"/>
          <p14:tracePt t="20402" x="6183313" y="5105400"/>
          <p14:tracePt t="20410" x="6183313" y="5118100"/>
          <p14:tracePt t="20418" x="6183313" y="5130800"/>
          <p14:tracePt t="20427" x="6183313" y="5143500"/>
          <p14:tracePt t="20434" x="6196013" y="5156200"/>
          <p14:tracePt t="20443" x="6196013" y="5168900"/>
          <p14:tracePt t="20450" x="6208713" y="5168900"/>
          <p14:tracePt t="20466" x="6208713" y="5181600"/>
          <p14:tracePt t="20512" x="6221413" y="5181600"/>
          <p14:tracePt t="20530" x="6246813" y="5181600"/>
          <p14:tracePt t="20538" x="6270625" y="5181600"/>
          <p14:tracePt t="20546" x="6296025" y="5181600"/>
          <p14:tracePt t="20555" x="6370638" y="5181600"/>
          <p14:tracePt t="20562" x="6434138" y="5181600"/>
          <p14:tracePt t="20570" x="6483350" y="5181600"/>
          <p14:tracePt t="20578" x="6546850" y="5168900"/>
          <p14:tracePt t="20586" x="6584950" y="5168900"/>
          <p14:tracePt t="20594" x="6596063" y="5168900"/>
          <p14:tracePt t="20600" x="6608763" y="5168900"/>
          <p14:tracePt t="20608" x="6621463" y="5168900"/>
          <p14:tracePt t="20616" x="6646863" y="5168900"/>
          <p14:tracePt t="20624" x="6672263" y="5168900"/>
          <p14:tracePt t="20632" x="6684963" y="5168900"/>
          <p14:tracePt t="20640" x="6734175" y="5168900"/>
          <p14:tracePt t="20648" x="6808788" y="5168900"/>
          <p14:tracePt t="20656" x="6872288" y="5181600"/>
          <p14:tracePt t="20662" x="6959600" y="5181600"/>
          <p14:tracePt t="20670" x="7021513" y="5181600"/>
          <p14:tracePt t="20678" x="7097713" y="5181600"/>
          <p14:tracePt t="20686" x="7159625" y="5181600"/>
          <p14:tracePt t="20694" x="7235825" y="5181600"/>
          <p14:tracePt t="20702" x="7246938" y="5168900"/>
          <p14:tracePt t="20710" x="7259638" y="5168900"/>
          <p14:tracePt t="20764" x="7272338" y="5156200"/>
          <p14:tracePt t="20777" x="7285038" y="5156200"/>
          <p14:tracePt t="20785" x="7285038" y="5143500"/>
          <p14:tracePt t="20793" x="7297738" y="5130800"/>
          <p14:tracePt t="20799" x="7310438" y="5118100"/>
          <p14:tracePt t="20808" x="7323138" y="5105400"/>
          <p14:tracePt t="20815" x="7348538" y="5105400"/>
          <p14:tracePt t="20823" x="7359650" y="5092700"/>
          <p14:tracePt t="20830" x="7372350" y="5081588"/>
          <p14:tracePt t="20840" x="7372350" y="5068888"/>
          <p14:tracePt t="20846" x="7397750" y="5056188"/>
          <p14:tracePt t="20856" x="7397750" y="5043488"/>
          <p14:tracePt t="20860" x="7423150" y="5030788"/>
          <p14:tracePt t="20868" x="7423150" y="5018088"/>
          <p14:tracePt t="20877" x="7435850" y="5005388"/>
          <p14:tracePt t="20884" x="7435850" y="4981575"/>
          <p14:tracePt t="20893" x="7448550" y="4968875"/>
          <p14:tracePt t="20900" x="7448550" y="4956175"/>
          <p14:tracePt t="20908" x="7448550" y="4943475"/>
          <p14:tracePt t="20916" x="7448550" y="4930775"/>
          <p14:tracePt t="20924" x="7448550" y="4918075"/>
          <p14:tracePt t="21133" x="7448550" y="4905375"/>
          <p14:tracePt t="21144" x="7448550" y="4892675"/>
          <p14:tracePt t="21151" x="7448550" y="4879975"/>
          <p14:tracePt t="21157" x="7435850" y="4856163"/>
          <p14:tracePt t="21165" x="7435850" y="4830763"/>
          <p14:tracePt t="21174" x="7435850" y="4792663"/>
          <p14:tracePt t="21181" x="7435850" y="4768850"/>
          <p14:tracePt t="21191" x="7423150" y="4730750"/>
          <p14:tracePt t="21195" x="7397750" y="4667250"/>
          <p14:tracePt t="21203" x="7372350" y="4605338"/>
          <p14:tracePt t="21211" x="7348538" y="4530725"/>
          <p14:tracePt t="21219" x="7335838" y="4492625"/>
          <p14:tracePt t="21227" x="7323138" y="4443413"/>
          <p14:tracePt t="21235" x="7297738" y="4405313"/>
          <p14:tracePt t="21243" x="7285038" y="4367213"/>
          <p14:tracePt t="21252" x="7259638" y="4341813"/>
          <p14:tracePt t="21257" x="7246938" y="4305300"/>
          <p14:tracePt t="21264" x="7235825" y="4292600"/>
          <p14:tracePt t="21273" x="7223125" y="4279900"/>
          <p14:tracePt t="21292" x="7223125" y="4267200"/>
          <p14:tracePt t="21300" x="7210425" y="4267200"/>
          <p14:tracePt t="21308" x="7210425" y="4254500"/>
          <p14:tracePt t="21325" x="7197725" y="4254500"/>
          <p14:tracePt t="21330" x="7185025" y="4254500"/>
          <p14:tracePt t="21340" x="7185025" y="4241800"/>
          <p14:tracePt t="21350" x="7172325" y="4241800"/>
          <p14:tracePt t="21362" x="7172325" y="4230688"/>
          <p14:tracePt t="21382" x="7159625" y="4230688"/>
          <p14:tracePt t="21391" x="7159625" y="4217988"/>
          <p14:tracePt t="21396" x="7146925" y="4217988"/>
          <p14:tracePt t="21406" x="7134225" y="4205288"/>
          <p14:tracePt t="21412" x="7123113" y="4192588"/>
          <p14:tracePt t="21423" x="7110413" y="4167188"/>
          <p14:tracePt t="21428" x="7085013" y="4167188"/>
          <p14:tracePt t="21436" x="7072313" y="4167188"/>
          <p14:tracePt t="21445" x="7059613" y="4154488"/>
          <p14:tracePt t="21450" x="7034213" y="4154488"/>
          <p14:tracePt t="21511" x="7021513" y="4154488"/>
          <p14:tracePt t="21623" x="7021513" y="4141788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AAAB5C2-7B74-480E-9953-A3136D751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s-CL" sz="5100"/>
              <a:t>Etiología: Anormalidades Neuroanatómicas Asociadas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F0BD34-53FF-4E85-90DA-CE72EC3B5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238257" cy="2728198"/>
          </a:xfrm>
        </p:spPr>
        <p:txBody>
          <a:bodyPr anchor="t">
            <a:normAutofit/>
          </a:bodyPr>
          <a:lstStyle/>
          <a:p>
            <a:r>
              <a:rPr lang="es-CL" sz="1900" dirty="0"/>
              <a:t>Trastornos del tubo neural</a:t>
            </a:r>
          </a:p>
          <a:p>
            <a:r>
              <a:rPr lang="es-CL" sz="1900" dirty="0"/>
              <a:t>Holoprosencefalia</a:t>
            </a:r>
          </a:p>
          <a:p>
            <a:r>
              <a:rPr lang="es-CL" sz="1900" dirty="0"/>
              <a:t>Atelencefalia </a:t>
            </a:r>
          </a:p>
          <a:p>
            <a:r>
              <a:rPr lang="es-CL" sz="1900" dirty="0"/>
              <a:t>Lisencefalia</a:t>
            </a:r>
          </a:p>
          <a:p>
            <a:r>
              <a:rPr lang="es-CL" sz="1900" dirty="0"/>
              <a:t>Esquizencefalia</a:t>
            </a:r>
          </a:p>
          <a:p>
            <a:r>
              <a:rPr lang="es-CL" sz="1900" dirty="0"/>
              <a:t>Polimicrogiria/</a:t>
            </a:r>
            <a:r>
              <a:rPr lang="es-CL" sz="1900" dirty="0" err="1"/>
              <a:t>Macrogiria</a:t>
            </a:r>
            <a:endParaRPr lang="es-CL" sz="1900" dirty="0"/>
          </a:p>
          <a:p>
            <a:r>
              <a:rPr lang="es-CL" sz="1900" dirty="0"/>
              <a:t>Disrupción de secuencia cerebral fetal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0771AA-9A21-49DC-A4F1-758F89A7F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28" t="22171" r="19131" b="14974"/>
          <a:stretch/>
        </p:blipFill>
        <p:spPr>
          <a:xfrm rot="16200000">
            <a:off x="1610709" y="3218005"/>
            <a:ext cx="3109791" cy="22455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D7B00D6-8CA3-476C-80B7-1FAF7CA710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23" t="29632" r="61745" b="22209"/>
          <a:stretch/>
        </p:blipFill>
        <p:spPr>
          <a:xfrm>
            <a:off x="9018621" y="126077"/>
            <a:ext cx="3003102" cy="33011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E6567E-F087-4254-9AFA-5985E71AE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42"/>
    </mc:Choice>
    <mc:Fallback>
      <p:transition spd="slow" advTm="3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01" x="6959600" y="4141788"/>
          <p14:tracePt t="1308" x="6884988" y="4141788"/>
          <p14:tracePt t="1316" x="6834188" y="4167188"/>
          <p14:tracePt t="1324" x="6797675" y="4179888"/>
          <p14:tracePt t="1331" x="6784975" y="4192588"/>
          <p14:tracePt t="1339" x="6772275" y="4192588"/>
          <p14:tracePt t="1522" x="6759575" y="4192588"/>
          <p14:tracePt t="1529" x="6721475" y="4179888"/>
          <p14:tracePt t="1538" x="6646863" y="4129088"/>
          <p14:tracePt t="1545" x="6572250" y="4029075"/>
          <p14:tracePt t="1551" x="6483350" y="3941763"/>
          <p14:tracePt t="1559" x="6408738" y="3854450"/>
          <p14:tracePt t="1567" x="6346825" y="3779838"/>
          <p14:tracePt t="1576" x="6308725" y="3703638"/>
          <p14:tracePt t="1583" x="6283325" y="3641725"/>
          <p14:tracePt t="1591" x="6259513" y="3554413"/>
          <p14:tracePt t="1600" x="6246813" y="3467100"/>
          <p14:tracePt t="1609" x="6234113" y="3390900"/>
          <p14:tracePt t="1613" x="6221413" y="3328988"/>
          <p14:tracePt t="1622" x="6221413" y="3254375"/>
          <p14:tracePt t="1629" x="6208713" y="3190875"/>
          <p14:tracePt t="1639" x="6208713" y="3116263"/>
          <p14:tracePt t="1645" x="6208713" y="3028950"/>
          <p14:tracePt t="1655" x="6221413" y="2965450"/>
          <p14:tracePt t="1662" x="6234113" y="2852738"/>
          <p14:tracePt t="1670" x="6259513" y="2740025"/>
          <p14:tracePt t="1678" x="6270625" y="2640013"/>
          <p14:tracePt t="1683" x="6283325" y="2540000"/>
          <p14:tracePt t="1693" x="6296025" y="2427288"/>
          <p14:tracePt t="1699" x="6308725" y="2378075"/>
          <p14:tracePt t="1708" x="6308725" y="2352675"/>
          <p14:tracePt t="1716" x="6308725" y="2327275"/>
          <p14:tracePt t="1724" x="6308725" y="2314575"/>
          <p14:tracePt t="1732" x="6308725" y="2278063"/>
          <p14:tracePt t="1740" x="6308725" y="2265363"/>
          <p14:tracePt t="1745" x="6308725" y="2252663"/>
          <p14:tracePt t="2123" x="6308725" y="2239963"/>
          <p14:tracePt t="2198" x="6296025" y="2214563"/>
          <p14:tracePt t="2206" x="6270625" y="2201863"/>
          <p14:tracePt t="2212" x="6259513" y="2178050"/>
          <p14:tracePt t="2220" x="6208713" y="2152650"/>
          <p14:tracePt t="2228" x="6170613" y="2127250"/>
          <p14:tracePt t="2236" x="6096000" y="2101850"/>
          <p14:tracePt t="2243" x="6021388" y="2078038"/>
          <p14:tracePt t="2251" x="5957888" y="2065338"/>
          <p14:tracePt t="2260" x="5857875" y="2052638"/>
          <p14:tracePt t="2267" x="5783263" y="2014538"/>
          <p14:tracePt t="2276" x="5708650" y="1989138"/>
          <p14:tracePt t="2282" x="5645150" y="1989138"/>
          <p14:tracePt t="2290" x="5595938" y="1978025"/>
          <p14:tracePt t="2297" x="5557838" y="1978025"/>
          <p14:tracePt t="2306" x="5545138" y="1978025"/>
          <p14:tracePt t="2313" x="5519738" y="1978025"/>
          <p14:tracePt t="2322" x="5507038" y="1978025"/>
          <p14:tracePt t="2329" x="5470525" y="1989138"/>
          <p14:tracePt t="2339" x="5419725" y="2001838"/>
          <p14:tracePt t="2343" x="5370513" y="2014538"/>
          <p14:tracePt t="2352" x="5319713" y="2027238"/>
          <p14:tracePt t="2359" x="5245100" y="2039938"/>
          <p14:tracePt t="2367" x="5194300" y="2052638"/>
          <p14:tracePt t="2375" x="5157788" y="2065338"/>
          <p14:tracePt t="2383" x="5132388" y="2089150"/>
          <p14:tracePt t="2393" x="5119688" y="2089150"/>
          <p14:tracePt t="2399" x="5106988" y="2089150"/>
          <p14:tracePt t="2409" x="5106988" y="2101850"/>
          <p14:tracePt t="2454" x="5094288" y="2114550"/>
          <p14:tracePt t="2461" x="5081588" y="2127250"/>
          <p14:tracePt t="2471" x="5057775" y="2139950"/>
          <p14:tracePt t="2478" x="5045075" y="2165350"/>
          <p14:tracePt t="2483" x="5032375" y="2178050"/>
          <p14:tracePt t="2492" x="5006975" y="2201863"/>
          <p14:tracePt t="2602" x="5006975" y="2214563"/>
          <p14:tracePt t="2652" x="4994275" y="2214563"/>
          <p14:tracePt t="2803" x="4994275" y="2201863"/>
          <p14:tracePt t="2810" x="4968875" y="2178050"/>
          <p14:tracePt t="2817" x="4956175" y="2165350"/>
          <p14:tracePt t="2825" x="4945063" y="2139950"/>
          <p14:tracePt t="2833" x="4919663" y="2114550"/>
          <p14:tracePt t="2842" x="4906963" y="2101850"/>
          <p14:tracePt t="2850" x="4881563" y="2078038"/>
          <p14:tracePt t="2857" x="4856163" y="2052638"/>
          <p14:tracePt t="2865" x="4843463" y="2039938"/>
          <p14:tracePt t="2875" x="4819650" y="2014538"/>
          <p14:tracePt t="2880" x="4806950" y="2001838"/>
          <p14:tracePt t="2889" x="4781550" y="1989138"/>
          <p14:tracePt t="2896" x="4756150" y="1978025"/>
          <p14:tracePt t="2906" x="4732338" y="1978025"/>
          <p14:tracePt t="2914" x="4681538" y="1978025"/>
          <p14:tracePt t="2922" x="4630738" y="1978025"/>
          <p14:tracePt t="2928" x="4581525" y="1978025"/>
          <p14:tracePt t="2936" x="4556125" y="1978025"/>
          <p14:tracePt t="2941" x="4530725" y="1978025"/>
          <p14:tracePt t="2949" x="4518025" y="1989138"/>
          <p14:tracePt t="2958" x="4506913" y="1989138"/>
          <p14:tracePt t="3063" x="4494213" y="2001838"/>
          <p14:tracePt t="3078" x="4481513" y="2014538"/>
          <p14:tracePt t="3130" x="4468813" y="2014538"/>
          <p14:tracePt t="3143" x="4468813" y="2027238"/>
          <p14:tracePt t="3152" x="4456113" y="2039938"/>
          <p14:tracePt t="3160" x="4418013" y="2052638"/>
          <p14:tracePt t="3168" x="4406900" y="2065338"/>
          <p14:tracePt t="3176" x="4381500" y="2078038"/>
          <p14:tracePt t="3184" x="4356100" y="2089150"/>
          <p14:tracePt t="3192" x="4343400" y="2101850"/>
          <p14:tracePt t="3200" x="4330700" y="2101850"/>
          <p14:tracePt t="3206" x="4305300" y="2114550"/>
          <p14:tracePt t="3222" x="4294188" y="2114550"/>
          <p14:tracePt t="3230" x="4294188" y="2127250"/>
          <p14:tracePt t="3239" x="4281488" y="2127250"/>
          <p14:tracePt t="3284" x="4268788" y="2127250"/>
          <p14:tracePt t="3300" x="4256088" y="2127250"/>
          <p14:tracePt t="3308" x="4217988" y="2127250"/>
          <p14:tracePt t="3315" x="4168775" y="2127250"/>
          <p14:tracePt t="3324" x="4130675" y="2127250"/>
          <p14:tracePt t="3331" x="4092575" y="2127250"/>
          <p14:tracePt t="3339" x="4068763" y="2127250"/>
          <p14:tracePt t="3346" x="4056063" y="2127250"/>
          <p14:tracePt t="3356" x="4043363" y="2127250"/>
          <p14:tracePt t="3436" x="4043363" y="2101850"/>
          <p14:tracePt t="3443" x="4068763" y="2089150"/>
          <p14:tracePt t="3451" x="4068763" y="2078038"/>
          <p14:tracePt t="3465" x="4092575" y="2065338"/>
          <p14:tracePt t="3548" x="4092575" y="2052638"/>
          <p14:tracePt t="3559" x="4105275" y="2052638"/>
          <p14:tracePt t="3568" x="4105275" y="2039938"/>
          <p14:tracePt t="3575" x="4168775" y="2039938"/>
          <p14:tracePt t="3583" x="4217988" y="2014538"/>
          <p14:tracePt t="3592" x="4281488" y="1989138"/>
          <p14:tracePt t="3597" x="4343400" y="1978025"/>
          <p14:tracePt t="3605" x="4394200" y="1965325"/>
          <p14:tracePt t="3613" x="4406900" y="1939925"/>
          <p14:tracePt t="3622" x="4418013" y="1939925"/>
          <p14:tracePt t="3629" x="4430713" y="1927225"/>
          <p14:tracePt t="3640" x="4443413" y="1927225"/>
          <p14:tracePt t="3696" x="4468813" y="1914525"/>
          <p14:tracePt t="3704" x="4543425" y="1914525"/>
          <p14:tracePt t="3712" x="4630738" y="1889125"/>
          <p14:tracePt t="3721" x="4743450" y="1876425"/>
          <p14:tracePt t="3728" x="4843463" y="1839913"/>
          <p14:tracePt t="3733" x="4906963" y="1839913"/>
          <p14:tracePt t="3742" x="4968875" y="1839913"/>
          <p14:tracePt t="3749" x="4981575" y="1839913"/>
          <p14:tracePt t="3758" x="4994275" y="1839913"/>
          <p14:tracePt t="3765" x="5006975" y="1839913"/>
          <p14:tracePt t="3836" x="5019675" y="1839913"/>
          <p14:tracePt t="3843" x="5081588" y="1865313"/>
          <p14:tracePt t="3851" x="5194300" y="1914525"/>
          <p14:tracePt t="3859" x="5294313" y="1939925"/>
          <p14:tracePt t="3865" x="5383213" y="1965325"/>
          <p14:tracePt t="3875" x="5470525" y="1989138"/>
          <p14:tracePt t="3882" x="5532438" y="2014538"/>
          <p14:tracePt t="3890" x="5570538" y="2014538"/>
          <p14:tracePt t="3898" x="5607050" y="2027238"/>
          <p14:tracePt t="3905" x="5619750" y="2027238"/>
          <p14:tracePt t="3927" x="5657850" y="2039938"/>
          <p14:tracePt t="3936" x="5670550" y="2039938"/>
          <p14:tracePt t="3943" x="5695950" y="2039938"/>
          <p14:tracePt t="3952" x="5708650" y="2039938"/>
          <p14:tracePt t="3960" x="5719763" y="2027238"/>
          <p14:tracePt t="3967" x="5757863" y="2027238"/>
          <p14:tracePt t="3976" x="5808663" y="2014538"/>
          <p14:tracePt t="3983" x="5857875" y="2014538"/>
          <p14:tracePt t="3991" x="5932488" y="2001838"/>
          <p14:tracePt t="3997" x="5983288" y="2001838"/>
          <p14:tracePt t="4005" x="6045200" y="1989138"/>
          <p14:tracePt t="4013" x="6108700" y="1965325"/>
          <p14:tracePt t="4022" x="6170613" y="1965325"/>
          <p14:tracePt t="4030" x="6234113" y="1952625"/>
          <p14:tracePt t="4039" x="6270625" y="1939925"/>
          <p14:tracePt t="4046" x="6296025" y="1939925"/>
          <p14:tracePt t="4056" x="6308725" y="1939925"/>
          <p14:tracePt t="4060" x="6334125" y="1939925"/>
          <p14:tracePt t="4067" x="6359525" y="1939925"/>
          <p14:tracePt t="4083" x="6370638" y="1939925"/>
          <p14:tracePt t="4154" x="6370638" y="1927225"/>
          <p14:tracePt t="4173" x="6359525" y="1927225"/>
          <p14:tracePt t="4182" x="6346825" y="1927225"/>
          <p14:tracePt t="4188" x="6296025" y="1914525"/>
          <p14:tracePt t="4195" x="6221413" y="1914525"/>
          <p14:tracePt t="4205" x="6146800" y="1939925"/>
          <p14:tracePt t="4212" x="6070600" y="1952625"/>
          <p14:tracePt t="4222" x="6008688" y="1978025"/>
          <p14:tracePt t="4228" x="5895975" y="2001838"/>
          <p14:tracePt t="4236" x="5808663" y="2014538"/>
          <p14:tracePt t="4243" x="5732463" y="2027238"/>
          <p14:tracePt t="4252" x="5657850" y="2052638"/>
          <p14:tracePt t="4259" x="5619750" y="2078038"/>
          <p14:tracePt t="4266" x="5557838" y="2101850"/>
          <p14:tracePt t="4274" x="5483225" y="2114550"/>
          <p14:tracePt t="4282" x="5432425" y="2139950"/>
          <p14:tracePt t="4290" x="5357813" y="2152650"/>
          <p14:tracePt t="4298" x="5270500" y="2201863"/>
          <p14:tracePt t="4306" x="5181600" y="2252663"/>
          <p14:tracePt t="4314" x="5106988" y="2290763"/>
          <p14:tracePt t="4322" x="5032375" y="2339975"/>
          <p14:tracePt t="4328" x="4968875" y="2365375"/>
          <p14:tracePt t="4336" x="4956175" y="2390775"/>
          <p14:tracePt t="4343" x="4919663" y="2403475"/>
          <p14:tracePt t="4352" x="4906963" y="2427288"/>
          <p14:tracePt t="4360" x="4894263" y="2439988"/>
          <p14:tracePt t="4367" x="4868863" y="2465388"/>
          <p14:tracePt t="4376" x="4856163" y="2478088"/>
          <p14:tracePt t="4383" x="4832350" y="2490788"/>
          <p14:tracePt t="4390" x="4819650" y="2516188"/>
          <p14:tracePt t="4398" x="4794250" y="2540000"/>
          <p14:tracePt t="4406" x="4781550" y="2565400"/>
          <p14:tracePt t="4414" x="4768850" y="2578100"/>
          <p14:tracePt t="4422" x="4743450" y="2590800"/>
          <p14:tracePt t="4430" x="4732338" y="2616200"/>
          <p14:tracePt t="4439" x="4719638" y="2627313"/>
          <p14:tracePt t="4446" x="4706938" y="2652713"/>
          <p14:tracePt t="4455" x="4706938" y="2665413"/>
          <p14:tracePt t="4467" x="4706938" y="2690813"/>
          <p14:tracePt t="4483" x="4706938" y="2703513"/>
          <p14:tracePt t="4492" x="4719638" y="2703513"/>
          <p14:tracePt t="4499" x="4732338" y="2728913"/>
          <p14:tracePt t="4508" x="4743450" y="2740025"/>
          <p14:tracePt t="4516" x="4756150" y="2752725"/>
          <p14:tracePt t="4522" x="4781550" y="2765425"/>
          <p14:tracePt t="4530" x="4794250" y="2778125"/>
          <p14:tracePt t="4538" x="4819650" y="2790825"/>
          <p14:tracePt t="4555" x="4832350" y="2790825"/>
          <p14:tracePt t="4561" x="4856163" y="2816225"/>
          <p14:tracePt t="4571" x="4881563" y="2816225"/>
          <p14:tracePt t="4578" x="4906963" y="2816225"/>
          <p14:tracePt t="4584" x="4956175" y="2816225"/>
          <p14:tracePt t="4592" x="5032375" y="2828925"/>
          <p14:tracePt t="4599" x="5094288" y="2828925"/>
          <p14:tracePt t="4608" x="5194300" y="2828925"/>
          <p14:tracePt t="4616" x="5307013" y="2803525"/>
          <p14:tracePt t="4625" x="5407025" y="2778125"/>
          <p14:tracePt t="4631" x="5507038" y="2740025"/>
          <p14:tracePt t="4640" x="5619750" y="2716213"/>
          <p14:tracePt t="4647" x="5683250" y="2703513"/>
          <p14:tracePt t="4654" x="5745163" y="2690813"/>
          <p14:tracePt t="4661" x="5795963" y="2678113"/>
          <p14:tracePt t="4670" x="5821363" y="2665413"/>
          <p14:tracePt t="4677" x="5870575" y="2665413"/>
          <p14:tracePt t="4685" x="5932488" y="2652713"/>
          <p14:tracePt t="4693" x="5995988" y="2640013"/>
          <p14:tracePt t="4701" x="6070600" y="2627313"/>
          <p14:tracePt t="4709" x="6134100" y="2627313"/>
          <p14:tracePt t="4717" x="6234113" y="2627313"/>
          <p14:tracePt t="4723" x="6334125" y="2627313"/>
          <p14:tracePt t="4731" x="6434138" y="2627313"/>
          <p14:tracePt t="4739" x="6596063" y="2616200"/>
          <p14:tracePt t="4747" x="6696075" y="2616200"/>
          <p14:tracePt t="4755" x="6772275" y="2616200"/>
          <p14:tracePt t="4763" x="6859588" y="2616200"/>
          <p14:tracePt t="4771" x="6921500" y="2616200"/>
          <p14:tracePt t="4779" x="6985000" y="2616200"/>
          <p14:tracePt t="4785" x="7010400" y="2616200"/>
          <p14:tracePt t="4793" x="7021513" y="2616200"/>
          <p14:tracePt t="4801" x="7034213" y="2616200"/>
          <p14:tracePt t="4809" x="7046913" y="2616200"/>
          <p14:tracePt t="4817" x="7059613" y="2616200"/>
          <p14:tracePt t="4825" x="7072313" y="2616200"/>
          <p14:tracePt t="4833" x="7097713" y="2603500"/>
          <p14:tracePt t="4841" x="7110413" y="2590800"/>
          <p14:tracePt t="4849" x="7134225" y="2565400"/>
          <p14:tracePt t="4856" x="7185025" y="2540000"/>
          <p14:tracePt t="4863" x="7235825" y="2527300"/>
          <p14:tracePt t="4871" x="7297738" y="2503488"/>
          <p14:tracePt t="4879" x="7323138" y="2490788"/>
          <p14:tracePt t="4887" x="7359650" y="2465388"/>
          <p14:tracePt t="4895" x="7385050" y="2465388"/>
          <p14:tracePt t="4903" x="7410450" y="2465388"/>
          <p14:tracePt t="4911" x="7435850" y="2452688"/>
          <p14:tracePt t="4917" x="7459663" y="2439988"/>
          <p14:tracePt t="4925" x="7497763" y="2439988"/>
          <p14:tracePt t="4933" x="7523163" y="2439988"/>
          <p14:tracePt t="4941" x="7548563" y="2427288"/>
          <p14:tracePt t="4949" x="7572375" y="2414588"/>
          <p14:tracePt t="4957" x="7597775" y="2414588"/>
          <p14:tracePt t="4966" x="7610475" y="2414588"/>
          <p14:tracePt t="4974" x="7623175" y="2403475"/>
          <p14:tracePt t="4993" x="7723188" y="2403475"/>
          <p14:tracePt t="4995" x="7773988" y="2403475"/>
          <p14:tracePt t="5005" x="7823200" y="2403475"/>
          <p14:tracePt t="5012" x="7874000" y="2403475"/>
          <p14:tracePt t="5021" x="7910513" y="2403475"/>
          <p14:tracePt t="5028" x="7961313" y="2414588"/>
          <p14:tracePt t="5036" x="7999413" y="2427288"/>
          <p14:tracePt t="5044" x="8010525" y="2439988"/>
          <p14:tracePt t="5049" x="8023225" y="2439988"/>
          <p14:tracePt t="5057" x="8048625" y="2452688"/>
          <p14:tracePt t="5066" x="8061325" y="2465388"/>
          <p14:tracePt t="5075" x="8074025" y="2478088"/>
          <p14:tracePt t="5081" x="8110538" y="2478088"/>
          <p14:tracePt t="5091" x="8135938" y="2490788"/>
          <p14:tracePt t="5098" x="8186738" y="2490788"/>
          <p14:tracePt t="5105" x="8223250" y="2490788"/>
          <p14:tracePt t="5113" x="8286750" y="2490788"/>
          <p14:tracePt t="5119" x="8348663" y="2490788"/>
          <p14:tracePt t="5127" x="8412163" y="2478088"/>
          <p14:tracePt t="5135" x="8435975" y="2478088"/>
          <p14:tracePt t="5143" x="8461375" y="2465388"/>
          <p14:tracePt t="5152" x="8474075" y="2465388"/>
          <p14:tracePt t="5210" x="8486775" y="2465388"/>
          <p14:tracePt t="5222" x="8486775" y="2452688"/>
          <p14:tracePt t="5229" x="8499475" y="2439988"/>
          <p14:tracePt t="5237" x="8499475" y="2427288"/>
          <p14:tracePt t="5244" x="8499475" y="2403475"/>
          <p14:tracePt t="5252" x="8499475" y="2390775"/>
          <p14:tracePt t="5260" x="8499475" y="2378075"/>
          <p14:tracePt t="5268" x="8474075" y="2339975"/>
          <p14:tracePt t="5276" x="8448675" y="2314575"/>
          <p14:tracePt t="5283" x="8399463" y="2278063"/>
          <p14:tracePt t="5292" x="8361363" y="2239963"/>
          <p14:tracePt t="5300" x="8299450" y="2201863"/>
          <p14:tracePt t="5309" x="8223250" y="2152650"/>
          <p14:tracePt t="5314" x="8148638" y="2127250"/>
          <p14:tracePt t="5321" x="8074025" y="2101850"/>
          <p14:tracePt t="5330" x="8010525" y="2078038"/>
          <p14:tracePt t="5338" x="7935913" y="2039938"/>
          <p14:tracePt t="5345" x="7861300" y="2027238"/>
          <p14:tracePt t="5355" x="7797800" y="2014538"/>
          <p14:tracePt t="5362" x="7723188" y="2014538"/>
          <p14:tracePt t="5371" x="7635875" y="2014538"/>
          <p14:tracePt t="5376" x="7535863" y="2001838"/>
          <p14:tracePt t="5383" x="7448550" y="1978025"/>
          <p14:tracePt t="5392" x="7359650" y="1978025"/>
          <p14:tracePt t="5399" x="7297738" y="1978025"/>
          <p14:tracePt t="5408" x="7223125" y="1978025"/>
          <p14:tracePt t="5415" x="7134225" y="1989138"/>
          <p14:tracePt t="5423" x="7034213" y="2027238"/>
          <p14:tracePt t="5432" x="6959600" y="2039938"/>
          <p14:tracePt t="5438" x="6884988" y="2065338"/>
          <p14:tracePt t="5445" x="6821488" y="2089150"/>
          <p14:tracePt t="5455" x="6759575" y="2127250"/>
          <p14:tracePt t="5462" x="6696075" y="2152650"/>
          <p14:tracePt t="5471" x="6672263" y="2165350"/>
          <p14:tracePt t="5478" x="6659563" y="2190750"/>
          <p14:tracePt t="5486" x="6634163" y="2201863"/>
          <p14:tracePt t="5493" x="6608763" y="2265363"/>
          <p14:tracePt t="5502" x="6572250" y="2314575"/>
          <p14:tracePt t="5508" x="6534150" y="2365375"/>
          <p14:tracePt t="5516" x="6521450" y="2414588"/>
          <p14:tracePt t="5524" x="6496050" y="2465388"/>
          <p14:tracePt t="5531" x="6472238" y="2527300"/>
          <p14:tracePt t="5541" x="6459538" y="2565400"/>
          <p14:tracePt t="5548" x="6446838" y="2616200"/>
          <p14:tracePt t="5556" x="6434138" y="2640013"/>
          <p14:tracePt t="5563" x="6434138" y="2678113"/>
          <p14:tracePt t="5571" x="6434138" y="2716213"/>
          <p14:tracePt t="5578" x="6434138" y="2740025"/>
          <p14:tracePt t="5587" x="6434138" y="2778125"/>
          <p14:tracePt t="5594" x="6421438" y="2803525"/>
          <p14:tracePt t="5602" x="6421438" y="2840038"/>
          <p14:tracePt t="5610" x="6408738" y="2865438"/>
          <p14:tracePt t="5618" x="6396038" y="2903538"/>
          <p14:tracePt t="5625" x="6383338" y="2928938"/>
          <p14:tracePt t="5633" x="6359525" y="2952750"/>
          <p14:tracePt t="5640" x="6346825" y="2978150"/>
          <p14:tracePt t="5647" x="6321425" y="3003550"/>
          <p14:tracePt t="5656" x="6296025" y="3054350"/>
          <p14:tracePt t="5664" x="6270625" y="3128963"/>
          <p14:tracePt t="5672" x="6259513" y="3154363"/>
          <p14:tracePt t="5680" x="6234113" y="3190875"/>
          <p14:tracePt t="5688" x="6234113" y="3216275"/>
          <p14:tracePt t="5742" x="6221413" y="3216275"/>
          <p14:tracePt t="5749" x="6208713" y="3228975"/>
          <p14:tracePt t="5757" x="6183313" y="3241675"/>
          <p14:tracePt t="5765" x="6134100" y="3267075"/>
          <p14:tracePt t="5771" x="6057900" y="3290888"/>
          <p14:tracePt t="5779" x="5995988" y="3316288"/>
          <p14:tracePt t="5788" x="5921375" y="3354388"/>
          <p14:tracePt t="5795" x="5845175" y="3378200"/>
          <p14:tracePt t="5805" x="5770563" y="3390900"/>
          <p14:tracePt t="5812" x="5745163" y="3403600"/>
          <p14:tracePt t="5821" x="5719763" y="3403600"/>
          <p14:tracePt t="5828" x="5708650" y="3403600"/>
          <p14:tracePt t="5833" x="5695950" y="3403600"/>
          <p14:tracePt t="5850" x="5683250" y="3403600"/>
          <p14:tracePt t="5858" x="5670550" y="3403600"/>
          <p14:tracePt t="5873" x="5657850" y="3416300"/>
          <p14:tracePt t="5882" x="5645150" y="3416300"/>
          <p14:tracePt t="5890" x="5632450" y="3416300"/>
          <p14:tracePt t="5897" x="5619750" y="3416300"/>
          <p14:tracePt t="6043" x="5619750" y="3429000"/>
          <p14:tracePt t="6052" x="5619750" y="3441700"/>
          <p14:tracePt t="6060" x="5619750" y="3454400"/>
          <p14:tracePt t="6092" x="5619750" y="3467100"/>
          <p14:tracePt t="6113" x="5619750" y="3479800"/>
          <p14:tracePt t="6134" x="5607050" y="3490913"/>
          <p14:tracePt t="6402" x="5619750" y="3490913"/>
          <p14:tracePt t="6409" x="5657850" y="3490913"/>
          <p14:tracePt t="6418" x="5695950" y="3490913"/>
          <p14:tracePt t="6425" x="5732463" y="3490913"/>
          <p14:tracePt t="6432" x="5745163" y="3490913"/>
          <p14:tracePt t="6440" x="5757863" y="3490913"/>
          <p14:tracePt t="6448" x="5770563" y="3490913"/>
          <p14:tracePt t="6456" x="5783263" y="3490913"/>
          <p14:tracePt t="6513" x="5795963" y="3490913"/>
          <p14:tracePt t="6522" x="5821363" y="3490913"/>
          <p14:tracePt t="6529" x="5870575" y="3490913"/>
          <p14:tracePt t="6537" x="5908675" y="3490913"/>
          <p14:tracePt t="6546" x="5945188" y="3503613"/>
          <p14:tracePt t="6555" x="5983288" y="3503613"/>
          <p14:tracePt t="6560" x="6008688" y="3503613"/>
          <p14:tracePt t="6568" x="6021388" y="3503613"/>
          <p14:tracePt t="6576" x="6034088" y="3503613"/>
          <p14:tracePt t="6583" x="6045200" y="3503613"/>
          <p14:tracePt t="6600" x="6057900" y="3503613"/>
          <p14:tracePt t="6612" x="6070600" y="3503613"/>
          <p14:tracePt t="6626" x="6083300" y="3503613"/>
          <p14:tracePt t="6634" x="6108700" y="3503613"/>
          <p14:tracePt t="6642" x="6134100" y="3490913"/>
          <p14:tracePt t="6650" x="6170613" y="3490913"/>
          <p14:tracePt t="6657" x="6208713" y="3467100"/>
          <p14:tracePt t="6666" x="6234113" y="3467100"/>
          <p14:tracePt t="6674" x="6259513" y="3454400"/>
          <p14:tracePt t="6682" x="6283325" y="3441700"/>
          <p14:tracePt t="6688" x="6321425" y="3429000"/>
          <p14:tracePt t="6696" x="6334125" y="3429000"/>
          <p14:tracePt t="6704" x="6359525" y="3429000"/>
          <p14:tracePt t="6712" x="6370638" y="3429000"/>
          <p14:tracePt t="6721" x="6383338" y="3416300"/>
          <p14:tracePt t="6727" x="6408738" y="3403600"/>
          <p14:tracePt t="6737" x="6446838" y="3403600"/>
          <p14:tracePt t="6744" x="6483350" y="3403600"/>
          <p14:tracePt t="6753" x="6534150" y="3403600"/>
          <p14:tracePt t="6758" x="6584950" y="3403600"/>
          <p14:tracePt t="6766" x="6621463" y="3403600"/>
          <p14:tracePt t="6774" x="6646863" y="3403600"/>
          <p14:tracePt t="6781" x="6672263" y="3403600"/>
          <p14:tracePt t="6790" x="6684963" y="3403600"/>
          <p14:tracePt t="6797" x="6708775" y="3403600"/>
          <p14:tracePt t="6813" x="6721475" y="3403600"/>
          <p14:tracePt t="6832" x="6734175" y="3403600"/>
          <p14:tracePt t="6852" x="6746875" y="3403600"/>
          <p14:tracePt t="6860" x="6759575" y="3403600"/>
          <p14:tracePt t="6868" x="6784975" y="3403600"/>
          <p14:tracePt t="6876" x="6797675" y="3416300"/>
          <p14:tracePt t="6883" x="6821488" y="3416300"/>
          <p14:tracePt t="6889" x="6859588" y="3416300"/>
          <p14:tracePt t="6898" x="6884988" y="3429000"/>
          <p14:tracePt t="6906" x="6897688" y="3441700"/>
          <p14:tracePt t="6913" x="6921500" y="3441700"/>
          <p14:tracePt t="6927" x="6934200" y="3454400"/>
          <p14:tracePt t="6929" x="6946900" y="3454400"/>
          <p14:tracePt t="6938" x="6959600" y="3454400"/>
          <p14:tracePt t="6945" x="6959600" y="3467100"/>
          <p14:tracePt t="6988" x="6985000" y="3479800"/>
          <p14:tracePt t="6996" x="6997700" y="3490913"/>
          <p14:tracePt t="7004" x="7010400" y="3490913"/>
          <p14:tracePt t="7012" x="7059613" y="3490913"/>
          <p14:tracePt t="7018" x="7123113" y="3503613"/>
          <p14:tracePt t="7026" x="7172325" y="3516313"/>
          <p14:tracePt t="7033" x="7210425" y="3516313"/>
          <p14:tracePt t="7042" x="7223125" y="3529013"/>
          <p14:tracePt t="7050" x="7235825" y="3529013"/>
          <p14:tracePt t="7058" x="7246938" y="3541713"/>
          <p14:tracePt t="7104" x="7259638" y="3554413"/>
          <p14:tracePt t="7112" x="7272338" y="3554413"/>
          <p14:tracePt t="7120" x="7297738" y="3554413"/>
          <p14:tracePt t="7127" x="7323138" y="3567113"/>
          <p14:tracePt t="7136" x="7359650" y="3579813"/>
          <p14:tracePt t="7143" x="7397750" y="3579813"/>
          <p14:tracePt t="7149" x="7448550" y="3579813"/>
          <p14:tracePt t="7157" x="7485063" y="3579813"/>
          <p14:tracePt t="7165" x="7497763" y="3579813"/>
          <p14:tracePt t="7173" x="7510463" y="3579813"/>
          <p14:tracePt t="7182" x="7523163" y="3579813"/>
          <p14:tracePt t="7190" x="7535863" y="3579813"/>
          <p14:tracePt t="7198" x="7548563" y="3579813"/>
          <p14:tracePt t="7205" x="7561263" y="3579813"/>
          <p14:tracePt t="7213" x="7572375" y="3579813"/>
          <p14:tracePt t="7222" x="7585075" y="3579813"/>
          <p14:tracePt t="7227" x="7610475" y="3567113"/>
          <p14:tracePt t="7238" x="7635875" y="3567113"/>
          <p14:tracePt t="7244" x="7673975" y="3554413"/>
          <p14:tracePt t="7253" x="7723188" y="3541713"/>
          <p14:tracePt t="7260" x="7785100" y="3529013"/>
          <p14:tracePt t="7268" x="7835900" y="3516313"/>
          <p14:tracePt t="7276" x="7874000" y="3516313"/>
          <p14:tracePt t="7282" x="7910513" y="3516313"/>
          <p14:tracePt t="7290" x="7935913" y="3490913"/>
          <p14:tracePt t="7298" x="7961313" y="3479800"/>
          <p14:tracePt t="7305" x="7986713" y="3479800"/>
          <p14:tracePt t="7313" x="7999413" y="3479800"/>
          <p14:tracePt t="7322" x="8010525" y="3467100"/>
          <p14:tracePt t="7330" x="8035925" y="3454400"/>
          <p14:tracePt t="7338" x="8048625" y="3454400"/>
          <p14:tracePt t="7346" x="8061325" y="3454400"/>
          <p14:tracePt t="7353" x="8086725" y="3441700"/>
          <p14:tracePt t="7360" x="8099425" y="3429000"/>
          <p14:tracePt t="7368" x="8110538" y="3429000"/>
          <p14:tracePt t="7376" x="8148638" y="3416300"/>
          <p14:tracePt t="7383" x="8174038" y="3403600"/>
          <p14:tracePt t="7392" x="8186738" y="3390900"/>
          <p14:tracePt t="7400" x="8212138" y="3378200"/>
          <p14:tracePt t="7407" x="8223250" y="3367088"/>
          <p14:tracePt t="7413" x="8235950" y="3367088"/>
          <p14:tracePt t="7422" x="8261350" y="3354388"/>
          <p14:tracePt t="7438" x="8274050" y="3354388"/>
          <p14:tracePt t="7445" x="8286750" y="3341688"/>
          <p14:tracePt t="7454" x="8299450" y="3341688"/>
          <p14:tracePt t="7461" x="8312150" y="3341688"/>
          <p14:tracePt t="7471" x="8324850" y="3328988"/>
          <p14:tracePt t="7477" x="8348663" y="3328988"/>
          <p14:tracePt t="7483" x="8361363" y="3328988"/>
          <p14:tracePt t="7492" x="8386763" y="3316288"/>
          <p14:tracePt t="7500" x="8412163" y="3316288"/>
          <p14:tracePt t="7508" x="8435975" y="3303588"/>
          <p14:tracePt t="7515" x="8448675" y="3303588"/>
          <p14:tracePt t="7524" x="8461375" y="3290888"/>
          <p14:tracePt t="7532" x="8486775" y="3278188"/>
          <p14:tracePt t="7540" x="8499475" y="3278188"/>
          <p14:tracePt t="7546" x="8512175" y="3278188"/>
          <p14:tracePt t="7555" x="8537575" y="3278188"/>
          <p14:tracePt t="7572" x="8548688" y="3278188"/>
          <p14:tracePt t="7578" x="8574088" y="3267075"/>
          <p14:tracePt t="7587" x="8599488" y="3267075"/>
          <p14:tracePt t="7594" x="8637588" y="3254375"/>
          <p14:tracePt t="7602" x="8686800" y="3241675"/>
          <p14:tracePt t="7607" x="8763000" y="3241675"/>
          <p14:tracePt t="7616" x="8799513" y="3241675"/>
          <p14:tracePt t="7624" x="8850313" y="3241675"/>
          <p14:tracePt t="7631" x="8886825" y="3241675"/>
          <p14:tracePt t="7640" x="8899525" y="3241675"/>
          <p14:tracePt t="7647" x="8912225" y="3241675"/>
          <p14:tracePt t="7702" x="8912225" y="3216275"/>
          <p14:tracePt t="7710" x="8912225" y="3203575"/>
          <p14:tracePt t="7718" x="8912225" y="3190875"/>
          <p14:tracePt t="7725" x="8912225" y="3165475"/>
          <p14:tracePt t="7733" x="8874125" y="3090863"/>
          <p14:tracePt t="7742" x="8799513" y="3028950"/>
          <p14:tracePt t="7748" x="8724900" y="2965450"/>
          <p14:tracePt t="7756" x="8650288" y="2916238"/>
          <p14:tracePt t="7763" x="8561388" y="2865438"/>
          <p14:tracePt t="7772" x="8448675" y="2828925"/>
          <p14:tracePt t="7780" x="8348663" y="2803525"/>
          <p14:tracePt t="7788" x="8248650" y="2778125"/>
          <p14:tracePt t="7795" x="8161338" y="2765425"/>
          <p14:tracePt t="7804" x="8074025" y="2752725"/>
          <p14:tracePt t="7810" x="8035925" y="2740025"/>
          <p14:tracePt t="7818" x="8010525" y="2740025"/>
          <p14:tracePt t="7826" x="7986713" y="2728913"/>
          <p14:tracePt t="7833" x="7974013" y="2728913"/>
          <p14:tracePt t="7842" x="7961313" y="2728913"/>
          <p14:tracePt t="7850" x="7948613" y="2728913"/>
          <p14:tracePt t="7858" x="7935913" y="2740025"/>
          <p14:tracePt t="7866" x="7910513" y="2765425"/>
          <p14:tracePt t="7872" x="7861300" y="2778125"/>
          <p14:tracePt t="7879" x="7810500" y="2803525"/>
          <p14:tracePt t="7887" x="7735888" y="2828925"/>
          <p14:tracePt t="7896" x="7661275" y="2840038"/>
          <p14:tracePt t="7905" x="7597775" y="2865438"/>
          <p14:tracePt t="7912" x="7510463" y="2890838"/>
          <p14:tracePt t="7921" x="7435850" y="2916238"/>
          <p14:tracePt t="7929" x="7372350" y="2941638"/>
          <p14:tracePt t="7938" x="7359650" y="2952750"/>
          <p14:tracePt t="7943" x="7348538" y="2965450"/>
          <p14:tracePt t="7959" x="7335838" y="2978150"/>
          <p14:tracePt t="7966" x="7335838" y="2990850"/>
          <p14:tracePt t="7974" x="7310438" y="3016250"/>
          <p14:tracePt t="7982" x="7297738" y="3065463"/>
          <p14:tracePt t="7990" x="7297738" y="3078163"/>
          <p14:tracePt t="7998" x="7272338" y="3090863"/>
          <p14:tracePt t="8005" x="7259638" y="3116263"/>
          <p14:tracePt t="8012" x="7259638" y="3141663"/>
          <p14:tracePt t="8021" x="7246938" y="3165475"/>
          <p14:tracePt t="8027" x="7235825" y="3178175"/>
          <p14:tracePt t="8038" x="7235825" y="3203575"/>
          <p14:tracePt t="8044" x="7235825" y="3216275"/>
          <p14:tracePt t="8052" x="7235825" y="3228975"/>
          <p14:tracePt t="8060" x="7235825" y="3241675"/>
          <p14:tracePt t="8068" x="7235825" y="3254375"/>
          <p14:tracePt t="8074" x="7235825" y="3267075"/>
          <p14:tracePt t="8082" x="7235825" y="3278188"/>
          <p14:tracePt t="8098" x="7235825" y="3290888"/>
          <p14:tracePt t="8106" x="7235825" y="3303588"/>
          <p14:tracePt t="8113" x="7235825" y="3316288"/>
          <p14:tracePt t="8122" x="7235825" y="3328988"/>
          <p14:tracePt t="8130" x="7246938" y="3328988"/>
          <p14:tracePt t="8140" x="7259638" y="3341688"/>
          <p14:tracePt t="8156" x="7259638" y="3367088"/>
          <p14:tracePt t="8163" x="7272338" y="3367088"/>
          <p14:tracePt t="8171" x="7272338" y="3378200"/>
          <p14:tracePt t="8180" x="7272338" y="3390900"/>
          <p14:tracePt t="8188" x="7285038" y="3403600"/>
          <p14:tracePt t="8196" x="7285038" y="3416300"/>
          <p14:tracePt t="8202" x="7285038" y="3429000"/>
          <p14:tracePt t="8210" x="7285038" y="3441700"/>
          <p14:tracePt t="8218" x="7297738" y="3454400"/>
          <p14:tracePt t="8234" x="7297738" y="3479800"/>
          <p14:tracePt t="8254" x="7297738" y="3490913"/>
          <p14:tracePt t="8312" x="7297738" y="3503613"/>
          <p14:tracePt t="8330" x="7297738" y="3516313"/>
          <p14:tracePt t="8428" x="7297738" y="3529013"/>
          <p14:tracePt t="8712" x="7310438" y="3541713"/>
          <p14:tracePt t="8832" x="7297738" y="3529013"/>
          <p14:tracePt t="8840" x="7272338" y="3516313"/>
          <p14:tracePt t="8848" x="7246938" y="3503613"/>
          <p14:tracePt t="8857" x="7210425" y="3490913"/>
          <p14:tracePt t="8864" x="7172325" y="3467100"/>
          <p14:tracePt t="8871" x="7134225" y="3454400"/>
          <p14:tracePt t="8878" x="7123113" y="3429000"/>
          <p14:tracePt t="8888" x="7110413" y="3429000"/>
          <p14:tracePt t="8894" x="7085013" y="3416300"/>
          <p14:tracePt t="8904" x="7072313" y="3416300"/>
          <p14:tracePt t="8921" x="7034213" y="3416300"/>
          <p14:tracePt t="8926" x="7010400" y="3416300"/>
          <p14:tracePt t="8932" x="6985000" y="3416300"/>
          <p14:tracePt t="8939" x="6934200" y="3416300"/>
          <p14:tracePt t="8948" x="6897688" y="3416300"/>
          <p14:tracePt t="8956" x="6859588" y="3429000"/>
          <p14:tracePt t="8963" x="6834188" y="3429000"/>
          <p14:tracePt t="8972" x="6797675" y="3441700"/>
          <p14:tracePt t="8980" x="6772275" y="3454400"/>
          <p14:tracePt t="8987" x="6746875" y="3454400"/>
          <p14:tracePt t="8994" x="6734175" y="3467100"/>
          <p14:tracePt t="9004" x="6708775" y="3479800"/>
          <p14:tracePt t="9022" x="6708775" y="3490913"/>
          <p14:tracePt t="9030" x="6696075" y="3490913"/>
          <p14:tracePt t="9038" x="6696075" y="3503613"/>
          <p14:tracePt t="9045" x="6696075" y="3516313"/>
          <p14:tracePt t="9054" x="6684963" y="3529013"/>
          <p14:tracePt t="9060" x="6672263" y="3541713"/>
          <p14:tracePt t="9068" x="6672263" y="3579813"/>
          <p14:tracePt t="9076" x="6672263" y="3590925"/>
          <p14:tracePt t="9084" x="6659563" y="3616325"/>
          <p14:tracePt t="9092" x="6659563" y="3629025"/>
          <p14:tracePt t="9100" x="6646863" y="3654425"/>
          <p14:tracePt t="9108" x="6646863" y="3667125"/>
          <p14:tracePt t="9116" x="6634163" y="3679825"/>
          <p14:tracePt t="9122" x="6634163" y="3703638"/>
          <p14:tracePt t="9130" x="6634163" y="3716338"/>
          <p14:tracePt t="9137" x="6634163" y="3729038"/>
          <p14:tracePt t="9145" x="6621463" y="3741738"/>
          <p14:tracePt t="9161" x="6621463" y="3754438"/>
          <p14:tracePt t="9169" x="6621463" y="3767138"/>
          <p14:tracePt t="9191" x="6621463" y="3779838"/>
          <p14:tracePt t="9207" x="6621463" y="3792538"/>
          <p14:tracePt t="9223" x="6621463" y="3816350"/>
          <p14:tracePt t="9239" x="6608763" y="3829050"/>
          <p14:tracePt t="9247" x="6596063" y="3854450"/>
          <p14:tracePt t="9253" x="6596063" y="3867150"/>
          <p14:tracePt t="9261" x="6596063" y="3879850"/>
          <p14:tracePt t="9270" x="6584950" y="3892550"/>
          <p14:tracePt t="9277" x="6572250" y="3905250"/>
          <p14:tracePt t="9313" x="6572250" y="3916363"/>
          <p14:tracePt t="9376" x="6572250" y="3929063"/>
          <p14:tracePt t="9394" x="6559550" y="3929063"/>
          <p14:tracePt t="9403" x="6559550" y="3941763"/>
          <p14:tracePt t="9410" x="6546850" y="3954463"/>
          <p14:tracePt t="9426" x="6546850" y="3967163"/>
          <p14:tracePt t="9433" x="6534150" y="3967163"/>
          <p14:tracePt t="9442" x="6521450" y="3967163"/>
          <p14:tracePt t="9460" x="6521450" y="3979863"/>
          <p14:tracePt t="9484" x="6508750" y="4005263"/>
          <p14:tracePt t="9492" x="6496050" y="4005263"/>
          <p14:tracePt t="9500" x="6483350" y="4029075"/>
          <p14:tracePt t="9518" x="6472238" y="4041775"/>
          <p14:tracePt t="9542" x="6459538" y="4054475"/>
          <p14:tracePt t="9562" x="6459538" y="4067175"/>
          <p14:tracePt t="9636" x="6446838" y="4079875"/>
          <p14:tracePt t="9644" x="6446838" y="4092575"/>
          <p14:tracePt t="9650" x="6446838" y="4105275"/>
          <p14:tracePt t="9658" x="6446838" y="4117975"/>
          <p14:tracePt t="9666" x="6446838" y="4129088"/>
          <p14:tracePt t="9673" x="6446838" y="4141788"/>
          <p14:tracePt t="9682" x="6434138" y="4167188"/>
          <p14:tracePt t="9698" x="6421438" y="4179888"/>
          <p14:tracePt t="9707" x="6421438" y="4192588"/>
          <p14:tracePt t="9712" x="6421438" y="4205288"/>
          <p14:tracePt t="9721" x="6421438" y="4217988"/>
          <p14:tracePt t="9728" x="6421438" y="4230688"/>
          <p14:tracePt t="9737" x="6408738" y="4254500"/>
          <p14:tracePt t="9744" x="6396038" y="4267200"/>
          <p14:tracePt t="9754" x="6396038" y="4279900"/>
          <p14:tracePt t="9760" x="6383338" y="4305300"/>
          <p14:tracePt t="9768" x="6370638" y="4318000"/>
          <p14:tracePt t="9776" x="6370638" y="4330700"/>
          <p14:tracePt t="9782" x="6346825" y="4354513"/>
          <p14:tracePt t="9790" x="6346825" y="4367213"/>
          <p14:tracePt t="9798" x="6334125" y="4392613"/>
          <p14:tracePt t="9807" x="6334125" y="4405313"/>
          <p14:tracePt t="9813" x="6321425" y="4418013"/>
          <p14:tracePt t="9822" x="6321425" y="4443413"/>
          <p14:tracePt t="9830" x="6308725" y="4454525"/>
          <p14:tracePt t="9844" x="6296025" y="4479925"/>
          <p14:tracePt t="9860" x="6283325" y="4505325"/>
          <p14:tracePt t="9868" x="6270625" y="4505325"/>
          <p14:tracePt t="9877" x="6259513" y="4530725"/>
          <p14:tracePt t="9883" x="6246813" y="4530725"/>
          <p14:tracePt t="9892" x="6234113" y="4543425"/>
          <p14:tracePt t="9900" x="6221413" y="4554538"/>
          <p14:tracePt t="9922" x="6183313" y="4579938"/>
          <p14:tracePt t="9931" x="6183313" y="4592638"/>
          <p14:tracePt t="9937" x="6170613" y="4592638"/>
          <p14:tracePt t="9950" x="6170613" y="4605338"/>
          <p14:tracePt t="9958" x="6157913" y="4618038"/>
          <p14:tracePt t="9966" x="6157913" y="4630738"/>
          <p14:tracePt t="9972" x="6146800" y="4630738"/>
          <p14:tracePt t="9980" x="6146800" y="4643438"/>
          <p14:tracePt t="9987" x="6134100" y="4643438"/>
          <p14:tracePt t="9996" x="6134100" y="4667250"/>
          <p14:tracePt t="10004" x="6121400" y="4667250"/>
          <p14:tracePt t="10012" x="6108700" y="4679950"/>
          <p14:tracePt t="10034" x="6108700" y="4692650"/>
          <p14:tracePt t="10101" x="6096000" y="4705350"/>
          <p14:tracePt t="10115" x="6096000" y="4718050"/>
          <p14:tracePt t="10172" x="6083300" y="4718050"/>
          <p14:tracePt t="10206" x="6057900" y="4705350"/>
          <p14:tracePt t="10213" x="6008688" y="4692650"/>
          <p14:tracePt t="10222" x="5983288" y="4667250"/>
          <p14:tracePt t="10230" x="5957888" y="4656138"/>
          <p14:tracePt t="10237" x="5945188" y="4643438"/>
          <p14:tracePt t="10243" x="5921375" y="4630738"/>
          <p14:tracePt t="10260" x="5908675" y="4618038"/>
          <p14:tracePt t="10388" x="5921375" y="4630738"/>
          <p14:tracePt t="10396" x="5932488" y="4643438"/>
          <p14:tracePt t="10404" x="5957888" y="4667250"/>
          <p14:tracePt t="10412" x="5970588" y="4679950"/>
          <p14:tracePt t="10421" x="5983288" y="4692650"/>
          <p14:tracePt t="10427" x="6021388" y="4705350"/>
          <p14:tracePt t="10437" x="6034088" y="4718050"/>
          <p14:tracePt t="10442" x="6083300" y="4718050"/>
          <p14:tracePt t="10450" x="6157913" y="4718050"/>
          <p14:tracePt t="10458" x="6221413" y="4718050"/>
          <p14:tracePt t="10466" x="6296025" y="4718050"/>
          <p14:tracePt t="10473" x="6359525" y="4705350"/>
          <p14:tracePt t="10482" x="6446838" y="4679950"/>
          <p14:tracePt t="10489" x="6546850" y="4656138"/>
          <p14:tracePt t="10498" x="6634163" y="4630738"/>
          <p14:tracePt t="10504" x="6746875" y="4605338"/>
          <p14:tracePt t="10512" x="6846888" y="4579938"/>
          <p14:tracePt t="10520" x="6921500" y="4554538"/>
          <p14:tracePt t="10528" x="6985000" y="4543425"/>
          <p14:tracePt t="10538" x="7059613" y="4530725"/>
          <p14:tracePt t="10544" x="7134225" y="4518025"/>
          <p14:tracePt t="10554" x="7159625" y="4518025"/>
          <p14:tracePt t="10560" x="7172325" y="4518025"/>
          <p14:tracePt t="10566" x="7185025" y="4518025"/>
          <p14:tracePt t="10573" x="7210425" y="4518025"/>
          <p14:tracePt t="10582" x="7223125" y="4505325"/>
          <p14:tracePt t="10589" x="7235825" y="4492625"/>
          <p14:tracePt t="10597" x="7259638" y="4492625"/>
          <p14:tracePt t="10606" x="7272338" y="4479925"/>
          <p14:tracePt t="10614" x="7297738" y="4467225"/>
          <p14:tracePt t="10623" x="7310438" y="4467225"/>
          <p14:tracePt t="10628" x="7310438" y="4454525"/>
          <p14:tracePt t="10637" x="7323138" y="4443413"/>
          <p14:tracePt t="10644" x="7335838" y="4430713"/>
          <p14:tracePt t="10654" x="7335838" y="4418013"/>
          <p14:tracePt t="10660" x="7335838" y="4405313"/>
          <p14:tracePt t="10668" x="7335838" y="4392613"/>
          <p14:tracePt t="10676" x="7335838" y="4379913"/>
          <p14:tracePt t="10684" x="7335838" y="4354513"/>
          <p14:tracePt t="10692" x="7323138" y="4341813"/>
          <p14:tracePt t="10698" x="7323138" y="4330700"/>
          <p14:tracePt t="10706" x="7310438" y="4305300"/>
          <p14:tracePt t="10713" x="7285038" y="4292600"/>
          <p14:tracePt t="10722" x="7285038" y="4279900"/>
          <p14:tracePt t="10730" x="7259638" y="4254500"/>
          <p14:tracePt t="10738" x="7246938" y="4241800"/>
          <p14:tracePt t="10746" x="7235825" y="4217988"/>
          <p14:tracePt t="10754" x="7197725" y="4205288"/>
          <p14:tracePt t="10762" x="7134225" y="4179888"/>
          <p14:tracePt t="10768" x="7059613" y="4154488"/>
          <p14:tracePt t="10776" x="7010400" y="4129088"/>
          <p14:tracePt t="10784" x="6934200" y="4105275"/>
          <p14:tracePt t="10792" x="6872288" y="4092575"/>
          <p14:tracePt t="10800" x="6821488" y="4079875"/>
          <p14:tracePt t="10807" x="6797675" y="4067175"/>
          <p14:tracePt t="10816" x="6784975" y="4067175"/>
          <p14:tracePt t="10823" x="6759575" y="4067175"/>
          <p14:tracePt t="10830" x="6746875" y="4067175"/>
          <p14:tracePt t="10838" x="6734175" y="4067175"/>
          <p14:tracePt t="10846" x="6708775" y="4067175"/>
          <p14:tracePt t="10854" x="6684963" y="4067175"/>
          <p14:tracePt t="10862" x="6646863" y="4092575"/>
          <p14:tracePt t="10870" x="6608763" y="4117975"/>
          <p14:tracePt t="10878" x="6546850" y="4129088"/>
          <p14:tracePt t="10887" x="6508750" y="4154488"/>
          <p14:tracePt t="10892" x="6434138" y="4167188"/>
          <p14:tracePt t="10908" x="6296025" y="4205288"/>
          <p14:tracePt t="10916" x="6221413" y="4217988"/>
          <p14:tracePt t="10924" x="6157913" y="4217988"/>
          <p14:tracePt t="10932" x="6121400" y="4217988"/>
          <p14:tracePt t="10940" x="6096000" y="4230688"/>
          <p14:tracePt t="10948" x="6070600" y="4230688"/>
          <p14:tracePt t="10956" x="6057900" y="4230688"/>
          <p14:tracePt t="10962" x="6045200" y="4241800"/>
          <p14:tracePt t="10970" x="6021388" y="4254500"/>
          <p14:tracePt t="10978" x="6008688" y="4279900"/>
          <p14:tracePt t="10987" x="5983288" y="4305300"/>
          <p14:tracePt t="10994" x="5957888" y="4341813"/>
          <p14:tracePt t="11004" x="5895975" y="4418013"/>
          <p14:tracePt t="11010" x="5832475" y="4505325"/>
          <p14:tracePt t="11018" x="5783263" y="4579938"/>
          <p14:tracePt t="11026" x="5732463" y="4667250"/>
          <p14:tracePt t="11032" x="5695950" y="4743450"/>
          <p14:tracePt t="11040" x="5670550" y="4805363"/>
          <p14:tracePt t="11047" x="5645150" y="4868863"/>
          <p14:tracePt t="11057" x="5645150" y="4905375"/>
          <p14:tracePt t="11063" x="5645150" y="4918075"/>
          <p14:tracePt t="11073" x="5645150" y="4943475"/>
          <p14:tracePt t="11080" x="5645150" y="4956175"/>
          <p14:tracePt t="11088" x="5645150" y="4968875"/>
          <p14:tracePt t="11093" x="5645150" y="4981575"/>
          <p14:tracePt t="11103" x="5657850" y="4981575"/>
          <p14:tracePt t="11110" x="5670550" y="4992688"/>
          <p14:tracePt t="11129" x="5683250" y="5005388"/>
          <p14:tracePt t="11138" x="5683250" y="5018088"/>
          <p14:tracePt t="11146" x="5695950" y="5018088"/>
          <p14:tracePt t="11155" x="5708650" y="5030788"/>
          <p14:tracePt t="11160" x="5719763" y="5043488"/>
          <p14:tracePt t="11168" x="5745163" y="5043488"/>
          <p14:tracePt t="11184" x="5757863" y="5043488"/>
          <p14:tracePt t="11192" x="5757863" y="5030788"/>
          <p14:tracePt t="11200" x="5757863" y="5005388"/>
          <p14:tracePt t="11208" x="5732463" y="5005388"/>
          <p14:tracePt t="11215" x="5695950" y="5005388"/>
          <p14:tracePt t="11222" x="5657850" y="5005388"/>
          <p14:tracePt t="11230" x="5619750" y="4992688"/>
          <p14:tracePt t="11238" x="5595938" y="4992688"/>
          <p14:tracePt t="11246" x="5570538" y="4992688"/>
          <p14:tracePt t="11926" x="5557838" y="4992688"/>
          <p14:tracePt t="11938" x="5545138" y="4992688"/>
          <p14:tracePt t="11948" x="5457825" y="4992688"/>
          <p14:tracePt t="11955" x="5357813" y="4992688"/>
          <p14:tracePt t="11960" x="5270500" y="5005388"/>
          <p14:tracePt t="11968" x="5181600" y="5005388"/>
          <p14:tracePt t="11977" x="5081588" y="5005388"/>
          <p14:tracePt t="11984" x="4981575" y="5018088"/>
          <p14:tracePt t="11992" x="4881563" y="5018088"/>
          <p14:tracePt t="12000" x="4794250" y="5018088"/>
          <p14:tracePt t="12008" x="4706938" y="5005388"/>
          <p14:tracePt t="12016" x="4606925" y="4992688"/>
          <p14:tracePt t="12023" x="4518025" y="4992688"/>
          <p14:tracePt t="12030" x="4430713" y="4981575"/>
          <p14:tracePt t="12038" x="4368800" y="4968875"/>
          <p14:tracePt t="12046" x="4330700" y="4968875"/>
          <p14:tracePt t="12054" x="4330700" y="4943475"/>
          <p14:tracePt t="12062" x="4305300" y="4943475"/>
          <p14:tracePt t="12070" x="4305300" y="4930775"/>
          <p14:tracePt t="12078" x="4294188" y="4918075"/>
          <p14:tracePt t="12084" x="4268788" y="4905375"/>
          <p14:tracePt t="12092" x="4256088" y="4892675"/>
          <p14:tracePt t="12100" x="4217988" y="4879975"/>
          <p14:tracePt t="12108" x="4181475" y="4868863"/>
          <p14:tracePt t="12116" x="4143375" y="4856163"/>
          <p14:tracePt t="12124" x="4117975" y="4856163"/>
          <p14:tracePt t="12132" x="4092575" y="4856163"/>
          <p14:tracePt t="12139" x="4081463" y="4856163"/>
          <p14:tracePt t="12146" x="4068763" y="4856163"/>
          <p14:tracePt t="12294" x="4068763" y="4830763"/>
          <p14:tracePt t="12528" x="4068763" y="4843463"/>
          <p14:tracePt t="12655" x="4068763" y="4830763"/>
          <p14:tracePt t="12663" x="4068763" y="4805363"/>
          <p14:tracePt t="12677" x="4081463" y="4792663"/>
          <p14:tracePt t="12685" x="4081463" y="4768850"/>
          <p14:tracePt t="12693" x="4081463" y="4756150"/>
          <p14:tracePt t="12702" x="4092575" y="4743450"/>
          <p14:tracePt t="12709" x="4092575" y="4718050"/>
          <p14:tracePt t="12717" x="4105275" y="4692650"/>
          <p14:tracePt t="12725" x="4105275" y="4656138"/>
          <p14:tracePt t="12734" x="4117975" y="4630738"/>
          <p14:tracePt t="12741" x="4130675" y="4605338"/>
          <p14:tracePt t="12748" x="4130675" y="4592638"/>
          <p14:tracePt t="12756" x="4130675" y="4579938"/>
          <p14:tracePt t="12764" x="4130675" y="4567238"/>
          <p14:tracePt t="12772" x="4130675" y="4543425"/>
          <p14:tracePt t="12788" x="4130675" y="4530725"/>
          <p14:tracePt t="12804" x="4130675" y="4518025"/>
          <p14:tracePt t="12810" x="4130675" y="4505325"/>
          <p14:tracePt t="12826" x="4130675" y="4492625"/>
          <p14:tracePt t="12834" x="4130675" y="4479925"/>
          <p14:tracePt t="12850" x="4130675" y="4467225"/>
          <p14:tracePt t="12858" x="4130675" y="4454525"/>
          <p14:tracePt t="13074" x="4117975" y="4454525"/>
          <p14:tracePt t="13098" x="4105275" y="4454525"/>
          <p14:tracePt t="13106" x="4092575" y="4454525"/>
          <p14:tracePt t="13130" x="4081463" y="4454525"/>
          <p14:tracePt t="13144" x="4068763" y="4454525"/>
          <p14:tracePt t="13160" x="4056063" y="4454525"/>
          <p14:tracePt t="13169" x="4043363" y="4454525"/>
          <p14:tracePt t="13250" x="4030663" y="4454525"/>
          <p14:tracePt t="13266" x="4017963" y="4467225"/>
          <p14:tracePt t="13272" x="3992563" y="4467225"/>
          <p14:tracePt t="13328" x="3992563" y="4454525"/>
          <p14:tracePt t="13336" x="4017963" y="4418013"/>
          <p14:tracePt t="13341" x="4030663" y="4392613"/>
          <p14:tracePt t="13350" x="4043363" y="4367213"/>
          <p14:tracePt t="13358" x="4068763" y="4354513"/>
          <p14:tracePt t="13366" x="4068763" y="4341813"/>
          <p14:tracePt t="13382" x="4068763" y="4330700"/>
          <p14:tracePt t="13390" x="4092575" y="4305300"/>
          <p14:tracePt t="13398" x="4105275" y="4292600"/>
          <p14:tracePt t="13404" x="4105275" y="4267200"/>
          <p14:tracePt t="13412" x="4130675" y="4254500"/>
          <p14:tracePt t="13420" x="4130675" y="4241800"/>
          <p14:tracePt t="13428" x="4143375" y="4217988"/>
          <p14:tracePt t="13437" x="4156075" y="4205288"/>
          <p14:tracePt t="13443" x="4156075" y="4192588"/>
          <p14:tracePt t="13453" x="4156075" y="4167188"/>
          <p14:tracePt t="13460" x="4156075" y="4141788"/>
          <p14:tracePt t="13466" x="4156075" y="4129088"/>
          <p14:tracePt t="13474" x="4156075" y="4117975"/>
          <p14:tracePt t="13482" x="4156075" y="4092575"/>
          <p14:tracePt t="13490" x="4156075" y="4067175"/>
          <p14:tracePt t="13498" x="4156075" y="4054475"/>
          <p14:tracePt t="13506" x="4156075" y="4029075"/>
          <p14:tracePt t="13514" x="4143375" y="3992563"/>
          <p14:tracePt t="13523" x="4130675" y="3954463"/>
          <p14:tracePt t="13530" x="4117975" y="3929063"/>
          <p14:tracePt t="13537" x="4105275" y="3905250"/>
          <p14:tracePt t="13543" x="4092575" y="3879850"/>
          <p14:tracePt t="13551" x="4068763" y="3829050"/>
          <p14:tracePt t="13559" x="4043363" y="3779838"/>
          <p14:tracePt t="13568" x="4030663" y="3716338"/>
          <p14:tracePt t="13575" x="4017963" y="3667125"/>
          <p14:tracePt t="13583" x="3992563" y="3590925"/>
          <p14:tracePt t="13591" x="3968750" y="3529013"/>
          <p14:tracePt t="13597" x="3956050" y="3454400"/>
          <p14:tracePt t="13605" x="3943350" y="3378200"/>
          <p14:tracePt t="13613" x="3917950" y="3316288"/>
          <p14:tracePt t="13621" x="3892550" y="3241675"/>
          <p14:tracePt t="13629" x="3867150" y="3178175"/>
          <p14:tracePt t="13637" x="3856038" y="3128963"/>
          <p14:tracePt t="13645" x="3817938" y="3090863"/>
          <p14:tracePt t="13654" x="3805238" y="3065463"/>
          <p14:tracePt t="13661" x="3779838" y="3054350"/>
          <p14:tracePt t="13668" x="3767138" y="3028950"/>
          <p14:tracePt t="13675" x="3743325" y="3003550"/>
          <p14:tracePt t="13683" x="3730625" y="2990850"/>
          <p14:tracePt t="13691" x="3717925" y="2965450"/>
          <p14:tracePt t="13699" x="3705225" y="2965450"/>
          <p14:tracePt t="13707" x="3692525" y="2965450"/>
          <p14:tracePt t="13733" x="3679825" y="2965450"/>
          <p14:tracePt t="13741" x="3667125" y="2952750"/>
          <p14:tracePt t="13749" x="3654425" y="2941638"/>
          <p14:tracePt t="13766" x="3643313" y="2928938"/>
          <p14:tracePt t="13774" x="3630613" y="2928938"/>
          <p14:tracePt t="13782" x="3617913" y="2928938"/>
          <p14:tracePt t="13790" x="3605213" y="2903538"/>
          <p14:tracePt t="13796" x="3592513" y="2890838"/>
          <p14:tracePt t="13803" x="3567113" y="2878138"/>
          <p14:tracePt t="13812" x="3554413" y="2865438"/>
          <p14:tracePt t="13820" x="3530600" y="2840038"/>
          <p14:tracePt t="13827" x="3517900" y="2840038"/>
          <p14:tracePt t="13836" x="3517900" y="2828925"/>
          <p14:tracePt t="13844" x="3492500" y="2816225"/>
          <p14:tracePt t="13860" x="3479800" y="2816225"/>
          <p14:tracePt t="13874" x="3467100" y="2816225"/>
          <p14:tracePt t="13882" x="3454400" y="2816225"/>
          <p14:tracePt t="13890" x="3441700" y="2828925"/>
          <p14:tracePt t="13898" x="3429000" y="2840038"/>
          <p14:tracePt t="13905" x="3405188" y="2840038"/>
          <p14:tracePt t="13925" x="3328988" y="2852738"/>
          <p14:tracePt t="13928" x="3305175" y="2852738"/>
          <p14:tracePt t="13936" x="3292475" y="2852738"/>
          <p14:tracePt t="13944" x="3279775" y="2852738"/>
          <p14:tracePt t="13953" x="3254375" y="2852738"/>
          <p14:tracePt t="13960" x="3241675" y="2840038"/>
          <p14:tracePt t="13970" x="3228975" y="2840038"/>
          <p14:tracePt t="14030" x="3216275" y="2840038"/>
          <p14:tracePt t="14038" x="3205163" y="2852738"/>
          <p14:tracePt t="14046" x="3167063" y="2865438"/>
          <p14:tracePt t="14054" x="3128963" y="2878138"/>
          <p14:tracePt t="14060" x="3103563" y="2890838"/>
          <p14:tracePt t="14070" x="3067050" y="2890838"/>
          <p14:tracePt t="14076" x="3054350" y="2916238"/>
          <p14:tracePt t="14084" x="3041650" y="2916238"/>
          <p14:tracePt t="14092" x="3041650" y="2928938"/>
          <p14:tracePt t="14108" x="3028950" y="2928938"/>
          <p14:tracePt t="14116" x="3028950" y="2941638"/>
          <p14:tracePt t="14122" x="3028950" y="2952750"/>
          <p14:tracePt t="14129" x="3016250" y="2952750"/>
          <p14:tracePt t="14139" x="3016250" y="2965450"/>
          <p14:tracePt t="14145" x="2992438" y="2990850"/>
          <p14:tracePt t="14153" x="2979738" y="3016250"/>
          <p14:tracePt t="14161" x="2967038" y="3028950"/>
          <p14:tracePt t="14169" x="2941638" y="3065463"/>
          <p14:tracePt t="14177" x="2928938" y="3090863"/>
          <p14:tracePt t="14186" x="2903538" y="3116263"/>
          <p14:tracePt t="14192" x="2890838" y="3141663"/>
          <p14:tracePt t="14200" x="2879725" y="3154363"/>
          <p14:tracePt t="14207" x="2879725" y="3165475"/>
          <p14:tracePt t="14216" x="2867025" y="3190875"/>
          <p14:tracePt t="14223" x="2854325" y="3203575"/>
          <p14:tracePt t="14232" x="2854325" y="3216275"/>
          <p14:tracePt t="14239" x="2854325" y="3228975"/>
          <p14:tracePt t="14248" x="2854325" y="3241675"/>
          <p14:tracePt t="14253" x="2854325" y="3254375"/>
          <p14:tracePt t="14262" x="2867025" y="3278188"/>
          <p14:tracePt t="14270" x="2879725" y="3303588"/>
          <p14:tracePt t="14278" x="2903538" y="3328988"/>
          <p14:tracePt t="14286" x="2916238" y="3354388"/>
          <p14:tracePt t="14294" x="2941638" y="3378200"/>
          <p14:tracePt t="14303" x="2954338" y="3390900"/>
          <p14:tracePt t="14310" x="2967038" y="3429000"/>
          <p14:tracePt t="14316" x="2992438" y="3454400"/>
          <p14:tracePt t="14323" x="3003550" y="3467100"/>
          <p14:tracePt t="14332" x="3016250" y="3503613"/>
          <p14:tracePt t="14340" x="3041650" y="3516313"/>
          <p14:tracePt t="14348" x="3054350" y="3529013"/>
          <p14:tracePt t="14357" x="3067050" y="3554413"/>
          <p14:tracePt t="14364" x="3092450" y="3567113"/>
          <p14:tracePt t="14372" x="3103563" y="3590925"/>
          <p14:tracePt t="14380" x="3141663" y="3603625"/>
          <p14:tracePt t="14386" x="3154363" y="3629025"/>
          <p14:tracePt t="14394" x="3167063" y="3629025"/>
          <p14:tracePt t="14403" x="3179763" y="3629025"/>
          <p14:tracePt t="14410" x="3179763" y="3641725"/>
          <p14:tracePt t="14419" x="3192463" y="3641725"/>
          <p14:tracePt t="14426" x="3205163" y="3641725"/>
          <p14:tracePt t="14434" x="3216275" y="3654425"/>
          <p14:tracePt t="14442" x="3228975" y="3667125"/>
          <p14:tracePt t="14448" x="3254375" y="3679825"/>
          <p14:tracePt t="14457" x="3279775" y="3692525"/>
          <p14:tracePt t="14464" x="3305175" y="3703638"/>
          <p14:tracePt t="14472" x="3317875" y="3716338"/>
          <p14:tracePt t="14480" x="3341688" y="3729038"/>
          <p14:tracePt t="14488" x="3354388" y="3741738"/>
          <p14:tracePt t="14496" x="3379788" y="3767138"/>
          <p14:tracePt t="14512" x="3379788" y="3779838"/>
          <p14:tracePt t="14520" x="3392488" y="3792538"/>
          <p14:tracePt t="14526" x="3405188" y="3803650"/>
          <p14:tracePt t="14534" x="3405188" y="3816350"/>
          <p14:tracePt t="14542" x="3405188" y="3829050"/>
          <p14:tracePt t="14550" x="3405188" y="3841750"/>
          <p14:tracePt t="14558" x="3405188" y="3867150"/>
          <p14:tracePt t="14566" x="3417888" y="3879850"/>
          <p14:tracePt t="14573" x="3429000" y="3892550"/>
          <p14:tracePt t="14582" x="3429000" y="3916363"/>
          <p14:tracePt t="14596" x="3441700" y="3929063"/>
          <p14:tracePt t="14604" x="3441700" y="3941763"/>
          <p14:tracePt t="14612" x="3441700" y="3954463"/>
          <p14:tracePt t="14620" x="3441700" y="3967163"/>
          <p14:tracePt t="14636" x="3454400" y="3992563"/>
          <p14:tracePt t="14644" x="3467100" y="3992563"/>
          <p14:tracePt t="14650" x="3467100" y="4005263"/>
          <p14:tracePt t="14658" x="3467100" y="4017963"/>
          <p14:tracePt t="14666" x="3479800" y="4029075"/>
          <p14:tracePt t="14682" x="3479800" y="4041775"/>
          <p14:tracePt t="14690" x="3492500" y="4041775"/>
          <p14:tracePt t="14698" x="3492500" y="4054475"/>
          <p14:tracePt t="14712" x="3505200" y="4079875"/>
          <p14:tracePt t="14719" x="3517900" y="4092575"/>
          <p14:tracePt t="14727" x="3530600" y="4117975"/>
          <p14:tracePt t="14735" x="3554413" y="4129088"/>
          <p14:tracePt t="14743" x="3567113" y="4141788"/>
          <p14:tracePt t="14751" x="3579813" y="4167188"/>
          <p14:tracePt t="14759" x="3605213" y="4179888"/>
          <p14:tracePt t="14768" x="3617913" y="4205288"/>
          <p14:tracePt t="14775" x="3630613" y="4217988"/>
          <p14:tracePt t="14781" x="3643313" y="4230688"/>
          <p14:tracePt t="14797" x="3643313" y="4241800"/>
          <p14:tracePt t="14805" x="3643313" y="4254500"/>
          <p14:tracePt t="14821" x="3643313" y="4279900"/>
          <p14:tracePt t="14829" x="3643313" y="4292600"/>
          <p14:tracePt t="14837" x="3643313" y="4305300"/>
          <p14:tracePt t="14843" x="3643313" y="4330700"/>
          <p14:tracePt t="14851" x="3643313" y="4341813"/>
          <p14:tracePt t="14859" x="3630613" y="4354513"/>
          <p14:tracePt t="14868" x="3630613" y="4379913"/>
          <p14:tracePt t="14875" x="3617913" y="4379913"/>
          <p14:tracePt t="14883" x="3617913" y="4392613"/>
          <p14:tracePt t="14891" x="3592513" y="4418013"/>
          <p14:tracePt t="14899" x="3592513" y="4430713"/>
          <p14:tracePt t="14921" x="3592513" y="4479925"/>
          <p14:tracePt t="14924" x="3579813" y="4492625"/>
          <p14:tracePt t="14930" x="3579813" y="4505325"/>
          <p14:tracePt t="14938" x="3579813" y="4518025"/>
          <p14:tracePt t="14946" x="3579813" y="4543425"/>
          <p14:tracePt t="14962" x="3579813" y="4554538"/>
          <p14:tracePt t="14970" x="3579813" y="4567238"/>
          <p14:tracePt t="14976" x="3579813" y="4579938"/>
          <p14:tracePt t="14984" x="3579813" y="4592638"/>
          <p14:tracePt t="14992" x="3579813" y="4605338"/>
          <p14:tracePt t="15000" x="3579813" y="4618038"/>
          <p14:tracePt t="15016" x="3579813" y="4630738"/>
          <p14:tracePt t="15024" x="3579813" y="4656138"/>
          <p14:tracePt t="15038" x="3567113" y="4679950"/>
          <p14:tracePt t="15054" x="3567113" y="4692650"/>
          <p14:tracePt t="15062" x="3567113" y="4705350"/>
          <p14:tracePt t="15069" x="3567113" y="4718050"/>
          <p14:tracePt t="15078" x="3567113" y="4743450"/>
          <p14:tracePt t="15094" x="3567113" y="4756150"/>
          <p14:tracePt t="15124" x="3567113" y="4768850"/>
          <p14:tracePt t="15144" x="3554413" y="4779963"/>
          <p14:tracePt t="15160" x="3530600" y="4792663"/>
          <p14:tracePt t="15166" x="3505200" y="4792663"/>
          <p14:tracePt t="15174" x="3492500" y="4792663"/>
          <p14:tracePt t="15182" x="3479800" y="4792663"/>
          <p14:tracePt t="15190" x="3441700" y="4768850"/>
          <p14:tracePt t="15198" x="3417888" y="4756150"/>
          <p14:tracePt t="15205" x="3379788" y="4743450"/>
          <p14:tracePt t="15213" x="3354388" y="4730750"/>
          <p14:tracePt t="15222" x="3328988" y="4705350"/>
          <p14:tracePt t="15230" x="3305175" y="4692650"/>
          <p14:tracePt t="15236" x="3292475" y="4692650"/>
          <p14:tracePt t="15244" x="3279775" y="4679950"/>
          <p14:tracePt t="15253" x="3267075" y="4667250"/>
          <p14:tracePt t="15260" x="3254375" y="4667250"/>
          <p14:tracePt t="15276" x="3241675" y="4656138"/>
          <p14:tracePt t="15284" x="3228975" y="4656138"/>
          <p14:tracePt t="15292" x="3216275" y="4630738"/>
          <p14:tracePt t="15298" x="3192463" y="4618038"/>
          <p14:tracePt t="15305" x="3179763" y="4605338"/>
          <p14:tracePt t="15314" x="3167063" y="4592638"/>
          <p14:tracePt t="15322" x="3128963" y="4567238"/>
          <p14:tracePt t="15330" x="3079750" y="4554538"/>
          <p14:tracePt t="15338" x="3041650" y="4543425"/>
          <p14:tracePt t="15346" x="3028950" y="4530725"/>
          <p14:tracePt t="15353" x="3003550" y="4530725"/>
          <p14:tracePt t="15362" x="2992438" y="4530725"/>
          <p14:tracePt t="15369" x="2979738" y="4530725"/>
          <p14:tracePt t="15376" x="2954338" y="4530725"/>
          <p14:tracePt t="15384" x="2941638" y="4518025"/>
          <p14:tracePt t="15392" x="2928938" y="4518025"/>
          <p14:tracePt t="15400" x="2916238" y="4518025"/>
          <p14:tracePt t="15408" x="2903538" y="4505325"/>
          <p14:tracePt t="15416" x="2890838" y="4492625"/>
          <p14:tracePt t="15430" x="2879725" y="4479925"/>
          <p14:tracePt t="15446" x="2854325" y="4467225"/>
          <p14:tracePt t="15454" x="2841625" y="4443413"/>
          <p14:tracePt t="15462" x="2816225" y="4430713"/>
          <p14:tracePt t="15469" x="2803525" y="4392613"/>
          <p14:tracePt t="15478" x="2778125" y="4367213"/>
          <p14:tracePt t="15486" x="2767013" y="4354513"/>
          <p14:tracePt t="15494" x="2754313" y="4330700"/>
          <p14:tracePt t="15500" x="2728913" y="4318000"/>
          <p14:tracePt t="15508" x="2728913" y="4305300"/>
          <p14:tracePt t="15524" x="2716213" y="4305300"/>
          <p14:tracePt t="15532" x="2716213" y="4292600"/>
          <p14:tracePt t="15540" x="2703513" y="4292600"/>
          <p14:tracePt t="15574" x="2690813" y="4292600"/>
          <p14:tracePt t="15582" x="2678113" y="4292600"/>
          <p14:tracePt t="15590" x="2667000" y="4292600"/>
          <p14:tracePt t="15598" x="2654300" y="4292600"/>
          <p14:tracePt t="15605" x="2641600" y="4292600"/>
          <p14:tracePt t="15614" x="2628900" y="4292600"/>
          <p14:tracePt t="15628" x="2616200" y="4292600"/>
          <p14:tracePt t="15636" x="2603500" y="4292600"/>
          <p14:tracePt t="15644" x="2590800" y="4305300"/>
          <p14:tracePt t="15654" x="2565400" y="4318000"/>
          <p14:tracePt t="15660" x="2554288" y="4341813"/>
          <p14:tracePt t="15669" x="2528888" y="4354513"/>
          <p14:tracePt t="15676" x="2503488" y="4367213"/>
          <p14:tracePt t="15684" x="2452688" y="4405313"/>
          <p14:tracePt t="15691" x="2390775" y="4430713"/>
          <p14:tracePt t="15698" x="2365375" y="4443413"/>
          <p14:tracePt t="15706" x="2303463" y="4479925"/>
          <p14:tracePt t="15713" x="2239963" y="4518025"/>
          <p14:tracePt t="15723" x="2203450" y="4543425"/>
          <p14:tracePt t="15730" x="2165350" y="4567238"/>
          <p14:tracePt t="15739" x="2152650" y="4579938"/>
          <p14:tracePt t="15746" x="2139950" y="4605338"/>
          <p14:tracePt t="15812" x="2139950" y="4618038"/>
          <p14:tracePt t="15818" x="2139950" y="4692650"/>
          <p14:tracePt t="15826" x="2139950" y="4756150"/>
          <p14:tracePt t="15834" x="2139950" y="4830763"/>
          <p14:tracePt t="15842" x="2152650" y="4879975"/>
          <p14:tracePt t="15850" x="2152650" y="4930775"/>
          <p14:tracePt t="15858" x="2152650" y="4956175"/>
          <p14:tracePt t="15866" x="2152650" y="4981575"/>
          <p14:tracePt t="15874" x="2152650" y="5018088"/>
          <p14:tracePt t="15882" x="2152650" y="5030788"/>
          <p14:tracePt t="15888" x="2152650" y="5043488"/>
          <p14:tracePt t="15895" x="2165350" y="5068888"/>
          <p14:tracePt t="15903" x="2178050" y="5092700"/>
          <p14:tracePt t="15921" x="2216150" y="5156200"/>
          <p14:tracePt t="15927" x="2239963" y="5218113"/>
          <p14:tracePt t="15935" x="2252663" y="5268913"/>
          <p14:tracePt t="15943" x="2278063" y="5343525"/>
          <p14:tracePt t="15951" x="2303463" y="5394325"/>
          <p14:tracePt t="15957" x="2328863" y="5456238"/>
          <p14:tracePt t="15965" x="2339975" y="5481638"/>
          <p14:tracePt t="15973" x="2339975" y="5507038"/>
          <p14:tracePt t="15981" x="2339975" y="5530850"/>
          <p14:tracePt t="15989" x="2339975" y="5543550"/>
          <p14:tracePt t="15997" x="2339975" y="5556250"/>
          <p14:tracePt t="16005" x="2339975" y="5581650"/>
          <p14:tracePt t="16011" x="2352675" y="5594350"/>
          <p14:tracePt t="16019" x="2352675" y="5607050"/>
          <p14:tracePt t="16027" x="2378075" y="5643563"/>
          <p14:tracePt t="16035" x="2403475" y="5707063"/>
          <p14:tracePt t="16043" x="2416175" y="5743575"/>
          <p14:tracePt t="16051" x="2441575" y="5794375"/>
          <p14:tracePt t="16059" x="2452688" y="5832475"/>
          <p14:tracePt t="16069" x="2490788" y="5868988"/>
          <p14:tracePt t="16076" x="2528888" y="5919788"/>
          <p14:tracePt t="16081" x="2541588" y="5932488"/>
          <p14:tracePt t="16089" x="2565400" y="5956300"/>
          <p14:tracePt t="16098" x="2578100" y="5956300"/>
          <p14:tracePt t="16107" x="2578100" y="5969000"/>
          <p14:tracePt t="16114" x="2590800" y="5969000"/>
          <p14:tracePt t="16122" x="2603500" y="5969000"/>
          <p14:tracePt t="16130" x="2616200" y="5981700"/>
          <p14:tracePt t="16138" x="2654300" y="6007100"/>
          <p14:tracePt t="16145" x="2728913" y="6032500"/>
          <p14:tracePt t="16154" x="2828925" y="6056313"/>
          <p14:tracePt t="16159" x="2979738" y="6081713"/>
          <p14:tracePt t="16168" x="3154363" y="6119813"/>
          <p14:tracePt t="16175" x="3305175" y="6181725"/>
          <p14:tracePt t="16183" x="3429000" y="6207125"/>
          <p14:tracePt t="16191" x="3505200" y="6207125"/>
          <p14:tracePt t="16199" x="3579813" y="6207125"/>
          <p14:tracePt t="16207" x="3630613" y="6207125"/>
          <p14:tracePt t="16213" x="3654425" y="6207125"/>
          <p14:tracePt t="16221" x="3667125" y="6194425"/>
          <p14:tracePt t="16229" x="3692525" y="6181725"/>
          <p14:tracePt t="16237" x="3705225" y="6169025"/>
          <p14:tracePt t="16245" x="3730625" y="6145213"/>
          <p14:tracePt t="16253" x="3779838" y="6119813"/>
          <p14:tracePt t="16261" x="3830638" y="6094413"/>
          <p14:tracePt t="16270" x="3917950" y="6069013"/>
          <p14:tracePt t="16275" x="4043363" y="6007100"/>
          <p14:tracePt t="16284" x="4192588" y="5956300"/>
          <p14:tracePt t="16291" x="4394200" y="5907088"/>
          <p14:tracePt t="16299" x="4643438" y="5881688"/>
          <p14:tracePt t="16307" x="4932363" y="5843588"/>
          <p14:tracePt t="16315" x="5157788" y="5819775"/>
          <p14:tracePt t="16323" x="5281613" y="5819775"/>
          <p14:tracePt t="16331" x="5370513" y="5794375"/>
          <p14:tracePt t="16339" x="5432425" y="5794375"/>
          <p14:tracePt t="16345" x="5445125" y="5781675"/>
          <p14:tracePt t="16353" x="5457825" y="5768975"/>
          <p14:tracePt t="16377" x="5470525" y="5743575"/>
          <p14:tracePt t="16385" x="5495925" y="5732463"/>
          <p14:tracePt t="16393" x="5507038" y="5707063"/>
          <p14:tracePt t="16401" x="5545138" y="5656263"/>
          <p14:tracePt t="16407" x="5595938" y="5581650"/>
          <p14:tracePt t="16415" x="5657850" y="5494338"/>
          <p14:tracePt t="16423" x="5708650" y="5418138"/>
          <p14:tracePt t="16431" x="5757863" y="5343525"/>
          <p14:tracePt t="16439" x="5783263" y="5305425"/>
          <p14:tracePt t="16447" x="5783263" y="5281613"/>
          <p14:tracePt t="16455" x="5808663" y="5256213"/>
          <p14:tracePt t="16463" x="5821363" y="5243513"/>
          <p14:tracePt t="16473" x="5821363" y="5230813"/>
          <p14:tracePt t="16481" x="5832475" y="5218113"/>
          <p14:tracePt t="16489" x="5845175" y="5205413"/>
          <p14:tracePt t="16498" x="5870575" y="5181600"/>
          <p14:tracePt t="16506" x="5883275" y="5168900"/>
          <p14:tracePt t="16513" x="5932488" y="5143500"/>
          <p14:tracePt t="16523" x="6008688" y="5118100"/>
          <p14:tracePt t="16530" x="6083300" y="5092700"/>
          <p14:tracePt t="16538" x="6108700" y="5081588"/>
          <p14:tracePt t="16544" x="6121400" y="5068888"/>
          <p14:tracePt t="16554" x="6121400" y="5056188"/>
          <p14:tracePt t="16606" x="6108700" y="5005388"/>
          <p14:tracePt t="16614" x="6045200" y="4930775"/>
          <p14:tracePt t="16622" x="5970588" y="4856163"/>
          <p14:tracePt t="16630" x="5870575" y="4756150"/>
          <p14:tracePt t="16639" x="5770563" y="4679950"/>
          <p14:tracePt t="16645" x="5645150" y="4592638"/>
          <p14:tracePt t="16653" x="5495925" y="4443413"/>
          <p14:tracePt t="16661" x="5270500" y="4241800"/>
          <p14:tracePt t="16667" x="5019675" y="4054475"/>
          <p14:tracePt t="16675" x="4794250" y="3816350"/>
          <p14:tracePt t="16683" x="4606925" y="3679825"/>
          <p14:tracePt t="16691" x="4418013" y="3554413"/>
          <p14:tracePt t="16699" x="4256088" y="3467100"/>
          <p14:tracePt t="16707" x="4130675" y="3429000"/>
          <p14:tracePt t="16715" x="4030663" y="3390900"/>
          <p14:tracePt t="16723" x="3917950" y="3367088"/>
          <p14:tracePt t="16729" x="3817938" y="3354388"/>
          <p14:tracePt t="16737" x="3743325" y="3341688"/>
          <p14:tracePt t="16745" x="3679825" y="3341688"/>
          <p14:tracePt t="16753" x="3643313" y="3328988"/>
          <p14:tracePt t="16761" x="3617913" y="3328988"/>
          <p14:tracePt t="16769" x="3567113" y="3328988"/>
          <p14:tracePt t="16777" x="3541713" y="3328988"/>
          <p14:tracePt t="16785" x="3517900" y="3328988"/>
          <p14:tracePt t="16793" x="3505200" y="3316288"/>
          <p14:tracePt t="16799" x="3492500" y="3303588"/>
          <p14:tracePt t="16807" x="3467100" y="3278188"/>
          <p14:tracePt t="16815" x="3454400" y="3267075"/>
          <p14:tracePt t="16823" x="3429000" y="3254375"/>
          <p14:tracePt t="16831" x="3354388" y="3216275"/>
          <p14:tracePt t="16839" x="3279775" y="3165475"/>
          <p14:tracePt t="16847" x="3216275" y="3090863"/>
          <p14:tracePt t="16855" x="3179763" y="3054350"/>
          <p14:tracePt t="16863" x="3128963" y="3028950"/>
          <p14:tracePt t="16869" x="3079750" y="3003550"/>
          <p14:tracePt t="16877" x="3028950" y="2978150"/>
          <p14:tracePt t="16885" x="2992438" y="2952750"/>
          <p14:tracePt t="16893" x="2954338" y="2952750"/>
          <p14:tracePt t="16901" x="2903538" y="2941638"/>
          <p14:tracePt t="16909" x="2867025" y="2928938"/>
          <p14:tracePt t="16919" x="2854325" y="2928938"/>
          <p14:tracePt t="16925" x="2841625" y="2928938"/>
          <p14:tracePt t="16931" x="2828925" y="2928938"/>
          <p14:tracePt t="16939" x="2790825" y="2928938"/>
          <p14:tracePt t="16947" x="2778125" y="2928938"/>
          <p14:tracePt t="16955" x="2741613" y="2952750"/>
          <p14:tracePt t="16963" x="2678113" y="2978150"/>
          <p14:tracePt t="16972" x="2603500" y="3003550"/>
          <p14:tracePt t="16980" x="2554288" y="3028950"/>
          <p14:tracePt t="16988" x="2478088" y="3054350"/>
          <p14:tracePt t="16994" x="2403475" y="3078163"/>
          <p14:tracePt t="17003" x="2339975" y="3141663"/>
          <p14:tracePt t="17010" x="2316163" y="3178175"/>
          <p14:tracePt t="17019" x="2278063" y="3216275"/>
          <p14:tracePt t="17026" x="2265363" y="3254375"/>
          <p14:tracePt t="17036" x="2252663" y="3303588"/>
          <p14:tracePt t="17042" x="2239963" y="3354388"/>
          <p14:tracePt t="17050" x="2239963" y="3390900"/>
          <p14:tracePt t="17056" x="2252663" y="3467100"/>
          <p14:tracePt t="17064" x="2278063" y="3529013"/>
          <p14:tracePt t="17072" x="2303463" y="3603625"/>
          <p14:tracePt t="17080" x="2316163" y="3679825"/>
          <p14:tracePt t="17088" x="2328863" y="3741738"/>
          <p14:tracePt t="17096" x="2328863" y="3816350"/>
          <p14:tracePt t="17105" x="2328863" y="3867150"/>
          <p14:tracePt t="17112" x="2328863" y="3941763"/>
          <p14:tracePt t="17120" x="2303463" y="3992563"/>
          <p14:tracePt t="17126" x="2290763" y="4029075"/>
          <p14:tracePt t="17135" x="2278063" y="4054475"/>
          <p14:tracePt t="17142" x="2278063" y="4079875"/>
          <p14:tracePt t="17151" x="2278063" y="4117975"/>
          <p14:tracePt t="17159" x="2278063" y="4167188"/>
          <p14:tracePt t="17166" x="2278063" y="4217988"/>
          <p14:tracePt t="17174" x="2303463" y="4254500"/>
          <p14:tracePt t="17182" x="2316163" y="4305300"/>
          <p14:tracePt t="17188" x="2316163" y="4330700"/>
          <p14:tracePt t="17196" x="2328863" y="4367213"/>
          <p14:tracePt t="17204" x="2352675" y="4418013"/>
          <p14:tracePt t="17212" x="2365375" y="4443413"/>
          <p14:tracePt t="17219" x="2390775" y="4454525"/>
          <p14:tracePt t="17228" x="2403475" y="4492625"/>
          <p14:tracePt t="17236" x="2428875" y="4505325"/>
          <p14:tracePt t="17244" x="2441575" y="4518025"/>
          <p14:tracePt t="17254" x="2452688" y="4543425"/>
          <p14:tracePt t="17258" x="2478088" y="4554538"/>
          <p14:tracePt t="17266" x="2503488" y="4579938"/>
          <p14:tracePt t="17274" x="2528888" y="4592638"/>
          <p14:tracePt t="17282" x="2554288" y="4618038"/>
          <p14:tracePt t="17289" x="2565400" y="4630738"/>
          <p14:tracePt t="17298" x="2590800" y="4656138"/>
          <p14:tracePt t="17306" x="2616200" y="4656138"/>
          <p14:tracePt t="17314" x="2641600" y="4656138"/>
          <p14:tracePt t="17322" x="2654300" y="4667250"/>
          <p14:tracePt t="17328" x="2690813" y="4667250"/>
          <p14:tracePt t="17336" x="2741613" y="4667250"/>
          <p14:tracePt t="17344" x="2803525" y="4667250"/>
          <p14:tracePt t="17353" x="2867025" y="4643438"/>
          <p14:tracePt t="17360" x="2941638" y="4630738"/>
          <p14:tracePt t="17369" x="3003550" y="4605338"/>
          <p14:tracePt t="17376" x="3067050" y="4592638"/>
          <p14:tracePt t="17386" x="3128963" y="4567238"/>
          <p14:tracePt t="17389" x="3179763" y="4543425"/>
          <p14:tracePt t="17398" x="3228975" y="4518025"/>
          <p14:tracePt t="17405" x="3254375" y="4505325"/>
          <p14:tracePt t="17414" x="3267075" y="4479925"/>
          <p14:tracePt t="17423" x="3292475" y="4467225"/>
          <p14:tracePt t="17430" x="3305175" y="4454525"/>
          <p14:tracePt t="17438" x="3328988" y="4430713"/>
          <p14:tracePt t="17446" x="3341688" y="4418013"/>
          <p14:tracePt t="17452" x="3354388" y="4405313"/>
          <p14:tracePt t="17460" x="3379788" y="4392613"/>
          <p14:tracePt t="17469" x="3392488" y="4367213"/>
          <p14:tracePt t="17476" x="3429000" y="4330700"/>
          <p14:tracePt t="17486" x="3467100" y="4292600"/>
          <p14:tracePt t="17492" x="3492500" y="4267200"/>
          <p14:tracePt t="17500" x="3505200" y="4230688"/>
          <p14:tracePt t="17508" x="3530600" y="4205288"/>
          <p14:tracePt t="17516" x="3541713" y="4167188"/>
          <p14:tracePt t="17522" x="3541713" y="4154488"/>
          <p14:tracePt t="17530" x="3541713" y="4141788"/>
          <p14:tracePt t="17538" x="3541713" y="4117975"/>
          <p14:tracePt t="17546" x="3541713" y="4092575"/>
          <p14:tracePt t="17554" x="3541713" y="4079875"/>
          <p14:tracePt t="17562" x="3530600" y="4067175"/>
          <p14:tracePt t="17570" x="3517900" y="4029075"/>
          <p14:tracePt t="17578" x="3517900" y="4017963"/>
          <p14:tracePt t="17586" x="3505200" y="3992563"/>
          <p14:tracePt t="17592" x="3479800" y="3941763"/>
          <p14:tracePt t="17600" x="3467100" y="3892550"/>
          <p14:tracePt t="17608" x="3429000" y="3854450"/>
          <p14:tracePt t="17616" x="3379788" y="3792538"/>
          <p14:tracePt t="17624" x="3341688" y="3754438"/>
          <p14:tracePt t="17632" x="3317875" y="3741738"/>
          <p14:tracePt t="17640" x="3267075" y="3716338"/>
          <p14:tracePt t="17646" x="3254375" y="3716338"/>
          <p14:tracePt t="17654" x="3241675" y="3692525"/>
          <p14:tracePt t="17662" x="3205163" y="3679825"/>
          <p14:tracePt t="17670" x="3192463" y="3654425"/>
          <p14:tracePt t="17678" x="3179763" y="3654425"/>
          <p14:tracePt t="17686" x="3154363" y="3641725"/>
          <p14:tracePt t="17694" x="3141663" y="3641725"/>
          <p14:tracePt t="17702" x="3128963" y="3641725"/>
          <p14:tracePt t="17710" x="3103563" y="3629025"/>
          <p14:tracePt t="17716" x="3067050" y="3629025"/>
          <p14:tracePt t="17724" x="3041650" y="3629025"/>
          <p14:tracePt t="17732" x="3003550" y="3629025"/>
          <p14:tracePt t="17740" x="2979738" y="3629025"/>
          <p14:tracePt t="17748" x="2954338" y="3629025"/>
          <p14:tracePt t="17756" x="2928938" y="3641725"/>
          <p14:tracePt t="17764" x="2890838" y="3654425"/>
          <p14:tracePt t="17772" x="2879725" y="3667125"/>
          <p14:tracePt t="17778" x="2867025" y="3667125"/>
          <p14:tracePt t="17786" x="2854325" y="3679825"/>
          <p14:tracePt t="17794" x="2841625" y="3703638"/>
          <p14:tracePt t="17803" x="2803525" y="3716338"/>
          <p14:tracePt t="17810" x="2767013" y="3754438"/>
          <p14:tracePt t="17819" x="2716213" y="3792538"/>
          <p14:tracePt t="17826" x="2667000" y="3816350"/>
          <p14:tracePt t="17836" x="2603500" y="3867150"/>
          <p14:tracePt t="17842" x="2565400" y="3892550"/>
          <p14:tracePt t="17848" x="2528888" y="3941763"/>
          <p14:tracePt t="17855" x="2490788" y="3979863"/>
          <p14:tracePt t="17863" x="2478088" y="4041775"/>
          <p14:tracePt t="17872" x="2452688" y="4054475"/>
          <p14:tracePt t="17880" x="2441575" y="4092575"/>
          <p14:tracePt t="17888" x="2416175" y="4105275"/>
          <p14:tracePt t="17896" x="2403475" y="4117975"/>
          <p14:tracePt t="17904" x="2378075" y="4141788"/>
          <p14:tracePt t="17910" x="2365375" y="4154488"/>
          <p14:tracePt t="17924" x="2339975" y="4192588"/>
          <p14:tracePt t="17926" x="2328863" y="4230688"/>
          <p14:tracePt t="17936" x="2303463" y="4279900"/>
          <p14:tracePt t="17942" x="2278063" y="4341813"/>
          <p14:tracePt t="17950" x="2252663" y="4418013"/>
          <p14:tracePt t="17958" x="2228850" y="4479925"/>
          <p14:tracePt t="17966" x="2216150" y="4554538"/>
          <p14:tracePt t="17974" x="2190750" y="4630738"/>
          <p14:tracePt t="17980" x="2165350" y="4705350"/>
          <p14:tracePt t="17988" x="2152650" y="4756150"/>
          <p14:tracePt t="17996" x="2139950" y="4779963"/>
          <p14:tracePt t="18004" x="2127250" y="4805363"/>
          <p14:tracePt t="18012" x="2127250" y="4818063"/>
          <p14:tracePt t="18020" x="2127250" y="4830763"/>
          <p14:tracePt t="18028" x="2127250" y="4843463"/>
          <p14:tracePt t="18036" x="2116138" y="4868863"/>
          <p14:tracePt t="18042" x="2116138" y="4879975"/>
          <p14:tracePt t="18050" x="2116138" y="4892675"/>
          <p14:tracePt t="18058" x="2116138" y="4918075"/>
          <p14:tracePt t="18066" x="2116138" y="4930775"/>
          <p14:tracePt t="18074" x="2127250" y="4943475"/>
          <p14:tracePt t="18082" x="2139950" y="4968875"/>
          <p14:tracePt t="18089" x="2152650" y="4981575"/>
          <p14:tracePt t="18098" x="2165350" y="5005388"/>
          <p14:tracePt t="18104" x="2178050" y="5018088"/>
          <p14:tracePt t="18112" x="2190750" y="5030788"/>
          <p14:tracePt t="18120" x="2203450" y="5068888"/>
          <p14:tracePt t="18128" x="2228850" y="5105400"/>
          <p14:tracePt t="18136" x="2239963" y="5118100"/>
          <p14:tracePt t="18143" x="2265363" y="5143500"/>
          <p14:tracePt t="18153" x="2278063" y="5156200"/>
          <p14:tracePt t="18160" x="2290763" y="5168900"/>
          <p14:tracePt t="18169" x="2303463" y="5181600"/>
          <p14:tracePt t="18174" x="2303463" y="5194300"/>
          <p14:tracePt t="18182" x="2316163" y="5194300"/>
          <p14:tracePt t="18234" x="2328863" y="5194300"/>
          <p14:tracePt t="18240" x="2339975" y="5194300"/>
          <p14:tracePt t="18248" x="2352675" y="5194300"/>
          <p14:tracePt t="18256" x="2378075" y="5205413"/>
          <p14:tracePt t="18264" x="2403475" y="5205413"/>
          <p14:tracePt t="18272" x="2428875" y="5205413"/>
          <p14:tracePt t="18280" x="2465388" y="5205413"/>
          <p14:tracePt t="18288" x="2503488" y="5218113"/>
          <p14:tracePt t="18296" x="2541588" y="5230813"/>
          <p14:tracePt t="18303" x="2565400" y="5256213"/>
          <p14:tracePt t="18310" x="2590800" y="5256213"/>
          <p14:tracePt t="18319" x="2603500" y="5268913"/>
          <p14:tracePt t="18326" x="2616200" y="5268913"/>
          <p14:tracePt t="18336" x="2641600" y="5281613"/>
          <p14:tracePt t="18342" x="2654300" y="5281613"/>
          <p14:tracePt t="18350" x="2667000" y="5281613"/>
          <p14:tracePt t="18369" x="2678113" y="5281613"/>
          <p14:tracePt t="18376" x="2690813" y="5281613"/>
          <p14:tracePt t="18386" x="2703513" y="5268913"/>
          <p14:tracePt t="18392" x="2728913" y="5268913"/>
          <p14:tracePt t="18400" x="2754313" y="5243513"/>
          <p14:tracePt t="18408" x="2778125" y="5230813"/>
          <p14:tracePt t="18417" x="2803525" y="5194300"/>
          <p14:tracePt t="18423" x="2841625" y="5181600"/>
          <p14:tracePt t="18430" x="2879725" y="5156200"/>
          <p14:tracePt t="18438" x="2916238" y="5143500"/>
          <p14:tracePt t="18446" x="2954338" y="5118100"/>
          <p14:tracePt t="18455" x="2992438" y="5105400"/>
          <p14:tracePt t="18462" x="3003550" y="5081588"/>
          <p14:tracePt t="18470" x="3028950" y="5056188"/>
          <p14:tracePt t="18478" x="3067050" y="5018088"/>
          <p14:tracePt t="18486" x="3079750" y="4968875"/>
          <p14:tracePt t="18494" x="3103563" y="4930775"/>
          <p14:tracePt t="18501" x="3128963" y="4879975"/>
          <p14:tracePt t="18507" x="3167063" y="4805363"/>
          <p14:tracePt t="18516" x="3216275" y="4730750"/>
          <p14:tracePt t="18524" x="3254375" y="4667250"/>
          <p14:tracePt t="18533" x="3305175" y="4592638"/>
          <p14:tracePt t="18539" x="3328988" y="4518025"/>
          <p14:tracePt t="18548" x="3328988" y="4454525"/>
          <p14:tracePt t="18556" x="3354388" y="4405313"/>
          <p14:tracePt t="18562" x="3379788" y="4341813"/>
          <p14:tracePt t="18570" x="3379788" y="4292600"/>
          <p14:tracePt t="18578" x="3379788" y="4254500"/>
          <p14:tracePt t="18586" x="3379788" y="4205288"/>
          <p14:tracePt t="18594" x="3379788" y="4154488"/>
          <p14:tracePt t="18603" x="3379788" y="4105275"/>
          <p14:tracePt t="18610" x="3367088" y="4041775"/>
          <p14:tracePt t="18619" x="3341688" y="3979863"/>
          <p14:tracePt t="18626" x="3341688" y="3905250"/>
          <p14:tracePt t="18632" x="3328988" y="3854450"/>
          <p14:tracePt t="18640" x="3305175" y="3792538"/>
          <p14:tracePt t="18648" x="3292475" y="3741738"/>
          <p14:tracePt t="18656" x="3292475" y="3692525"/>
          <p14:tracePt t="18664" x="3267075" y="3629025"/>
          <p14:tracePt t="18672" x="3254375" y="3616325"/>
          <p14:tracePt t="18680" x="3254375" y="3603625"/>
          <p14:tracePt t="18688" x="3254375" y="3579813"/>
          <p14:tracePt t="18694" x="3254375" y="3567113"/>
          <p14:tracePt t="18702" x="3241675" y="3554413"/>
          <p14:tracePt t="18772" x="3228975" y="3554413"/>
          <p14:tracePt t="18780" x="3216275" y="3554413"/>
          <p14:tracePt t="18788" x="3192463" y="3554413"/>
          <p14:tracePt t="18796" x="3179763" y="3567113"/>
          <p14:tracePt t="18804" x="3167063" y="3579813"/>
          <p14:tracePt t="18812" x="3141663" y="3590925"/>
          <p14:tracePt t="18820" x="3128963" y="3603625"/>
          <p14:tracePt t="18826" x="3116263" y="3616325"/>
          <p14:tracePt t="18836" x="3092450" y="3629025"/>
          <p14:tracePt t="18842" x="3079750" y="3654425"/>
          <p14:tracePt t="18850" x="3054350" y="3667125"/>
          <p14:tracePt t="18857" x="3041650" y="3729038"/>
          <p14:tracePt t="18866" x="3016250" y="3779838"/>
          <p14:tracePt t="18874" x="2992438" y="3854450"/>
          <p14:tracePt t="18882" x="2979738" y="3916363"/>
          <p14:tracePt t="18890" x="2967038" y="3979863"/>
          <p14:tracePt t="18896" x="2967038" y="3992563"/>
          <p14:tracePt t="18904" x="2967038" y="4005263"/>
          <p14:tracePt t="18912" x="2967038" y="4029075"/>
          <p14:tracePt t="18937" x="3003550" y="4029075"/>
          <p14:tracePt t="18943" x="3067050" y="4029075"/>
          <p14:tracePt t="18953" x="3154363" y="4041775"/>
          <p14:tracePt t="18958" x="3267075" y="4054475"/>
          <p14:tracePt t="18966" x="3441700" y="4067175"/>
          <p14:tracePt t="18974" x="3692525" y="4092575"/>
          <p14:tracePt t="18982" x="4030663" y="4092575"/>
          <p14:tracePt t="18990" x="4518025" y="4129088"/>
          <p14:tracePt t="18998" x="4945063" y="4179888"/>
          <p14:tracePt t="19006" x="5495925" y="4217988"/>
          <p14:tracePt t="19013" x="6121400" y="4267200"/>
          <p14:tracePt t="19020" x="6859588" y="4254500"/>
          <p14:tracePt t="19028" x="7548563" y="4254500"/>
          <p14:tracePt t="19036" x="8223250" y="4292600"/>
          <p14:tracePt t="19043" x="8737600" y="4318000"/>
          <p14:tracePt t="19052" x="9237663" y="4254500"/>
          <p14:tracePt t="19060" x="9701213" y="4167188"/>
          <p14:tracePt t="19068" x="10026650" y="4129088"/>
          <p14:tracePt t="19076" x="10213975" y="4105275"/>
          <p14:tracePt t="19085" x="10339388" y="4079875"/>
          <p14:tracePt t="19090" x="10426700" y="4054475"/>
          <p14:tracePt t="19098" x="10490200" y="4029075"/>
          <p14:tracePt t="19106" x="10564813" y="4005263"/>
          <p14:tracePt t="19114" x="10652125" y="3979863"/>
          <p14:tracePt t="19122" x="10802938" y="3967163"/>
          <p14:tracePt t="19130" x="10964863" y="3967163"/>
          <p14:tracePt t="19139" x="11202988" y="3967163"/>
          <p14:tracePt t="19146" x="11541125" y="3967163"/>
          <p14:tracePt t="19152" x="11891963" y="3992563"/>
          <p14:tracePt t="19160" x="12179300" y="4029075"/>
          <p14:tracePt t="19556" x="12053888" y="2778125"/>
          <p14:tracePt t="19564" x="11966575" y="2778125"/>
          <p14:tracePt t="19572" x="11904663" y="2778125"/>
          <p14:tracePt t="19580" x="11866563" y="2778125"/>
          <p14:tracePt t="19662" x="11853863" y="2778125"/>
          <p14:tracePt t="19670" x="11804650" y="2803525"/>
          <p14:tracePt t="19676" x="11715750" y="2828925"/>
          <p14:tracePt t="19685" x="11603038" y="2852738"/>
          <p14:tracePt t="19692" x="11503025" y="2878138"/>
          <p14:tracePt t="19702" x="11403013" y="2903538"/>
          <p14:tracePt t="19708" x="11315700" y="2903538"/>
          <p14:tracePt t="19716" x="11290300" y="2903538"/>
          <p14:tracePt t="19724" x="11277600" y="2903538"/>
          <p14:tracePt t="19758" x="11277600" y="2890838"/>
          <p14:tracePt t="19766" x="11277600" y="2878138"/>
          <p14:tracePt t="19774" x="11277600" y="2865438"/>
          <p14:tracePt t="19782" x="11277600" y="2852738"/>
          <p14:tracePt t="19791" x="11290300" y="2816225"/>
          <p14:tracePt t="19798" x="11315700" y="2778125"/>
          <p14:tracePt t="19805" x="11341100" y="2740025"/>
          <p14:tracePt t="19812" x="11353800" y="2703513"/>
          <p14:tracePt t="19820" x="11377613" y="2665413"/>
          <p14:tracePt t="19828" x="11390313" y="2640013"/>
          <p14:tracePt t="19835" x="11415713" y="2603500"/>
          <p14:tracePt t="19844" x="11428413" y="2578100"/>
          <p14:tracePt t="19852" x="11441113" y="2552700"/>
          <p14:tracePt t="19860" x="11466513" y="2527300"/>
          <p14:tracePt t="19869" x="11466513" y="2503488"/>
          <p14:tracePt t="19874" x="11466513" y="2490788"/>
          <p14:tracePt t="19882" x="11479213" y="2465388"/>
          <p14:tracePt t="19890" x="11479213" y="2452688"/>
          <p14:tracePt t="19898" x="11479213" y="2439988"/>
          <p14:tracePt t="19906" x="11479213" y="2414588"/>
          <p14:tracePt t="19914" x="11479213" y="2403475"/>
          <p14:tracePt t="19922" x="11479213" y="2390775"/>
          <p14:tracePt t="19930" x="11466513" y="2365375"/>
          <p14:tracePt t="19935" x="11453813" y="2365375"/>
          <p14:tracePt t="19944" x="11453813" y="2352675"/>
          <p14:tracePt t="19952" x="11441113" y="2339975"/>
          <p14:tracePt t="19960" x="11428413" y="2327275"/>
          <p14:tracePt t="19969" x="11415713" y="2327275"/>
          <p14:tracePt t="19985" x="11415713" y="2314575"/>
          <p14:tracePt t="19992" x="11403013" y="2303463"/>
          <p14:tracePt t="20006" x="11390313" y="2290763"/>
          <p14:tracePt t="20014" x="11377613" y="2290763"/>
          <p14:tracePt t="20022" x="11366500" y="2290763"/>
          <p14:tracePt t="20030" x="11353800" y="2290763"/>
          <p14:tracePt t="20038" x="11341100" y="2290763"/>
          <p14:tracePt t="20046" x="11303000" y="2290763"/>
          <p14:tracePt t="20054" x="11277600" y="2290763"/>
          <p14:tracePt t="20062" x="11266488" y="2290763"/>
          <p14:tracePt t="20068" x="11253788" y="2290763"/>
          <p14:tracePt t="20124" x="11253788" y="2265363"/>
          <p14:tracePt t="20130" x="11241088" y="2252663"/>
          <p14:tracePt t="20138" x="11228388" y="2227263"/>
          <p14:tracePt t="20146" x="11228388" y="2214563"/>
          <p14:tracePt t="20154" x="11228388" y="2201863"/>
          <p14:tracePt t="20162" x="11228388" y="2178050"/>
          <p14:tracePt t="20187" x="11228388" y="2165350"/>
          <p14:tracePt t="20194" x="11228388" y="2152650"/>
          <p14:tracePt t="20202" x="11241088" y="2139950"/>
          <p14:tracePt t="20207" x="11266488" y="2101850"/>
          <p14:tracePt t="20215" x="11277600" y="2078038"/>
          <p14:tracePt t="20223" x="11303000" y="2065338"/>
          <p14:tracePt t="20231" x="11315700" y="2027238"/>
          <p14:tracePt t="20239" x="11341100" y="2001838"/>
          <p14:tracePt t="20247" x="11353800" y="1989138"/>
          <p14:tracePt t="20255" x="11366500" y="1965325"/>
          <p14:tracePt t="20261" x="11377613" y="1952625"/>
          <p14:tracePt t="20269" x="11377613" y="1939925"/>
          <p14:tracePt t="20277" x="11377613" y="1927225"/>
          <p14:tracePt t="20356" x="11377613" y="1914525"/>
          <p14:tracePt t="20364" x="11377613" y="1889125"/>
          <p14:tracePt t="20372" x="11377613" y="1876425"/>
          <p14:tracePt t="20380" x="11377613" y="1852613"/>
          <p14:tracePt t="20388" x="11366500" y="1827213"/>
          <p14:tracePt t="20394" x="11366500" y="1814513"/>
          <p14:tracePt t="20402" x="11366500" y="1801813"/>
          <p14:tracePt t="20410" x="11366500" y="1789113"/>
          <p14:tracePt t="20419" x="11366500" y="1776413"/>
          <p14:tracePt t="20426" x="11366500" y="1765300"/>
          <p14:tracePt t="20435" x="11366500" y="1739900"/>
          <p14:tracePt t="20442" x="11366500" y="1727200"/>
          <p14:tracePt t="20451" x="11366500" y="1714500"/>
          <p14:tracePt t="20458" x="11366500" y="1689100"/>
          <p14:tracePt t="20464" x="11366500" y="1676400"/>
          <p14:tracePt t="20472" x="11366500" y="1663700"/>
          <p14:tracePt t="20480" x="11377613" y="1639888"/>
          <p14:tracePt t="20487" x="11377613" y="1627188"/>
          <p14:tracePt t="20496" x="11377613" y="1614488"/>
          <p14:tracePt t="20504" x="11377613" y="1601788"/>
          <p14:tracePt t="20512" x="11390313" y="1589088"/>
          <p14:tracePt t="20520" x="11390313" y="1576388"/>
          <p14:tracePt t="20526" x="11403013" y="1552575"/>
          <p14:tracePt t="20535" x="11415713" y="1527175"/>
          <p14:tracePt t="20542" x="11428413" y="1514475"/>
          <p14:tracePt t="20552" x="11441113" y="1489075"/>
          <p14:tracePt t="20558" x="11453813" y="1476375"/>
          <p14:tracePt t="20566" x="11453813" y="1450975"/>
          <p14:tracePt t="20574" x="11466513" y="1427163"/>
          <p14:tracePt t="20582" x="11479213" y="1389063"/>
          <p14:tracePt t="20590" x="11490325" y="1339850"/>
          <p14:tracePt t="20596" x="11490325" y="1301750"/>
          <p14:tracePt t="20604" x="11503025" y="1263650"/>
          <p14:tracePt t="20612" x="11503025" y="1227138"/>
          <p14:tracePt t="20621" x="11515725" y="1201738"/>
          <p14:tracePt t="20628" x="11515725" y="1176338"/>
          <p14:tracePt t="20636" x="11515725" y="1150938"/>
          <p14:tracePt t="20644" x="11515725" y="1125538"/>
          <p14:tracePt t="20652" x="11490325" y="1101725"/>
          <p14:tracePt t="20658" x="11479213" y="1076325"/>
          <p14:tracePt t="20666" x="11441113" y="1050925"/>
          <p14:tracePt t="20674" x="11415713" y="1025525"/>
          <p14:tracePt t="20682" x="11403013" y="1014413"/>
          <p14:tracePt t="20690" x="11353800" y="989013"/>
          <p14:tracePt t="20698" x="11341100" y="976313"/>
          <p14:tracePt t="20705" x="11303000" y="950913"/>
          <p14:tracePt t="20714" x="11277600" y="938213"/>
          <p14:tracePt t="20720" x="11253788" y="912813"/>
          <p14:tracePt t="20728" x="11215688" y="901700"/>
          <p14:tracePt t="20736" x="11141075" y="889000"/>
          <p14:tracePt t="20744" x="11077575" y="876300"/>
          <p14:tracePt t="20752" x="11002963" y="863600"/>
          <p14:tracePt t="20760" x="10928350" y="863600"/>
          <p14:tracePt t="20768" x="10852150" y="863600"/>
          <p14:tracePt t="20776" x="10777538" y="876300"/>
          <p14:tracePt t="20785" x="10752138" y="876300"/>
          <p14:tracePt t="20790" x="10739438" y="876300"/>
          <p14:tracePt t="20798" x="10726738" y="876300"/>
          <p14:tracePt t="20846" x="10726738" y="889000"/>
          <p14:tracePt t="20854" x="10702925" y="901700"/>
          <p14:tracePt t="20860" x="10664825" y="925513"/>
          <p14:tracePt t="20869" x="10626725" y="963613"/>
          <p14:tracePt t="20876" x="10577513" y="989013"/>
          <p14:tracePt t="20885" x="10552113" y="1001713"/>
          <p14:tracePt t="20892" x="10514013" y="1025525"/>
          <p14:tracePt t="20902" x="10477500" y="1038225"/>
          <p14:tracePt t="20908" x="10452100" y="1050925"/>
          <p14:tracePt t="20924" x="10426700" y="1063625"/>
          <p14:tracePt t="20929" x="10401300" y="1063625"/>
          <p14:tracePt t="20937" x="10390188" y="1063625"/>
          <p14:tracePt t="20945" x="10377488" y="1063625"/>
          <p14:tracePt t="20953" x="10352088" y="1050925"/>
          <p14:tracePt t="20961" x="10339388" y="1050925"/>
          <p14:tracePt t="20969" x="10326688" y="1050925"/>
          <p14:tracePt t="20977" x="10301288" y="1050925"/>
          <p14:tracePt t="20986" x="10264775" y="1050925"/>
          <p14:tracePt t="20992" x="10239375" y="1050925"/>
          <p14:tracePt t="21001" x="10201275" y="1050925"/>
          <p14:tracePt t="21008" x="10188575" y="1050925"/>
          <p14:tracePt t="21016" x="10177463" y="1076325"/>
          <p14:tracePt t="21024" x="10152063" y="1089025"/>
          <p14:tracePt t="21032" x="10139363" y="1101725"/>
          <p14:tracePt t="21040" x="10113963" y="1125538"/>
          <p14:tracePt t="21048" x="10101263" y="1138238"/>
          <p14:tracePt t="21054" x="10075863" y="1163638"/>
          <p14:tracePt t="21062" x="10064750" y="1176338"/>
          <p14:tracePt t="21070" x="10052050" y="1201738"/>
          <p14:tracePt t="21078" x="10026650" y="1214438"/>
          <p14:tracePt t="21086" x="10013950" y="1238250"/>
          <p14:tracePt t="21094" x="9988550" y="1301750"/>
          <p14:tracePt t="21102" x="9952038" y="1350963"/>
          <p14:tracePt t="21110" x="9926638" y="1401763"/>
          <p14:tracePt t="21116" x="9901238" y="1450975"/>
          <p14:tracePt t="21124" x="9875838" y="1514475"/>
          <p14:tracePt t="21132" x="9839325" y="1552575"/>
          <p14:tracePt t="21140" x="9826625" y="1614488"/>
          <p14:tracePt t="21148" x="9788525" y="1639888"/>
          <p14:tracePt t="21156" x="9750425" y="1701800"/>
          <p14:tracePt t="21164" x="9726613" y="1765300"/>
          <p14:tracePt t="21173" x="9713913" y="1839913"/>
          <p14:tracePt t="21180" x="9688513" y="1914525"/>
          <p14:tracePt t="21186" x="9663113" y="1965325"/>
          <p14:tracePt t="21194" x="9637713" y="2039938"/>
          <p14:tracePt t="21203" x="9613900" y="2065338"/>
          <p14:tracePt t="21210" x="9601200" y="2101850"/>
          <p14:tracePt t="21218" x="9575800" y="2114550"/>
          <p14:tracePt t="21226" x="9575800" y="2127250"/>
          <p14:tracePt t="21280" x="9563100" y="2139950"/>
          <p14:tracePt t="21288" x="9550400" y="2139950"/>
          <p14:tracePt t="21296" x="9537700" y="2165350"/>
          <p14:tracePt t="21304" x="9501188" y="2178050"/>
          <p14:tracePt t="21310" x="9463088" y="2201863"/>
          <p14:tracePt t="21319" x="9424988" y="2214563"/>
          <p14:tracePt t="21326" x="9350375" y="2239963"/>
          <p14:tracePt t="21335" x="9301163" y="2265363"/>
          <p14:tracePt t="21342" x="9237663" y="2278063"/>
          <p14:tracePt t="21351" x="9188450" y="2303463"/>
          <p14:tracePt t="21358" x="9112250" y="2314575"/>
          <p14:tracePt t="21366" x="9037638" y="2339975"/>
          <p14:tracePt t="21374" x="8937625" y="2352675"/>
          <p14:tracePt t="21380" x="8837613" y="2378075"/>
          <p14:tracePt t="21388" x="8737600" y="2403475"/>
          <p14:tracePt t="21396" x="8612188" y="2427288"/>
          <p14:tracePt t="21405" x="8512175" y="2427288"/>
          <p14:tracePt t="21412" x="8412163" y="2452688"/>
          <p14:tracePt t="21421" x="8324850" y="2478088"/>
          <p14:tracePt t="21428" x="8212138" y="2540000"/>
          <p14:tracePt t="21436" x="8123238" y="2603500"/>
          <p14:tracePt t="21442" x="8048625" y="2678113"/>
          <p14:tracePt t="21451" x="7999413" y="2765425"/>
          <p14:tracePt t="21458" x="7974013" y="2852738"/>
          <p14:tracePt t="21466" x="7935913" y="2916238"/>
          <p14:tracePt t="21474" x="7897813" y="2978150"/>
          <p14:tracePt t="21482" x="7861300" y="3054350"/>
          <p14:tracePt t="21490" x="7823200" y="3103563"/>
          <p14:tracePt t="21498" x="7773988" y="3178175"/>
          <p14:tracePt t="21507" x="7710488" y="3254375"/>
          <p14:tracePt t="21512" x="7648575" y="3341688"/>
          <p14:tracePt t="21520" x="7585075" y="3416300"/>
          <p14:tracePt t="21528" x="7510463" y="3490913"/>
          <p14:tracePt t="21536" x="7435850" y="3579813"/>
          <p14:tracePt t="21544" x="7359650" y="3654425"/>
          <p14:tracePt t="21552" x="7285038" y="3729038"/>
          <p14:tracePt t="21560" x="7185025" y="3767138"/>
          <p14:tracePt t="21568" x="7085013" y="3829050"/>
          <p14:tracePt t="21574" x="6997700" y="3867150"/>
          <p14:tracePt t="21582" x="6897688" y="3905250"/>
          <p14:tracePt t="21590" x="6784975" y="3941763"/>
          <p14:tracePt t="21598" x="6684963" y="3967163"/>
          <p14:tracePt t="21606" x="6534150" y="3979863"/>
          <p14:tracePt t="21614" x="6383338" y="4005263"/>
          <p14:tracePt t="21622" x="6246813" y="4005263"/>
          <p14:tracePt t="21630" x="6057900" y="3967163"/>
          <p14:tracePt t="21638" x="5870575" y="3867150"/>
          <p14:tracePt t="21644" x="5708650" y="3779838"/>
          <p14:tracePt t="21652" x="5545138" y="3692525"/>
          <p14:tracePt t="21661" x="5383213" y="3629025"/>
          <p14:tracePt t="21668" x="5270500" y="3541713"/>
          <p14:tracePt t="21675" x="5157788" y="3516313"/>
          <p14:tracePt t="21685" x="5045075" y="3490913"/>
          <p14:tracePt t="21692" x="4919663" y="3467100"/>
          <p14:tracePt t="21702" x="4806950" y="3454400"/>
          <p14:tracePt t="21707" x="4706938" y="3454400"/>
          <p14:tracePt t="21714" x="4619625" y="3454400"/>
          <p14:tracePt t="21722" x="4530725" y="3467100"/>
          <p14:tracePt t="21730" x="4430713" y="3490913"/>
          <p14:tracePt t="21738" x="4356100" y="3490913"/>
          <p14:tracePt t="21746" x="4305300" y="3490913"/>
          <p14:tracePt t="21754" x="4281488" y="3490913"/>
          <p14:tracePt t="21762" x="4256088" y="3490913"/>
          <p14:tracePt t="21780" x="4243388" y="3490913"/>
          <p14:tracePt t="21796" x="4230688" y="3490913"/>
          <p14:tracePt t="21804" x="4217988" y="3467100"/>
          <p14:tracePt t="21812" x="4205288" y="3467100"/>
          <p14:tracePt t="21820" x="4181475" y="3441700"/>
          <p14:tracePt t="21828" x="4143375" y="3429000"/>
          <p14:tracePt t="21835" x="4092575" y="3403600"/>
          <p14:tracePt t="21842" x="4017963" y="3378200"/>
          <p14:tracePt t="21851" x="3943350" y="3354388"/>
          <p14:tracePt t="21858" x="3856038" y="3328988"/>
          <p14:tracePt t="21866" x="3792538" y="3316288"/>
          <p14:tracePt t="21874" x="3717925" y="3290888"/>
          <p14:tracePt t="21882" x="3679825" y="3267075"/>
          <p14:tracePt t="21890" x="3643313" y="3267075"/>
          <p14:tracePt t="21896" x="3605213" y="3267075"/>
          <p14:tracePt t="21905" x="3592513" y="3267075"/>
          <p14:tracePt t="21912" x="3579813" y="3267075"/>
          <p14:tracePt t="21920" x="3517900" y="3290888"/>
          <p14:tracePt t="21928" x="3429000" y="3316288"/>
          <p14:tracePt t="21935" x="3328988" y="3341688"/>
          <p14:tracePt t="21944" x="3228975" y="3367088"/>
          <p14:tracePt t="21951" x="3092450" y="3403600"/>
          <p14:tracePt t="21960" x="2992438" y="3429000"/>
          <p14:tracePt t="21968" x="2879725" y="3467100"/>
          <p14:tracePt t="21974" x="2790825" y="3490913"/>
          <p14:tracePt t="21982" x="2741613" y="3516313"/>
          <p14:tracePt t="21990" x="2716213" y="3541713"/>
          <p14:tracePt t="22010" x="2716213" y="3554413"/>
          <p14:tracePt t="22018" x="2716213" y="3567113"/>
          <p14:tracePt t="22026" x="2728913" y="3590925"/>
          <p14:tracePt t="22033" x="2754313" y="3654425"/>
          <p14:tracePt t="22040" x="2778125" y="3692525"/>
          <p14:tracePt t="22048" x="2803525" y="3741738"/>
          <p14:tracePt t="22055" x="2816225" y="3803650"/>
          <p14:tracePt t="22064" x="2816225" y="3841750"/>
          <p14:tracePt t="22072" x="2816225" y="3879850"/>
          <p14:tracePt t="22080" x="2816225" y="3929063"/>
          <p14:tracePt t="22088" x="2816225" y="3992563"/>
          <p14:tracePt t="22096" x="2816225" y="4029075"/>
          <p14:tracePt t="22102" x="2828925" y="4067175"/>
          <p14:tracePt t="22110" x="2854325" y="4129088"/>
          <p14:tracePt t="22118" x="2879725" y="4141788"/>
          <p14:tracePt t="22126" x="2916238" y="4179888"/>
          <p14:tracePt t="22135" x="2928938" y="4192588"/>
          <p14:tracePt t="22142" x="2967038" y="4217988"/>
          <p14:tracePt t="22152" x="2992438" y="4230688"/>
          <p14:tracePt t="22158" x="3016250" y="4267200"/>
          <p14:tracePt t="22173" x="3054350" y="4330700"/>
          <p14:tracePt t="22180" x="3079750" y="4341813"/>
          <p14:tracePt t="22187" x="3092450" y="4379913"/>
          <p14:tracePt t="22195" x="3103563" y="4392613"/>
          <p14:tracePt t="22203" x="3128963" y="4418013"/>
          <p14:tracePt t="22211" x="3141663" y="4443413"/>
          <p14:tracePt t="22219" x="3167063" y="4454525"/>
          <p14:tracePt t="22227" x="3179763" y="4479925"/>
          <p14:tracePt t="22234" x="3205163" y="4492625"/>
          <p14:tracePt t="22241" x="3216275" y="4505325"/>
          <p14:tracePt t="22250" x="3216275" y="4518025"/>
          <p14:tracePt t="22257" x="3216275" y="4530725"/>
          <p14:tracePt t="22273" x="3216275" y="4554538"/>
          <p14:tracePt t="22281" x="3216275" y="4567238"/>
          <p14:tracePt t="22289" x="3192463" y="4592638"/>
          <p14:tracePt t="22295" x="3179763" y="4605338"/>
          <p14:tracePt t="22304" x="3154363" y="4630738"/>
          <p14:tracePt t="22312" x="3154363" y="4643438"/>
          <p14:tracePt t="22320" x="3141663" y="4656138"/>
          <p14:tracePt t="22328" x="3128963" y="4679950"/>
          <p14:tracePt t="22336" x="3128963" y="4692650"/>
          <p14:tracePt t="22344" x="3128963" y="4705350"/>
          <p14:tracePt t="22352" x="3116263" y="4718050"/>
          <p14:tracePt t="22360" x="3116263" y="4730750"/>
          <p14:tracePt t="22367" x="3092450" y="4743450"/>
          <p14:tracePt t="22374" x="3079750" y="4756150"/>
          <p14:tracePt t="22382" x="3054350" y="4779963"/>
          <p14:tracePt t="22390" x="3003550" y="4792663"/>
          <p14:tracePt t="22398" x="2967038" y="4818063"/>
          <p14:tracePt t="22406" x="2928938" y="4843463"/>
          <p14:tracePt t="22414" x="2903538" y="4856163"/>
          <p14:tracePt t="22422" x="2879725" y="4879975"/>
          <p14:tracePt t="22428" x="2867025" y="4879975"/>
          <p14:tracePt t="22436" x="2854325" y="4892675"/>
          <p14:tracePt t="22724" x="2854325" y="4905375"/>
          <p14:tracePt t="23000" x="2867025" y="4905375"/>
          <p14:tracePt t="23017" x="2867025" y="4892675"/>
          <p14:tracePt t="23022" x="2890838" y="4879975"/>
          <p14:tracePt t="23030" x="2890838" y="4868863"/>
          <p14:tracePt t="23038" x="2903538" y="4856163"/>
          <p14:tracePt t="23046" x="2916238" y="4843463"/>
          <p14:tracePt t="23054" x="2916238" y="4830763"/>
          <p14:tracePt t="23062" x="2928938" y="4818063"/>
          <p14:tracePt t="23070" x="2928938" y="4805363"/>
          <p14:tracePt t="23078" x="2941638" y="4792663"/>
          <p14:tracePt t="23085" x="2954338" y="4779963"/>
          <p14:tracePt t="23092" x="2954338" y="4768850"/>
          <p14:tracePt t="23101" x="2954338" y="4743450"/>
          <p14:tracePt t="23108" x="2954338" y="4730750"/>
          <p14:tracePt t="23118" x="2954338" y="4705350"/>
          <p14:tracePt t="23124" x="2954338" y="4692650"/>
          <p14:tracePt t="23132" x="2941638" y="4667250"/>
          <p14:tracePt t="23140" x="2928938" y="4643438"/>
          <p14:tracePt t="23148" x="2903538" y="4605338"/>
          <p14:tracePt t="23154" x="2890838" y="4554538"/>
          <p14:tracePt t="23162" x="2867025" y="4530725"/>
          <p14:tracePt t="23171" x="2854325" y="4518025"/>
          <p14:tracePt t="23178" x="2841625" y="4492625"/>
          <p14:tracePt t="23186" x="2816225" y="4479925"/>
          <p14:tracePt t="23194" x="2816225" y="4467225"/>
          <p14:tracePt t="23201" x="2803525" y="4454525"/>
          <p14:tracePt t="23209" x="2803525" y="4443413"/>
          <p14:tracePt t="23216" x="2790825" y="4443413"/>
          <p14:tracePt t="23223" x="2778125" y="4430713"/>
          <p14:tracePt t="23233" x="2778125" y="4418013"/>
          <p14:tracePt t="23240" x="2767013" y="4405313"/>
          <p14:tracePt t="23248" x="2754313" y="4379913"/>
          <p14:tracePt t="23256" x="2728913" y="4367213"/>
          <p14:tracePt t="23264" x="2716213" y="4341813"/>
          <p14:tracePt t="23272" x="2703513" y="4330700"/>
          <p14:tracePt t="23278" x="2678113" y="4318000"/>
          <p14:tracePt t="23286" x="2667000" y="4305300"/>
          <p14:tracePt t="23294" x="2641600" y="4292600"/>
          <p14:tracePt t="23302" x="2628900" y="4267200"/>
          <p14:tracePt t="23310" x="2616200" y="4254500"/>
          <p14:tracePt t="23318" x="2590800" y="4254500"/>
          <p14:tracePt t="23326" x="2565400" y="4230688"/>
          <p14:tracePt t="23335" x="2554288" y="4230688"/>
          <p14:tracePt t="23342" x="2528888" y="4230688"/>
          <p14:tracePt t="23351" x="2503488" y="4230688"/>
          <p14:tracePt t="23356" x="2478088" y="4217988"/>
          <p14:tracePt t="23364" x="2465388" y="4217988"/>
          <p14:tracePt t="23372" x="2441575" y="4205288"/>
          <p14:tracePt t="23380" x="2403475" y="4192588"/>
          <p14:tracePt t="23387" x="2390775" y="4192588"/>
          <p14:tracePt t="23396" x="2378075" y="4192588"/>
          <p14:tracePt t="23404" x="2352675" y="4205288"/>
          <p14:tracePt t="23412" x="2339975" y="4217988"/>
          <p14:tracePt t="23418" x="2328863" y="4230688"/>
          <p14:tracePt t="23426" x="2328863" y="4241800"/>
          <p14:tracePt t="23435" x="2303463" y="4254500"/>
          <p14:tracePt t="23442" x="2290763" y="4279900"/>
          <p14:tracePt t="23451" x="2265363" y="4292600"/>
          <p14:tracePt t="23458" x="2252663" y="4318000"/>
          <p14:tracePt t="23468" x="2239963" y="4341813"/>
          <p14:tracePt t="23474" x="2228850" y="4354513"/>
          <p14:tracePt t="23480" x="2216150" y="4379913"/>
          <p14:tracePt t="23489" x="2203450" y="4405313"/>
          <p14:tracePt t="23496" x="2203450" y="4418013"/>
          <p14:tracePt t="23504" x="2178050" y="4443413"/>
          <p14:tracePt t="23521" x="2165350" y="4454525"/>
          <p14:tracePt t="23528" x="2152650" y="4479925"/>
          <p14:tracePt t="23536" x="2152650" y="4492625"/>
          <p14:tracePt t="23542" x="2127250" y="4518025"/>
          <p14:tracePt t="23551" x="2116138" y="4530725"/>
          <p14:tracePt t="23558" x="2090738" y="4543425"/>
          <p14:tracePt t="23567" x="2078038" y="4579938"/>
          <p14:tracePt t="23574" x="2052638" y="4605338"/>
          <p14:tracePt t="23582" x="2039938" y="4630738"/>
          <p14:tracePt t="23590" x="2014538" y="4667250"/>
          <p14:tracePt t="23598" x="1990725" y="4679950"/>
          <p14:tracePt t="23606" x="1978025" y="4692650"/>
          <p14:tracePt t="23612" x="1952625" y="4718050"/>
          <p14:tracePt t="23620" x="1939925" y="4730750"/>
          <p14:tracePt t="23628" x="1927225" y="4730750"/>
          <p14:tracePt t="23636" x="1927225" y="4743450"/>
          <p14:tracePt t="23644" x="1927225" y="4756150"/>
          <p14:tracePt t="23652" x="1927225" y="4768850"/>
          <p14:tracePt t="23660" x="1927225" y="4779963"/>
          <p14:tracePt t="23668" x="1927225" y="4792663"/>
          <p14:tracePt t="23674" x="1939925" y="4818063"/>
          <p14:tracePt t="23683" x="1965325" y="4843463"/>
          <p14:tracePt t="23690" x="1978025" y="4868863"/>
          <p14:tracePt t="23698" x="2003425" y="4905375"/>
          <p14:tracePt t="23706" x="2027238" y="4968875"/>
          <p14:tracePt t="23714" x="2052638" y="5043488"/>
          <p14:tracePt t="23722" x="2078038" y="5081588"/>
          <p14:tracePt t="23730" x="2103438" y="5118100"/>
          <p14:tracePt t="23738" x="2116138" y="5143500"/>
          <p14:tracePt t="23743" x="2127250" y="5156200"/>
          <p14:tracePt t="23752" x="2152650" y="5168900"/>
          <p14:tracePt t="23760" x="2165350" y="5205413"/>
          <p14:tracePt t="23768" x="2190750" y="5218113"/>
          <p14:tracePt t="23776" x="2203450" y="5243513"/>
          <p14:tracePt t="23785" x="2228850" y="5256213"/>
          <p14:tracePt t="23792" x="2239963" y="5281613"/>
          <p14:tracePt t="23801" x="2265363" y="5305425"/>
          <p14:tracePt t="23806" x="2278063" y="5318125"/>
          <p14:tracePt t="23814" x="2303463" y="5356225"/>
          <p14:tracePt t="23823" x="2339975" y="5407025"/>
          <p14:tracePt t="23830" x="2365375" y="5443538"/>
          <p14:tracePt t="23838" x="2378075" y="5507038"/>
          <p14:tracePt t="23846" x="2416175" y="5543550"/>
          <p14:tracePt t="23854" x="2428875" y="5568950"/>
          <p14:tracePt t="23862" x="2452688" y="5594350"/>
          <p14:tracePt t="23870" x="2465388" y="5607050"/>
          <p14:tracePt t="23876" x="2490788" y="5630863"/>
          <p14:tracePt t="23885" x="2503488" y="5643563"/>
          <p14:tracePt t="23892" x="2541588" y="5668963"/>
          <p14:tracePt t="23901" x="2554288" y="5668963"/>
          <p14:tracePt t="23908" x="2590800" y="5668963"/>
          <p14:tracePt t="23918" x="2654300" y="5668963"/>
          <p14:tracePt t="23935" x="2816225" y="5668963"/>
          <p14:tracePt t="23939" x="2903538" y="5668963"/>
          <p14:tracePt t="23946" x="3003550" y="5668963"/>
          <p14:tracePt t="23953" x="3092450" y="5668963"/>
          <p14:tracePt t="23962" x="3154363" y="5668963"/>
          <p14:tracePt t="23970" x="3179763" y="5668963"/>
          <p14:tracePt t="23978" x="3216275" y="5668963"/>
          <p14:tracePt t="23986" x="3228975" y="5668963"/>
          <p14:tracePt t="23994" x="3241675" y="5668963"/>
          <p14:tracePt t="24001" x="3267075" y="5668963"/>
          <p14:tracePt t="24008" x="3279775" y="5656263"/>
          <p14:tracePt t="24018" x="3292475" y="5643563"/>
          <p14:tracePt t="24024" x="3328988" y="5630863"/>
          <p14:tracePt t="24033" x="3367088" y="5619750"/>
          <p14:tracePt t="24040" x="3417888" y="5594350"/>
          <p14:tracePt t="24048" x="3467100" y="5594350"/>
          <p14:tracePt t="24056" x="3505200" y="5594350"/>
          <p14:tracePt t="24064" x="3567113" y="5581650"/>
          <p14:tracePt t="24071" x="3579813" y="5568950"/>
          <p14:tracePt t="24078" x="3592513" y="5568950"/>
          <p14:tracePt t="24086" x="3617913" y="5556250"/>
          <p14:tracePt t="24094" x="3630613" y="5556250"/>
          <p14:tracePt t="24101" x="3643313" y="5530850"/>
          <p14:tracePt t="24110" x="3667125" y="5518150"/>
          <p14:tracePt t="24118" x="3692525" y="5494338"/>
          <p14:tracePt t="24126" x="3730625" y="5481638"/>
          <p14:tracePt t="24133" x="3756025" y="5456238"/>
          <p14:tracePt t="24140" x="3805238" y="5430838"/>
          <p14:tracePt t="24148" x="3843338" y="5394325"/>
          <p14:tracePt t="24156" x="3905250" y="5343525"/>
          <p14:tracePt t="24165" x="3968750" y="5305425"/>
          <p14:tracePt t="24172" x="4030663" y="5256213"/>
          <p14:tracePt t="24180" x="4068763" y="5194300"/>
          <p14:tracePt t="24188" x="4105275" y="5118100"/>
          <p14:tracePt t="24195" x="4130675" y="5043488"/>
          <p14:tracePt t="24201" x="4156075" y="4968875"/>
          <p14:tracePt t="24209" x="4181475" y="4905375"/>
          <p14:tracePt t="24217" x="4192588" y="4830763"/>
          <p14:tracePt t="24225" x="4205288" y="4768850"/>
          <p14:tracePt t="24233" x="4205288" y="4692650"/>
          <p14:tracePt t="24241" x="4205288" y="4643438"/>
          <p14:tracePt t="24251" x="4205288" y="4592638"/>
          <p14:tracePt t="24258" x="4192588" y="4554538"/>
          <p14:tracePt t="24268" x="4181475" y="4479925"/>
          <p14:tracePt t="24272" x="4156075" y="4392613"/>
          <p14:tracePt t="24280" x="4130675" y="4318000"/>
          <p14:tracePt t="24288" x="4105275" y="4241800"/>
          <p14:tracePt t="24296" x="4092575" y="4192588"/>
          <p14:tracePt t="24305" x="4092575" y="4141788"/>
          <p14:tracePt t="24312" x="4081463" y="4117975"/>
          <p14:tracePt t="24320" x="4081463" y="4092575"/>
          <p14:tracePt t="24328" x="4081463" y="4067175"/>
          <p14:tracePt t="24335" x="4081463" y="4041775"/>
          <p14:tracePt t="24342" x="4081463" y="4029075"/>
          <p14:tracePt t="24351" x="4081463" y="4005263"/>
          <p14:tracePt t="24358" x="4081463" y="3992563"/>
          <p14:tracePt t="24368" x="4081463" y="3979863"/>
          <p14:tracePt t="24374" x="4081463" y="3967163"/>
          <p14:tracePt t="24383" x="4081463" y="3941763"/>
          <p14:tracePt t="24390" x="4081463" y="3929063"/>
          <p14:tracePt t="24396" x="4068763" y="3905250"/>
          <p14:tracePt t="24403" x="4068763" y="3879850"/>
          <p14:tracePt t="24411" x="4043363" y="3816350"/>
          <p14:tracePt t="24419" x="4017963" y="3767138"/>
          <p14:tracePt t="24427" x="3992563" y="3716338"/>
          <p14:tracePt t="24435" x="3979863" y="3679825"/>
          <p14:tracePt t="24443" x="3956050" y="3654425"/>
          <p14:tracePt t="24452" x="3943350" y="3629025"/>
          <p14:tracePt t="24459" x="3917950" y="3590925"/>
          <p14:tracePt t="24467" x="3905250" y="3579813"/>
          <p14:tracePt t="24473" x="3879850" y="3567113"/>
          <p14:tracePt t="24481" x="3867150" y="3529013"/>
          <p14:tracePt t="24489" x="3856038" y="3516313"/>
          <p14:tracePt t="24497" x="3856038" y="3503613"/>
          <p14:tracePt t="24505" x="3830638" y="3467100"/>
          <p14:tracePt t="24513" x="3817938" y="3454400"/>
          <p14:tracePt t="24521" x="3792538" y="3441700"/>
          <p14:tracePt t="24527" x="3779838" y="3416300"/>
          <p14:tracePt t="24535" x="3756025" y="3403600"/>
          <p14:tracePt t="24543" x="3743325" y="3390900"/>
          <p14:tracePt t="24552" x="3730625" y="3378200"/>
          <p14:tracePt t="24559" x="3705225" y="3367088"/>
          <p14:tracePt t="24567" x="3692525" y="3354388"/>
          <p14:tracePt t="24583" x="3679825" y="3341688"/>
          <p14:tracePt t="24602" x="3667125" y="3328988"/>
          <p14:tracePt t="24609" x="3654425" y="3316288"/>
          <p14:tracePt t="24617" x="3630613" y="3316288"/>
          <p14:tracePt t="24625" x="3617913" y="3290888"/>
          <p14:tracePt t="24633" x="3592513" y="3278188"/>
          <p14:tracePt t="24641" x="3567113" y="3267075"/>
          <p14:tracePt t="24650" x="3530600" y="3241675"/>
          <p14:tracePt t="24655" x="3505200" y="3241675"/>
          <p14:tracePt t="24663" x="3479800" y="3216275"/>
          <p14:tracePt t="24671" x="3467100" y="3216275"/>
          <p14:tracePt t="24679" x="3441700" y="3216275"/>
          <p14:tracePt t="24687" x="3429000" y="3216275"/>
          <p14:tracePt t="24700" x="3417888" y="3216275"/>
          <p14:tracePt t="24707" x="3417888" y="3203575"/>
          <p14:tracePt t="24716" x="3405188" y="3203575"/>
          <p14:tracePt t="24723" x="3379788" y="3203575"/>
          <p14:tracePt t="24729" x="3354388" y="3203575"/>
          <p14:tracePt t="24737" x="3317875" y="3203575"/>
          <p14:tracePt t="24745" x="3279775" y="3203575"/>
          <p14:tracePt t="24753" x="3228975" y="3228975"/>
          <p14:tracePt t="24761" x="3167063" y="3241675"/>
          <p14:tracePt t="24769" x="3141663" y="3267075"/>
          <p14:tracePt t="24777" x="3116263" y="3278188"/>
          <p14:tracePt t="24785" x="3092450" y="3278188"/>
          <p14:tracePt t="24890" x="3079750" y="3278188"/>
          <p14:tracePt t="24898" x="3067050" y="3303588"/>
          <p14:tracePt t="24906" x="3054350" y="3316288"/>
          <p14:tracePt t="24914" x="3028950" y="3328988"/>
          <p14:tracePt t="24921" x="3028950" y="3341688"/>
          <p14:tracePt t="24939" x="3028950" y="3354388"/>
          <p14:tracePt t="24953" x="3028950" y="3367088"/>
          <p14:tracePt t="24960" x="3028950" y="3378200"/>
          <p14:tracePt t="24968" x="3028950" y="3390900"/>
          <p14:tracePt t="24976" x="3028950" y="3403600"/>
          <p14:tracePt t="24985" x="3028950" y="3416300"/>
          <p14:tracePt t="24990" x="3028950" y="3429000"/>
          <p14:tracePt t="24998" x="3041650" y="3454400"/>
          <p14:tracePt t="25006" x="3041650" y="3467100"/>
          <p14:tracePt t="25014" x="3054350" y="3479800"/>
          <p14:tracePt t="25022" x="3054350" y="3503613"/>
          <p14:tracePt t="25030" x="3054350" y="3516313"/>
          <p14:tracePt t="25038" x="3054350" y="3529013"/>
          <p14:tracePt t="25108" x="3054350" y="3541713"/>
          <p14:tracePt t="25116" x="3067050" y="3554413"/>
          <p14:tracePt t="25122" x="3067050" y="3567113"/>
          <p14:tracePt t="25130" x="3079750" y="3579813"/>
          <p14:tracePt t="25146" x="3092450" y="3603625"/>
          <p14:tracePt t="25162" x="3092450" y="3616325"/>
          <p14:tracePt t="25196" x="3092450" y="3629025"/>
          <p14:tracePt t="25220" x="3103563" y="3629025"/>
          <p14:tracePt t="25236" x="3116263" y="3654425"/>
          <p14:tracePt t="25250" x="3141663" y="3667125"/>
          <p14:tracePt t="25266" x="3154363" y="3679825"/>
          <p14:tracePt t="25274" x="3167063" y="3692525"/>
          <p14:tracePt t="25290" x="3179763" y="3703638"/>
          <p14:tracePt t="25298" x="3192463" y="3703638"/>
          <p14:tracePt t="25320" x="3205163" y="3703638"/>
          <p14:tracePt t="25328" x="3228975" y="3716338"/>
          <p14:tracePt t="25336" x="3241675" y="3741738"/>
          <p14:tracePt t="25343" x="3267075" y="3741738"/>
          <p14:tracePt t="25352" x="3279775" y="3754438"/>
          <p14:tracePt t="25360" x="3292475" y="3767138"/>
          <p14:tracePt t="25368" x="3305175" y="3767138"/>
          <p14:tracePt t="25522" x="3317875" y="3779838"/>
          <p14:tracePt t="25530" x="3328988" y="3779838"/>
          <p14:tracePt t="25538" x="3354388" y="3779838"/>
          <p14:tracePt t="25546" x="3354388" y="3792538"/>
          <p14:tracePt t="25553" x="3367088" y="3792538"/>
          <p14:tracePt t="25716" x="3379788" y="3792538"/>
          <p14:tracePt t="25860" x="3392488" y="3792538"/>
          <p14:tracePt t="25942" x="3405188" y="3792538"/>
          <p14:tracePt t="26106" x="3417888" y="3792538"/>
          <p14:tracePt t="26119" x="3429000" y="3792538"/>
          <p14:tracePt t="26137" x="3429000" y="3803650"/>
          <p14:tracePt t="26182" x="3429000" y="3816350"/>
          <p14:tracePt t="26198" x="3429000" y="3829050"/>
          <p14:tracePt t="26206" x="3429000" y="3854450"/>
          <p14:tracePt t="26222" x="3429000" y="3867150"/>
          <p14:tracePt t="26230" x="3429000" y="3892550"/>
          <p14:tracePt t="26244" x="3417888" y="3905250"/>
          <p14:tracePt t="26252" x="3405188" y="3916363"/>
          <p14:tracePt t="26260" x="3405188" y="3929063"/>
          <p14:tracePt t="26267" x="3405188" y="3941763"/>
          <p14:tracePt t="26284" x="3405188" y="3954463"/>
          <p14:tracePt t="26292" x="3392488" y="3967163"/>
          <p14:tracePt t="26301" x="3392488" y="3979863"/>
          <p14:tracePt t="26306" x="3392488" y="3992563"/>
          <p14:tracePt t="26314" x="3392488" y="4017963"/>
          <p14:tracePt t="26330" x="3392488" y="4029075"/>
          <p14:tracePt t="26338" x="3392488" y="4054475"/>
          <p14:tracePt t="26346" x="3392488" y="4067175"/>
          <p14:tracePt t="26354" x="3392488" y="4079875"/>
          <p14:tracePt t="26362" x="3392488" y="4105275"/>
          <p14:tracePt t="26370" x="3417888" y="4117975"/>
          <p14:tracePt t="26376" x="3429000" y="4141788"/>
          <p14:tracePt t="26385" x="3441700" y="4154488"/>
          <p14:tracePt t="26392" x="3454400" y="4167188"/>
          <p14:tracePt t="26401" x="3479800" y="4179888"/>
          <p14:tracePt t="26408" x="3492500" y="4192588"/>
          <p14:tracePt t="26417" x="3505200" y="4205288"/>
          <p14:tracePt t="26424" x="3530600" y="4217988"/>
          <p14:tracePt t="26434" x="3541713" y="4230688"/>
          <p14:tracePt t="26438" x="3567113" y="4241800"/>
          <p14:tracePt t="26446" x="3567113" y="4254500"/>
          <p14:tracePt t="26454" x="3592513" y="4279900"/>
          <p14:tracePt t="26462" x="3605213" y="4292600"/>
          <p14:tracePt t="26470" x="3630613" y="4318000"/>
          <p14:tracePt t="26478" x="3643313" y="4330700"/>
          <p14:tracePt t="26486" x="3654425" y="4341813"/>
          <p14:tracePt t="26494" x="3679825" y="4367213"/>
          <p14:tracePt t="26502" x="3692525" y="4379913"/>
          <p14:tracePt t="26508" x="3705225" y="4405313"/>
          <p14:tracePt t="26517" x="3717925" y="4418013"/>
          <p14:tracePt t="26524" x="3730625" y="4430713"/>
          <p14:tracePt t="26535" x="3743325" y="4443413"/>
          <p14:tracePt t="26540" x="3756025" y="4454525"/>
          <p14:tracePt t="26548" x="3767138" y="4479925"/>
          <p14:tracePt t="26556" x="3779838" y="4492625"/>
          <p14:tracePt t="26564" x="3792538" y="4505325"/>
          <p14:tracePt t="26570" x="3805238" y="4518025"/>
          <p14:tracePt t="26578" x="3817938" y="4530725"/>
          <p14:tracePt t="26586" x="3830638" y="4554538"/>
          <p14:tracePt t="26594" x="3843338" y="4567238"/>
          <p14:tracePt t="26602" x="3843338" y="4579938"/>
          <p14:tracePt t="26610" x="3856038" y="4605338"/>
          <p14:tracePt t="26618" x="3856038" y="4630738"/>
          <p14:tracePt t="26626" x="3867150" y="4643438"/>
          <p14:tracePt t="26634" x="3867150" y="4667250"/>
          <p14:tracePt t="26640" x="3867150" y="4679950"/>
          <p14:tracePt t="26648" x="3867150" y="4692650"/>
          <p14:tracePt t="26656" x="3867150" y="4705350"/>
          <p14:tracePt t="26664" x="3867150" y="4718050"/>
          <p14:tracePt t="26672" x="3867150" y="4730750"/>
          <p14:tracePt t="26680" x="3867150" y="4743450"/>
          <p14:tracePt t="26698" x="3867150" y="4768850"/>
          <p14:tracePt t="26706" x="3867150" y="4779963"/>
          <p14:tracePt t="26714" x="3867150" y="4792663"/>
          <p14:tracePt t="26722" x="3879850" y="4805363"/>
          <p14:tracePt t="26730" x="3892550" y="4830763"/>
          <p14:tracePt t="26746" x="3905250" y="4856163"/>
          <p14:tracePt t="26754" x="3917950" y="4879975"/>
          <p14:tracePt t="26760" x="3917950" y="4892675"/>
          <p14:tracePt t="26767" x="3917950" y="4905375"/>
          <p14:tracePt t="26776" x="3917950" y="4930775"/>
          <p14:tracePt t="26792" x="3917950" y="4943475"/>
          <p14:tracePt t="26808" x="3917950" y="4956175"/>
          <p14:tracePt t="26838" x="3917950" y="4968875"/>
          <p14:tracePt t="26846" x="3917950" y="4981575"/>
          <p14:tracePt t="26854" x="3917950" y="5005388"/>
          <p14:tracePt t="26862" x="3917950" y="5018088"/>
          <p14:tracePt t="26869" x="3917950" y="5030788"/>
          <p14:tracePt t="26878" x="3917950" y="5043488"/>
          <p14:tracePt t="26886" x="3917950" y="5068888"/>
          <p14:tracePt t="26920" x="3917950" y="5081588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F55C84-F9C3-4E13-A6A6-5275B0DCA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s-CL" sz="4600"/>
              <a:t>Etiología: Trastornos Metabólicos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5E971E21-9014-4FEF-938E-487A940EA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/>
          </a:bodyPr>
          <a:lstStyle/>
          <a:p>
            <a:r>
              <a:rPr lang="es-CL" sz="2400" dirty="0"/>
              <a:t>Varios EIM se asocian a microcefalia</a:t>
            </a:r>
          </a:p>
          <a:p>
            <a:r>
              <a:rPr lang="es-CL" sz="2400" dirty="0"/>
              <a:t>El porcentaje de EIM en niños con microcefalia es bajo 1-1.5%</a:t>
            </a:r>
          </a:p>
          <a:p>
            <a:r>
              <a:rPr lang="es-CL" sz="2400" dirty="0" err="1"/>
              <a:t>Aminoacidurias</a:t>
            </a:r>
            <a:r>
              <a:rPr lang="es-CL" sz="2400" dirty="0"/>
              <a:t>: PKU</a:t>
            </a:r>
          </a:p>
          <a:p>
            <a:r>
              <a:rPr lang="es-CL" sz="2400" dirty="0"/>
              <a:t>Acidurias Orgánicas</a:t>
            </a:r>
          </a:p>
          <a:p>
            <a:r>
              <a:rPr lang="es-CL" sz="2400" dirty="0"/>
              <a:t>Trastornos del ciclo de la urea</a:t>
            </a:r>
          </a:p>
          <a:p>
            <a:r>
              <a:rPr lang="es-CL" sz="2400" dirty="0" err="1"/>
              <a:t>Lipofuscinosis</a:t>
            </a:r>
            <a:r>
              <a:rPr lang="es-CL" sz="2400" dirty="0"/>
              <a:t> neuronal </a:t>
            </a:r>
            <a:r>
              <a:rPr lang="es-CL" sz="2400" dirty="0" err="1"/>
              <a:t>ceroidea</a:t>
            </a:r>
            <a:endParaRPr lang="es-CL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988948-3A3C-4B65-942E-07E564205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9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32"/>
    </mc:Choice>
    <mc:Fallback>
      <p:transition spd="slow" advTm="22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32" x="3930650" y="5081588"/>
          <p14:tracePt t="16640" x="4068763" y="5081588"/>
          <p14:tracePt t="16649" x="4143375" y="5005388"/>
          <p14:tracePt t="16656" x="4181475" y="4930775"/>
          <p14:tracePt t="16664" x="4217988" y="4843463"/>
          <p14:tracePt t="16672" x="4268788" y="4730750"/>
          <p14:tracePt t="16681" x="4343400" y="4554538"/>
          <p14:tracePt t="16687" x="4418013" y="4367213"/>
          <p14:tracePt t="16695" x="4556125" y="4167188"/>
          <p14:tracePt t="16702" x="4668838" y="4017963"/>
          <p14:tracePt t="16711" x="4768850" y="3905250"/>
          <p14:tracePt t="16718" x="4843463" y="3829050"/>
          <p14:tracePt t="16728" x="4868863" y="3803650"/>
          <p14:tracePt t="16734" x="4868863" y="3792538"/>
          <p14:tracePt t="16768" x="4856163" y="3792538"/>
          <p14:tracePt t="16777" x="4832350" y="3803650"/>
          <p14:tracePt t="16784" x="4781550" y="3841750"/>
          <p14:tracePt t="16793" x="4719638" y="3892550"/>
          <p14:tracePt t="16800" x="4668838" y="3954463"/>
          <p14:tracePt t="16810" x="4643438" y="3992563"/>
          <p14:tracePt t="16816" x="4619625" y="4054475"/>
          <p14:tracePt t="16822" x="4606925" y="4105275"/>
          <p14:tracePt t="16830" x="4606925" y="4154488"/>
          <p14:tracePt t="16838" x="4606925" y="4192588"/>
          <p14:tracePt t="16847" x="4606925" y="4230688"/>
          <p14:tracePt t="16854" x="4619625" y="4254500"/>
          <p14:tracePt t="16862" x="4643438" y="4279900"/>
          <p14:tracePt t="16870" x="4656138" y="4292600"/>
          <p14:tracePt t="16879" x="4668838" y="4318000"/>
          <p14:tracePt t="17134" x="4668838" y="4330700"/>
          <p14:tracePt t="17145" x="4656138" y="4341813"/>
          <p14:tracePt t="17152" x="4556125" y="4354513"/>
          <p14:tracePt t="17160" x="4456113" y="4354513"/>
          <p14:tracePt t="17168" x="4356100" y="4354513"/>
          <p14:tracePt t="17178" x="4256088" y="4330700"/>
          <p14:tracePt t="17184" x="4143375" y="4305300"/>
          <p14:tracePt t="17193" x="4130675" y="4241800"/>
          <p14:tracePt t="17201" x="4130675" y="4154488"/>
          <p14:tracePt t="17210" x="4130675" y="4079875"/>
          <p14:tracePt t="17214" x="4130675" y="4029075"/>
          <p14:tracePt t="17222" x="4156075" y="3992563"/>
          <p14:tracePt t="17230" x="4181475" y="3941763"/>
          <p14:tracePt t="17238" x="4181475" y="3929063"/>
          <p14:tracePt t="17247" x="4205288" y="3905250"/>
          <p14:tracePt t="17254" x="4217988" y="3879850"/>
          <p14:tracePt t="17262" x="4243388" y="3867150"/>
          <p14:tracePt t="17270" x="4268788" y="3841750"/>
          <p14:tracePt t="17277" x="4343400" y="3754438"/>
          <p14:tracePt t="17284" x="4443413" y="3692525"/>
          <p14:tracePt t="17293" x="4543425" y="3679825"/>
          <p14:tracePt t="17301" x="4668838" y="3679825"/>
          <p14:tracePt t="17310" x="4843463" y="3692525"/>
          <p14:tracePt t="17316" x="4994275" y="3741738"/>
          <p14:tracePt t="17325" x="5170488" y="3792538"/>
          <p14:tracePt t="17332" x="5319713" y="3854450"/>
          <p14:tracePt t="17341" x="5457825" y="3916363"/>
          <p14:tracePt t="17347" x="5583238" y="3979863"/>
          <p14:tracePt t="17354" x="5683250" y="4017963"/>
          <p14:tracePt t="17363" x="5770563" y="4041775"/>
          <p14:tracePt t="17370" x="5870575" y="4079875"/>
          <p14:tracePt t="17379" x="5932488" y="4105275"/>
          <p14:tracePt t="17386" x="6021388" y="4117975"/>
          <p14:tracePt t="17394" x="6108700" y="4129088"/>
          <p14:tracePt t="17402" x="6208713" y="4141788"/>
          <p14:tracePt t="17410" x="6346825" y="4167188"/>
          <p14:tracePt t="17417" x="6483350" y="4179888"/>
          <p14:tracePt t="17426" x="6634163" y="4192588"/>
          <p14:tracePt t="17433" x="6784975" y="4217988"/>
          <p14:tracePt t="17441" x="6921500" y="4254500"/>
          <p14:tracePt t="17449" x="7072313" y="4279900"/>
          <p14:tracePt t="17456" x="7210425" y="4305300"/>
          <p14:tracePt t="17464" x="7310438" y="4318000"/>
          <p14:tracePt t="17472" x="7410450" y="4318000"/>
          <p14:tracePt t="17479" x="7510463" y="4318000"/>
          <p14:tracePt t="17486" x="7610475" y="4305300"/>
          <p14:tracePt t="17495" x="7723188" y="4267200"/>
          <p14:tracePt t="17502" x="7823200" y="4241800"/>
          <p14:tracePt t="17510" x="7935913" y="4154488"/>
          <p14:tracePt t="17518" x="8023225" y="4079875"/>
          <p14:tracePt t="17527" x="8099425" y="3979863"/>
          <p14:tracePt t="17534" x="8186738" y="3916363"/>
          <p14:tracePt t="17541" x="8235950" y="3854450"/>
          <p14:tracePt t="17549" x="8286750" y="3829050"/>
          <p14:tracePt t="17556" x="8299450" y="3792538"/>
          <p14:tracePt t="17564" x="8324850" y="3779838"/>
          <p14:tracePt t="17572" x="8335963" y="3767138"/>
          <p14:tracePt t="17580" x="8361363" y="3741738"/>
          <p14:tracePt t="17588" x="8374063" y="3716338"/>
          <p14:tracePt t="17596" x="8399463" y="3679825"/>
          <p14:tracePt t="17602" x="8435975" y="3629025"/>
          <p14:tracePt t="17610" x="8486775" y="3554413"/>
          <p14:tracePt t="17618" x="8561388" y="3479800"/>
          <p14:tracePt t="17627" x="8637588" y="3390900"/>
          <p14:tracePt t="17634" x="8699500" y="3278188"/>
          <p14:tracePt t="17644" x="8786813" y="3190875"/>
          <p14:tracePt t="17650" x="8850313" y="3128963"/>
          <p14:tracePt t="17660" x="8874125" y="3078163"/>
          <p14:tracePt t="17666" x="8899525" y="3054350"/>
          <p14:tracePt t="17672" x="8912225" y="3028950"/>
          <p14:tracePt t="17844" x="8886825" y="3028950"/>
          <p14:tracePt t="17853" x="8850313" y="3041650"/>
          <p14:tracePt t="17860" x="8812213" y="3054350"/>
          <p14:tracePt t="17869" x="8774113" y="3065463"/>
          <p14:tracePt t="17877" x="8724900" y="3065463"/>
          <p14:tracePt t="17883" x="8686800" y="3078163"/>
          <p14:tracePt t="17894" x="8661400" y="3090863"/>
          <p14:tracePt t="17898" x="8637588" y="3103563"/>
          <p14:tracePt t="17906" x="8624888" y="3103563"/>
          <p14:tracePt t="17914" x="8599488" y="3128963"/>
          <p14:tracePt t="17922" x="8586788" y="3141663"/>
          <p14:tracePt t="17930" x="8574088" y="3165475"/>
          <p14:tracePt t="17936" x="8548688" y="3216275"/>
          <p14:tracePt t="17944" x="8524875" y="3278188"/>
          <p14:tracePt t="17952" x="8499475" y="3367088"/>
          <p14:tracePt t="17960" x="8474075" y="3441700"/>
          <p14:tracePt t="17968" x="8448675" y="3503613"/>
          <p14:tracePt t="17976" x="8448675" y="3529013"/>
          <p14:tracePt t="17984" x="8448675" y="3541713"/>
          <p14:tracePt t="17992" x="8448675" y="3554413"/>
          <p14:tracePt t="17998" x="8448675" y="3579813"/>
          <p14:tracePt t="18006" x="8474075" y="3590925"/>
          <p14:tracePt t="18014" x="8512175" y="3616325"/>
          <p14:tracePt t="18022" x="8574088" y="3654425"/>
          <p14:tracePt t="18030" x="8637588" y="3679825"/>
          <p14:tracePt t="18038" x="8686800" y="3703638"/>
          <p14:tracePt t="18046" x="8724900" y="3729038"/>
          <p14:tracePt t="18054" x="8750300" y="3741738"/>
          <p14:tracePt t="18062" x="8763000" y="3741738"/>
          <p14:tracePt t="18068" x="8774113" y="3754438"/>
          <p14:tracePt t="18084" x="8786813" y="3779838"/>
          <p14:tracePt t="18093" x="8799513" y="3792538"/>
          <p14:tracePt t="18100" x="8799513" y="3803650"/>
          <p14:tracePt t="18110" x="8799513" y="3816350"/>
          <p14:tracePt t="18126" x="8799513" y="3829050"/>
          <p14:tracePt t="18130" x="8799513" y="3841750"/>
          <p14:tracePt t="18138" x="8799513" y="3854450"/>
          <p14:tracePt t="18146" x="8799513" y="3867150"/>
          <p14:tracePt t="18155" x="8799513" y="3879850"/>
          <p14:tracePt t="18162" x="8799513" y="3892550"/>
          <p14:tracePt t="18178" x="8799513" y="3905250"/>
          <p14:tracePt t="18364" x="8786813" y="3905250"/>
          <p14:tracePt t="18372" x="8774113" y="3905250"/>
          <p14:tracePt t="18380" x="8763000" y="3916363"/>
          <p14:tracePt t="18388" x="8750300" y="3916363"/>
          <p14:tracePt t="18395" x="8724900" y="3929063"/>
          <p14:tracePt t="18402" x="8699500" y="3941763"/>
          <p14:tracePt t="18410" x="8661400" y="3954463"/>
          <p14:tracePt t="18418" x="8624888" y="3979863"/>
          <p14:tracePt t="18427" x="8561388" y="4005263"/>
          <p14:tracePt t="18434" x="8524875" y="4005263"/>
          <p14:tracePt t="18443" x="8499475" y="4029075"/>
          <p14:tracePt t="18450" x="8474075" y="4029075"/>
          <p14:tracePt t="18509" x="8474075" y="4041775"/>
          <p14:tracePt t="18530" x="8474075" y="4054475"/>
          <p14:tracePt t="18554" x="8486775" y="4079875"/>
          <p14:tracePt t="18562" x="8499475" y="4105275"/>
          <p14:tracePt t="18570" x="8524875" y="4117975"/>
          <p14:tracePt t="18579" x="8537575" y="4129088"/>
          <p14:tracePt t="18593" x="8548688" y="4141788"/>
          <p14:tracePt t="18600" x="8561388" y="4141788"/>
          <p14:tracePt t="18741" x="8574088" y="4141788"/>
          <p14:tracePt t="18757" x="8574088" y="4129088"/>
          <p14:tracePt t="18768" x="8586788" y="4129088"/>
          <p14:tracePt t="18860" x="8586788" y="4117975"/>
          <p14:tracePt t="18868" x="8586788" y="4105275"/>
          <p14:tracePt t="18884" x="8586788" y="4092575"/>
          <p14:tracePt t="18900" x="8586788" y="4067175"/>
          <p14:tracePt t="18909" x="8586788" y="4054475"/>
          <p14:tracePt t="18916" x="8586788" y="4029075"/>
          <p14:tracePt t="18922" x="8574088" y="4005263"/>
          <p14:tracePt t="18930" x="8561388" y="3979863"/>
          <p14:tracePt t="18938" x="8537575" y="3954463"/>
          <p14:tracePt t="18948" x="8524875" y="3941763"/>
          <p14:tracePt t="18954" x="8499475" y="3916363"/>
          <p14:tracePt t="18962" x="8474075" y="3916363"/>
          <p14:tracePt t="18970" x="8448675" y="3892550"/>
          <p14:tracePt t="18979" x="8424863" y="3879850"/>
          <p14:tracePt t="18985" x="8412163" y="3879850"/>
          <p14:tracePt t="18992" x="8386763" y="3879850"/>
          <p14:tracePt t="19000" x="8374063" y="3879850"/>
          <p14:tracePt t="19009" x="8361363" y="3879850"/>
          <p14:tracePt t="19016" x="8335963" y="3879850"/>
          <p14:tracePt t="19025" x="8312150" y="3892550"/>
          <p14:tracePt t="19032" x="8299450" y="3892550"/>
          <p14:tracePt t="19040" x="8261350" y="3916363"/>
          <p14:tracePt t="19048" x="8223250" y="3916363"/>
          <p14:tracePt t="19054" x="8161338" y="3941763"/>
          <p14:tracePt t="19063" x="8099425" y="3954463"/>
          <p14:tracePt t="19070" x="8035925" y="3954463"/>
          <p14:tracePt t="19079" x="7974013" y="3967163"/>
          <p14:tracePt t="19086" x="7897813" y="3992563"/>
          <p14:tracePt t="19095" x="7848600" y="4017963"/>
          <p14:tracePt t="19102" x="7810500" y="4029075"/>
          <p14:tracePt t="19111" x="7773988" y="4041775"/>
          <p14:tracePt t="19116" x="7761288" y="4041775"/>
          <p14:tracePt t="19127" x="7748588" y="4041775"/>
          <p14:tracePt t="19198" x="7735888" y="4041775"/>
          <p14:tracePt t="19211" x="7735888" y="4054475"/>
          <p14:tracePt t="19218" x="7723188" y="4054475"/>
          <p14:tracePt t="19226" x="7710488" y="4079875"/>
          <p14:tracePt t="19234" x="7685088" y="4079875"/>
          <p14:tracePt t="19244" x="7673975" y="4105275"/>
          <p14:tracePt t="19248" x="7661275" y="4105275"/>
          <p14:tracePt t="19256" x="7635875" y="4117975"/>
          <p14:tracePt t="19264" x="7623175" y="4129088"/>
          <p14:tracePt t="19272" x="7610475" y="4129088"/>
          <p14:tracePt t="19280" x="7572375" y="4129088"/>
          <p14:tracePt t="19288" x="7535863" y="4105275"/>
          <p14:tracePt t="19297" x="7497763" y="4092575"/>
          <p14:tracePt t="19304" x="7423150" y="4054475"/>
          <p14:tracePt t="19310" x="7359650" y="4029075"/>
          <p14:tracePt t="19318" x="7285038" y="3979863"/>
          <p14:tracePt t="19327" x="7223125" y="3941763"/>
          <p14:tracePt t="19334" x="7134225" y="3916363"/>
          <p14:tracePt t="19345" x="7059613" y="3892550"/>
          <p14:tracePt t="19350" x="6985000" y="3867150"/>
          <p14:tracePt t="19360" x="6946900" y="3854450"/>
          <p14:tracePt t="19366" x="6910388" y="3841750"/>
          <p14:tracePt t="19377" x="6872288" y="3829050"/>
          <p14:tracePt t="19381" x="6834188" y="3829050"/>
          <p14:tracePt t="19388" x="6821488" y="3829050"/>
          <p14:tracePt t="19396" x="6808788" y="3829050"/>
          <p14:tracePt t="19404" x="6784975" y="3829050"/>
          <p14:tracePt t="19412" x="6772275" y="3829050"/>
          <p14:tracePt t="19420" x="6759575" y="3841750"/>
          <p14:tracePt t="19429" x="6734175" y="3854450"/>
          <p14:tracePt t="19436" x="6721475" y="3867150"/>
          <p14:tracePt t="19443" x="6696075" y="3892550"/>
          <p14:tracePt t="19450" x="6684963" y="3905250"/>
          <p14:tracePt t="19461" x="6672263" y="3916363"/>
          <p14:tracePt t="19466" x="6659563" y="3941763"/>
          <p14:tracePt t="19477" x="6646863" y="3954463"/>
          <p14:tracePt t="19482" x="6634163" y="3979863"/>
          <p14:tracePt t="19491" x="6634163" y="3992563"/>
          <p14:tracePt t="19498" x="6634163" y="4005263"/>
          <p14:tracePt t="19506" x="6634163" y="4017963"/>
          <p14:tracePt t="19520" x="6634163" y="4041775"/>
          <p14:tracePt t="19536" x="6634163" y="4054475"/>
          <p14:tracePt t="19544" x="6634163" y="4079875"/>
          <p14:tracePt t="19552" x="6634163" y="4092575"/>
          <p14:tracePt t="19560" x="6646863" y="4105275"/>
          <p14:tracePt t="19568" x="6646863" y="4129088"/>
          <p14:tracePt t="19576" x="6672263" y="4141788"/>
          <p14:tracePt t="19582" x="6684963" y="4167188"/>
          <p14:tracePt t="19592" x="6708775" y="4179888"/>
          <p14:tracePt t="19598" x="6721475" y="4192588"/>
          <p14:tracePt t="19607" x="6759575" y="4217988"/>
          <p14:tracePt t="19615" x="6808788" y="4241800"/>
          <p14:tracePt t="19622" x="6859588" y="4254500"/>
          <p14:tracePt t="19630" x="6934200" y="4279900"/>
          <p14:tracePt t="19638" x="6985000" y="4305300"/>
          <p14:tracePt t="19645" x="7046913" y="4305300"/>
          <p14:tracePt t="19652" x="7085013" y="4318000"/>
          <p14:tracePt t="19661" x="7123113" y="4330700"/>
          <p14:tracePt t="19668" x="7134225" y="4330700"/>
          <p14:tracePt t="19677" x="7146925" y="4330700"/>
          <p14:tracePt t="19684" x="7172325" y="4330700"/>
          <p14:tracePt t="19694" x="7197725" y="4330700"/>
          <p14:tracePt t="19700" x="7223125" y="4330700"/>
          <p14:tracePt t="19707" x="7259638" y="4330700"/>
          <p14:tracePt t="19715" x="7297738" y="4330700"/>
          <p14:tracePt t="19722" x="7348538" y="4330700"/>
          <p14:tracePt t="19731" x="7423150" y="4305300"/>
          <p14:tracePt t="19738" x="7510463" y="4292600"/>
          <p14:tracePt t="19746" x="7610475" y="4267200"/>
          <p14:tracePt t="19754" x="7710488" y="4241800"/>
          <p14:tracePt t="19763" x="7810500" y="4241800"/>
          <p14:tracePt t="19770" x="7910513" y="4230688"/>
          <p14:tracePt t="19777" x="8010525" y="4230688"/>
          <p14:tracePt t="19784" x="8099425" y="4230688"/>
          <p14:tracePt t="19793" x="8174038" y="4230688"/>
          <p14:tracePt t="19800" x="8235950" y="4230688"/>
          <p14:tracePt t="19810" x="8312150" y="4205288"/>
          <p14:tracePt t="19817" x="8348663" y="4205288"/>
          <p14:tracePt t="19826" x="8386763" y="4205288"/>
          <p14:tracePt t="19832" x="8435975" y="4192588"/>
          <p14:tracePt t="19838" x="8486775" y="4192588"/>
          <p14:tracePt t="19846" x="8524875" y="4192588"/>
          <p14:tracePt t="19854" x="8561388" y="4192588"/>
          <p14:tracePt t="19863" x="8599488" y="4205288"/>
          <p14:tracePt t="19870" x="8637588" y="4205288"/>
          <p14:tracePt t="19879" x="8686800" y="4230688"/>
          <p14:tracePt t="19886" x="8724900" y="4241800"/>
          <p14:tracePt t="19894" x="8750300" y="4254500"/>
          <p14:tracePt t="19900" x="8774113" y="4267200"/>
          <p14:tracePt t="19910" x="8824913" y="4279900"/>
          <p14:tracePt t="19917" x="8886825" y="4305300"/>
          <p14:tracePt t="19926" x="8937625" y="4330700"/>
          <p14:tracePt t="19932" x="9024938" y="4354513"/>
          <p14:tracePt t="19941" x="9163050" y="4405313"/>
          <p14:tracePt t="19948" x="9337675" y="4479925"/>
          <p14:tracePt t="19957" x="9501188" y="4518025"/>
          <p14:tracePt t="19965" x="9688513" y="4554538"/>
          <p14:tracePt t="19970" x="9852025" y="4567238"/>
          <p14:tracePt t="19979" x="10013950" y="4592638"/>
          <p14:tracePt t="19986" x="10152063" y="4618038"/>
          <p14:tracePt t="19995" x="10252075" y="4667250"/>
          <p14:tracePt t="20002" x="10301288" y="4692650"/>
          <p14:tracePt t="20011" x="10326688" y="4705350"/>
          <p14:tracePt t="20018" x="10352088" y="4730750"/>
          <p14:tracePt t="20026" x="10364788" y="4743450"/>
          <p14:tracePt t="20032" x="10390188" y="4768850"/>
          <p14:tracePt t="20040" x="10401300" y="4792663"/>
          <p14:tracePt t="20048" x="10414000" y="4818063"/>
          <p14:tracePt t="20056" x="10426700" y="4843463"/>
          <p14:tracePt t="20064" x="10452100" y="4868863"/>
          <p14:tracePt t="20072" x="10477500" y="4879975"/>
          <p14:tracePt t="20080" x="10490200" y="4905375"/>
          <p14:tracePt t="20088" x="10514013" y="4918075"/>
          <p14:tracePt t="20109" x="10552113" y="4956175"/>
          <p14:tracePt t="20112" x="10564813" y="4968875"/>
          <p14:tracePt t="20119" x="10577513" y="4992688"/>
          <p14:tracePt t="20126" x="10602913" y="4992688"/>
          <p14:tracePt t="20143" x="10614025" y="4992688"/>
          <p14:tracePt t="20150" x="10626725" y="5005388"/>
          <p14:tracePt t="20160" x="10639425" y="5005388"/>
          <p14:tracePt t="20165" x="10664825" y="5005388"/>
          <p14:tracePt t="20172" x="10690225" y="5005388"/>
          <p14:tracePt t="20181" x="10715625" y="5030788"/>
          <p14:tracePt t="20188" x="10739438" y="5043488"/>
          <p14:tracePt t="20196" x="10764838" y="5068888"/>
          <p14:tracePt t="20204" x="10790238" y="5081588"/>
          <p14:tracePt t="20213" x="10802938" y="5105400"/>
          <p14:tracePt t="20220" x="10828338" y="5105400"/>
          <p14:tracePt t="20227" x="10852150" y="5105400"/>
          <p14:tracePt t="20234" x="10864850" y="5105400"/>
          <p14:tracePt t="20243" x="10890250" y="5092700"/>
          <p14:tracePt t="20250" x="10915650" y="5081588"/>
          <p14:tracePt t="20260" x="10939463" y="5081588"/>
          <p14:tracePt t="20267" x="10952163" y="5068888"/>
          <p14:tracePt t="20276" x="10990263" y="5056188"/>
          <p14:tracePt t="20282" x="11002963" y="5043488"/>
          <p14:tracePt t="20291" x="11015663" y="5030788"/>
          <p14:tracePt t="20297" x="11041063" y="5030788"/>
          <p14:tracePt t="20977" x="11052175" y="5018088"/>
          <p14:tracePt t="20984" x="11052175" y="5005388"/>
          <p14:tracePt t="20993" x="11064875" y="5005388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31D314-FE8E-429C-B745-E11AEC83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s-CL" sz="6000" dirty="0"/>
              <a:t>Etiología: Factores Ambientales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464CE6-5661-4439-A0AD-291C1D5A0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9" r="676"/>
          <a:stretch/>
        </p:blipFill>
        <p:spPr>
          <a:xfrm>
            <a:off x="1123357" y="3018327"/>
            <a:ext cx="3533985" cy="27281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3C034E-3F27-4FA9-BC89-73E69D095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anchor="t">
            <a:normAutofit lnSpcReduction="10000"/>
          </a:bodyPr>
          <a:lstStyle/>
          <a:p>
            <a:r>
              <a:rPr lang="es-CL" sz="1900" dirty="0"/>
              <a:t>Infecciones SNC perinatales (TORCH, Zika), postnatales</a:t>
            </a:r>
          </a:p>
          <a:p>
            <a:r>
              <a:rPr lang="es-CL" sz="1900" dirty="0"/>
              <a:t>Exposición in útero a tóxicos o drogas (SAF)</a:t>
            </a:r>
          </a:p>
          <a:p>
            <a:r>
              <a:rPr lang="es-CL" sz="1900" dirty="0"/>
              <a:t>Encefalopatía Hipóxico Isquémica</a:t>
            </a:r>
          </a:p>
          <a:p>
            <a:r>
              <a:rPr lang="es-CL" sz="1900" dirty="0"/>
              <a:t>Hemorragia Intraventricular o ACV </a:t>
            </a:r>
          </a:p>
          <a:p>
            <a:r>
              <a:rPr lang="es-CL" sz="1900" dirty="0" err="1"/>
              <a:t>Malnutricion</a:t>
            </a:r>
            <a:r>
              <a:rPr lang="es-CL" sz="1900" dirty="0"/>
              <a:t> severa </a:t>
            </a:r>
            <a:r>
              <a:rPr lang="es-CL" sz="1900" dirty="0" err="1"/>
              <a:t>postanatal</a:t>
            </a:r>
            <a:endParaRPr lang="es-CL" sz="1900" dirty="0"/>
          </a:p>
          <a:p>
            <a:r>
              <a:rPr lang="es-CL" sz="1900" dirty="0"/>
              <a:t>Enfermedad sistémica (genética)</a:t>
            </a:r>
          </a:p>
          <a:p>
            <a:endParaRPr lang="es-CL" sz="19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7DD993-EF02-4885-995D-33E639EBA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1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80"/>
    </mc:Choice>
    <mc:Fallback>
      <p:transition spd="slow" advTm="5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503" x="11064875" y="4992688"/>
          <p14:tracePt t="21527" x="11077575" y="4992688"/>
          <p14:tracePt t="21535" x="11090275" y="4981575"/>
          <p14:tracePt t="21541" x="11115675" y="4956175"/>
          <p14:tracePt t="21549" x="11141075" y="4943475"/>
          <p14:tracePt t="21557" x="11190288" y="4918075"/>
          <p14:tracePt t="21565" x="11241088" y="4905375"/>
          <p14:tracePt t="21573" x="11303000" y="4856163"/>
          <p14:tracePt t="21582" x="11328400" y="4830763"/>
          <p14:tracePt t="21589" x="11341100" y="4830763"/>
          <p14:tracePt t="21597" x="11366500" y="4818063"/>
          <p14:tracePt t="21603" x="11377613" y="4818063"/>
          <p14:tracePt t="21612" x="11403013" y="4805363"/>
          <p14:tracePt t="21619" x="11428413" y="4792663"/>
          <p14:tracePt t="21629" x="11466513" y="4768850"/>
          <p14:tracePt t="21635" x="11490325" y="4756150"/>
          <p14:tracePt t="21643" x="11515725" y="4730750"/>
          <p14:tracePt t="21651" x="11528425" y="4718050"/>
          <p14:tracePt t="21705" x="11479213" y="4718050"/>
          <p14:tracePt t="21713" x="11253788" y="4718050"/>
          <p14:tracePt t="21721" x="10964863" y="4730750"/>
          <p14:tracePt t="21728" x="10690225" y="4743450"/>
          <p14:tracePt t="21737" x="10339388" y="4768850"/>
          <p14:tracePt t="21743" x="9888538" y="4805363"/>
          <p14:tracePt t="21751" x="9525000" y="4868863"/>
          <p14:tracePt t="21759" x="9188450" y="4930775"/>
          <p14:tracePt t="21767" x="9050338" y="4981575"/>
          <p14:tracePt t="21775" x="8950325" y="5068888"/>
          <p14:tracePt t="21783" x="8850313" y="5130800"/>
          <p14:tracePt t="21791" x="8763000" y="5205413"/>
          <p14:tracePt t="21799" x="8661400" y="5256213"/>
          <p14:tracePt t="21805" x="8548688" y="5268913"/>
          <p14:tracePt t="21813" x="8448675" y="5268913"/>
          <p14:tracePt t="21821" x="8348663" y="5268913"/>
          <p14:tracePt t="21829" x="8274050" y="5243513"/>
          <p14:tracePt t="21837" x="8212138" y="5205413"/>
          <p14:tracePt t="21846" x="8148638" y="5168900"/>
          <p14:tracePt t="21853" x="8086725" y="5118100"/>
          <p14:tracePt t="21863" x="8023225" y="5081588"/>
          <p14:tracePt t="21867" x="7999413" y="5056188"/>
          <p14:tracePt t="21883" x="7897813" y="4918075"/>
          <p14:tracePt t="21891" x="7848600" y="4843463"/>
          <p14:tracePt t="21899" x="7810500" y="4768850"/>
          <p14:tracePt t="21907" x="7773988" y="4718050"/>
          <p14:tracePt t="21916" x="7761288" y="4667250"/>
          <p14:tracePt t="21923" x="7735888" y="4656138"/>
          <p14:tracePt t="21932" x="7735888" y="4643438"/>
          <p14:tracePt t="21941" x="7723188" y="4643438"/>
          <p14:tracePt t="21984" x="7710488" y="4643438"/>
          <p14:tracePt t="21992" x="7697788" y="4643438"/>
          <p14:tracePt t="21998" x="7673975" y="4643438"/>
          <p14:tracePt t="22006" x="7648575" y="4643438"/>
          <p14:tracePt t="22014" x="7623175" y="4643438"/>
          <p14:tracePt t="22022" x="7597775" y="4643438"/>
          <p14:tracePt t="22030" x="7585075" y="4630738"/>
          <p14:tracePt t="22038" x="7561263" y="4605338"/>
          <p14:tracePt t="22046" x="7535863" y="4592638"/>
          <p14:tracePt t="22054" x="7497763" y="4567238"/>
          <p14:tracePt t="22062" x="7448550" y="4518025"/>
          <p14:tracePt t="22068" x="7372350" y="4443413"/>
          <p14:tracePt t="22076" x="7297738" y="4392613"/>
          <p14:tracePt t="22084" x="7223125" y="4318000"/>
          <p14:tracePt t="22092" x="7110413" y="4241800"/>
          <p14:tracePt t="22100" x="6997700" y="4154488"/>
          <p14:tracePt t="22108" x="6897688" y="4105275"/>
          <p14:tracePt t="22116" x="6784975" y="4067175"/>
          <p14:tracePt t="22124" x="6696075" y="4041775"/>
          <p14:tracePt t="22130" x="6634163" y="4029075"/>
          <p14:tracePt t="22138" x="6608763" y="4017963"/>
          <p14:tracePt t="22146" x="6596063" y="4017963"/>
          <p14:tracePt t="22154" x="6584950" y="4017963"/>
          <p14:tracePt t="22187" x="6572250" y="4005263"/>
          <p14:tracePt t="22193" x="6508750" y="4005263"/>
          <p14:tracePt t="22201" x="6434138" y="3992563"/>
          <p14:tracePt t="22209" x="6370638" y="3967163"/>
          <p14:tracePt t="22217" x="6270625" y="3954463"/>
          <p14:tracePt t="22225" x="6157913" y="3941763"/>
          <p14:tracePt t="22233" x="6057900" y="3941763"/>
          <p14:tracePt t="22241" x="5970588" y="3929063"/>
          <p14:tracePt t="22250" x="5870575" y="3916363"/>
          <p14:tracePt t="22255" x="5770563" y="3905250"/>
          <p14:tracePt t="22262" x="5683250" y="3905250"/>
          <p14:tracePt t="22271" x="5607050" y="3929063"/>
          <p14:tracePt t="22279" x="5583238" y="3941763"/>
          <p14:tracePt t="22287" x="5570538" y="3967163"/>
          <p14:tracePt t="22295" x="5545138" y="3967163"/>
          <p14:tracePt t="22325" x="5532438" y="3979863"/>
          <p14:tracePt t="22333" x="5507038" y="3992563"/>
          <p14:tracePt t="22341" x="5457825" y="4017963"/>
          <p14:tracePt t="22349" x="5394325" y="4041775"/>
          <p14:tracePt t="22357" x="5357813" y="4067175"/>
          <p14:tracePt t="22365" x="5319713" y="4079875"/>
          <p14:tracePt t="22373" x="5281613" y="4105275"/>
          <p14:tracePt t="22381" x="5270500" y="4117975"/>
          <p14:tracePt t="22387" x="5245100" y="4141788"/>
          <p14:tracePt t="22396" x="5232400" y="4154488"/>
          <p14:tracePt t="22403" x="5219700" y="4167188"/>
          <p14:tracePt t="22412" x="5207000" y="4192588"/>
          <p14:tracePt t="22419" x="5194300" y="4205288"/>
          <p14:tracePt t="22429" x="5194300" y="4217988"/>
          <p14:tracePt t="22435" x="5170488" y="4254500"/>
          <p14:tracePt t="22443" x="5157788" y="4279900"/>
          <p14:tracePt t="22451" x="5157788" y="4305300"/>
          <p14:tracePt t="22457" x="5145088" y="4318000"/>
          <p14:tracePt t="22464" x="5145088" y="4354513"/>
          <p14:tracePt t="22472" x="5145088" y="4379913"/>
          <p14:tracePt t="22480" x="5145088" y="4392613"/>
          <p14:tracePt t="22488" x="5170488" y="4418013"/>
          <p14:tracePt t="22496" x="5181600" y="4418013"/>
          <p14:tracePt t="22504" x="5207000" y="4443413"/>
          <p14:tracePt t="22513" x="5257800" y="4454525"/>
          <p14:tracePt t="22520" x="5281613" y="4454525"/>
          <p14:tracePt t="22527" x="5294313" y="4454525"/>
          <p14:tracePt t="22534" x="5319713" y="4454525"/>
          <p14:tracePt t="22542" x="5332413" y="4454525"/>
          <p14:tracePt t="22551" x="5357813" y="4454525"/>
          <p14:tracePt t="22559" x="5370513" y="4454525"/>
          <p14:tracePt t="22567" x="5394325" y="4443413"/>
          <p14:tracePt t="22575" x="5432425" y="4418013"/>
          <p14:tracePt t="22581" x="5483225" y="4379913"/>
          <p14:tracePt t="22589" x="5545138" y="4341813"/>
          <p14:tracePt t="22597" x="5632450" y="4318000"/>
          <p14:tracePt t="22605" x="5732463" y="4292600"/>
          <p14:tracePt t="22613" x="5821363" y="4267200"/>
          <p14:tracePt t="22621" x="5895975" y="4241800"/>
          <p14:tracePt t="22629" x="5957888" y="4230688"/>
          <p14:tracePt t="22637" x="6008688" y="4205288"/>
          <p14:tracePt t="22646" x="6045200" y="4192588"/>
          <p14:tracePt t="22651" x="6096000" y="4167188"/>
          <p14:tracePt t="22659" x="6134100" y="4167188"/>
          <p14:tracePt t="22667" x="6170613" y="4141788"/>
          <p14:tracePt t="22675" x="6221413" y="4117975"/>
          <p14:tracePt t="22683" x="6270625" y="4092575"/>
          <p14:tracePt t="22691" x="6308725" y="4079875"/>
          <p14:tracePt t="22699" x="6346825" y="4054475"/>
          <p14:tracePt t="22707" x="6408738" y="4041775"/>
          <p14:tracePt t="22713" x="6446838" y="4029075"/>
          <p14:tracePt t="22721" x="6472238" y="4005263"/>
          <p14:tracePt t="22729" x="6496050" y="3992563"/>
          <p14:tracePt t="22737" x="6508750" y="3979863"/>
          <p14:tracePt t="22746" x="6521450" y="3967163"/>
          <p14:tracePt t="22753" x="6521450" y="3954463"/>
          <p14:tracePt t="22769" x="6534150" y="3941763"/>
          <p14:tracePt t="22779" x="6534150" y="3929063"/>
          <p14:tracePt t="22783" x="6546850" y="3929063"/>
          <p14:tracePt t="22791" x="6559550" y="3916363"/>
          <p14:tracePt t="22799" x="6572250" y="3892550"/>
          <p14:tracePt t="22812" x="6584950" y="3892550"/>
          <p14:tracePt t="22819" x="6584950" y="3867150"/>
          <p14:tracePt t="22829" x="6608763" y="3867150"/>
          <p14:tracePt t="22835" x="6608763" y="3854450"/>
          <p14:tracePt t="22843" x="6621463" y="3841750"/>
          <p14:tracePt t="22905" x="6621463" y="3829050"/>
          <p14:tracePt t="22919" x="6621463" y="3816350"/>
          <p14:tracePt t="22928" x="6621463" y="3792538"/>
          <p14:tracePt t="22943" x="6608763" y="3767138"/>
          <p14:tracePt t="22951" x="6596063" y="3754438"/>
          <p14:tracePt t="22959" x="6584950" y="3741738"/>
          <p14:tracePt t="22967" x="6559550" y="3729038"/>
          <p14:tracePt t="22972" x="6546850" y="3703638"/>
          <p14:tracePt t="22981" x="6521450" y="3692525"/>
          <p14:tracePt t="22989" x="6521450" y="3679825"/>
          <p14:tracePt t="22997" x="6508750" y="3667125"/>
          <p14:tracePt t="23005" x="6483350" y="3667125"/>
          <p14:tracePt t="23013" x="6472238" y="3654425"/>
          <p14:tracePt t="23021" x="6459538" y="3641725"/>
          <p14:tracePt t="23029" x="6434138" y="3629025"/>
          <p14:tracePt t="23037" x="6421438" y="3629025"/>
          <p14:tracePt t="23043" x="6408738" y="3629025"/>
          <p14:tracePt t="23051" x="6383338" y="3616325"/>
          <p14:tracePt t="23058" x="6370638" y="3603625"/>
          <p14:tracePt t="23066" x="6346825" y="3603625"/>
          <p14:tracePt t="23074" x="6334125" y="3603625"/>
          <p14:tracePt t="23082" x="6321425" y="3590925"/>
          <p14:tracePt t="23090" x="6296025" y="3579813"/>
          <p14:tracePt t="23098" x="6283325" y="3579813"/>
          <p14:tracePt t="23104" x="6259513" y="3579813"/>
          <p14:tracePt t="23112" x="6234113" y="3579813"/>
          <p14:tracePt t="23120" x="6208713" y="3579813"/>
          <p14:tracePt t="23129" x="6183313" y="3579813"/>
          <p14:tracePt t="23136" x="6157913" y="3579813"/>
          <p14:tracePt t="23144" x="6146800" y="3590925"/>
          <p14:tracePt t="23152" x="6121400" y="3590925"/>
          <p14:tracePt t="23160" x="6096000" y="3590925"/>
          <p14:tracePt t="23166" x="6057900" y="3590925"/>
          <p14:tracePt t="23174" x="6021388" y="3590925"/>
          <p14:tracePt t="23182" x="5983288" y="3590925"/>
          <p14:tracePt t="23190" x="5945188" y="3590925"/>
          <p14:tracePt t="23198" x="5908675" y="3590925"/>
          <p14:tracePt t="23206" x="5870575" y="3590925"/>
          <p14:tracePt t="23214" x="5832475" y="3590925"/>
          <p14:tracePt t="23222" x="5783263" y="3590925"/>
          <p14:tracePt t="23230" x="5719763" y="3603625"/>
          <p14:tracePt t="23236" x="5657850" y="3629025"/>
          <p14:tracePt t="23244" x="5607050" y="3641725"/>
          <p14:tracePt t="23252" x="5557838" y="3654425"/>
          <p14:tracePt t="23260" x="5495925" y="3679825"/>
          <p14:tracePt t="23268" x="5445125" y="3692525"/>
          <p14:tracePt t="23277" x="5383213" y="3703638"/>
          <p14:tracePt t="23284" x="5370513" y="3703638"/>
          <p14:tracePt t="23292" x="5345113" y="3716338"/>
          <p14:tracePt t="23300" x="5319713" y="3729038"/>
          <p14:tracePt t="23318" x="5307013" y="3729038"/>
          <p14:tracePt t="23343" x="5307013" y="3741738"/>
          <p14:tracePt t="23359" x="5281613" y="3767138"/>
          <p14:tracePt t="23367" x="5270500" y="3779838"/>
          <p14:tracePt t="23373" x="5257800" y="3803650"/>
          <p14:tracePt t="23382" x="5245100" y="3829050"/>
          <p14:tracePt t="23389" x="5245100" y="3867150"/>
          <p14:tracePt t="23398" x="5219700" y="3916363"/>
          <p14:tracePt t="23405" x="5219700" y="3929063"/>
          <p14:tracePt t="23413" x="5207000" y="3941763"/>
          <p14:tracePt t="23421" x="5207000" y="3967163"/>
          <p14:tracePt t="23429" x="5207000" y="3979863"/>
          <p14:tracePt t="23435" x="5207000" y="3992563"/>
          <p14:tracePt t="23443" x="5207000" y="4017963"/>
          <p14:tracePt t="23451" x="5207000" y="4029075"/>
          <p14:tracePt t="23467" x="5207000" y="4054475"/>
          <p14:tracePt t="23475" x="5207000" y="4067175"/>
          <p14:tracePt t="23483" x="5207000" y="4079875"/>
          <p14:tracePt t="23491" x="5207000" y="4105275"/>
          <p14:tracePt t="23497" x="5219700" y="4117975"/>
          <p14:tracePt t="23505" x="5232400" y="4129088"/>
          <p14:tracePt t="23513" x="5245100" y="4154488"/>
          <p14:tracePt t="23521" x="5257800" y="4167188"/>
          <p14:tracePt t="23529" x="5270500" y="4205288"/>
          <p14:tracePt t="23537" x="5281613" y="4230688"/>
          <p14:tracePt t="23545" x="5281613" y="4241800"/>
          <p14:tracePt t="23553" x="5281613" y="4254500"/>
          <p14:tracePt t="23571" x="5281613" y="4267200"/>
          <p14:tracePt t="23661" x="5281613" y="4292600"/>
          <p14:tracePt t="23669" x="5294313" y="4305300"/>
          <p14:tracePt t="23678" x="5307013" y="4330700"/>
          <p14:tracePt t="23685" x="5319713" y="4341813"/>
          <p14:tracePt t="23691" x="5332413" y="4367213"/>
          <p14:tracePt t="23707" x="5345113" y="4392613"/>
          <p14:tracePt t="23719" x="5357813" y="4392613"/>
          <p14:tracePt t="23735" x="5370513" y="4392613"/>
          <p14:tracePt t="23755" x="5383213" y="4392613"/>
          <p14:tracePt t="23762" x="5394325" y="4392613"/>
          <p14:tracePt t="23769" x="5419725" y="4392613"/>
          <p14:tracePt t="23778" x="5432425" y="4392613"/>
          <p14:tracePt t="23785" x="5445125" y="4392613"/>
          <p14:tracePt t="23793" x="5457825" y="4392613"/>
          <p14:tracePt t="23801" x="5470525" y="4392613"/>
          <p14:tracePt t="23809" x="5470525" y="4405313"/>
          <p14:tracePt t="23819" x="5483225" y="4405313"/>
          <p14:tracePt t="23828" x="5483225" y="4418013"/>
          <p14:tracePt t="23835" x="5495925" y="4430713"/>
          <p14:tracePt t="23851" x="5507038" y="4443413"/>
          <p14:tracePt t="23879" x="5532438" y="4443413"/>
          <p14:tracePt t="23884" x="5545138" y="4454525"/>
          <p14:tracePt t="23889" x="5557838" y="4454525"/>
          <p14:tracePt t="23925" x="5570538" y="4454525"/>
          <p14:tracePt t="23975" x="5583238" y="4454525"/>
          <p14:tracePt t="23983" x="5583238" y="4467225"/>
          <p14:tracePt t="23991" x="5595938" y="4479925"/>
          <p14:tracePt t="24011" x="5607050" y="4479925"/>
          <p14:tracePt t="24061" x="5619750" y="4492625"/>
          <p14:tracePt t="24079" x="5632450" y="4505325"/>
          <p14:tracePt t="24087" x="5657850" y="4518025"/>
          <p14:tracePt t="24094" x="5670550" y="4530725"/>
          <p14:tracePt t="24103" x="5695950" y="4543425"/>
          <p14:tracePt t="24112" x="5708650" y="4554538"/>
          <p14:tracePt t="24128" x="5719763" y="4554538"/>
          <p14:tracePt t="24135" x="5732463" y="4554538"/>
          <p14:tracePt t="24151" x="5745163" y="4554538"/>
          <p14:tracePt t="24157" x="5757863" y="4554538"/>
          <p14:tracePt t="24165" x="5770563" y="4554538"/>
          <p14:tracePt t="24173" x="5795963" y="4554538"/>
          <p14:tracePt t="24181" x="5821363" y="4554538"/>
          <p14:tracePt t="24189" x="5832475" y="4554538"/>
          <p14:tracePt t="24197" x="5845175" y="4554538"/>
          <p14:tracePt t="24205" x="5870575" y="4554538"/>
          <p14:tracePt t="24212" x="5895975" y="4554538"/>
          <p14:tracePt t="24219" x="5908675" y="4554538"/>
          <p14:tracePt t="24228" x="5921375" y="4554538"/>
          <p14:tracePt t="24235" x="5932488" y="4567238"/>
          <p14:tracePt t="24259" x="5945188" y="4567238"/>
          <p14:tracePt t="24267" x="5957888" y="4567238"/>
          <p14:tracePt t="24275" x="5970588" y="4567238"/>
          <p14:tracePt t="24280" x="6008688" y="4567238"/>
          <p14:tracePt t="24289" x="6021388" y="4567238"/>
          <p14:tracePt t="24297" x="6057900" y="4554538"/>
          <p14:tracePt t="24305" x="6108700" y="4543425"/>
          <p14:tracePt t="24313" x="6170613" y="4543425"/>
          <p14:tracePt t="24321" x="6208713" y="4530725"/>
          <p14:tracePt t="24329" x="6246813" y="4530725"/>
          <p14:tracePt t="24337" x="6270625" y="4505325"/>
          <p14:tracePt t="24345" x="6283325" y="4505325"/>
          <p14:tracePt t="24351" x="6308725" y="4505325"/>
          <p14:tracePt t="24394" x="6321425" y="4505325"/>
          <p14:tracePt t="24402" x="6334125" y="4505325"/>
          <p14:tracePt t="24408" x="6346825" y="4505325"/>
          <p14:tracePt t="24416" x="6383338" y="4479925"/>
          <p14:tracePt t="24424" x="6434138" y="4479925"/>
          <p14:tracePt t="24432" x="6496050" y="4479925"/>
          <p14:tracePt t="24440" x="6559550" y="4479925"/>
          <p14:tracePt t="24448" x="6584950" y="4479925"/>
          <p14:tracePt t="24456" x="6608763" y="4479925"/>
          <p14:tracePt t="24464" x="6621463" y="4479925"/>
          <p14:tracePt t="24472" x="6634163" y="4479925"/>
          <p14:tracePt t="24478" x="6646863" y="4479925"/>
          <p14:tracePt t="24535" x="6646863" y="4492625"/>
          <p14:tracePt t="24541" x="6672263" y="4492625"/>
          <p14:tracePt t="24549" x="6721475" y="4505325"/>
          <p14:tracePt t="24557" x="6784975" y="4530725"/>
          <p14:tracePt t="24565" x="6834188" y="4530725"/>
          <p14:tracePt t="24573" x="6897688" y="4543425"/>
          <p14:tracePt t="24581" x="6934200" y="4543425"/>
          <p14:tracePt t="24589" x="6972300" y="4554538"/>
          <p14:tracePt t="24597" x="6985000" y="4554538"/>
          <p14:tracePt t="24605" x="6997700" y="4567238"/>
          <p14:tracePt t="24612" x="7021513" y="4567238"/>
          <p14:tracePt t="24628" x="7034213" y="4567238"/>
          <p14:tracePt t="24635" x="7059613" y="4567238"/>
          <p14:tracePt t="24643" x="7072313" y="4567238"/>
          <p14:tracePt t="24651" x="7085013" y="4567238"/>
          <p14:tracePt t="24659" x="7134225" y="4579938"/>
          <p14:tracePt t="24667" x="7172325" y="4579938"/>
          <p14:tracePt t="24673" x="7235825" y="4579938"/>
          <p14:tracePt t="24680" x="7323138" y="4579938"/>
          <p14:tracePt t="24689" x="7385050" y="4579938"/>
          <p14:tracePt t="24697" x="7459663" y="4579938"/>
          <p14:tracePt t="24705" x="7510463" y="4579938"/>
          <p14:tracePt t="24713" x="7535863" y="4579938"/>
          <p14:tracePt t="24721" x="7548563" y="4579938"/>
          <p14:tracePt t="24728" x="7572375" y="4579938"/>
          <p14:tracePt t="24775" x="7585075" y="4579938"/>
          <p14:tracePt t="24783" x="7610475" y="4579938"/>
          <p14:tracePt t="24791" x="7635875" y="4567238"/>
          <p14:tracePt t="24799" x="7685088" y="4567238"/>
          <p14:tracePt t="24805" x="7748588" y="4567238"/>
          <p14:tracePt t="24813" x="7823200" y="4567238"/>
          <p14:tracePt t="24821" x="7886700" y="4567238"/>
          <p14:tracePt t="24828" x="7948613" y="4567238"/>
          <p14:tracePt t="24837" x="7961313" y="4567238"/>
          <p14:tracePt t="24845" x="7974013" y="4579938"/>
          <p14:tracePt t="24853" x="7986713" y="4579938"/>
          <p14:tracePt t="24862" x="8010525" y="4579938"/>
          <p14:tracePt t="24867" x="8023225" y="4579938"/>
          <p14:tracePt t="24882" x="8035925" y="4579938"/>
          <p14:tracePt t="24884" x="8074025" y="4579938"/>
          <p14:tracePt t="24891" x="8110538" y="4567238"/>
          <p14:tracePt t="24899" x="8161338" y="4543425"/>
          <p14:tracePt t="24907" x="8235950" y="4530725"/>
          <p14:tracePt t="24915" x="8299450" y="4518025"/>
          <p14:tracePt t="24923" x="8412163" y="4505325"/>
          <p14:tracePt t="24931" x="8486775" y="4505325"/>
          <p14:tracePt t="24937" x="8586788" y="4492625"/>
          <p14:tracePt t="24945" x="8699500" y="4479925"/>
          <p14:tracePt t="24953" x="8763000" y="4479925"/>
          <p14:tracePt t="24962" x="8824913" y="4479925"/>
          <p14:tracePt t="24969" x="8899525" y="4479925"/>
          <p14:tracePt t="24978" x="8963025" y="4479925"/>
          <p14:tracePt t="24985" x="9037638" y="4479925"/>
          <p14:tracePt t="24995" x="9075738" y="4479925"/>
          <p14:tracePt t="25001" x="9099550" y="4479925"/>
          <p14:tracePt t="25007" x="9137650" y="4479925"/>
          <p14:tracePt t="25015" x="9188450" y="4467225"/>
          <p14:tracePt t="25023" x="9250363" y="4454525"/>
          <p14:tracePt t="25030" x="9301163" y="4443413"/>
          <p14:tracePt t="25039" x="9363075" y="4430713"/>
          <p14:tracePt t="25047" x="9401175" y="4430713"/>
          <p14:tracePt t="25055" x="9437688" y="4405313"/>
          <p14:tracePt t="25062" x="9475788" y="4405313"/>
          <p14:tracePt t="25069" x="9513888" y="4405313"/>
          <p14:tracePt t="25078" x="9537700" y="4405313"/>
          <p14:tracePt t="25085" x="9575800" y="4392613"/>
          <p14:tracePt t="25093" x="9601200" y="4379913"/>
          <p14:tracePt t="25101" x="9626600" y="4367213"/>
          <p14:tracePt t="25109" x="9650413" y="4367213"/>
          <p14:tracePt t="25125" x="9663113" y="4367213"/>
          <p14:tracePt t="25135" x="9663113" y="4354513"/>
          <p14:tracePt t="25187" x="9663113" y="4341813"/>
          <p14:tracePt t="25194" x="9637713" y="4305300"/>
          <p14:tracePt t="25201" x="9626600" y="4292600"/>
          <p14:tracePt t="25209" x="9601200" y="4267200"/>
          <p14:tracePt t="25217" x="9588500" y="4267200"/>
          <p14:tracePt t="25225" x="9563100" y="4241800"/>
          <p14:tracePt t="25233" x="9550400" y="4230688"/>
          <p14:tracePt t="25241" x="9525000" y="4205288"/>
          <p14:tracePt t="25249" x="9501188" y="4205288"/>
          <p14:tracePt t="25257" x="9463088" y="4192588"/>
          <p14:tracePt t="25263" x="9424988" y="4167188"/>
          <p14:tracePt t="25271" x="9388475" y="4167188"/>
          <p14:tracePt t="25279" x="9337675" y="4141788"/>
          <p14:tracePt t="25287" x="9263063" y="4129088"/>
          <p14:tracePt t="25295" x="9188450" y="4117975"/>
          <p14:tracePt t="25303" x="9124950" y="4105275"/>
          <p14:tracePt t="25312" x="9050338" y="4105275"/>
          <p14:tracePt t="25319" x="8986838" y="4105275"/>
          <p14:tracePt t="25325" x="8912225" y="4079875"/>
          <p14:tracePt t="25333" x="8850313" y="4079875"/>
          <p14:tracePt t="25341" x="8774113" y="4079875"/>
          <p14:tracePt t="25349" x="8737600" y="4079875"/>
          <p14:tracePt t="25357" x="8686800" y="4079875"/>
          <p14:tracePt t="25365" x="8674100" y="4079875"/>
          <p14:tracePt t="25373" x="8650288" y="4079875"/>
          <p14:tracePt t="25381" x="8624888" y="4079875"/>
          <p14:tracePt t="25389" x="8586788" y="4079875"/>
          <p14:tracePt t="25395" x="8548688" y="4067175"/>
          <p14:tracePt t="25403" x="8512175" y="4054475"/>
          <p14:tracePt t="25412" x="8474075" y="4041775"/>
          <p14:tracePt t="25419" x="8435975" y="4029075"/>
          <p14:tracePt t="25428" x="8386763" y="4017963"/>
          <p14:tracePt t="25435" x="8324850" y="4017963"/>
          <p14:tracePt t="25445" x="8261350" y="4017963"/>
          <p14:tracePt t="25451" x="8186738" y="4017963"/>
          <p14:tracePt t="25457" x="8135938" y="4017963"/>
          <p14:tracePt t="25465" x="8086725" y="4017963"/>
          <p14:tracePt t="25473" x="8035925" y="4017963"/>
          <p14:tracePt t="25481" x="7986713" y="4017963"/>
          <p14:tracePt t="25489" x="7935913" y="4017963"/>
          <p14:tracePt t="25498" x="7897813" y="4017963"/>
          <p14:tracePt t="25505" x="7835900" y="3992563"/>
          <p14:tracePt t="25512" x="7810500" y="3967163"/>
          <p14:tracePt t="25520" x="7773988" y="3954463"/>
          <p14:tracePt t="25526" x="7697788" y="3929063"/>
          <p14:tracePt t="25534" x="7623175" y="3916363"/>
          <p14:tracePt t="25542" x="7548563" y="3892550"/>
          <p14:tracePt t="25550" x="7485063" y="3892550"/>
          <p14:tracePt t="25558" x="7397750" y="3879850"/>
          <p14:tracePt t="25566" x="7335838" y="3879850"/>
          <p14:tracePt t="25574" x="7246938" y="3879850"/>
          <p14:tracePt t="25582" x="7172325" y="3879850"/>
          <p14:tracePt t="25588" x="7123113" y="3892550"/>
          <p14:tracePt t="25596" x="7097713" y="3905250"/>
          <p14:tracePt t="25604" x="7059613" y="3905250"/>
          <p14:tracePt t="25612" x="7034213" y="3916363"/>
          <p14:tracePt t="25620" x="6997700" y="3929063"/>
          <p14:tracePt t="25628" x="6946900" y="3941763"/>
          <p14:tracePt t="25636" x="6897688" y="3941763"/>
          <p14:tracePt t="25644" x="6846888" y="3941763"/>
          <p14:tracePt t="25652" x="6784975" y="3954463"/>
          <p14:tracePt t="25658" x="6721475" y="3967163"/>
          <p14:tracePt t="25666" x="6646863" y="3979863"/>
          <p14:tracePt t="25674" x="6546850" y="3979863"/>
          <p14:tracePt t="25682" x="6446838" y="3979863"/>
          <p14:tracePt t="25690" x="6383338" y="3979863"/>
          <p14:tracePt t="25698" x="6321425" y="3979863"/>
          <p14:tracePt t="25706" x="6283325" y="3967163"/>
          <p14:tracePt t="25715" x="6234113" y="3967163"/>
          <p14:tracePt t="25721" x="6208713" y="3967163"/>
          <p14:tracePt t="25729" x="6170613" y="3967163"/>
          <p14:tracePt t="25737" x="6134100" y="3967163"/>
          <p14:tracePt t="25745" x="6070600" y="3967163"/>
          <p14:tracePt t="25753" x="5983288" y="3992563"/>
          <p14:tracePt t="25762" x="5895975" y="4017963"/>
          <p14:tracePt t="25769" x="5808663" y="4041775"/>
          <p14:tracePt t="25778" x="5732463" y="4054475"/>
          <p14:tracePt t="25783" x="5645150" y="4067175"/>
          <p14:tracePt t="25791" x="5545138" y="4105275"/>
          <p14:tracePt t="25799" x="5457825" y="4129088"/>
          <p14:tracePt t="25807" x="5383213" y="4141788"/>
          <p14:tracePt t="25815" x="5307013" y="4154488"/>
          <p14:tracePt t="25823" x="5257800" y="4179888"/>
          <p14:tracePt t="25832" x="5194300" y="4205288"/>
          <p14:tracePt t="25839" x="5170488" y="4217988"/>
          <p14:tracePt t="25847" x="5119688" y="4230688"/>
          <p14:tracePt t="25853" x="5068888" y="4230688"/>
          <p14:tracePt t="25862" x="5006975" y="4241800"/>
          <p14:tracePt t="25869" x="4945063" y="4267200"/>
          <p14:tracePt t="25878" x="4868863" y="4279900"/>
          <p14:tracePt t="25885" x="4794250" y="4292600"/>
          <p14:tracePt t="25894" x="4732338" y="4292600"/>
          <p14:tracePt t="25901" x="4681538" y="4292600"/>
          <p14:tracePt t="25909" x="4630738" y="4292600"/>
          <p14:tracePt t="25915" x="4581525" y="4292600"/>
          <p14:tracePt t="25923" x="4543425" y="4305300"/>
          <p14:tracePt t="25931" x="4518025" y="4305300"/>
          <p14:tracePt t="25939" x="4506913" y="4318000"/>
          <p14:tracePt t="25947" x="4481513" y="4318000"/>
          <p14:tracePt t="25955" x="4456113" y="4330700"/>
          <p14:tracePt t="25963" x="4443413" y="4341813"/>
          <p14:tracePt t="25971" x="4430713" y="4367213"/>
          <p14:tracePt t="25978" x="4430713" y="4379913"/>
          <p14:tracePt t="25985" x="4418013" y="4392613"/>
          <p14:tracePt t="25994" x="4406900" y="4418013"/>
          <p14:tracePt t="26001" x="4381500" y="4443413"/>
          <p14:tracePt t="26009" x="4381500" y="4454525"/>
          <p14:tracePt t="26017" x="4381500" y="4492625"/>
          <p14:tracePt t="26025" x="4381500" y="4505325"/>
          <p14:tracePt t="26033" x="4381500" y="4518025"/>
          <p14:tracePt t="26041" x="4381500" y="4543425"/>
          <p14:tracePt t="26047" x="4394200" y="4554538"/>
          <p14:tracePt t="26055" x="4418013" y="4579938"/>
          <p14:tracePt t="26063" x="4430713" y="4605338"/>
          <p14:tracePt t="26071" x="4443413" y="4618038"/>
          <p14:tracePt t="26083" x="4468813" y="4630738"/>
          <p14:tracePt t="26087" x="4481513" y="4656138"/>
          <p14:tracePt t="26095" x="4506913" y="4667250"/>
          <p14:tracePt t="26103" x="4530725" y="4679950"/>
          <p14:tracePt t="26112" x="4556125" y="4679950"/>
          <p14:tracePt t="26117" x="4581525" y="4692650"/>
          <p14:tracePt t="26125" x="4619625" y="4692650"/>
          <p14:tracePt t="26133" x="4656138" y="4692650"/>
          <p14:tracePt t="26141" x="4706938" y="4692650"/>
          <p14:tracePt t="26149" x="4768850" y="4692650"/>
          <p14:tracePt t="26157" x="4819650" y="4692650"/>
          <p14:tracePt t="26165" x="4856163" y="4692650"/>
          <p14:tracePt t="26173" x="4881563" y="4692650"/>
          <p14:tracePt t="26179" x="4919663" y="4692650"/>
          <p14:tracePt t="26187" x="4945063" y="4679950"/>
          <p14:tracePt t="26195" x="4968875" y="4679950"/>
          <p14:tracePt t="26203" x="5006975" y="4679950"/>
          <p14:tracePt t="26212" x="5032375" y="4679950"/>
          <p14:tracePt t="26219" x="5068888" y="4667250"/>
          <p14:tracePt t="26228" x="5106988" y="4667250"/>
          <p14:tracePt t="26235" x="5119688" y="4667250"/>
          <p14:tracePt t="26241" x="5170488" y="4656138"/>
          <p14:tracePt t="26249" x="5207000" y="4643438"/>
          <p14:tracePt t="26257" x="5245100" y="4643438"/>
          <p14:tracePt t="26265" x="5270500" y="4630738"/>
          <p14:tracePt t="26273" x="5307013" y="4630738"/>
          <p14:tracePt t="26280" x="5345113" y="4630738"/>
          <p14:tracePt t="26289" x="5370513" y="4630738"/>
          <p14:tracePt t="26297" x="5394325" y="4618038"/>
          <p14:tracePt t="26305" x="5419725" y="4618038"/>
          <p14:tracePt t="26312" x="5445125" y="4618038"/>
          <p14:tracePt t="26319" x="5470525" y="4605338"/>
          <p14:tracePt t="26328" x="5495925" y="4605338"/>
          <p14:tracePt t="26335" x="5507038" y="4592638"/>
          <p14:tracePt t="26344" x="5519738" y="4592638"/>
          <p14:tracePt t="26351" x="5545138" y="4592638"/>
          <p14:tracePt t="26359" x="5557838" y="4579938"/>
          <p14:tracePt t="26367" x="5570538" y="4579938"/>
          <p14:tracePt t="26373" x="5607050" y="4567238"/>
          <p14:tracePt t="26381" x="5632450" y="4554538"/>
          <p14:tracePt t="26389" x="5657850" y="4530725"/>
          <p14:tracePt t="26397" x="5683250" y="4530725"/>
          <p14:tracePt t="26405" x="5708650" y="4518025"/>
          <p14:tracePt t="26414" x="5719763" y="4518025"/>
          <p14:tracePt t="26421" x="5732463" y="4518025"/>
          <p14:tracePt t="26429" x="5745163" y="4518025"/>
          <p14:tracePt t="26437" x="5770563" y="4518025"/>
          <p14:tracePt t="26451" x="5783263" y="4518025"/>
          <p14:tracePt t="26459" x="5808663" y="4518025"/>
          <p14:tracePt t="26467" x="5832475" y="4530725"/>
          <p14:tracePt t="26475" x="5857875" y="4543425"/>
          <p14:tracePt t="26483" x="5883275" y="4554538"/>
          <p14:tracePt t="26491" x="5921375" y="4567238"/>
          <p14:tracePt t="26499" x="5957888" y="4567238"/>
          <p14:tracePt t="26505" x="6008688" y="4592638"/>
          <p14:tracePt t="26513" x="6045200" y="4592638"/>
          <p14:tracePt t="26521" x="6096000" y="4592638"/>
          <p14:tracePt t="26528" x="6121400" y="4592638"/>
          <p14:tracePt t="26536" x="6146800" y="4592638"/>
          <p14:tracePt t="26544" x="6183313" y="4592638"/>
          <p14:tracePt t="26552" x="6208713" y="4592638"/>
          <p14:tracePt t="26560" x="6234113" y="4592638"/>
          <p14:tracePt t="26568" x="6270625" y="4592638"/>
          <p14:tracePt t="26574" x="6308725" y="4592638"/>
          <p14:tracePt t="26582" x="6334125" y="4592638"/>
          <p14:tracePt t="26590" x="6346825" y="4592638"/>
          <p14:tracePt t="26598" x="6359525" y="4592638"/>
          <p14:tracePt t="26606" x="6370638" y="4592638"/>
          <p14:tracePt t="26626" x="6383338" y="4592638"/>
          <p14:tracePt t="26661" x="6396038" y="4592638"/>
          <p14:tracePt t="26673" x="6396038" y="4579938"/>
          <p14:tracePt t="26681" x="6408738" y="4579938"/>
          <p14:tracePt t="26689" x="6472238" y="4579938"/>
          <p14:tracePt t="26697" x="6521450" y="4579938"/>
          <p14:tracePt t="26703" x="6584950" y="4579938"/>
          <p14:tracePt t="26711" x="6659563" y="4567238"/>
          <p14:tracePt t="26719" x="6721475" y="4543425"/>
          <p14:tracePt t="26728" x="6797675" y="4543425"/>
          <p14:tracePt t="26735" x="6821488" y="4530725"/>
          <p14:tracePt t="26744" x="6846888" y="4518025"/>
          <p14:tracePt t="26751" x="6872288" y="4518025"/>
          <p14:tracePt t="26759" x="6884988" y="4492625"/>
          <p14:tracePt t="26767" x="6897688" y="4492625"/>
          <p14:tracePt t="26773" x="6921500" y="4467225"/>
          <p14:tracePt t="26781" x="6946900" y="4454525"/>
          <p14:tracePt t="26789" x="6972300" y="4454525"/>
          <p14:tracePt t="26797" x="7010400" y="4454525"/>
          <p14:tracePt t="26805" x="7085013" y="4454525"/>
          <p14:tracePt t="26814" x="7134225" y="4443413"/>
          <p14:tracePt t="26821" x="7210425" y="4430713"/>
          <p14:tracePt t="26828" x="7272338" y="4405313"/>
          <p14:tracePt t="26835" x="7348538" y="4392613"/>
          <p14:tracePt t="26844" x="7410450" y="4367213"/>
          <p14:tracePt t="26851" x="7448550" y="4367213"/>
          <p14:tracePt t="26859" x="7472363" y="4367213"/>
          <p14:tracePt t="26867" x="7485063" y="4367213"/>
          <p14:tracePt t="26875" x="7497763" y="4367213"/>
          <p14:tracePt t="26883" x="7523163" y="4367213"/>
          <p14:tracePt t="26891" x="7535863" y="4354513"/>
          <p14:tracePt t="26898" x="7561263" y="4354513"/>
          <p14:tracePt t="26905" x="7597775" y="4354513"/>
          <p14:tracePt t="26913" x="7648575" y="4354513"/>
          <p14:tracePt t="26921" x="7723188" y="4330700"/>
          <p14:tracePt t="26929" x="7810500" y="4318000"/>
          <p14:tracePt t="26937" x="7910513" y="4305300"/>
          <p14:tracePt t="26944" x="7999413" y="4305300"/>
          <p14:tracePt t="26953" x="8086725" y="4305300"/>
          <p14:tracePt t="26959" x="8148638" y="4318000"/>
          <p14:tracePt t="26967" x="8223250" y="4318000"/>
          <p14:tracePt t="26975" x="8248650" y="4318000"/>
          <p14:tracePt t="26983" x="8261350" y="4318000"/>
          <p14:tracePt t="26991" x="8274050" y="4318000"/>
          <p14:tracePt t="27015" x="8286750" y="4318000"/>
          <p14:tracePt t="27029" x="8312150" y="4330700"/>
          <p14:tracePt t="27037" x="8335963" y="4341813"/>
          <p14:tracePt t="27045" x="8386763" y="4354513"/>
          <p14:tracePt t="27053" x="8435975" y="4379913"/>
          <p14:tracePt t="27062" x="8512175" y="4392613"/>
          <p14:tracePt t="27069" x="8548688" y="4405313"/>
          <p14:tracePt t="27078" x="8574088" y="4405313"/>
          <p14:tracePt t="27085" x="8599488" y="4405313"/>
          <p14:tracePt t="27091" x="8612188" y="4418013"/>
          <p14:tracePt t="27099" x="8624888" y="4430713"/>
          <p14:tracePt t="27107" x="8650288" y="4430713"/>
          <p14:tracePt t="27123" x="8674100" y="4443413"/>
          <p14:tracePt t="27131" x="8686800" y="4454525"/>
          <p14:tracePt t="27139" x="8699500" y="4454525"/>
          <p14:tracePt t="27149" x="8724900" y="4467225"/>
          <p14:tracePt t="27155" x="8774113" y="4479925"/>
          <p14:tracePt t="27161" x="8799513" y="4479925"/>
          <p14:tracePt t="27169" x="8824913" y="4492625"/>
          <p14:tracePt t="27178" x="8874125" y="4492625"/>
          <p14:tracePt t="27185" x="8886825" y="4492625"/>
          <p14:tracePt t="27194" x="8899525" y="4492625"/>
          <p14:tracePt t="27271" x="8924925" y="4492625"/>
          <p14:tracePt t="27279" x="8963025" y="4492625"/>
          <p14:tracePt t="27287" x="9012238" y="4467225"/>
          <p14:tracePt t="27293" x="9075738" y="4454525"/>
          <p14:tracePt t="27301" x="9099550" y="4443413"/>
          <p14:tracePt t="27309" x="9112250" y="4430713"/>
          <p14:tracePt t="27345" x="9112250" y="4418013"/>
          <p14:tracePt t="27351" x="9112250" y="4405313"/>
          <p14:tracePt t="27361" x="9112250" y="4392613"/>
          <p14:tracePt t="27367" x="9112250" y="4367213"/>
          <p14:tracePt t="27375" x="9112250" y="4354513"/>
          <p14:tracePt t="27383" x="9112250" y="4341813"/>
          <p14:tracePt t="27391" x="9112250" y="4318000"/>
          <p14:tracePt t="27399" x="9112250" y="4305300"/>
          <p14:tracePt t="27407" x="9099550" y="4292600"/>
          <p14:tracePt t="27415" x="9088438" y="4279900"/>
          <p14:tracePt t="27421" x="9075738" y="4267200"/>
          <p14:tracePt t="27429" x="9050338" y="4241800"/>
          <p14:tracePt t="27437" x="9037638" y="4230688"/>
          <p14:tracePt t="27444" x="9012238" y="4217988"/>
          <p14:tracePt t="27453" x="8986838" y="4205288"/>
          <p14:tracePt t="27461" x="8963025" y="4192588"/>
          <p14:tracePt t="27469" x="8950325" y="4167188"/>
          <p14:tracePt t="27478" x="8924925" y="4167188"/>
          <p14:tracePt t="27482" x="8912225" y="4154488"/>
          <p14:tracePt t="27499" x="8899525" y="4141788"/>
          <p14:tracePt t="27514" x="8874125" y="4141788"/>
          <p14:tracePt t="27522" x="8863013" y="4141788"/>
          <p14:tracePt t="27530" x="8850313" y="4141788"/>
          <p14:tracePt t="27538" x="8824913" y="4141788"/>
          <p14:tracePt t="27544" x="8774113" y="4141788"/>
          <p14:tracePt t="27552" x="8712200" y="4167188"/>
          <p14:tracePt t="27560" x="8650288" y="4167188"/>
          <p14:tracePt t="27568" x="8574088" y="4167188"/>
          <p14:tracePt t="27576" x="8524875" y="4167188"/>
          <p14:tracePt t="27584" x="8448675" y="4167188"/>
          <p14:tracePt t="27593" x="8399463" y="4167188"/>
          <p14:tracePt t="27601" x="8348663" y="4167188"/>
          <p14:tracePt t="27611" x="8299450" y="4179888"/>
          <p14:tracePt t="27615" x="8286750" y="4179888"/>
          <p14:tracePt t="27623" x="8261350" y="4179888"/>
          <p14:tracePt t="27631" x="8235950" y="4192588"/>
          <p14:tracePt t="27639" x="8223250" y="4192588"/>
          <p14:tracePt t="27647" x="8199438" y="4192588"/>
          <p14:tracePt t="27655" x="8174038" y="4205288"/>
          <p14:tracePt t="27663" x="8135938" y="4205288"/>
          <p14:tracePt t="27671" x="8061325" y="4205288"/>
          <p14:tracePt t="27678" x="7999413" y="4205288"/>
          <p14:tracePt t="27685" x="7886700" y="4205288"/>
          <p14:tracePt t="27694" x="7761288" y="4205288"/>
          <p14:tracePt t="27701" x="7648575" y="4205288"/>
          <p14:tracePt t="27711" x="7548563" y="4205288"/>
          <p14:tracePt t="27717" x="7435850" y="4205288"/>
          <p14:tracePt t="27725" x="7323138" y="4192588"/>
          <p14:tracePt t="27733" x="7210425" y="4192588"/>
          <p14:tracePt t="27739" x="7110413" y="4192588"/>
          <p14:tracePt t="27747" x="7021513" y="4192588"/>
          <p14:tracePt t="27755" x="6934200" y="4192588"/>
          <p14:tracePt t="27763" x="6859588" y="4192588"/>
          <p14:tracePt t="27771" x="6772275" y="4167188"/>
          <p14:tracePt t="27780" x="6684963" y="4141788"/>
          <p14:tracePt t="27787" x="6584950" y="4141788"/>
          <p14:tracePt t="27794" x="6508750" y="4117975"/>
          <p14:tracePt t="27803" x="6434138" y="4105275"/>
          <p14:tracePt t="27811" x="6370638" y="4105275"/>
          <p14:tracePt t="27817" x="6283325" y="4105275"/>
          <p14:tracePt t="27825" x="6196013" y="4079875"/>
          <p14:tracePt t="27833" x="6121400" y="4067175"/>
          <p14:tracePt t="27841" x="6070600" y="4067175"/>
          <p14:tracePt t="27849" x="6021388" y="4067175"/>
          <p14:tracePt t="27857" x="5983288" y="4067175"/>
          <p14:tracePt t="27865" x="5932488" y="4067175"/>
          <p14:tracePt t="27882" x="5857875" y="4067175"/>
          <p14:tracePt t="27887" x="5821363" y="4079875"/>
          <p14:tracePt t="27895" x="5783263" y="4079875"/>
          <p14:tracePt t="27903" x="5719763" y="4092575"/>
          <p14:tracePt t="27911" x="5683250" y="4105275"/>
          <p14:tracePt t="27919" x="5645150" y="4117975"/>
          <p14:tracePt t="27928" x="5632450" y="4129088"/>
          <p14:tracePt t="27935" x="5607050" y="4141788"/>
          <p14:tracePt t="27941" x="5583238" y="4154488"/>
          <p14:tracePt t="27948" x="5570538" y="4154488"/>
          <p14:tracePt t="27957" x="5557838" y="4167188"/>
          <p14:tracePt t="27965" x="5545138" y="4179888"/>
          <p14:tracePt t="27973" x="5532438" y="4205288"/>
          <p14:tracePt t="27981" x="5519738" y="4217988"/>
          <p14:tracePt t="27989" x="5495925" y="4241800"/>
          <p14:tracePt t="27998" x="5483225" y="4267200"/>
          <p14:tracePt t="28003" x="5470525" y="4292600"/>
          <p14:tracePt t="28011" x="5445125" y="4318000"/>
          <p14:tracePt t="28019" x="5432425" y="4341813"/>
          <p14:tracePt t="28028" x="5407025" y="4354513"/>
          <p14:tracePt t="28035" x="5394325" y="4392613"/>
          <p14:tracePt t="28044" x="5370513" y="4418013"/>
          <p14:tracePt t="28051" x="5357813" y="4443413"/>
          <p14:tracePt t="28061" x="5332413" y="4467225"/>
          <p14:tracePt t="28067" x="5319713" y="4492625"/>
          <p14:tracePt t="28073" x="5307013" y="4518025"/>
          <p14:tracePt t="28081" x="5294313" y="4530725"/>
          <p14:tracePt t="28089" x="5294313" y="4543425"/>
          <p14:tracePt t="28097" x="5294313" y="4554538"/>
          <p14:tracePt t="28105" x="5294313" y="4567238"/>
          <p14:tracePt t="28120" x="5294313" y="4579938"/>
          <p14:tracePt t="28128" x="5294313" y="4592638"/>
          <p14:tracePt t="28134" x="5294313" y="4605338"/>
          <p14:tracePt t="28143" x="5294313" y="4618038"/>
          <p14:tracePt t="28160" x="5307013" y="4643438"/>
          <p14:tracePt t="28166" x="5319713" y="4643438"/>
          <p14:tracePt t="28175" x="5332413" y="4667250"/>
          <p14:tracePt t="28183" x="5345113" y="4679950"/>
          <p14:tracePt t="28191" x="5357813" y="4705350"/>
          <p14:tracePt t="28199" x="5383213" y="4718050"/>
          <p14:tracePt t="28205" x="5394325" y="4730750"/>
          <p14:tracePt t="28213" x="5419725" y="4743450"/>
          <p14:tracePt t="28221" x="5432425" y="4756150"/>
          <p14:tracePt t="28229" x="5445125" y="4756150"/>
          <p14:tracePt t="28237" x="5445125" y="4768850"/>
          <p14:tracePt t="28333" x="5445125" y="4779963"/>
          <p14:tracePt t="28341" x="5445125" y="4805363"/>
          <p14:tracePt t="28349" x="5432425" y="4856163"/>
          <p14:tracePt t="28357" x="5419725" y="4868863"/>
          <p14:tracePt t="28365" x="5394325" y="4905375"/>
          <p14:tracePt t="28373" x="5383213" y="4930775"/>
          <p14:tracePt t="28381" x="5383213" y="4968875"/>
          <p14:tracePt t="28389" x="5370513" y="4992688"/>
          <p14:tracePt t="28397" x="5370513" y="5005388"/>
          <p14:tracePt t="28403" x="5370513" y="5018088"/>
          <p14:tracePt t="28411" x="5383213" y="5018088"/>
          <p14:tracePt t="28419" x="5419725" y="5018088"/>
          <p14:tracePt t="28428" x="5445125" y="5018088"/>
          <p14:tracePt t="28435" x="5483225" y="5005388"/>
          <p14:tracePt t="28444" x="5532438" y="4992688"/>
          <p14:tracePt t="28451" x="5557838" y="4981575"/>
          <p14:tracePt t="28461" x="5583238" y="4968875"/>
          <p14:tracePt t="28465" x="5595938" y="4956175"/>
          <p14:tracePt t="28473" x="5607050" y="4956175"/>
          <p14:tracePt t="28481" x="5632450" y="4956175"/>
          <p14:tracePt t="28489" x="5645150" y="4956175"/>
          <p14:tracePt t="28497" x="5657850" y="4956175"/>
          <p14:tracePt t="28504" x="5683250" y="4943475"/>
          <p14:tracePt t="28512" x="5695950" y="4930775"/>
          <p14:tracePt t="28520" x="5732463" y="4930775"/>
          <p14:tracePt t="28528" x="5783263" y="4930775"/>
          <p14:tracePt t="28534" x="5857875" y="4930775"/>
          <p14:tracePt t="28544" x="5908675" y="4943475"/>
          <p14:tracePt t="28551" x="5945188" y="4943475"/>
          <p14:tracePt t="28561" x="5995988" y="4943475"/>
          <p14:tracePt t="28567" x="6021388" y="4943475"/>
          <p14:tracePt t="28575" x="6034088" y="4943475"/>
          <p14:tracePt t="28583" x="6057900" y="4943475"/>
          <p14:tracePt t="28597" x="6070600" y="4943475"/>
          <p14:tracePt t="28605" x="6083300" y="4943475"/>
          <p14:tracePt t="28613" x="6096000" y="4943475"/>
          <p14:tracePt t="28621" x="6121400" y="4943475"/>
          <p14:tracePt t="28629" x="6134100" y="4943475"/>
          <p14:tracePt t="28637" x="6146800" y="4930775"/>
          <p14:tracePt t="28644" x="6170613" y="4930775"/>
          <p14:tracePt t="28653" x="6183313" y="4930775"/>
          <p14:tracePt t="28661" x="6196013" y="4930775"/>
          <p14:tracePt t="28667" x="6208713" y="4930775"/>
          <p14:tracePt t="28675" x="6234113" y="4930775"/>
          <p14:tracePt t="28699" x="6246813" y="4930775"/>
          <p14:tracePt t="28721" x="6259513" y="4930775"/>
          <p14:tracePt t="28730" x="6270625" y="4930775"/>
          <p14:tracePt t="28737" x="6296025" y="4930775"/>
          <p14:tracePt t="28745" x="6321425" y="4930775"/>
          <p14:tracePt t="28753" x="6346825" y="4930775"/>
          <p14:tracePt t="28761" x="6370638" y="4930775"/>
          <p14:tracePt t="28769" x="6396038" y="4956175"/>
          <p14:tracePt t="28778" x="6421438" y="4968875"/>
          <p14:tracePt t="28785" x="6446838" y="4968875"/>
          <p14:tracePt t="28791" x="6459538" y="4992688"/>
          <p14:tracePt t="28799" x="6483350" y="5005388"/>
          <p14:tracePt t="28807" x="6496050" y="5005388"/>
          <p14:tracePt t="28815" x="6508750" y="5018088"/>
          <p14:tracePt t="28823" x="6534150" y="5018088"/>
          <p14:tracePt t="28831" x="6546850" y="5018088"/>
          <p14:tracePt t="28839" x="6559550" y="5030788"/>
          <p14:tracePt t="28846" x="6584950" y="5030788"/>
          <p14:tracePt t="28853" x="6596063" y="5043488"/>
          <p14:tracePt t="28861" x="6634163" y="5043488"/>
          <p14:tracePt t="28869" x="6659563" y="5043488"/>
          <p14:tracePt t="28882" x="6708775" y="5043488"/>
          <p14:tracePt t="28885" x="6746875" y="5043488"/>
          <p14:tracePt t="28894" x="6772275" y="5043488"/>
          <p14:tracePt t="28901" x="6784975" y="5043488"/>
          <p14:tracePt t="28911" x="6808788" y="5043488"/>
          <p14:tracePt t="28917" x="6821488" y="5043488"/>
          <p14:tracePt t="28923" x="6834188" y="5043488"/>
          <p14:tracePt t="28931" x="6859588" y="5043488"/>
          <p14:tracePt t="28939" x="6872288" y="5043488"/>
          <p14:tracePt t="28947" x="6884988" y="5043488"/>
          <p14:tracePt t="28955" x="6910388" y="5043488"/>
          <p14:tracePt t="28963" x="6946900" y="5030788"/>
          <p14:tracePt t="28971" x="6985000" y="5030788"/>
          <p14:tracePt t="28979" x="7021513" y="5030788"/>
          <p14:tracePt t="28985" x="7072313" y="5030788"/>
          <p14:tracePt t="28995" x="7134225" y="5030788"/>
          <p14:tracePt t="29001" x="7210425" y="5030788"/>
          <p14:tracePt t="29010" x="7272338" y="5056188"/>
          <p14:tracePt t="29017" x="7348538" y="5056188"/>
          <p14:tracePt t="29026" x="7410450" y="5056188"/>
          <p14:tracePt t="29033" x="7472363" y="5043488"/>
          <p14:tracePt t="29042" x="7523163" y="5043488"/>
          <p14:tracePt t="29049" x="7548563" y="5043488"/>
          <p14:tracePt t="29055" x="7572375" y="5043488"/>
          <p14:tracePt t="29063" x="7585075" y="5030788"/>
          <p14:tracePt t="29079" x="7610475" y="5030788"/>
          <p14:tracePt t="29087" x="7623175" y="5030788"/>
          <p14:tracePt t="29094" x="7635875" y="5030788"/>
          <p14:tracePt t="29103" x="7661275" y="5030788"/>
          <p14:tracePt t="29111" x="7685088" y="5030788"/>
          <p14:tracePt t="29117" x="7710488" y="5030788"/>
          <p14:tracePt t="29125" x="7761288" y="5030788"/>
          <p14:tracePt t="29133" x="7823200" y="5030788"/>
          <p14:tracePt t="29142" x="7886700" y="5018088"/>
          <p14:tracePt t="29149" x="7948613" y="5018088"/>
          <p14:tracePt t="29157" x="8023225" y="5005388"/>
          <p14:tracePt t="29165" x="8086725" y="4992688"/>
          <p14:tracePt t="29173" x="8148638" y="4992688"/>
          <p14:tracePt t="29181" x="8212138" y="4992688"/>
          <p14:tracePt t="29187" x="8248650" y="4981575"/>
          <p14:tracePt t="29195" x="8274050" y="4968875"/>
          <p14:tracePt t="29203" x="8299450" y="4968875"/>
          <p14:tracePt t="29211" x="8312150" y="4956175"/>
          <p14:tracePt t="29219" x="8324850" y="4956175"/>
          <p14:tracePt t="29228" x="8348663" y="4943475"/>
          <p14:tracePt t="29235" x="8374063" y="4943475"/>
          <p14:tracePt t="29244" x="8399463" y="4930775"/>
          <p14:tracePt t="29249" x="8435975" y="4930775"/>
          <p14:tracePt t="29257" x="8474075" y="4930775"/>
          <p14:tracePt t="29265" x="8524875" y="4930775"/>
          <p14:tracePt t="29273" x="8586788" y="4930775"/>
          <p14:tracePt t="29281" x="8661400" y="4930775"/>
          <p14:tracePt t="29289" x="8712200" y="4930775"/>
          <p14:tracePt t="29297" x="8774113" y="4930775"/>
          <p14:tracePt t="29305" x="8850313" y="4930775"/>
          <p14:tracePt t="29311" x="8924925" y="4930775"/>
          <p14:tracePt t="29319" x="8999538" y="4930775"/>
          <p14:tracePt t="29328" x="9063038" y="4918075"/>
          <p14:tracePt t="29335" x="9137650" y="4892675"/>
          <p14:tracePt t="29344" x="9212263" y="4892675"/>
          <p14:tracePt t="29351" x="9263063" y="4892675"/>
          <p14:tracePt t="29361" x="9312275" y="4905375"/>
          <p14:tracePt t="29367" x="9350375" y="4918075"/>
          <p14:tracePt t="29375" x="9388475" y="4930775"/>
          <p14:tracePt t="29381" x="9401175" y="4943475"/>
          <p14:tracePt t="29389" x="9413875" y="4943475"/>
          <p14:tracePt t="29397" x="9437688" y="4943475"/>
          <p14:tracePt t="29405" x="9450388" y="4943475"/>
          <p14:tracePt t="29413" x="9463088" y="4943475"/>
          <p14:tracePt t="29421" x="9475788" y="4943475"/>
          <p14:tracePt t="29429" x="9501188" y="4943475"/>
          <p14:tracePt t="29437" x="9537700" y="4956175"/>
          <p14:tracePt t="29444" x="9575800" y="4981575"/>
          <p14:tracePt t="29451" x="9650413" y="4981575"/>
          <p14:tracePt t="29461" x="9713913" y="4981575"/>
          <p14:tracePt t="29467" x="9775825" y="4981575"/>
          <p14:tracePt t="29475" x="9839325" y="4981575"/>
          <p14:tracePt t="29483" x="9863138" y="4981575"/>
          <p14:tracePt t="29492" x="9875838" y="4981575"/>
          <p14:tracePt t="29529" x="9875838" y="4968875"/>
          <p14:tracePt t="29545" x="9875838" y="4943475"/>
          <p14:tracePt t="29553" x="9863138" y="4918075"/>
          <p14:tracePt t="29561" x="9839325" y="4879975"/>
          <p14:tracePt t="29569" x="9826625" y="4868863"/>
          <p14:tracePt t="29575" x="9801225" y="4843463"/>
          <p14:tracePt t="29583" x="9788525" y="4818063"/>
          <p14:tracePt t="29591" x="9775825" y="4818063"/>
          <p14:tracePt t="29599" x="9750425" y="4818063"/>
          <p14:tracePt t="29607" x="9739313" y="4792663"/>
          <p14:tracePt t="29615" x="9726613" y="4792663"/>
          <p14:tracePt t="29623" x="9701213" y="4779963"/>
          <p14:tracePt t="29631" x="9688513" y="4779963"/>
          <p14:tracePt t="29637" x="9675813" y="4779963"/>
          <p14:tracePt t="29645" x="9650413" y="4779963"/>
          <p14:tracePt t="29653" x="9637713" y="4779963"/>
          <p14:tracePt t="29661" x="9626600" y="4779963"/>
          <p14:tracePt t="29669" x="9601200" y="4779963"/>
          <p14:tracePt t="29677" x="9601200" y="4768850"/>
          <p14:tracePt t="29685" x="9588500" y="4768850"/>
          <p14:tracePt t="29694" x="9563100" y="4743450"/>
          <p14:tracePt t="29699" x="9537700" y="4730750"/>
          <p14:tracePt t="29707" x="9501188" y="4705350"/>
          <p14:tracePt t="29715" x="9450388" y="4679950"/>
          <p14:tracePt t="29723" x="9401175" y="4667250"/>
          <p14:tracePt t="29731" x="9375775" y="4643438"/>
          <p14:tracePt t="29739" x="9337675" y="4630738"/>
          <p14:tracePt t="29747" x="9275763" y="4605338"/>
          <p14:tracePt t="29755" x="9212263" y="4567238"/>
          <p14:tracePt t="29763" x="9137650" y="4530725"/>
          <p14:tracePt t="29769" x="9075738" y="4505325"/>
          <p14:tracePt t="29778" x="9012238" y="4479925"/>
          <p14:tracePt t="29785" x="8950325" y="4467225"/>
          <p14:tracePt t="29794" x="8886825" y="4454525"/>
          <p14:tracePt t="29801" x="8812213" y="4430713"/>
          <p14:tracePt t="29810" x="8750300" y="4430713"/>
          <p14:tracePt t="29817" x="8674100" y="4418013"/>
          <p14:tracePt t="29825" x="8637588" y="4405313"/>
          <p14:tracePt t="29831" x="8599488" y="4405313"/>
          <p14:tracePt t="29839" x="8561388" y="4392613"/>
          <p14:tracePt t="29847" x="8537575" y="4392613"/>
          <p14:tracePt t="29855" x="8512175" y="4392613"/>
          <p14:tracePt t="29863" x="8499475" y="4392613"/>
          <p14:tracePt t="29871" x="8461375" y="4392613"/>
          <p14:tracePt t="29883" x="8448675" y="4392613"/>
          <p14:tracePt t="29887" x="8424863" y="4392613"/>
          <p14:tracePt t="29895" x="8386763" y="4379913"/>
          <p14:tracePt t="29901" x="8335963" y="4379913"/>
          <p14:tracePt t="29911" x="8274050" y="4379913"/>
          <p14:tracePt t="29917" x="8212138" y="4379913"/>
          <p14:tracePt t="29925" x="8135938" y="4379913"/>
          <p14:tracePt t="29933" x="8061325" y="4367213"/>
          <p14:tracePt t="29941" x="7986713" y="4354513"/>
          <p14:tracePt t="29949" x="7897813" y="4354513"/>
          <p14:tracePt t="29957" x="7810500" y="4354513"/>
          <p14:tracePt t="29963" x="7761288" y="4354513"/>
          <p14:tracePt t="29971" x="7723188" y="4354513"/>
          <p14:tracePt t="29979" x="7710488" y="4354513"/>
          <p14:tracePt t="29987" x="7697788" y="4354513"/>
          <p14:tracePt t="29994" x="7685088" y="4354513"/>
          <p14:tracePt t="30011" x="7661275" y="4354513"/>
          <p14:tracePt t="30019" x="7648575" y="4354513"/>
          <p14:tracePt t="30027" x="7623175" y="4379913"/>
          <p14:tracePt t="30033" x="7597775" y="4379913"/>
          <p14:tracePt t="30041" x="7548563" y="4392613"/>
          <p14:tracePt t="30049" x="7497763" y="4392613"/>
          <p14:tracePt t="30057" x="7435850" y="4392613"/>
          <p14:tracePt t="30065" x="7397750" y="4392613"/>
          <p14:tracePt t="30073" x="7359650" y="4392613"/>
          <p14:tracePt t="30081" x="7348538" y="4392613"/>
          <p14:tracePt t="30089" x="7335838" y="4392613"/>
          <p14:tracePt t="30135" x="7323138" y="4392613"/>
          <p14:tracePt t="30151" x="7323138" y="4405313"/>
          <p14:tracePt t="30157" x="7323138" y="4418013"/>
          <p14:tracePt t="30165" x="7323138" y="4454525"/>
          <p14:tracePt t="30173" x="7348538" y="4479925"/>
          <p14:tracePt t="30181" x="7359650" y="4505325"/>
          <p14:tracePt t="30189" x="7397750" y="4543425"/>
          <p14:tracePt t="30197" x="7423150" y="4592638"/>
          <p14:tracePt t="30205" x="7497763" y="4643438"/>
          <p14:tracePt t="30213" x="7572375" y="4667250"/>
          <p14:tracePt t="30221" x="7648575" y="4679950"/>
          <p14:tracePt t="30227" x="7710488" y="4705350"/>
          <p14:tracePt t="30235" x="7773988" y="4730750"/>
          <p14:tracePt t="30244" x="7823200" y="4743450"/>
          <p14:tracePt t="30251" x="7861300" y="4768850"/>
          <p14:tracePt t="30260" x="7886700" y="4779963"/>
          <p14:tracePt t="30267" x="7897813" y="4792663"/>
          <p14:tracePt t="30275" x="7923213" y="4805363"/>
          <p14:tracePt t="30284" x="7935913" y="4818063"/>
          <p14:tracePt t="30289" x="7948613" y="4830763"/>
          <p14:tracePt t="30297" x="7974013" y="4856163"/>
          <p14:tracePt t="30305" x="8010525" y="4856163"/>
          <p14:tracePt t="30313" x="8061325" y="4856163"/>
          <p14:tracePt t="30321" x="8135938" y="4868863"/>
          <p14:tracePt t="30330" x="8235950" y="4879975"/>
          <p14:tracePt t="30337" x="8324850" y="4879975"/>
          <p14:tracePt t="30345" x="8386763" y="4879975"/>
          <p14:tracePt t="30353" x="8474075" y="4879975"/>
          <p14:tracePt t="30360" x="8537575" y="4879975"/>
          <p14:tracePt t="30367" x="8612188" y="4879975"/>
          <p14:tracePt t="30375" x="8674100" y="4879975"/>
          <p14:tracePt t="30383" x="8712200" y="4879975"/>
          <p14:tracePt t="30391" x="8750300" y="4868863"/>
          <p14:tracePt t="30399" x="8786813" y="4856163"/>
          <p14:tracePt t="30407" x="8812213" y="4843463"/>
          <p14:tracePt t="30415" x="8863013" y="4843463"/>
          <p14:tracePt t="30421" x="8924925" y="4843463"/>
          <p14:tracePt t="30430" x="8999538" y="4830763"/>
          <p14:tracePt t="30437" x="9088438" y="4830763"/>
          <p14:tracePt t="30445" x="9150350" y="4830763"/>
          <p14:tracePt t="30453" x="9224963" y="4805363"/>
          <p14:tracePt t="30461" x="9288463" y="4792663"/>
          <p14:tracePt t="30469" x="9375775" y="4768850"/>
          <p14:tracePt t="30477" x="9450388" y="4743450"/>
          <p14:tracePt t="30485" x="9513888" y="4718050"/>
          <p14:tracePt t="30491" x="9550400" y="4692650"/>
          <p14:tracePt t="30499" x="9575800" y="4692650"/>
          <p14:tracePt t="30507" x="9588500" y="4679950"/>
          <p14:tracePt t="30514" x="9588500" y="4667250"/>
          <p14:tracePt t="30522" x="9588500" y="4656138"/>
          <p14:tracePt t="30530" x="9588500" y="4630738"/>
          <p14:tracePt t="30538" x="9588500" y="4618038"/>
          <p14:tracePt t="30546" x="9588500" y="4592638"/>
          <p14:tracePt t="30552" x="9563100" y="4554538"/>
          <p14:tracePt t="30561" x="9550400" y="4518025"/>
          <p14:tracePt t="30568" x="9525000" y="4479925"/>
          <p14:tracePt t="30576" x="9525000" y="4467225"/>
          <p14:tracePt t="30584" x="9525000" y="4454525"/>
          <p14:tracePt t="30593" x="9525000" y="4443413"/>
          <p14:tracePt t="30610" x="9513888" y="4443413"/>
          <p14:tracePt t="30617" x="9501188" y="4443413"/>
          <p14:tracePt t="30622" x="9475788" y="4430713"/>
          <p14:tracePt t="30631" x="9413875" y="4418013"/>
          <p14:tracePt t="30638" x="9363075" y="4405313"/>
          <p14:tracePt t="30646" x="9312275" y="4405313"/>
          <p14:tracePt t="30654" x="9250363" y="4405313"/>
          <p14:tracePt t="30662" x="9175750" y="4405313"/>
          <p14:tracePt t="30670" x="9124950" y="4405313"/>
          <p14:tracePt t="30678" x="9050338" y="4418013"/>
          <p14:tracePt t="30684" x="9012238" y="4430713"/>
          <p14:tracePt t="30693" x="8963025" y="4443413"/>
          <p14:tracePt t="30700" x="8886825" y="4443413"/>
          <p14:tracePt t="30709" x="8863013" y="4454525"/>
          <p14:tracePt t="30717" x="8837613" y="4467225"/>
          <p14:tracePt t="30727" x="8812213" y="4479925"/>
          <p14:tracePt t="30733" x="8763000" y="4492625"/>
          <p14:tracePt t="30741" x="8737600" y="4518025"/>
          <p14:tracePt t="30747" x="8724900" y="4530725"/>
          <p14:tracePt t="30755" x="8699500" y="4543425"/>
          <p14:tracePt t="30763" x="8661400" y="4567238"/>
          <p14:tracePt t="30771" x="8650288" y="4592638"/>
          <p14:tracePt t="30780" x="8624888" y="4605338"/>
          <p14:tracePt t="30787" x="8612188" y="4630738"/>
          <p14:tracePt t="30795" x="8599488" y="4656138"/>
          <p14:tracePt t="30803" x="8574088" y="4667250"/>
          <p14:tracePt t="30810" x="8561388" y="4692650"/>
          <p14:tracePt t="30817" x="8548688" y="4705350"/>
          <p14:tracePt t="30827" x="8537575" y="4730750"/>
          <p14:tracePt t="30833" x="8524875" y="4743450"/>
          <p14:tracePt t="30841" x="8512175" y="4756150"/>
          <p14:tracePt t="30849" x="8486775" y="4779963"/>
          <p14:tracePt t="30857" x="8474075" y="4792663"/>
          <p14:tracePt t="30865" x="8448675" y="4818063"/>
          <p14:tracePt t="30873" x="8448675" y="4830763"/>
          <p14:tracePt t="30880" x="8448675" y="4843463"/>
          <p14:tracePt t="30887" x="8448675" y="4868863"/>
          <p14:tracePt t="30896" x="8448675" y="4892675"/>
          <p14:tracePt t="30903" x="8461375" y="4905375"/>
          <p14:tracePt t="30911" x="8474075" y="4930775"/>
          <p14:tracePt t="30919" x="8512175" y="4943475"/>
          <p14:tracePt t="30927" x="8561388" y="4968875"/>
          <p14:tracePt t="30935" x="8612188" y="4992688"/>
          <p14:tracePt t="30941" x="8661400" y="4992688"/>
          <p14:tracePt t="30948" x="8737600" y="4992688"/>
          <p14:tracePt t="30957" x="8786813" y="4992688"/>
          <p14:tracePt t="30965" x="8812213" y="4981575"/>
          <p14:tracePt t="30973" x="8850313" y="4968875"/>
          <p14:tracePt t="30981" x="8874125" y="4968875"/>
          <p14:tracePt t="30989" x="8899525" y="4956175"/>
          <p14:tracePt t="30998" x="8912225" y="4943475"/>
          <p14:tracePt t="31003" x="8937625" y="4930775"/>
          <p14:tracePt t="31010" x="8937625" y="4918075"/>
          <p14:tracePt t="31019" x="8963025" y="4905375"/>
          <p14:tracePt t="31027" x="8963025" y="4868863"/>
          <p14:tracePt t="31048" x="8999538" y="4805363"/>
          <p14:tracePt t="31050" x="9012238" y="4756150"/>
          <p14:tracePt t="31060" x="9037638" y="4718050"/>
          <p14:tracePt t="31065" x="9050338" y="4705350"/>
          <p14:tracePt t="31073" x="9075738" y="4692650"/>
          <p14:tracePt t="31082" x="9088438" y="4667250"/>
          <p14:tracePt t="31098" x="9099550" y="4656138"/>
          <p14:tracePt t="31110" x="9099550" y="4643438"/>
          <p14:tracePt t="31127" x="9099550" y="4630738"/>
          <p14:tracePt t="31131" x="9099550" y="4605338"/>
          <p14:tracePt t="31139" x="9088438" y="4592638"/>
          <p14:tracePt t="31147" x="9088438" y="4579938"/>
          <p14:tracePt t="31155" x="9063038" y="4567238"/>
          <p14:tracePt t="31163" x="9050338" y="4543425"/>
          <p14:tracePt t="31171" x="9024938" y="4530725"/>
          <p14:tracePt t="31180" x="8999538" y="4518025"/>
          <p14:tracePt t="31187" x="8975725" y="4492625"/>
          <p14:tracePt t="31195" x="8950325" y="4479925"/>
          <p14:tracePt t="31201" x="8924925" y="4467225"/>
          <p14:tracePt t="31210" x="8899525" y="4467225"/>
          <p14:tracePt t="31217" x="8886825" y="4467225"/>
          <p14:tracePt t="31227" x="8874125" y="4454525"/>
          <p14:tracePt t="31241" x="8863013" y="4454525"/>
          <p14:tracePt t="31267" x="8837613" y="4454525"/>
          <p14:tracePt t="31277" x="8812213" y="4467225"/>
          <p14:tracePt t="31283" x="8786813" y="4492625"/>
          <p14:tracePt t="31291" x="8750300" y="4505325"/>
          <p14:tracePt t="31299" x="8699500" y="4530725"/>
          <p14:tracePt t="31307" x="8661400" y="4554538"/>
          <p14:tracePt t="31315" x="8624888" y="4567238"/>
          <p14:tracePt t="31323" x="8599488" y="4592638"/>
          <p14:tracePt t="31329" x="8574088" y="4605338"/>
          <p14:tracePt t="31337" x="8561388" y="4630738"/>
          <p14:tracePt t="31345" x="8537575" y="4643438"/>
          <p14:tracePt t="31353" x="8524875" y="4667250"/>
          <p14:tracePt t="31360" x="8512175" y="4679950"/>
          <p14:tracePt t="31369" x="8512175" y="4692650"/>
          <p14:tracePt t="31377" x="8499475" y="4718050"/>
          <p14:tracePt t="31385" x="8499475" y="4730750"/>
          <p14:tracePt t="31392" x="8499475" y="4743450"/>
          <p14:tracePt t="31399" x="8486775" y="4768850"/>
          <p14:tracePt t="31407" x="8486775" y="4779963"/>
          <p14:tracePt t="31415" x="8486775" y="4792663"/>
          <p14:tracePt t="31423" x="8499475" y="4830763"/>
          <p14:tracePt t="31431" x="8524875" y="4843463"/>
          <p14:tracePt t="31439" x="8537575" y="4856163"/>
          <p14:tracePt t="31447" x="8561388" y="4879975"/>
          <p14:tracePt t="31455" x="8586788" y="4892675"/>
          <p14:tracePt t="31461" x="8599488" y="4892675"/>
          <p14:tracePt t="31469" x="8624888" y="4892675"/>
          <p14:tracePt t="31477" x="8637588" y="4892675"/>
          <p14:tracePt t="31485" x="8650288" y="4892675"/>
          <p14:tracePt t="31495" x="8661400" y="4892675"/>
          <p14:tracePt t="31500" x="8686800" y="4892675"/>
          <p14:tracePt t="31509" x="8712200" y="4892675"/>
          <p14:tracePt t="31516" x="8724900" y="4892675"/>
          <p14:tracePt t="31524" x="8750300" y="4879975"/>
          <p14:tracePt t="31530" x="8763000" y="4868863"/>
          <p14:tracePt t="31539" x="8786813" y="4843463"/>
          <p14:tracePt t="31547" x="8812213" y="4830763"/>
          <p14:tracePt t="31555" x="8850313" y="4805363"/>
          <p14:tracePt t="31564" x="8874125" y="4792663"/>
          <p14:tracePt t="31571" x="8899525" y="4768850"/>
          <p14:tracePt t="31579" x="8924925" y="4756150"/>
          <p14:tracePt t="31587" x="8937625" y="4730750"/>
          <p14:tracePt t="31594" x="8963025" y="4730750"/>
          <p14:tracePt t="31601" x="8975725" y="4705350"/>
          <p14:tracePt t="31610" x="8986838" y="4705350"/>
          <p14:tracePt t="31617" x="8986838" y="4679950"/>
          <p14:tracePt t="31627" x="8999538" y="4667250"/>
          <p14:tracePt t="31633" x="9012238" y="4656138"/>
          <p14:tracePt t="31641" x="9012238" y="4630738"/>
          <p14:tracePt t="31649" x="9012238" y="4605338"/>
          <p14:tracePt t="31655" x="8999538" y="4567238"/>
          <p14:tracePt t="31663" x="8986838" y="4543425"/>
          <p14:tracePt t="31671" x="8963025" y="4518025"/>
          <p14:tracePt t="31680" x="8950325" y="4492625"/>
          <p14:tracePt t="31687" x="8937625" y="4467225"/>
          <p14:tracePt t="31695" x="8924925" y="4454525"/>
          <p14:tracePt t="31703" x="8924925" y="4443413"/>
          <p14:tracePt t="31711" x="8899525" y="4443413"/>
          <p14:tracePt t="31719" x="8886825" y="4430713"/>
          <p14:tracePt t="31727" x="8874125" y="4430713"/>
          <p14:tracePt t="31733" x="8850313" y="4430713"/>
          <p14:tracePt t="31741" x="8837613" y="4430713"/>
          <p14:tracePt t="31749" x="8824913" y="4430713"/>
          <p14:tracePt t="31757" x="8786813" y="4430713"/>
          <p14:tracePt t="31765" x="8774113" y="4430713"/>
          <p14:tracePt t="31773" x="8737600" y="4430713"/>
          <p14:tracePt t="31781" x="8699500" y="4443413"/>
          <p14:tracePt t="31787" x="8661400" y="4443413"/>
          <p14:tracePt t="31794" x="8637588" y="4443413"/>
          <p14:tracePt t="31803" x="8612188" y="4443413"/>
          <p14:tracePt t="31810" x="8586788" y="4443413"/>
          <p14:tracePt t="31819" x="8561388" y="4443413"/>
          <p14:tracePt t="31827" x="8548688" y="4443413"/>
          <p14:tracePt t="31835" x="8524875" y="4454525"/>
          <p14:tracePt t="31849" x="8512175" y="4454525"/>
          <p14:tracePt t="31857" x="8499475" y="4467225"/>
          <p14:tracePt t="31865" x="8499475" y="4479925"/>
          <p14:tracePt t="31881" x="8474075" y="4518025"/>
          <p14:tracePt t="31889" x="8448675" y="4543425"/>
          <p14:tracePt t="31896" x="8435975" y="4554538"/>
          <p14:tracePt t="31905" x="8424863" y="4592638"/>
          <p14:tracePt t="31914" x="8412163" y="4605338"/>
          <p14:tracePt t="31919" x="8412163" y="4618038"/>
          <p14:tracePt t="31927" x="8412163" y="4643438"/>
          <p14:tracePt t="31935" x="8412163" y="4656138"/>
          <p14:tracePt t="31951" x="8412163" y="4679950"/>
          <p14:tracePt t="31961" x="8412163" y="4692650"/>
          <p14:tracePt t="31967" x="8412163" y="4705350"/>
          <p14:tracePt t="31977" x="8412163" y="4718050"/>
          <p14:tracePt t="31981" x="8412163" y="4730750"/>
          <p14:tracePt t="31989" x="8412163" y="4743450"/>
          <p14:tracePt t="32005" x="8412163" y="4756150"/>
          <p14:tracePt t="32013" x="8424863" y="4779963"/>
          <p14:tracePt t="32021" x="8448675" y="4792663"/>
          <p14:tracePt t="32029" x="8461375" y="4818063"/>
          <p14:tracePt t="32037" x="8486775" y="4830763"/>
          <p14:tracePt t="32044" x="8499475" y="4856163"/>
          <p14:tracePt t="32051" x="8524875" y="4879975"/>
          <p14:tracePt t="32060" x="8537575" y="4892675"/>
          <p14:tracePt t="32067" x="8548688" y="4918075"/>
          <p14:tracePt t="32077" x="8574088" y="4930775"/>
          <p14:tracePt t="32083" x="8586788" y="4943475"/>
          <p14:tracePt t="32092" x="8612188" y="4956175"/>
          <p14:tracePt t="32099" x="8624888" y="4968875"/>
          <p14:tracePt t="32107" x="8637588" y="4968875"/>
          <p14:tracePt t="32113" x="8650288" y="4968875"/>
          <p14:tracePt t="32121" x="8661400" y="4968875"/>
          <p14:tracePt t="32129" x="8674100" y="4968875"/>
          <p14:tracePt t="32137" x="8699500" y="4956175"/>
          <p14:tracePt t="32145" x="8699500" y="4943475"/>
          <p14:tracePt t="32153" x="8724900" y="4930775"/>
          <p14:tracePt t="32161" x="8737600" y="4930775"/>
          <p14:tracePt t="32169" x="8763000" y="4918075"/>
          <p14:tracePt t="32177" x="8774113" y="4918075"/>
          <p14:tracePt t="32183" x="8812213" y="4905375"/>
          <p14:tracePt t="32192" x="8837613" y="4905375"/>
          <p14:tracePt t="32199" x="8874125" y="4892675"/>
          <p14:tracePt t="32207" x="8924925" y="4892675"/>
          <p14:tracePt t="32215" x="8999538" y="4879975"/>
          <p14:tracePt t="32223" x="9063038" y="4879975"/>
          <p14:tracePt t="32231" x="9112250" y="4879975"/>
          <p14:tracePt t="32237" x="9150350" y="4879975"/>
          <p14:tracePt t="32245" x="9188450" y="4879975"/>
          <p14:tracePt t="32253" x="9199563" y="4868863"/>
          <p14:tracePt t="32261" x="9212263" y="4868863"/>
          <p14:tracePt t="32269" x="9237663" y="4868863"/>
          <p14:tracePt t="32277" x="9250363" y="4856163"/>
          <p14:tracePt t="32285" x="9263063" y="4830763"/>
          <p14:tracePt t="32294" x="9275763" y="4818063"/>
          <p14:tracePt t="32301" x="9288463" y="4805363"/>
          <p14:tracePt t="32307" x="9312275" y="4779963"/>
          <p14:tracePt t="32316" x="9324975" y="4768850"/>
          <p14:tracePt t="32323" x="9337675" y="4743450"/>
          <p14:tracePt t="32331" x="9350375" y="4730750"/>
          <p14:tracePt t="32339" x="9363075" y="4718050"/>
          <p14:tracePt t="32347" x="9375775" y="4718050"/>
          <p14:tracePt t="33771" x="9388475" y="4730750"/>
          <p14:tracePt t="33779" x="9388475" y="4743450"/>
          <p14:tracePt t="33795" x="9401175" y="4756150"/>
          <p14:tracePt t="33811" x="9401175" y="4768850"/>
          <p14:tracePt t="33817" x="9413875" y="4768850"/>
          <p14:tracePt t="33826" x="9413875" y="4779963"/>
          <p14:tracePt t="33833" x="9413875" y="4792663"/>
          <p14:tracePt t="33892" x="9413875" y="4805363"/>
          <p14:tracePt t="33907" x="9424988" y="4818063"/>
          <p14:tracePt t="33915" x="9424988" y="4830763"/>
          <p14:tracePt t="33923" x="9424988" y="4843463"/>
          <p14:tracePt t="33949" x="9424988" y="4856163"/>
          <p14:tracePt t="34537" x="9424988" y="4868863"/>
          <p14:tracePt t="34542" x="9413875" y="4879975"/>
          <p14:tracePt t="34551" x="9388475" y="4892675"/>
          <p14:tracePt t="34559" x="9388475" y="4905375"/>
          <p14:tracePt t="34567" x="9363075" y="4918075"/>
          <p14:tracePt t="34583" x="9350375" y="4930775"/>
          <p14:tracePt t="34591" x="9337675" y="4943475"/>
          <p14:tracePt t="34597" x="9324975" y="4956175"/>
          <p14:tracePt t="34683" x="9312275" y="4956175"/>
          <p14:tracePt t="34707" x="9312275" y="4968875"/>
          <p14:tracePt t="34733" x="9301163" y="4981575"/>
          <p14:tracePt t="39395" x="9301163" y="4930775"/>
          <p14:tracePt t="39403" x="9312275" y="4868863"/>
          <p14:tracePt t="39411" x="9324975" y="4830763"/>
          <p14:tracePt t="39419" x="9337675" y="4805363"/>
          <p14:tracePt t="39428" x="9363075" y="4768850"/>
          <p14:tracePt t="39435" x="9375775" y="4743450"/>
          <p14:tracePt t="39443" x="9375775" y="4730750"/>
          <p14:tracePt t="39451" x="9375775" y="4718050"/>
          <p14:tracePt t="39459" x="9388475" y="4718050"/>
          <p14:tracePt t="40355" x="9388475" y="4730750"/>
          <p14:tracePt t="40401" x="9375775" y="4743450"/>
          <p14:tracePt t="40677" x="9363075" y="4756150"/>
          <p14:tracePt t="40697" x="9363075" y="4768850"/>
          <p14:tracePt t="40709" x="9350375" y="4768850"/>
          <p14:tracePt t="40739" x="9350375" y="4779963"/>
          <p14:tracePt t="40747" x="9350375" y="4792663"/>
          <p14:tracePt t="40755" x="9337675" y="4792663"/>
          <p14:tracePt t="40763" x="9337675" y="4805363"/>
          <p14:tracePt t="40777" x="9337675" y="4818063"/>
          <p14:tracePt t="40797" x="9324975" y="4830763"/>
          <p14:tracePt t="40817" x="9324975" y="4843463"/>
          <p14:tracePt t="40825" x="9312275" y="4843463"/>
          <p14:tracePt t="40833" x="9312275" y="4856163"/>
          <p14:tracePt t="40847" x="9301163" y="4856163"/>
          <p14:tracePt t="40901" x="9301163" y="4868863"/>
          <p14:tracePt t="40913" x="9288463" y="4868863"/>
          <p14:tracePt t="40929" x="9288463" y="4879975"/>
          <p14:tracePt t="40946" x="9275763" y="4879975"/>
          <p14:tracePt t="41275" x="9263063" y="4892675"/>
          <p14:tracePt t="41283" x="9250363" y="4905375"/>
          <p14:tracePt t="41367" x="9250363" y="4918075"/>
          <p14:tracePt t="41375" x="9250363" y="4930775"/>
          <p14:tracePt t="41391" x="9263063" y="4930775"/>
          <p14:tracePt t="41399" x="9275763" y="4930775"/>
          <p14:tracePt t="41408" x="9288463" y="4930775"/>
          <p14:tracePt t="41415" x="9312275" y="4930775"/>
          <p14:tracePt t="41425" x="9350375" y="4918075"/>
          <p14:tracePt t="41429" x="9375775" y="4905375"/>
          <p14:tracePt t="41437" x="9375775" y="4892675"/>
          <p14:tracePt t="41617" x="9324975" y="4892675"/>
          <p14:tracePt t="41625" x="9237663" y="4905375"/>
          <p14:tracePt t="41631" x="9150350" y="4930775"/>
          <p14:tracePt t="41639" x="9088438" y="4956175"/>
          <p14:tracePt t="41647" x="9012238" y="4981575"/>
          <p14:tracePt t="41655" x="8963025" y="4981575"/>
          <p14:tracePt t="41663" x="8924925" y="4992688"/>
          <p14:tracePt t="41671" x="8899525" y="5005388"/>
          <p14:tracePt t="41679" x="8886825" y="5018088"/>
          <p14:tracePt t="41687" x="8874125" y="5030788"/>
          <p14:tracePt t="41693" x="8874125" y="5043488"/>
          <p14:tracePt t="41709" x="8863013" y="5068888"/>
          <p14:tracePt t="41717" x="8863013" y="5081588"/>
          <p14:tracePt t="41725" x="8850313" y="5092700"/>
          <p14:tracePt t="41733" x="8850313" y="5118100"/>
          <p14:tracePt t="41742" x="8837613" y="5130800"/>
          <p14:tracePt t="41749" x="8824913" y="5143500"/>
          <p14:tracePt t="41759" x="8824913" y="5168900"/>
          <p14:tracePt t="41763" x="8812213" y="5181600"/>
          <p14:tracePt t="41771" x="8799513" y="5205413"/>
          <p14:tracePt t="41779" x="8786813" y="5230813"/>
          <p14:tracePt t="41787" x="8763000" y="5243513"/>
          <p14:tracePt t="41795" x="8763000" y="5268913"/>
          <p14:tracePt t="41803" x="8750300" y="5294313"/>
          <p14:tracePt t="41811" x="8750300" y="5305425"/>
          <p14:tracePt t="41819" x="8737600" y="5318125"/>
          <p14:tracePt t="41825" x="8737600" y="5343525"/>
          <p14:tracePt t="41842" x="8737600" y="5368925"/>
          <p14:tracePt t="41859" x="8737600" y="5394325"/>
          <p14:tracePt t="41865" x="8737600" y="5407025"/>
          <p14:tracePt t="41879" x="8737600" y="5443538"/>
          <p14:tracePt t="41881" x="8750300" y="5456238"/>
          <p14:tracePt t="41887" x="8763000" y="5481638"/>
          <p14:tracePt t="41895" x="8786813" y="5507038"/>
          <p14:tracePt t="41903" x="8799513" y="5543550"/>
          <p14:tracePt t="41912" x="8837613" y="5556250"/>
          <p14:tracePt t="41919" x="8850313" y="5581650"/>
          <p14:tracePt t="41927" x="8863013" y="5581650"/>
          <p14:tracePt t="41935" x="8886825" y="5594350"/>
          <p14:tracePt t="41943" x="8886825" y="5607050"/>
          <p14:tracePt t="41993" x="8899525" y="5607050"/>
          <p14:tracePt t="42001" x="8924925" y="5607050"/>
          <p14:tracePt t="42009" x="8975725" y="5594350"/>
          <p14:tracePt t="42017" x="8999538" y="5594350"/>
          <p14:tracePt t="42025" x="9024938" y="5581650"/>
          <p14:tracePt t="42031" x="9050338" y="5581650"/>
          <p14:tracePt t="42039" x="9063038" y="5556250"/>
          <p14:tracePt t="42047" x="9075738" y="5556250"/>
          <p14:tracePt t="42071" x="9088438" y="5556250"/>
          <p14:tracePt t="42081" x="9088438" y="5543550"/>
          <p14:tracePt t="42097" x="9088438" y="5518150"/>
          <p14:tracePt t="42105" x="9088438" y="5507038"/>
          <p14:tracePt t="42113" x="9088438" y="5481638"/>
          <p14:tracePt t="42121" x="9063038" y="5468938"/>
          <p14:tracePt t="42129" x="9063038" y="5418138"/>
          <p14:tracePt t="42137" x="9037638" y="5394325"/>
          <p14:tracePt t="42145" x="9024938" y="5368925"/>
          <p14:tracePt t="42151" x="8999538" y="5356225"/>
          <p14:tracePt t="42159" x="8999538" y="5330825"/>
          <p14:tracePt t="42167" x="8986838" y="5330825"/>
          <p14:tracePt t="42175" x="8975725" y="5305425"/>
          <p14:tracePt t="42183" x="8963025" y="5305425"/>
          <p14:tracePt t="42192" x="8963025" y="5294313"/>
          <p14:tracePt t="42211" x="8950325" y="5281613"/>
          <p14:tracePt t="42217" x="8937625" y="5268913"/>
          <p14:tracePt t="42225" x="8937625" y="5243513"/>
          <p14:tracePt t="42233" x="8924925" y="5243513"/>
          <p14:tracePt t="42242" x="8912225" y="5230813"/>
          <p14:tracePt t="42249" x="8899525" y="5205413"/>
          <p14:tracePt t="42259" x="8886825" y="5194300"/>
          <p14:tracePt t="42265" x="8863013" y="5168900"/>
          <p14:tracePt t="42319" x="8863013" y="5156200"/>
          <p14:tracePt t="42439" x="8863013" y="5143500"/>
          <p14:tracePt t="42880" x="8863013" y="5130800"/>
          <p14:tracePt t="42888" x="8863013" y="5118100"/>
          <p14:tracePt t="42904" x="8886825" y="5118100"/>
          <p14:tracePt t="42912" x="8899525" y="5118100"/>
          <p14:tracePt t="42920" x="8950325" y="5118100"/>
          <p14:tracePt t="42928" x="8975725" y="5118100"/>
          <p14:tracePt t="42936" x="8999538" y="5118100"/>
          <p14:tracePt t="42942" x="9024938" y="5118100"/>
          <p14:tracePt t="42950" x="9063038" y="5118100"/>
          <p14:tracePt t="42959" x="9075738" y="5118100"/>
          <p14:tracePt t="42966" x="9088438" y="5130800"/>
          <p14:tracePt t="42974" x="9112250" y="5143500"/>
          <p14:tracePt t="42991" x="9124950" y="5156200"/>
          <p14:tracePt t="42999" x="9137650" y="5156200"/>
          <p14:tracePt t="43006" x="9150350" y="5168900"/>
          <p14:tracePt t="43013" x="9175750" y="5181600"/>
          <p14:tracePt t="43021" x="9188450" y="5181600"/>
          <p14:tracePt t="43029" x="9212263" y="5194300"/>
          <p14:tracePt t="43037" x="9237663" y="5205413"/>
          <p14:tracePt t="43046" x="9250363" y="5205413"/>
          <p14:tracePt t="43053" x="9263063" y="5218113"/>
          <p14:tracePt t="43061" x="9275763" y="5218113"/>
          <p14:tracePt t="43141" x="9275763" y="5205413"/>
          <p14:tracePt t="43149" x="9250363" y="5181600"/>
          <p14:tracePt t="43157" x="9237663" y="5168900"/>
          <p14:tracePt t="43165" x="9212263" y="5143500"/>
          <p14:tracePt t="43175" x="9199563" y="5130800"/>
          <p14:tracePt t="43181" x="9188450" y="5118100"/>
          <p14:tracePt t="43190" x="9175750" y="5118100"/>
          <p14:tracePt t="43195" x="9163050" y="5092700"/>
          <p14:tracePt t="43203" x="9150350" y="5092700"/>
          <p14:tracePt t="43231" x="9137650" y="5092700"/>
          <p14:tracePt t="43239" x="9124950" y="5092700"/>
          <p14:tracePt t="43255" x="9112250" y="5092700"/>
          <p14:tracePt t="43269" x="9088438" y="5092700"/>
          <p14:tracePt t="43285" x="9075738" y="5092700"/>
          <p14:tracePt t="43293" x="9075738" y="5105400"/>
          <p14:tracePt t="43331" x="9075738" y="5130800"/>
          <p14:tracePt t="43340" x="9075738" y="5143500"/>
          <p14:tracePt t="43347" x="9075738" y="5168900"/>
          <p14:tracePt t="43355" x="9075738" y="5205413"/>
          <p14:tracePt t="43363" x="9075738" y="5218113"/>
          <p14:tracePt t="43371" x="9088438" y="5230813"/>
          <p14:tracePt t="43379" x="9099550" y="5256213"/>
          <p14:tracePt t="43387" x="9124950" y="5268913"/>
          <p14:tracePt t="43393" x="9137650" y="5294313"/>
          <p14:tracePt t="43401" x="9150350" y="5305425"/>
          <p14:tracePt t="43408" x="9163050" y="5318125"/>
          <p14:tracePt t="43417" x="9175750" y="5343525"/>
          <p14:tracePt t="43425" x="9188450" y="5356225"/>
          <p14:tracePt t="43442" x="9199563" y="5368925"/>
          <p14:tracePt t="43458" x="9199563" y="5381625"/>
          <p14:tracePt t="43463" x="9212263" y="5394325"/>
          <p14:tracePt t="43471" x="9224963" y="5407025"/>
          <p14:tracePt t="43491" x="9237663" y="5418138"/>
          <p14:tracePt t="43631" x="9250363" y="5418138"/>
          <p14:tracePt t="43855" x="9250363" y="5430838"/>
          <p14:tracePt t="43863" x="9275763" y="5443538"/>
          <p14:tracePt t="43871" x="9275763" y="5468938"/>
          <p14:tracePt t="43892" x="9301163" y="5481638"/>
          <p14:tracePt t="43896" x="9312275" y="5507038"/>
          <p14:tracePt t="43903" x="9324975" y="5518150"/>
          <p14:tracePt t="43912" x="9337675" y="5543550"/>
          <p14:tracePt t="43919" x="9350375" y="5556250"/>
          <p14:tracePt t="43925" x="9363075" y="5568950"/>
          <p14:tracePt t="43933" x="9363075" y="5594350"/>
          <p14:tracePt t="43942" x="9375775" y="5607050"/>
          <p14:tracePt t="43962" x="9388475" y="5619750"/>
          <p14:tracePt t="43969" x="9388475" y="5630863"/>
          <p14:tracePt t="43983" x="9388475" y="5643563"/>
          <p14:tracePt t="43991" x="9401175" y="5643563"/>
          <p14:tracePt t="44008" x="9401175" y="5656263"/>
          <p14:tracePt t="44019" x="9413875" y="5656263"/>
          <p14:tracePt t="44027" x="9413875" y="5668963"/>
          <p14:tracePt t="44057" x="9424988" y="5668963"/>
          <p14:tracePt t="44077" x="9437688" y="5668963"/>
          <p14:tracePt t="44119" x="9450388" y="5668963"/>
          <p14:tracePt t="44127" x="9450388" y="5656263"/>
          <p14:tracePt t="44461" x="9463088" y="5668963"/>
          <p14:tracePt t="44469" x="9463088" y="5694363"/>
          <p14:tracePt t="44477" x="9475788" y="5707063"/>
          <p14:tracePt t="44485" x="9488488" y="5719763"/>
          <p14:tracePt t="44493" x="9501188" y="5743575"/>
          <p14:tracePt t="44501" x="9513888" y="5756275"/>
          <p14:tracePt t="44510" x="9525000" y="5781675"/>
          <p14:tracePt t="44515" x="9525000" y="5807075"/>
          <p14:tracePt t="44525" x="9537700" y="5807075"/>
          <p14:tracePt t="44535" x="9537700" y="5819775"/>
          <p14:tracePt t="44544" x="9550400" y="5819775"/>
          <p14:tracePt t="44555" x="9550400" y="5832475"/>
          <p14:tracePt t="44687" x="9550400" y="5807075"/>
          <p14:tracePt t="44696" x="9525000" y="5768975"/>
          <p14:tracePt t="44703" x="9513888" y="5732463"/>
          <p14:tracePt t="44709" x="9488488" y="5656263"/>
          <p14:tracePt t="44717" x="9450388" y="5581650"/>
          <p14:tracePt t="44725" x="9388475" y="5530850"/>
          <p14:tracePt t="44733" x="9312275" y="5468938"/>
          <p14:tracePt t="44741" x="9212263" y="5407025"/>
          <p14:tracePt t="44749" x="9137650" y="5343525"/>
          <p14:tracePt t="44758" x="9088438" y="5305425"/>
          <p14:tracePt t="44765" x="9024938" y="5268913"/>
          <p14:tracePt t="44775" x="8999538" y="5256213"/>
          <p14:tracePt t="44779" x="8975725" y="5230813"/>
          <p14:tracePt t="44787" x="8963025" y="5230813"/>
          <p14:tracePt t="44795" x="8950325" y="5230813"/>
          <p14:tracePt t="44803" x="8950325" y="5218113"/>
          <p14:tracePt t="44849" x="8937625" y="5218113"/>
          <p14:tracePt t="44857" x="8912225" y="5218113"/>
          <p14:tracePt t="44865" x="8874125" y="5243513"/>
          <p14:tracePt t="44874" x="8850313" y="5268913"/>
          <p14:tracePt t="44881" x="8824913" y="5281613"/>
          <p14:tracePt t="44892" x="8799513" y="5305425"/>
          <p14:tracePt t="44897" x="8786813" y="5330825"/>
          <p14:tracePt t="44905" x="8763000" y="5343525"/>
          <p14:tracePt t="44912" x="8737600" y="5368925"/>
          <p14:tracePt t="44919" x="8724900" y="5381625"/>
          <p14:tracePt t="44927" x="8699500" y="5407025"/>
          <p14:tracePt t="44935" x="8686800" y="5443538"/>
          <p14:tracePt t="44944" x="8661400" y="5468938"/>
          <p14:tracePt t="44951" x="8650288" y="5494338"/>
          <p14:tracePt t="44959" x="8650288" y="5507038"/>
          <p14:tracePt t="44967" x="8650288" y="5530850"/>
          <p14:tracePt t="44975" x="8650288" y="5568950"/>
          <p14:tracePt t="44981" x="8650288" y="5594350"/>
          <p14:tracePt t="44991" x="8674100" y="5607050"/>
          <p14:tracePt t="44997" x="8686800" y="5630863"/>
          <p14:tracePt t="45005" x="8712200" y="5668963"/>
          <p14:tracePt t="45013" x="8724900" y="5681663"/>
          <p14:tracePt t="45021" x="8737600" y="5707063"/>
          <p14:tracePt t="45029" x="8763000" y="5732463"/>
          <p14:tracePt t="45035" x="8774113" y="5743575"/>
          <p14:tracePt t="45044" x="8799513" y="5768975"/>
          <p14:tracePt t="45051" x="8812213" y="5781675"/>
          <p14:tracePt t="45059" x="8837613" y="5794375"/>
          <p14:tracePt t="45067" x="8850313" y="5819775"/>
          <p14:tracePt t="45075" x="8863013" y="5832475"/>
          <p14:tracePt t="45083" x="8886825" y="5843588"/>
          <p14:tracePt t="45091" x="8899525" y="5856288"/>
          <p14:tracePt t="45099" x="8924925" y="5856288"/>
          <p14:tracePt t="45105" x="8950325" y="5856288"/>
          <p14:tracePt t="45113" x="8963025" y="5868988"/>
          <p14:tracePt t="45122" x="8986838" y="5868988"/>
          <p14:tracePt t="45129" x="8999538" y="5868988"/>
          <p14:tracePt t="45137" x="9024938" y="5868988"/>
          <p14:tracePt t="45145" x="9037638" y="5868988"/>
          <p14:tracePt t="45153" x="9050338" y="5868988"/>
          <p14:tracePt t="45161" x="9075738" y="5856288"/>
          <p14:tracePt t="45167" x="9088438" y="5832475"/>
          <p14:tracePt t="45175" x="9099550" y="5832475"/>
          <p14:tracePt t="45183" x="9099550" y="5819775"/>
          <p14:tracePt t="45191" x="9099550" y="5794375"/>
          <p14:tracePt t="45199" x="9112250" y="5781675"/>
          <p14:tracePt t="45208" x="9124950" y="5768975"/>
          <p14:tracePt t="45215" x="9124950" y="5743575"/>
          <p14:tracePt t="45224" x="9124950" y="5732463"/>
          <p14:tracePt t="45231" x="9112250" y="5719763"/>
          <p14:tracePt t="45237" x="9099550" y="5694363"/>
          <p14:tracePt t="45245" x="9088438" y="5681663"/>
          <p14:tracePt t="45253" x="9063038" y="5656263"/>
          <p14:tracePt t="45261" x="9050338" y="5656263"/>
          <p14:tracePt t="45269" x="9024938" y="5643563"/>
          <p14:tracePt t="45285" x="9012238" y="5630863"/>
          <p14:tracePt t="45293" x="8986838" y="5630863"/>
          <p14:tracePt t="45311" x="8975725" y="5630863"/>
          <p14:tracePt t="45327" x="8950325" y="5643563"/>
          <p14:tracePt t="45335" x="8937625" y="5643563"/>
          <p14:tracePt t="45343" x="8924925" y="5643563"/>
          <p14:tracePt t="45351" x="8924925" y="5656263"/>
          <p14:tracePt t="45365" x="8912225" y="5656263"/>
          <p14:tracePt t="45374" x="8912225" y="5668963"/>
          <p14:tracePt t="45393" x="8899525" y="5681663"/>
          <p14:tracePt t="45401" x="8899525" y="5694363"/>
          <p14:tracePt t="45410" x="8886825" y="5719763"/>
          <p14:tracePt t="45417" x="8886825" y="5732463"/>
          <p14:tracePt t="45425" x="8886825" y="5743575"/>
          <p14:tracePt t="45431" x="8874125" y="5768975"/>
          <p14:tracePt t="45441" x="8874125" y="5781675"/>
          <p14:tracePt t="45447" x="8863013" y="5794375"/>
          <p14:tracePt t="45455" x="8863013" y="5819775"/>
          <p14:tracePt t="45471" x="8863013" y="5832475"/>
          <p14:tracePt t="45479" x="8863013" y="5843588"/>
          <p14:tracePt t="45493" x="8863013" y="5856288"/>
          <p14:tracePt t="45501" x="8863013" y="5868988"/>
          <p14:tracePt t="45517" x="8863013" y="5881688"/>
          <p14:tracePt t="45537" x="8863013" y="5894388"/>
          <p14:tracePt t="45545" x="8863013" y="5907088"/>
          <p14:tracePt t="45553" x="8850313" y="5907088"/>
          <p14:tracePt t="45629" x="8824913" y="5907088"/>
          <p14:tracePt t="45637" x="8812213" y="5894388"/>
          <p14:tracePt t="45645" x="8799513" y="5881688"/>
          <p14:tracePt t="45653" x="8774113" y="5881688"/>
          <p14:tracePt t="45661" x="8763000" y="5856288"/>
          <p14:tracePt t="45669" x="8750300" y="5856288"/>
          <p14:tracePt t="45677" x="8712200" y="5832475"/>
          <p14:tracePt t="45685" x="8699500" y="5819775"/>
          <p14:tracePt t="45693" x="8686800" y="5807075"/>
          <p14:tracePt t="45699" x="8661400" y="5794375"/>
          <p14:tracePt t="45715" x="8650288" y="5794375"/>
          <p14:tracePt t="45725" x="8637588" y="5794375"/>
          <p14:tracePt t="45731" x="8624888" y="5781675"/>
          <p14:tracePt t="45741" x="8612188" y="5781675"/>
          <p14:tracePt t="45747" x="8599488" y="5781675"/>
          <p14:tracePt t="45753" x="8574088" y="5768975"/>
          <p14:tracePt t="45761" x="8548688" y="5743575"/>
          <p14:tracePt t="45769" x="8537575" y="5743575"/>
          <p14:tracePt t="45777" x="8524875" y="5743575"/>
          <p14:tracePt t="45785" x="8499475" y="5743575"/>
          <p14:tracePt t="45794" x="8486775" y="5743575"/>
          <p14:tracePt t="45801" x="8461375" y="5756275"/>
          <p14:tracePt t="45810" x="8424863" y="5819775"/>
          <p14:tracePt t="45817" x="8374063" y="5881688"/>
          <p14:tracePt t="45824" x="8324850" y="5907088"/>
          <p14:tracePt t="45831" x="8274050" y="5907088"/>
          <p14:tracePt t="45841" x="8235950" y="5907088"/>
          <p14:tracePt t="45847" x="8223250" y="5919788"/>
          <p14:tracePt t="45855" x="8212138" y="5919788"/>
          <p14:tracePt t="45863" x="8186738" y="5932488"/>
          <p14:tracePt t="45879" x="8161338" y="5945188"/>
          <p14:tracePt t="45887" x="8123238" y="5956300"/>
          <p14:tracePt t="45893" x="8099425" y="5969000"/>
          <p14:tracePt t="45901" x="8048625" y="5981700"/>
          <p14:tracePt t="45910" x="7986713" y="5981700"/>
          <p14:tracePt t="45917" x="7897813" y="5981700"/>
          <p14:tracePt t="45925" x="7835900" y="5956300"/>
          <p14:tracePt t="45933" x="7773988" y="5932488"/>
          <p14:tracePt t="45942" x="7697788" y="5932488"/>
          <p14:tracePt t="45949" x="7685088" y="5945188"/>
          <p14:tracePt t="45955" x="7661275" y="5956300"/>
          <p14:tracePt t="45963" x="7648575" y="5956300"/>
          <p14:tracePt t="45972" x="7635875" y="5956300"/>
          <p14:tracePt t="46025" x="7648575" y="5981700"/>
          <p14:tracePt t="46033" x="7673975" y="5994400"/>
          <p14:tracePt t="46041" x="7685088" y="6019800"/>
          <p14:tracePt t="46049" x="7710488" y="6056313"/>
          <p14:tracePt t="46058" x="7723188" y="6069013"/>
          <p14:tracePt t="46065" x="7735888" y="6081713"/>
          <p14:tracePt t="46075" x="7761288" y="6107113"/>
          <p14:tracePt t="46081" x="7785100" y="6132513"/>
          <p14:tracePt t="46087" x="7848600" y="6169025"/>
          <p14:tracePt t="46095" x="7886700" y="6194425"/>
          <p14:tracePt t="46103" x="7910513" y="6194425"/>
          <p14:tracePt t="46111" x="7935913" y="6194425"/>
          <p14:tracePt t="46119" x="7961313" y="6194425"/>
          <p14:tracePt t="46127" x="7974013" y="6194425"/>
          <p14:tracePt t="46135" x="7986713" y="6194425"/>
          <p14:tracePt t="46143" x="7999413" y="6194425"/>
          <p14:tracePt t="46149" x="8010525" y="6194425"/>
          <p14:tracePt t="46157" x="8023225" y="6194425"/>
          <p14:tracePt t="46223" x="8023225" y="6181725"/>
          <p14:tracePt t="46313" x="8035925" y="6194425"/>
          <p14:tracePt t="46329" x="8061325" y="6207125"/>
          <p14:tracePt t="46337" x="8074025" y="6219825"/>
          <p14:tracePt t="46345" x="8086725" y="6219825"/>
          <p14:tracePt t="46351" x="8086725" y="6232525"/>
          <p14:tracePt t="46359" x="8099425" y="6245225"/>
          <p14:tracePt t="46391" x="8110538" y="6245225"/>
          <p14:tracePt t="46403" x="8123238" y="6245225"/>
          <p14:tracePt t="46418" x="8135938" y="6257925"/>
          <p14:tracePt t="46425" x="8161338" y="6257925"/>
          <p14:tracePt t="46441" x="8174038" y="6257925"/>
          <p14:tracePt t="46449" x="8199438" y="6269038"/>
          <p14:tracePt t="46457" x="8212138" y="6281738"/>
          <p14:tracePt t="46465" x="8235950" y="6281738"/>
          <p14:tracePt t="46474" x="8248650" y="6294438"/>
          <p14:tracePt t="46480" x="8261350" y="6307138"/>
          <p14:tracePt t="46487" x="8286750" y="6319838"/>
          <p14:tracePt t="46495" x="8299450" y="6319838"/>
          <p14:tracePt t="46503" x="8312150" y="6319838"/>
          <p14:tracePt t="46511" x="8324850" y="6319838"/>
          <p14:tracePt t="46543" x="8299450" y="6319838"/>
          <p14:tracePt t="46549" x="8274050" y="6319838"/>
          <p14:tracePt t="46558" x="8248650" y="6269038"/>
          <p14:tracePt t="46565" x="8235950" y="6269038"/>
          <p14:tracePt t="49055" x="8212138" y="6257925"/>
          <p14:tracePt t="49061" x="7974013" y="6169025"/>
          <p14:tracePt t="49069" x="7648575" y="5868988"/>
          <p14:tracePt t="49077" x="7423150" y="5556250"/>
          <p14:tracePt t="49085" x="7246938" y="5194300"/>
          <p14:tracePt t="49093" x="7046913" y="4743450"/>
          <p14:tracePt t="49101" x="6759575" y="4267200"/>
          <p14:tracePt t="49110" x="6596063" y="3916363"/>
          <p14:tracePt t="49117" x="6434138" y="3703638"/>
          <p14:tracePt t="49125" x="6296025" y="3490913"/>
          <p14:tracePt t="49131" x="6170613" y="3403600"/>
          <p14:tracePt t="49140" x="6070600" y="3328988"/>
          <p14:tracePt t="49147" x="5983288" y="3303588"/>
          <p14:tracePt t="49157" x="5908675" y="3278188"/>
          <p14:tracePt t="49163" x="5832475" y="3278188"/>
          <p14:tracePt t="49172" x="5770563" y="3290888"/>
          <p14:tracePt t="49180" x="5695950" y="3316288"/>
          <p14:tracePt t="49187" x="5619750" y="3341688"/>
          <p14:tracePt t="49194" x="5570538" y="3367088"/>
          <p14:tracePt t="49201" x="5519738" y="3390900"/>
          <p14:tracePt t="49211" x="5495925" y="3390900"/>
          <p14:tracePt t="49217" x="5483225" y="3403600"/>
          <p14:tracePt t="49225" x="5457825" y="3416300"/>
          <p14:tracePt t="49233" x="5457825" y="3429000"/>
          <p14:tracePt t="49241" x="5432425" y="3441700"/>
          <p14:tracePt t="49249" x="5419725" y="3441700"/>
          <p14:tracePt t="49257" x="5394325" y="3454400"/>
          <p14:tracePt t="49263" x="5357813" y="3454400"/>
          <p14:tracePt t="49272" x="5319713" y="3441700"/>
          <p14:tracePt t="49279" x="5245100" y="3403600"/>
          <p14:tracePt t="49287" x="5157788" y="3354388"/>
          <p14:tracePt t="49295" x="5045075" y="3303588"/>
          <p14:tracePt t="49303" x="4932363" y="3278188"/>
          <p14:tracePt t="49312" x="4768850" y="3254375"/>
          <p14:tracePt t="49319" x="4643438" y="3228975"/>
          <p14:tracePt t="49325" x="4518025" y="3203575"/>
          <p14:tracePt t="49333" x="4418013" y="3178175"/>
          <p14:tracePt t="49341" x="4343400" y="3165475"/>
          <p14:tracePt t="49349" x="4281488" y="3154363"/>
          <p14:tracePt t="49357" x="4205288" y="3128963"/>
          <p14:tracePt t="49365" x="4130675" y="3103563"/>
          <p14:tracePt t="49374" x="4092575" y="3078163"/>
          <p14:tracePt t="49381" x="4056063" y="3065463"/>
          <p14:tracePt t="49387" x="4030663" y="3028950"/>
          <p14:tracePt t="49396" x="4005263" y="3003550"/>
          <p14:tracePt t="49403" x="3979863" y="2978150"/>
          <p14:tracePt t="49411" x="3943350" y="2965450"/>
          <p14:tracePt t="49419" x="3917950" y="2941638"/>
          <p14:tracePt t="49427" x="3879850" y="2916238"/>
          <p14:tracePt t="49435" x="3843338" y="2890838"/>
          <p14:tracePt t="49444" x="3779838" y="2878138"/>
          <p14:tracePt t="49451" x="3705225" y="2865438"/>
          <p14:tracePt t="49457" x="3643313" y="2840038"/>
          <p14:tracePt t="49465" x="3579813" y="2828925"/>
          <p14:tracePt t="49474" x="3530600" y="2816225"/>
          <p14:tracePt t="49481" x="3454400" y="2790825"/>
          <p14:tracePt t="49490" x="3379788" y="2765425"/>
          <p14:tracePt t="49497" x="3328988" y="2740025"/>
          <p14:tracePt t="49507" x="3292475" y="2728913"/>
          <p14:tracePt t="49513" x="3228975" y="2716213"/>
          <p14:tracePt t="49519" x="3179763" y="2716213"/>
          <p14:tracePt t="49528" x="3116263" y="2716213"/>
          <p14:tracePt t="49535" x="3041650" y="2716213"/>
          <p14:tracePt t="49544" x="2954338" y="2716213"/>
          <p14:tracePt t="49551" x="2854325" y="2740025"/>
          <p14:tracePt t="49560" x="2754313" y="2765425"/>
          <p14:tracePt t="49567" x="2654300" y="2778125"/>
          <p14:tracePt t="49575" x="2578100" y="2778125"/>
          <p14:tracePt t="49581" x="2541588" y="2790825"/>
          <p14:tracePt t="49589" x="2503488" y="2790825"/>
          <p14:tracePt t="49596" x="2490788" y="2790825"/>
          <p14:tracePt t="49606" x="2465388" y="2803525"/>
          <p14:tracePt t="49612" x="2452688" y="2803525"/>
          <p14:tracePt t="49621" x="2441575" y="2803525"/>
          <p14:tracePt t="49628" x="2428875" y="2803525"/>
          <p14:tracePt t="49636" x="2390775" y="2803525"/>
          <p14:tracePt t="49644" x="2328863" y="2816225"/>
          <p14:tracePt t="49650" x="2252663" y="2840038"/>
          <p14:tracePt t="49659" x="2190750" y="2852738"/>
          <p14:tracePt t="49666" x="2103438" y="2878138"/>
          <p14:tracePt t="49675" x="2027238" y="2890838"/>
          <p14:tracePt t="49682" x="1952625" y="2916238"/>
          <p14:tracePt t="49691" x="1890713" y="2941638"/>
          <p14:tracePt t="49698" x="1827213" y="2965450"/>
          <p14:tracePt t="49706" x="1778000" y="2990850"/>
          <p14:tracePt t="49712" x="1727200" y="3016250"/>
          <p14:tracePt t="49721" x="1701800" y="3028950"/>
          <p14:tracePt t="49728" x="1689100" y="3041650"/>
          <p14:tracePt t="49736" x="1677988" y="3054350"/>
          <p14:tracePt t="49752" x="1665288" y="3065463"/>
          <p14:tracePt t="49760" x="1652588" y="3065463"/>
          <p14:tracePt t="49768" x="1639888" y="3090863"/>
          <p14:tracePt t="49776" x="1614488" y="3103563"/>
          <p14:tracePt t="49783" x="1589088" y="3128963"/>
          <p14:tracePt t="49791" x="1577975" y="3141663"/>
          <p14:tracePt t="49799" x="1552575" y="3178175"/>
          <p14:tracePt t="49807" x="1539875" y="3203575"/>
          <p14:tracePt t="49815" x="1527175" y="3278188"/>
          <p14:tracePt t="49824" x="1501775" y="3303588"/>
          <p14:tracePt t="49831" x="1489075" y="3367088"/>
          <p14:tracePt t="49840" x="1465263" y="3441700"/>
          <p14:tracePt t="49845" x="1439863" y="3516313"/>
          <p14:tracePt t="49853" x="1414463" y="3579813"/>
          <p14:tracePt t="49861" x="1376363" y="3641725"/>
          <p14:tracePt t="49869" x="1339850" y="3703638"/>
          <p14:tracePt t="49877" x="1314450" y="3754438"/>
          <p14:tracePt t="49885" x="1276350" y="3803650"/>
          <p14:tracePt t="49894" x="1227138" y="3841750"/>
          <p14:tracePt t="49901" x="1150938" y="3892550"/>
          <p14:tracePt t="49910" x="1076325" y="3929063"/>
          <p14:tracePt t="49915" x="1027113" y="3954463"/>
          <p14:tracePt t="49924" x="950913" y="3979863"/>
          <p14:tracePt t="49931" x="876300" y="4029075"/>
          <p14:tracePt t="49940" x="825500" y="4092575"/>
          <p14:tracePt t="49961" x="788988" y="4217988"/>
          <p14:tracePt t="49964" x="788988" y="4292600"/>
          <p14:tracePt t="49972" x="788988" y="4330700"/>
          <p14:tracePt t="49977" x="788988" y="4379913"/>
          <p14:tracePt t="49985" x="788988" y="4418013"/>
          <p14:tracePt t="49993" x="788988" y="4443413"/>
          <p14:tracePt t="50001" x="788988" y="4467225"/>
          <p14:tracePt t="50009" x="788988" y="4479925"/>
          <p14:tracePt t="50017" x="788988" y="4492625"/>
          <p14:tracePt t="50025" x="788988" y="4518025"/>
          <p14:tracePt t="50033" x="788988" y="4543425"/>
          <p14:tracePt t="50041" x="814388" y="4592638"/>
          <p14:tracePt t="50047" x="825500" y="4656138"/>
          <p14:tracePt t="50057" x="850900" y="4718050"/>
          <p14:tracePt t="50063" x="876300" y="4805363"/>
          <p14:tracePt t="50072" x="901700" y="4892675"/>
          <p14:tracePt t="50079" x="938213" y="4968875"/>
          <p14:tracePt t="50087" x="963613" y="5056188"/>
          <p14:tracePt t="50095" x="989013" y="5143500"/>
          <p14:tracePt t="50103" x="1014413" y="5218113"/>
          <p14:tracePt t="50110" x="1027113" y="5305425"/>
          <p14:tracePt t="50117" x="1050925" y="5368925"/>
          <p14:tracePt t="50125" x="1076325" y="5407025"/>
          <p14:tracePt t="50133" x="1076325" y="5443538"/>
          <p14:tracePt t="50141" x="1101725" y="5468938"/>
          <p14:tracePt t="50149" x="1127125" y="5507038"/>
          <p14:tracePt t="50157" x="1139825" y="5543550"/>
          <p14:tracePt t="50165" x="1163638" y="5568950"/>
          <p14:tracePt t="50172" x="1176338" y="5594350"/>
          <p14:tracePt t="50179" x="1189038" y="5619750"/>
          <p14:tracePt t="50188" x="1189038" y="5630863"/>
          <p14:tracePt t="50195" x="1214438" y="5643563"/>
          <p14:tracePt t="50203" x="1214438" y="5668963"/>
          <p14:tracePt t="50211" x="1214438" y="5681663"/>
          <p14:tracePt t="50219" x="1227138" y="5694363"/>
          <p14:tracePt t="50227" x="1227138" y="5719763"/>
          <p14:tracePt t="50235" x="1239838" y="5719763"/>
          <p14:tracePt t="50241" x="1239838" y="5732463"/>
          <p14:tracePt t="50249" x="1239838" y="5756275"/>
          <p14:tracePt t="50257" x="1239838" y="5768975"/>
          <p14:tracePt t="50265" x="1239838" y="5781675"/>
          <p14:tracePt t="50274" x="1252538" y="5794375"/>
          <p14:tracePt t="50281" x="1252538" y="5807075"/>
          <p14:tracePt t="50290" x="1263650" y="5819775"/>
          <p14:tracePt t="50297" x="1276350" y="5843588"/>
          <p14:tracePt t="50303" x="1301750" y="5856288"/>
          <p14:tracePt t="50311" x="1314450" y="5894388"/>
          <p14:tracePt t="50319" x="1339850" y="5932488"/>
          <p14:tracePt t="50327" x="1352550" y="5969000"/>
          <p14:tracePt t="50335" x="1376363" y="5994400"/>
          <p14:tracePt t="50343" x="1401763" y="6045200"/>
          <p14:tracePt t="50351" x="1427163" y="6069013"/>
          <p14:tracePt t="50359" x="1439863" y="6107113"/>
          <p14:tracePt t="50367" x="1465263" y="6145213"/>
          <p14:tracePt t="50374" x="1489075" y="6194425"/>
          <p14:tracePt t="50381" x="1514475" y="6219825"/>
          <p14:tracePt t="50390" x="1527175" y="6232525"/>
          <p14:tracePt t="50397" x="1565275" y="6257925"/>
          <p14:tracePt t="50406" x="1589088" y="6257925"/>
          <p14:tracePt t="50413" x="1614488" y="6269038"/>
          <p14:tracePt t="50423" x="1639888" y="6281738"/>
          <p14:tracePt t="50429" x="1652588" y="6281738"/>
          <p14:tracePt t="50435" x="1677988" y="6294438"/>
          <p14:tracePt t="50443" x="1689100" y="6294438"/>
          <p14:tracePt t="50451" x="1714500" y="6294438"/>
          <p14:tracePt t="50459" x="1739900" y="6319838"/>
          <p14:tracePt t="50467" x="1778000" y="6345238"/>
          <p14:tracePt t="50475" x="1801813" y="6357938"/>
          <p14:tracePt t="50483" x="1827213" y="6381750"/>
          <p14:tracePt t="50491" x="1890713" y="6394450"/>
          <p14:tracePt t="50497" x="1914525" y="6407150"/>
          <p14:tracePt t="50507" x="1952625" y="6432550"/>
          <p14:tracePt t="50513" x="1990725" y="6432550"/>
          <p14:tracePt t="50523" x="2039938" y="6432550"/>
          <p14:tracePt t="50529" x="2065338" y="6445250"/>
          <p14:tracePt t="50537" x="2116138" y="6457950"/>
          <p14:tracePt t="50545" x="2139950" y="6470650"/>
          <p14:tracePt t="50553" x="2152650" y="6470650"/>
          <p14:tracePt t="50561" x="2165350" y="6483350"/>
          <p14:tracePt t="50567" x="2203450" y="6494463"/>
          <p14:tracePt t="50575" x="2228850" y="6494463"/>
          <p14:tracePt t="50583" x="2239963" y="6494463"/>
          <p14:tracePt t="50592" x="2265363" y="6507163"/>
          <p14:tracePt t="50599" x="2290763" y="6507163"/>
          <p14:tracePt t="50607" x="2328863" y="6507163"/>
          <p14:tracePt t="50615" x="2352675" y="6519863"/>
          <p14:tracePt t="50624" x="2390775" y="6532563"/>
          <p14:tracePt t="50629" x="2428875" y="6545263"/>
          <p14:tracePt t="50637" x="2478088" y="6557963"/>
          <p14:tracePt t="50645" x="2528888" y="6570663"/>
          <p14:tracePt t="50653" x="2565400" y="6594475"/>
          <p14:tracePt t="50661" x="2616200" y="6594475"/>
          <p14:tracePt t="50669" x="2667000" y="6619875"/>
          <p14:tracePt t="50677" x="2703513" y="6632575"/>
          <p14:tracePt t="50686" x="2716213" y="6645275"/>
          <p14:tracePt t="50693" x="2728913" y="6645275"/>
          <p14:tracePt t="50699" x="2754313" y="6645275"/>
          <p14:tracePt t="50707" x="2767013" y="6645275"/>
          <p14:tracePt t="50715" x="2778125" y="6645275"/>
          <p14:tracePt t="50724" x="2803525" y="6657975"/>
          <p14:tracePt t="50731" x="2841625" y="6670675"/>
          <p14:tracePt t="50740" x="2879725" y="6670675"/>
          <p14:tracePt t="50747" x="2916238" y="6670675"/>
          <p14:tracePt t="50756" x="2979738" y="6670675"/>
          <p14:tracePt t="50761" x="3054350" y="6683375"/>
          <p14:tracePt t="50769" x="3103563" y="6683375"/>
          <p14:tracePt t="50777" x="3141663" y="6683375"/>
          <p14:tracePt t="50786" x="3167063" y="6696075"/>
          <p14:tracePt t="50793" x="3179763" y="6696075"/>
          <p14:tracePt t="50801" x="3205163" y="6696075"/>
          <p14:tracePt t="50809" x="3216275" y="6696075"/>
          <p14:tracePt t="50817" x="3228975" y="6696075"/>
          <p14:tracePt t="50825" x="3254375" y="6683375"/>
          <p14:tracePt t="50831" x="3292475" y="6670675"/>
          <p14:tracePt t="50840" x="3341688" y="6657975"/>
          <p14:tracePt t="50847" x="3392488" y="6645275"/>
          <p14:tracePt t="50857" x="3467100" y="6632575"/>
          <p14:tracePt t="50863" x="3530600" y="6632575"/>
          <p14:tracePt t="50878" x="3605213" y="6632575"/>
          <p14:tracePt t="50880" x="3654425" y="6632575"/>
          <p14:tracePt t="50887" x="3717925" y="6632575"/>
          <p14:tracePt t="50893" x="3743325" y="6632575"/>
          <p14:tracePt t="50901" x="3767138" y="6632575"/>
          <p14:tracePt t="50917" x="3779838" y="6632575"/>
          <p14:tracePt t="50933" x="3805238" y="6632575"/>
          <p14:tracePt t="50941" x="3817938" y="6619875"/>
          <p14:tracePt t="50949" x="3830638" y="6607175"/>
          <p14:tracePt t="50956" x="3867150" y="6607175"/>
          <p14:tracePt t="50963" x="3905250" y="6594475"/>
          <p14:tracePt t="50973" x="3956050" y="6583363"/>
          <p14:tracePt t="50979" x="4017963" y="6557963"/>
          <p14:tracePt t="50987" x="4043363" y="6557963"/>
          <p14:tracePt t="50995" x="4056063" y="6545263"/>
          <p14:tracePt t="51003" x="4068763" y="6545263"/>
          <p14:tracePt t="51033" x="4081463" y="6545263"/>
          <p14:tracePt t="51045" x="4081463" y="6532563"/>
          <p14:tracePt t="51061" x="4092575" y="6519863"/>
          <p14:tracePt t="51069" x="4105275" y="6519863"/>
          <p14:tracePt t="51077" x="4130675" y="6507163"/>
          <p14:tracePt t="51083" x="4143375" y="6483350"/>
          <p14:tracePt t="51092" x="4168775" y="6483350"/>
          <p14:tracePt t="51099" x="4217988" y="6470650"/>
          <p14:tracePt t="51107" x="4243388" y="6457950"/>
          <p14:tracePt t="51115" x="4294188" y="6445250"/>
          <p14:tracePt t="51124" x="4305300" y="6445250"/>
          <p14:tracePt t="51131" x="4330700" y="6432550"/>
          <p14:tracePt t="51140" x="4343400" y="6419850"/>
          <p14:tracePt t="51147" x="4356100" y="6419850"/>
          <p14:tracePt t="51153" x="4368800" y="6419850"/>
          <p14:tracePt t="51161" x="4381500" y="6407150"/>
          <p14:tracePt t="51177" x="4406900" y="6394450"/>
          <p14:tracePt t="51185" x="4418013" y="6381750"/>
          <p14:tracePt t="51194" x="4430713" y="6370638"/>
          <p14:tracePt t="51201" x="4456113" y="6357938"/>
          <p14:tracePt t="51209" x="4468813" y="6345238"/>
          <p14:tracePt t="51215" x="4494213" y="6332538"/>
          <p14:tracePt t="51224" x="4506913" y="6319838"/>
          <p14:tracePt t="51231" x="4518025" y="6307138"/>
          <p14:tracePt t="51240" x="4518025" y="6294438"/>
          <p14:tracePt t="51247" x="4543425" y="6294438"/>
          <p14:tracePt t="51305" x="4543425" y="6269038"/>
          <p14:tracePt t="51313" x="4556125" y="6269038"/>
          <p14:tracePt t="51323" x="4568825" y="6245225"/>
          <p14:tracePt t="51329" x="4594225" y="6245225"/>
          <p14:tracePt t="51337" x="4606925" y="6232525"/>
          <p14:tracePt t="51345" x="4619625" y="6219825"/>
          <p14:tracePt t="51351" x="4630738" y="6207125"/>
          <p14:tracePt t="51367" x="4630738" y="6194425"/>
          <p14:tracePt t="51441" x="4643438" y="6194425"/>
          <p14:tracePt t="51453" x="4656138" y="6181725"/>
          <p14:tracePt t="51477" x="4656138" y="6169025"/>
          <p14:tracePt t="53395" x="4656138" y="6181725"/>
          <p14:tracePt t="53409" x="4656138" y="6194425"/>
          <p14:tracePt t="53425" x="4656138" y="6207125"/>
          <p14:tracePt t="53441" x="4656138" y="6219825"/>
          <p14:tracePt t="53450" x="4656138" y="6232525"/>
          <p14:tracePt t="53457" x="4656138" y="6245225"/>
          <p14:tracePt t="53472" x="4643438" y="6257925"/>
          <p14:tracePt t="53479" x="4630738" y="6281738"/>
          <p14:tracePt t="53488" x="4619625" y="6294438"/>
          <p14:tracePt t="53495" x="4581525" y="6319838"/>
          <p14:tracePt t="53503" x="4556125" y="6332538"/>
          <p14:tracePt t="53511" x="4530725" y="6357938"/>
          <p14:tracePt t="53519" x="4494213" y="6370638"/>
          <p14:tracePt t="53527" x="4456113" y="6394450"/>
          <p14:tracePt t="53533" x="4430713" y="6407150"/>
          <p14:tracePt t="53543" x="4406900" y="6419850"/>
          <p14:tracePt t="53549" x="4394200" y="6432550"/>
          <p14:tracePt t="53557" x="4381500" y="6457950"/>
          <p14:tracePt t="53565" x="4368800" y="6457950"/>
          <p14:tracePt t="53573" x="4356100" y="6470650"/>
          <p14:tracePt t="53581" x="4343400" y="6483350"/>
          <p14:tracePt t="53590" x="4318000" y="6494463"/>
          <p14:tracePt t="53597" x="4294188" y="6494463"/>
          <p14:tracePt t="53603" x="4268788" y="6494463"/>
          <p14:tracePt t="53611" x="4243388" y="6494463"/>
          <p14:tracePt t="53619" x="4192588" y="6494463"/>
          <p14:tracePt t="53627" x="4117975" y="6483350"/>
          <p14:tracePt t="53635" x="4030663" y="6470650"/>
          <p14:tracePt t="53643" x="3943350" y="6457950"/>
          <p14:tracePt t="53651" x="3879850" y="6445250"/>
          <p14:tracePt t="53659" x="3792538" y="6419850"/>
          <p14:tracePt t="53665" x="3705225" y="6407150"/>
          <p14:tracePt t="53673" x="3617913" y="6394450"/>
          <p14:tracePt t="53681" x="3541713" y="6370638"/>
          <p14:tracePt t="53690" x="3467100" y="6345238"/>
          <p14:tracePt t="53697" x="3417888" y="6319838"/>
          <p14:tracePt t="53706" x="3341688" y="6269038"/>
          <p14:tracePt t="53713" x="3279775" y="6207125"/>
          <p14:tracePt t="53723" x="3205163" y="6132513"/>
          <p14:tracePt t="53727" x="3116263" y="6032500"/>
          <p14:tracePt t="53735" x="3054350" y="5945188"/>
          <p14:tracePt t="53743" x="2967038" y="5832475"/>
          <p14:tracePt t="53751" x="2890838" y="5756275"/>
          <p14:tracePt t="53760" x="2828925" y="5656263"/>
          <p14:tracePt t="53767" x="2767013" y="5581650"/>
          <p14:tracePt t="53775" x="2690813" y="5507038"/>
          <p14:tracePt t="53783" x="2603500" y="5430838"/>
          <p14:tracePt t="53792" x="2541588" y="5356225"/>
          <p14:tracePt t="53797" x="2465388" y="5281613"/>
          <p14:tracePt t="53807" x="2403475" y="5194300"/>
          <p14:tracePt t="53813" x="2352675" y="5105400"/>
          <p14:tracePt t="53823" x="2316163" y="5056188"/>
          <p14:tracePt t="53829" x="2278063" y="5005388"/>
          <p14:tracePt t="53838" x="2239963" y="4981575"/>
          <p14:tracePt t="53845" x="2216150" y="4968875"/>
          <p14:tracePt t="53853" x="2190750" y="4956175"/>
          <p14:tracePt t="53859" x="2178050" y="4918075"/>
          <p14:tracePt t="53877" x="2165350" y="4868863"/>
          <p14:tracePt t="53883" x="2165350" y="4856163"/>
          <p14:tracePt t="53892" x="2165350" y="4779963"/>
          <p14:tracePt t="53899" x="2178050" y="4730750"/>
          <p14:tracePt t="53907" x="2203450" y="4679950"/>
          <p14:tracePt t="53915" x="2228850" y="4618038"/>
          <p14:tracePt t="53923" x="2252663" y="4543425"/>
          <p14:tracePt t="53929" x="2252663" y="4479925"/>
          <p14:tracePt t="53939" x="2265363" y="4405313"/>
          <p14:tracePt t="53945" x="2290763" y="4330700"/>
          <p14:tracePt t="53953" x="2316163" y="4305300"/>
          <p14:tracePt t="53961" x="2328863" y="4279900"/>
          <p14:tracePt t="53969" x="2352675" y="4254500"/>
          <p14:tracePt t="53977" x="2365375" y="4217988"/>
          <p14:tracePt t="53985" x="2378075" y="4205288"/>
          <p14:tracePt t="53992" x="2390775" y="4192588"/>
          <p14:tracePt t="53999" x="2390775" y="4167188"/>
          <p14:tracePt t="54007" x="2403475" y="4154488"/>
          <p14:tracePt t="54015" x="2416175" y="4129088"/>
          <p14:tracePt t="54023" x="2441575" y="4117975"/>
          <p14:tracePt t="54031" x="2452688" y="4105275"/>
          <p14:tracePt t="54039" x="2478088" y="4079875"/>
          <p14:tracePt t="54061" x="2490788" y="4079875"/>
          <p14:tracePt t="54069" x="2490788" y="4067175"/>
          <p14:tracePt t="54085" x="2503488" y="4067175"/>
          <p14:tracePt t="54093" x="2541588" y="4067175"/>
          <p14:tracePt t="54101" x="2578100" y="4067175"/>
          <p14:tracePt t="54109" x="2654300" y="4067175"/>
          <p14:tracePt t="54117" x="2716213" y="4079875"/>
          <p14:tracePt t="54123" x="2790825" y="4105275"/>
          <p14:tracePt t="54131" x="2867025" y="4129088"/>
          <p14:tracePt t="54140" x="2941638" y="4154488"/>
          <p14:tracePt t="54147" x="2979738" y="4167188"/>
          <p14:tracePt t="54156" x="3016250" y="4192588"/>
          <p14:tracePt t="54163" x="3041650" y="4205288"/>
          <p14:tracePt t="54173" x="3054350" y="4230688"/>
          <p14:tracePt t="54179" x="3067050" y="4241800"/>
          <p14:tracePt t="54185" x="3067050" y="4254500"/>
          <p14:tracePt t="54193" x="3067050" y="4279900"/>
          <p14:tracePt t="54295" x="3067050" y="4292600"/>
          <p14:tracePt t="54319" x="3041650" y="4318000"/>
          <p14:tracePt t="54325" x="2992438" y="4330700"/>
          <p14:tracePt t="54333" x="2954338" y="4341813"/>
          <p14:tracePt t="54342" x="2916238" y="4354513"/>
          <p14:tracePt t="54349" x="2879725" y="4367213"/>
          <p14:tracePt t="54357" x="2867025" y="4379913"/>
          <p14:tracePt t="54365" x="2867025" y="4392613"/>
          <p14:tracePt t="54373" x="2841625" y="4392613"/>
          <p14:tracePt t="54381" x="2841625" y="4405313"/>
          <p14:tracePt t="54389" x="2828925" y="4405313"/>
          <p14:tracePt t="54395" x="2816225" y="4418013"/>
          <p14:tracePt t="54403" x="2790825" y="4443413"/>
          <p14:tracePt t="54411" x="2741613" y="4454525"/>
          <p14:tracePt t="54419" x="2690813" y="4479925"/>
          <p14:tracePt t="54427" x="2616200" y="4505325"/>
          <p14:tracePt t="54435" x="2541588" y="4543425"/>
          <p14:tracePt t="54443" x="2490788" y="4567238"/>
          <p14:tracePt t="54449" x="2441575" y="4579938"/>
          <p14:tracePt t="54457" x="2428875" y="4605338"/>
          <p14:tracePt t="54465" x="2416175" y="4618038"/>
          <p14:tracePt t="54473" x="2416175" y="4643438"/>
          <p14:tracePt t="54481" x="2416175" y="4656138"/>
          <p14:tracePt t="54489" x="2416175" y="4667250"/>
          <p14:tracePt t="54497" x="2416175" y="4692650"/>
          <p14:tracePt t="54506" x="2428875" y="4705350"/>
          <p14:tracePt t="54511" x="2452688" y="4718050"/>
          <p14:tracePt t="54519" x="2465388" y="4743450"/>
          <p14:tracePt t="54527" x="2478088" y="4743450"/>
          <p14:tracePt t="54535" x="2478088" y="4768850"/>
          <p14:tracePt t="54543" x="2490788" y="4779963"/>
          <p14:tracePt t="54551" x="2516188" y="4792663"/>
          <p14:tracePt t="54559" x="2528888" y="4818063"/>
          <p14:tracePt t="54567" x="2541588" y="4830763"/>
          <p14:tracePt t="54576" x="2565400" y="4843463"/>
          <p14:tracePt t="54581" x="2578100" y="4856163"/>
          <p14:tracePt t="54590" x="2603500" y="4868863"/>
          <p14:tracePt t="54597" x="2616200" y="4879975"/>
          <p14:tracePt t="54606" x="2628900" y="4892675"/>
          <p14:tracePt t="54612" x="2654300" y="4918075"/>
          <p14:tracePt t="54621" x="2667000" y="4930775"/>
          <p14:tracePt t="54628" x="2667000" y="4943475"/>
          <p14:tracePt t="54637" x="2678113" y="4956175"/>
          <p14:tracePt t="54642" x="2678113" y="4968875"/>
          <p14:tracePt t="54650" x="2678113" y="4981575"/>
          <p14:tracePt t="54658" x="2667000" y="5005388"/>
          <p14:tracePt t="54666" x="2667000" y="5030788"/>
          <p14:tracePt t="54674" x="2641600" y="5043488"/>
          <p14:tracePt t="54682" x="2628900" y="5081588"/>
          <p14:tracePt t="54690" x="2603500" y="5105400"/>
          <p14:tracePt t="54698" x="2590800" y="5130800"/>
          <p14:tracePt t="54707" x="2565400" y="5156200"/>
          <p14:tracePt t="54712" x="2541588" y="5194300"/>
          <p14:tracePt t="54721" x="2528888" y="5218113"/>
          <p14:tracePt t="54728" x="2503488" y="5243513"/>
          <p14:tracePt t="54738" x="2490788" y="5268913"/>
          <p14:tracePt t="54744" x="2465388" y="5281613"/>
          <p14:tracePt t="54752" x="2452688" y="5294313"/>
          <p14:tracePt t="54762" x="2452688" y="5318125"/>
          <p14:tracePt t="54769" x="2441575" y="5330825"/>
          <p14:tracePt t="54776" x="2441575" y="5343525"/>
          <p14:tracePt t="54783" x="2441575" y="5368925"/>
          <p14:tracePt t="54791" x="2441575" y="5394325"/>
          <p14:tracePt t="54799" x="2465388" y="5407025"/>
          <p14:tracePt t="54808" x="2478088" y="5456238"/>
          <p14:tracePt t="54815" x="2503488" y="5494338"/>
          <p14:tracePt t="54823" x="2528888" y="5530850"/>
          <p14:tracePt t="54831" x="2554288" y="5594350"/>
          <p14:tracePt t="54839" x="2578100" y="5619750"/>
          <p14:tracePt t="54845" x="2603500" y="5656263"/>
          <p14:tracePt t="54853" x="2641600" y="5719763"/>
          <p14:tracePt t="54861" x="2690813" y="5756275"/>
          <p14:tracePt t="54869" x="2716213" y="5768975"/>
          <p14:tracePt t="54877" x="2741613" y="5794375"/>
          <p14:tracePt t="54885" x="2767013" y="5807075"/>
          <p14:tracePt t="54894" x="2778125" y="5832475"/>
          <p14:tracePt t="54901" x="2816225" y="5832475"/>
          <p14:tracePt t="54909" x="2890838" y="5843588"/>
          <p14:tracePt t="54915" x="2967038" y="5868988"/>
          <p14:tracePt t="54923" x="3028950" y="5881688"/>
          <p14:tracePt t="54931" x="3103563" y="5894388"/>
          <p14:tracePt t="54940" x="3167063" y="5907088"/>
          <p14:tracePt t="54947" x="3241675" y="5907088"/>
          <p14:tracePt t="54956" x="3292475" y="5907088"/>
          <p14:tracePt t="54963" x="3328988" y="5907088"/>
          <p14:tracePt t="54969" x="3379788" y="5907088"/>
          <p14:tracePt t="54977" x="3441700" y="5907088"/>
          <p14:tracePt t="54985" x="3479800" y="5907088"/>
          <p14:tracePt t="54993" x="3492500" y="5907088"/>
          <p14:tracePt t="55001" x="3505200" y="5907088"/>
          <p14:tracePt t="55009" x="3541713" y="5907088"/>
          <p14:tracePt t="55017" x="3617913" y="5894388"/>
          <p14:tracePt t="55025" x="3705225" y="5881688"/>
          <p14:tracePt t="55033" x="3792538" y="5868988"/>
          <p14:tracePt t="55040" x="3892550" y="5868988"/>
          <p14:tracePt t="55047" x="4005263" y="5868988"/>
          <p14:tracePt t="55056" x="4105275" y="5881688"/>
          <p14:tracePt t="55063" x="4256088" y="5881688"/>
          <p14:tracePt t="55073" x="4381500" y="5894388"/>
          <p14:tracePt t="55079" x="4481513" y="5894388"/>
          <p14:tracePt t="55089" x="4543425" y="5907088"/>
          <p14:tracePt t="55095" x="4619625" y="5907088"/>
          <p14:tracePt t="55101" x="4668838" y="5881688"/>
          <p14:tracePt t="55109" x="4719638" y="5856288"/>
          <p14:tracePt t="55117" x="4743450" y="5843588"/>
          <p14:tracePt t="55126" x="4768850" y="5819775"/>
          <p14:tracePt t="55133" x="4806950" y="5807075"/>
          <p14:tracePt t="55141" x="4843463" y="5781675"/>
          <p14:tracePt t="55149" x="4894263" y="5756275"/>
          <p14:tracePt t="55157" x="4968875" y="5707063"/>
          <p14:tracePt t="55165" x="5032375" y="5643563"/>
          <p14:tracePt t="55173" x="5106988" y="5556250"/>
          <p14:tracePt t="55179" x="5181600" y="5494338"/>
          <p14:tracePt t="55189" x="5257800" y="5430838"/>
          <p14:tracePt t="55195" x="5307013" y="5394325"/>
          <p14:tracePt t="55203" x="5345113" y="5343525"/>
          <p14:tracePt t="55211" x="5357813" y="5318125"/>
          <p14:tracePt t="55219" x="5383213" y="5294313"/>
          <p14:tracePt t="55227" x="5394325" y="5268913"/>
          <p14:tracePt t="55233" x="5407025" y="5243513"/>
          <p14:tracePt t="55242" x="5432425" y="5230813"/>
          <p14:tracePt t="55249" x="5445125" y="5205413"/>
          <p14:tracePt t="55257" x="5470525" y="5181600"/>
          <p14:tracePt t="55265" x="5483225" y="5156200"/>
          <p14:tracePt t="55273" x="5507038" y="5118100"/>
          <p14:tracePt t="55281" x="5519738" y="5068888"/>
          <p14:tracePt t="55289" x="5532438" y="5018088"/>
          <p14:tracePt t="55295" x="5545138" y="4943475"/>
          <p14:tracePt t="55303" x="5545138" y="4879975"/>
          <p14:tracePt t="55311" x="5545138" y="4792663"/>
          <p14:tracePt t="55319" x="5545138" y="4705350"/>
          <p14:tracePt t="55327" x="5532438" y="4630738"/>
          <p14:tracePt t="55335" x="5532438" y="4567238"/>
          <p14:tracePt t="55343" x="5532438" y="4505325"/>
          <p14:tracePt t="55351" x="5519738" y="4454525"/>
          <p14:tracePt t="55359" x="5507038" y="4405313"/>
          <p14:tracePt t="55365" x="5507038" y="4341813"/>
          <p14:tracePt t="55373" x="5507038" y="4267200"/>
          <p14:tracePt t="55381" x="5507038" y="4205288"/>
          <p14:tracePt t="55389" x="5495925" y="4129088"/>
          <p14:tracePt t="55397" x="5483225" y="4079875"/>
          <p14:tracePt t="55406" x="5470525" y="4005263"/>
          <p14:tracePt t="55413" x="5445125" y="3916363"/>
          <p14:tracePt t="55423" x="5419725" y="3854450"/>
          <p14:tracePt t="55427" x="5394325" y="3779838"/>
          <p14:tracePt t="55435" x="5370513" y="3716338"/>
          <p14:tracePt t="55444" x="5345113" y="3641725"/>
          <p14:tracePt t="55451" x="5307013" y="3567113"/>
          <p14:tracePt t="55460" x="5281613" y="3503613"/>
          <p14:tracePt t="55467" x="5245100" y="3429000"/>
          <p14:tracePt t="55475" x="5219700" y="3354388"/>
          <p14:tracePt t="55483" x="5181600" y="3278188"/>
          <p14:tracePt t="55492" x="5157788" y="3241675"/>
          <p14:tracePt t="55497" x="5132388" y="3190875"/>
          <p14:tracePt t="55506" x="5106988" y="3178175"/>
          <p14:tracePt t="55513" x="5081588" y="3154363"/>
          <p14:tracePt t="55523" x="5057775" y="3141663"/>
          <p14:tracePt t="55529" x="5045075" y="3128963"/>
          <p14:tracePt t="55539" x="5032375" y="3116263"/>
          <p14:tracePt t="55545" x="5006975" y="3103563"/>
          <p14:tracePt t="55553" x="4994275" y="3090863"/>
          <p14:tracePt t="55559" x="4981575" y="3078163"/>
          <p14:tracePt t="55567" x="4956175" y="3065463"/>
          <p14:tracePt t="55575" x="4932363" y="3041650"/>
          <p14:tracePt t="55583" x="4881563" y="3016250"/>
          <p14:tracePt t="55592" x="4819650" y="2965450"/>
          <p14:tracePt t="55599" x="4781550" y="2928938"/>
          <p14:tracePt t="55607" x="4732338" y="2890838"/>
          <p14:tracePt t="55615" x="4668838" y="2803525"/>
          <p14:tracePt t="55623" x="4619625" y="2765425"/>
          <p14:tracePt t="55628" x="4568825" y="2728913"/>
          <p14:tracePt t="55637" x="4543425" y="2703513"/>
          <p14:tracePt t="55644" x="4518025" y="2678113"/>
          <p14:tracePt t="55652" x="4494213" y="2640013"/>
          <p14:tracePt t="55661" x="4468813" y="2627313"/>
          <p14:tracePt t="55669" x="4456113" y="2616200"/>
          <p14:tracePt t="55677" x="4418013" y="2603500"/>
          <p14:tracePt t="55685" x="4394200" y="2590800"/>
          <p14:tracePt t="55692" x="4368800" y="2590800"/>
          <p14:tracePt t="55699" x="4318000" y="2590800"/>
          <p14:tracePt t="55708" x="4281488" y="2578100"/>
          <p14:tracePt t="55715" x="4205288" y="2565400"/>
          <p14:tracePt t="55723" x="4143375" y="2552700"/>
          <p14:tracePt t="55731" x="4081463" y="2540000"/>
          <p14:tracePt t="55739" x="4056063" y="2516188"/>
          <p14:tracePt t="55747" x="4043363" y="2503488"/>
          <p14:tracePt t="55883" x="4043363" y="2478088"/>
          <p14:tracePt t="55889" x="4068763" y="2465388"/>
          <p14:tracePt t="55897" x="4092575" y="2452688"/>
          <p14:tracePt t="55906" x="4105275" y="2439988"/>
          <p14:tracePt t="55913" x="4117975" y="2427288"/>
          <p14:tracePt t="55923" x="4143375" y="2427288"/>
          <p14:tracePt t="55929" x="4156075" y="2403475"/>
          <p14:tracePt t="55939" x="4168775" y="2403475"/>
          <p14:tracePt t="56095" x="4217988" y="2414588"/>
          <p14:tracePt t="56103" x="4243388" y="2427288"/>
          <p14:tracePt t="56111" x="4268788" y="2452688"/>
          <p14:tracePt t="56119" x="4294188" y="2478088"/>
          <p14:tracePt t="56127" x="4318000" y="2490788"/>
          <p14:tracePt t="56135" x="4343400" y="2516188"/>
          <p14:tracePt t="56143" x="4356100" y="2527300"/>
          <p14:tracePt t="56151" x="4368800" y="2552700"/>
          <p14:tracePt t="56157" x="4368800" y="2565400"/>
          <p14:tracePt t="56165" x="4368800" y="2578100"/>
          <p14:tracePt t="56173" x="4368800" y="2590800"/>
          <p14:tracePt t="56181" x="4368800" y="2616200"/>
          <p14:tracePt t="56189" x="4368800" y="2627313"/>
          <p14:tracePt t="56197" x="4368800" y="2652713"/>
          <p14:tracePt t="56205" x="4368800" y="2678113"/>
          <p14:tracePt t="56213" x="4368800" y="2716213"/>
          <p14:tracePt t="56219" x="4356100" y="2752725"/>
          <p14:tracePt t="56227" x="4356100" y="2790825"/>
          <p14:tracePt t="56235" x="4356100" y="2803525"/>
          <p14:tracePt t="56243" x="4356100" y="2828925"/>
          <p14:tracePt t="56251" x="4356100" y="2840038"/>
          <p14:tracePt t="56259" x="4343400" y="2865438"/>
          <p14:tracePt t="56267" x="4330700" y="2890838"/>
          <p14:tracePt t="56275" x="4318000" y="2903538"/>
          <p14:tracePt t="56281" x="4318000" y="2928938"/>
          <p14:tracePt t="56289" x="4318000" y="2941638"/>
          <p14:tracePt t="56297" x="4318000" y="2978150"/>
          <p14:tracePt t="56305" x="4305300" y="2990850"/>
          <p14:tracePt t="56313" x="4305300" y="3028950"/>
          <p14:tracePt t="56323" x="4318000" y="3090863"/>
          <p14:tracePt t="56329" x="4343400" y="3128963"/>
          <p14:tracePt t="56339" x="4394200" y="3190875"/>
          <p14:tracePt t="56345" x="4468813" y="3267075"/>
          <p14:tracePt t="56351" x="4543425" y="3328988"/>
          <p14:tracePt t="56360" x="4630738" y="3390900"/>
          <p14:tracePt t="56367" x="4706938" y="3454400"/>
          <p14:tracePt t="56375" x="4768850" y="3529013"/>
          <p14:tracePt t="56383" x="4832350" y="3579813"/>
          <p14:tracePt t="56392" x="4843463" y="3641725"/>
          <p14:tracePt t="56399" x="4868863" y="3679825"/>
          <p14:tracePt t="56407" x="4894263" y="3716338"/>
          <p14:tracePt t="56414" x="4906963" y="3792538"/>
          <p14:tracePt t="56422" x="4919663" y="3841750"/>
          <p14:tracePt t="56429" x="4919663" y="3892550"/>
          <p14:tracePt t="56439" x="4919663" y="3929063"/>
          <p14:tracePt t="56445" x="4919663" y="3979863"/>
          <p14:tracePt t="56453" x="4919663" y="4029075"/>
          <p14:tracePt t="56461" x="4945063" y="4054475"/>
          <p14:tracePt t="56469" x="4956175" y="4079875"/>
          <p14:tracePt t="56477" x="4981575" y="4105275"/>
          <p14:tracePt t="56483" x="4994275" y="4141788"/>
          <p14:tracePt t="56492" x="5006975" y="4192588"/>
          <p14:tracePt t="56499" x="5032375" y="4230688"/>
          <p14:tracePt t="56508" x="5045075" y="4267200"/>
          <p14:tracePt t="56515" x="5057775" y="4341813"/>
          <p14:tracePt t="56523" x="5057775" y="4392613"/>
          <p14:tracePt t="56531" x="5057775" y="4454525"/>
          <p14:tracePt t="56539" x="5057775" y="4554538"/>
          <p14:tracePt t="56545" x="5057775" y="4643438"/>
          <p14:tracePt t="56553" x="5032375" y="4730750"/>
          <p14:tracePt t="56561" x="5019675" y="4830763"/>
          <p14:tracePt t="56569" x="5006975" y="4918075"/>
          <p14:tracePt t="56577" x="5006975" y="5005388"/>
          <p14:tracePt t="56585" x="5006975" y="5105400"/>
          <p14:tracePt t="56593" x="5006975" y="5181600"/>
          <p14:tracePt t="56601" x="5032375" y="5243513"/>
          <p14:tracePt t="56607" x="5045075" y="5305425"/>
          <p14:tracePt t="56614" x="5045075" y="5330825"/>
          <p14:tracePt t="56622" x="5057775" y="5368925"/>
          <p14:tracePt t="56630" x="5068888" y="5368925"/>
          <p14:tracePt t="56642" x="5068888" y="5381625"/>
          <p14:tracePt t="56650" x="5068888" y="5394325"/>
          <p14:tracePt t="56658" x="5081588" y="5418138"/>
          <p14:tracePt t="56666" x="5094288" y="5456238"/>
          <p14:tracePt t="56672" x="5094288" y="5494338"/>
          <p14:tracePt t="56680" x="5106988" y="5556250"/>
          <p14:tracePt t="56688" x="5132388" y="5607050"/>
          <p14:tracePt t="56696" x="5157788" y="5656263"/>
          <p14:tracePt t="56706" x="5181600" y="5719763"/>
          <p14:tracePt t="56713" x="5207000" y="5781675"/>
          <p14:tracePt t="56722" x="5219700" y="5843588"/>
          <p14:tracePt t="56729" x="5245100" y="5881688"/>
          <p14:tracePt t="56738" x="5270500" y="5907088"/>
          <p14:tracePt t="56743" x="5281613" y="5932488"/>
          <p14:tracePt t="56751" x="5294313" y="5945188"/>
          <p14:tracePt t="56759" x="5294313" y="5956300"/>
          <p14:tracePt t="56783" x="5294313" y="5969000"/>
          <p14:tracePt t="56799" x="5307013" y="5981700"/>
          <p14:tracePt t="56927" x="5307013" y="5994400"/>
          <p14:tracePt t="56941" x="5307013" y="6019800"/>
          <p14:tracePt t="57027" x="5307013" y="6032500"/>
          <p14:tracePt t="57043" x="5307013" y="6045200"/>
          <p14:tracePt t="57059" x="5307013" y="6056313"/>
          <p14:tracePt t="57133" x="5307013" y="6069013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6F39C2-8746-4599-843B-CED156C40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714AD-9E94-4752-AA45-D4B0EAAB5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52"/>
            <a:ext cx="4444163" cy="632334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474D68-28D3-4B80-89AC-7B306BBC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11" y="767258"/>
            <a:ext cx="3209335" cy="5323484"/>
          </a:xfrm>
        </p:spPr>
        <p:txBody>
          <a:bodyPr>
            <a:normAutofit/>
          </a:bodyPr>
          <a:lstStyle/>
          <a:p>
            <a:pPr algn="ctr"/>
            <a:r>
              <a:rPr lang="es-CL" sz="2800" dirty="0">
                <a:solidFill>
                  <a:schemeClr val="bg1"/>
                </a:solidFill>
              </a:rPr>
              <a:t>Evaluación: Aproximación general</a:t>
            </a:r>
            <a:br>
              <a:rPr lang="es-CL" sz="2800" dirty="0">
                <a:solidFill>
                  <a:schemeClr val="bg1"/>
                </a:solidFill>
              </a:rPr>
            </a:br>
            <a:endParaRPr lang="es-CL" sz="28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F89E09-42FB-4694-96E4-95652B1D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83158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D3C032-881F-4579-A4BF-0FA966E9F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70645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3DD719B-4CD5-4F83-8042-757155EB50A8}"/>
              </a:ext>
            </a:extLst>
          </p:cNvPr>
          <p:cNvSpPr/>
          <p:nvPr/>
        </p:nvSpPr>
        <p:spPr>
          <a:xfrm>
            <a:off x="211810" y="4146192"/>
            <a:ext cx="3864244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Iniciar evaluación con </a:t>
            </a:r>
            <a:r>
              <a:rPr lang="es-CL" b="1" dirty="0"/>
              <a:t>medición única de CC menor a 2 DS </a:t>
            </a:r>
            <a:r>
              <a:rPr lang="es-CL" dirty="0"/>
              <a:t>o cuando </a:t>
            </a:r>
            <a:r>
              <a:rPr lang="es-CL" b="1" dirty="0"/>
              <a:t>mediciones seriadas </a:t>
            </a:r>
            <a:r>
              <a:rPr lang="es-CL" dirty="0"/>
              <a:t>demuestran disminución progresiva de la CC bajando más de 2 percentiles mayores (p10, 25, 50, 75, 90)</a:t>
            </a:r>
          </a:p>
        </p:txBody>
      </p:sp>
      <p:graphicFrame>
        <p:nvGraphicFramePr>
          <p:cNvPr id="6" name="Marcador de contenido 2">
            <a:extLst>
              <a:ext uri="{FF2B5EF4-FFF2-40B4-BE49-F238E27FC236}">
                <a16:creationId xmlns:a16="http://schemas.microsoft.com/office/drawing/2014/main" id="{C9DCA3A4-0B65-4E88-AB37-A0C67BE0B7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068412"/>
              </p:ext>
            </p:extLst>
          </p:nvPr>
        </p:nvGraphicFramePr>
        <p:xfrm>
          <a:off x="4820264" y="1005298"/>
          <a:ext cx="7159926" cy="50854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BC75AC-9C2A-4D53-B970-086BE02CA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46"/>
    </mc:Choice>
    <mc:Fallback>
      <p:transition spd="slow" advTm="8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16" x="5645150" y="6007100"/>
          <p14:tracePt t="28324" x="6383338" y="5781675"/>
          <p14:tracePt t="28330" x="7021513" y="5656263"/>
          <p14:tracePt t="28338" x="7572375" y="5607050"/>
          <p14:tracePt t="28346" x="8023225" y="5481638"/>
          <p14:tracePt t="28355" x="8412163" y="5256213"/>
          <p14:tracePt t="28362" x="8737600" y="4981575"/>
          <p14:tracePt t="28371" x="9050338" y="4730750"/>
          <p14:tracePt t="28378" x="9312275" y="4492625"/>
          <p14:tracePt t="28388" x="9463088" y="4330700"/>
          <p14:tracePt t="28394" x="9575800" y="4205288"/>
          <p14:tracePt t="28405" x="9650413" y="4105275"/>
          <p14:tracePt t="28408" x="9701213" y="4017963"/>
          <p14:tracePt t="28416" x="9726613" y="3941763"/>
          <p14:tracePt t="28425" x="9739313" y="3879850"/>
          <p14:tracePt t="28432" x="9739313" y="3841750"/>
          <p14:tracePt t="28440" x="9726613" y="3803650"/>
          <p14:tracePt t="28448" x="9713913" y="3779838"/>
          <p14:tracePt t="28456" x="9688513" y="3767138"/>
          <p14:tracePt t="28464" x="9675813" y="3741738"/>
          <p14:tracePt t="28471" x="9637713" y="3716338"/>
          <p14:tracePt t="28477" x="9626600" y="3703638"/>
          <p14:tracePt t="28486" x="9601200" y="3692525"/>
          <p14:tracePt t="28494" x="9575800" y="3667125"/>
          <p14:tracePt t="28503" x="9537700" y="3667125"/>
          <p14:tracePt t="28509" x="9513888" y="3667125"/>
          <p14:tracePt t="28518" x="9488488" y="3667125"/>
          <p14:tracePt t="28602" x="9463088" y="3541713"/>
          <p14:tracePt t="28610" x="9375775" y="3216275"/>
          <p14:tracePt t="28619" x="9224963" y="2865438"/>
          <p14:tracePt t="28626" x="9099550" y="2516188"/>
          <p14:tracePt t="28634" x="8950325" y="2227263"/>
          <p14:tracePt t="28642" x="8786813" y="1889125"/>
          <p14:tracePt t="28650" x="8574088" y="1563688"/>
          <p14:tracePt t="28658" x="8348663" y="1327150"/>
          <p14:tracePt t="28664" x="8074025" y="1038225"/>
          <p14:tracePt t="28672" x="7823200" y="801688"/>
          <p14:tracePt t="28680" x="7673975" y="688975"/>
          <p14:tracePt t="28688" x="7597775" y="638175"/>
          <p14:tracePt t="28696" x="7572375" y="612775"/>
          <p14:tracePt t="28705" x="7548563" y="612775"/>
          <p14:tracePt t="28728" x="7535863" y="612775"/>
          <p14:tracePt t="28734" x="7497763" y="650875"/>
          <p14:tracePt t="28742" x="7459663" y="700088"/>
          <p14:tracePt t="28750" x="7385050" y="750888"/>
          <p14:tracePt t="28758" x="7272338" y="776288"/>
          <p14:tracePt t="28766" x="7146925" y="776288"/>
          <p14:tracePt t="28774" x="6997700" y="763588"/>
          <p14:tracePt t="28782" x="6872288" y="750888"/>
          <p14:tracePt t="28790" x="6746875" y="725488"/>
          <p14:tracePt t="28796" x="6672263" y="712788"/>
          <p14:tracePt t="28805" x="6634163" y="712788"/>
          <p14:tracePt t="28812" x="6608763" y="712788"/>
          <p14:tracePt t="28821" x="6584950" y="725488"/>
          <p14:tracePt t="28828" x="6546850" y="750888"/>
          <p14:tracePt t="28838" x="6459538" y="776288"/>
          <p14:tracePt t="28844" x="6346825" y="850900"/>
          <p14:tracePt t="28855" x="6221413" y="901700"/>
          <p14:tracePt t="28859" x="6108700" y="976313"/>
          <p14:tracePt t="28866" x="6008688" y="1050925"/>
          <p14:tracePt t="28875" x="5932488" y="1138238"/>
          <p14:tracePt t="28892" x="5845175" y="1389063"/>
          <p14:tracePt t="28898" x="5845175" y="1514475"/>
          <p14:tracePt t="28906" x="5870575" y="1639888"/>
          <p14:tracePt t="28914" x="5895975" y="1714500"/>
          <p14:tracePt t="28921" x="5908675" y="1776413"/>
          <p14:tracePt t="28928" x="5908675" y="1827213"/>
          <p14:tracePt t="28938" x="5908675" y="1889125"/>
          <p14:tracePt t="28944" x="5908675" y="1927225"/>
          <p14:tracePt t="28955" x="5908675" y="1965325"/>
          <p14:tracePt t="28960" x="5908675" y="2014538"/>
          <p14:tracePt t="28971" x="5908675" y="2078038"/>
          <p14:tracePt t="28976" x="5921375" y="2127250"/>
          <p14:tracePt t="28985" x="5945188" y="2201863"/>
          <p14:tracePt t="28990" x="5970588" y="2278063"/>
          <p14:tracePt t="28998" x="6034088" y="2365375"/>
          <p14:tracePt t="29006" x="6121400" y="2478088"/>
          <p14:tracePt t="29014" x="6208713" y="2565400"/>
          <p14:tracePt t="29022" x="6321425" y="2652713"/>
          <p14:tracePt t="29030" x="6434138" y="2716213"/>
          <p14:tracePt t="29038" x="6534150" y="2752725"/>
          <p14:tracePt t="29045" x="6634163" y="2765425"/>
          <p14:tracePt t="29053" x="6734175" y="2765425"/>
          <p14:tracePt t="29059" x="6808788" y="2765425"/>
          <p14:tracePt t="29068" x="6910388" y="2765425"/>
          <p14:tracePt t="29075" x="7010400" y="2765425"/>
          <p14:tracePt t="29084" x="7123113" y="2740025"/>
          <p14:tracePt t="29091" x="7246938" y="2716213"/>
          <p14:tracePt t="29100" x="7410450" y="2690813"/>
          <p14:tracePt t="29108" x="7561263" y="2652713"/>
          <p14:tracePt t="29115" x="7785100" y="2603500"/>
          <p14:tracePt t="29122" x="8099425" y="2503488"/>
          <p14:tracePt t="29129" x="8299450" y="2439988"/>
          <p14:tracePt t="29138" x="8435975" y="2414588"/>
          <p14:tracePt t="29145" x="8561388" y="2390775"/>
          <p14:tracePt t="29154" x="8661400" y="2365375"/>
          <p14:tracePt t="29161" x="8763000" y="2339975"/>
          <p14:tracePt t="29169" x="8850313" y="2327275"/>
          <p14:tracePt t="29177" x="8937625" y="2327275"/>
          <p14:tracePt t="29183" x="9037638" y="2327275"/>
          <p14:tracePt t="29191" x="9137650" y="2352675"/>
          <p14:tracePt t="29199" x="9263063" y="2378075"/>
          <p14:tracePt t="29207" x="9375775" y="2403475"/>
          <p14:tracePt t="29215" x="9525000" y="2427288"/>
          <p14:tracePt t="29223" x="9701213" y="2452688"/>
          <p14:tracePt t="29231" x="9852025" y="2490788"/>
          <p14:tracePt t="29239" x="10001250" y="2490788"/>
          <p14:tracePt t="29247" x="10113963" y="2465388"/>
          <p14:tracePt t="29254" x="10201275" y="2439988"/>
          <p14:tracePt t="29261" x="10277475" y="2414588"/>
          <p14:tracePt t="29269" x="10301288" y="2390775"/>
          <p14:tracePt t="29277" x="10326688" y="2327275"/>
          <p14:tracePt t="29285" x="10352088" y="2239963"/>
          <p14:tracePt t="29293" x="10377488" y="2152650"/>
          <p14:tracePt t="29302" x="10390188" y="2078038"/>
          <p14:tracePt t="29309" x="10439400" y="2027238"/>
          <p14:tracePt t="29315" x="10477500" y="1989138"/>
          <p14:tracePt t="29325" x="10514013" y="1914525"/>
          <p14:tracePt t="29332" x="10539413" y="1889125"/>
          <p14:tracePt t="29340" x="10564813" y="1827213"/>
          <p14:tracePt t="29348" x="10577513" y="1789113"/>
          <p14:tracePt t="29356" x="10590213" y="1765300"/>
          <p14:tracePt t="29364" x="10590213" y="1714500"/>
          <p14:tracePt t="29372" x="10590213" y="1652588"/>
          <p14:tracePt t="29378" x="10564813" y="1589088"/>
          <p14:tracePt t="29387" x="10539413" y="1476375"/>
          <p14:tracePt t="29394" x="10502900" y="1363663"/>
          <p14:tracePt t="29404" x="10464800" y="1250950"/>
          <p14:tracePt t="29410" x="10426700" y="1163638"/>
          <p14:tracePt t="29420" x="10390188" y="1089025"/>
          <p14:tracePt t="29426" x="10364788" y="1063625"/>
          <p14:tracePt t="29434" x="10339388" y="1038225"/>
          <p14:tracePt t="29442" x="10313988" y="1014413"/>
          <p14:tracePt t="29448" x="10277475" y="1001713"/>
          <p14:tracePt t="29456" x="10201275" y="976313"/>
          <p14:tracePt t="29464" x="10113963" y="950913"/>
          <p14:tracePt t="29472" x="10026650" y="938213"/>
          <p14:tracePt t="29480" x="9913938" y="925513"/>
          <p14:tracePt t="29488" x="9788525" y="925513"/>
          <p14:tracePt t="29496" x="9688513" y="925513"/>
          <p14:tracePt t="29505" x="9588500" y="912813"/>
          <p14:tracePt t="29510" x="9501188" y="889000"/>
          <p14:tracePt t="29521" x="9424988" y="876300"/>
          <p14:tracePt t="29526" x="9375775" y="876300"/>
          <p14:tracePt t="29534" x="9312275" y="863600"/>
          <p14:tracePt t="29542" x="9237663" y="850900"/>
          <p14:tracePt t="29551" x="9175750" y="850900"/>
          <p14:tracePt t="29558" x="9099550" y="850900"/>
          <p14:tracePt t="29566" x="9012238" y="876300"/>
          <p14:tracePt t="29574" x="8924925" y="889000"/>
          <p14:tracePt t="29580" x="8812213" y="889000"/>
          <p14:tracePt t="29588" x="8699500" y="863600"/>
          <p14:tracePt t="29596" x="8624888" y="850900"/>
          <p14:tracePt t="29604" x="8512175" y="812800"/>
          <p14:tracePt t="29612" x="8412163" y="812800"/>
          <p14:tracePt t="29621" x="8312150" y="825500"/>
          <p14:tracePt t="29628" x="8212138" y="838200"/>
          <p14:tracePt t="29638" x="8123238" y="876300"/>
          <p14:tracePt t="29642" x="8035925" y="901700"/>
          <p14:tracePt t="29650" x="7961313" y="938213"/>
          <p14:tracePt t="29658" x="7886700" y="950913"/>
          <p14:tracePt t="29666" x="7810500" y="976313"/>
          <p14:tracePt t="29674" x="7735888" y="1014413"/>
          <p14:tracePt t="29682" x="7648575" y="1050925"/>
          <p14:tracePt t="29690" x="7561263" y="1076325"/>
          <p14:tracePt t="29698" x="7472363" y="1114425"/>
          <p14:tracePt t="29706" x="7397750" y="1150938"/>
          <p14:tracePt t="29712" x="7323138" y="1238250"/>
          <p14:tracePt t="29720" x="7259638" y="1314450"/>
          <p14:tracePt t="29728" x="7210425" y="1376363"/>
          <p14:tracePt t="29737" x="7185025" y="1414463"/>
          <p14:tracePt t="29744" x="7172325" y="1450975"/>
          <p14:tracePt t="29754" x="7146925" y="1476375"/>
          <p14:tracePt t="29760" x="7134225" y="1514475"/>
          <p14:tracePt t="29770" x="7134225" y="1539875"/>
          <p14:tracePt t="29774" x="7123113" y="1552575"/>
          <p14:tracePt t="29782" x="7110413" y="1576388"/>
          <p14:tracePt t="30260" x="7110413" y="1589088"/>
          <p14:tracePt t="30269" x="7097713" y="1652588"/>
          <p14:tracePt t="30276" x="7085013" y="1727200"/>
          <p14:tracePt t="30285" x="7085013" y="1776413"/>
          <p14:tracePt t="30292" x="7085013" y="1865313"/>
          <p14:tracePt t="30300" x="7085013" y="1965325"/>
          <p14:tracePt t="30306" x="7085013" y="2065338"/>
          <p14:tracePt t="30314" x="7097713" y="2152650"/>
          <p14:tracePt t="30323" x="7123113" y="2214563"/>
          <p14:tracePt t="30330" x="7159625" y="2290763"/>
          <p14:tracePt t="30338" x="7185025" y="2403475"/>
          <p14:tracePt t="30346" x="7210425" y="2490788"/>
          <p14:tracePt t="30355" x="7246938" y="2565400"/>
          <p14:tracePt t="30362" x="7310438" y="2640013"/>
          <p14:tracePt t="30371" x="7372350" y="2716213"/>
          <p14:tracePt t="30377" x="7435850" y="2790825"/>
          <p14:tracePt t="30385" x="7510463" y="2852738"/>
          <p14:tracePt t="30393" x="7585075" y="2928938"/>
          <p14:tracePt t="30400" x="7673975" y="3003550"/>
          <p14:tracePt t="30408" x="7761288" y="3090863"/>
          <p14:tracePt t="30416" x="7874000" y="3154363"/>
          <p14:tracePt t="30424" x="7974013" y="3203575"/>
          <p14:tracePt t="30432" x="8110538" y="3278188"/>
          <p14:tracePt t="30438" x="8261350" y="3316288"/>
          <p14:tracePt t="30446" x="8474075" y="3354388"/>
          <p14:tracePt t="30455" x="8724900" y="3416300"/>
          <p14:tracePt t="30462" x="9037638" y="3541713"/>
          <p14:tracePt t="30471" x="9375775" y="3654425"/>
          <p14:tracePt t="30478" x="9601200" y="3767138"/>
          <p14:tracePt t="30486" x="9763125" y="3854450"/>
          <p14:tracePt t="30493" x="9939338" y="3879850"/>
          <p14:tracePt t="30500" x="10039350" y="3916363"/>
          <p14:tracePt t="30508" x="10126663" y="3941763"/>
          <p14:tracePt t="30516" x="10201275" y="3967163"/>
          <p14:tracePt t="30524" x="10277475" y="3992563"/>
          <p14:tracePt t="30532" x="10339388" y="4005263"/>
          <p14:tracePt t="30540" x="10414000" y="4029075"/>
          <p14:tracePt t="30548" x="10490200" y="4054475"/>
          <p14:tracePt t="30556" x="10539413" y="4079875"/>
          <p14:tracePt t="30564" x="10602913" y="4092575"/>
          <p14:tracePt t="30569" x="10639425" y="4117975"/>
          <p14:tracePt t="30577" x="10664825" y="4129088"/>
          <p14:tracePt t="30586" x="10702925" y="4141788"/>
          <p14:tracePt t="30593" x="10739438" y="4141788"/>
          <p14:tracePt t="30603" x="10777538" y="4141788"/>
          <p14:tracePt t="30610" x="10802938" y="4141788"/>
          <p14:tracePt t="30619" x="10828338" y="4117975"/>
          <p14:tracePt t="30626" x="10852150" y="4105275"/>
          <p14:tracePt t="30632" x="10877550" y="4079875"/>
          <p14:tracePt t="30639" x="10877550" y="4067175"/>
          <p14:tracePt t="30647" x="10902950" y="4054475"/>
          <p14:tracePt t="30656" x="10915650" y="4029075"/>
          <p14:tracePt t="30664" x="10939463" y="4017963"/>
          <p14:tracePt t="30671" x="10952163" y="3979863"/>
          <p14:tracePt t="30679" x="10977563" y="3967163"/>
          <p14:tracePt t="30687" x="11002963" y="3954463"/>
          <p14:tracePt t="30693" x="11041063" y="3954463"/>
          <p14:tracePt t="30702" x="11064875" y="3929063"/>
          <p14:tracePt t="30709" x="11077575" y="3916363"/>
          <p14:tracePt t="30718" x="11102975" y="3905250"/>
          <p14:tracePt t="30745" x="11102975" y="3892550"/>
          <p14:tracePt t="30755" x="11115675" y="3879850"/>
          <p14:tracePt t="30762" x="11141075" y="3816350"/>
          <p14:tracePt t="30770" x="11164888" y="3779838"/>
          <p14:tracePt t="30776" x="11177588" y="3741738"/>
          <p14:tracePt t="30785" x="11202988" y="3716338"/>
          <p14:tracePt t="30793" x="11215688" y="3703638"/>
          <p14:tracePt t="30801" x="11241088" y="3679825"/>
          <p14:tracePt t="30808" x="11266488" y="3667125"/>
          <p14:tracePt t="30816" x="11266488" y="3654425"/>
          <p14:tracePt t="30830" x="11277600" y="3641725"/>
          <p14:tracePt t="30838" x="11277600" y="3629025"/>
          <p14:tracePt t="30846" x="11277600" y="3603625"/>
          <p14:tracePt t="30856" x="11266488" y="3590925"/>
          <p14:tracePt t="30862" x="11266488" y="3579813"/>
          <p14:tracePt t="30870" x="11241088" y="3554413"/>
          <p14:tracePt t="30878" x="11241088" y="3529013"/>
          <p14:tracePt t="30887" x="11215688" y="3490913"/>
          <p14:tracePt t="30892" x="11190288" y="3467100"/>
          <p14:tracePt t="30900" x="11177588" y="3429000"/>
          <p14:tracePt t="30908" x="11153775" y="3378200"/>
          <p14:tracePt t="30916" x="11141075" y="3354388"/>
          <p14:tracePt t="30925" x="11128375" y="3341688"/>
          <p14:tracePt t="30932" x="11115675" y="3316288"/>
          <p14:tracePt t="30948" x="11102975" y="3316288"/>
          <p14:tracePt t="30956" x="11090275" y="3316288"/>
          <p14:tracePt t="30962" x="11077575" y="3303588"/>
          <p14:tracePt t="30970" x="11064875" y="3303588"/>
          <p14:tracePt t="30987" x="11041063" y="3290888"/>
          <p14:tracePt t="31005" x="11028363" y="3290888"/>
          <p14:tracePt t="31010" x="11002963" y="3267075"/>
          <p14:tracePt t="31020" x="10990263" y="3267075"/>
          <p14:tracePt t="31024" x="10964863" y="3241675"/>
          <p14:tracePt t="31032" x="10928350" y="3228975"/>
          <p14:tracePt t="31040" x="10890250" y="3203575"/>
          <p14:tracePt t="31048" x="10864850" y="3178175"/>
          <p14:tracePt t="31056" x="10839450" y="3154363"/>
          <p14:tracePt t="31064" x="10815638" y="3154363"/>
          <p14:tracePt t="31072" x="10802938" y="3141663"/>
          <p14:tracePt t="31080" x="10790238" y="3141663"/>
          <p14:tracePt t="31088" x="10764838" y="3141663"/>
          <p14:tracePt t="31094" x="10739438" y="3141663"/>
          <p14:tracePt t="31105" x="10702925" y="3141663"/>
          <p14:tracePt t="31110" x="10677525" y="3141663"/>
          <p14:tracePt t="31120" x="10639425" y="3141663"/>
          <p14:tracePt t="31126" x="10614025" y="3141663"/>
          <p14:tracePt t="31135" x="10590213" y="3141663"/>
          <p14:tracePt t="31141" x="10552113" y="3141663"/>
          <p14:tracePt t="31149" x="10526713" y="3141663"/>
          <p14:tracePt t="31155" x="10514013" y="3141663"/>
          <p14:tracePt t="31163" x="10502900" y="3141663"/>
          <p14:tracePt t="31185" x="10464800" y="3141663"/>
          <p14:tracePt t="31188" x="10452100" y="3141663"/>
          <p14:tracePt t="31195" x="10452100" y="3128963"/>
          <p14:tracePt t="31204" x="10439400" y="3128963"/>
          <p14:tracePt t="31211" x="10426700" y="3128963"/>
          <p14:tracePt t="31220" x="10414000" y="3128963"/>
          <p14:tracePt t="31225" x="10401300" y="3128963"/>
          <p14:tracePt t="31233" x="10364788" y="3128963"/>
          <p14:tracePt t="31241" x="10339388" y="3128963"/>
          <p14:tracePt t="31249" x="10288588" y="3128963"/>
          <p14:tracePt t="31257" x="10252075" y="3128963"/>
          <p14:tracePt t="31265" x="10201275" y="3128963"/>
          <p14:tracePt t="31273" x="10177463" y="3128963"/>
          <p14:tracePt t="31281" x="10152063" y="3128963"/>
          <p14:tracePt t="31287" x="10139363" y="3128963"/>
          <p14:tracePt t="31366" x="10113963" y="3128963"/>
          <p14:tracePt t="31374" x="10075863" y="3128963"/>
          <p14:tracePt t="31382" x="10064750" y="3128963"/>
          <p14:tracePt t="31390" x="10039350" y="3141663"/>
          <p14:tracePt t="31398" x="10013950" y="3141663"/>
          <p14:tracePt t="31406" x="10001250" y="3154363"/>
          <p14:tracePt t="31414" x="10001250" y="3165475"/>
          <p14:tracePt t="31420" x="9988550" y="3165475"/>
          <p14:tracePt t="31428" x="9975850" y="3165475"/>
          <p14:tracePt t="31437" x="9963150" y="3165475"/>
          <p14:tracePt t="31444" x="9963150" y="3178175"/>
          <p14:tracePt t="31460" x="9939338" y="3178175"/>
          <p14:tracePt t="31470" x="9926638" y="3190875"/>
          <p14:tracePt t="31476" x="9913938" y="3190875"/>
          <p14:tracePt t="31482" x="9888538" y="3190875"/>
          <p14:tracePt t="31490" x="9888538" y="3203575"/>
          <p14:tracePt t="31498" x="9875838" y="3203575"/>
          <p14:tracePt t="31506" x="9863138" y="3216275"/>
          <p14:tracePt t="31514" x="9852025" y="3241675"/>
          <p14:tracePt t="31523" x="9839325" y="3254375"/>
          <p14:tracePt t="31530" x="9813925" y="3267075"/>
          <p14:tracePt t="31538" x="9801225" y="3290888"/>
          <p14:tracePt t="31546" x="9788525" y="3303588"/>
          <p14:tracePt t="31554" x="9775825" y="3328988"/>
          <p14:tracePt t="31560" x="9763125" y="3328988"/>
          <p14:tracePt t="31570" x="9739313" y="3341688"/>
          <p14:tracePt t="31576" x="9726613" y="3354388"/>
          <p14:tracePt t="31585" x="9713913" y="3354388"/>
          <p14:tracePt t="31596" x="9713913" y="3367088"/>
          <p14:tracePt t="31700" x="9713913" y="3378200"/>
          <p14:tracePt t="31716" x="9701213" y="3378200"/>
          <p14:tracePt t="31724" x="9701213" y="3403600"/>
          <p14:tracePt t="32636" x="9701213" y="3416300"/>
          <p14:tracePt t="32686" x="9701213" y="3429000"/>
          <p14:tracePt t="32694" x="9701213" y="3441700"/>
          <p14:tracePt t="32703" x="9701213" y="3454400"/>
          <p14:tracePt t="33126" x="9701213" y="3467100"/>
          <p14:tracePt t="33135" x="9701213" y="3490913"/>
          <p14:tracePt t="33140" x="9701213" y="3503613"/>
          <p14:tracePt t="33148" x="9701213" y="3516313"/>
          <p14:tracePt t="33156" x="9701213" y="3541713"/>
          <p14:tracePt t="33164" x="9701213" y="3554413"/>
          <p14:tracePt t="33172" x="9701213" y="3567113"/>
          <p14:tracePt t="33180" x="9701213" y="3590925"/>
          <p14:tracePt t="33188" x="9701213" y="3603625"/>
          <p14:tracePt t="33204" x="9701213" y="3616325"/>
          <p14:tracePt t="33276" x="9688513" y="3629025"/>
          <p14:tracePt t="33295" x="9688513" y="3641725"/>
          <p14:tracePt t="33307" x="9688513" y="3654425"/>
          <p14:tracePt t="33323" x="9688513" y="3667125"/>
          <p14:tracePt t="33337" x="9688513" y="3679825"/>
          <p14:tracePt t="33345" x="9688513" y="3703638"/>
          <p14:tracePt t="33474" x="9688513" y="3716338"/>
          <p14:tracePt t="33522" x="9688513" y="3729038"/>
          <p14:tracePt t="33816" x="9701213" y="3754438"/>
          <p14:tracePt t="33824" x="9701213" y="3767138"/>
          <p14:tracePt t="33832" x="9713913" y="3779838"/>
          <p14:tracePt t="33840" x="9726613" y="3803650"/>
          <p14:tracePt t="34138" x="9713913" y="3779838"/>
          <p14:tracePt t="34146" x="9701213" y="3767138"/>
          <p14:tracePt t="34155" x="9688513" y="3741738"/>
          <p14:tracePt t="34162" x="9688513" y="3729038"/>
          <p14:tracePt t="34240" x="9688513" y="3716338"/>
          <p14:tracePt t="34251" x="9688513" y="3703638"/>
          <p14:tracePt t="34282" x="9688513" y="3692525"/>
          <p14:tracePt t="34306" x="9688513" y="3679825"/>
          <p14:tracePt t="34818" x="9675813" y="3703638"/>
          <p14:tracePt t="34826" x="9650413" y="3792538"/>
          <p14:tracePt t="34835" x="9613900" y="3892550"/>
          <p14:tracePt t="34842" x="9563100" y="4005263"/>
          <p14:tracePt t="34848" x="9525000" y="4141788"/>
          <p14:tracePt t="34856" x="9537700" y="4305300"/>
          <p14:tracePt t="34864" x="9563100" y="4467225"/>
          <p14:tracePt t="34872" x="9588500" y="4656138"/>
          <p14:tracePt t="34880" x="9613900" y="4830763"/>
          <p14:tracePt t="34888" x="9637713" y="4981575"/>
          <p14:tracePt t="34896" x="9650413" y="5068888"/>
          <p14:tracePt t="34905" x="9650413" y="5118100"/>
          <p14:tracePt t="34910" x="9650413" y="5143500"/>
          <p14:tracePt t="34920" x="9650413" y="5168900"/>
          <p14:tracePt t="34936" x="9650413" y="5205413"/>
          <p14:tracePt t="34943" x="9650413" y="5230813"/>
          <p14:tracePt t="34951" x="9650413" y="5268913"/>
          <p14:tracePt t="34958" x="9650413" y="5318125"/>
          <p14:tracePt t="34967" x="9637713" y="5343525"/>
          <p14:tracePt t="34974" x="9613900" y="5418138"/>
          <p14:tracePt t="34980" x="9601200" y="5443538"/>
          <p14:tracePt t="34988" x="9575800" y="5468938"/>
          <p14:tracePt t="34996" x="9563100" y="5518150"/>
          <p14:tracePt t="35005" x="9513888" y="5581650"/>
          <p14:tracePt t="35012" x="9450388" y="5643563"/>
          <p14:tracePt t="35021" x="9375775" y="5694363"/>
          <p14:tracePt t="35028" x="9301163" y="5756275"/>
          <p14:tracePt t="35037" x="9224963" y="5807075"/>
          <p14:tracePt t="35044" x="9137650" y="5868988"/>
          <p14:tracePt t="35051" x="9037638" y="5932488"/>
          <p14:tracePt t="35058" x="8963025" y="5981700"/>
          <p14:tracePt t="35066" x="8886825" y="6019800"/>
          <p14:tracePt t="35074" x="8799513" y="6045200"/>
          <p14:tracePt t="35082" x="8699500" y="6081713"/>
          <p14:tracePt t="35090" x="8586788" y="6132513"/>
          <p14:tracePt t="35098" x="8474075" y="6219825"/>
          <p14:tracePt t="35106" x="8361363" y="6269038"/>
          <p14:tracePt t="35112" x="8261350" y="6319838"/>
          <p14:tracePt t="35120" x="8099425" y="6357938"/>
          <p14:tracePt t="35128" x="7948613" y="6407150"/>
          <p14:tracePt t="35137" x="7785100" y="6432550"/>
          <p14:tracePt t="35144" x="7648575" y="6457950"/>
          <p14:tracePt t="35153" x="7497763" y="6470650"/>
          <p14:tracePt t="35160" x="7385050" y="6470650"/>
          <p14:tracePt t="35170" x="7297738" y="6470650"/>
          <p14:tracePt t="35174" x="7223125" y="6470650"/>
          <p14:tracePt t="35182" x="7172325" y="6470650"/>
          <p14:tracePt t="35190" x="7159625" y="6470650"/>
          <p14:tracePt t="35198" x="7146925" y="6470650"/>
          <p14:tracePt t="35206" x="7110413" y="6457950"/>
          <p14:tracePt t="35214" x="7072313" y="6432550"/>
          <p14:tracePt t="35222" x="6997700" y="6419850"/>
          <p14:tracePt t="35230" x="6934200" y="6407150"/>
          <p14:tracePt t="35237" x="6846888" y="6381750"/>
          <p14:tracePt t="35244" x="6759575" y="6370638"/>
          <p14:tracePt t="35253" x="6672263" y="6357938"/>
          <p14:tracePt t="35260" x="6584950" y="6357938"/>
          <p14:tracePt t="35269" x="6508750" y="6357938"/>
          <p14:tracePt t="35276" x="6434138" y="6394450"/>
          <p14:tracePt t="35286" x="6383338" y="6432550"/>
          <p14:tracePt t="35292" x="6359525" y="6457950"/>
          <p14:tracePt t="35304" x="6334125" y="6457950"/>
          <p14:tracePt t="35307" x="6321425" y="6445250"/>
          <p14:tracePt t="35314" x="6308725" y="6432550"/>
          <p14:tracePt t="35323" x="6283325" y="6419850"/>
          <p14:tracePt t="35330" x="6270625" y="6394450"/>
          <p14:tracePt t="35338" x="6259513" y="6381750"/>
          <p14:tracePt t="35346" x="6246813" y="6357938"/>
          <p14:tracePt t="35354" x="6221413" y="6345238"/>
          <p14:tracePt t="35362" x="6196013" y="6319838"/>
          <p14:tracePt t="35370" x="6170613" y="6307138"/>
          <p14:tracePt t="35376" x="6121400" y="6281738"/>
          <p14:tracePt t="35386" x="6083300" y="6269038"/>
          <p14:tracePt t="35392" x="6057900" y="6245225"/>
          <p14:tracePt t="35402" x="6021388" y="6232525"/>
          <p14:tracePt t="35408" x="5983288" y="6207125"/>
          <p14:tracePt t="35416" x="5945188" y="6181725"/>
          <p14:tracePt t="35424" x="5908675" y="6169025"/>
          <p14:tracePt t="35430" x="5870575" y="6145213"/>
          <p14:tracePt t="35438" x="5821363" y="6132513"/>
          <p14:tracePt t="35446" x="5795963" y="6107113"/>
          <p14:tracePt t="35454" x="5783263" y="6094413"/>
          <p14:tracePt t="35462" x="5757863" y="6081713"/>
          <p14:tracePt t="35470" x="5757863" y="6069013"/>
          <p14:tracePt t="35544" x="5745163" y="6069013"/>
          <p14:tracePt t="35552" x="5732463" y="6045200"/>
          <p14:tracePt t="35560" x="5719763" y="6032500"/>
          <p14:tracePt t="35567" x="5695950" y="6019800"/>
          <p14:tracePt t="35574" x="5683250" y="5994400"/>
          <p14:tracePt t="35582" x="5657850" y="5994400"/>
          <p14:tracePt t="35591" x="5645150" y="5994400"/>
          <p14:tracePt t="35598" x="5645150" y="5981700"/>
          <p14:tracePt t="35870" x="5657850" y="5994400"/>
          <p14:tracePt t="35887" x="5683250" y="5994400"/>
          <p14:tracePt t="35898" x="5695950" y="6019800"/>
          <p14:tracePt t="35902" x="5708650" y="6032500"/>
          <p14:tracePt t="35910" x="5732463" y="6045200"/>
          <p14:tracePt t="35917" x="5745163" y="6056313"/>
          <p14:tracePt t="35923" x="5770563" y="6069013"/>
          <p14:tracePt t="35931" x="5783263" y="6069013"/>
          <p14:tracePt t="35939" x="5795963" y="6081713"/>
          <p14:tracePt t="35947" x="5821363" y="6081713"/>
          <p14:tracePt t="36007" x="5832475" y="6094413"/>
          <p14:tracePt t="36026" x="5857875" y="6107113"/>
          <p14:tracePt t="36032" x="5883275" y="6107113"/>
          <p14:tracePt t="36040" x="5932488" y="6132513"/>
          <p14:tracePt t="36048" x="5970588" y="6145213"/>
          <p14:tracePt t="36056" x="5995988" y="6145213"/>
          <p14:tracePt t="36064" x="6021388" y="6157913"/>
          <p14:tracePt t="36072" x="6034088" y="6157913"/>
          <p14:tracePt t="36080" x="6057900" y="6157913"/>
          <p14:tracePt t="36086" x="6070600" y="6169025"/>
          <p14:tracePt t="36188" x="6083300" y="6169025"/>
          <p14:tracePt t="36201" x="6096000" y="6169025"/>
          <p14:tracePt t="36208" x="6121400" y="6169025"/>
          <p14:tracePt t="36216" x="6134100" y="6169025"/>
          <p14:tracePt t="36223" x="6157913" y="6169025"/>
          <p14:tracePt t="36230" x="6170613" y="6169025"/>
          <p14:tracePt t="36238" x="6183313" y="6169025"/>
          <p14:tracePt t="36246" x="6196013" y="6169025"/>
          <p14:tracePt t="36350" x="6208713" y="6169025"/>
          <p14:tracePt t="36538" x="6221413" y="6169025"/>
          <p14:tracePt t="36546" x="6270625" y="6169025"/>
          <p14:tracePt t="36552" x="6334125" y="6169025"/>
          <p14:tracePt t="36560" x="6408738" y="6169025"/>
          <p14:tracePt t="36570" x="6483350" y="6194425"/>
          <p14:tracePt t="36576" x="6546850" y="6207125"/>
          <p14:tracePt t="36586" x="6621463" y="6219825"/>
          <p14:tracePt t="36592" x="6684963" y="6219825"/>
          <p14:tracePt t="36603" x="6746875" y="6219825"/>
          <p14:tracePt t="36608" x="6797675" y="6219825"/>
          <p14:tracePt t="36614" x="6846888" y="6232525"/>
          <p14:tracePt t="36622" x="6859588" y="6232525"/>
          <p14:tracePt t="36630" x="6884988" y="6232525"/>
          <p14:tracePt t="36638" x="6910388" y="6232525"/>
          <p14:tracePt t="36654" x="6921500" y="6232525"/>
          <p14:tracePt t="36662" x="6934200" y="6232525"/>
          <p14:tracePt t="36671" x="6946900" y="6232525"/>
          <p14:tracePt t="36678" x="6946900" y="6219825"/>
          <p14:tracePt t="36686" x="6959600" y="6207125"/>
          <p14:tracePt t="36692" x="6997700" y="6207125"/>
          <p14:tracePt t="36703" x="7010400" y="6207125"/>
          <p14:tracePt t="36708" x="7034213" y="6194425"/>
          <p14:tracePt t="36717" x="7072313" y="6169025"/>
          <p14:tracePt t="36724" x="7110413" y="6169025"/>
          <p14:tracePt t="36732" x="7172325" y="6157913"/>
          <p14:tracePt t="36740" x="7235825" y="6145213"/>
          <p14:tracePt t="36746" x="7310438" y="6132513"/>
          <p14:tracePt t="36754" x="7372350" y="6132513"/>
          <p14:tracePt t="36762" x="7448550" y="6107113"/>
          <p14:tracePt t="36771" x="7510463" y="6107113"/>
          <p14:tracePt t="36778" x="7585075" y="6094413"/>
          <p14:tracePt t="36786" x="7648575" y="6094413"/>
          <p14:tracePt t="36793" x="7710488" y="6081713"/>
          <p14:tracePt t="36802" x="7773988" y="6056313"/>
          <p14:tracePt t="36809" x="7848600" y="6045200"/>
          <p14:tracePt t="36816" x="7923213" y="6032500"/>
          <p14:tracePt t="36823" x="7948613" y="6019800"/>
          <p14:tracePt t="36832" x="7974013" y="6019800"/>
          <p14:tracePt t="36840" x="7999413" y="5994400"/>
          <p14:tracePt t="36848" x="8010525" y="5981700"/>
          <p14:tracePt t="36856" x="8023225" y="5956300"/>
          <p14:tracePt t="36864" x="8061325" y="5907088"/>
          <p14:tracePt t="36872" x="8099425" y="5868988"/>
          <p14:tracePt t="36878" x="8110538" y="5807075"/>
          <p14:tracePt t="36888" x="8135938" y="5781675"/>
          <p14:tracePt t="36894" x="8148638" y="5756275"/>
          <p14:tracePt t="36901" x="8174038" y="5719763"/>
          <p14:tracePt t="36909" x="8212138" y="5668963"/>
          <p14:tracePt t="36918" x="8223250" y="5630863"/>
          <p14:tracePt t="36925" x="8248650" y="5607050"/>
          <p14:tracePt t="36935" x="8248650" y="5568950"/>
          <p14:tracePt t="36940" x="8248650" y="5507038"/>
          <p14:tracePt t="36948" x="8248650" y="5443538"/>
          <p14:tracePt t="36956" x="8235950" y="5368925"/>
          <p14:tracePt t="36963" x="8212138" y="5318125"/>
          <p14:tracePt t="36972" x="8174038" y="5256213"/>
          <p14:tracePt t="36979" x="8148638" y="5194300"/>
          <p14:tracePt t="36987" x="8135938" y="5156200"/>
          <p14:tracePt t="36996" x="8110538" y="5118100"/>
          <p14:tracePt t="37002" x="8086725" y="5092700"/>
          <p14:tracePt t="37010" x="8086725" y="5056188"/>
          <p14:tracePt t="37018" x="8074025" y="5030788"/>
          <p14:tracePt t="37025" x="8061325" y="5005388"/>
          <p14:tracePt t="37035" x="8048625" y="4968875"/>
          <p14:tracePt t="37041" x="8023225" y="4918075"/>
          <p14:tracePt t="37051" x="7999413" y="4879975"/>
          <p14:tracePt t="37057" x="7986713" y="4856163"/>
          <p14:tracePt t="37066" x="7961313" y="4805363"/>
          <p14:tracePt t="37072" x="7935913" y="4730750"/>
          <p14:tracePt t="37079" x="7923213" y="4692650"/>
          <p14:tracePt t="37087" x="7886700" y="4667250"/>
          <p14:tracePt t="37096" x="7874000" y="4656138"/>
          <p14:tracePt t="37104" x="7848600" y="4630738"/>
          <p14:tracePt t="37112" x="7835900" y="4618038"/>
          <p14:tracePt t="37120" x="7823200" y="4592638"/>
          <p14:tracePt t="37128" x="7797800" y="4592638"/>
          <p14:tracePt t="37135" x="7785100" y="4579938"/>
          <p14:tracePt t="37141" x="7761288" y="4567238"/>
          <p14:tracePt t="37151" x="7735888" y="4567238"/>
          <p14:tracePt t="37158" x="7710488" y="4567238"/>
          <p14:tracePt t="37166" x="7661275" y="4567238"/>
          <p14:tracePt t="37173" x="7610475" y="4567238"/>
          <p14:tracePt t="37182" x="7561263" y="4567238"/>
          <p14:tracePt t="37190" x="7485063" y="4567238"/>
          <p14:tracePt t="37198" x="7423150" y="4567238"/>
          <p14:tracePt t="37203" x="7372350" y="4567238"/>
          <p14:tracePt t="37212" x="7310438" y="4567238"/>
          <p14:tracePt t="37219" x="7272338" y="4567238"/>
          <p14:tracePt t="37228" x="7259638" y="4567238"/>
          <p14:tracePt t="37236" x="7235825" y="4567238"/>
          <p14:tracePt t="37244" x="7210425" y="4567238"/>
          <p14:tracePt t="37252" x="7197725" y="4554538"/>
          <p14:tracePt t="37259" x="7185025" y="4554538"/>
          <p14:tracePt t="37266" x="7159625" y="4554538"/>
          <p14:tracePt t="37273" x="7146925" y="4543425"/>
          <p14:tracePt t="37282" x="7110413" y="4518025"/>
          <p14:tracePt t="37289" x="7072313" y="4505325"/>
          <p14:tracePt t="37297" x="7010400" y="4492625"/>
          <p14:tracePt t="37306" x="6946900" y="4467225"/>
          <p14:tracePt t="37313" x="6872288" y="4443413"/>
          <p14:tracePt t="37322" x="6784975" y="4443413"/>
          <p14:tracePt t="37329" x="6721475" y="4443413"/>
          <p14:tracePt t="37336" x="6659563" y="4443413"/>
          <p14:tracePt t="37343" x="6608763" y="4443413"/>
          <p14:tracePt t="37352" x="6559550" y="4443413"/>
          <p14:tracePt t="37360" x="6521450" y="4443413"/>
          <p14:tracePt t="37368" x="6472238" y="4454525"/>
          <p14:tracePt t="37376" x="6408738" y="4467225"/>
          <p14:tracePt t="37384" x="6359525" y="4479925"/>
          <p14:tracePt t="37392" x="6283325" y="4479925"/>
          <p14:tracePt t="37398" x="6208713" y="4479925"/>
          <p14:tracePt t="37406" x="6108700" y="4492625"/>
          <p14:tracePt t="37413" x="5995988" y="4518025"/>
          <p14:tracePt t="37422" x="5895975" y="4530725"/>
          <p14:tracePt t="37429" x="5783263" y="4530725"/>
          <p14:tracePt t="37437" x="5695950" y="4530725"/>
          <p14:tracePt t="37446" x="5607050" y="4543425"/>
          <p14:tracePt t="37454" x="5545138" y="4554538"/>
          <p14:tracePt t="37459" x="5470525" y="4579938"/>
          <p14:tracePt t="37468" x="5394325" y="4605338"/>
          <p14:tracePt t="37475" x="5319713" y="4630738"/>
          <p14:tracePt t="37485" x="5219700" y="4656138"/>
          <p14:tracePt t="37492" x="5119688" y="4679950"/>
          <p14:tracePt t="37501" x="5006975" y="4705350"/>
          <p14:tracePt t="37507" x="4919663" y="4730750"/>
          <p14:tracePt t="37516" x="4856163" y="4756150"/>
          <p14:tracePt t="37521" x="4806950" y="4779963"/>
          <p14:tracePt t="37529" x="4781550" y="4779963"/>
          <p14:tracePt t="37537" x="4768850" y="4792663"/>
          <p14:tracePt t="37546" x="4743450" y="4818063"/>
          <p14:tracePt t="37562" x="4732338" y="4830763"/>
          <p14:tracePt t="37570" x="4732338" y="4843463"/>
          <p14:tracePt t="37577" x="4719638" y="4843463"/>
          <p14:tracePt t="37586" x="4706938" y="4868863"/>
          <p14:tracePt t="37591" x="4694238" y="4892675"/>
          <p14:tracePt t="37601" x="4681538" y="4905375"/>
          <p14:tracePt t="37608" x="4668838" y="4930775"/>
          <p14:tracePt t="37616" x="4656138" y="4943475"/>
          <p14:tracePt t="37623" x="4630738" y="4956175"/>
          <p14:tracePt t="37632" x="4619625" y="4981575"/>
          <p14:tracePt t="37640" x="4594225" y="4992688"/>
          <p14:tracePt t="37648" x="4581525" y="5018088"/>
          <p14:tracePt t="37653" x="4568825" y="5030788"/>
          <p14:tracePt t="37662" x="4556125" y="5056188"/>
          <p14:tracePt t="37670" x="4543425" y="5068888"/>
          <p14:tracePt t="37678" x="4530725" y="5068888"/>
          <p14:tracePt t="37686" x="4530725" y="5092700"/>
          <p14:tracePt t="37694" x="4518025" y="5105400"/>
          <p14:tracePt t="37701" x="4506913" y="5118100"/>
          <p14:tracePt t="37710" x="4506913" y="5143500"/>
          <p14:tracePt t="37718" x="4506913" y="5156200"/>
          <p14:tracePt t="37724" x="4494213" y="5181600"/>
          <p14:tracePt t="37732" x="4494213" y="5205413"/>
          <p14:tracePt t="37740" x="4494213" y="5230813"/>
          <p14:tracePt t="37748" x="4494213" y="5243513"/>
          <p14:tracePt t="37756" x="4481513" y="5256213"/>
          <p14:tracePt t="37764" x="4481513" y="5281613"/>
          <p14:tracePt t="37772" x="4481513" y="5294313"/>
          <p14:tracePt t="37780" x="4481513" y="5305425"/>
          <p14:tracePt t="37786" x="4481513" y="5330825"/>
          <p14:tracePt t="37794" x="4494213" y="5343525"/>
          <p14:tracePt t="37802" x="4494213" y="5356225"/>
          <p14:tracePt t="37810" x="4494213" y="5381625"/>
          <p14:tracePt t="37818" x="4494213" y="5407025"/>
          <p14:tracePt t="37826" x="4506913" y="5443538"/>
          <p14:tracePt t="37834" x="4518025" y="5481638"/>
          <p14:tracePt t="37842" x="4530725" y="5543550"/>
          <p14:tracePt t="37851" x="4556125" y="5619750"/>
          <p14:tracePt t="37856" x="4581525" y="5681663"/>
          <p14:tracePt t="37863" x="4581525" y="5719763"/>
          <p14:tracePt t="37885" x="4619625" y="5756275"/>
          <p14:tracePt t="37888" x="4630738" y="5781675"/>
          <p14:tracePt t="37896" x="4643438" y="5781675"/>
          <p14:tracePt t="37903" x="4643438" y="5794375"/>
          <p14:tracePt t="37912" x="4643438" y="5807075"/>
          <p14:tracePt t="37918" x="4656138" y="5807075"/>
          <p14:tracePt t="37953" x="4668838" y="5819775"/>
          <p14:tracePt t="37962" x="4681538" y="5819775"/>
          <p14:tracePt t="37969" x="4706938" y="5843588"/>
          <p14:tracePt t="37978" x="4706938" y="5856288"/>
          <p14:tracePt t="37985" x="4732338" y="5868988"/>
          <p14:tracePt t="37992" x="4732338" y="5881688"/>
          <p14:tracePt t="38001" x="4756150" y="5907088"/>
          <p14:tracePt t="38008" x="4768850" y="5919788"/>
          <p14:tracePt t="38016" x="4794250" y="5932488"/>
          <p14:tracePt t="38025" x="4794250" y="5945188"/>
          <p14:tracePt t="38033" x="4806950" y="5956300"/>
          <p14:tracePt t="38458" x="4806950" y="5969000"/>
          <p14:tracePt t="40088" x="4794250" y="5994400"/>
          <p14:tracePt t="40096" x="4768850" y="6045200"/>
          <p14:tracePt t="40104" x="4732338" y="6094413"/>
          <p14:tracePt t="40112" x="4694238" y="6157913"/>
          <p14:tracePt t="40120" x="4656138" y="6194425"/>
          <p14:tracePt t="40128" x="4643438" y="6219825"/>
          <p14:tracePt t="40137" x="4619625" y="6232525"/>
          <p14:tracePt t="40260" x="4619625" y="6245225"/>
          <p14:tracePt t="40318" x="4668838" y="6245225"/>
          <p14:tracePt t="40326" x="4743450" y="6232525"/>
          <p14:tracePt t="40334" x="4843463" y="6207125"/>
          <p14:tracePt t="40342" x="4945063" y="6181725"/>
          <p14:tracePt t="40353" x="5057775" y="6157913"/>
          <p14:tracePt t="40356" x="5170488" y="6132513"/>
          <p14:tracePt t="40364" x="5307013" y="6119813"/>
          <p14:tracePt t="40373" x="5419725" y="6119813"/>
          <p14:tracePt t="40380" x="5532438" y="6081713"/>
          <p14:tracePt t="40389" x="5632450" y="6081713"/>
          <p14:tracePt t="40396" x="5732463" y="6069013"/>
          <p14:tracePt t="40405" x="5832475" y="6045200"/>
          <p14:tracePt t="40412" x="5932488" y="6032500"/>
          <p14:tracePt t="40418" x="6070600" y="5994400"/>
          <p14:tracePt t="40426" x="6208713" y="5969000"/>
          <p14:tracePt t="40436" x="6359525" y="5932488"/>
          <p14:tracePt t="40442" x="6483350" y="5856288"/>
          <p14:tracePt t="40453" x="6621463" y="5794375"/>
          <p14:tracePt t="40458" x="6759575" y="5707063"/>
          <p14:tracePt t="40468" x="6897688" y="5630863"/>
          <p14:tracePt t="40474" x="7010400" y="5581650"/>
          <p14:tracePt t="40480" x="7085013" y="5530850"/>
          <p14:tracePt t="40488" x="7159625" y="5494338"/>
          <p14:tracePt t="40496" x="7223125" y="5456238"/>
          <p14:tracePt t="40505" x="7235825" y="5443538"/>
          <p14:tracePt t="40512" x="7246938" y="5418138"/>
          <p14:tracePt t="40520" x="7272338" y="5407025"/>
          <p14:tracePt t="40528" x="7285038" y="5381625"/>
          <p14:tracePt t="40536" x="7297738" y="5356225"/>
          <p14:tracePt t="40544" x="7323138" y="5294313"/>
          <p14:tracePt t="40553" x="7348538" y="5230813"/>
          <p14:tracePt t="40558" x="7372350" y="5156200"/>
          <p14:tracePt t="40568" x="7397750" y="5081588"/>
          <p14:tracePt t="40574" x="7448550" y="5005388"/>
          <p14:tracePt t="40583" x="7510463" y="4930775"/>
          <p14:tracePt t="40591" x="7548563" y="4879975"/>
          <p14:tracePt t="40598" x="7597775" y="4868863"/>
          <p14:tracePt t="40606" x="7610475" y="4843463"/>
          <p14:tracePt t="40612" x="7623175" y="4843463"/>
          <p14:tracePt t="40633" x="7623175" y="4830763"/>
          <p14:tracePt t="40649" x="7635875" y="4818063"/>
          <p14:tracePt t="40656" x="7648575" y="4805363"/>
          <p14:tracePt t="40664" x="7661275" y="4792663"/>
          <p14:tracePt t="40672" x="7673975" y="4779963"/>
          <p14:tracePt t="40678" x="7673975" y="4768850"/>
          <p14:tracePt t="40854" x="7685088" y="4768850"/>
          <p14:tracePt t="40870" x="7697788" y="4768850"/>
          <p14:tracePt t="40876" x="7723188" y="4768850"/>
          <p14:tracePt t="40886" x="7735888" y="4779963"/>
          <p14:tracePt t="40893" x="7761288" y="4792663"/>
          <p14:tracePt t="40902" x="7797800" y="4792663"/>
          <p14:tracePt t="40908" x="7848600" y="4792663"/>
          <p14:tracePt t="40918" x="7897813" y="4792663"/>
          <p14:tracePt t="40924" x="7974013" y="4792663"/>
          <p14:tracePt t="40933" x="8010525" y="4779963"/>
          <p14:tracePt t="40938" x="8048625" y="4768850"/>
          <p14:tracePt t="40946" x="8061325" y="4756150"/>
          <p14:tracePt t="40954" x="8074025" y="4756150"/>
          <p14:tracePt t="41070" x="8099425" y="4718050"/>
          <p14:tracePt t="41078" x="8099425" y="4679950"/>
          <p14:tracePt t="41086" x="8110538" y="4643438"/>
          <p14:tracePt t="41094" x="8123238" y="4618038"/>
          <p14:tracePt t="41102" x="8135938" y="4605338"/>
          <p14:tracePt t="41111" x="8135938" y="4592638"/>
          <p14:tracePt t="41288" x="8123238" y="4605338"/>
          <p14:tracePt t="41296" x="8123238" y="4630738"/>
          <p14:tracePt t="41304" x="8123238" y="4643438"/>
          <p14:tracePt t="41312" x="8110538" y="4656138"/>
          <p14:tracePt t="41320" x="8099425" y="4679950"/>
          <p14:tracePt t="41328" x="8099425" y="4692650"/>
          <p14:tracePt t="41336" x="8099425" y="4705350"/>
          <p14:tracePt t="41342" x="8099425" y="4730750"/>
          <p14:tracePt t="41352" x="8099425" y="4743450"/>
          <p14:tracePt t="41369" x="8099425" y="4756150"/>
          <p14:tracePt t="41544" x="8099425" y="4768850"/>
          <p14:tracePt t="41560" x="8099425" y="4779963"/>
          <p14:tracePt t="41568" x="8099425" y="4792663"/>
          <p14:tracePt t="41746" x="8110538" y="4792663"/>
          <p14:tracePt t="42344" x="8110538" y="4805363"/>
          <p14:tracePt t="42360" x="8110538" y="4818063"/>
          <p14:tracePt t="42888" x="8123238" y="4830763"/>
          <p14:tracePt t="43384" x="8123238" y="4805363"/>
          <p14:tracePt t="43392" x="8123238" y="4792663"/>
          <p14:tracePt t="43408" x="8110538" y="4779963"/>
          <p14:tracePt t="43417" x="8110538" y="4768850"/>
          <p14:tracePt t="43594" x="8110538" y="4756150"/>
          <p14:tracePt t="43602" x="8110538" y="4743450"/>
          <p14:tracePt t="43610" x="8110538" y="4692650"/>
          <p14:tracePt t="43618" x="8135938" y="4667250"/>
          <p14:tracePt t="43626" x="8148638" y="4643438"/>
          <p14:tracePt t="62066" x="8161338" y="4643438"/>
          <p14:tracePt t="62074" x="8199438" y="4643438"/>
          <p14:tracePt t="62082" x="8261350" y="4667250"/>
          <p14:tracePt t="62090" x="8361363" y="4718050"/>
          <p14:tracePt t="62099" x="8448675" y="4779963"/>
          <p14:tracePt t="62106" x="8524875" y="4805363"/>
          <p14:tracePt t="62115" x="8612188" y="4818063"/>
          <p14:tracePt t="62120" x="8699500" y="4843463"/>
          <p14:tracePt t="62131" x="8786813" y="4868863"/>
          <p14:tracePt t="62136" x="8874125" y="4879975"/>
          <p14:tracePt t="62144" x="8937625" y="4892675"/>
          <p14:tracePt t="62153" x="8963025" y="4892675"/>
          <p14:tracePt t="62160" x="8986838" y="4892675"/>
          <p14:tracePt t="62169" x="9012238" y="4892675"/>
          <p14:tracePt t="62174" x="9037638" y="4905375"/>
          <p14:tracePt t="62183" x="9050338" y="4918075"/>
          <p14:tracePt t="62190" x="9088438" y="4943475"/>
          <p14:tracePt t="62199" x="9099550" y="4968875"/>
          <p14:tracePt t="62206" x="9112250" y="4992688"/>
          <p14:tracePt t="62216" x="9137650" y="5030788"/>
          <p14:tracePt t="62222" x="9163050" y="5068888"/>
          <p14:tracePt t="62232" x="9175750" y="5081588"/>
          <p14:tracePt t="62238" x="9199563" y="5105400"/>
          <p14:tracePt t="62245" x="9212263" y="5118100"/>
          <p14:tracePt t="62254" x="9224963" y="5143500"/>
          <p14:tracePt t="62260" x="9250363" y="5156200"/>
          <p14:tracePt t="62268" x="9263063" y="5168900"/>
          <p14:tracePt t="62276" x="9288463" y="5168900"/>
          <p14:tracePt t="62285" x="9301163" y="5181600"/>
          <p14:tracePt t="62293" x="9312275" y="5194300"/>
          <p14:tracePt t="62301" x="9337675" y="5194300"/>
          <p14:tracePt t="62306" x="9350375" y="5194300"/>
          <p14:tracePt t="62471" x="9350375" y="5205413"/>
          <p14:tracePt t="62479" x="9350375" y="5218113"/>
          <p14:tracePt t="62508" x="9350375" y="5230813"/>
          <p14:tracePt t="62556" x="9350375" y="5256213"/>
          <p14:tracePt t="62564" x="9363075" y="5268913"/>
          <p14:tracePt t="62571" x="9375775" y="5294313"/>
          <p14:tracePt t="62580" x="9388475" y="5318125"/>
          <p14:tracePt t="62587" x="9388475" y="5330825"/>
          <p14:tracePt t="62595" x="9388475" y="5343525"/>
          <p14:tracePt t="62602" x="9401175" y="5368925"/>
          <p14:tracePt t="62610" x="9424988" y="5381625"/>
          <p14:tracePt t="62618" x="9437688" y="5394325"/>
          <p14:tracePt t="62626" x="9463088" y="5418138"/>
          <p14:tracePt t="62632" x="9537700" y="5456238"/>
          <p14:tracePt t="62641" x="9601200" y="5468938"/>
          <p14:tracePt t="62648" x="9675813" y="5494338"/>
          <p14:tracePt t="62656" x="9739313" y="5518150"/>
          <p14:tracePt t="62664" x="9775825" y="5543550"/>
          <p14:tracePt t="62672" x="9788525" y="5543550"/>
          <p14:tracePt t="62680" x="9801225" y="5543550"/>
          <p14:tracePt t="62734" x="9813925" y="5543550"/>
          <p14:tracePt t="62742" x="9826625" y="5543550"/>
          <p14:tracePt t="62750" x="9852025" y="5530850"/>
          <p14:tracePt t="62758" x="9863138" y="5518150"/>
          <p14:tracePt t="62765" x="9888538" y="5518150"/>
          <p14:tracePt t="62773" x="9913938" y="5507038"/>
          <p14:tracePt t="62781" x="9926638" y="5507038"/>
          <p14:tracePt t="62788" x="9939338" y="5481638"/>
          <p14:tracePt t="62798" x="9963150" y="5481638"/>
          <p14:tracePt t="62804" x="9975850" y="5481638"/>
          <p14:tracePt t="62815" x="9988550" y="5468938"/>
          <p14:tracePt t="62820" x="10001250" y="5468938"/>
          <p14:tracePt t="62843" x="10013950" y="5468938"/>
          <p14:tracePt t="62850" x="10026650" y="5468938"/>
          <p14:tracePt t="62866" x="10039350" y="5468938"/>
          <p14:tracePt t="62874" x="10064750" y="5468938"/>
          <p14:tracePt t="62883" x="10088563" y="5468938"/>
          <p14:tracePt t="62901" x="10164763" y="5468938"/>
          <p14:tracePt t="62904" x="10213975" y="5468938"/>
          <p14:tracePt t="62915" x="10264775" y="5468938"/>
          <p14:tracePt t="62920" x="10277475" y="5468938"/>
          <p14:tracePt t="62931" x="10301288" y="5468938"/>
          <p14:tracePt t="62936" x="10313988" y="5468938"/>
          <p14:tracePt t="62945" x="10326688" y="5468938"/>
          <p14:tracePt t="63024" x="10339388" y="5468938"/>
          <p14:tracePt t="63032" x="10352088" y="5468938"/>
          <p14:tracePt t="63040" x="10364788" y="5468938"/>
          <p14:tracePt t="63049" x="10390188" y="5468938"/>
          <p14:tracePt t="63065" x="10401300" y="5468938"/>
          <p14:tracePt t="63073" x="10426700" y="5468938"/>
          <p14:tracePt t="63081" x="10439400" y="5468938"/>
          <p14:tracePt t="63086" x="10452100" y="5468938"/>
          <p14:tracePt t="63095" x="10477500" y="5468938"/>
          <p14:tracePt t="63102" x="10490200" y="5468938"/>
          <p14:tracePt t="63111" x="10502900" y="5468938"/>
          <p14:tracePt t="63118" x="10514013" y="5468938"/>
          <p14:tracePt t="63127" x="10539413" y="5468938"/>
          <p14:tracePt t="63383" x="10552113" y="5468938"/>
          <p14:tracePt t="63414" x="10564813" y="5468938"/>
          <p14:tracePt t="63420" x="10577513" y="5468938"/>
          <p14:tracePt t="63430" x="10602913" y="5456238"/>
          <p14:tracePt t="63436" x="10639425" y="5443538"/>
          <p14:tracePt t="63445" x="10664825" y="5443538"/>
          <p14:tracePt t="63452" x="10690225" y="5430838"/>
          <p14:tracePt t="63461" x="10702925" y="5430838"/>
          <p14:tracePt t="63468" x="10726738" y="5418138"/>
          <p14:tracePt t="63476" x="10739438" y="5418138"/>
          <p14:tracePt t="63482" x="10752138" y="5407025"/>
          <p14:tracePt t="63490" x="10777538" y="5407025"/>
          <p14:tracePt t="63498" x="10790238" y="5394325"/>
          <p14:tracePt t="63506" x="10802938" y="5394325"/>
          <p14:tracePt t="63514" x="10828338" y="5394325"/>
          <p14:tracePt t="63522" x="10839450" y="5381625"/>
          <p14:tracePt t="63532" x="10852150" y="5381625"/>
          <p14:tracePt t="63538" x="10877550" y="5381625"/>
          <p14:tracePt t="63552" x="10890250" y="5381625"/>
          <p14:tracePt t="63588" x="10902950" y="5381625"/>
          <p14:tracePt t="63604" x="10928350" y="5368925"/>
          <p14:tracePt t="63613" x="10939463" y="5356225"/>
          <p14:tracePt t="63619" x="10952163" y="5356225"/>
          <p14:tracePt t="63626" x="10964863" y="5343525"/>
          <p14:tracePt t="63635" x="10977563" y="5343525"/>
          <p14:tracePt t="63642" x="10990263" y="5343525"/>
          <p14:tracePt t="63658" x="10990263" y="5330825"/>
          <p14:tracePt t="63666" x="11002963" y="5330825"/>
          <p14:tracePt t="63684" x="11002963" y="5318125"/>
          <p14:tracePt t="63716" x="11015663" y="5318125"/>
          <p14:tracePt t="63724" x="11028363" y="5305425"/>
          <p14:tracePt t="63733" x="11041063" y="5256213"/>
          <p14:tracePt t="63740" x="11064875" y="5230813"/>
          <p14:tracePt t="63747" x="11064875" y="5205413"/>
          <p14:tracePt t="63754" x="11077575" y="5168900"/>
          <p14:tracePt t="63765" x="11102975" y="5143500"/>
          <p14:tracePt t="63770" x="11102975" y="5118100"/>
          <p14:tracePt t="63782" x="11102975" y="5105400"/>
          <p14:tracePt t="63802" x="11102975" y="5092700"/>
          <p14:tracePt t="63811" x="11102975" y="5081588"/>
          <p14:tracePt t="63824" x="11090275" y="5068888"/>
          <p14:tracePt t="63833" x="11077575" y="5068888"/>
          <p14:tracePt t="63840" x="11064875" y="5068888"/>
          <p14:tracePt t="63865" x="11052175" y="5068888"/>
          <p14:tracePt t="63872" x="11041063" y="5043488"/>
          <p14:tracePt t="63881" x="11028363" y="5030788"/>
          <p14:tracePt t="63886" x="11015663" y="5018088"/>
          <p14:tracePt t="63903" x="10990263" y="4992688"/>
          <p14:tracePt t="63911" x="10964863" y="4968875"/>
          <p14:tracePt t="63918" x="10939463" y="4968875"/>
          <p14:tracePt t="63926" x="10928350" y="4956175"/>
          <p14:tracePt t="63934" x="10902950" y="4943475"/>
          <p14:tracePt t="63940" x="10877550" y="4943475"/>
          <p14:tracePt t="63948" x="10864850" y="4943475"/>
          <p14:tracePt t="63956" x="10852150" y="4943475"/>
          <p14:tracePt t="63965" x="10828338" y="4930775"/>
          <p14:tracePt t="63972" x="10815638" y="4918075"/>
          <p14:tracePt t="63981" x="10802938" y="4918075"/>
          <p14:tracePt t="63988" x="10764838" y="4905375"/>
          <p14:tracePt t="63997" x="10726738" y="4892675"/>
          <p14:tracePt t="64004" x="10677525" y="4868863"/>
          <p14:tracePt t="64011" x="10614025" y="4843463"/>
          <p14:tracePt t="64018" x="10539413" y="4818063"/>
          <p14:tracePt t="64026" x="10477500" y="4805363"/>
          <p14:tracePt t="64035" x="10401300" y="4779963"/>
          <p14:tracePt t="64042" x="10339388" y="4779963"/>
          <p14:tracePt t="64051" x="10301288" y="4779963"/>
          <p14:tracePt t="64058" x="10264775" y="4779963"/>
          <p14:tracePt t="64066" x="10252075" y="4779963"/>
          <p14:tracePt t="64072" x="10239375" y="4779963"/>
          <p14:tracePt t="64082" x="10226675" y="4768850"/>
          <p14:tracePt t="64088" x="10201275" y="4756150"/>
          <p14:tracePt t="64097" x="10177463" y="4756150"/>
          <p14:tracePt t="64104" x="10164763" y="4756150"/>
          <p14:tracePt t="64114" x="10101263" y="4743450"/>
          <p14:tracePt t="64120" x="10039350" y="4730750"/>
          <p14:tracePt t="64131" x="9975850" y="4730750"/>
          <p14:tracePt t="64135" x="9888538" y="4730750"/>
          <p14:tracePt t="64142" x="9826625" y="4730750"/>
          <p14:tracePt t="64151" x="9763125" y="4705350"/>
          <p14:tracePt t="64158" x="9713913" y="4692650"/>
          <p14:tracePt t="64167" x="9675813" y="4679950"/>
          <p14:tracePt t="64174" x="9637713" y="4679950"/>
          <p14:tracePt t="64183" x="9601200" y="4667250"/>
          <p14:tracePt t="64190" x="9588500" y="4656138"/>
          <p14:tracePt t="64199" x="9575800" y="4656138"/>
          <p14:tracePt t="64204" x="9563100" y="4656138"/>
          <p14:tracePt t="64214" x="9550400" y="4656138"/>
          <p14:tracePt t="64220" x="9537700" y="4656138"/>
          <p14:tracePt t="64236" x="9513888" y="4656138"/>
          <p14:tracePt t="64245" x="9501188" y="4656138"/>
          <p14:tracePt t="64252" x="9475788" y="4667250"/>
          <p14:tracePt t="64261" x="9463088" y="4679950"/>
          <p14:tracePt t="64267" x="9437688" y="4679950"/>
          <p14:tracePt t="64274" x="9401175" y="4692650"/>
          <p14:tracePt t="64282" x="9375775" y="4705350"/>
          <p14:tracePt t="64290" x="9324975" y="4705350"/>
          <p14:tracePt t="64298" x="9275763" y="4705350"/>
          <p14:tracePt t="64306" x="9199563" y="4705350"/>
          <p14:tracePt t="64314" x="9137650" y="4692650"/>
          <p14:tracePt t="64322" x="9075738" y="4679950"/>
          <p14:tracePt t="64331" x="9012238" y="4656138"/>
          <p14:tracePt t="64336" x="8963025" y="4656138"/>
          <p14:tracePt t="64345" x="8924925" y="4656138"/>
          <p14:tracePt t="64353" x="8863013" y="4656138"/>
          <p14:tracePt t="64361" x="8824913" y="4656138"/>
          <p14:tracePt t="64368" x="8799513" y="4656138"/>
          <p14:tracePt t="64377" x="8774113" y="4667250"/>
          <p14:tracePt t="64384" x="8750300" y="4667250"/>
          <p14:tracePt t="64392" x="8724900" y="4679950"/>
          <p14:tracePt t="64399" x="8712200" y="4692650"/>
          <p14:tracePt t="64406" x="8699500" y="4705350"/>
          <p14:tracePt t="64414" x="8674100" y="4718050"/>
          <p14:tracePt t="64422" x="8637588" y="4718050"/>
          <p14:tracePt t="64431" x="8612188" y="4718050"/>
          <p14:tracePt t="64438" x="8586788" y="4730750"/>
          <p14:tracePt t="64447" x="8548688" y="4743450"/>
          <p14:tracePt t="64454" x="8512175" y="4743450"/>
          <p14:tracePt t="64464" x="8461375" y="4756150"/>
          <p14:tracePt t="64468" x="8386763" y="4768850"/>
          <p14:tracePt t="64476" x="8312150" y="4792663"/>
          <p14:tracePt t="64485" x="8248650" y="4818063"/>
          <p14:tracePt t="64493" x="8186738" y="4830763"/>
          <p14:tracePt t="64500" x="8148638" y="4843463"/>
          <p14:tracePt t="64508" x="8110538" y="4856163"/>
          <p14:tracePt t="64516" x="8086725" y="4868863"/>
          <p14:tracePt t="64524" x="8048625" y="4892675"/>
          <p14:tracePt t="64531" x="8035925" y="4905375"/>
          <p14:tracePt t="64538" x="8010525" y="4918075"/>
          <p14:tracePt t="64547" x="7986713" y="4930775"/>
          <p14:tracePt t="64554" x="7974013" y="4943475"/>
          <p14:tracePt t="64564" x="7961313" y="4956175"/>
          <p14:tracePt t="64570" x="7935913" y="4968875"/>
          <p14:tracePt t="64586" x="7910513" y="4981575"/>
          <p14:tracePt t="64592" x="7910513" y="4992688"/>
          <p14:tracePt t="64601" x="7897813" y="5005388"/>
          <p14:tracePt t="64608" x="7874000" y="5030788"/>
          <p14:tracePt t="64616" x="7861300" y="5043488"/>
          <p14:tracePt t="64624" x="7835900" y="5068888"/>
          <p14:tracePt t="64632" x="7835900" y="5081588"/>
          <p14:tracePt t="64640" x="7835900" y="5092700"/>
          <p14:tracePt t="64648" x="7835900" y="5105400"/>
          <p14:tracePt t="64656" x="7835900" y="5130800"/>
          <p14:tracePt t="64663" x="7835900" y="5143500"/>
          <p14:tracePt t="64670" x="7835900" y="5156200"/>
          <p14:tracePt t="64679" x="7835900" y="5168900"/>
          <p14:tracePt t="64686" x="7835900" y="5181600"/>
          <p14:tracePt t="64694" x="7835900" y="5194300"/>
          <p14:tracePt t="64710" x="7848600" y="5205413"/>
          <p14:tracePt t="64718" x="7861300" y="5230813"/>
          <p14:tracePt t="64724" x="7886700" y="5243513"/>
          <p14:tracePt t="64732" x="7923213" y="5268913"/>
          <p14:tracePt t="64740" x="7961313" y="5294313"/>
          <p14:tracePt t="64748" x="7999413" y="5305425"/>
          <p14:tracePt t="64756" x="8035925" y="5318125"/>
          <p14:tracePt t="64764" x="8061325" y="5330825"/>
          <p14:tracePt t="64772" x="8074025" y="5330825"/>
          <p14:tracePt t="64780" x="8086725" y="5330825"/>
          <p14:tracePt t="64788" x="8123238" y="5330825"/>
          <p14:tracePt t="64795" x="8135938" y="5330825"/>
          <p14:tracePt t="64803" x="8148638" y="5318125"/>
          <p14:tracePt t="64811" x="8174038" y="5305425"/>
          <p14:tracePt t="64818" x="8199438" y="5305425"/>
          <p14:tracePt t="64826" x="8212138" y="5294313"/>
          <p14:tracePt t="64835" x="8223250" y="5294313"/>
          <p14:tracePt t="64842" x="8248650" y="5294313"/>
          <p14:tracePt t="64850" x="8261350" y="5281613"/>
          <p14:tracePt t="64856" x="8274050" y="5281613"/>
          <p14:tracePt t="64866" x="8299450" y="5281613"/>
          <p14:tracePt t="64872" x="8324850" y="5281613"/>
          <p14:tracePt t="64881" x="8335963" y="5281613"/>
          <p14:tracePt t="64888" x="8361363" y="5281613"/>
          <p14:tracePt t="64897" x="8399463" y="5281613"/>
          <p14:tracePt t="64915" x="8486775" y="5281613"/>
          <p14:tracePt t="64920" x="8548688" y="5281613"/>
          <p14:tracePt t="64926" x="8612188" y="5281613"/>
          <p14:tracePt t="64934" x="8674100" y="5281613"/>
          <p14:tracePt t="64942" x="8750300" y="5281613"/>
          <p14:tracePt t="64950" x="8786813" y="5281613"/>
          <p14:tracePt t="64958" x="8812213" y="5281613"/>
          <p14:tracePt t="64966" x="8824913" y="5281613"/>
          <p14:tracePt t="64974" x="8850313" y="5281613"/>
          <p14:tracePt t="64988" x="8863013" y="5281613"/>
          <p14:tracePt t="65000" x="8874125" y="5281613"/>
          <p14:tracePt t="65016" x="8886825" y="5281613"/>
          <p14:tracePt t="65024" x="8912225" y="5294313"/>
          <p14:tracePt t="65033" x="8950325" y="5294313"/>
          <p14:tracePt t="65040" x="9024938" y="5294313"/>
          <p14:tracePt t="65047" x="9075738" y="5305425"/>
          <p14:tracePt t="65054" x="9124950" y="5318125"/>
          <p14:tracePt t="65064" x="9188450" y="5330825"/>
          <p14:tracePt t="65070" x="9212263" y="5343525"/>
          <p14:tracePt t="65080" x="9263063" y="5356225"/>
          <p14:tracePt t="65086" x="9275763" y="5356225"/>
          <p14:tracePt t="65095" x="9301163" y="5356225"/>
          <p14:tracePt t="65102" x="9312275" y="5356225"/>
          <p14:tracePt t="65111" x="9324975" y="5356225"/>
          <p14:tracePt t="65117" x="9337675" y="5356225"/>
          <p14:tracePt t="65124" x="9363075" y="5356225"/>
          <p14:tracePt t="65132" x="9375775" y="5356225"/>
          <p14:tracePt t="65140" x="9388475" y="5356225"/>
          <p14:tracePt t="65149" x="9413875" y="5356225"/>
          <p14:tracePt t="65156" x="9424988" y="5356225"/>
          <p14:tracePt t="65165" x="9437688" y="5356225"/>
          <p14:tracePt t="65172" x="9463088" y="5356225"/>
          <p14:tracePt t="65181" x="9475788" y="5356225"/>
          <p14:tracePt t="65186" x="9488488" y="5356225"/>
          <p14:tracePt t="65195" x="9501188" y="5356225"/>
          <p14:tracePt t="65202" x="9525000" y="5343525"/>
          <p14:tracePt t="65211" x="9537700" y="5343525"/>
          <p14:tracePt t="65218" x="9550400" y="5343525"/>
          <p14:tracePt t="65226" x="9575800" y="5330825"/>
          <p14:tracePt t="65234" x="9588500" y="5330825"/>
          <p14:tracePt t="65242" x="9601200" y="5318125"/>
          <p14:tracePt t="65249" x="9626600" y="5318125"/>
          <p14:tracePt t="65256" x="9637713" y="5318125"/>
          <p14:tracePt t="65265" x="9650413" y="5318125"/>
          <p14:tracePt t="65272" x="9675813" y="5305425"/>
          <p14:tracePt t="65281" x="9688513" y="5305425"/>
          <p14:tracePt t="65288" x="9701213" y="5305425"/>
          <p14:tracePt t="65298" x="9726613" y="5294313"/>
          <p14:tracePt t="65304" x="9739313" y="5294313"/>
          <p14:tracePt t="65311" x="9750425" y="5294313"/>
          <p14:tracePt t="65318" x="9775825" y="5294313"/>
          <p14:tracePt t="65326" x="9788525" y="5281613"/>
          <p14:tracePt t="65335" x="9801225" y="5281613"/>
          <p14:tracePt t="65342" x="9826625" y="5268913"/>
          <p14:tracePt t="65350" x="9839325" y="5256213"/>
          <p14:tracePt t="65358" x="9852025" y="5256213"/>
          <p14:tracePt t="65367" x="9888538" y="5243513"/>
          <p14:tracePt t="65374" x="9939338" y="5230813"/>
          <p14:tracePt t="65381" x="9975850" y="5205413"/>
          <p14:tracePt t="65388" x="10039350" y="5194300"/>
          <p14:tracePt t="65398" x="10075863" y="5194300"/>
          <p14:tracePt t="65404" x="10139363" y="5168900"/>
          <p14:tracePt t="65415" x="10188575" y="5156200"/>
          <p14:tracePt t="65420" x="10213975" y="5156200"/>
          <p14:tracePt t="65431" x="10252075" y="5143500"/>
          <p14:tracePt t="65437" x="10277475" y="5143500"/>
          <p14:tracePt t="65442" x="10301288" y="5130800"/>
          <p14:tracePt t="65451" x="10313988" y="5130800"/>
          <p14:tracePt t="65458" x="10326688" y="5118100"/>
          <p14:tracePt t="65474" x="10352088" y="5118100"/>
          <p14:tracePt t="65490" x="10364788" y="5105400"/>
          <p14:tracePt t="65499" x="10390188" y="5092700"/>
          <p14:tracePt t="65504" x="10401300" y="5092700"/>
          <p14:tracePt t="65514" x="10452100" y="5068888"/>
          <p14:tracePt t="65520" x="10514013" y="5056188"/>
          <p14:tracePt t="65531" x="10564813" y="5030788"/>
          <p14:tracePt t="65537" x="10639425" y="5030788"/>
          <p14:tracePt t="65545" x="10715625" y="5005388"/>
          <p14:tracePt t="65553" x="10752138" y="4992688"/>
          <p14:tracePt t="65561" x="10802938" y="4968875"/>
          <p14:tracePt t="65569" x="10839450" y="4956175"/>
          <p14:tracePt t="65574" x="10864850" y="4956175"/>
          <p14:tracePt t="65583" x="10877550" y="4943475"/>
          <p14:tracePt t="65590" x="10890250" y="4943475"/>
          <p14:tracePt t="65599" x="10902950" y="4930775"/>
          <p14:tracePt t="65607" x="10915650" y="4930775"/>
          <p14:tracePt t="65692" x="10915650" y="4918075"/>
          <p14:tracePt t="65711" x="10915650" y="4905375"/>
          <p14:tracePt t="65804" x="10928350" y="4905375"/>
          <p14:tracePt t="65824" x="10939463" y="4905375"/>
          <p14:tracePt t="65843" x="10952163" y="4918075"/>
          <p14:tracePt t="65850" x="10977563" y="4943475"/>
          <p14:tracePt t="65858" x="10990263" y="4968875"/>
          <p14:tracePt t="65867" x="11002963" y="4981575"/>
          <p14:tracePt t="65874" x="11028363" y="4992688"/>
          <p14:tracePt t="65883" x="11041063" y="5018088"/>
          <p14:tracePt t="65901" x="11052175" y="5043488"/>
          <p14:tracePt t="65914" x="11052175" y="5056188"/>
          <p14:tracePt t="65931" x="11064875" y="5068888"/>
          <p14:tracePt t="65936" x="11064875" y="5081588"/>
          <p14:tracePt t="66403" x="11064875" y="5092700"/>
          <p14:tracePt t="66420" x="11064875" y="5105400"/>
          <p14:tracePt t="66510" x="11052175" y="5105400"/>
          <p14:tracePt t="66518" x="11041063" y="5105400"/>
          <p14:tracePt t="66526" x="11028363" y="5105400"/>
          <p14:tracePt t="66534" x="11002963" y="5105400"/>
          <p14:tracePt t="66542" x="10990263" y="5118100"/>
          <p14:tracePt t="66550" x="10977563" y="5118100"/>
          <p14:tracePt t="66565" x="10964863" y="5118100"/>
          <p14:tracePt t="66762" x="10977563" y="5118100"/>
          <p14:tracePt t="66770" x="10990263" y="5118100"/>
          <p14:tracePt t="66779" x="11002963" y="5118100"/>
          <p14:tracePt t="66786" x="11028363" y="5118100"/>
          <p14:tracePt t="66864" x="11028363" y="5130800"/>
          <p14:tracePt t="66872" x="11041063" y="5181600"/>
          <p14:tracePt t="66880" x="11064875" y="5243513"/>
          <p14:tracePt t="66897" x="11115675" y="5330825"/>
          <p14:tracePt t="66903" x="11128375" y="5407025"/>
          <p14:tracePt t="66911" x="11153775" y="5481638"/>
          <p14:tracePt t="66918" x="11177588" y="5556250"/>
          <p14:tracePt t="66926" x="11202988" y="5594350"/>
          <p14:tracePt t="66935" x="11228388" y="5630863"/>
          <p14:tracePt t="66942" x="11241088" y="5668963"/>
          <p14:tracePt t="66948" x="11266488" y="5694363"/>
          <p14:tracePt t="66956" x="11277600" y="5707063"/>
          <p14:tracePt t="66964" x="11290300" y="5732463"/>
          <p14:tracePt t="66980" x="11290300" y="5743575"/>
          <p14:tracePt t="66988" x="11315700" y="5756275"/>
          <p14:tracePt t="66996" x="11315700" y="5768975"/>
          <p14:tracePt t="67004" x="11315700" y="5781675"/>
          <p14:tracePt t="67014" x="11328400" y="5794375"/>
          <p14:tracePt t="67018" x="11328400" y="5807075"/>
          <p14:tracePt t="67026" x="11328400" y="5832475"/>
          <p14:tracePt t="67043" x="11328400" y="5856288"/>
          <p14:tracePt t="67050" x="11328400" y="5868988"/>
          <p14:tracePt t="67059" x="11328400" y="5881688"/>
          <p14:tracePt t="67066" x="11303000" y="5907088"/>
          <p14:tracePt t="67074" x="11290300" y="5919788"/>
          <p14:tracePt t="67080" x="11290300" y="5932488"/>
          <p14:tracePt t="67088" x="11290300" y="5956300"/>
          <p14:tracePt t="67105" x="11277600" y="5981700"/>
          <p14:tracePt t="67135" x="11266488" y="5994400"/>
          <p14:tracePt t="67142" x="11253788" y="5994400"/>
          <p14:tracePt t="67158" x="11241088" y="6007100"/>
          <p14:tracePt t="67166" x="11228388" y="6007100"/>
          <p14:tracePt t="67174" x="11215688" y="6019800"/>
          <p14:tracePt t="67182" x="11190288" y="6032500"/>
          <p14:tracePt t="67190" x="11177588" y="6032500"/>
          <p14:tracePt t="67198" x="11164888" y="6045200"/>
          <p14:tracePt t="67206" x="11141075" y="6045200"/>
          <p14:tracePt t="67212" x="11128375" y="6056313"/>
          <p14:tracePt t="67220" x="11115675" y="6056313"/>
          <p14:tracePt t="67228" x="11077575" y="6069013"/>
          <p14:tracePt t="67236" x="11064875" y="6069013"/>
          <p14:tracePt t="67247" x="11028363" y="6069013"/>
          <p14:tracePt t="67252" x="11002963" y="6069013"/>
          <p14:tracePt t="67261" x="10964863" y="6069013"/>
          <p14:tracePt t="67268" x="10928350" y="6069013"/>
          <p14:tracePt t="67274" x="10902950" y="6069013"/>
          <p14:tracePt t="67282" x="10877550" y="6069013"/>
          <p14:tracePt t="67403" x="10864850" y="6069013"/>
          <p14:tracePt t="67586" x="10864850" y="6056313"/>
          <p14:tracePt t="67598" x="10852150" y="6056313"/>
          <p14:tracePt t="67604" x="10852150" y="6045200"/>
          <p14:tracePt t="67613" x="10839450" y="6045200"/>
          <p14:tracePt t="67620" x="10828338" y="6045200"/>
          <p14:tracePt t="67636" x="10815638" y="6032500"/>
          <p14:tracePt t="67656" x="10802938" y="6019800"/>
          <p14:tracePt t="67662" x="10802938" y="6007100"/>
          <p14:tracePt t="67740" x="10790238" y="5994400"/>
          <p14:tracePt t="67748" x="10777538" y="5994400"/>
          <p14:tracePt t="67756" x="10777538" y="5981700"/>
          <p14:tracePt t="67773" x="10764838" y="5981700"/>
          <p14:tracePt t="67978" x="10752138" y="5969000"/>
          <p14:tracePt t="68118" x="10739438" y="5969000"/>
          <p14:tracePt t="68129" x="10726738" y="5956300"/>
          <p14:tracePt t="68145" x="10726738" y="5945188"/>
          <p14:tracePt t="68164" x="10715625" y="5945188"/>
          <p14:tracePt t="68172" x="10715625" y="5932488"/>
          <p14:tracePt t="68198" x="10715625" y="5919788"/>
          <p14:tracePt t="68206" x="10715625" y="5907088"/>
          <p14:tracePt t="68215" x="10702925" y="5907088"/>
          <p14:tracePt t="68222" x="10702925" y="5894388"/>
          <p14:tracePt t="68230" x="10690225" y="5894388"/>
          <p14:tracePt t="68238" x="10677525" y="5881688"/>
          <p14:tracePt t="68247" x="10677525" y="5868988"/>
          <p14:tracePt t="68252" x="10652125" y="5856288"/>
          <p14:tracePt t="68263" x="10652125" y="5843588"/>
          <p14:tracePt t="68268" x="10626725" y="5832475"/>
          <p14:tracePt t="68284" x="10614025" y="5807075"/>
          <p14:tracePt t="68292" x="10590213" y="5807075"/>
          <p14:tracePt t="68300" x="10577513" y="5781675"/>
          <p14:tracePt t="68308" x="10552113" y="5781675"/>
          <p14:tracePt t="68317" x="10539413" y="5756275"/>
          <p14:tracePt t="68323" x="10526713" y="5756275"/>
          <p14:tracePt t="68331" x="10526713" y="5743575"/>
          <p14:tracePt t="68338" x="10514013" y="5732463"/>
          <p14:tracePt t="68347" x="10502900" y="5732463"/>
          <p14:tracePt t="68354" x="10490200" y="5719763"/>
          <p14:tracePt t="68364" x="10477500" y="5719763"/>
          <p14:tracePt t="68370" x="10464800" y="5707063"/>
          <p14:tracePt t="68380" x="10452100" y="5694363"/>
          <p14:tracePt t="68384" x="10426700" y="5694363"/>
          <p14:tracePt t="68392" x="10414000" y="5668963"/>
          <p14:tracePt t="68400" x="10401300" y="5668963"/>
          <p14:tracePt t="68408" x="10390188" y="5668963"/>
          <p14:tracePt t="68417" x="10377488" y="5668963"/>
          <p14:tracePt t="68424" x="10364788" y="5668963"/>
          <p14:tracePt t="68533" x="10352088" y="5668963"/>
          <p14:tracePt t="68700" x="10339388" y="5668963"/>
          <p14:tracePt t="68730" x="10326688" y="5668963"/>
          <p14:tracePt t="68742" x="10326688" y="5681663"/>
          <p14:tracePt t="68770" x="10326688" y="5694363"/>
          <p14:tracePt t="68833" x="10313988" y="5694363"/>
          <p14:tracePt t="68940" x="10301288" y="5694363"/>
          <p14:tracePt t="68948" x="10288588" y="5668963"/>
          <p14:tracePt t="68956" x="10277475" y="5656263"/>
          <p14:tracePt t="68965" x="10264775" y="5643563"/>
          <p14:tracePt t="68972" x="10252075" y="5619750"/>
          <p14:tracePt t="68981" x="10226675" y="5607050"/>
          <p14:tracePt t="68986" x="10213975" y="5581650"/>
          <p14:tracePt t="68997" x="10201275" y="5568950"/>
          <p14:tracePt t="69002" x="10177463" y="5556250"/>
          <p14:tracePt t="69014" x="10164763" y="5556250"/>
          <p14:tracePt t="69018" x="10152063" y="5543550"/>
          <p14:tracePt t="69027" x="10152063" y="5530850"/>
          <p14:tracePt t="69034" x="10126663" y="5530850"/>
          <p14:tracePt t="69040" x="10113963" y="5530850"/>
          <p14:tracePt t="69049" x="10101263" y="5507038"/>
          <p14:tracePt t="69056" x="10075863" y="5507038"/>
          <p14:tracePt t="69065" x="10064750" y="5481638"/>
          <p14:tracePt t="69072" x="10039350" y="5468938"/>
          <p14:tracePt t="69081" x="10001250" y="5443538"/>
          <p14:tracePt t="69088" x="9988550" y="5430838"/>
          <p14:tracePt t="69097" x="9975850" y="5407025"/>
          <p14:tracePt t="69104" x="9952038" y="5407025"/>
          <p14:tracePt t="69114" x="9939338" y="5381625"/>
          <p14:tracePt t="69118" x="9913938" y="5381625"/>
          <p14:tracePt t="69127" x="9901238" y="5368925"/>
          <p14:tracePt t="69134" x="9888538" y="5356225"/>
          <p14:tracePt t="69142" x="9863138" y="5343525"/>
          <p14:tracePt t="69151" x="9852025" y="5330825"/>
          <p14:tracePt t="69158" x="9826625" y="5318125"/>
          <p14:tracePt t="69166" x="9788525" y="5305425"/>
          <p14:tracePt t="69172" x="9739313" y="5281613"/>
          <p14:tracePt t="69180" x="9701213" y="5281613"/>
          <p14:tracePt t="69188" x="9650413" y="5268913"/>
          <p14:tracePt t="69197" x="9601200" y="5256213"/>
          <p14:tracePt t="69204" x="9563100" y="5243513"/>
          <p14:tracePt t="69214" x="9525000" y="5230813"/>
          <p14:tracePt t="69220" x="9513888" y="5230813"/>
          <p14:tracePt t="69230" x="9501188" y="5230813"/>
          <p14:tracePt t="69275" x="9488488" y="5230813"/>
          <p14:tracePt t="69291" x="9488488" y="5243513"/>
          <p14:tracePt t="69297" x="9463088" y="5256213"/>
          <p14:tracePt t="69304" x="9450388" y="5268913"/>
          <p14:tracePt t="69313" x="9437688" y="5281613"/>
          <p14:tracePt t="69320" x="9424988" y="5294313"/>
          <p14:tracePt t="69330" x="9424988" y="5318125"/>
          <p14:tracePt t="69336" x="9424988" y="5330825"/>
          <p14:tracePt t="69353" x="9424988" y="5356225"/>
          <p14:tracePt t="69363" x="9424988" y="5368925"/>
          <p14:tracePt t="69366" x="9424988" y="5381625"/>
          <p14:tracePt t="69374" x="9424988" y="5394325"/>
          <p14:tracePt t="69382" x="9424988" y="5418138"/>
          <p14:tracePt t="69390" x="9424988" y="5430838"/>
          <p14:tracePt t="69399" x="9437688" y="5443538"/>
          <p14:tracePt t="69407" x="9450388" y="5468938"/>
          <p14:tracePt t="69415" x="9463088" y="5481638"/>
          <p14:tracePt t="69423" x="9488488" y="5507038"/>
          <p14:tracePt t="69431" x="9525000" y="5518150"/>
          <p14:tracePt t="69436" x="9537700" y="5530850"/>
          <p14:tracePt t="69447" x="9563100" y="5543550"/>
          <p14:tracePt t="69452" x="9588500" y="5543550"/>
          <p14:tracePt t="69464" x="9626600" y="5556250"/>
          <p14:tracePt t="69468" x="9637713" y="5556250"/>
          <p14:tracePt t="69477" x="9650413" y="5556250"/>
          <p14:tracePt t="69484" x="9675813" y="5556250"/>
          <p14:tracePt t="69492" x="9688513" y="5556250"/>
          <p14:tracePt t="69506" x="9701213" y="5543550"/>
          <p14:tracePt t="69515" x="9713913" y="5543550"/>
          <p14:tracePt t="69527" x="9713913" y="5530850"/>
          <p14:tracePt t="69543" x="9713913" y="5518150"/>
          <p14:tracePt t="69550" x="9726613" y="5507038"/>
          <p14:tracePt t="69558" x="9726613" y="5494338"/>
          <p14:tracePt t="69577" x="9726613" y="5481638"/>
          <p14:tracePt t="70158" x="9788525" y="5507038"/>
          <p14:tracePt t="70166" x="9852025" y="5543550"/>
          <p14:tracePt t="70174" x="9901238" y="5568950"/>
          <p14:tracePt t="70182" x="9939338" y="5581650"/>
          <p14:tracePt t="70190" x="9988550" y="5607050"/>
          <p14:tracePt t="70198" x="10001250" y="5619750"/>
          <p14:tracePt t="70206" x="10026650" y="5643563"/>
          <p14:tracePt t="70214" x="10052050" y="5656263"/>
          <p14:tracePt t="70220" x="10064750" y="5656263"/>
          <p14:tracePt t="70230" x="10088563" y="5681663"/>
          <p14:tracePt t="70236" x="10101263" y="5681663"/>
          <p14:tracePt t="70248" x="10113963" y="5681663"/>
          <p14:tracePt t="70252" x="10126663" y="5681663"/>
          <p14:tracePt t="70263" x="10164763" y="5694363"/>
          <p14:tracePt t="70268" x="10201275" y="5694363"/>
          <p14:tracePt t="70277" x="10239375" y="5719763"/>
          <p14:tracePt t="70284" x="10288588" y="5732463"/>
          <p14:tracePt t="70290" x="10326688" y="5732463"/>
          <p14:tracePt t="70298" x="10401300" y="5756275"/>
          <p14:tracePt t="70306" x="10426700" y="5781675"/>
          <p14:tracePt t="70315" x="10464800" y="5794375"/>
          <p14:tracePt t="70322" x="10490200" y="5819775"/>
          <p14:tracePt t="70331" x="10514013" y="5819775"/>
          <p14:tracePt t="70339" x="10526713" y="5832475"/>
          <p14:tracePt t="70347" x="10564813" y="5856288"/>
          <p14:tracePt t="70352" x="10577513" y="5856288"/>
          <p14:tracePt t="70363" x="10602913" y="5868988"/>
          <p14:tracePt t="70368" x="10626725" y="5881688"/>
          <p14:tracePt t="70377" x="10652125" y="5881688"/>
          <p14:tracePt t="70384" x="10690225" y="5894388"/>
          <p14:tracePt t="70392" x="10715625" y="5894388"/>
          <p14:tracePt t="70400" x="10739438" y="5907088"/>
          <p14:tracePt t="70408" x="10764838" y="5907088"/>
          <p14:tracePt t="70415" x="10790238" y="5907088"/>
          <p14:tracePt t="70422" x="10839450" y="5894388"/>
          <p14:tracePt t="70431" x="10864850" y="5894388"/>
          <p14:tracePt t="70439" x="10877550" y="5881688"/>
          <p14:tracePt t="70446" x="10890250" y="5881688"/>
          <p14:tracePt t="70454" x="10915650" y="5868988"/>
          <p14:tracePt t="70463" x="10928350" y="5856288"/>
          <p14:tracePt t="70470" x="10939463" y="5856288"/>
          <p14:tracePt t="70479" x="10952163" y="5843588"/>
          <p14:tracePt t="70484" x="10964863" y="5843588"/>
          <p14:tracePt t="70493" x="10977563" y="5843588"/>
          <p14:tracePt t="70500" x="10977563" y="5819775"/>
          <p14:tracePt t="70508" x="10990263" y="5819775"/>
          <p14:tracePt t="70516" x="11002963" y="5794375"/>
          <p14:tracePt t="70524" x="11028363" y="5781675"/>
          <p14:tracePt t="70533" x="11041063" y="5768975"/>
          <p14:tracePt t="70540" x="11052175" y="5756275"/>
          <p14:tracePt t="70546" x="11077575" y="5743575"/>
          <p14:tracePt t="70554" x="11090275" y="5719763"/>
          <p14:tracePt t="70563" x="11115675" y="5707063"/>
          <p14:tracePt t="70570" x="11128375" y="5681663"/>
          <p14:tracePt t="70579" x="11153775" y="5668963"/>
          <p14:tracePt t="70586" x="11164888" y="5643563"/>
          <p14:tracePt t="70597" x="11177588" y="5630863"/>
          <p14:tracePt t="70602" x="11190288" y="5619750"/>
          <p14:tracePt t="70613" x="11202988" y="5619750"/>
          <p14:tracePt t="70618" x="11202988" y="5607050"/>
          <p14:tracePt t="70640" x="11202988" y="5594350"/>
          <p14:tracePt t="70656" x="11202988" y="5581650"/>
          <p14:tracePt t="70665" x="11202988" y="5568950"/>
          <p14:tracePt t="70673" x="11202988" y="5556250"/>
          <p14:tracePt t="70687" x="11202988" y="5530850"/>
          <p14:tracePt t="70706" x="11202988" y="5518150"/>
          <p14:tracePt t="70714" x="11202988" y="5507038"/>
          <p14:tracePt t="70722" x="11202988" y="5494338"/>
          <p14:tracePt t="70731" x="11190288" y="5468938"/>
          <p14:tracePt t="70746" x="11177588" y="5456238"/>
          <p14:tracePt t="70756" x="11177588" y="5443538"/>
          <p14:tracePt t="70764" x="11164888" y="5430838"/>
          <p14:tracePt t="70772" x="11153775" y="5430838"/>
          <p14:tracePt t="70781" x="11128375" y="5418138"/>
          <p14:tracePt t="70788" x="11128375" y="5407025"/>
          <p14:tracePt t="70797" x="11115675" y="5394325"/>
          <p14:tracePt t="70804" x="11102975" y="5394325"/>
          <p14:tracePt t="70813" x="11090275" y="5381625"/>
          <p14:tracePt t="70827" x="11090275" y="5368925"/>
          <p14:tracePt t="70834" x="11077575" y="5368925"/>
          <p14:tracePt t="70858" x="11064875" y="5356225"/>
          <p14:tracePt t="70866" x="11052175" y="5356225"/>
          <p14:tracePt t="70872" x="11052175" y="5343525"/>
          <p14:tracePt t="71044" x="11064875" y="5343525"/>
          <p14:tracePt t="71069" x="11077575" y="5343525"/>
          <p14:tracePt t="71074" x="11090275" y="5330825"/>
          <p14:tracePt t="71082" x="11102975" y="5330825"/>
          <p14:tracePt t="71090" x="11128375" y="5318125"/>
          <p14:tracePt t="71099" x="11141075" y="5318125"/>
          <p14:tracePt t="71106" x="11153775" y="5318125"/>
          <p14:tracePt t="71115" x="11177588" y="5318125"/>
          <p14:tracePt t="71133" x="11190288" y="5318125"/>
          <p14:tracePt t="71140" x="11190288" y="5305425"/>
          <p14:tracePt t="71148" x="11202988" y="5305425"/>
          <p14:tracePt t="71164" x="11215688" y="5305425"/>
          <p14:tracePt t="71172" x="11228388" y="5305425"/>
          <p14:tracePt t="71211" x="11241088" y="5305425"/>
          <p14:tracePt t="71227" x="11253788" y="5305425"/>
          <p14:tracePt t="71234" x="11277600" y="5305425"/>
          <p14:tracePt t="71243" x="11277600" y="5318125"/>
          <p14:tracePt t="71266" x="11290300" y="5330825"/>
          <p14:tracePt t="71390" x="11290300" y="5343525"/>
          <p14:tracePt t="71428" x="11290300" y="5356225"/>
          <p14:tracePt t="71436" x="11303000" y="5356225"/>
          <p14:tracePt t="71445" x="11303000" y="5368925"/>
          <p14:tracePt t="71452" x="11315700" y="5381625"/>
          <p14:tracePt t="71463" x="11315700" y="5394325"/>
          <p14:tracePt t="71479" x="11328400" y="5418138"/>
          <p14:tracePt t="71486" x="11341100" y="5430838"/>
          <p14:tracePt t="71503" x="11341100" y="5443538"/>
          <p14:tracePt t="71513" x="11341100" y="5456238"/>
          <p14:tracePt t="71738" x="11328400" y="5456238"/>
          <p14:tracePt t="71746" x="11328400" y="5443538"/>
          <p14:tracePt t="71754" x="11315700" y="5443538"/>
          <p14:tracePt t="71770" x="11303000" y="5430838"/>
          <p14:tracePt t="71783" x="11290300" y="5430838"/>
          <p14:tracePt t="71890" x="11277600" y="5430838"/>
          <p14:tracePt t="71973" x="11266488" y="5430838"/>
          <p14:tracePt t="71999" x="11253788" y="5430838"/>
          <p14:tracePt t="72006" x="11241088" y="5443538"/>
          <p14:tracePt t="72014" x="11228388" y="5456238"/>
          <p14:tracePt t="72089" x="11215688" y="5456238"/>
          <p14:tracePt t="72108" x="11202988" y="5468938"/>
          <p14:tracePt t="72114" x="11190288" y="5468938"/>
          <p14:tracePt t="72130" x="11177588" y="5481638"/>
          <p14:tracePt t="72154" x="11164888" y="5494338"/>
          <p14:tracePt t="72166" x="11164888" y="5507038"/>
          <p14:tracePt t="72193" x="11153775" y="5518150"/>
          <p14:tracePt t="72213" x="11141075" y="5518150"/>
          <p14:tracePt t="72240" x="11141075" y="5530850"/>
          <p14:tracePt t="72274" x="11128375" y="5530850"/>
          <p14:tracePt t="72295" x="11128375" y="5543550"/>
          <p14:tracePt t="72302" x="11128375" y="5556250"/>
          <p14:tracePt t="72337" x="11115675" y="5556250"/>
          <p14:tracePt t="72345" x="11115675" y="5568950"/>
          <p14:tracePt t="72362" x="11115675" y="5581650"/>
          <p14:tracePt t="72368" x="11102975" y="5607050"/>
          <p14:tracePt t="72374" x="11102975" y="5619750"/>
          <p14:tracePt t="72382" x="11102975" y="5630863"/>
          <p14:tracePt t="72390" x="11102975" y="5643563"/>
          <p14:tracePt t="72398" x="11102975" y="5656263"/>
          <p14:tracePt t="72406" x="11090275" y="5668963"/>
          <p14:tracePt t="72414" x="11090275" y="5681663"/>
          <p14:tracePt t="72422" x="11090275" y="5694363"/>
          <p14:tracePt t="72430" x="11090275" y="5707063"/>
          <p14:tracePt t="72447" x="11090275" y="5719763"/>
          <p14:tracePt t="72453" x="11090275" y="5732463"/>
          <p14:tracePt t="72465" x="11090275" y="5743575"/>
          <p14:tracePt t="72484" x="11090275" y="5756275"/>
          <p14:tracePt t="72504" x="11090275" y="5768975"/>
          <p14:tracePt t="72513" x="11090275" y="5781675"/>
          <p14:tracePt t="72529" x="11090275" y="5794375"/>
          <p14:tracePt t="72551" x="11090275" y="5807075"/>
          <p14:tracePt t="72574" x="11090275" y="5819775"/>
          <p14:tracePt t="72585" x="11090275" y="5832475"/>
          <p14:tracePt t="72613" x="11090275" y="5843588"/>
          <p14:tracePt t="72733" x="11090275" y="5856288"/>
          <p14:tracePt t="72753" x="11090275" y="5868988"/>
          <p14:tracePt t="72761" x="11090275" y="5881688"/>
          <p14:tracePt t="73043" x="11077575" y="5881688"/>
          <p14:tracePt t="73051" x="11077575" y="5868988"/>
          <p14:tracePt t="73058" x="11041063" y="5832475"/>
          <p14:tracePt t="73067" x="10990263" y="5781675"/>
          <p14:tracePt t="73074" x="10952163" y="5756275"/>
          <p14:tracePt t="73082" x="10890250" y="5732463"/>
          <p14:tracePt t="73090" x="10828338" y="5707063"/>
          <p14:tracePt t="73096" x="10752138" y="5681663"/>
          <p14:tracePt t="73105" x="10715625" y="5656263"/>
          <p14:tracePt t="73113" x="10664825" y="5643563"/>
          <p14:tracePt t="73121" x="10652125" y="5630863"/>
          <p14:tracePt t="73129" x="10626725" y="5619750"/>
          <p14:tracePt t="73136" x="10602913" y="5607050"/>
          <p14:tracePt t="73146" x="10590213" y="5594350"/>
          <p14:tracePt t="73153" x="10577513" y="5594350"/>
          <p14:tracePt t="73162" x="10539413" y="5594350"/>
          <p14:tracePt t="73168" x="10490200" y="5581650"/>
          <p14:tracePt t="73174" x="10439400" y="5581650"/>
          <p14:tracePt t="73183" x="10401300" y="5581650"/>
          <p14:tracePt t="73190" x="10352088" y="5581650"/>
          <p14:tracePt t="73198" x="10313988" y="5581650"/>
          <p14:tracePt t="73207" x="10301288" y="5581650"/>
          <p14:tracePt t="73214" x="10288588" y="5581650"/>
          <p14:tracePt t="73222" x="10264775" y="5581650"/>
          <p14:tracePt t="73277" x="10252075" y="5594350"/>
          <p14:tracePt t="73298" x="10226675" y="5594350"/>
          <p14:tracePt t="73307" x="10213975" y="5594350"/>
          <p14:tracePt t="73314" x="10201275" y="5607050"/>
          <p14:tracePt t="73322" x="10177463" y="5607050"/>
          <p14:tracePt t="73339" x="10164763" y="5607050"/>
          <p14:tracePt t="73346" x="10152063" y="5607050"/>
          <p14:tracePt t="73355" x="10139363" y="5607050"/>
          <p14:tracePt t="73490" x="10152063" y="5607050"/>
          <p14:tracePt t="73540" x="10164763" y="5607050"/>
          <p14:tracePt t="73553" x="10164763" y="5594350"/>
          <p14:tracePt t="73566" x="10177463" y="5594350"/>
          <p14:tracePt t="73574" x="10177463" y="5581650"/>
          <p14:tracePt t="73591" x="10188575" y="5568950"/>
          <p14:tracePt t="73603" x="10201275" y="5568950"/>
          <p14:tracePt t="73613" x="10201275" y="5556250"/>
          <p14:tracePt t="73618" x="10201275" y="5543550"/>
          <p14:tracePt t="73629" x="10213975" y="5543550"/>
          <p14:tracePt t="73727" x="10213975" y="5530850"/>
          <p14:tracePt t="73866" x="10213975" y="5518150"/>
          <p14:tracePt t="73886" x="10213975" y="5507038"/>
          <p14:tracePt t="73893" x="10213975" y="5494338"/>
          <p14:tracePt t="73909" x="10213975" y="5481638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3907207-A2E2-4562-BDA6-14010CF88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346"/>
          <a:stretch/>
        </p:blipFill>
        <p:spPr>
          <a:xfrm>
            <a:off x="2769992" y="512759"/>
            <a:ext cx="6652016" cy="5701773"/>
          </a:xfrm>
          <a:prstGeom prst="rect">
            <a:avLst/>
          </a:prstGeom>
          <a:ln>
            <a:noFill/>
          </a:ln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A3016E-2C3C-4906-B1DE-321C03B7F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29"/>
    </mc:Choice>
    <mc:Fallback>
      <p:transition spd="slow" advTm="2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54" x="10213975" y="5468938"/>
          <p14:tracePt t="2962" x="10188575" y="5407025"/>
          <p14:tracePt t="2968" x="10139363" y="5305425"/>
          <p14:tracePt t="2976" x="10064750" y="5230813"/>
          <p14:tracePt t="2984" x="10001250" y="5130800"/>
          <p14:tracePt t="2993" x="9939338" y="5018088"/>
          <p14:tracePt t="3000" x="9863138" y="4905375"/>
          <p14:tracePt t="3007" x="9788525" y="4792663"/>
          <p14:tracePt t="3016" x="9713913" y="4667250"/>
          <p14:tracePt t="3024" x="9637713" y="4554538"/>
          <p14:tracePt t="3032" x="9575800" y="4430713"/>
          <p14:tracePt t="3038" x="9513888" y="4330700"/>
          <p14:tracePt t="3046" x="9424988" y="4192588"/>
          <p14:tracePt t="3054" x="9350375" y="4079875"/>
          <p14:tracePt t="3062" x="9275763" y="3979863"/>
          <p14:tracePt t="3070" x="9163050" y="3892550"/>
          <p14:tracePt t="3078" x="8986838" y="3754438"/>
          <p14:tracePt t="3086" x="8850313" y="3654425"/>
          <p14:tracePt t="3094" x="8737600" y="3579813"/>
          <p14:tracePt t="3100" x="8599488" y="3541713"/>
          <p14:tracePt t="3108" x="8486775" y="3490913"/>
          <p14:tracePt t="3116" x="8386763" y="3403600"/>
          <p14:tracePt t="3124" x="8286750" y="3328988"/>
          <p14:tracePt t="3132" x="8135938" y="3154363"/>
          <p14:tracePt t="3141" x="8010525" y="2903538"/>
          <p14:tracePt t="3148" x="7886700" y="2665413"/>
          <p14:tracePt t="3157" x="7710488" y="2403475"/>
          <p14:tracePt t="3164" x="7535863" y="2178050"/>
          <p14:tracePt t="3170" x="7410450" y="2001838"/>
          <p14:tracePt t="3177" x="7297738" y="1876425"/>
          <p14:tracePt t="3186" x="7146925" y="1765300"/>
          <p14:tracePt t="3194" x="7010400" y="1663700"/>
          <p14:tracePt t="3202" x="6846888" y="1576388"/>
          <p14:tracePt t="3210" x="6721475" y="1514475"/>
          <p14:tracePt t="3218" x="6621463" y="1489075"/>
          <p14:tracePt t="3226" x="6534150" y="1476375"/>
          <p14:tracePt t="3232" x="6434138" y="1476375"/>
          <p14:tracePt t="3240" x="6308725" y="1476375"/>
          <p14:tracePt t="3248" x="6096000" y="1489075"/>
          <p14:tracePt t="3257" x="5783263" y="1589088"/>
          <p14:tracePt t="3264" x="5319713" y="1676400"/>
          <p14:tracePt t="3273" x="4643438" y="1852613"/>
          <p14:tracePt t="3280" x="4005263" y="1978025"/>
          <p14:tracePt t="3290" x="3429000" y="2139950"/>
          <p14:tracePt t="3294" x="2816225" y="2365375"/>
          <p14:tracePt t="3302" x="2390775" y="2540000"/>
          <p14:tracePt t="3310" x="2103438" y="2690813"/>
          <p14:tracePt t="3318" x="1990725" y="2803525"/>
          <p14:tracePt t="3327" x="1914525" y="2890838"/>
          <p14:tracePt t="3334" x="1878013" y="2978150"/>
          <p14:tracePt t="3342" x="1852613" y="3065463"/>
          <p14:tracePt t="3350" x="1827213" y="3165475"/>
          <p14:tracePt t="3357" x="1801813" y="3316288"/>
          <p14:tracePt t="3364" x="1778000" y="3454400"/>
          <p14:tracePt t="3373" x="1765300" y="3616325"/>
          <p14:tracePt t="3380" x="1752600" y="3829050"/>
          <p14:tracePt t="3390" x="1714500" y="4079875"/>
          <p14:tracePt t="3396" x="1714500" y="4318000"/>
          <p14:tracePt t="3405" x="1701800" y="4505325"/>
          <p14:tracePt t="3412" x="1727200" y="4768850"/>
          <p14:tracePt t="3420" x="1765300" y="4968875"/>
          <p14:tracePt t="3426" x="1839913" y="5205413"/>
          <p14:tracePt t="3434" x="1903413" y="5381625"/>
          <p14:tracePt t="3443" x="1965325" y="5543550"/>
          <p14:tracePt t="3450" x="2078038" y="5743575"/>
          <p14:tracePt t="3457" x="2190750" y="5919788"/>
          <p14:tracePt t="3466" x="2303463" y="6032500"/>
          <p14:tracePt t="3473" x="2403475" y="6132513"/>
          <p14:tracePt t="3482" x="2528888" y="6232525"/>
          <p14:tracePt t="3490" x="2678113" y="6332538"/>
          <p14:tracePt t="3496" x="2854325" y="6419850"/>
          <p14:tracePt t="3505" x="3054350" y="6457950"/>
          <p14:tracePt t="3512" x="3241675" y="6483350"/>
          <p14:tracePt t="3520" x="3454400" y="6494463"/>
          <p14:tracePt t="3528" x="3617913" y="6483350"/>
          <p14:tracePt t="3536" x="3817938" y="6432550"/>
          <p14:tracePt t="3544" x="3968750" y="6394450"/>
          <p14:tracePt t="3552" x="4181475" y="6381750"/>
          <p14:tracePt t="3558" x="4381500" y="6332538"/>
          <p14:tracePt t="3566" x="4530725" y="6307138"/>
          <p14:tracePt t="3574" x="4694238" y="6294438"/>
          <p14:tracePt t="3582" x="4856163" y="6294438"/>
          <p14:tracePt t="3590" x="5032375" y="6307138"/>
          <p14:tracePt t="3598" x="5194300" y="6307138"/>
          <p14:tracePt t="3607" x="5357813" y="6307138"/>
          <p14:tracePt t="3614" x="5519738" y="6319838"/>
          <p14:tracePt t="3623" x="5657850" y="6319838"/>
          <p14:tracePt t="3628" x="5795963" y="6319838"/>
          <p14:tracePt t="3637" x="5983288" y="6281738"/>
          <p14:tracePt t="3644" x="6283325" y="6219825"/>
          <p14:tracePt t="3652" x="6621463" y="6119813"/>
          <p14:tracePt t="3660" x="6997700" y="5994400"/>
          <p14:tracePt t="3668" x="7285038" y="5881688"/>
          <p14:tracePt t="3676" x="7585075" y="5707063"/>
          <p14:tracePt t="3684" x="7935913" y="5443538"/>
          <p14:tracePt t="3690" x="8348663" y="5143500"/>
          <p14:tracePt t="3698" x="8699500" y="4981575"/>
          <p14:tracePt t="3707" x="9024938" y="4830763"/>
          <p14:tracePt t="3714" x="9224963" y="4692650"/>
          <p14:tracePt t="3723" x="9401175" y="4592638"/>
          <p14:tracePt t="3730" x="9488488" y="4492625"/>
          <p14:tracePt t="3740" x="9575800" y="4418013"/>
          <p14:tracePt t="3746" x="9626600" y="4330700"/>
          <p14:tracePt t="3752" x="9650413" y="4254500"/>
          <p14:tracePt t="3760" x="9675813" y="4154488"/>
          <p14:tracePt t="3768" x="9701213" y="4029075"/>
          <p14:tracePt t="3776" x="9726613" y="3916363"/>
          <p14:tracePt t="3784" x="9750425" y="3767138"/>
          <p14:tracePt t="3793" x="9775825" y="3629025"/>
          <p14:tracePt t="3800" x="9813925" y="3479800"/>
          <p14:tracePt t="3807" x="9839325" y="3354388"/>
          <p14:tracePt t="3814" x="9863138" y="3216275"/>
          <p14:tracePt t="3824" x="9875838" y="3065463"/>
          <p14:tracePt t="3830" x="9863138" y="2916238"/>
          <p14:tracePt t="3840" x="9801225" y="2790825"/>
          <p14:tracePt t="3846" x="9750425" y="2690813"/>
          <p14:tracePt t="3855" x="9701213" y="2578100"/>
          <p14:tracePt t="3862" x="9613900" y="2439988"/>
          <p14:tracePt t="3878" x="9437688" y="2178050"/>
          <p14:tracePt t="3884" x="9337675" y="2052638"/>
          <p14:tracePt t="3893" x="9237663" y="1927225"/>
          <p14:tracePt t="3900" x="9124950" y="1814513"/>
          <p14:tracePt t="3907" x="8999538" y="1701800"/>
          <p14:tracePt t="3916" x="8874125" y="1601788"/>
          <p14:tracePt t="3924" x="8686800" y="1463675"/>
          <p14:tracePt t="3932" x="8474075" y="1327150"/>
          <p14:tracePt t="3940" x="8223250" y="1189038"/>
          <p14:tracePt t="3946" x="7923213" y="1038225"/>
          <p14:tracePt t="3955" x="7697788" y="938213"/>
          <p14:tracePt t="3963" x="7510463" y="838200"/>
          <p14:tracePt t="3970" x="7348538" y="750888"/>
          <p14:tracePt t="3978" x="7159625" y="650875"/>
          <p14:tracePt t="3986" x="6985000" y="625475"/>
          <p14:tracePt t="3994" x="6821488" y="588963"/>
          <p14:tracePt t="4002" x="6721475" y="576263"/>
          <p14:tracePt t="4010" x="6546850" y="576263"/>
          <p14:tracePt t="4016" x="6359525" y="538163"/>
          <p14:tracePt t="4024" x="6170613" y="512763"/>
          <p14:tracePt t="4032" x="5983288" y="476250"/>
          <p14:tracePt t="4040" x="5770563" y="476250"/>
          <p14:tracePt t="4048" x="5495925" y="476250"/>
          <p14:tracePt t="4057" x="5219700" y="487363"/>
          <p14:tracePt t="4064" x="5006975" y="487363"/>
          <p14:tracePt t="4073" x="4843463" y="476250"/>
          <p14:tracePt t="4078" x="4656138" y="438150"/>
          <p14:tracePt t="4086" x="4494213" y="425450"/>
          <p14:tracePt t="4094" x="4318000" y="425450"/>
          <p14:tracePt t="4102" x="4217988" y="425450"/>
          <p14:tracePt t="4110" x="4117975" y="425450"/>
          <p14:tracePt t="4118" x="4056063" y="438150"/>
          <p14:tracePt t="4126" x="3979863" y="463550"/>
          <p14:tracePt t="4134" x="3917950" y="487363"/>
          <p14:tracePt t="4143" x="3843338" y="512763"/>
          <p14:tracePt t="4148" x="3779838" y="550863"/>
          <p14:tracePt t="4157" x="3705225" y="588963"/>
          <p14:tracePt t="4164" x="3643313" y="638175"/>
          <p14:tracePt t="4173" x="3592513" y="688975"/>
          <p14:tracePt t="4180" x="3567113" y="750888"/>
          <p14:tracePt t="4190" x="3541713" y="825500"/>
          <p14:tracePt t="4196" x="3530600" y="863600"/>
          <p14:tracePt t="4205" x="3505200" y="938213"/>
          <p14:tracePt t="4210" x="3479800" y="1001713"/>
          <p14:tracePt t="4218" x="3454400" y="1076325"/>
          <p14:tracePt t="4226" x="3429000" y="1138238"/>
          <p14:tracePt t="4234" x="3405188" y="1214438"/>
          <p14:tracePt t="4242" x="3379788" y="1276350"/>
          <p14:tracePt t="4250" x="3367088" y="1363663"/>
          <p14:tracePt t="4258" x="3341688" y="1439863"/>
          <p14:tracePt t="4266" x="3328988" y="1489075"/>
          <p14:tracePt t="4273" x="3305175" y="1563688"/>
          <p14:tracePt t="4280" x="3279775" y="1627188"/>
          <p14:tracePt t="4288" x="3254375" y="1689100"/>
          <p14:tracePt t="4296" x="3241675" y="1776413"/>
          <p14:tracePt t="4305" x="3228975" y="1852613"/>
          <p14:tracePt t="4312" x="3228975" y="1952625"/>
          <p14:tracePt t="4320" x="3216275" y="2039938"/>
          <p14:tracePt t="4328" x="3216275" y="2139950"/>
          <p14:tracePt t="4334" x="3192463" y="2239963"/>
          <p14:tracePt t="4342" x="3167063" y="2365375"/>
          <p14:tracePt t="4350" x="3167063" y="2478088"/>
          <p14:tracePt t="4358" x="3154363" y="2578100"/>
          <p14:tracePt t="4366" x="3141663" y="2678113"/>
          <p14:tracePt t="4373" x="3141663" y="2778125"/>
          <p14:tracePt t="4382" x="3116263" y="2865438"/>
          <p14:tracePt t="4390" x="3092450" y="2952750"/>
          <p14:tracePt t="4398" x="3067050" y="3065463"/>
          <p14:tracePt t="4404" x="3054350" y="3154363"/>
          <p14:tracePt t="4412" x="3054350" y="3254375"/>
          <p14:tracePt t="4420" x="3054350" y="3328988"/>
          <p14:tracePt t="4428" x="3054350" y="3441700"/>
          <p14:tracePt t="4436" x="3079750" y="3541713"/>
          <p14:tracePt t="4444" x="3103563" y="3629025"/>
          <p14:tracePt t="4452" x="3141663" y="3729038"/>
          <p14:tracePt t="4459" x="3167063" y="3803650"/>
          <p14:tracePt t="4466" x="3192463" y="3854450"/>
          <p14:tracePt t="4473" x="3228975" y="3905250"/>
          <p14:tracePt t="4482" x="3254375" y="3979863"/>
          <p14:tracePt t="4490" x="3267075" y="4017963"/>
          <p14:tracePt t="4498" x="3267075" y="4029075"/>
          <p14:tracePt t="4507" x="3279775" y="4054475"/>
          <p14:tracePt t="4514" x="3279775" y="4067175"/>
          <p14:tracePt t="4524" x="3279775" y="4079875"/>
          <p14:tracePt t="4530" x="3279775" y="4092575"/>
          <p14:tracePt t="4536" x="3279775" y="4105275"/>
          <p14:tracePt t="4544" x="3279775" y="4117975"/>
          <p14:tracePt t="4552" x="3279775" y="4141788"/>
          <p14:tracePt t="4560" x="3279775" y="4179888"/>
          <p14:tracePt t="4568" x="3279775" y="4241800"/>
          <p14:tracePt t="4576" x="3279775" y="4330700"/>
          <p14:tracePt t="4584" x="3254375" y="4418013"/>
          <p14:tracePt t="4592" x="3228975" y="4492625"/>
          <p14:tracePt t="4598" x="3205163" y="4567238"/>
          <p14:tracePt t="4607" x="3192463" y="4618038"/>
          <p14:tracePt t="4614" x="3192463" y="4656138"/>
          <p14:tracePt t="4624" x="3179763" y="4679950"/>
          <p14:tracePt t="4630" x="3179763" y="4692650"/>
          <p14:tracePt t="4640" x="3179763" y="4705350"/>
          <p14:tracePt t="4646" x="3179763" y="4730750"/>
          <p14:tracePt t="4655" x="3179763" y="4768850"/>
          <p14:tracePt t="4660" x="3192463" y="4792663"/>
          <p14:tracePt t="4668" x="3205163" y="4830763"/>
          <p14:tracePt t="4676" x="3216275" y="4856163"/>
          <p14:tracePt t="4684" x="3228975" y="4892675"/>
          <p14:tracePt t="4693" x="3228975" y="4905375"/>
          <p14:tracePt t="4700" x="3228975" y="4930775"/>
          <p14:tracePt t="4708" x="3228975" y="4956175"/>
          <p14:tracePt t="4716" x="3216275" y="4968875"/>
          <p14:tracePt t="4725" x="3205163" y="5005388"/>
          <p14:tracePt t="4730" x="3192463" y="5030788"/>
          <p14:tracePt t="4740" x="3192463" y="5043488"/>
          <p14:tracePt t="4746" x="3179763" y="5056188"/>
          <p14:tracePt t="4755" x="3179763" y="5081588"/>
          <p14:tracePt t="4762" x="3179763" y="5092700"/>
          <p14:tracePt t="4770" x="3179763" y="5105400"/>
          <p14:tracePt t="4778" x="3179763" y="5130800"/>
          <p14:tracePt t="4786" x="3179763" y="5143500"/>
          <p14:tracePt t="4792" x="3179763" y="5156200"/>
          <p14:tracePt t="4800" x="3179763" y="5168900"/>
          <p14:tracePt t="5050" x="3179763" y="5143500"/>
          <p14:tracePt t="5056" x="3179763" y="5130800"/>
          <p14:tracePt t="5064" x="3167063" y="5105400"/>
          <p14:tracePt t="5073" x="3167063" y="5092700"/>
          <p14:tracePt t="5081" x="3167063" y="5081588"/>
          <p14:tracePt t="5090" x="3154363" y="5056188"/>
          <p14:tracePt t="5095" x="3141663" y="5030788"/>
          <p14:tracePt t="5103" x="3128963" y="5018088"/>
          <p14:tracePt t="5111" x="3128963" y="5005388"/>
          <p14:tracePt t="5119" x="3128963" y="4981575"/>
          <p14:tracePt t="5126" x="3116263" y="4968875"/>
          <p14:tracePt t="5134" x="3116263" y="4956175"/>
          <p14:tracePt t="5142" x="3116263" y="4930775"/>
          <p14:tracePt t="5150" x="3116263" y="4918075"/>
          <p14:tracePt t="5158" x="3116263" y="4905375"/>
          <p14:tracePt t="5166" x="3116263" y="4879975"/>
          <p14:tracePt t="5182" x="3116263" y="4868863"/>
          <p14:tracePt t="5196" x="3116263" y="4856163"/>
          <p14:tracePt t="5228" x="3116263" y="4830763"/>
          <p14:tracePt t="5262" x="3116263" y="4818063"/>
          <p14:tracePt t="5278" x="3116263" y="4805363"/>
          <p14:tracePt t="5298" x="3116263" y="4792663"/>
          <p14:tracePt t="5320" x="3116263" y="4779963"/>
          <p14:tracePt t="5356" x="3116263" y="4768850"/>
          <p14:tracePt t="5364" x="3116263" y="4756150"/>
          <p14:tracePt t="5380" x="3116263" y="4743450"/>
          <p14:tracePt t="5390" x="3116263" y="4730750"/>
          <p14:tracePt t="5418" x="3116263" y="4718050"/>
          <p14:tracePt t="5442" x="3116263" y="4705350"/>
          <p14:tracePt t="5608" x="3116263" y="4718050"/>
          <p14:tracePt t="5616" x="3116263" y="4730750"/>
          <p14:tracePt t="5624" x="3116263" y="4756150"/>
          <p14:tracePt t="5632" x="3116263" y="4768850"/>
          <p14:tracePt t="5639" x="3116263" y="4779963"/>
          <p14:tracePt t="5646" x="3116263" y="4792663"/>
          <p14:tracePt t="5662" x="3116263" y="4805363"/>
          <p14:tracePt t="5678" x="3116263" y="4818063"/>
          <p14:tracePt t="5686" x="3116263" y="4830763"/>
          <p14:tracePt t="5706" x="3116263" y="4843463"/>
          <p14:tracePt t="5720" x="3116263" y="4856163"/>
          <p14:tracePt t="5740" x="3116263" y="4868863"/>
          <p14:tracePt t="6090" x="3128963" y="4868863"/>
          <p14:tracePt t="6120" x="3141663" y="4856163"/>
          <p14:tracePt t="6240" x="3141663" y="4843463"/>
          <p14:tracePt t="6260" x="3141663" y="4830763"/>
          <p14:tracePt t="6288" x="3141663" y="4818063"/>
          <p14:tracePt t="6306" x="3141663" y="4805363"/>
          <p14:tracePt t="6326" x="3141663" y="4792663"/>
          <p14:tracePt t="6346" x="3141663" y="4779963"/>
          <p14:tracePt t="6362" x="3141663" y="4768850"/>
          <p14:tracePt t="6524" x="3141663" y="4756150"/>
          <p14:tracePt t="6562" x="3141663" y="4743450"/>
          <p14:tracePt t="6590" x="3141663" y="4730750"/>
          <p14:tracePt t="6610" x="3141663" y="4718050"/>
          <p14:tracePt t="6632" x="3141663" y="4705350"/>
          <p14:tracePt t="6702" x="3141663" y="4692650"/>
          <p14:tracePt t="6742" x="3141663" y="4679950"/>
          <p14:tracePt t="6780" x="3141663" y="4667250"/>
          <p14:tracePt t="7006" x="3141663" y="4656138"/>
          <p14:tracePt t="7032" x="3141663" y="4643438"/>
          <p14:tracePt t="7084" x="3141663" y="4630738"/>
          <p14:tracePt t="7098" x="3141663" y="4618038"/>
          <p14:tracePt t="7114" x="3154363" y="4605338"/>
          <p14:tracePt t="7142" x="3154363" y="4592638"/>
          <p14:tracePt t="7188" x="3154363" y="4579938"/>
          <p14:tracePt t="7212" x="3154363" y="4567238"/>
          <p14:tracePt t="7234" x="3154363" y="4554538"/>
          <p14:tracePt t="7328" x="3167063" y="4554538"/>
          <p14:tracePt t="7340" x="3167063" y="4543425"/>
          <p14:tracePt t="7348" x="3179763" y="4543425"/>
          <p14:tracePt t="7355" x="3192463" y="4530725"/>
          <p14:tracePt t="7362" x="3192463" y="4518025"/>
          <p14:tracePt t="7378" x="3205163" y="4505325"/>
          <p14:tracePt t="7386" x="3205163" y="4492625"/>
          <p14:tracePt t="7420" x="3216275" y="4492625"/>
          <p14:tracePt t="7444" x="3216275" y="4479925"/>
          <p14:tracePt t="7464" x="3216275" y="4467225"/>
          <p14:tracePt t="7478" x="3241675" y="4454525"/>
          <p14:tracePt t="7494" x="3267075" y="4443413"/>
          <p14:tracePt t="7502" x="3267075" y="4430713"/>
          <p14:tracePt t="7510" x="3279775" y="4430713"/>
          <p14:tracePt t="7518" x="3305175" y="4430713"/>
          <p14:tracePt t="7546" x="3305175" y="4418013"/>
          <p14:tracePt t="7864" x="3292475" y="4454525"/>
          <p14:tracePt t="7872" x="3267075" y="4518025"/>
          <p14:tracePt t="7878" x="3241675" y="4530725"/>
          <p14:tracePt t="7886" x="3228975" y="4579938"/>
          <p14:tracePt t="7894" x="3205163" y="4618038"/>
          <p14:tracePt t="7902" x="3179763" y="4656138"/>
          <p14:tracePt t="7910" x="3167063" y="4730750"/>
          <p14:tracePt t="7918" x="3154363" y="4756150"/>
          <p14:tracePt t="7926" x="3141663" y="4779963"/>
          <p14:tracePt t="7934" x="3141663" y="4818063"/>
          <p14:tracePt t="7940" x="3141663" y="4843463"/>
          <p14:tracePt t="7948" x="3141663" y="4868863"/>
          <p14:tracePt t="7956" x="3141663" y="4879975"/>
          <p14:tracePt t="7964" x="3154363" y="4905375"/>
          <p14:tracePt t="7973" x="3167063" y="4930775"/>
          <p14:tracePt t="7980" x="3167063" y="4943475"/>
          <p14:tracePt t="7989" x="3179763" y="4956175"/>
          <p14:tracePt t="7996" x="3192463" y="4981575"/>
          <p14:tracePt t="8004" x="3205163" y="5005388"/>
          <p14:tracePt t="8009" x="3216275" y="5030788"/>
          <p14:tracePt t="8017" x="3228975" y="5056188"/>
          <p14:tracePt t="8025" x="3241675" y="5081588"/>
          <p14:tracePt t="8033" x="3241675" y="5092700"/>
          <p14:tracePt t="8042" x="3241675" y="5105400"/>
          <p14:tracePt t="8050" x="3241675" y="5143500"/>
          <p14:tracePt t="8058" x="3241675" y="5181600"/>
          <p14:tracePt t="8067" x="3228975" y="5243513"/>
          <p14:tracePt t="8074" x="3216275" y="5305425"/>
          <p14:tracePt t="8080" x="3205163" y="5343525"/>
          <p14:tracePt t="8089" x="3192463" y="5407025"/>
          <p14:tracePt t="8096" x="3192463" y="5456238"/>
          <p14:tracePt t="8106" x="3179763" y="5507038"/>
          <p14:tracePt t="8112" x="3167063" y="5568950"/>
          <p14:tracePt t="8121" x="3167063" y="5619750"/>
          <p14:tracePt t="8128" x="3167063" y="5643563"/>
          <p14:tracePt t="8136" x="3167063" y="5668963"/>
          <p14:tracePt t="8142" x="3167063" y="5694363"/>
          <p14:tracePt t="8150" x="3167063" y="5707063"/>
          <p14:tracePt t="8166" x="3167063" y="5719763"/>
          <p14:tracePt t="8190" x="3167063" y="5732463"/>
          <p14:tracePt t="8199" x="3167063" y="5743575"/>
          <p14:tracePt t="8206" x="3167063" y="5768975"/>
          <p14:tracePt t="8212" x="3167063" y="5781675"/>
          <p14:tracePt t="8221" x="3141663" y="5819775"/>
          <p14:tracePt t="8228" x="3116263" y="5856288"/>
          <p14:tracePt t="8236" x="3103563" y="5894388"/>
          <p14:tracePt t="8244" x="3079750" y="5932488"/>
          <p14:tracePt t="8252" x="3067050" y="5945188"/>
          <p14:tracePt t="8260" x="3041650" y="5969000"/>
          <p14:tracePt t="8266" x="3041650" y="5981700"/>
          <p14:tracePt t="8275" x="3041650" y="5994400"/>
          <p14:tracePt t="8356" x="3041650" y="6007100"/>
          <p14:tracePt t="8492" x="3054350" y="6007100"/>
          <p14:tracePt t="8500" x="3103563" y="6007100"/>
          <p14:tracePt t="8508" x="3179763" y="6007100"/>
          <p14:tracePt t="8516" x="3241675" y="6019800"/>
          <p14:tracePt t="8524" x="3292475" y="6019800"/>
          <p14:tracePt t="8530" x="3317875" y="6032500"/>
          <p14:tracePt t="8539" x="3328988" y="6032500"/>
          <p14:tracePt t="8546" x="3341688" y="6032500"/>
          <p14:tracePt t="8628" x="3354388" y="6032500"/>
          <p14:tracePt t="8636" x="3379788" y="6032500"/>
          <p14:tracePt t="8644" x="3392488" y="6032500"/>
          <p14:tracePt t="8652" x="3417888" y="6019800"/>
          <p14:tracePt t="8736" x="3429000" y="6019800"/>
          <p14:tracePt t="8752" x="3454400" y="6019800"/>
          <p14:tracePt t="8760" x="3467100" y="6019800"/>
          <p14:tracePt t="8768" x="3492500" y="6019800"/>
          <p14:tracePt t="8776" x="3517900" y="6019800"/>
          <p14:tracePt t="8784" x="3554413" y="6019800"/>
          <p14:tracePt t="8792" x="3605213" y="6019800"/>
          <p14:tracePt t="8798" x="3667125" y="6019800"/>
          <p14:tracePt t="8806" x="3743325" y="6019800"/>
          <p14:tracePt t="8814" x="3792538" y="6019800"/>
          <p14:tracePt t="8823" x="3805238" y="6019800"/>
          <p14:tracePt t="8830" x="3817938" y="6019800"/>
          <p14:tracePt t="8880" x="3830638" y="6019800"/>
          <p14:tracePt t="9218" x="3830638" y="6007100"/>
          <p14:tracePt t="9226" x="3830638" y="5994400"/>
          <p14:tracePt t="9234" x="3830638" y="5981700"/>
          <p14:tracePt t="9242" x="3830638" y="5969000"/>
          <p14:tracePt t="9268" x="3830638" y="5956300"/>
          <p14:tracePt t="9276" x="3830638" y="5945188"/>
          <p14:tracePt t="9284" x="3830638" y="5932488"/>
          <p14:tracePt t="9292" x="3830638" y="5907088"/>
          <p14:tracePt t="9300" x="3830638" y="5894388"/>
          <p14:tracePt t="9308" x="3817938" y="5881688"/>
          <p14:tracePt t="9316" x="3805238" y="5856288"/>
          <p14:tracePt t="9322" x="3805238" y="5843588"/>
          <p14:tracePt t="9330" x="3805238" y="5832475"/>
          <p14:tracePt t="9339" x="3792538" y="5807075"/>
          <p14:tracePt t="9346" x="3792538" y="5781675"/>
          <p14:tracePt t="9356" x="3792538" y="5768975"/>
          <p14:tracePt t="9362" x="3792538" y="5743575"/>
          <p14:tracePt t="9371" x="3792538" y="5707063"/>
          <p14:tracePt t="9378" x="3792538" y="5668963"/>
          <p14:tracePt t="9384" x="3779838" y="5630863"/>
          <p14:tracePt t="9392" x="3767138" y="5594350"/>
          <p14:tracePt t="9400" x="3756025" y="5556250"/>
          <p14:tracePt t="9408" x="3743325" y="5481638"/>
          <p14:tracePt t="9416" x="3717925" y="5418138"/>
          <p14:tracePt t="9425" x="3692525" y="5343525"/>
          <p14:tracePt t="9432" x="3667125" y="5256213"/>
          <p14:tracePt t="9440" x="3643313" y="5194300"/>
          <p14:tracePt t="9448" x="3617913" y="5130800"/>
          <p14:tracePt t="9456" x="3592513" y="5068888"/>
          <p14:tracePt t="9462" x="3579813" y="5018088"/>
          <p14:tracePt t="9471" x="3554413" y="4981575"/>
          <p14:tracePt t="9478" x="3541713" y="4956175"/>
          <p14:tracePt t="9486" x="3530600" y="4943475"/>
          <p14:tracePt t="9494" x="3505200" y="4905375"/>
          <p14:tracePt t="9503" x="3505200" y="4856163"/>
          <p14:tracePt t="9510" x="3505200" y="4805363"/>
          <p14:tracePt t="9516" x="3505200" y="4768850"/>
          <p14:tracePt t="9524" x="3492500" y="4743450"/>
          <p14:tracePt t="9532" x="3492500" y="4718050"/>
          <p14:tracePt t="9541" x="3492500" y="4692650"/>
          <p14:tracePt t="9548" x="3492500" y="4667250"/>
          <p14:tracePt t="9556" x="3492500" y="4643438"/>
          <p14:tracePt t="9564" x="3492500" y="4618038"/>
          <p14:tracePt t="9573" x="3492500" y="4579938"/>
          <p14:tracePt t="9580" x="3505200" y="4530725"/>
          <p14:tracePt t="9586" x="3517900" y="4492625"/>
          <p14:tracePt t="9594" x="3541713" y="4454525"/>
          <p14:tracePt t="9602" x="3541713" y="4443413"/>
          <p14:tracePt t="9610" x="3554413" y="4430713"/>
          <p14:tracePt t="9618" x="3554413" y="4418013"/>
          <p14:tracePt t="9807" x="3554413" y="4405313"/>
          <p14:tracePt t="9815" x="3554413" y="4392613"/>
          <p14:tracePt t="9831" x="3554413" y="4379913"/>
          <p14:tracePt t="9890" x="3554413" y="4367213"/>
          <p14:tracePt t="9920" x="3554413" y="4354513"/>
          <p14:tracePt t="9928" x="3554413" y="4341813"/>
          <p14:tracePt t="10002" x="3554413" y="4330700"/>
          <p14:tracePt t="10088" x="3554413" y="4318000"/>
          <p14:tracePt t="10118" x="3554413" y="4305300"/>
          <p14:tracePt t="10126" x="3554413" y="4292600"/>
          <p14:tracePt t="10142" x="3554413" y="4279900"/>
          <p14:tracePt t="10162" x="3554413" y="4267200"/>
          <p14:tracePt t="10188" x="3554413" y="4254500"/>
          <p14:tracePt t="10199" x="3554413" y="4241800"/>
          <p14:tracePt t="10215" x="3554413" y="4230688"/>
          <p14:tracePt t="10898" x="3567113" y="4241800"/>
          <p14:tracePt t="10906" x="3567113" y="4254500"/>
          <p14:tracePt t="10926" x="3579813" y="4254500"/>
          <p14:tracePt t="11161" x="3579813" y="4267200"/>
          <p14:tracePt t="11177" x="3579813" y="4279900"/>
          <p14:tracePt t="11189" x="3592513" y="4279900"/>
          <p14:tracePt t="11235" x="3592513" y="4292600"/>
          <p14:tracePt t="11247" x="3592513" y="4305300"/>
          <p14:tracePt t="11442" x="3605213" y="4305300"/>
          <p14:tracePt t="11478" x="3605213" y="4292600"/>
          <p14:tracePt t="11486" x="3617913" y="4292600"/>
          <p14:tracePt t="11500" x="3617913" y="4279900"/>
          <p14:tracePt t="11516" x="3617913" y="4267200"/>
          <p14:tracePt t="11540" x="3617913" y="4254500"/>
          <p14:tracePt t="11570" x="3617913" y="4241800"/>
          <p14:tracePt t="11586" x="3630613" y="4230688"/>
          <p14:tracePt t="11768" x="3630613" y="4217988"/>
          <p14:tracePt t="11846" x="3643313" y="4205288"/>
          <p14:tracePt t="11855" x="3643313" y="4192588"/>
          <p14:tracePt t="11904" x="3654425" y="4192588"/>
          <p14:tracePt t="12674" x="3667125" y="4192588"/>
          <p14:tracePt t="12724" x="3667125" y="4179888"/>
          <p14:tracePt t="12786" x="3679825" y="4179888"/>
          <p14:tracePt t="12802" x="3679825" y="4167188"/>
          <p14:tracePt t="13034" x="3692525" y="4167188"/>
          <p14:tracePt t="13061" x="3705225" y="4167188"/>
          <p14:tracePt t="13174" x="3705225" y="4154488"/>
          <p14:tracePt t="13198" x="3705225" y="4141788"/>
          <p14:tracePt t="13208" x="3717925" y="4141788"/>
          <p14:tracePt t="13224" x="3717925" y="4129088"/>
          <p14:tracePt t="13244" x="3730625" y="4129088"/>
          <p14:tracePt t="13511" x="3743325" y="4129088"/>
          <p14:tracePt t="13573" x="3756025" y="4129088"/>
          <p14:tracePt t="13647" x="3767138" y="4129088"/>
          <p14:tracePt t="13694" x="3779838" y="4129088"/>
          <p14:tracePt t="13714" x="3792538" y="4129088"/>
          <p14:tracePt t="13784" x="3805238" y="4129088"/>
          <p14:tracePt t="14122" x="3817938" y="4129088"/>
          <p14:tracePt t="14160" x="3830638" y="4129088"/>
          <p14:tracePt t="14168" x="3830638" y="4141788"/>
          <p14:tracePt t="14192" x="3830638" y="4154488"/>
          <p14:tracePt t="14198" x="3843338" y="4154488"/>
          <p14:tracePt t="14250" x="3843338" y="4167188"/>
          <p14:tracePt t="14316" x="3843338" y="4179888"/>
          <p14:tracePt t="14328" x="3856038" y="4179888"/>
          <p14:tracePt t="14354" x="3856038" y="4192588"/>
          <p14:tracePt t="14366" x="3856038" y="4205288"/>
          <p14:tracePt t="14984" x="3856038" y="4192588"/>
          <p14:tracePt t="14990" x="3856038" y="4179888"/>
          <p14:tracePt t="14998" x="3856038" y="4167188"/>
          <p14:tracePt t="15006" x="3856038" y="4154488"/>
          <p14:tracePt t="15026" x="3856038" y="4141788"/>
          <p14:tracePt t="15034" x="3856038" y="4129088"/>
          <p14:tracePt t="15046" x="3856038" y="4117975"/>
          <p14:tracePt t="15060" x="3856038" y="4105275"/>
          <p14:tracePt t="15984" x="3867150" y="4105275"/>
          <p14:tracePt t="15992" x="3879850" y="4105275"/>
          <p14:tracePt t="16000" x="3892550" y="4092575"/>
          <p14:tracePt t="16008" x="3917950" y="4092575"/>
          <p14:tracePt t="16016" x="3943350" y="4092575"/>
          <p14:tracePt t="16024" x="3956050" y="4079875"/>
          <p14:tracePt t="16032" x="3968750" y="4079875"/>
          <p14:tracePt t="16038" x="3992563" y="4079875"/>
          <p14:tracePt t="16046" x="4005263" y="4079875"/>
          <p14:tracePt t="16054" x="4005263" y="4067175"/>
          <p14:tracePt t="16082" x="4017963" y="4067175"/>
          <p14:tracePt t="16256" x="4030663" y="4067175"/>
          <p14:tracePt t="16264" x="4043363" y="4067175"/>
          <p14:tracePt t="16272" x="4056063" y="4092575"/>
          <p14:tracePt t="16280" x="4068763" y="4092575"/>
          <p14:tracePt t="16288" x="4068763" y="4105275"/>
          <p14:tracePt t="16296" x="4068763" y="4117975"/>
          <p14:tracePt t="16388" x="4081463" y="4117975"/>
          <p14:tracePt t="16412" x="4092575" y="4117975"/>
          <p14:tracePt t="16434" x="4092575" y="4129088"/>
          <p14:tracePt t="16442" x="4105275" y="4129088"/>
          <p14:tracePt t="16458" x="4105275" y="4141788"/>
          <p14:tracePt t="16470" x="4117975" y="4141788"/>
          <p14:tracePt t="16578" x="4117975" y="4154488"/>
          <p14:tracePt t="16800" x="4130675" y="4141788"/>
          <p14:tracePt t="16824" x="4143375" y="4129088"/>
          <p14:tracePt t="16830" x="4143375" y="4117975"/>
          <p14:tracePt t="16842" x="4143375" y="4105275"/>
          <p14:tracePt t="16870" x="4143375" y="4092575"/>
          <p14:tracePt t="16878" x="4143375" y="4079875"/>
          <p14:tracePt t="16887" x="4143375" y="4067175"/>
          <p14:tracePt t="16900" x="4143375" y="4054475"/>
          <p14:tracePt t="16916" x="4143375" y="4041775"/>
          <p14:tracePt t="16924" x="4130675" y="4029075"/>
          <p14:tracePt t="16940" x="4130675" y="4017963"/>
          <p14:tracePt t="16966" x="4130675" y="4005263"/>
          <p14:tracePt t="16990" x="4130675" y="3992563"/>
          <p14:tracePt t="17490" x="4130675" y="4005263"/>
          <p14:tracePt t="17498" x="4130675" y="4017963"/>
          <p14:tracePt t="17526" x="4130675" y="4029075"/>
          <p14:tracePt t="17580" x="4130675" y="4041775"/>
          <p14:tracePt t="17600" x="4130675" y="4054475"/>
          <p14:tracePt t="17616" x="4117975" y="4054475"/>
          <p14:tracePt t="17622" x="4117975" y="4079875"/>
          <p14:tracePt t="17638" x="4117975" y="4092575"/>
          <p14:tracePt t="17653" x="4117975" y="4105275"/>
          <p14:tracePt t="17790" x="4117975" y="4117975"/>
          <p14:tracePt t="17803" x="4117975" y="4129088"/>
          <p14:tracePt t="17816" x="4117975" y="4141788"/>
          <p14:tracePt t="17832" x="4117975" y="4154488"/>
          <p14:tracePt t="17910" x="4117975" y="4167188"/>
          <p14:tracePt t="17918" x="4117975" y="4179888"/>
          <p14:tracePt t="17934" x="4117975" y="4192588"/>
          <p14:tracePt t="17956" x="4117975" y="4205288"/>
          <p14:tracePt t="18008" x="4117975" y="4217988"/>
          <p14:tracePt t="18014" x="4117975" y="4230688"/>
          <p14:tracePt t="18038" x="4130675" y="4230688"/>
          <p14:tracePt t="18100" x="4130675" y="4241800"/>
          <p14:tracePt t="18124" x="4130675" y="4254500"/>
          <p14:tracePt t="18150" x="4143375" y="4254500"/>
          <p14:tracePt t="18170" x="4143375" y="4267200"/>
          <p14:tracePt t="18182" x="4143375" y="4279900"/>
          <p14:tracePt t="18202" x="4143375" y="4292600"/>
          <p14:tracePt t="18216" x="4143375" y="4305300"/>
          <p14:tracePt t="18224" x="4143375" y="4318000"/>
          <p14:tracePt t="18232" x="4156075" y="4330700"/>
          <p14:tracePt t="18252" x="4156075" y="4341813"/>
          <p14:tracePt t="18268" x="4156075" y="4354513"/>
          <p14:tracePt t="18290" x="4156075" y="4367213"/>
          <p14:tracePt t="18334" x="4156075" y="4379913"/>
          <p14:tracePt t="18388" x="4156075" y="4392613"/>
          <p14:tracePt t="18500" x="4156075" y="4405313"/>
          <p14:tracePt t="18516" x="4156075" y="4418013"/>
          <p14:tracePt t="18764" x="4192588" y="4467225"/>
          <p14:tracePt t="18772" x="4268788" y="4530725"/>
          <p14:tracePt t="18780" x="4343400" y="4592638"/>
          <p14:tracePt t="18788" x="4430713" y="4667250"/>
          <p14:tracePt t="18796" x="4518025" y="4743450"/>
          <p14:tracePt t="18804" x="4619625" y="4818063"/>
          <p14:tracePt t="18810" x="4732338" y="4892675"/>
          <p14:tracePt t="18818" x="4832350" y="4930775"/>
          <p14:tracePt t="18826" x="4894263" y="4981575"/>
          <p14:tracePt t="18835" x="4919663" y="5018088"/>
          <p14:tracePt t="18842" x="4919663" y="5043488"/>
          <p14:tracePt t="18850" x="4919663" y="5068888"/>
          <p14:tracePt t="18858" x="4906963" y="5092700"/>
          <p14:tracePt t="18864" x="4894263" y="5105400"/>
          <p14:tracePt t="18872" x="4868863" y="5168900"/>
          <p14:tracePt t="18891" x="4832350" y="5294313"/>
          <p14:tracePt t="18896" x="4819650" y="5356225"/>
          <p14:tracePt t="18904" x="4806950" y="5394325"/>
          <p14:tracePt t="18912" x="4794250" y="5443538"/>
          <p14:tracePt t="18920" x="4781550" y="5518150"/>
          <p14:tracePt t="18926" x="4768850" y="5556250"/>
          <p14:tracePt t="18934" x="4743450" y="5619750"/>
          <p14:tracePt t="18942" x="4732338" y="5668963"/>
          <p14:tracePt t="18950" x="4706938" y="5732463"/>
          <p14:tracePt t="18958" x="4668838" y="5768975"/>
          <p14:tracePt t="18966" x="4630738" y="5807075"/>
          <p14:tracePt t="18974" x="4581525" y="5819775"/>
          <p14:tracePt t="18982" x="4568825" y="5843588"/>
          <p14:tracePt t="18991" x="4556125" y="5856288"/>
          <p14:tracePt t="18996" x="4530725" y="5881688"/>
          <p14:tracePt t="19012" x="4518025" y="5907088"/>
          <p14:tracePt t="19020" x="4506913" y="5919788"/>
          <p14:tracePt t="19028" x="4494213" y="5932488"/>
          <p14:tracePt t="19037" x="4481513" y="5945188"/>
          <p14:tracePt t="19044" x="4481513" y="5956300"/>
          <p14:tracePt t="19054" x="4481513" y="5969000"/>
          <p14:tracePt t="19058" x="4456113" y="5981700"/>
          <p14:tracePt t="19066" x="4456113" y="5994400"/>
          <p14:tracePt t="19074" x="4443413" y="6019800"/>
          <p14:tracePt t="19082" x="4430713" y="6032500"/>
          <p14:tracePt t="19090" x="4418013" y="6045200"/>
          <p14:tracePt t="19098" x="4406900" y="6069013"/>
          <p14:tracePt t="19106" x="4394200" y="6081713"/>
          <p14:tracePt t="19115" x="4381500" y="6094413"/>
          <p14:tracePt t="19121" x="4368800" y="6107113"/>
          <p14:tracePt t="19128" x="4343400" y="6119813"/>
          <p14:tracePt t="19137" x="4330700" y="6132513"/>
          <p14:tracePt t="19144" x="4318000" y="6132513"/>
          <p14:tracePt t="19152" x="4294188" y="6145213"/>
          <p14:tracePt t="19159" x="4243388" y="6169025"/>
          <p14:tracePt t="19167" x="4168775" y="6194425"/>
          <p14:tracePt t="19175" x="4105275" y="6194425"/>
          <p14:tracePt t="19182" x="4005263" y="6219825"/>
          <p14:tracePt t="19190" x="3892550" y="6245225"/>
          <p14:tracePt t="19198" x="3792538" y="6257925"/>
          <p14:tracePt t="19206" x="3679825" y="6281738"/>
          <p14:tracePt t="19214" x="3567113" y="6307138"/>
          <p14:tracePt t="19223" x="3454400" y="6319838"/>
          <p14:tracePt t="19230" x="3328988" y="6345238"/>
          <p14:tracePt t="19237" x="3167063" y="6332538"/>
          <p14:tracePt t="19246" x="3016250" y="6307138"/>
          <p14:tracePt t="19254" x="2854325" y="6232525"/>
          <p14:tracePt t="19260" x="2703513" y="6145213"/>
          <p14:tracePt t="19268" x="2578100" y="6069013"/>
          <p14:tracePt t="19276" x="2452688" y="6032500"/>
          <p14:tracePt t="19284" x="2352675" y="5969000"/>
          <p14:tracePt t="19292" x="2203450" y="5907088"/>
          <p14:tracePt t="19300" x="2065338" y="5819775"/>
          <p14:tracePt t="19308" x="1965325" y="5781675"/>
          <p14:tracePt t="19314" x="1865313" y="5756275"/>
          <p14:tracePt t="19323" x="1790700" y="5719763"/>
          <p14:tracePt t="19330" x="1714500" y="5694363"/>
          <p14:tracePt t="19338" x="1689100" y="5668963"/>
          <p14:tracePt t="19347" x="1665288" y="5668963"/>
          <p14:tracePt t="19354" x="1665288" y="5656263"/>
          <p14:tracePt t="19450" x="1665288" y="5643563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49160-E239-4DA6-8B92-B681FF3C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CL" dirty="0"/>
              <a:t>Historia Clínica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DB2CD44-4257-42E8-9A1A-52D0A3A773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0060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EB5940-C30F-48A7-8F43-8DFA0A999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7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30"/>
    </mc:Choice>
    <mc:Fallback>
      <p:transition spd="slow" advTm="4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9" x="1677988" y="5643563"/>
          <p14:tracePt t="2887" x="1739900" y="5643563"/>
          <p14:tracePt t="2892" x="1801813" y="5643563"/>
          <p14:tracePt t="2907" x="1878013" y="5656263"/>
          <p14:tracePt t="2909" x="1939925" y="5656263"/>
          <p14:tracePt t="2917" x="2003425" y="5630863"/>
          <p14:tracePt t="2925" x="2027238" y="5619750"/>
          <p14:tracePt t="2933" x="2039938" y="5607050"/>
          <p14:tracePt t="2947" x="2027238" y="5607050"/>
          <p14:tracePt t="2955" x="1978025" y="5594350"/>
          <p14:tracePt t="2962" x="1927225" y="5581650"/>
          <p14:tracePt t="2971" x="1865313" y="5568950"/>
          <p14:tracePt t="2979" x="1827213" y="5568950"/>
          <p14:tracePt t="2987" x="1801813" y="5568950"/>
          <p14:tracePt t="2995" x="1790700" y="5568950"/>
          <p14:tracePt t="3045" x="1778000" y="5568950"/>
          <p14:tracePt t="3069" x="1752600" y="5556250"/>
          <p14:tracePt t="3075" x="1739900" y="5543550"/>
          <p14:tracePt t="3083" x="1727200" y="5518150"/>
          <p14:tracePt t="3098" x="1727200" y="5507038"/>
          <p14:tracePt t="3107" x="1727200" y="5468938"/>
          <p14:tracePt t="3115" x="1727200" y="5394325"/>
          <p14:tracePt t="3122" x="1727200" y="5294313"/>
          <p14:tracePt t="3131" x="1727200" y="5230813"/>
          <p14:tracePt t="3139" x="1727200" y="5194300"/>
          <p14:tracePt t="3145" x="1727200" y="5168900"/>
          <p14:tracePt t="3153" x="1714500" y="5156200"/>
          <p14:tracePt t="3161" x="1714500" y="5130800"/>
          <p14:tracePt t="3169" x="1701800" y="5092700"/>
          <p14:tracePt t="3177" x="1701800" y="5056188"/>
          <p14:tracePt t="3187" x="1701800" y="4992688"/>
          <p14:tracePt t="3192" x="1701800" y="4905375"/>
          <p14:tracePt t="3203" x="1727200" y="4830763"/>
          <p14:tracePt t="3207" x="1727200" y="4779963"/>
          <p14:tracePt t="3215" x="1727200" y="4743450"/>
          <p14:tracePt t="3223" x="1727200" y="4730750"/>
          <p14:tracePt t="3238" x="1727200" y="4718050"/>
          <p14:tracePt t="3247" x="1727200" y="4692650"/>
          <p14:tracePt t="3255" x="1727200" y="4667250"/>
          <p14:tracePt t="3262" x="1701800" y="4605338"/>
          <p14:tracePt t="3271" x="1689100" y="4543425"/>
          <p14:tracePt t="3277" x="1677988" y="4479925"/>
          <p14:tracePt t="3287" x="1677988" y="4454525"/>
          <p14:tracePt t="3293" x="1677988" y="4418013"/>
          <p14:tracePt t="3303" x="1677988" y="4392613"/>
          <p14:tracePt t="3309" x="1677988" y="4379913"/>
          <p14:tracePt t="3317" x="1689100" y="4367213"/>
          <p14:tracePt t="3325" x="1714500" y="4341813"/>
          <p14:tracePt t="3333" x="1727200" y="4330700"/>
          <p14:tracePt t="3338" x="1752600" y="4305300"/>
          <p14:tracePt t="3347" x="1765300" y="4267200"/>
          <p14:tracePt t="3355" x="1790700" y="4241800"/>
          <p14:tracePt t="3362" x="1790700" y="4230688"/>
          <p14:tracePt t="3371" x="1801813" y="4205288"/>
          <p14:tracePt t="3379" x="1801813" y="4167188"/>
          <p14:tracePt t="3387" x="1801813" y="4154488"/>
          <p14:tracePt t="3395" x="1801813" y="4141788"/>
          <p14:tracePt t="3403" x="1801813" y="4129088"/>
          <p14:tracePt t="3409" x="1801813" y="4117975"/>
          <p14:tracePt t="3417" x="1801813" y="4105275"/>
          <p14:tracePt t="3665" x="1801813" y="4092575"/>
          <p14:tracePt t="3681" x="1814513" y="4092575"/>
          <p14:tracePt t="3689" x="1839913" y="4054475"/>
          <p14:tracePt t="3696" x="1878013" y="4005263"/>
          <p14:tracePt t="3706" x="1890713" y="3992563"/>
          <p14:tracePt t="3712" x="1903413" y="3979863"/>
          <p14:tracePt t="3721" x="1903413" y="3967163"/>
          <p14:tracePt t="3767" x="1914525" y="3967163"/>
          <p14:tracePt t="3805" x="1914525" y="3954463"/>
          <p14:tracePt t="3969" x="1903413" y="3954463"/>
          <p14:tracePt t="3977" x="1814513" y="3892550"/>
          <p14:tracePt t="3985" x="1714500" y="3816350"/>
          <p14:tracePt t="3991" x="1614488" y="3741738"/>
          <p14:tracePt t="3999" x="1527175" y="3703638"/>
          <p14:tracePt t="4007" x="1452563" y="3667125"/>
          <p14:tracePt t="4015" x="1414463" y="3667125"/>
          <p14:tracePt t="4527" x="1414463" y="3641725"/>
          <p14:tracePt t="4535" x="1501775" y="3579813"/>
          <p14:tracePt t="4543" x="1639888" y="3490913"/>
          <p14:tracePt t="4552" x="1890713" y="3403600"/>
          <p14:tracePt t="4559" x="2216150" y="3354388"/>
          <p14:tracePt t="4567" x="2565400" y="3354388"/>
          <p14:tracePt t="4575" x="2979738" y="3378200"/>
          <p14:tracePt t="4581" x="3228975" y="3390900"/>
          <p14:tracePt t="4589" x="3392488" y="3403600"/>
          <p14:tracePt t="4597" x="3517900" y="3416300"/>
          <p14:tracePt t="4605" x="3617913" y="3429000"/>
          <p14:tracePt t="4613" x="3692525" y="3429000"/>
          <p14:tracePt t="4621" x="3756025" y="3429000"/>
          <p14:tracePt t="4629" x="3779838" y="3429000"/>
          <p14:tracePt t="5153" x="3779838" y="3416300"/>
          <p14:tracePt t="5161" x="3767138" y="3403600"/>
          <p14:tracePt t="5168" x="3743325" y="3390900"/>
          <p14:tracePt t="5175" x="3730625" y="3367088"/>
          <p14:tracePt t="5183" x="3705225" y="3354388"/>
          <p14:tracePt t="5191" x="3692525" y="3341688"/>
          <p14:tracePt t="5199" x="3679825" y="3316288"/>
          <p14:tracePt t="5207" x="3654425" y="3303588"/>
          <p14:tracePt t="5215" x="3643313" y="3278188"/>
          <p14:tracePt t="5223" x="3617913" y="3267075"/>
          <p14:tracePt t="5231" x="3605213" y="3241675"/>
          <p14:tracePt t="5237" x="3592513" y="3228975"/>
          <p14:tracePt t="5245" x="3579813" y="3216275"/>
          <p14:tracePt t="5254" x="3567113" y="3203575"/>
          <p14:tracePt t="5261" x="3567113" y="3190875"/>
          <p14:tracePt t="5270" x="3554413" y="3178175"/>
          <p14:tracePt t="5417" x="3541713" y="3178175"/>
          <p14:tracePt t="5435" x="3530600" y="3178175"/>
          <p14:tracePt t="5443" x="3517900" y="3178175"/>
          <p14:tracePt t="5452" x="3505200" y="3190875"/>
          <p14:tracePt t="5459" x="3479800" y="3190875"/>
          <p14:tracePt t="5469" x="3467100" y="3190875"/>
          <p14:tracePt t="5953" x="3479800" y="3141663"/>
          <p14:tracePt t="5958" x="3492500" y="3065463"/>
          <p14:tracePt t="5968" x="3505200" y="3003550"/>
          <p14:tracePt t="5975" x="3517900" y="2941638"/>
          <p14:tracePt t="5983" x="3517900" y="2878138"/>
          <p14:tracePt t="5991" x="3517900" y="2778125"/>
          <p14:tracePt t="5999" x="3517900" y="2690813"/>
          <p14:tracePt t="6007" x="3505200" y="2590800"/>
          <p14:tracePt t="6015" x="3492500" y="2516188"/>
          <p14:tracePt t="6021" x="3467100" y="2452688"/>
          <p14:tracePt t="6029" x="3454400" y="2378075"/>
          <p14:tracePt t="6037" x="3429000" y="2303463"/>
          <p14:tracePt t="6045" x="3405188" y="2239963"/>
          <p14:tracePt t="6053" x="3379788" y="2190750"/>
          <p14:tracePt t="6061" x="3367088" y="2178050"/>
          <p14:tracePt t="6070" x="3341688" y="2139950"/>
          <p14:tracePt t="6077" x="3328988" y="2127250"/>
          <p14:tracePt t="6084" x="3305175" y="2101850"/>
          <p14:tracePt t="6092" x="3254375" y="2065338"/>
          <p14:tracePt t="6099" x="3179763" y="2039938"/>
          <p14:tracePt t="6106" x="3103563" y="2014538"/>
          <p14:tracePt t="6115" x="3016250" y="1978025"/>
          <p14:tracePt t="6123" x="2903538" y="1952625"/>
          <p14:tracePt t="6131" x="2767013" y="1927225"/>
          <p14:tracePt t="6139" x="2654300" y="1901825"/>
          <p14:tracePt t="6147" x="2554288" y="1889125"/>
          <p14:tracePt t="6153" x="2465388" y="1865313"/>
          <p14:tracePt t="6161" x="2352675" y="1839913"/>
          <p14:tracePt t="6169" x="2252663" y="1814513"/>
          <p14:tracePt t="6177" x="2178050" y="1814513"/>
          <p14:tracePt t="6185" x="2139950" y="1814513"/>
          <p14:tracePt t="6192" x="2127250" y="1814513"/>
          <p14:tracePt t="6203" x="2116138" y="1814513"/>
          <p14:tracePt t="6208" x="2078038" y="1814513"/>
          <p14:tracePt t="6215" x="2052638" y="1839913"/>
          <p14:tracePt t="6223" x="2003425" y="1852613"/>
          <p14:tracePt t="6231" x="1927225" y="1939925"/>
          <p14:tracePt t="6239" x="1839913" y="2014538"/>
          <p14:tracePt t="6247" x="1752600" y="2101850"/>
          <p14:tracePt t="6255" x="1639888" y="2214563"/>
          <p14:tracePt t="6263" x="1527175" y="2303463"/>
          <p14:tracePt t="6272" x="1439863" y="2378075"/>
          <p14:tracePt t="6277" x="1376363" y="2439988"/>
          <p14:tracePt t="6285" x="1352550" y="2452688"/>
          <p14:tracePt t="6293" x="1327150" y="2478088"/>
          <p14:tracePt t="6302" x="1314450" y="2490788"/>
          <p14:tracePt t="6309" x="1301750" y="2503488"/>
          <p14:tracePt t="6318" x="1289050" y="2540000"/>
          <p14:tracePt t="6325" x="1263650" y="2616200"/>
          <p14:tracePt t="6333" x="1227138" y="2690813"/>
          <p14:tracePt t="6341" x="1189038" y="2765425"/>
          <p14:tracePt t="6347" x="1139825" y="2840038"/>
          <p14:tracePt t="6355" x="1076325" y="2916238"/>
          <p14:tracePt t="6363" x="1014413" y="3003550"/>
          <p14:tracePt t="6371" x="925513" y="3116263"/>
          <p14:tracePt t="6379" x="863600" y="3203575"/>
          <p14:tracePt t="6387" x="776288" y="3303588"/>
          <p14:tracePt t="6395" x="712788" y="3390900"/>
          <p14:tracePt t="6403" x="663575" y="3467100"/>
          <p14:tracePt t="6409" x="638175" y="3529013"/>
          <p14:tracePt t="6419" x="625475" y="3579813"/>
          <p14:tracePt t="6426" x="600075" y="3641725"/>
          <p14:tracePt t="6433" x="576263" y="3692525"/>
          <p14:tracePt t="6441" x="550863" y="3767138"/>
          <p14:tracePt t="6449" x="525463" y="3841750"/>
          <p14:tracePt t="6457" x="500063" y="3941763"/>
          <p14:tracePt t="6465" x="488950" y="4041775"/>
          <p14:tracePt t="6473" x="463550" y="4141788"/>
          <p14:tracePt t="6479" x="450850" y="4254500"/>
          <p14:tracePt t="6487" x="450850" y="4318000"/>
          <p14:tracePt t="6495" x="438150" y="4392613"/>
          <p14:tracePt t="6502" x="438150" y="4443413"/>
          <p14:tracePt t="6511" x="438150" y="4492625"/>
          <p14:tracePt t="6519" x="450850" y="4530725"/>
          <p14:tracePt t="6527" x="463550" y="4592638"/>
          <p14:tracePt t="6535" x="488950" y="4656138"/>
          <p14:tracePt t="6541" x="512763" y="4768850"/>
          <p14:tracePt t="6549" x="550863" y="4868863"/>
          <p14:tracePt t="6557" x="576263" y="4968875"/>
          <p14:tracePt t="6565" x="600075" y="5105400"/>
          <p14:tracePt t="6573" x="638175" y="5230813"/>
          <p14:tracePt t="6581" x="712788" y="5305425"/>
          <p14:tracePt t="6588" x="801688" y="5394325"/>
          <p14:tracePt t="6597" x="876300" y="5481638"/>
          <p14:tracePt t="6603" x="950913" y="5556250"/>
          <p14:tracePt t="6611" x="1027113" y="5630863"/>
          <p14:tracePt t="6619" x="1101725" y="5707063"/>
          <p14:tracePt t="6627" x="1163638" y="5756275"/>
          <p14:tracePt t="6636" x="1239838" y="5781675"/>
          <p14:tracePt t="6643" x="1301750" y="5807075"/>
          <p14:tracePt t="6652" x="1363663" y="5832475"/>
          <p14:tracePt t="6659" x="1439863" y="5856288"/>
          <p14:tracePt t="6665" x="1527175" y="5881688"/>
          <p14:tracePt t="6674" x="1627188" y="5907088"/>
          <p14:tracePt t="6681" x="1739900" y="5919788"/>
          <p14:tracePt t="6689" x="1839913" y="5932488"/>
          <p14:tracePt t="6697" x="1927225" y="5956300"/>
          <p14:tracePt t="6704" x="2027238" y="5956300"/>
          <p14:tracePt t="6712" x="2127250" y="5956300"/>
          <p14:tracePt t="6722" x="2239963" y="5945188"/>
          <p14:tracePt t="6729" x="2378075" y="5945188"/>
          <p14:tracePt t="6736" x="2528888" y="5945188"/>
          <p14:tracePt t="6743" x="2667000" y="5919788"/>
          <p14:tracePt t="6752" x="2803525" y="5907088"/>
          <p14:tracePt t="6759" x="2928938" y="5868988"/>
          <p14:tracePt t="6769" x="3054350" y="5843588"/>
          <p14:tracePt t="6775" x="3154363" y="5819775"/>
          <p14:tracePt t="6783" x="3292475" y="5794375"/>
          <p14:tracePt t="6790" x="3417888" y="5768975"/>
          <p14:tracePt t="6797" x="3517900" y="5743575"/>
          <p14:tracePt t="6805" x="3617913" y="5719763"/>
          <p14:tracePt t="6813" x="3730625" y="5681663"/>
          <p14:tracePt t="6821" x="3817938" y="5630863"/>
          <p14:tracePt t="6829" x="3905250" y="5581650"/>
          <p14:tracePt t="6837" x="4005263" y="5543550"/>
          <p14:tracePt t="6845" x="4117975" y="5494338"/>
          <p14:tracePt t="6853" x="4217988" y="5443538"/>
          <p14:tracePt t="6861" x="4294188" y="5418138"/>
          <p14:tracePt t="6868" x="4368800" y="5381625"/>
          <p14:tracePt t="6875" x="4430713" y="5356225"/>
          <p14:tracePt t="6883" x="4468813" y="5330825"/>
          <p14:tracePt t="6892" x="4494213" y="5318125"/>
          <p14:tracePt t="6899" x="4518025" y="5294313"/>
          <p14:tracePt t="6906" x="4530725" y="5294313"/>
          <p14:tracePt t="6914" x="4543425" y="5268913"/>
          <p14:tracePt t="6922" x="4568825" y="5256213"/>
          <p14:tracePt t="6928" x="4581525" y="5230813"/>
          <p14:tracePt t="6936" x="4606925" y="5181600"/>
          <p14:tracePt t="6944" x="4656138" y="5105400"/>
          <p14:tracePt t="6952" x="4706938" y="5030788"/>
          <p14:tracePt t="6960" x="4781550" y="4943475"/>
          <p14:tracePt t="6968" x="4868863" y="4856163"/>
          <p14:tracePt t="6976" x="4945063" y="4743450"/>
          <p14:tracePt t="6984" x="5006975" y="4656138"/>
          <p14:tracePt t="6990" x="5068888" y="4554538"/>
          <p14:tracePt t="6998" x="5094288" y="4479925"/>
          <p14:tracePt t="7006" x="5132388" y="4443413"/>
          <p14:tracePt t="7014" x="5157788" y="4405313"/>
          <p14:tracePt t="7022" x="5170488" y="4354513"/>
          <p14:tracePt t="7030" x="5194300" y="4330700"/>
          <p14:tracePt t="7038" x="5219700" y="4279900"/>
          <p14:tracePt t="7046" x="5232400" y="4217988"/>
          <p14:tracePt t="7052" x="5245100" y="4179888"/>
          <p14:tracePt t="7060" x="5257800" y="4141788"/>
          <p14:tracePt t="7068" x="5257800" y="4041775"/>
          <p14:tracePt t="7076" x="5270500" y="3941763"/>
          <p14:tracePt t="7084" x="5270500" y="3841750"/>
          <p14:tracePt t="7092" x="5270500" y="3692525"/>
          <p14:tracePt t="7101" x="5245100" y="3590925"/>
          <p14:tracePt t="7108" x="5219700" y="3516313"/>
          <p14:tracePt t="7117" x="5194300" y="3441700"/>
          <p14:tracePt t="7122" x="5170488" y="3390900"/>
          <p14:tracePt t="7130" x="5145088" y="3316288"/>
          <p14:tracePt t="7138" x="5119688" y="3241675"/>
          <p14:tracePt t="7146" x="5094288" y="3190875"/>
          <p14:tracePt t="7154" x="5068888" y="3116263"/>
          <p14:tracePt t="7162" x="5032375" y="3041650"/>
          <p14:tracePt t="7170" x="5006975" y="2965450"/>
          <p14:tracePt t="7178" x="4956175" y="2903538"/>
          <p14:tracePt t="7186" x="4906963" y="2828925"/>
          <p14:tracePt t="7192" x="4843463" y="2752725"/>
          <p14:tracePt t="7201" x="4756150" y="2678113"/>
          <p14:tracePt t="7208" x="4668838" y="2565400"/>
          <p14:tracePt t="7217" x="4556125" y="2452688"/>
          <p14:tracePt t="7224" x="4443413" y="2339975"/>
          <p14:tracePt t="7232" x="4330700" y="2252663"/>
          <p14:tracePt t="7240" x="4230688" y="2178050"/>
          <p14:tracePt t="7248" x="4117975" y="2127250"/>
          <p14:tracePt t="7254" x="4030663" y="2065338"/>
          <p14:tracePt t="7262" x="3943350" y="2014538"/>
          <p14:tracePt t="7270" x="3867150" y="1989138"/>
          <p14:tracePt t="7279" x="3805238" y="1952625"/>
          <p14:tracePt t="7288" x="3743325" y="1927225"/>
          <p14:tracePt t="7295" x="3667125" y="1889125"/>
          <p14:tracePt t="7303" x="3592513" y="1865313"/>
          <p14:tracePt t="7311" x="3505200" y="1839913"/>
          <p14:tracePt t="7319" x="3417888" y="1814513"/>
          <p14:tracePt t="7325" x="3317875" y="1801813"/>
          <p14:tracePt t="7335" x="3216275" y="1801813"/>
          <p14:tracePt t="7341" x="3116263" y="1801813"/>
          <p14:tracePt t="7349" x="3003550" y="1814513"/>
          <p14:tracePt t="7357" x="2916238" y="1839913"/>
          <p14:tracePt t="7365" x="2816225" y="1865313"/>
          <p14:tracePt t="7373" x="2741613" y="1889125"/>
          <p14:tracePt t="7381" x="2678113" y="1901825"/>
          <p14:tracePt t="7387" x="2641600" y="1914525"/>
          <p14:tracePt t="7395" x="2616200" y="1927225"/>
          <p14:tracePt t="7423" x="2603500" y="1927225"/>
          <p14:tracePt t="7431" x="2590800" y="1939925"/>
          <p14:tracePt t="7439" x="2578100" y="1939925"/>
          <p14:tracePt t="7445" x="2541588" y="1965325"/>
          <p14:tracePt t="7453" x="2503488" y="1989138"/>
          <p14:tracePt t="7462" x="2441575" y="2001838"/>
          <p14:tracePt t="7468" x="2403475" y="2014538"/>
          <p14:tracePt t="7478" x="2365375" y="2039938"/>
          <p14:tracePt t="7485" x="2339975" y="2052638"/>
          <p14:tracePt t="7493" x="2316163" y="2078038"/>
          <p14:tracePt t="7502" x="2303463" y="2089150"/>
          <p14:tracePt t="7509" x="2290763" y="2089150"/>
          <p14:tracePt t="7515" x="2278063" y="2101850"/>
          <p14:tracePt t="7522" x="2265363" y="2114550"/>
          <p14:tracePt t="7531" x="2239963" y="2139950"/>
          <p14:tracePt t="7539" x="2228850" y="2152650"/>
          <p14:tracePt t="7547" x="2190750" y="2190750"/>
          <p14:tracePt t="7554" x="2127250" y="2239963"/>
          <p14:tracePt t="7563" x="2052638" y="2290763"/>
          <p14:tracePt t="7571" x="1952625" y="2378075"/>
          <p14:tracePt t="7577" x="1878013" y="2414588"/>
          <p14:tracePt t="7585" x="1801813" y="2452688"/>
          <p14:tracePt t="7593" x="1765300" y="2465388"/>
          <p14:tracePt t="7603" x="1727200" y="2490788"/>
          <p14:tracePt t="7609" x="1714500" y="2503488"/>
          <p14:tracePt t="7619" x="1701800" y="2527300"/>
          <p14:tracePt t="7625" x="1677988" y="2565400"/>
          <p14:tracePt t="7636" x="1652588" y="2603500"/>
          <p14:tracePt t="7639" x="1639888" y="2627313"/>
          <p14:tracePt t="7647" x="1614488" y="2678113"/>
          <p14:tracePt t="7655" x="1589088" y="2740025"/>
          <p14:tracePt t="7663" x="1552575" y="2816225"/>
          <p14:tracePt t="7671" x="1527175" y="2890838"/>
          <p14:tracePt t="7679" x="1489075" y="2978150"/>
          <p14:tracePt t="7687" x="1465263" y="3054350"/>
          <p14:tracePt t="7695" x="1452563" y="3116263"/>
          <p14:tracePt t="7702" x="1427163" y="3190875"/>
          <p14:tracePt t="7708" x="1401763" y="3267075"/>
          <p14:tracePt t="7718" x="1376363" y="3303588"/>
          <p14:tracePt t="7725" x="1352550" y="3367088"/>
          <p14:tracePt t="7735" x="1339850" y="3403600"/>
          <p14:tracePt t="7741" x="1339850" y="3454400"/>
          <p14:tracePt t="7749" x="1327150" y="3490913"/>
          <p14:tracePt t="7757" x="1314450" y="3529013"/>
          <p14:tracePt t="7765" x="1314450" y="3579813"/>
          <p14:tracePt t="7771" x="1301750" y="3629025"/>
          <p14:tracePt t="7779" x="1301750" y="3654425"/>
          <p14:tracePt t="7787" x="1301750" y="3703638"/>
          <p14:tracePt t="7795" x="1301750" y="3741738"/>
          <p14:tracePt t="7803" x="1301750" y="3767138"/>
          <p14:tracePt t="7811" x="1301750" y="3779838"/>
          <p14:tracePt t="7819" x="1301750" y="3792538"/>
          <p14:tracePt t="7827" x="1301750" y="3829050"/>
          <p14:tracePt t="7836" x="1314450" y="3841750"/>
          <p14:tracePt t="7841" x="1327150" y="3867150"/>
          <p14:tracePt t="7849" x="1352550" y="3892550"/>
          <p14:tracePt t="7857" x="1352550" y="3905250"/>
          <p14:tracePt t="7865" x="1376363" y="3916363"/>
          <p14:tracePt t="7872" x="1376363" y="3941763"/>
          <p14:tracePt t="7881" x="1376363" y="3954463"/>
          <p14:tracePt t="7889" x="1376363" y="3979863"/>
          <p14:tracePt t="7908" x="1389063" y="4054475"/>
          <p14:tracePt t="7910" x="1389063" y="4092575"/>
          <p14:tracePt t="7918" x="1376363" y="4117975"/>
          <p14:tracePt t="7926" x="1363663" y="4141788"/>
          <p14:tracePt t="7934" x="1352550" y="4167188"/>
          <p14:tracePt t="7942" x="1352550" y="4179888"/>
          <p14:tracePt t="7951" x="1352550" y="4217988"/>
          <p14:tracePt t="7958" x="1352550" y="4230688"/>
          <p14:tracePt t="7964" x="1352550" y="4241800"/>
          <p14:tracePt t="7972" x="1352550" y="4254500"/>
          <p14:tracePt t="7980" x="1352550" y="4279900"/>
          <p14:tracePt t="7988" x="1352550" y="4305300"/>
          <p14:tracePt t="7997" x="1352550" y="4341813"/>
          <p14:tracePt t="8005" x="1339850" y="4379913"/>
          <p14:tracePt t="8013" x="1327150" y="4454525"/>
          <p14:tracePt t="8021" x="1314450" y="4479925"/>
          <p14:tracePt t="8029" x="1301750" y="4518025"/>
          <p14:tracePt t="8036" x="1301750" y="4543425"/>
          <p14:tracePt t="8043" x="1301750" y="4554538"/>
          <p14:tracePt t="8052" x="1301750" y="4592638"/>
          <p14:tracePt t="8059" x="1301750" y="4605338"/>
          <p14:tracePt t="8068" x="1301750" y="4618038"/>
          <p14:tracePt t="8075" x="1301750" y="4630738"/>
          <p14:tracePt t="8083" x="1301750" y="4656138"/>
          <p14:tracePt t="8091" x="1301750" y="4667250"/>
          <p14:tracePt t="8097" x="1301750" y="4679950"/>
          <p14:tracePt t="8105" x="1301750" y="4705350"/>
          <p14:tracePt t="8113" x="1314450" y="4730750"/>
          <p14:tracePt t="8120" x="1314450" y="4743450"/>
          <p14:tracePt t="8129" x="1314450" y="4756150"/>
          <p14:tracePt t="8138" x="1314450" y="4779963"/>
          <p14:tracePt t="8145" x="1327150" y="4792663"/>
          <p14:tracePt t="8153" x="1339850" y="4818063"/>
          <p14:tracePt t="8159" x="1352550" y="4830763"/>
          <p14:tracePt t="8168" x="1352550" y="4843463"/>
          <p14:tracePt t="8175" x="1376363" y="4868863"/>
          <p14:tracePt t="8186" x="1389063" y="4879975"/>
          <p14:tracePt t="8191" x="1401763" y="4892675"/>
          <p14:tracePt t="8199" x="1401763" y="4905375"/>
          <p14:tracePt t="8207" x="1427163" y="4918075"/>
          <p14:tracePt t="8222" x="1439863" y="4918075"/>
          <p14:tracePt t="8229" x="1439863" y="4930775"/>
          <p14:tracePt t="8237" x="1452563" y="4930775"/>
          <p14:tracePt t="8245" x="1465263" y="4930775"/>
          <p14:tracePt t="8253" x="1476375" y="4930775"/>
          <p14:tracePt t="8261" x="1501775" y="4943475"/>
          <p14:tracePt t="8269" x="1552575" y="4943475"/>
          <p14:tracePt t="8277" x="1614488" y="4943475"/>
          <p14:tracePt t="8285" x="1727200" y="4956175"/>
          <p14:tracePt t="8291" x="1827213" y="4956175"/>
          <p14:tracePt t="8299" x="1927225" y="4968875"/>
          <p14:tracePt t="8307" x="2027238" y="4981575"/>
          <p14:tracePt t="8315" x="2116138" y="4992688"/>
          <p14:tracePt t="8323" x="2178050" y="4992688"/>
          <p14:tracePt t="8331" x="2216150" y="5005388"/>
          <p14:tracePt t="8339" x="2252663" y="5005388"/>
          <p14:tracePt t="8347" x="2265363" y="5005388"/>
          <p14:tracePt t="8353" x="2278063" y="5005388"/>
          <p14:tracePt t="8361" x="2303463" y="4992688"/>
          <p14:tracePt t="8368" x="2328863" y="4981575"/>
          <p14:tracePt t="8377" x="2378075" y="4968875"/>
          <p14:tracePt t="8385" x="2452688" y="4956175"/>
          <p14:tracePt t="8393" x="2516188" y="4943475"/>
          <p14:tracePt t="8402" x="2603500" y="4918075"/>
          <p14:tracePt t="8409" x="2690813" y="4905375"/>
          <p14:tracePt t="8418" x="2754313" y="4905375"/>
          <p14:tracePt t="8423" x="2828925" y="4905375"/>
          <p14:tracePt t="8431" x="2867025" y="4905375"/>
          <p14:tracePt t="8439" x="2916238" y="4905375"/>
          <p14:tracePt t="8447" x="2928938" y="4905375"/>
          <p14:tracePt t="8455" x="2941638" y="4905375"/>
          <p14:tracePt t="8471" x="2967038" y="4905375"/>
          <p14:tracePt t="8479" x="2979738" y="4905375"/>
          <p14:tracePt t="8486" x="2992438" y="4905375"/>
          <p14:tracePt t="8493" x="3016250" y="4905375"/>
          <p14:tracePt t="8502" x="3054350" y="4905375"/>
          <p14:tracePt t="8509" x="3092450" y="4892675"/>
          <p14:tracePt t="8518" x="3116263" y="4892675"/>
          <p14:tracePt t="8525" x="3154363" y="4879975"/>
          <p14:tracePt t="8536" x="3179763" y="4868863"/>
          <p14:tracePt t="8541" x="3192463" y="4856163"/>
          <p14:tracePt t="8547" x="3216275" y="4856163"/>
          <p14:tracePt t="8563" x="3228975" y="4843463"/>
          <p14:tracePt t="8571" x="3241675" y="4843463"/>
          <p14:tracePt t="8579" x="3254375" y="4830763"/>
          <p14:tracePt t="8587" x="3279775" y="4818063"/>
          <p14:tracePt t="8595" x="3317875" y="4805363"/>
          <p14:tracePt t="8603" x="3341688" y="4805363"/>
          <p14:tracePt t="8611" x="3379788" y="4805363"/>
          <p14:tracePt t="8618" x="3405188" y="4805363"/>
          <p14:tracePt t="8625" x="3441700" y="4805363"/>
          <p14:tracePt t="8636" x="3467100" y="4805363"/>
          <p14:tracePt t="8641" x="3479800" y="4805363"/>
          <p14:tracePt t="8649" x="3505200" y="4792663"/>
          <p14:tracePt t="8657" x="3517900" y="4792663"/>
          <p14:tracePt t="8665" x="3517900" y="4779963"/>
          <p14:tracePt t="8673" x="3541713" y="4779963"/>
          <p14:tracePt t="8687" x="3567113" y="4768850"/>
          <p14:tracePt t="8695" x="3579813" y="4743450"/>
          <p14:tracePt t="8703" x="3592513" y="4730750"/>
          <p14:tracePt t="8711" x="3617913" y="4718050"/>
          <p14:tracePt t="8718" x="3630613" y="4705350"/>
          <p14:tracePt t="8727" x="3654425" y="4679950"/>
          <p14:tracePt t="8736" x="3667125" y="4656138"/>
          <p14:tracePt t="8743" x="3679825" y="4630738"/>
          <p14:tracePt t="8749" x="3679825" y="4605338"/>
          <p14:tracePt t="8757" x="3679825" y="4579938"/>
          <p14:tracePt t="8765" x="3679825" y="4567238"/>
          <p14:tracePt t="8773" x="3679825" y="4554538"/>
          <p14:tracePt t="8781" x="3667125" y="4530725"/>
          <p14:tracePt t="8789" x="3654425" y="4518025"/>
          <p14:tracePt t="8797" x="3643313" y="4492625"/>
          <p14:tracePt t="8806" x="3643313" y="4479925"/>
          <p14:tracePt t="8811" x="3630613" y="4467225"/>
          <p14:tracePt t="8818" x="3617913" y="4467225"/>
          <p14:tracePt t="8827" x="3617913" y="4454525"/>
          <p14:tracePt t="8843" x="3605213" y="4443413"/>
          <p14:tracePt t="8852" x="3592513" y="4430713"/>
          <p14:tracePt t="8859" x="3579813" y="4430713"/>
          <p14:tracePt t="8868" x="3567113" y="4418013"/>
          <p14:tracePt t="8872" x="3554413" y="4405313"/>
          <p14:tracePt t="8881" x="3530600" y="4392613"/>
          <p14:tracePt t="8889" x="3505200" y="4379913"/>
          <p14:tracePt t="8897" x="3479800" y="4354513"/>
          <p14:tracePt t="8904" x="3441700" y="4330700"/>
          <p14:tracePt t="8913" x="3417888" y="4330700"/>
          <p14:tracePt t="8920" x="3405188" y="4318000"/>
          <p14:tracePt t="8928" x="3392488" y="4305300"/>
          <p14:tracePt t="8936" x="3379788" y="4305300"/>
          <p14:tracePt t="9005" x="3354388" y="4318000"/>
          <p14:tracePt t="9013" x="3341688" y="4318000"/>
          <p14:tracePt t="9021" x="3317875" y="4341813"/>
          <p14:tracePt t="9029" x="3305175" y="4354513"/>
          <p14:tracePt t="9045" x="3279775" y="4367213"/>
          <p14:tracePt t="9061" x="3267075" y="4379913"/>
          <p14:tracePt t="9068" x="3254375" y="4392613"/>
          <p14:tracePt t="9075" x="3241675" y="4405313"/>
          <p14:tracePt t="9085" x="3228975" y="4405313"/>
          <p14:tracePt t="9091" x="3216275" y="4430713"/>
          <p14:tracePt t="9099" x="3192463" y="4443413"/>
          <p14:tracePt t="9107" x="3179763" y="4454525"/>
          <p14:tracePt t="9115" x="3154363" y="4467225"/>
          <p14:tracePt t="9122" x="3141663" y="4492625"/>
          <p14:tracePt t="9131" x="3128963" y="4505325"/>
          <p14:tracePt t="9137" x="3116263" y="4518025"/>
          <p14:tracePt t="9165" x="3103563" y="4518025"/>
          <p14:tracePt t="9189" x="3103563" y="4530725"/>
          <p14:tracePt t="9207" x="3103563" y="4543425"/>
          <p14:tracePt t="9215" x="3103563" y="4554538"/>
          <p14:tracePt t="9223" x="3103563" y="4567238"/>
          <p14:tracePt t="9239" x="3103563" y="4579938"/>
          <p14:tracePt t="9247" x="3116263" y="4579938"/>
          <p14:tracePt t="9255" x="3116263" y="4592638"/>
          <p14:tracePt t="9269" x="3116263" y="4605338"/>
          <p14:tracePt t="9277" x="3128963" y="4605338"/>
          <p14:tracePt t="9285" x="3141663" y="4618038"/>
          <p14:tracePt t="9293" x="3154363" y="4618038"/>
          <p14:tracePt t="9317" x="3167063" y="4618038"/>
          <p14:tracePt t="9325" x="3167063" y="4630738"/>
          <p14:tracePt t="9363" x="3192463" y="4643438"/>
          <p14:tracePt t="9371" x="3205163" y="4643438"/>
          <p14:tracePt t="9379" x="3216275" y="4656138"/>
          <p14:tracePt t="9387" x="3228975" y="4656138"/>
          <p14:tracePt t="9395" x="3254375" y="4656138"/>
          <p14:tracePt t="9402" x="3267075" y="4656138"/>
          <p14:tracePt t="9409" x="3279775" y="4656138"/>
          <p14:tracePt t="9418" x="3292475" y="4656138"/>
          <p14:tracePt t="9425" x="3305175" y="4656138"/>
          <p14:tracePt t="9557" x="3267075" y="4643438"/>
          <p14:tracePt t="9565" x="3192463" y="4643438"/>
          <p14:tracePt t="9573" x="3141663" y="4643438"/>
          <p14:tracePt t="9581" x="3079750" y="4643438"/>
          <p14:tracePt t="9589" x="3003550" y="4667250"/>
          <p14:tracePt t="9595" x="2928938" y="4692650"/>
          <p14:tracePt t="9604" x="2854325" y="4718050"/>
          <p14:tracePt t="9611" x="2803525" y="4743450"/>
          <p14:tracePt t="9618" x="2767013" y="4756150"/>
          <p14:tracePt t="9627" x="2703513" y="4779963"/>
          <p14:tracePt t="9635" x="2678113" y="4805363"/>
          <p14:tracePt t="9643" x="2654300" y="4818063"/>
          <p14:tracePt t="9652" x="2641600" y="4843463"/>
          <p14:tracePt t="9656" x="2628900" y="4856163"/>
          <p14:tracePt t="9665" x="2603500" y="4868863"/>
          <p14:tracePt t="9674" x="2578100" y="4892675"/>
          <p14:tracePt t="9681" x="2554288" y="4905375"/>
          <p14:tracePt t="9689" x="2516188" y="4930775"/>
          <p14:tracePt t="9697" x="2478088" y="4956175"/>
          <p14:tracePt t="9705" x="2403475" y="4968875"/>
          <p14:tracePt t="9713" x="2328863" y="4992688"/>
          <p14:tracePt t="9722" x="2265363" y="5018088"/>
          <p14:tracePt t="9727" x="2190750" y="5043488"/>
          <p14:tracePt t="9735" x="2116138" y="5056188"/>
          <p14:tracePt t="9742" x="2065338" y="5068888"/>
          <p14:tracePt t="9752" x="2039938" y="5092700"/>
          <p14:tracePt t="9759" x="2014538" y="5092700"/>
          <p14:tracePt t="9768" x="2003425" y="5092700"/>
          <p14:tracePt t="9775" x="1990725" y="5092700"/>
          <p14:tracePt t="9785" x="1965325" y="5092700"/>
          <p14:tracePt t="9789" x="1927225" y="5092700"/>
          <p14:tracePt t="9797" x="1878013" y="5092700"/>
          <p14:tracePt t="9805" x="1827213" y="5118100"/>
          <p14:tracePt t="9813" x="1752600" y="5130800"/>
          <p14:tracePt t="9821" x="1701800" y="5143500"/>
          <p14:tracePt t="9829" x="1677988" y="5143500"/>
          <p14:tracePt t="9837" x="1652588" y="5143500"/>
          <p14:tracePt t="9845" x="1627188" y="5143500"/>
          <p14:tracePt t="9853" x="1614488" y="5156200"/>
          <p14:tracePt t="9859" x="1601788" y="5168900"/>
          <p14:tracePt t="9868" x="1577975" y="5168900"/>
          <p14:tracePt t="9875" x="1565275" y="5181600"/>
          <p14:tracePt t="9885" x="1552575" y="5194300"/>
          <p14:tracePt t="9893" x="1514475" y="5205413"/>
          <p14:tracePt t="9900" x="1452563" y="5218113"/>
          <p14:tracePt t="9907" x="1376363" y="5243513"/>
          <p14:tracePt t="9915" x="1314450" y="5256213"/>
          <p14:tracePt t="9920" x="1239838" y="5256213"/>
          <p14:tracePt t="9928" x="1176338" y="5268913"/>
          <p14:tracePt t="9936" x="1114425" y="5281613"/>
          <p14:tracePt t="9944" x="1076325" y="5294313"/>
          <p14:tracePt t="9952" x="1063625" y="5305425"/>
          <p14:tracePt t="9960" x="1050925" y="5305425"/>
          <p14:tracePt t="9968" x="1050925" y="5318125"/>
          <p14:tracePt t="10043" x="1027113" y="5343525"/>
          <p14:tracePt t="10049" x="989013" y="5356225"/>
          <p14:tracePt t="10057" x="950913" y="5381625"/>
          <p14:tracePt t="10065" x="938213" y="5394325"/>
          <p14:tracePt t="10073" x="914400" y="5418138"/>
          <p14:tracePt t="10081" x="889000" y="5430838"/>
          <p14:tracePt t="10089" x="876300" y="5443538"/>
          <p14:tracePt t="10097" x="863600" y="5443538"/>
          <p14:tracePt t="10119" x="863600" y="5456238"/>
          <p14:tracePt t="10193" x="850900" y="5468938"/>
          <p14:tracePt t="10551" x="838200" y="5456238"/>
          <p14:tracePt t="10558" x="825500" y="5443538"/>
          <p14:tracePt t="10567" x="814388" y="5443538"/>
          <p14:tracePt t="10575" x="801688" y="5418138"/>
          <p14:tracePt t="10581" x="788988" y="5418138"/>
          <p14:tracePt t="10589" x="776288" y="5407025"/>
          <p14:tracePt t="10597" x="763588" y="5407025"/>
          <p14:tracePt t="10679" x="763588" y="5418138"/>
          <p14:tracePt t="10687" x="776288" y="5430838"/>
          <p14:tracePt t="10695" x="776288" y="5443538"/>
          <p14:tracePt t="10703" x="801688" y="5468938"/>
          <p14:tracePt t="10709" x="801688" y="5481638"/>
          <p14:tracePt t="10719" x="825500" y="5507038"/>
          <p14:tracePt t="10993" x="838200" y="5507038"/>
          <p14:tracePt t="11095" x="850900" y="5507038"/>
          <p14:tracePt t="11133" x="863600" y="5507038"/>
          <p14:tracePt t="11150" x="876300" y="5518150"/>
          <p14:tracePt t="11162" x="889000" y="5518150"/>
          <p14:tracePt t="11171" x="889000" y="5530850"/>
          <p14:tracePt t="11179" x="901700" y="5543550"/>
          <p14:tracePt t="11187" x="914400" y="5543550"/>
          <p14:tracePt t="11203" x="925513" y="5543550"/>
          <p14:tracePt t="11211" x="925513" y="5556250"/>
          <p14:tracePt t="11229" x="938213" y="5556250"/>
          <p14:tracePt t="11245" x="950913" y="5568950"/>
          <p14:tracePt t="11254" x="963613" y="5568950"/>
          <p14:tracePt t="11268" x="976313" y="5581650"/>
          <p14:tracePt t="11277" x="989013" y="5594350"/>
          <p14:tracePt t="11285" x="1001713" y="5594350"/>
          <p14:tracePt t="11291" x="1050925" y="5619750"/>
          <p14:tracePt t="11302" x="1089025" y="5630863"/>
          <p14:tracePt t="11307" x="1139825" y="5630863"/>
          <p14:tracePt t="11315" x="1189038" y="5643563"/>
          <p14:tracePt t="11322" x="1252538" y="5656263"/>
          <p14:tracePt t="11331" x="1289050" y="5668963"/>
          <p14:tracePt t="11339" x="1327150" y="5681663"/>
          <p14:tracePt t="11347" x="1339850" y="5681663"/>
          <p14:tracePt t="11355" x="1352550" y="5681663"/>
          <p14:tracePt t="11361" x="1376363" y="5681663"/>
          <p14:tracePt t="11377" x="1389063" y="5681663"/>
          <p14:tracePt t="11384" x="1414463" y="5681663"/>
          <p14:tracePt t="11393" x="1427163" y="5681663"/>
          <p14:tracePt t="11401" x="1452563" y="5681663"/>
          <p14:tracePt t="11409" x="1501775" y="5681663"/>
          <p14:tracePt t="11418" x="1552575" y="5681663"/>
          <p14:tracePt t="11423" x="1601788" y="5681663"/>
          <p14:tracePt t="11431" x="1677988" y="5681663"/>
          <p14:tracePt t="11439" x="1727200" y="5681663"/>
          <p14:tracePt t="11447" x="1765300" y="5681663"/>
          <p14:tracePt t="11455" x="1790700" y="5681663"/>
          <p14:tracePt t="11463" x="1827213" y="5681663"/>
          <p14:tracePt t="11471" x="1852613" y="5681663"/>
          <p14:tracePt t="11479" x="1878013" y="5668963"/>
          <p14:tracePt t="11484" x="1903413" y="5668963"/>
          <p14:tracePt t="11493" x="1927225" y="5656263"/>
          <p14:tracePt t="11501" x="1978025" y="5643563"/>
          <p14:tracePt t="11509" x="2039938" y="5619750"/>
          <p14:tracePt t="11517" x="2103438" y="5594350"/>
          <p14:tracePt t="11525" x="2165350" y="5581650"/>
          <p14:tracePt t="11534" x="2203450" y="5556250"/>
          <p14:tracePt t="11541" x="2278063" y="5543550"/>
          <p14:tracePt t="11551" x="2328863" y="5530850"/>
          <p14:tracePt t="11555" x="2365375" y="5518150"/>
          <p14:tracePt t="11563" x="2403475" y="5507038"/>
          <p14:tracePt t="11571" x="2428875" y="5494338"/>
          <p14:tracePt t="11579" x="2452688" y="5494338"/>
          <p14:tracePt t="11587" x="2465388" y="5481638"/>
          <p14:tracePt t="11595" x="2490788" y="5481638"/>
          <p14:tracePt t="11603" x="2516188" y="5468938"/>
          <p14:tracePt t="11611" x="2554288" y="5468938"/>
          <p14:tracePt t="11618" x="2590800" y="5456238"/>
          <p14:tracePt t="11625" x="2654300" y="5443538"/>
          <p14:tracePt t="11635" x="2728913" y="5443538"/>
          <p14:tracePt t="11641" x="2803525" y="5430838"/>
          <p14:tracePt t="11651" x="2879725" y="5418138"/>
          <p14:tracePt t="11657" x="2967038" y="5407025"/>
          <p14:tracePt t="11665" x="3041650" y="5407025"/>
          <p14:tracePt t="11672" x="3103563" y="5407025"/>
          <p14:tracePt t="11681" x="3154363" y="5407025"/>
          <p14:tracePt t="11687" x="3205163" y="5418138"/>
          <p14:tracePt t="11695" x="3228975" y="5418138"/>
          <p14:tracePt t="11703" x="3241675" y="5418138"/>
          <p14:tracePt t="11711" x="3254375" y="5418138"/>
          <p14:tracePt t="11719" x="3279775" y="5443538"/>
          <p14:tracePt t="11727" x="3341688" y="5443538"/>
          <p14:tracePt t="11735" x="3405188" y="5456238"/>
          <p14:tracePt t="11743" x="3492500" y="5481638"/>
          <p14:tracePt t="11751" x="3592513" y="5507038"/>
          <p14:tracePt t="11757" x="3705225" y="5543550"/>
          <p14:tracePt t="11765" x="3805238" y="5581650"/>
          <p14:tracePt t="11772" x="3905250" y="5594350"/>
          <p14:tracePt t="11781" x="4005263" y="5594350"/>
          <p14:tracePt t="11789" x="4056063" y="5594350"/>
          <p14:tracePt t="11797" x="4105275" y="5594350"/>
          <p14:tracePt t="11875" x="4105275" y="5581650"/>
          <p14:tracePt t="11905" x="4117975" y="5581650"/>
          <p14:tracePt t="11987" x="4168775" y="5568950"/>
          <p14:tracePt t="11995" x="4243388" y="5568950"/>
          <p14:tracePt t="12003" x="4305300" y="5556250"/>
          <p14:tracePt t="12009" x="4381500" y="5556250"/>
          <p14:tracePt t="12018" x="4418013" y="5556250"/>
          <p14:tracePt t="12025" x="4430713" y="5543550"/>
          <p14:tracePt t="12035" x="4443413" y="5543550"/>
          <p14:tracePt t="12095" x="4468813" y="5543550"/>
          <p14:tracePt t="12102" x="4518025" y="5543550"/>
          <p14:tracePt t="12111" x="4594225" y="5543550"/>
          <p14:tracePt t="12119" x="4656138" y="5543550"/>
          <p14:tracePt t="12127" x="4706938" y="5543550"/>
          <p14:tracePt t="12135" x="4732338" y="5543550"/>
          <p14:tracePt t="12211" x="4743450" y="5543550"/>
          <p14:tracePt t="12219" x="4768850" y="5556250"/>
          <p14:tracePt t="12226" x="4806950" y="5568950"/>
          <p14:tracePt t="12242" x="4819650" y="5568950"/>
          <p14:tracePt t="12263" x="4819650" y="5581650"/>
          <p14:tracePt t="12289" x="4819650" y="5594350"/>
          <p14:tracePt t="12309" x="4832350" y="5607050"/>
          <p14:tracePt t="12317" x="4843463" y="5630863"/>
          <p14:tracePt t="12325" x="4843463" y="5643563"/>
          <p14:tracePt t="12331" x="4843463" y="5656263"/>
          <p14:tracePt t="12339" x="4843463" y="5681663"/>
          <p14:tracePt t="12347" x="4843463" y="5694363"/>
          <p14:tracePt t="12355" x="4843463" y="5719763"/>
          <p14:tracePt t="12363" x="4843463" y="5743575"/>
          <p14:tracePt t="12371" x="4832350" y="5781675"/>
          <p14:tracePt t="12379" x="4819650" y="5794375"/>
          <p14:tracePt t="12387" x="4794250" y="5819775"/>
          <p14:tracePt t="12395" x="4781550" y="5832475"/>
          <p14:tracePt t="12402" x="4768850" y="5843588"/>
          <p14:tracePt t="12409" x="4756150" y="5868988"/>
          <p14:tracePt t="12418" x="4732338" y="5881688"/>
          <p14:tracePt t="12425" x="4719638" y="5907088"/>
          <p14:tracePt t="12434" x="4694238" y="5919788"/>
          <p14:tracePt t="12441" x="4681538" y="5932488"/>
          <p14:tracePt t="12451" x="4668838" y="5945188"/>
          <p14:tracePt t="12457" x="4643438" y="5956300"/>
          <p14:tracePt t="12463" x="4630738" y="5956300"/>
          <p14:tracePt t="12472" x="4606925" y="5956300"/>
          <p14:tracePt t="12479" x="4581525" y="5956300"/>
          <p14:tracePt t="12487" x="4568825" y="5956300"/>
          <p14:tracePt t="12495" x="4543425" y="5956300"/>
          <p14:tracePt t="12503" x="4518025" y="5956300"/>
          <p14:tracePt t="12511" x="4494213" y="5956300"/>
          <p14:tracePt t="12519" x="4468813" y="5956300"/>
          <p14:tracePt t="12525" x="4456113" y="5956300"/>
          <p14:tracePt t="12534" x="4443413" y="5956300"/>
          <p14:tracePt t="12541" x="4430713" y="5956300"/>
          <p14:tracePt t="12552" x="4406900" y="5956300"/>
          <p14:tracePt t="12557" x="4394200" y="5945188"/>
          <p14:tracePt t="12565" x="4381500" y="5945188"/>
          <p14:tracePt t="12581" x="4356100" y="5932488"/>
          <p14:tracePt t="12589" x="4343400" y="5932488"/>
          <p14:tracePt t="12595" x="4318000" y="5919788"/>
          <p14:tracePt t="12604" x="4268788" y="5907088"/>
          <p14:tracePt t="12611" x="4230688" y="5907088"/>
          <p14:tracePt t="12620" x="4181475" y="5907088"/>
          <p14:tracePt t="12627" x="4105275" y="5894388"/>
          <p14:tracePt t="12635" x="4068763" y="5894388"/>
          <p14:tracePt t="12643" x="4030663" y="5894388"/>
          <p14:tracePt t="12651" x="4017963" y="5881688"/>
          <p14:tracePt t="12657" x="4005263" y="5881688"/>
          <p14:tracePt t="12665" x="3992563" y="5881688"/>
          <p14:tracePt t="12739" x="3979863" y="5881688"/>
          <p14:tracePt t="12767" x="3968750" y="5881688"/>
          <p14:tracePt t="12775" x="3879850" y="5881688"/>
          <p14:tracePt t="12783" x="3817938" y="5894388"/>
          <p14:tracePt t="12788" x="3743325" y="5907088"/>
          <p14:tracePt t="12797" x="3692525" y="5919788"/>
          <p14:tracePt t="12805" x="3667125" y="5932488"/>
          <p14:tracePt t="12907" x="3654425" y="5932488"/>
          <p14:tracePt t="13045" x="3643313" y="5932488"/>
          <p14:tracePt t="13052" x="3630613" y="5945188"/>
          <p14:tracePt t="13111" x="3617913" y="5956300"/>
          <p14:tracePt t="13123" x="3617913" y="5969000"/>
          <p14:tracePt t="13131" x="3605213" y="5969000"/>
          <p14:tracePt t="13139" x="3605213" y="5981700"/>
          <p14:tracePt t="13915" x="3617913" y="5994400"/>
          <p14:tracePt t="13927" x="3705225" y="6019800"/>
          <p14:tracePt t="13931" x="3792538" y="6045200"/>
          <p14:tracePt t="13939" x="3892550" y="6069013"/>
          <p14:tracePt t="13947" x="3992563" y="6107113"/>
          <p14:tracePt t="13955" x="4105275" y="6132513"/>
          <p14:tracePt t="13960" x="4205288" y="6157913"/>
          <p14:tracePt t="13968" x="4318000" y="6181725"/>
          <p14:tracePt t="13976" x="4406900" y="6207125"/>
          <p14:tracePt t="13984" x="4456113" y="6207125"/>
          <p14:tracePt t="13992" x="4468813" y="6207125"/>
          <p14:tracePt t="14000" x="4481513" y="6207125"/>
          <p14:tracePt t="14031" x="4506913" y="6207125"/>
          <p14:tracePt t="14039" x="4530725" y="6157913"/>
          <p14:tracePt t="14047" x="4568825" y="6119813"/>
          <p14:tracePt t="14055" x="4581525" y="6094413"/>
          <p14:tracePt t="14063" x="4606925" y="6069013"/>
          <p14:tracePt t="14071" x="4619625" y="6056313"/>
          <p14:tracePt t="14079" x="4630738" y="6032500"/>
          <p14:tracePt t="14088" x="4643438" y="6019800"/>
          <p14:tracePt t="14093" x="4668838" y="6007100"/>
          <p14:tracePt t="14101" x="4668838" y="5981700"/>
          <p14:tracePt t="14109" x="4668838" y="5956300"/>
          <p14:tracePt t="14117" x="4668838" y="5945188"/>
          <p14:tracePt t="14125" x="4668838" y="5919788"/>
          <p14:tracePt t="14135" x="4656138" y="5894388"/>
          <p14:tracePt t="14141" x="4630738" y="5856288"/>
          <p14:tracePt t="14150" x="4606925" y="5832475"/>
          <p14:tracePt t="14155" x="4581525" y="5781675"/>
          <p14:tracePt t="14163" x="4518025" y="5743575"/>
          <p14:tracePt t="14172" x="4468813" y="5719763"/>
          <p14:tracePt t="14179" x="4443413" y="5707063"/>
          <p14:tracePt t="14186" x="4418013" y="5694363"/>
          <p14:tracePt t="14195" x="4368800" y="5681663"/>
          <p14:tracePt t="14203" x="4305300" y="5656263"/>
          <p14:tracePt t="14211" x="4281488" y="5643563"/>
          <p14:tracePt t="14219" x="4243388" y="5643563"/>
          <p14:tracePt t="14225" x="4230688" y="5643563"/>
          <p14:tracePt t="14235" x="4205288" y="5656263"/>
          <p14:tracePt t="14241" x="4181475" y="5668963"/>
          <p14:tracePt t="14250" x="4168775" y="5681663"/>
          <p14:tracePt t="14257" x="4143375" y="5707063"/>
          <p14:tracePt t="14267" x="4130675" y="5707063"/>
          <p14:tracePt t="14273" x="4117975" y="5719763"/>
          <p14:tracePt t="14281" x="4092575" y="5732463"/>
          <p14:tracePt t="14287" x="4081463" y="5743575"/>
          <p14:tracePt t="14295" x="4056063" y="5756275"/>
          <p14:tracePt t="14303" x="4043363" y="5756275"/>
          <p14:tracePt t="14311" x="4017963" y="5768975"/>
          <p14:tracePt t="14319" x="3992563" y="5768975"/>
          <p14:tracePt t="14327" x="3968750" y="5781675"/>
          <p14:tracePt t="14334" x="3943350" y="5794375"/>
          <p14:tracePt t="14343" x="3930650" y="5807075"/>
          <p14:tracePt t="14351" x="3905250" y="5819775"/>
          <p14:tracePt t="14357" x="3905250" y="5832475"/>
          <p14:tracePt t="14367" x="3892550" y="5843588"/>
          <p14:tracePt t="14382" x="3892550" y="5856288"/>
          <p14:tracePt t="14389" x="3867150" y="5868988"/>
          <p14:tracePt t="14397" x="3867150" y="5894388"/>
          <p14:tracePt t="14405" x="3856038" y="5919788"/>
          <p14:tracePt t="14411" x="3856038" y="5945188"/>
          <p14:tracePt t="14420" x="3856038" y="5956300"/>
          <p14:tracePt t="14427" x="3856038" y="5969000"/>
          <p14:tracePt t="14434" x="3856038" y="5994400"/>
          <p14:tracePt t="14443" x="3856038" y="6007100"/>
          <p14:tracePt t="14451" x="3867150" y="6032500"/>
          <p14:tracePt t="14459" x="3879850" y="6045200"/>
          <p14:tracePt t="14468" x="3905250" y="6056313"/>
          <p14:tracePt t="14475" x="3917950" y="6069013"/>
          <p14:tracePt t="14481" x="3943350" y="6081713"/>
          <p14:tracePt t="14489" x="3956050" y="6107113"/>
          <p14:tracePt t="14497" x="3968750" y="6119813"/>
          <p14:tracePt t="14505" x="4005263" y="6119813"/>
          <p14:tracePt t="14513" x="4043363" y="6119813"/>
          <p14:tracePt t="14521" x="4068763" y="6145213"/>
          <p14:tracePt t="14529" x="4105275" y="6145213"/>
          <p14:tracePt t="14536" x="4143375" y="6145213"/>
          <p14:tracePt t="14543" x="4181475" y="6157913"/>
          <p14:tracePt t="14550" x="4217988" y="6157913"/>
          <p14:tracePt t="14559" x="4268788" y="6157913"/>
          <p14:tracePt t="14567" x="4318000" y="6157913"/>
          <p14:tracePt t="14575" x="4381500" y="6132513"/>
          <p14:tracePt t="14585" x="4406900" y="6132513"/>
          <p14:tracePt t="14591" x="4443413" y="6119813"/>
          <p14:tracePt t="14601" x="4468813" y="6107113"/>
          <p14:tracePt t="14607" x="4481513" y="6107113"/>
          <p14:tracePt t="14613" x="4506913" y="6094413"/>
          <p14:tracePt t="14621" x="4530725" y="6081713"/>
          <p14:tracePt t="14629" x="4543425" y="6069013"/>
          <p14:tracePt t="14638" x="4568825" y="6056313"/>
          <p14:tracePt t="14645" x="4581525" y="6032500"/>
          <p14:tracePt t="14653" x="4606925" y="6019800"/>
          <p14:tracePt t="14661" x="4619625" y="5994400"/>
          <p14:tracePt t="14670" x="4643438" y="5969000"/>
          <p14:tracePt t="14675" x="4643438" y="5919788"/>
          <p14:tracePt t="14684" x="4668838" y="5856288"/>
          <p14:tracePt t="14691" x="4668838" y="5794375"/>
          <p14:tracePt t="14701" x="4668838" y="5719763"/>
          <p14:tracePt t="14707" x="4656138" y="5668963"/>
          <p14:tracePt t="14717" x="4643438" y="5607050"/>
          <p14:tracePt t="14723" x="4619625" y="5594350"/>
          <p14:tracePt t="14731" x="4606925" y="5581650"/>
          <p14:tracePt t="14737" x="4581525" y="5556250"/>
          <p14:tracePt t="14745" x="4568825" y="5556250"/>
          <p14:tracePt t="14753" x="4530725" y="5530850"/>
          <p14:tracePt t="14761" x="4481513" y="5507038"/>
          <p14:tracePt t="14769" x="4456113" y="5507038"/>
          <p14:tracePt t="14777" x="4406900" y="5507038"/>
          <p14:tracePt t="14785" x="4368800" y="5507038"/>
          <p14:tracePt t="14793" x="4330700" y="5507038"/>
          <p14:tracePt t="14801" x="4294188" y="5507038"/>
          <p14:tracePt t="14807" x="4256088" y="5530850"/>
          <p14:tracePt t="14817" x="4217988" y="5543550"/>
          <p14:tracePt t="14823" x="4192588" y="5556250"/>
          <p14:tracePt t="14831" x="4168775" y="5556250"/>
          <p14:tracePt t="14838" x="4143375" y="5556250"/>
          <p14:tracePt t="14847" x="4105275" y="5556250"/>
          <p14:tracePt t="14855" x="4081463" y="5556250"/>
          <p14:tracePt t="14863" x="4056063" y="5556250"/>
          <p14:tracePt t="14869" x="4030663" y="5556250"/>
          <p14:tracePt t="14877" x="4005263" y="5556250"/>
          <p14:tracePt t="14885" x="3992563" y="5568950"/>
          <p14:tracePt t="14905" x="3956050" y="5594350"/>
          <p14:tracePt t="14909" x="3943350" y="5619750"/>
          <p14:tracePt t="14917" x="3917950" y="5630863"/>
          <p14:tracePt t="14925" x="3905250" y="5656263"/>
          <p14:tracePt t="14932" x="3879850" y="5668963"/>
          <p14:tracePt t="14939" x="3879850" y="5694363"/>
          <p14:tracePt t="14947" x="3867150" y="5707063"/>
          <p14:tracePt t="14955" x="3867150" y="5719763"/>
          <p14:tracePt t="14963" x="3867150" y="5743575"/>
          <p14:tracePt t="14971" x="3867150" y="5756275"/>
          <p14:tracePt t="14987" x="3879850" y="5781675"/>
          <p14:tracePt t="14995" x="3892550" y="5807075"/>
          <p14:tracePt t="15001" x="3917950" y="5819775"/>
          <p14:tracePt t="15009" x="3930650" y="5843588"/>
          <p14:tracePt t="15017" x="3956050" y="5856288"/>
          <p14:tracePt t="15025" x="3979863" y="5881688"/>
          <p14:tracePt t="15034" x="4005263" y="5894388"/>
          <p14:tracePt t="15041" x="4030663" y="5907088"/>
          <p14:tracePt t="15050" x="4056063" y="5919788"/>
          <p14:tracePt t="15057" x="4081463" y="5919788"/>
          <p14:tracePt t="15063" x="4117975" y="5919788"/>
          <p14:tracePt t="15071" x="4143375" y="5919788"/>
          <p14:tracePt t="15079" x="4168775" y="5919788"/>
          <p14:tracePt t="15087" x="4181475" y="5919788"/>
          <p14:tracePt t="15095" x="4217988" y="5907088"/>
          <p14:tracePt t="15103" x="4256088" y="5894388"/>
          <p14:tracePt t="15111" x="4268788" y="5894388"/>
          <p14:tracePt t="15119" x="4294188" y="5881688"/>
          <p14:tracePt t="15125" x="4305300" y="5868988"/>
          <p14:tracePt t="15134" x="4330700" y="5856288"/>
          <p14:tracePt t="15141" x="4343400" y="5832475"/>
          <p14:tracePt t="15150" x="4368800" y="5807075"/>
          <p14:tracePt t="15157" x="4381500" y="5794375"/>
          <p14:tracePt t="15167" x="4381500" y="5781675"/>
          <p14:tracePt t="15173" x="4381500" y="5743575"/>
          <p14:tracePt t="15181" x="4368800" y="5707063"/>
          <p14:tracePt t="15188" x="4356100" y="5668963"/>
          <p14:tracePt t="15195" x="4343400" y="5643563"/>
          <p14:tracePt t="15203" x="4318000" y="5619750"/>
          <p14:tracePt t="15211" x="4305300" y="5594350"/>
          <p14:tracePt t="15219" x="4294188" y="5581650"/>
          <p14:tracePt t="15226" x="4281488" y="5568950"/>
          <p14:tracePt t="15234" x="4256088" y="5556250"/>
          <p14:tracePt t="15242" x="4243388" y="5556250"/>
          <p14:tracePt t="15250" x="4230688" y="5556250"/>
          <p14:tracePt t="15256" x="4205288" y="5556250"/>
          <p14:tracePt t="15266" x="4181475" y="5556250"/>
          <p14:tracePt t="15272" x="4168775" y="5556250"/>
          <p14:tracePt t="15281" x="4117975" y="5568950"/>
          <p14:tracePt t="15288" x="4068763" y="5594350"/>
          <p14:tracePt t="15296" x="4005263" y="5607050"/>
          <p14:tracePt t="15304" x="3968750" y="5619750"/>
          <p14:tracePt t="15312" x="3930650" y="5619750"/>
          <p14:tracePt t="15320" x="3905250" y="5630863"/>
          <p14:tracePt t="15326" x="3879850" y="5643563"/>
          <p14:tracePt t="15335" x="3867150" y="5643563"/>
          <p14:tracePt t="15342" x="3856038" y="5668963"/>
          <p14:tracePt t="15351" x="3843338" y="5681663"/>
          <p14:tracePt t="15358" x="3817938" y="5694363"/>
          <p14:tracePt t="15366" x="3805238" y="5732463"/>
          <p14:tracePt t="15374" x="3779838" y="5743575"/>
          <p14:tracePt t="15383" x="3779838" y="5781675"/>
          <p14:tracePt t="15388" x="3767138" y="5819775"/>
          <p14:tracePt t="15396" x="3756025" y="5843588"/>
          <p14:tracePt t="15404" x="3756025" y="5868988"/>
          <p14:tracePt t="15412" x="3756025" y="5894388"/>
          <p14:tracePt t="15420" x="3756025" y="5919788"/>
          <p14:tracePt t="15428" x="3767138" y="5932488"/>
          <p14:tracePt t="15437" x="3779838" y="5956300"/>
          <p14:tracePt t="15445" x="3792538" y="5969000"/>
          <p14:tracePt t="15451" x="3817938" y="5994400"/>
          <p14:tracePt t="15459" x="3830638" y="6019800"/>
          <p14:tracePt t="15468" x="3856038" y="6032500"/>
          <p14:tracePt t="15475" x="3867150" y="6045200"/>
          <p14:tracePt t="15484" x="3892550" y="6045200"/>
          <p14:tracePt t="15491" x="3917950" y="6056313"/>
          <p14:tracePt t="15501" x="3943350" y="6056313"/>
          <p14:tracePt t="15507" x="3968750" y="6056313"/>
          <p14:tracePt t="15513" x="3979863" y="6056313"/>
          <p14:tracePt t="15521" x="3992563" y="6056313"/>
          <p14:tracePt t="15529" x="4017963" y="6056313"/>
          <p14:tracePt t="15536" x="4030663" y="6056313"/>
          <p14:tracePt t="15545" x="4043363" y="6056313"/>
          <p14:tracePt t="15552" x="4056063" y="6056313"/>
          <p14:tracePt t="15681" x="4030663" y="6056313"/>
          <p14:tracePt t="15689" x="3979863" y="6056313"/>
          <p14:tracePt t="15697" x="3905250" y="6056313"/>
          <p14:tracePt t="15705" x="3830638" y="6056313"/>
          <p14:tracePt t="15711" x="3717925" y="6069013"/>
          <p14:tracePt t="15719" x="3605213" y="6094413"/>
          <p14:tracePt t="15727" x="3505200" y="6119813"/>
          <p14:tracePt t="15735" x="3392488" y="6145213"/>
          <p14:tracePt t="15743" x="3279775" y="6169025"/>
          <p14:tracePt t="15751" x="3167063" y="6207125"/>
          <p14:tracePt t="15759" x="3067050" y="6257925"/>
          <p14:tracePt t="15767" x="2979738" y="6294438"/>
          <p14:tracePt t="15773" x="2890838" y="6345238"/>
          <p14:tracePt t="15782" x="2816225" y="6381750"/>
          <p14:tracePt t="15789" x="2728913" y="6407150"/>
          <p14:tracePt t="15797" x="2641600" y="6432550"/>
          <p14:tracePt t="15805" x="2554288" y="6445250"/>
          <p14:tracePt t="15813" x="2452688" y="6457950"/>
          <p14:tracePt t="15821" x="2378075" y="6470650"/>
          <p14:tracePt t="15829" x="2303463" y="6494463"/>
          <p14:tracePt t="15835" x="2252663" y="6507163"/>
          <p14:tracePt t="15843" x="2178050" y="6507163"/>
          <p14:tracePt t="15851" x="2165350" y="6507163"/>
          <p14:tracePt t="15859" x="2152650" y="6519863"/>
          <p14:tracePt t="15892" x="2139950" y="6519863"/>
          <p14:tracePt t="15899" x="2127250" y="6532563"/>
          <p14:tracePt t="15904" x="2103438" y="6532563"/>
          <p14:tracePt t="15913" x="2052638" y="6532563"/>
          <p14:tracePt t="15921" x="1990725" y="6532563"/>
          <p14:tracePt t="15929" x="1878013" y="6519863"/>
          <p14:tracePt t="15937" x="1778000" y="6507163"/>
          <p14:tracePt t="15945" x="1689100" y="6483350"/>
          <p14:tracePt t="15953" x="1639888" y="6457950"/>
          <p14:tracePt t="15961" x="1565275" y="6445250"/>
          <p14:tracePt t="15969" x="1501775" y="6419850"/>
          <p14:tracePt t="15975" x="1465263" y="6407150"/>
          <p14:tracePt t="15983" x="1439863" y="6381750"/>
          <p14:tracePt t="15990" x="1414463" y="6370638"/>
          <p14:tracePt t="15998" x="1401763" y="6345238"/>
          <p14:tracePt t="16006" x="1389063" y="6332538"/>
          <p14:tracePt t="16015" x="1352550" y="6319838"/>
          <p14:tracePt t="16022" x="1301750" y="6281738"/>
          <p14:tracePt t="16030" x="1227138" y="6269038"/>
          <p14:tracePt t="16036" x="1163638" y="6245225"/>
          <p14:tracePt t="16044" x="1089025" y="6219825"/>
          <p14:tracePt t="16052" x="1014413" y="6207125"/>
          <p14:tracePt t="16060" x="950913" y="6194425"/>
          <p14:tracePt t="16068" x="876300" y="6169025"/>
          <p14:tracePt t="16076" x="801688" y="6145213"/>
          <p14:tracePt t="16084" x="763588" y="6132513"/>
          <p14:tracePt t="16093" x="738188" y="6132513"/>
          <p14:tracePt t="16100" x="712788" y="6132513"/>
          <p14:tracePt t="16107" x="701675" y="6132513"/>
          <p14:tracePt t="16123" x="688975" y="6132513"/>
          <p14:tracePt t="16169" x="676275" y="6132513"/>
          <p14:tracePt t="16177" x="663575" y="6132513"/>
          <p14:tracePt t="16185" x="650875" y="6145213"/>
          <p14:tracePt t="16193" x="625475" y="6169025"/>
          <p14:tracePt t="16201" x="612775" y="6194425"/>
          <p14:tracePt t="16209" x="588963" y="6219825"/>
          <p14:tracePt t="16217" x="588963" y="6245225"/>
          <p14:tracePt t="16225" x="563563" y="6307138"/>
          <p14:tracePt t="16232" x="563563" y="6345238"/>
          <p14:tracePt t="16239" x="563563" y="6381750"/>
          <p14:tracePt t="16247" x="563563" y="6394450"/>
          <p14:tracePt t="16255" x="576263" y="6419850"/>
          <p14:tracePt t="16263" x="588963" y="6432550"/>
          <p14:tracePt t="16271" x="600075" y="6457950"/>
          <p14:tracePt t="16279" x="625475" y="6470650"/>
          <p14:tracePt t="16286" x="638175" y="6483350"/>
          <p14:tracePt t="16293" x="676275" y="6507163"/>
          <p14:tracePt t="16301" x="725488" y="6532563"/>
          <p14:tracePt t="16309" x="788988" y="6545263"/>
          <p14:tracePt t="16317" x="850900" y="6557963"/>
          <p14:tracePt t="16325" x="914400" y="6570663"/>
          <p14:tracePt t="16333" x="976313" y="6583363"/>
          <p14:tracePt t="16341" x="1014413" y="6594475"/>
          <p14:tracePt t="16350" x="1038225" y="6607175"/>
          <p14:tracePt t="16355" x="1050925" y="6607175"/>
          <p14:tracePt t="16363" x="1076325" y="6607175"/>
          <p14:tracePt t="16371" x="1089025" y="6619875"/>
          <p14:tracePt t="16379" x="1114425" y="6619875"/>
          <p14:tracePt t="16387" x="1127125" y="6632575"/>
          <p14:tracePt t="16395" x="1163638" y="6632575"/>
          <p14:tracePt t="16403" x="1214438" y="6632575"/>
          <p14:tracePt t="16411" x="1239838" y="6632575"/>
          <p14:tracePt t="16417" x="1263650" y="6632575"/>
          <p14:tracePt t="16425" x="1314450" y="6632575"/>
          <p14:tracePt t="16434" x="1339850" y="6619875"/>
          <p14:tracePt t="16441" x="1376363" y="6607175"/>
          <p14:tracePt t="16450" x="1427163" y="6607175"/>
          <p14:tracePt t="16457" x="1465263" y="6594475"/>
          <p14:tracePt t="16467" x="1489075" y="6583363"/>
          <p14:tracePt t="16473" x="1539875" y="6583363"/>
          <p14:tracePt t="16482" x="1614488" y="6557963"/>
          <p14:tracePt t="16487" x="1665288" y="6545263"/>
          <p14:tracePt t="16495" x="1739900" y="6519863"/>
          <p14:tracePt t="16504" x="1778000" y="6519863"/>
          <p14:tracePt t="16511" x="1827213" y="6507163"/>
          <p14:tracePt t="16520" x="1852613" y="6483350"/>
          <p14:tracePt t="16527" x="1903413" y="6470650"/>
          <p14:tracePt t="16534" x="1965325" y="6470650"/>
          <p14:tracePt t="16543" x="2014538" y="6457950"/>
          <p14:tracePt t="16551" x="2090738" y="6445250"/>
          <p14:tracePt t="16557" x="2152650" y="6432550"/>
          <p14:tracePt t="16567" x="2203450" y="6407150"/>
          <p14:tracePt t="16573" x="2228850" y="6407150"/>
          <p14:tracePt t="16582" x="2239963" y="6407150"/>
          <p14:tracePt t="16589" x="2252663" y="6407150"/>
          <p14:tracePt t="16597" x="2278063" y="6394450"/>
          <p14:tracePt t="16613" x="2290763" y="6394450"/>
          <p14:tracePt t="16627" x="2316163" y="6381750"/>
          <p14:tracePt t="16635" x="2328863" y="6381750"/>
          <p14:tracePt t="16643" x="2365375" y="6370638"/>
          <p14:tracePt t="16651" x="2416175" y="6357938"/>
          <p14:tracePt t="16659" x="2490788" y="6345238"/>
          <p14:tracePt t="16667" x="2565400" y="6332538"/>
          <p14:tracePt t="16675" x="2628900" y="6307138"/>
          <p14:tracePt t="16681" x="2703513" y="6294438"/>
          <p14:tracePt t="16689" x="2728913" y="6294438"/>
          <p14:tracePt t="16697" x="2754313" y="6294438"/>
          <p14:tracePt t="16705" x="2778125" y="6294438"/>
          <p14:tracePt t="16713" x="2790825" y="6294438"/>
          <p14:tracePt t="16763" x="2803525" y="6294438"/>
          <p14:tracePt t="16775" x="2803525" y="6281738"/>
          <p14:tracePt t="16783" x="2816225" y="6281738"/>
          <p14:tracePt t="16791" x="2828925" y="6269038"/>
          <p14:tracePt t="16800" x="2841625" y="6269038"/>
          <p14:tracePt t="16807" x="2854325" y="6269038"/>
          <p14:tracePt t="16813" x="2879725" y="6269038"/>
          <p14:tracePt t="16821" x="2890838" y="6269038"/>
          <p14:tracePt t="16829" x="2903538" y="6269038"/>
          <p14:tracePt t="16837" x="2928938" y="6269038"/>
          <p14:tracePt t="16845" x="2941638" y="6269038"/>
          <p14:tracePt t="16853" x="2954338" y="6269038"/>
          <p14:tracePt t="16861" x="2967038" y="6269038"/>
          <p14:tracePt t="16869" x="3003550" y="6269038"/>
          <p14:tracePt t="16875" x="3016250" y="6269038"/>
          <p14:tracePt t="16884" x="3028950" y="6281738"/>
          <p14:tracePt t="16891" x="3054350" y="6281738"/>
          <p14:tracePt t="16905" x="3079750" y="6281738"/>
          <p14:tracePt t="16907" x="3092450" y="6281738"/>
          <p14:tracePt t="16918" x="3103563" y="6294438"/>
          <p14:tracePt t="16923" x="3128963" y="6294438"/>
          <p14:tracePt t="16931" x="3141663" y="6294438"/>
          <p14:tracePt t="16938" x="3154363" y="6294438"/>
          <p14:tracePt t="16944" x="3179763" y="6294438"/>
          <p14:tracePt t="16952" x="3192463" y="6294438"/>
          <p14:tracePt t="16960" x="3205163" y="6294438"/>
          <p14:tracePt t="16968" x="3216275" y="6294438"/>
          <p14:tracePt t="16976" x="3254375" y="6294438"/>
          <p14:tracePt t="16984" x="3279775" y="6294438"/>
          <p14:tracePt t="16993" x="3317875" y="6294438"/>
          <p14:tracePt t="17001" x="3354388" y="6294438"/>
          <p14:tracePt t="17007" x="3379788" y="6294438"/>
          <p14:tracePt t="17016" x="3405188" y="6307138"/>
          <p14:tracePt t="17023" x="3417888" y="6307138"/>
          <p14:tracePt t="17032" x="3441700" y="6307138"/>
          <p14:tracePt t="17039" x="3454400" y="6319838"/>
          <p14:tracePt t="17055" x="3479800" y="6319838"/>
          <p14:tracePt t="17063" x="3492500" y="6319838"/>
          <p14:tracePt t="17069" x="3505200" y="6319838"/>
          <p14:tracePt t="17077" x="3517900" y="6319838"/>
          <p14:tracePt t="17085" x="3530600" y="6319838"/>
          <p14:tracePt t="17093" x="3554413" y="6319838"/>
          <p14:tracePt t="17101" x="3592513" y="6319838"/>
          <p14:tracePt t="17109" x="3654425" y="6332538"/>
          <p14:tracePt t="17116" x="3692525" y="6345238"/>
          <p14:tracePt t="17125" x="3743325" y="6357938"/>
          <p14:tracePt t="17133" x="3767138" y="6357938"/>
          <p14:tracePt t="17139" x="3792538" y="6370638"/>
          <p14:tracePt t="17147" x="3817938" y="6370638"/>
          <p14:tracePt t="17155" x="3830638" y="6370638"/>
          <p14:tracePt t="17271" x="3805238" y="6381750"/>
          <p14:tracePt t="17279" x="3756025" y="6407150"/>
          <p14:tracePt t="17287" x="3679825" y="6419850"/>
          <p14:tracePt t="17295" x="3630613" y="6432550"/>
          <p14:tracePt t="17303" x="3567113" y="6445250"/>
          <p14:tracePt t="17311" x="3492500" y="6457950"/>
          <p14:tracePt t="17320" x="3417888" y="6470650"/>
          <p14:tracePt t="17327" x="3354388" y="6494463"/>
          <p14:tracePt t="17334" x="3279775" y="6519863"/>
          <p14:tracePt t="17341" x="3192463" y="6545263"/>
          <p14:tracePt t="17351" x="3103563" y="6570663"/>
          <p14:tracePt t="17357" x="3003550" y="6570663"/>
          <p14:tracePt t="17366" x="2903538" y="6570663"/>
          <p14:tracePt t="17373" x="2778125" y="6570663"/>
          <p14:tracePt t="17384" x="2690813" y="6557963"/>
          <p14:tracePt t="17389" x="2590800" y="6532563"/>
          <p14:tracePt t="17395" x="2516188" y="6519863"/>
          <p14:tracePt t="17404" x="2452688" y="6494463"/>
          <p14:tracePt t="17411" x="2390775" y="6483350"/>
          <p14:tracePt t="17419" x="2352675" y="6457950"/>
          <p14:tracePt t="17427" x="2339975" y="6445250"/>
          <p14:tracePt t="17488" x="2339975" y="6432550"/>
          <p14:tracePt t="17699" x="2352675" y="6432550"/>
          <p14:tracePt t="17707" x="2365375" y="6432550"/>
          <p14:tracePt t="17943" x="2365375" y="6445250"/>
          <p14:tracePt t="18045" x="2378075" y="6457950"/>
          <p14:tracePt t="18063" x="2390775" y="6470650"/>
          <p14:tracePt t="18091" x="2403475" y="6470650"/>
          <p14:tracePt t="18099" x="2416175" y="6483350"/>
          <p14:tracePt t="18107" x="2441575" y="6494463"/>
          <p14:tracePt t="18116" x="2452688" y="6494463"/>
          <p14:tracePt t="18121" x="2478088" y="6494463"/>
          <p14:tracePt t="18129" x="2490788" y="6507163"/>
          <p14:tracePt t="18137" x="2516188" y="6519863"/>
          <p14:tracePt t="18145" x="2528888" y="6519863"/>
          <p14:tracePt t="18153" x="2541588" y="6519863"/>
          <p14:tracePt t="18161" x="2565400" y="6519863"/>
          <p14:tracePt t="18177" x="2578100" y="6519863"/>
          <p14:tracePt t="18183" x="2578100" y="6532563"/>
          <p14:tracePt t="18503" x="2590800" y="6532563"/>
          <p14:tracePt t="18509" x="2603500" y="6545263"/>
          <p14:tracePt t="18517" x="2616200" y="6557963"/>
          <p14:tracePt t="18525" x="2628900" y="6557963"/>
          <p14:tracePt t="18533" x="2641600" y="6570663"/>
          <p14:tracePt t="18541" x="2667000" y="6583363"/>
          <p14:tracePt t="18550" x="2678113" y="6583363"/>
          <p14:tracePt t="18557" x="2690813" y="6583363"/>
          <p14:tracePt t="18567" x="2703513" y="6583363"/>
          <p14:tracePt t="18571" x="2716213" y="6583363"/>
          <p14:tracePt t="18579" x="2716213" y="6594475"/>
          <p14:tracePt t="18591" x="2728913" y="6594475"/>
          <p14:tracePt t="18607" x="2741613" y="6594475"/>
          <p14:tracePt t="18616" x="2754313" y="6594475"/>
          <p14:tracePt t="18623" x="2767013" y="6594475"/>
          <p14:tracePt t="18633" x="2790825" y="6594475"/>
          <p14:tracePt t="18637" x="2803525" y="6594475"/>
          <p14:tracePt t="18645" x="2828925" y="6583363"/>
          <p14:tracePt t="18653" x="2854325" y="6570663"/>
          <p14:tracePt t="18661" x="2879725" y="6557963"/>
          <p14:tracePt t="18677" x="2890838" y="6557963"/>
          <p14:tracePt t="18731" x="2903538" y="6545263"/>
          <p14:tracePt t="18747" x="2916238" y="6532563"/>
          <p14:tracePt t="18763" x="2916238" y="6519863"/>
          <p14:tracePt t="18769" x="2928938" y="6519863"/>
          <p14:tracePt t="18785" x="2941638" y="6507163"/>
          <p14:tracePt t="18793" x="2954338" y="6507163"/>
          <p14:tracePt t="18817" x="2967038" y="6494463"/>
          <p14:tracePt t="18832" x="2967038" y="6470650"/>
          <p14:tracePt t="18839" x="2979738" y="6470650"/>
          <p14:tracePt t="18847" x="2992438" y="6457950"/>
          <p14:tracePt t="18863" x="2992438" y="6445250"/>
          <p14:tracePt t="18871" x="2992438" y="6432550"/>
          <p14:tracePt t="18961" x="2992438" y="6419850"/>
          <p14:tracePt t="18967" x="3003550" y="6419850"/>
          <p14:tracePt t="18999" x="3003550" y="6407150"/>
          <p14:tracePt t="19023" x="3003550" y="6394450"/>
          <p14:tracePt t="19069" x="3003550" y="6381750"/>
          <p14:tracePt t="19824" x="3028950" y="6394450"/>
          <p14:tracePt t="19832" x="3028950" y="6407150"/>
          <p14:tracePt t="19840" x="3041650" y="6407150"/>
          <p14:tracePt t="19856" x="3041650" y="6419850"/>
          <p14:tracePt t="19864" x="3067050" y="6432550"/>
          <p14:tracePt t="19878" x="3079750" y="6432550"/>
          <p14:tracePt t="19886" x="3092450" y="6445250"/>
          <p14:tracePt t="19898" x="3154363" y="6457950"/>
          <p14:tracePt t="19902" x="3228975" y="6470650"/>
          <p14:tracePt t="19910" x="3317875" y="6483350"/>
          <p14:tracePt t="19918" x="3429000" y="6494463"/>
          <p14:tracePt t="19926" x="3579813" y="6519863"/>
          <p14:tracePt t="19934" x="3743325" y="6532563"/>
          <p14:tracePt t="19940" x="3892550" y="6532563"/>
          <p14:tracePt t="19948" x="4030663" y="6519863"/>
          <p14:tracePt t="19956" x="4168775" y="6507163"/>
          <p14:tracePt t="19964" x="4268788" y="6507163"/>
          <p14:tracePt t="19972" x="4368800" y="6483350"/>
          <p14:tracePt t="19981" x="4443413" y="6470650"/>
          <p14:tracePt t="19988" x="4506913" y="6457950"/>
          <p14:tracePt t="19996" x="4568825" y="6432550"/>
          <p14:tracePt t="20004" x="4643438" y="6407150"/>
          <p14:tracePt t="20010" x="4719638" y="6381750"/>
          <p14:tracePt t="20018" x="4819650" y="6357938"/>
          <p14:tracePt t="20026" x="4919663" y="6332538"/>
          <p14:tracePt t="20034" x="5045075" y="6307138"/>
          <p14:tracePt t="20042" x="5157788" y="6281738"/>
          <p14:tracePt t="20050" x="5281613" y="6269038"/>
          <p14:tracePt t="20058" x="5394325" y="6257925"/>
          <p14:tracePt t="20067" x="5495925" y="6245225"/>
          <p14:tracePt t="20072" x="5607050" y="6194425"/>
          <p14:tracePt t="20081" x="5708650" y="6169025"/>
          <p14:tracePt t="20088" x="5795963" y="6145213"/>
          <p14:tracePt t="20096" x="5895975" y="6119813"/>
          <p14:tracePt t="20104" x="6008688" y="6094413"/>
          <p14:tracePt t="20112" x="6121400" y="6069013"/>
          <p14:tracePt t="20120" x="6259513" y="6045200"/>
          <p14:tracePt t="20128" x="6421438" y="6007100"/>
          <p14:tracePt t="20134" x="6584950" y="5969000"/>
          <p14:tracePt t="20142" x="6696075" y="5956300"/>
          <p14:tracePt t="20150" x="6797675" y="5945188"/>
          <p14:tracePt t="20158" x="6921500" y="5919788"/>
          <p14:tracePt t="20166" x="7010400" y="5907088"/>
          <p14:tracePt t="20174" x="7097713" y="5881688"/>
          <p14:tracePt t="20183" x="7159625" y="5856288"/>
          <p14:tracePt t="20190" x="7235825" y="5843588"/>
          <p14:tracePt t="20198" x="7285038" y="5832475"/>
          <p14:tracePt t="20204" x="7359650" y="5832475"/>
          <p14:tracePt t="20212" x="7448550" y="5807075"/>
          <p14:tracePt t="20220" x="7548563" y="5794375"/>
          <p14:tracePt t="20228" x="7673975" y="5768975"/>
          <p14:tracePt t="20236" x="7785100" y="5756275"/>
          <p14:tracePt t="20244" x="7935913" y="5743575"/>
          <p14:tracePt t="20252" x="8035925" y="5719763"/>
          <p14:tracePt t="20260" x="8123238" y="5719763"/>
          <p14:tracePt t="20266" x="8186738" y="5694363"/>
          <p14:tracePt t="20274" x="8235950" y="5694363"/>
          <p14:tracePt t="20282" x="8286750" y="5681663"/>
          <p14:tracePt t="20290" x="8312150" y="5668963"/>
          <p14:tracePt t="20298" x="8335963" y="5643563"/>
          <p14:tracePt t="20306" x="8348663" y="5619750"/>
          <p14:tracePt t="20314" x="8374063" y="5581650"/>
          <p14:tracePt t="20322" x="8386763" y="5556250"/>
          <p14:tracePt t="20328" x="8412163" y="5518150"/>
          <p14:tracePt t="20336" x="8435975" y="5456238"/>
          <p14:tracePt t="20344" x="8461375" y="5407025"/>
          <p14:tracePt t="20352" x="8474075" y="5330825"/>
          <p14:tracePt t="20360" x="8499475" y="5256213"/>
          <p14:tracePt t="20368" x="8524875" y="5181600"/>
          <p14:tracePt t="20376" x="8548688" y="5143500"/>
          <p14:tracePt t="20384" x="8586788" y="5068888"/>
          <p14:tracePt t="20392" x="8637588" y="4992688"/>
          <p14:tracePt t="20398" x="8686800" y="4905375"/>
          <p14:tracePt t="20406" x="8712200" y="4830763"/>
          <p14:tracePt t="20414" x="8737600" y="4756150"/>
          <p14:tracePt t="20422" x="8750300" y="4667250"/>
          <p14:tracePt t="20431" x="8774113" y="4605338"/>
          <p14:tracePt t="20438" x="8786813" y="4518025"/>
          <p14:tracePt t="20446" x="8786813" y="4430713"/>
          <p14:tracePt t="20454" x="8799513" y="4341813"/>
          <p14:tracePt t="20460" x="8812213" y="4254500"/>
          <p14:tracePt t="20468" x="8812213" y="4192588"/>
          <p14:tracePt t="20476" x="8812213" y="4117975"/>
          <p14:tracePt t="20484" x="8824913" y="4067175"/>
          <p14:tracePt t="20492" x="8824913" y="3979863"/>
          <p14:tracePt t="20500" x="8799513" y="3929063"/>
          <p14:tracePt t="20508" x="8774113" y="3867150"/>
          <p14:tracePt t="20516" x="8750300" y="3792538"/>
          <p14:tracePt t="20524" x="8724900" y="3703638"/>
          <p14:tracePt t="20531" x="8699500" y="3616325"/>
          <p14:tracePt t="20538" x="8674100" y="3529013"/>
          <p14:tracePt t="20546" x="8624888" y="3454400"/>
          <p14:tracePt t="20554" x="8561388" y="3378200"/>
          <p14:tracePt t="20562" x="8461375" y="3290888"/>
          <p14:tracePt t="20570" x="8386763" y="3190875"/>
          <p14:tracePt t="20578" x="8312150" y="3103563"/>
          <p14:tracePt t="20586" x="8261350" y="3028950"/>
          <p14:tracePt t="20592" x="8212138" y="2952750"/>
          <p14:tracePt t="20600" x="8174038" y="2903538"/>
          <p14:tracePt t="20608" x="8161338" y="2878138"/>
          <p14:tracePt t="20616" x="8123238" y="2852738"/>
          <p14:tracePt t="20624" x="8110538" y="2828925"/>
          <p14:tracePt t="20633" x="8086725" y="2790825"/>
          <p14:tracePt t="20640" x="8074025" y="2752725"/>
          <p14:tracePt t="20648" x="8048625" y="2690813"/>
          <p14:tracePt t="20654" x="8023225" y="2627313"/>
          <p14:tracePt t="20662" x="7999413" y="2527300"/>
          <p14:tracePt t="20670" x="7974013" y="2465388"/>
          <p14:tracePt t="20678" x="7910513" y="2352675"/>
          <p14:tracePt t="20686" x="7835900" y="2252663"/>
          <p14:tracePt t="20694" x="7773988" y="2152650"/>
          <p14:tracePt t="20702" x="7697788" y="2078038"/>
          <p14:tracePt t="20710" x="7623175" y="1989138"/>
          <p14:tracePt t="20718" x="7548563" y="1901825"/>
          <p14:tracePt t="20724" x="7472363" y="1814513"/>
          <p14:tracePt t="20732" x="7397750" y="1739900"/>
          <p14:tracePt t="20740" x="7323138" y="1676400"/>
          <p14:tracePt t="20748" x="7259638" y="1614488"/>
          <p14:tracePt t="20756" x="7197725" y="1539875"/>
          <p14:tracePt t="20764" x="7123113" y="1450975"/>
          <p14:tracePt t="20772" x="7046913" y="1376363"/>
          <p14:tracePt t="20781" x="6946900" y="1301750"/>
          <p14:tracePt t="20786" x="6821488" y="1227138"/>
          <p14:tracePt t="20794" x="6684963" y="1163638"/>
          <p14:tracePt t="20802" x="6559550" y="1125538"/>
          <p14:tracePt t="20810" x="6434138" y="1089025"/>
          <p14:tracePt t="20818" x="6334125" y="1076325"/>
          <p14:tracePt t="20826" x="6246813" y="1050925"/>
          <p14:tracePt t="20834" x="6157913" y="1038225"/>
          <p14:tracePt t="20842" x="6096000" y="1025525"/>
          <p14:tracePt t="20848" x="6021388" y="1025525"/>
          <p14:tracePt t="20856" x="5957888" y="1025525"/>
          <p14:tracePt t="20864" x="5883275" y="1014413"/>
          <p14:tracePt t="20872" x="5870575" y="1014413"/>
          <p14:tracePt t="20881" x="5845175" y="1014413"/>
          <p14:tracePt t="20888" x="5832475" y="1014413"/>
          <p14:tracePt t="20900" x="5821363" y="1025525"/>
          <p14:tracePt t="20904" x="5808663" y="1038225"/>
          <p14:tracePt t="20910" x="5795963" y="1050925"/>
          <p14:tracePt t="20918" x="5770563" y="1076325"/>
          <p14:tracePt t="20926" x="5757863" y="1089025"/>
          <p14:tracePt t="20934" x="5732463" y="1114425"/>
          <p14:tracePt t="20942" x="5695950" y="1125538"/>
          <p14:tracePt t="20950" x="5670550" y="1150938"/>
          <p14:tracePt t="20958" x="5645150" y="1163638"/>
          <p14:tracePt t="20966" x="5619750" y="1189038"/>
          <p14:tracePt t="20974" x="5583238" y="1201738"/>
          <p14:tracePt t="20981" x="5570538" y="1227138"/>
          <p14:tracePt t="20988" x="5545138" y="1238250"/>
          <p14:tracePt t="20996" x="5519738" y="1263650"/>
          <p14:tracePt t="21004" x="5507038" y="1276350"/>
          <p14:tracePt t="21012" x="5483225" y="1301750"/>
          <p14:tracePt t="21020" x="5470525" y="1314450"/>
          <p14:tracePt t="21028" x="5445125" y="1350963"/>
          <p14:tracePt t="21036" x="5445125" y="1389063"/>
          <p14:tracePt t="21042" x="5419725" y="1414463"/>
          <p14:tracePt t="21050" x="5407025" y="1463675"/>
          <p14:tracePt t="21058" x="5383213" y="1514475"/>
          <p14:tracePt t="21066" x="5383213" y="1539875"/>
          <p14:tracePt t="21074" x="5357813" y="1589088"/>
          <p14:tracePt t="21082" x="5345113" y="1652588"/>
          <p14:tracePt t="21090" x="5319713" y="1701800"/>
          <p14:tracePt t="21098" x="5307013" y="1765300"/>
          <p14:tracePt t="21106" x="5281613" y="1801813"/>
          <p14:tracePt t="21112" x="5245100" y="1852613"/>
          <p14:tracePt t="21120" x="5219700" y="1901825"/>
          <p14:tracePt t="21128" x="5194300" y="1939925"/>
          <p14:tracePt t="21136" x="5170488" y="1978025"/>
          <p14:tracePt t="21144" x="5157788" y="2001838"/>
          <p14:tracePt t="21152" x="5145088" y="2027238"/>
          <p14:tracePt t="21160" x="5132388" y="2052638"/>
          <p14:tracePt t="21168" x="5132388" y="2089150"/>
          <p14:tracePt t="21174" x="5119688" y="2139950"/>
          <p14:tracePt t="21183" x="5106988" y="2178050"/>
          <p14:tracePt t="21190" x="5094288" y="2214563"/>
          <p14:tracePt t="21198" x="5094288" y="2265363"/>
          <p14:tracePt t="21206" x="5081588" y="2314575"/>
          <p14:tracePt t="21214" x="5057775" y="2365375"/>
          <p14:tracePt t="21222" x="5045075" y="2427288"/>
          <p14:tracePt t="21231" x="5032375" y="2490788"/>
          <p14:tracePt t="21236" x="5006975" y="2552700"/>
          <p14:tracePt t="21245" x="4981575" y="2616200"/>
          <p14:tracePt t="21253" x="4981575" y="2690813"/>
          <p14:tracePt t="21261" x="4968875" y="2752725"/>
          <p14:tracePt t="21270" x="4956175" y="2840038"/>
          <p14:tracePt t="21277" x="4956175" y="2903538"/>
          <p14:tracePt t="21285" x="4956175" y="2978150"/>
          <p14:tracePt t="21293" x="4981575" y="3065463"/>
          <p14:tracePt t="21302" x="5006975" y="3154363"/>
          <p14:tracePt t="21306" x="5045075" y="3241675"/>
          <p14:tracePt t="21314" x="5081588" y="3354388"/>
          <p14:tracePt t="21322" x="5106988" y="3454400"/>
          <p14:tracePt t="21331" x="5132388" y="3554413"/>
          <p14:tracePt t="21338" x="5157788" y="3654425"/>
          <p14:tracePt t="21347" x="5157788" y="3767138"/>
          <p14:tracePt t="21354" x="5157788" y="3867150"/>
          <p14:tracePt t="21362" x="5145088" y="3954463"/>
          <p14:tracePt t="21368" x="5145088" y="4017963"/>
          <p14:tracePt t="21376" x="5132388" y="4092575"/>
          <p14:tracePt t="21384" x="5132388" y="4154488"/>
          <p14:tracePt t="21392" x="5132388" y="4241800"/>
          <p14:tracePt t="21400" x="5132388" y="4305300"/>
          <p14:tracePt t="21408" x="5132388" y="4392613"/>
          <p14:tracePt t="21416" x="5132388" y="4479925"/>
          <p14:tracePt t="21424" x="5132388" y="4530725"/>
          <p14:tracePt t="21431" x="5132388" y="4592638"/>
          <p14:tracePt t="21438" x="5145088" y="4679950"/>
          <p14:tracePt t="21448" x="5145088" y="4756150"/>
          <p14:tracePt t="21454" x="5157788" y="4818063"/>
          <p14:tracePt t="21463" x="5170488" y="4892675"/>
          <p14:tracePt t="21471" x="5194300" y="4981575"/>
          <p14:tracePt t="21479" x="5207000" y="5056188"/>
          <p14:tracePt t="21487" x="5232400" y="5143500"/>
          <p14:tracePt t="21493" x="5257800" y="5256213"/>
          <p14:tracePt t="21501" x="5281613" y="5407025"/>
          <p14:tracePt t="21509" x="5307013" y="5543550"/>
          <p14:tracePt t="21517" x="5332413" y="5681663"/>
          <p14:tracePt t="21525" x="5345113" y="5794375"/>
          <p14:tracePt t="21533" x="5345113" y="5894388"/>
          <p14:tracePt t="21541" x="5345113" y="6019800"/>
          <p14:tracePt t="21549" x="5357813" y="6119813"/>
          <p14:tracePt t="21555" x="5370513" y="6219825"/>
          <p14:tracePt t="21563" x="5370513" y="6319838"/>
          <p14:tracePt t="21571" x="5394325" y="6407150"/>
          <p14:tracePt t="21579" x="5407025" y="6457950"/>
          <p14:tracePt t="21587" x="5432425" y="6507163"/>
          <p14:tracePt t="21595" x="5445125" y="6519863"/>
          <p14:tracePt t="21603" x="5470525" y="6545263"/>
          <p14:tracePt t="21611" x="5483225" y="6557963"/>
          <p14:tracePt t="21619" x="5507038" y="6570663"/>
          <p14:tracePt t="21625" x="5519738" y="6594475"/>
          <p14:tracePt t="21633" x="5545138" y="6607175"/>
          <p14:tracePt t="21641" x="5570538" y="6619875"/>
          <p14:tracePt t="21650" x="5583238" y="6632575"/>
          <p14:tracePt t="21657" x="5632450" y="6657975"/>
          <p14:tracePt t="21666" x="5708650" y="6670675"/>
          <p14:tracePt t="21673" x="5770563" y="6670675"/>
          <p14:tracePt t="21684" x="5845175" y="6670675"/>
          <p14:tracePt t="21687" x="5921375" y="6657975"/>
          <p14:tracePt t="21695" x="6021388" y="6645275"/>
          <p14:tracePt t="21703" x="6121400" y="6645275"/>
          <p14:tracePt t="21711" x="6221413" y="6632575"/>
          <p14:tracePt t="21719" x="6321425" y="6619875"/>
          <p14:tracePt t="21727" x="6408738" y="6594475"/>
          <p14:tracePt t="21736" x="6496050" y="6570663"/>
          <p14:tracePt t="21743" x="6608763" y="6532563"/>
          <p14:tracePt t="21749" x="6734175" y="6507163"/>
          <p14:tracePt t="21757" x="6897688" y="6445250"/>
          <p14:tracePt t="21766" x="7072313" y="6370638"/>
          <p14:tracePt t="21773" x="7246938" y="6319838"/>
          <p14:tracePt t="21783" x="7385050" y="6245225"/>
          <p14:tracePt t="21789" x="7535863" y="6194425"/>
          <p14:tracePt t="21799" x="7648575" y="6145213"/>
          <p14:tracePt t="21805" x="7723188" y="6094413"/>
          <p14:tracePt t="21813" x="7785100" y="6069013"/>
          <p14:tracePt t="21819" x="7810500" y="6019800"/>
          <p14:tracePt t="21827" x="7835900" y="5981700"/>
          <p14:tracePt t="21835" x="7835900" y="5945188"/>
          <p14:tracePt t="21843" x="7835900" y="5907088"/>
          <p14:tracePt t="21851" x="7848600" y="5856288"/>
          <p14:tracePt t="21859" x="7848600" y="5794375"/>
          <p14:tracePt t="21867" x="7835900" y="5732463"/>
          <p14:tracePt t="21875" x="7810500" y="5656263"/>
          <p14:tracePt t="21882" x="7785100" y="5568950"/>
          <p14:tracePt t="21889" x="7761288" y="5481638"/>
          <p14:tracePt t="21903" x="7735888" y="5407025"/>
          <p14:tracePt t="21905" x="7723188" y="5356225"/>
          <p14:tracePt t="21914" x="7723188" y="5281613"/>
          <p14:tracePt t="21921" x="7723188" y="5218113"/>
          <p14:tracePt t="21929" x="7723188" y="5168900"/>
          <p14:tracePt t="21937" x="7735888" y="5092700"/>
          <p14:tracePt t="21945" x="7748588" y="5030788"/>
          <p14:tracePt t="21951" x="7748588" y="4992688"/>
          <p14:tracePt t="21959" x="7748588" y="4918075"/>
          <p14:tracePt t="21967" x="7761288" y="4856163"/>
          <p14:tracePt t="21975" x="7761288" y="4768850"/>
          <p14:tracePt t="21983" x="7761288" y="4705350"/>
          <p14:tracePt t="21991" x="7761288" y="4630738"/>
          <p14:tracePt t="21999" x="7735888" y="4554538"/>
          <p14:tracePt t="22007" x="7710488" y="4492625"/>
          <p14:tracePt t="22014" x="7673975" y="4418013"/>
          <p14:tracePt t="22021" x="7648575" y="4367213"/>
          <p14:tracePt t="22029" x="7635875" y="4318000"/>
          <p14:tracePt t="22038" x="7610475" y="4292600"/>
          <p14:tracePt t="22045" x="7585075" y="4254500"/>
          <p14:tracePt t="22053" x="7561263" y="4241800"/>
          <p14:tracePt t="22061" x="7548563" y="4217988"/>
          <p14:tracePt t="22068" x="7523163" y="4205288"/>
          <p14:tracePt t="22076" x="7510463" y="4192588"/>
          <p14:tracePt t="22090" x="7497763" y="4179888"/>
          <p14:tracePt t="22098" x="7485063" y="4179888"/>
          <p14:tracePt t="22106" x="7485063" y="4167188"/>
          <p14:tracePt t="22115" x="7472363" y="4154488"/>
          <p14:tracePt t="22123" x="7459663" y="4141788"/>
          <p14:tracePt t="22134" x="7448550" y="4141788"/>
          <p14:tracePt t="22139" x="7423150" y="4129088"/>
          <p14:tracePt t="22145" x="7410450" y="4117975"/>
          <p14:tracePt t="22153" x="7397750" y="4117975"/>
          <p14:tracePt t="22169" x="7385050" y="4117975"/>
          <p14:tracePt t="22201" x="7372350" y="4117975"/>
          <p14:tracePt t="22383" x="7359650" y="4192588"/>
          <p14:tracePt t="22391" x="7348538" y="4267200"/>
          <p14:tracePt t="22399" x="7310438" y="4367213"/>
          <p14:tracePt t="22405" x="7235825" y="4492625"/>
          <p14:tracePt t="22413" x="7097713" y="4656138"/>
          <p14:tracePt t="22421" x="6946900" y="4756150"/>
          <p14:tracePt t="22733" x="6946900" y="4730750"/>
          <p14:tracePt t="22739" x="6921500" y="4705350"/>
          <p14:tracePt t="22747" x="6910388" y="4705350"/>
          <p14:tracePt t="22755" x="6897688" y="4705350"/>
          <p14:tracePt t="22771" x="6897688" y="4692650"/>
          <p14:tracePt t="22875" x="6897688" y="4679950"/>
          <p14:tracePt t="22891" x="6910388" y="4667250"/>
          <p14:tracePt t="22899" x="6921500" y="4667250"/>
          <p14:tracePt t="22907" x="6934200" y="4656138"/>
          <p14:tracePt t="23019" x="6934200" y="4643438"/>
          <p14:tracePt t="23027" x="6946900" y="4643438"/>
          <p14:tracePt t="23039" x="6959600" y="4630738"/>
          <p14:tracePt t="23055" x="6959600" y="4618038"/>
          <p14:tracePt t="23279" x="6972300" y="4605338"/>
          <p14:tracePt t="23361" x="6997700" y="4592638"/>
          <p14:tracePt t="23369" x="7097713" y="4543425"/>
          <p14:tracePt t="23377" x="7172325" y="4467225"/>
          <p14:tracePt t="23382" x="7223125" y="4405313"/>
          <p14:tracePt t="23391" x="7235825" y="4367213"/>
          <p14:tracePt t="23399" x="7246938" y="4305300"/>
          <p14:tracePt t="23407" x="7246938" y="4254500"/>
          <p14:tracePt t="23416" x="7246938" y="4167188"/>
          <p14:tracePt t="23423" x="7223125" y="4117975"/>
          <p14:tracePt t="23433" x="7197725" y="4029075"/>
          <p14:tracePt t="23439" x="7172325" y="3929063"/>
          <p14:tracePt t="23445" x="7146925" y="3854450"/>
          <p14:tracePt t="23452" x="7134225" y="3779838"/>
          <p14:tracePt t="23461" x="7110413" y="3767138"/>
          <p14:tracePt t="23470" x="7097713" y="3741738"/>
          <p14:tracePt t="23477" x="7072313" y="3741738"/>
          <p14:tracePt t="23486" x="7046913" y="3716338"/>
          <p14:tracePt t="23493" x="7010400" y="3692525"/>
          <p14:tracePt t="23502" x="6934200" y="3692525"/>
          <p14:tracePt t="23509" x="6872288" y="3679825"/>
          <p14:tracePt t="23515" x="6772275" y="3667125"/>
          <p14:tracePt t="23523" x="6659563" y="3654425"/>
          <p14:tracePt t="23532" x="6584950" y="3654425"/>
          <p14:tracePt t="23539" x="6459538" y="3667125"/>
          <p14:tracePt t="23549" x="6321425" y="3679825"/>
          <p14:tracePt t="23555" x="6196013" y="3679825"/>
          <p14:tracePt t="23563" x="6096000" y="3679825"/>
          <p14:tracePt t="23571" x="5983288" y="3654425"/>
          <p14:tracePt t="23577" x="5883275" y="3641725"/>
          <p14:tracePt t="23585" x="5783263" y="3641725"/>
          <p14:tracePt t="23593" x="5708650" y="3641725"/>
          <p14:tracePt t="23602" x="5657850" y="3654425"/>
          <p14:tracePt t="23609" x="5632450" y="3679825"/>
          <p14:tracePt t="23617" x="5607050" y="3692525"/>
          <p14:tracePt t="23625" x="5595938" y="3716338"/>
          <p14:tracePt t="23633" x="5557838" y="3741738"/>
          <p14:tracePt t="23639" x="5519738" y="3779838"/>
          <p14:tracePt t="23648" x="5470525" y="3803650"/>
          <p14:tracePt t="23655" x="5407025" y="3841750"/>
          <p14:tracePt t="23663" x="5319713" y="3867150"/>
          <p14:tracePt t="23671" x="5245100" y="3879850"/>
          <p14:tracePt t="23679" x="5157788" y="3905250"/>
          <p14:tracePt t="23687" x="5094288" y="3916363"/>
          <p14:tracePt t="23695" x="5019675" y="3941763"/>
          <p14:tracePt t="23703" x="4981575" y="3954463"/>
          <p14:tracePt t="23709" x="4956175" y="3967163"/>
          <p14:tracePt t="23717" x="4956175" y="3979863"/>
          <p14:tracePt t="23725" x="4945063" y="3979863"/>
          <p14:tracePt t="23733" x="4945063" y="3992563"/>
          <p14:tracePt t="23753" x="4932363" y="4017963"/>
          <p14:tracePt t="23761" x="4919663" y="4029075"/>
          <p14:tracePt t="23768" x="4906963" y="4041775"/>
          <p14:tracePt t="23775" x="4881563" y="4067175"/>
          <p14:tracePt t="23783" x="4881563" y="4092575"/>
          <p14:tracePt t="23791" x="4881563" y="4117975"/>
          <p14:tracePt t="23799" x="4881563" y="4141788"/>
          <p14:tracePt t="23807" x="4881563" y="4179888"/>
          <p14:tracePt t="23815" x="4906963" y="4205288"/>
          <p14:tracePt t="23823" x="4919663" y="4230688"/>
          <p14:tracePt t="23832" x="4968875" y="4267200"/>
          <p14:tracePt t="23837" x="5006975" y="4292600"/>
          <p14:tracePt t="23845" x="5068888" y="4330700"/>
          <p14:tracePt t="23853" x="5106988" y="4354513"/>
          <p14:tracePt t="23861" x="5157788" y="4367213"/>
          <p14:tracePt t="23870" x="5194300" y="4392613"/>
          <p14:tracePt t="23886" x="5294313" y="4430713"/>
          <p14:tracePt t="23893" x="5370513" y="4443413"/>
          <p14:tracePt t="23902" x="5445125" y="4454525"/>
          <p14:tracePt t="23907" x="5519738" y="4479925"/>
          <p14:tracePt t="23915" x="5583238" y="4492625"/>
          <p14:tracePt t="23923" x="5670550" y="4518025"/>
          <p14:tracePt t="23932" x="5745163" y="4530725"/>
          <p14:tracePt t="23939" x="5821363" y="4554538"/>
          <p14:tracePt t="23949" x="5870575" y="4554538"/>
          <p14:tracePt t="23955" x="5932488" y="4554538"/>
          <p14:tracePt t="23963" x="5957888" y="4554538"/>
          <p14:tracePt t="23969" x="5983288" y="4554538"/>
          <p14:tracePt t="23977" x="5995988" y="4543425"/>
          <p14:tracePt t="23985" x="6008688" y="4543425"/>
          <p14:tracePt t="23993" x="6034088" y="4543425"/>
          <p14:tracePt t="24001" x="6045200" y="4518025"/>
          <p14:tracePt t="24009" x="6070600" y="4518025"/>
          <p14:tracePt t="24017" x="6108700" y="4505325"/>
          <p14:tracePt t="24025" x="6146800" y="4505325"/>
          <p14:tracePt t="24034" x="6196013" y="4505325"/>
          <p14:tracePt t="24039" x="6270625" y="4492625"/>
          <p14:tracePt t="24049" x="6334125" y="4492625"/>
          <p14:tracePt t="24055" x="6421438" y="4492625"/>
          <p14:tracePt t="24063" x="6521450" y="4492625"/>
          <p14:tracePt t="24070" x="6621463" y="4479925"/>
          <p14:tracePt t="24078" x="6721475" y="4467225"/>
          <p14:tracePt t="24086" x="6821488" y="4467225"/>
          <p14:tracePt t="24092" x="6910388" y="4467225"/>
          <p14:tracePt t="24100" x="6997700" y="4479925"/>
          <p14:tracePt t="24108" x="7072313" y="4492625"/>
          <p14:tracePt t="24116" x="7134225" y="4492625"/>
          <p14:tracePt t="24124" x="7210425" y="4492625"/>
          <p14:tracePt t="24133" x="7285038" y="4467225"/>
          <p14:tracePt t="24140" x="7348538" y="4443413"/>
          <p14:tracePt t="24148" x="7410450" y="4418013"/>
          <p14:tracePt t="24156" x="7448550" y="4405313"/>
          <p14:tracePt t="24163" x="7472363" y="4379913"/>
          <p14:tracePt t="24170" x="7497763" y="4367213"/>
          <p14:tracePt t="24178" x="7510463" y="4341813"/>
          <p14:tracePt t="24186" x="7548563" y="4330700"/>
          <p14:tracePt t="24194" x="7561263" y="4318000"/>
          <p14:tracePt t="24202" x="7572375" y="4305300"/>
          <p14:tracePt t="24211" x="7610475" y="4279900"/>
          <p14:tracePt t="24220" x="7648575" y="4267200"/>
          <p14:tracePt t="24225" x="7673975" y="4241800"/>
          <p14:tracePt t="24233" x="7735888" y="4217988"/>
          <p14:tracePt t="24241" x="7797800" y="4192588"/>
          <p14:tracePt t="24249" x="7835900" y="4179888"/>
          <p14:tracePt t="24257" x="7886700" y="4167188"/>
          <p14:tracePt t="24266" x="7923213" y="4141788"/>
          <p14:tracePt t="24273" x="7935913" y="4141788"/>
          <p14:tracePt t="24282" x="7948613" y="4129088"/>
          <p14:tracePt t="24287" x="7961313" y="4117975"/>
          <p14:tracePt t="24295" x="7961313" y="4092575"/>
          <p14:tracePt t="24303" x="7961313" y="4079875"/>
          <p14:tracePt t="24311" x="7961313" y="4067175"/>
          <p14:tracePt t="24319" x="7961313" y="4041775"/>
          <p14:tracePt t="24327" x="7935913" y="4017963"/>
          <p14:tracePt t="24335" x="7923213" y="4005263"/>
          <p14:tracePt t="24343" x="7886700" y="3979863"/>
          <p14:tracePt t="24349" x="7861300" y="3954463"/>
          <p14:tracePt t="24357" x="7835900" y="3941763"/>
          <p14:tracePt t="24366" x="7797800" y="3916363"/>
          <p14:tracePt t="24373" x="7748588" y="3916363"/>
          <p14:tracePt t="24382" x="7710488" y="3916363"/>
          <p14:tracePt t="24389" x="7648575" y="3905250"/>
          <p14:tracePt t="24398" x="7572375" y="3905250"/>
          <p14:tracePt t="24405" x="7497763" y="3905250"/>
          <p14:tracePt t="24413" x="7435850" y="3916363"/>
          <p14:tracePt t="24419" x="7359650" y="3916363"/>
          <p14:tracePt t="24427" x="7285038" y="3916363"/>
          <p14:tracePt t="24435" x="7210425" y="3916363"/>
          <p14:tracePt t="24443" x="7146925" y="3916363"/>
          <p14:tracePt t="24451" x="7097713" y="3916363"/>
          <p14:tracePt t="24459" x="7072313" y="3929063"/>
          <p14:tracePt t="24468" x="7034213" y="3929063"/>
          <p14:tracePt t="24475" x="7021513" y="3954463"/>
          <p14:tracePt t="24482" x="6997700" y="3967163"/>
          <p14:tracePt t="24489" x="6959600" y="3979863"/>
          <p14:tracePt t="24500" x="6934200" y="4005263"/>
          <p14:tracePt t="24505" x="6921500" y="4017963"/>
          <p14:tracePt t="24513" x="6872288" y="4041775"/>
          <p14:tracePt t="24520" x="6834188" y="4054475"/>
          <p14:tracePt t="24528" x="6772275" y="4079875"/>
          <p14:tracePt t="24536" x="6721475" y="4105275"/>
          <p14:tracePt t="24542" x="6646863" y="4129088"/>
          <p14:tracePt t="24551" x="6572250" y="4154488"/>
          <p14:tracePt t="24559" x="6521450" y="4167188"/>
          <p14:tracePt t="24567" x="6483350" y="4192588"/>
          <p14:tracePt t="24575" x="6472238" y="4205288"/>
          <p14:tracePt t="24583" x="6446838" y="4230688"/>
          <p14:tracePt t="24591" x="6434138" y="4230688"/>
          <p14:tracePt t="24599" x="6421438" y="4254500"/>
          <p14:tracePt t="24615" x="6421438" y="4267200"/>
          <p14:tracePt t="24621" x="6421438" y="4279900"/>
          <p14:tracePt t="24629" x="6421438" y="4292600"/>
          <p14:tracePt t="24637" x="6421438" y="4305300"/>
          <p14:tracePt t="24645" x="6421438" y="4318000"/>
          <p14:tracePt t="24653" x="6421438" y="4354513"/>
          <p14:tracePt t="24661" x="6446838" y="4405313"/>
          <p14:tracePt t="24668" x="6472238" y="4454525"/>
          <p14:tracePt t="24675" x="6483350" y="4479925"/>
          <p14:tracePt t="24683" x="6508750" y="4518025"/>
          <p14:tracePt t="24691" x="6521450" y="4543425"/>
          <p14:tracePt t="24699" x="6521450" y="4554538"/>
          <p14:tracePt t="24707" x="6534150" y="4579938"/>
          <p14:tracePt t="24716" x="6534150" y="4592638"/>
          <p14:tracePt t="24732" x="6534150" y="4605338"/>
          <p14:tracePt t="24737" x="6534150" y="4618038"/>
          <p14:tracePt t="24745" x="6534150" y="4630738"/>
          <p14:tracePt t="24761" x="6534150" y="4656138"/>
          <p14:tracePt t="24777" x="6534150" y="4667250"/>
          <p14:tracePt t="24785" x="6534150" y="4679950"/>
          <p14:tracePt t="24792" x="6534150" y="4692650"/>
          <p14:tracePt t="24800" x="6534150" y="4705350"/>
          <p14:tracePt t="24815" x="6534150" y="4718050"/>
          <p14:tracePt t="24823" x="6534150" y="4730750"/>
          <p14:tracePt t="24831" x="6534150" y="4743450"/>
          <p14:tracePt t="24848" x="6534150" y="4756150"/>
          <p14:tracePt t="24859" x="6534150" y="4768850"/>
          <p14:tracePt t="24935" x="6534150" y="4779963"/>
          <p14:tracePt t="25021" x="6534150" y="4792663"/>
          <p14:tracePt t="25127" x="6534150" y="4805363"/>
          <p14:tracePt t="25145" x="6534150" y="4830763"/>
          <p14:tracePt t="25161" x="6534150" y="4843463"/>
          <p14:tracePt t="25169" x="6546850" y="4843463"/>
          <p14:tracePt t="25177" x="6546850" y="4856163"/>
          <p14:tracePt t="25185" x="6546850" y="4868863"/>
          <p14:tracePt t="25203" x="6559550" y="4879975"/>
          <p14:tracePt t="25211" x="6559550" y="4892675"/>
          <p14:tracePt t="25227" x="6572250" y="4905375"/>
          <p14:tracePt t="25243" x="6572250" y="4918075"/>
          <p14:tracePt t="25273" x="6584950" y="4930775"/>
          <p14:tracePt t="25289" x="6596063" y="4930775"/>
          <p14:tracePt t="25335" x="6596063" y="4943475"/>
          <p14:tracePt t="25351" x="6608763" y="4943475"/>
          <p14:tracePt t="25359" x="6608763" y="4956175"/>
          <p14:tracePt t="25375" x="6621463" y="4956175"/>
          <p14:tracePt t="25383" x="6621463" y="4968875"/>
          <p14:tracePt t="25397" x="6634163" y="4968875"/>
          <p14:tracePt t="25414" x="6634163" y="4981575"/>
          <p14:tracePt t="25421" x="6646863" y="4981575"/>
          <p14:tracePt t="25495" x="6646863" y="4992688"/>
          <p14:tracePt t="25507" x="6646863" y="5005388"/>
          <p14:tracePt t="25515" x="6659563" y="5005388"/>
          <p14:tracePt t="25529" x="6659563" y="5018088"/>
          <p14:tracePt t="25573" x="6672263" y="5018088"/>
          <p14:tracePt t="25585" x="6672263" y="5030788"/>
          <p14:tracePt t="25673" x="6672263" y="5043488"/>
          <p14:tracePt t="25705" x="6684963" y="5056188"/>
          <p14:tracePt t="25717" x="6684963" y="5068888"/>
          <p14:tracePt t="25743" x="6696075" y="5081588"/>
          <p14:tracePt t="25961" x="6721475" y="5081588"/>
          <p14:tracePt t="25969" x="6734175" y="5081588"/>
          <p14:tracePt t="25977" x="6759575" y="5081588"/>
          <p14:tracePt t="25983" x="6772275" y="5081588"/>
          <p14:tracePt t="25991" x="6784975" y="5081588"/>
          <p14:tracePt t="26007" x="6797675" y="5068888"/>
          <p14:tracePt t="26015" x="6797675" y="5056188"/>
          <p14:tracePt t="26023" x="6808788" y="5030788"/>
          <p14:tracePt t="26032" x="6808788" y="5018088"/>
          <p14:tracePt t="26039" x="6808788" y="5005388"/>
          <p14:tracePt t="26048" x="6808788" y="4981575"/>
          <p14:tracePt t="26053" x="6808788" y="4968875"/>
          <p14:tracePt t="26061" x="6808788" y="4956175"/>
          <p14:tracePt t="26069" x="6821488" y="4943475"/>
          <p14:tracePt t="26077" x="6821488" y="4905375"/>
          <p14:tracePt t="26085" x="6821488" y="4892675"/>
          <p14:tracePt t="26093" x="6808788" y="4868863"/>
          <p14:tracePt t="26100" x="6784975" y="4843463"/>
          <p14:tracePt t="26108" x="6772275" y="4818063"/>
          <p14:tracePt t="26114" x="6746875" y="4805363"/>
          <p14:tracePt t="26122" x="6734175" y="4768850"/>
          <p14:tracePt t="26130" x="6708775" y="4756150"/>
          <p14:tracePt t="26138" x="6696075" y="4743450"/>
          <p14:tracePt t="26313" x="6672263" y="4756150"/>
          <p14:tracePt t="26329" x="6672263" y="4768850"/>
          <p14:tracePt t="26337" x="6672263" y="4779963"/>
          <p14:tracePt t="26345" x="6672263" y="4792663"/>
          <p14:tracePt t="26361" x="6672263" y="4805363"/>
          <p14:tracePt t="26369" x="6672263" y="4818063"/>
          <p14:tracePt t="26375" x="6672263" y="4830763"/>
          <p14:tracePt t="26383" x="6672263" y="4843463"/>
          <p14:tracePt t="26391" x="6672263" y="4856163"/>
          <p14:tracePt t="26399" x="6672263" y="4868863"/>
          <p14:tracePt t="26407" x="6672263" y="4879975"/>
          <p14:tracePt t="26423" x="6672263" y="4905375"/>
          <p14:tracePt t="26432" x="6684963" y="4918075"/>
          <p14:tracePt t="26439" x="6696075" y="4930775"/>
          <p14:tracePt t="26445" x="6708775" y="4956175"/>
          <p14:tracePt t="26453" x="6734175" y="4968875"/>
          <p14:tracePt t="26461" x="6734175" y="4981575"/>
          <p14:tracePt t="26469" x="6734175" y="4992688"/>
          <p14:tracePt t="26955" x="6772275" y="4943475"/>
          <p14:tracePt t="26964" x="6821488" y="4943475"/>
          <p14:tracePt t="26969" x="6910388" y="4943475"/>
          <p14:tracePt t="26977" x="7010400" y="4943475"/>
          <p14:tracePt t="26985" x="7110413" y="4943475"/>
          <p14:tracePt t="26993" x="7210425" y="4918075"/>
          <p14:tracePt t="27001" x="7310438" y="4918075"/>
          <p14:tracePt t="27009" x="7410450" y="4918075"/>
          <p14:tracePt t="27017" x="7523163" y="4892675"/>
          <p14:tracePt t="27025" x="7623175" y="4879975"/>
          <p14:tracePt t="27033" x="7710488" y="4868863"/>
          <p14:tracePt t="27039" x="7785100" y="4843463"/>
          <p14:tracePt t="27048" x="7810500" y="4843463"/>
          <p14:tracePt t="27054" x="7823200" y="4830763"/>
          <p14:tracePt t="27064" x="7835900" y="4818063"/>
          <p14:tracePt t="27096" x="7848600" y="4818063"/>
          <p14:tracePt t="27104" x="7861300" y="4818063"/>
          <p14:tracePt t="27114" x="7874000" y="4818063"/>
          <p14:tracePt t="27120" x="7897813" y="4818063"/>
          <p14:tracePt t="27129" x="7910513" y="4830763"/>
          <p14:tracePt t="27136" x="7935913" y="4843463"/>
          <p14:tracePt t="27144" x="7935913" y="4868863"/>
          <p14:tracePt t="27152" x="7935913" y="4879975"/>
          <p14:tracePt t="27158" x="7948613" y="4892675"/>
          <p14:tracePt t="27166" x="7948613" y="4930775"/>
          <p14:tracePt t="27174" x="7948613" y="4943475"/>
          <p14:tracePt t="27182" x="7948613" y="4968875"/>
          <p14:tracePt t="27190" x="7948613" y="4992688"/>
          <p14:tracePt t="27198" x="7961313" y="5030788"/>
          <p14:tracePt t="27206" x="7974013" y="5068888"/>
          <p14:tracePt t="27215" x="7974013" y="5130800"/>
          <p14:tracePt t="27222" x="7999413" y="5156200"/>
          <p14:tracePt t="27229" x="8010525" y="5168900"/>
          <p14:tracePt t="27236" x="8023225" y="5194300"/>
          <p14:tracePt t="27244" x="8035925" y="5230813"/>
          <p14:tracePt t="27252" x="8035925" y="5256213"/>
          <p14:tracePt t="27261" x="8035925" y="5281613"/>
          <p14:tracePt t="27269" x="8023225" y="5318125"/>
          <p14:tracePt t="27277" x="7999413" y="5343525"/>
          <p14:tracePt t="27285" x="7986713" y="5368925"/>
          <p14:tracePt t="27291" x="7948613" y="5381625"/>
          <p14:tracePt t="27299" x="7935913" y="5407025"/>
          <p14:tracePt t="27307" x="7897813" y="5418138"/>
          <p14:tracePt t="27315" x="7835900" y="5430838"/>
          <p14:tracePt t="27323" x="7785100" y="5456238"/>
          <p14:tracePt t="27332" x="7710488" y="5481638"/>
          <p14:tracePt t="27339" x="7635875" y="5507038"/>
          <p14:tracePt t="27348" x="7572375" y="5530850"/>
          <p14:tracePt t="27353" x="7497763" y="5543550"/>
          <p14:tracePt t="27361" x="7423150" y="5568950"/>
          <p14:tracePt t="27369" x="7372350" y="5581650"/>
          <p14:tracePt t="27377" x="7297738" y="5607050"/>
          <p14:tracePt t="27385" x="7223125" y="5630863"/>
          <p14:tracePt t="27393" x="7146925" y="5656263"/>
          <p14:tracePt t="27402" x="7097713" y="5681663"/>
          <p14:tracePt t="27409" x="7059613" y="5707063"/>
          <p14:tracePt t="27417" x="7021513" y="5719763"/>
          <p14:tracePt t="27423" x="6972300" y="5719763"/>
          <p14:tracePt t="27431" x="6921500" y="5743575"/>
          <p14:tracePt t="27439" x="6859588" y="5768975"/>
          <p14:tracePt t="27448" x="6808788" y="5794375"/>
          <p14:tracePt t="27455" x="6734175" y="5819775"/>
          <p14:tracePt t="27465" x="6659563" y="5843588"/>
          <p14:tracePt t="27471" x="6596063" y="5868988"/>
          <p14:tracePt t="27481" x="6521450" y="5894388"/>
          <p14:tracePt t="27487" x="6446838" y="5932488"/>
          <p14:tracePt t="27493" x="6370638" y="5956300"/>
          <p14:tracePt t="27501" x="6321425" y="5981700"/>
          <p14:tracePt t="27509" x="6259513" y="6007100"/>
          <p14:tracePt t="27517" x="6183313" y="6019800"/>
          <p14:tracePt t="27525" x="6121400" y="6019800"/>
          <p14:tracePt t="27533" x="6083300" y="6019800"/>
          <p14:tracePt t="27541" x="6045200" y="6019800"/>
          <p14:tracePt t="27549" x="6008688" y="6007100"/>
          <p14:tracePt t="27555" x="5983288" y="6007100"/>
          <p14:tracePt t="27565" x="5921375" y="5994400"/>
          <p14:tracePt t="27571" x="5895975" y="5994400"/>
          <p14:tracePt t="27581" x="5883275" y="5994400"/>
          <p14:tracePt t="27587" x="5870575" y="5994400"/>
          <p14:tracePt t="27595" x="5857875" y="5994400"/>
          <p14:tracePt t="27603" x="5857875" y="5981700"/>
          <p14:tracePt t="27649" x="5845175" y="5981700"/>
          <p14:tracePt t="27657" x="5821363" y="5994400"/>
          <p14:tracePt t="27665" x="5795963" y="6019800"/>
          <p14:tracePt t="27673" x="5770563" y="6045200"/>
          <p14:tracePt t="27679" x="5757863" y="6056313"/>
          <p14:tracePt t="27687" x="5745163" y="6056313"/>
          <p14:tracePt t="27707" x="5732463" y="6056313"/>
          <p14:tracePt t="27813" x="5732463" y="6069013"/>
          <p14:tracePt t="27827" x="5732463" y="6094413"/>
          <p14:tracePt t="27835" x="5757863" y="6119813"/>
          <p14:tracePt t="27843" x="5783263" y="6132513"/>
          <p14:tracePt t="27851" x="5783263" y="6157913"/>
          <p14:tracePt t="27859" x="5795963" y="6157913"/>
          <p14:tracePt t="27901" x="5821363" y="6157913"/>
          <p14:tracePt t="27909" x="5845175" y="6145213"/>
          <p14:tracePt t="27917" x="5857875" y="6145213"/>
          <p14:tracePt t="27925" x="5883275" y="6132513"/>
          <p14:tracePt t="27933" x="5883275" y="6119813"/>
          <p14:tracePt t="27955" x="5895975" y="6119813"/>
          <p14:tracePt t="27987" x="5908675" y="6119813"/>
          <p14:tracePt t="27995" x="5908675" y="6107113"/>
          <p14:tracePt t="28001" x="5921375" y="6107113"/>
          <p14:tracePt t="28009" x="5932488" y="6107113"/>
          <p14:tracePt t="28025" x="5945188" y="6107113"/>
          <p14:tracePt t="28033" x="5957888" y="6094413"/>
          <p14:tracePt t="28041" x="5970588" y="6094413"/>
          <p14:tracePt t="28049" x="5995988" y="6081713"/>
          <p14:tracePt t="28057" x="6008688" y="6081713"/>
          <p14:tracePt t="28065" x="6034088" y="6081713"/>
          <p14:tracePt t="28073" x="6070600" y="6081713"/>
          <p14:tracePt t="28082" x="6096000" y="6081713"/>
          <p14:tracePt t="28087" x="6121400" y="6094413"/>
          <p14:tracePt t="28095" x="6157913" y="6094413"/>
          <p14:tracePt t="28103" x="6183313" y="6094413"/>
          <p14:tracePt t="28110" x="6221413" y="6094413"/>
          <p14:tracePt t="28118" x="6259513" y="6094413"/>
          <p14:tracePt t="28126" x="6308725" y="6081713"/>
          <p14:tracePt t="28132" x="6396038" y="6081713"/>
          <p14:tracePt t="28141" x="6459538" y="6069013"/>
          <p14:tracePt t="28149" x="6534150" y="6045200"/>
          <p14:tracePt t="28157" x="6608763" y="6019800"/>
          <p14:tracePt t="28165" x="6696075" y="6007100"/>
          <p14:tracePt t="28173" x="6784975" y="5981700"/>
          <p14:tracePt t="28182" x="6872288" y="5956300"/>
          <p14:tracePt t="28189" x="6959600" y="5932488"/>
          <p14:tracePt t="28197" x="7010400" y="5932488"/>
          <p14:tracePt t="28203" x="7085013" y="5907088"/>
          <p14:tracePt t="28211" x="7159625" y="5881688"/>
          <p14:tracePt t="28219" x="7246938" y="5832475"/>
          <p14:tracePt t="28227" x="7335838" y="5768975"/>
          <p14:tracePt t="28236" x="7448550" y="5719763"/>
          <p14:tracePt t="28243" x="7548563" y="5656263"/>
          <p14:tracePt t="28252" x="7661275" y="5568950"/>
          <p14:tracePt t="28259" x="7785100" y="5494338"/>
          <p14:tracePt t="28265" x="7923213" y="5407025"/>
          <p14:tracePt t="28273" x="8061325" y="5330825"/>
          <p14:tracePt t="28282" x="8199438" y="5294313"/>
          <p14:tracePt t="28289" x="8348663" y="5243513"/>
          <p14:tracePt t="28298" x="8486775" y="5168900"/>
          <p14:tracePt t="28305" x="8624888" y="5118100"/>
          <p14:tracePt t="28315" x="8737600" y="5005388"/>
          <p14:tracePt t="28321" x="8850313" y="4879975"/>
          <p14:tracePt t="28327" x="8963025" y="4768850"/>
          <p14:tracePt t="28336" x="9063038" y="4679950"/>
          <p14:tracePt t="28343" x="9150350" y="4592638"/>
          <p14:tracePt t="28351" x="9263063" y="4530725"/>
          <p14:tracePt t="28359" x="9350375" y="4479925"/>
          <p14:tracePt t="28367" x="9437688" y="4392613"/>
          <p14:tracePt t="28375" x="9513888" y="4341813"/>
          <p14:tracePt t="28383" x="9588500" y="4305300"/>
          <p14:tracePt t="28389" x="9613900" y="4279900"/>
          <p14:tracePt t="28398" x="9626600" y="4267200"/>
          <p14:tracePt t="28405" x="9637713" y="4241800"/>
          <p14:tracePt t="28487" x="9637713" y="4230688"/>
          <p14:tracePt t="28495" x="9663113" y="4217988"/>
          <p14:tracePt t="28503" x="9675813" y="4192588"/>
          <p14:tracePt t="28511" x="9688513" y="4179888"/>
          <p14:tracePt t="28519" x="9713913" y="4167188"/>
          <p14:tracePt t="28525" x="9713913" y="4154488"/>
          <p14:tracePt t="28533" x="9739313" y="4141788"/>
          <p14:tracePt t="28577" x="9750425" y="4129088"/>
          <p14:tracePt t="28585" x="9763125" y="4129088"/>
          <p14:tracePt t="28591" x="9788525" y="4117975"/>
          <p14:tracePt t="28599" x="9826625" y="4105275"/>
          <p14:tracePt t="28607" x="9875838" y="4105275"/>
          <p14:tracePt t="28615" x="9939338" y="4105275"/>
          <p14:tracePt t="28623" x="9975850" y="4117975"/>
          <p14:tracePt t="28632" x="10001250" y="4117975"/>
          <p14:tracePt t="28639" x="10026650" y="4129088"/>
          <p14:tracePt t="28648" x="10052050" y="4154488"/>
          <p14:tracePt t="28779" x="10064750" y="4167188"/>
          <p14:tracePt t="28797" x="10088563" y="4192588"/>
          <p14:tracePt t="28805" x="10101263" y="4205288"/>
          <p14:tracePt t="28813" x="10126663" y="4217988"/>
          <p14:tracePt t="28821" x="10139363" y="4230688"/>
          <p14:tracePt t="28832" x="10152063" y="4241800"/>
          <p14:tracePt t="28837" x="10177463" y="4254500"/>
          <p14:tracePt t="28845" x="10188575" y="4254500"/>
          <p14:tracePt t="28851" x="10201275" y="4254500"/>
          <p14:tracePt t="28859" x="10226675" y="4254500"/>
          <p14:tracePt t="28875" x="10239375" y="4254500"/>
          <p14:tracePt t="28887" x="10264775" y="4254500"/>
          <p14:tracePt t="28891" x="10277475" y="4254500"/>
          <p14:tracePt t="28900" x="10288588" y="4254500"/>
          <p14:tracePt t="28907" x="10313988" y="4254500"/>
          <p14:tracePt t="28913" x="10326688" y="4241800"/>
          <p14:tracePt t="28920" x="10339388" y="4230688"/>
          <p14:tracePt t="28929" x="10401300" y="4205288"/>
          <p14:tracePt t="28936" x="10439400" y="4179888"/>
          <p14:tracePt t="28944" x="10490200" y="4179888"/>
          <p14:tracePt t="28952" x="10552113" y="4154488"/>
          <p14:tracePt t="28960" x="10602913" y="4129088"/>
          <p14:tracePt t="28968" x="10664825" y="4092575"/>
          <p14:tracePt t="28974" x="10726738" y="4067175"/>
          <p14:tracePt t="28983" x="10790238" y="4029075"/>
          <p14:tracePt t="28990" x="10864850" y="3979863"/>
          <p14:tracePt t="28998" x="10952163" y="3916363"/>
          <p14:tracePt t="29006" x="11015663" y="3829050"/>
          <p14:tracePt t="29015" x="11090275" y="3754438"/>
          <p14:tracePt t="29022" x="11190288" y="3629025"/>
          <p14:tracePt t="29030" x="11266488" y="3529013"/>
          <p14:tracePt t="29038" x="11353800" y="3441700"/>
          <p14:tracePt t="29044" x="11390313" y="3367088"/>
          <p14:tracePt t="29052" x="11403013" y="3303588"/>
          <p14:tracePt t="29060" x="11428413" y="3267075"/>
          <p14:tracePt t="29068" x="11428413" y="3241675"/>
          <p14:tracePt t="29076" x="11441113" y="3190875"/>
          <p14:tracePt t="29084" x="11441113" y="3141663"/>
          <p14:tracePt t="29092" x="11441113" y="3090863"/>
          <p14:tracePt t="29100" x="11441113" y="3016250"/>
          <p14:tracePt t="29106" x="11441113" y="2952750"/>
          <p14:tracePt t="29115" x="11441113" y="2878138"/>
          <p14:tracePt t="29122" x="11441113" y="2816225"/>
          <p14:tracePt t="29130" x="11441113" y="2790825"/>
          <p14:tracePt t="29138" x="11428413" y="2740025"/>
          <p14:tracePt t="29146" x="11415713" y="2690813"/>
          <p14:tracePt t="29154" x="11390313" y="2665413"/>
          <p14:tracePt t="29163" x="11366500" y="2627313"/>
          <p14:tracePt t="29168" x="11315700" y="2590800"/>
          <p14:tracePt t="29176" x="11241088" y="2565400"/>
          <p14:tracePt t="29184" x="11177588" y="2540000"/>
          <p14:tracePt t="29192" x="11102975" y="2516188"/>
          <p14:tracePt t="29200" x="11028363" y="2490788"/>
          <p14:tracePt t="29208" x="10952163" y="2478088"/>
          <p14:tracePt t="29216" x="10864850" y="2465388"/>
          <p14:tracePt t="29224" x="10739438" y="2427288"/>
          <p14:tracePt t="29232" x="10614025" y="2403475"/>
          <p14:tracePt t="29238" x="10452100" y="2403475"/>
          <p14:tracePt t="29246" x="10252075" y="2403475"/>
          <p14:tracePt t="29254" x="10001250" y="2427288"/>
          <p14:tracePt t="29263" x="9826625" y="2427288"/>
          <p14:tracePt t="29270" x="9701213" y="2414588"/>
          <p14:tracePt t="29280" x="9613900" y="2403475"/>
          <p14:tracePt t="29286" x="9537700" y="2403475"/>
          <p14:tracePt t="29294" x="9501188" y="2403475"/>
          <p14:tracePt t="29300" x="9475788" y="2403475"/>
          <p14:tracePt t="29308" x="9463088" y="2414588"/>
          <p14:tracePt t="29316" x="9437688" y="2427288"/>
          <p14:tracePt t="29324" x="9413875" y="2452688"/>
          <p14:tracePt t="29332" x="9363075" y="2478088"/>
          <p14:tracePt t="29340" x="9301163" y="2516188"/>
          <p14:tracePt t="29348" x="9224963" y="2540000"/>
          <p14:tracePt t="29356" x="9150350" y="2565400"/>
          <p14:tracePt t="29363" x="9088438" y="2603500"/>
          <p14:tracePt t="29370" x="9024938" y="2640013"/>
          <p14:tracePt t="29379" x="8999538" y="2652713"/>
          <p14:tracePt t="29386" x="8975725" y="2678113"/>
          <p14:tracePt t="29394" x="8963025" y="2690813"/>
          <p14:tracePt t="29402" x="8950325" y="2716213"/>
          <p14:tracePt t="29410" x="8937625" y="2740025"/>
          <p14:tracePt t="29418" x="8912225" y="2765425"/>
          <p14:tracePt t="29424" x="8899525" y="2778125"/>
          <p14:tracePt t="29433" x="8874125" y="2816225"/>
          <p14:tracePt t="29440" x="8863013" y="2865438"/>
          <p14:tracePt t="29449" x="8863013" y="2903538"/>
          <p14:tracePt t="29456" x="8850313" y="2941638"/>
          <p14:tracePt t="29465" x="8850313" y="2990850"/>
          <p14:tracePt t="29472" x="8850313" y="3054350"/>
          <p14:tracePt t="29481" x="8863013" y="3103563"/>
          <p14:tracePt t="29488" x="8874125" y="3165475"/>
          <p14:tracePt t="29494" x="8899525" y="3241675"/>
          <p14:tracePt t="29502" x="8924925" y="3303588"/>
          <p14:tracePt t="29510" x="8937625" y="3367088"/>
          <p14:tracePt t="29518" x="8963025" y="3416300"/>
          <p14:tracePt t="29526" x="8975725" y="3454400"/>
          <p14:tracePt t="29534" x="8986838" y="3479800"/>
          <p14:tracePt t="29542" x="8999538" y="3490913"/>
          <p14:tracePt t="29550" x="8999538" y="3516313"/>
          <p14:tracePt t="29556" x="9012238" y="3529013"/>
          <p14:tracePt t="29565" x="9024938" y="3554413"/>
          <p14:tracePt t="29572" x="9037638" y="3567113"/>
          <p14:tracePt t="29580" x="9050338" y="3579813"/>
          <p14:tracePt t="29588" x="9063038" y="3603625"/>
          <p14:tracePt t="29596" x="9075738" y="3616325"/>
          <p14:tracePt t="29604" x="9088438" y="3641725"/>
          <p14:tracePt t="29613" x="9099550" y="3654425"/>
          <p14:tracePt t="29620" x="9124950" y="3667125"/>
          <p14:tracePt t="29626" x="9124950" y="3692525"/>
          <p14:tracePt t="29635" x="9150350" y="3703638"/>
          <p14:tracePt t="29643" x="9163050" y="3729038"/>
          <p14:tracePt t="29652" x="9175750" y="3767138"/>
          <p14:tracePt t="29659" x="9188450" y="3779838"/>
          <p14:tracePt t="29668" x="9199563" y="3792538"/>
          <p14:tracePt t="29675" x="9212263" y="3803650"/>
          <p14:tracePt t="29689" x="9212263" y="3816350"/>
          <p14:tracePt t="29698" x="9212263" y="3829050"/>
          <p14:tracePt t="29705" x="9224963" y="3841750"/>
          <p14:tracePt t="29745" x="9224963" y="3854450"/>
          <p14:tracePt t="29755" x="9224963" y="3867150"/>
          <p14:tracePt t="29783" x="9237663" y="3879850"/>
          <p14:tracePt t="29791" x="9237663" y="3892550"/>
          <p14:tracePt t="29837" x="9237663" y="3905250"/>
          <p14:tracePt t="29861" x="9250363" y="3905250"/>
          <p14:tracePt t="29881" x="9250363" y="3916363"/>
          <p14:tracePt t="29895" x="9250363" y="3929063"/>
          <p14:tracePt t="29911" x="9263063" y="3954463"/>
          <p14:tracePt t="29953" x="9263063" y="3967163"/>
          <p14:tracePt t="30031" x="9263063" y="3979863"/>
          <p14:tracePt t="30167" x="9275763" y="3979863"/>
          <p14:tracePt t="30719" x="9288463" y="3992563"/>
          <p14:tracePt t="30727" x="9337675" y="4041775"/>
          <p14:tracePt t="30733" x="9424988" y="4117975"/>
          <p14:tracePt t="30741" x="9488488" y="4179888"/>
          <p14:tracePt t="30750" x="9525000" y="4192588"/>
          <p14:tracePt t="30757" x="9563100" y="4217988"/>
          <p14:tracePt t="30765" x="9613900" y="4241800"/>
          <p14:tracePt t="30773" x="9626600" y="4254500"/>
          <p14:tracePt t="30781" x="9637713" y="4267200"/>
          <p14:tracePt t="30789" x="9663113" y="4267200"/>
          <p14:tracePt t="30798" x="9675813" y="4267200"/>
          <p14:tracePt t="30803" x="9688513" y="4267200"/>
          <p14:tracePt t="30811" x="9726613" y="4267200"/>
          <p14:tracePt t="30819" x="9801225" y="4267200"/>
          <p14:tracePt t="30827" x="9875838" y="4241800"/>
          <p14:tracePt t="30835" x="9963150" y="4230688"/>
          <p14:tracePt t="30843" x="10026650" y="4205288"/>
          <p14:tracePt t="30851" x="10113963" y="4192588"/>
          <p14:tracePt t="30859" x="10188575" y="4179888"/>
          <p14:tracePt t="30865" x="10239375" y="4154488"/>
          <p14:tracePt t="30873" x="10301288" y="4141788"/>
          <p14:tracePt t="30881" x="10313988" y="4129088"/>
          <p14:tracePt t="30889" x="10339388" y="4117975"/>
          <p14:tracePt t="30904" x="10352088" y="4092575"/>
          <p14:tracePt t="30905" x="10364788" y="4079875"/>
          <p14:tracePt t="30915" x="10377488" y="4054475"/>
          <p14:tracePt t="30921" x="10390188" y="4041775"/>
          <p14:tracePt t="30927" x="10414000" y="4017963"/>
          <p14:tracePt t="30935" x="10426700" y="3992563"/>
          <p14:tracePt t="30943" x="10464800" y="3954463"/>
          <p14:tracePt t="30951" x="10490200" y="3929063"/>
          <p14:tracePt t="30959" x="10514013" y="3854450"/>
          <p14:tracePt t="30967" x="10539413" y="3779838"/>
          <p14:tracePt t="30975" x="10539413" y="3679825"/>
          <p14:tracePt t="30983" x="10552113" y="3590925"/>
          <p14:tracePt t="30989" x="10552113" y="3490913"/>
          <p14:tracePt t="30998" x="10526713" y="3416300"/>
          <p14:tracePt t="31005" x="10502900" y="3367088"/>
          <p14:tracePt t="31014" x="10490200" y="3316288"/>
          <p14:tracePt t="31021" x="10452100" y="3303588"/>
          <p14:tracePt t="31031" x="10439400" y="3278188"/>
          <p14:tracePt t="31038" x="10414000" y="3267075"/>
          <p14:tracePt t="31044" x="10390188" y="3254375"/>
          <p14:tracePt t="31052" x="10364788" y="3228975"/>
          <p14:tracePt t="31058" x="10352088" y="3228975"/>
          <p14:tracePt t="31066" x="10326688" y="3228975"/>
          <p14:tracePt t="31074" x="10288588" y="3228975"/>
          <p14:tracePt t="31082" x="10239375" y="3241675"/>
          <p14:tracePt t="31090" x="10201275" y="3254375"/>
          <p14:tracePt t="31098" x="10126663" y="3278188"/>
          <p14:tracePt t="31106" x="10052050" y="3303588"/>
          <p14:tracePt t="31114" x="9988550" y="3328988"/>
          <p14:tracePt t="31120" x="9913938" y="3354388"/>
          <p14:tracePt t="31129" x="9852025" y="3390900"/>
          <p14:tracePt t="31136" x="9839325" y="3403600"/>
          <p14:tracePt t="31144" x="9813925" y="3429000"/>
          <p14:tracePt t="31160" x="9813925" y="3454400"/>
          <p14:tracePt t="31168" x="9813925" y="3479800"/>
          <p14:tracePt t="31176" x="9813925" y="3516313"/>
          <p14:tracePt t="31182" x="9813925" y="3541713"/>
          <p14:tracePt t="31190" x="9813925" y="3579813"/>
          <p14:tracePt t="31198" x="9813925" y="3616325"/>
          <p14:tracePt t="31206" x="9839325" y="3629025"/>
          <p14:tracePt t="31214" x="9852025" y="3667125"/>
          <p14:tracePt t="31222" x="9875838" y="3703638"/>
          <p14:tracePt t="31231" x="9888538" y="3729038"/>
          <p14:tracePt t="31239" x="9901238" y="3754438"/>
          <p14:tracePt t="31248" x="9926638" y="3779838"/>
          <p14:tracePt t="31253" x="9926638" y="3803650"/>
          <p14:tracePt t="31261" x="9952038" y="3829050"/>
          <p14:tracePt t="31269" x="9952038" y="3841750"/>
          <p14:tracePt t="31323" x="9963150" y="3841750"/>
          <p14:tracePt t="31797" x="9963150" y="3854450"/>
          <p14:tracePt t="32081" x="9963150" y="3867150"/>
          <p14:tracePt t="32089" x="9975850" y="3867150"/>
          <p14:tracePt t="32097" x="9975850" y="3879850"/>
          <p14:tracePt t="32115" x="9975850" y="3905250"/>
          <p14:tracePt t="32143" x="9988550" y="3929063"/>
          <p14:tracePt t="32156" x="9988550" y="3941763"/>
          <p14:tracePt t="32164" x="9988550" y="3954463"/>
          <p14:tracePt t="32172" x="9988550" y="3967163"/>
          <p14:tracePt t="32180" x="9988550" y="3979863"/>
          <p14:tracePt t="32189" x="9988550" y="3992563"/>
          <p14:tracePt t="32197" x="9988550" y="4005263"/>
          <p14:tracePt t="32205" x="10001250" y="4029075"/>
          <p14:tracePt t="32215" x="10001250" y="4041775"/>
          <p14:tracePt t="32227" x="10001250" y="4067175"/>
          <p14:tracePt t="32235" x="10001250" y="4079875"/>
          <p14:tracePt t="32772" x="10001250" y="4092575"/>
          <p14:tracePt t="32783" x="10001250" y="4105275"/>
          <p14:tracePt t="32799" x="10001250" y="4117975"/>
          <p14:tracePt t="32935" x="10001250" y="4129088"/>
          <p14:tracePt t="32957" x="10001250" y="4141788"/>
          <p14:tracePt t="32977" x="10001250" y="4154488"/>
          <p14:tracePt t="34203" x="10001250" y="4167188"/>
          <p14:tracePt t="34227" x="10013950" y="4192588"/>
          <p14:tracePt t="34235" x="10026650" y="4205288"/>
          <p14:tracePt t="34243" x="10039350" y="4217988"/>
          <p14:tracePt t="34250" x="10039350" y="4241800"/>
          <p14:tracePt t="34257" x="10052050" y="4254500"/>
          <p14:tracePt t="34265" x="10052050" y="4267200"/>
          <p14:tracePt t="34273" x="10064750" y="4279900"/>
          <p14:tracePt t="34281" x="10064750" y="4292600"/>
          <p14:tracePt t="34289" x="10064750" y="4318000"/>
          <p14:tracePt t="34297" x="10064750" y="4330700"/>
          <p14:tracePt t="34313" x="10064750" y="4341813"/>
          <p14:tracePt t="34327" x="10064750" y="4354513"/>
          <p14:tracePt t="34335" x="10064750" y="4367213"/>
          <p14:tracePt t="34351" x="10075863" y="4367213"/>
          <p14:tracePt t="34359" x="10075863" y="4379913"/>
          <p14:tracePt t="34445" x="10052050" y="4379913"/>
          <p14:tracePt t="34451" x="10039350" y="4367213"/>
          <p14:tracePt t="34459" x="10026650" y="4367213"/>
          <p14:tracePt t="34467" x="10001250" y="4367213"/>
          <p14:tracePt t="34475" x="9939338" y="4367213"/>
          <p14:tracePt t="34483" x="9852025" y="4367213"/>
          <p14:tracePt t="34491" x="9750425" y="4379913"/>
          <p14:tracePt t="34499" x="9637713" y="4379913"/>
          <p14:tracePt t="34507" x="9537700" y="4379913"/>
          <p14:tracePt t="34514" x="9463088" y="4379913"/>
          <p14:tracePt t="34521" x="9388475" y="4379913"/>
          <p14:tracePt t="34530" x="9350375" y="4379913"/>
          <p14:tracePt t="34537" x="9324975" y="4379913"/>
          <p14:tracePt t="34547" x="9312275" y="4392613"/>
          <p14:tracePt t="34553" x="9288463" y="4392613"/>
          <p14:tracePt t="34564" x="9275763" y="4418013"/>
          <p14:tracePt t="34569" x="9250363" y="4430713"/>
          <p14:tracePt t="34575" x="9224963" y="4443413"/>
          <p14:tracePt t="34584" x="9212263" y="4454525"/>
          <p14:tracePt t="34591" x="9199563" y="4479925"/>
          <p14:tracePt t="34599" x="9175750" y="4492625"/>
          <p14:tracePt t="34606" x="9163050" y="4518025"/>
          <p14:tracePt t="34615" x="9137650" y="4530725"/>
          <p14:tracePt t="34622" x="9124950" y="4554538"/>
          <p14:tracePt t="34631" x="9099550" y="4579938"/>
          <p14:tracePt t="34636" x="9099550" y="4592638"/>
          <p14:tracePt t="34646" x="9088438" y="4605338"/>
          <p14:tracePt t="34652" x="9075738" y="4630738"/>
          <p14:tracePt t="34661" x="9050338" y="4656138"/>
          <p14:tracePt t="34668" x="9037638" y="4692650"/>
          <p14:tracePt t="34676" x="9037638" y="4718050"/>
          <p14:tracePt t="34684" x="9024938" y="4743450"/>
          <p14:tracePt t="34692" x="9024938" y="4768850"/>
          <p14:tracePt t="34698" x="9012238" y="4779963"/>
          <p14:tracePt t="34706" x="9012238" y="4792663"/>
          <p14:tracePt t="34714" x="9012238" y="4805363"/>
          <p14:tracePt t="34722" x="9012238" y="4818063"/>
          <p14:tracePt t="34913" x="9024938" y="4818063"/>
          <p14:tracePt t="34929" x="9050338" y="4805363"/>
          <p14:tracePt t="34937" x="9063038" y="4792663"/>
          <p14:tracePt t="34945" x="9075738" y="4779963"/>
          <p14:tracePt t="34953" x="9088438" y="4779963"/>
          <p14:tracePt t="34959" x="9099550" y="4756150"/>
          <p14:tracePt t="34967" x="9112250" y="4756150"/>
          <p14:tracePt t="34975" x="9124950" y="4743450"/>
          <p14:tracePt t="34983" x="9137650" y="4743450"/>
          <p14:tracePt t="34991" x="9150350" y="4730750"/>
          <p14:tracePt t="35000" x="9175750" y="4718050"/>
          <p14:tracePt t="35007" x="9188450" y="4718050"/>
          <p14:tracePt t="35015" x="9199563" y="4705350"/>
          <p14:tracePt t="35023" x="9224963" y="4705350"/>
          <p14:tracePt t="35030" x="9250363" y="4692650"/>
          <p14:tracePt t="35037" x="9275763" y="4692650"/>
          <p14:tracePt t="35047" x="9301163" y="4692650"/>
          <p14:tracePt t="35053" x="9337675" y="4692650"/>
          <p14:tracePt t="35064" x="9363075" y="4692650"/>
          <p14:tracePt t="35069" x="9401175" y="4692650"/>
          <p14:tracePt t="35077" x="9424988" y="4705350"/>
          <p14:tracePt t="35085" x="9450388" y="4718050"/>
          <p14:tracePt t="35091" x="9463088" y="4718050"/>
          <p14:tracePt t="35099" x="9475788" y="4718050"/>
          <p14:tracePt t="35139" x="9450388" y="4718050"/>
          <p14:tracePt t="35147" x="9424988" y="4718050"/>
          <p14:tracePt t="35155" x="9413875" y="4692650"/>
          <p14:tracePt t="35163" x="9388475" y="4667250"/>
          <p14:tracePt t="35169" x="9375775" y="4656138"/>
          <p14:tracePt t="35177" x="9363075" y="4630738"/>
          <p14:tracePt t="35194" x="9350375" y="4630738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749160-E239-4DA6-8B92-B681FF3C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78" y="320675"/>
            <a:ext cx="11407487" cy="1325563"/>
          </a:xfrm>
        </p:spPr>
        <p:txBody>
          <a:bodyPr>
            <a:normAutofit/>
          </a:bodyPr>
          <a:lstStyle/>
          <a:p>
            <a:r>
              <a:rPr lang="es-CL" sz="5400"/>
              <a:t>Historia Clínica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32AB26E-48AB-49F9-A6A1-275E91FF8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383726"/>
              </p:ext>
            </p:extLst>
          </p:nvPr>
        </p:nvGraphicFramePr>
        <p:xfrm>
          <a:off x="391379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BDFC85-08E3-46E9-B0F5-EA6F1A497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11"/>
    </mc:Choice>
    <mc:Fallback>
      <p:transition spd="slow" advTm="8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2" x="12700" y="4530725"/>
          <p14:tracePt t="1697" x="12700" y="4518025"/>
          <p14:tracePt t="1705" x="25400" y="4505325"/>
          <p14:tracePt t="1721" x="25400" y="4492625"/>
          <p14:tracePt t="1730" x="38100" y="4492625"/>
          <p14:tracePt t="1737" x="50800" y="4479925"/>
          <p14:tracePt t="1751" x="61913" y="4467225"/>
          <p14:tracePt t="1759" x="74613" y="4454525"/>
          <p14:tracePt t="1767" x="87313" y="4443413"/>
          <p14:tracePt t="1775" x="100013" y="4430713"/>
          <p14:tracePt t="1783" x="112713" y="4418013"/>
          <p14:tracePt t="1791" x="138113" y="4405313"/>
          <p14:tracePt t="1799" x="163513" y="4405313"/>
          <p14:tracePt t="1806" x="174625" y="4392613"/>
          <p14:tracePt t="1815" x="187325" y="4379913"/>
          <p14:tracePt t="1822" x="212725" y="4379913"/>
          <p14:tracePt t="1831" x="225425" y="4379913"/>
          <p14:tracePt t="1837" x="238125" y="4367213"/>
          <p14:tracePt t="1847" x="263525" y="4367213"/>
          <p14:tracePt t="1853" x="274638" y="4354513"/>
          <p14:tracePt t="1864" x="287338" y="4354513"/>
          <p14:tracePt t="1869" x="325438" y="4341813"/>
          <p14:tracePt t="1877" x="350838" y="4318000"/>
          <p14:tracePt t="1883" x="376238" y="4305300"/>
          <p14:tracePt t="1891" x="400050" y="4279900"/>
          <p14:tracePt t="1899" x="425450" y="4254500"/>
          <p14:tracePt t="1907" x="438150" y="4241800"/>
          <p14:tracePt t="1915" x="463550" y="4230688"/>
          <p14:tracePt t="1923" x="476250" y="4217988"/>
          <p14:tracePt t="1932" x="500063" y="4192588"/>
          <p14:tracePt t="1939" x="500063" y="4179888"/>
          <p14:tracePt t="1948" x="512763" y="4154488"/>
          <p14:tracePt t="1978" x="525463" y="4154488"/>
          <p14:tracePt t="1990" x="525463" y="4141788"/>
          <p14:tracePt t="2005" x="538163" y="4129088"/>
          <p14:tracePt t="2018" x="550863" y="4105275"/>
          <p14:tracePt t="2026" x="550863" y="4092575"/>
          <p14:tracePt t="2034" x="576263" y="4079875"/>
          <p14:tracePt t="2042" x="576263" y="4067175"/>
          <p14:tracePt t="2051" x="576263" y="4054475"/>
          <p14:tracePt t="2058" x="588963" y="4054475"/>
          <p14:tracePt t="2070" x="600075" y="4041775"/>
          <p14:tracePt t="2084" x="612775" y="4041775"/>
          <p14:tracePt t="2104" x="625475" y="4029075"/>
          <p14:tracePt t="2120" x="638175" y="4029075"/>
          <p14:tracePt t="2131" x="650875" y="4029075"/>
          <p14:tracePt t="2137" x="663575" y="4029075"/>
          <p14:tracePt t="2148" x="688975" y="4029075"/>
          <p14:tracePt t="2153" x="712788" y="4029075"/>
          <p14:tracePt t="2159" x="750888" y="4029075"/>
          <p14:tracePt t="2167" x="801688" y="4041775"/>
          <p14:tracePt t="2175" x="850900" y="4054475"/>
          <p14:tracePt t="2183" x="889000" y="4054475"/>
          <p14:tracePt t="2191" x="914400" y="4067175"/>
          <p14:tracePt t="2199" x="925513" y="4067175"/>
          <p14:tracePt t="2207" x="950913" y="4067175"/>
          <p14:tracePt t="2215" x="976313" y="4067175"/>
          <p14:tracePt t="2221" x="1001713" y="4067175"/>
          <p14:tracePt t="2231" x="1038225" y="4067175"/>
          <p14:tracePt t="2237" x="1063625" y="4067175"/>
          <p14:tracePt t="2248" x="1114425" y="4092575"/>
          <p14:tracePt t="2253" x="1189038" y="4105275"/>
          <p14:tracePt t="2264" x="1252538" y="4117975"/>
          <p14:tracePt t="2269" x="1327150" y="4141788"/>
          <p14:tracePt t="2277" x="1376363" y="4154488"/>
          <p14:tracePt t="2285" x="1427163" y="4167188"/>
          <p14:tracePt t="2290" x="1465263" y="4192588"/>
          <p14:tracePt t="2299" x="1501775" y="4217988"/>
          <p14:tracePt t="2307" x="1527175" y="4217988"/>
          <p14:tracePt t="2315" x="1565275" y="4217988"/>
          <p14:tracePt t="2323" x="1589088" y="4230688"/>
          <p14:tracePt t="2331" x="1627188" y="4241800"/>
          <p14:tracePt t="2339" x="1665288" y="4241800"/>
          <p14:tracePt t="2348" x="1714500" y="4241800"/>
          <p14:tracePt t="2353" x="1752600" y="4241800"/>
          <p14:tracePt t="2365" x="1814513" y="4241800"/>
          <p14:tracePt t="2369" x="1865313" y="4241800"/>
          <p14:tracePt t="2378" x="1939925" y="4230688"/>
          <p14:tracePt t="2385" x="1990725" y="4230688"/>
          <p14:tracePt t="2393" x="2039938" y="4230688"/>
          <p14:tracePt t="2401" x="2116138" y="4205288"/>
          <p14:tracePt t="2409" x="2165350" y="4205288"/>
          <p14:tracePt t="2417" x="2216150" y="4205288"/>
          <p14:tracePt t="2423" x="2265363" y="4205288"/>
          <p14:tracePt t="2431" x="2339975" y="4205288"/>
          <p14:tracePt t="2439" x="2403475" y="4205288"/>
          <p14:tracePt t="2450" x="2478088" y="4217988"/>
          <p14:tracePt t="2455" x="2541588" y="4217988"/>
          <p14:tracePt t="2465" x="2616200" y="4217988"/>
          <p14:tracePt t="2471" x="2678113" y="4217988"/>
          <p14:tracePt t="2481" x="2754313" y="4217988"/>
          <p14:tracePt t="2487" x="2790825" y="4192588"/>
          <p14:tracePt t="2493" x="2854325" y="4179888"/>
          <p14:tracePt t="2501" x="2867025" y="4154488"/>
          <p14:tracePt t="2509" x="2879725" y="4141788"/>
          <p14:tracePt t="2517" x="2903538" y="4117975"/>
          <p14:tracePt t="2525" x="2916238" y="4092575"/>
          <p14:tracePt t="2533" x="2941638" y="4054475"/>
          <p14:tracePt t="2541" x="2954338" y="4005263"/>
          <p14:tracePt t="2549" x="2967038" y="3954463"/>
          <p14:tracePt t="2555" x="2992438" y="3916363"/>
          <p14:tracePt t="2564" x="3016250" y="3892550"/>
          <p14:tracePt t="2571" x="3028950" y="3854450"/>
          <p14:tracePt t="2581" x="3054350" y="3803650"/>
          <p14:tracePt t="2587" x="3067050" y="3792538"/>
          <p14:tracePt t="2598" x="3067050" y="3767138"/>
          <p14:tracePt t="2603" x="3092450" y="3741738"/>
          <p14:tracePt t="2614" x="3103563" y="3716338"/>
          <p14:tracePt t="2619" x="3116263" y="3703638"/>
          <p14:tracePt t="2625" x="3128963" y="3679825"/>
          <p14:tracePt t="2633" x="3128963" y="3654425"/>
          <p14:tracePt t="2641" x="3141663" y="3629025"/>
          <p14:tracePt t="2649" x="3154363" y="3603625"/>
          <p14:tracePt t="2657" x="3167063" y="3567113"/>
          <p14:tracePt t="2665" x="3192463" y="3516313"/>
          <p14:tracePt t="2673" x="3216275" y="3467100"/>
          <p14:tracePt t="2681" x="3228975" y="3403600"/>
          <p14:tracePt t="2689" x="3228975" y="3354388"/>
          <p14:tracePt t="2698" x="3241675" y="3303588"/>
          <p14:tracePt t="2703" x="3254375" y="3241675"/>
          <p14:tracePt t="2713" x="3267075" y="3190875"/>
          <p14:tracePt t="2719" x="3279775" y="3141663"/>
          <p14:tracePt t="2727" x="3305175" y="3078163"/>
          <p14:tracePt t="2735" x="3328988" y="3028950"/>
          <p14:tracePt t="2743" x="3328988" y="2952750"/>
          <p14:tracePt t="2751" x="3341688" y="2878138"/>
          <p14:tracePt t="2759" x="3354388" y="2816225"/>
          <p14:tracePt t="2765" x="3354388" y="2765425"/>
          <p14:tracePt t="2773" x="3367088" y="2703513"/>
          <p14:tracePt t="2781" x="3367088" y="2652713"/>
          <p14:tracePt t="2789" x="3367088" y="2616200"/>
          <p14:tracePt t="2798" x="3379788" y="2565400"/>
          <p14:tracePt t="2805" x="3379788" y="2527300"/>
          <p14:tracePt t="2814" x="3379788" y="2478088"/>
          <p14:tracePt t="2821" x="3379788" y="2427288"/>
          <p14:tracePt t="2831" x="3379788" y="2378075"/>
          <p14:tracePt t="2835" x="3379788" y="2327275"/>
          <p14:tracePt t="2843" x="3392488" y="2290763"/>
          <p14:tracePt t="2851" x="3405188" y="2252663"/>
          <p14:tracePt t="2859" x="3417888" y="2227263"/>
          <p14:tracePt t="2867" x="3429000" y="2190750"/>
          <p14:tracePt t="2875" x="3441700" y="2152650"/>
          <p14:tracePt t="2883" x="3441700" y="2127250"/>
          <p14:tracePt t="2891" x="3441700" y="2114550"/>
          <p14:tracePt t="2898" x="3441700" y="2078038"/>
          <p14:tracePt t="2906" x="3441700" y="2065338"/>
          <p14:tracePt t="2914" x="3441700" y="2052638"/>
          <p14:tracePt t="2921" x="3417888" y="2027238"/>
          <p14:tracePt t="2931" x="3417888" y="2014538"/>
          <p14:tracePt t="2937" x="3392488" y="2001838"/>
          <p14:tracePt t="2948" x="3379788" y="1978025"/>
          <p14:tracePt t="2953" x="3367088" y="1965325"/>
          <p14:tracePt t="2960" x="3341688" y="1939925"/>
          <p14:tracePt t="2969" x="3328988" y="1927225"/>
          <p14:tracePt t="2975" x="3305175" y="1914525"/>
          <p14:tracePt t="2984" x="3267075" y="1876425"/>
          <p14:tracePt t="2991" x="3241675" y="1865313"/>
          <p14:tracePt t="3000" x="3216275" y="1839913"/>
          <p14:tracePt t="3006" x="3205163" y="1827213"/>
          <p14:tracePt t="3014" x="3179763" y="1801813"/>
          <p14:tracePt t="3022" x="3167063" y="1789113"/>
          <p14:tracePt t="3030" x="3154363" y="1765300"/>
          <p14:tracePt t="3036" x="3128963" y="1752600"/>
          <p14:tracePt t="3046" x="3116263" y="1739900"/>
          <p14:tracePt t="3052" x="3092450" y="1714500"/>
          <p14:tracePt t="3063" x="3079750" y="1701800"/>
          <p14:tracePt t="3068" x="3067050" y="1689100"/>
          <p14:tracePt t="3076" x="3028950" y="1676400"/>
          <p14:tracePt t="3084" x="3003550" y="1663700"/>
          <p14:tracePt t="3090" x="2967038" y="1639888"/>
          <p14:tracePt t="3098" x="2916238" y="1627188"/>
          <p14:tracePt t="3106" x="2854325" y="1614488"/>
          <p14:tracePt t="3114" x="2790825" y="1614488"/>
          <p14:tracePt t="3122" x="2716213" y="1614488"/>
          <p14:tracePt t="3130" x="2667000" y="1601788"/>
          <p14:tracePt t="3138" x="2616200" y="1589088"/>
          <p14:tracePt t="3147" x="2565400" y="1563688"/>
          <p14:tracePt t="3154" x="2516188" y="1552575"/>
          <p14:tracePt t="3163" x="2465388" y="1539875"/>
          <p14:tracePt t="3168" x="2416175" y="1539875"/>
          <p14:tracePt t="3177" x="2378075" y="1527175"/>
          <p14:tracePt t="3184" x="2328863" y="1527175"/>
          <p14:tracePt t="3192" x="2278063" y="1514475"/>
          <p14:tracePt t="3200" x="2216150" y="1489075"/>
          <p14:tracePt t="3208" x="2165350" y="1476375"/>
          <p14:tracePt t="3216" x="2116138" y="1463675"/>
          <p14:tracePt t="3224" x="2078038" y="1463675"/>
          <p14:tracePt t="3231" x="2039938" y="1463675"/>
          <p14:tracePt t="3238" x="2027238" y="1439863"/>
          <p14:tracePt t="3247" x="2014538" y="1439863"/>
          <p14:tracePt t="3256" x="1990725" y="1439863"/>
          <p14:tracePt t="3264" x="1978025" y="1439863"/>
          <p14:tracePt t="3271" x="1965325" y="1439863"/>
          <p14:tracePt t="3281" x="1952625" y="1439863"/>
          <p14:tracePt t="3287" x="1927225" y="1439863"/>
          <p14:tracePt t="3293" x="1914525" y="1439863"/>
          <p14:tracePt t="3301" x="1903413" y="1439863"/>
          <p14:tracePt t="3309" x="1878013" y="1450975"/>
          <p14:tracePt t="3317" x="1865313" y="1450975"/>
          <p14:tracePt t="3324" x="1839913" y="1463675"/>
          <p14:tracePt t="3333" x="1814513" y="1489075"/>
          <p14:tracePt t="3341" x="1752600" y="1489075"/>
          <p14:tracePt t="3349" x="1727200" y="1514475"/>
          <p14:tracePt t="3357" x="1701800" y="1527175"/>
          <p14:tracePt t="3364" x="1689100" y="1527175"/>
          <p14:tracePt t="3371" x="1665288" y="1552575"/>
          <p14:tracePt t="3380" x="1639888" y="1552575"/>
          <p14:tracePt t="3387" x="1627188" y="1576388"/>
          <p14:tracePt t="3398" x="1589088" y="1589088"/>
          <p14:tracePt t="3403" x="1565275" y="1601788"/>
          <p14:tracePt t="3414" x="1539875" y="1614488"/>
          <p14:tracePt t="3419" x="1489075" y="1639888"/>
          <p14:tracePt t="3431" x="1427163" y="1652588"/>
          <p14:tracePt t="3432" x="1352550" y="1676400"/>
          <p14:tracePt t="3441" x="1289050" y="1701800"/>
          <p14:tracePt t="3449" x="1227138" y="1727200"/>
          <p14:tracePt t="3457" x="1150938" y="1752600"/>
          <p14:tracePt t="3467" x="1101725" y="1776413"/>
          <p14:tracePt t="3473" x="1063625" y="1789113"/>
          <p14:tracePt t="3481" x="1014413" y="1814513"/>
          <p14:tracePt t="3489" x="976313" y="1839913"/>
          <p14:tracePt t="3495" x="938213" y="1852613"/>
          <p14:tracePt t="3503" x="876300" y="1876425"/>
          <p14:tracePt t="3513" x="825500" y="1901825"/>
          <p14:tracePt t="3519" x="763588" y="1927225"/>
          <p14:tracePt t="3531" x="725488" y="1939925"/>
          <p14:tracePt t="3535" x="650875" y="1952625"/>
          <p14:tracePt t="3543" x="600075" y="1978025"/>
          <p14:tracePt t="3551" x="538163" y="2001838"/>
          <p14:tracePt t="3559" x="488950" y="2027238"/>
          <p14:tracePt t="3565" x="425450" y="2052638"/>
          <p14:tracePt t="3573" x="376238" y="2052638"/>
          <p14:tracePt t="3581" x="312738" y="2065338"/>
          <p14:tracePt t="3589" x="263525" y="2089150"/>
          <p14:tracePt t="3597" x="187325" y="2101850"/>
          <p14:tracePt t="3605" x="138113" y="2114550"/>
          <p14:tracePt t="3614" x="100013" y="2139950"/>
          <p14:tracePt t="3622" x="61913" y="2139950"/>
          <p14:tracePt t="3630" x="12700" y="2152650"/>
          <p14:tracePt t="4179" x="25400" y="3554413"/>
          <p14:tracePt t="4188" x="38100" y="3567113"/>
          <p14:tracePt t="4196" x="50800" y="3579813"/>
          <p14:tracePt t="4203" x="74613" y="3603625"/>
          <p14:tracePt t="4213" x="74613" y="3616325"/>
          <p14:tracePt t="4219" x="100013" y="3629025"/>
          <p14:tracePt t="4231" x="100013" y="3641725"/>
          <p14:tracePt t="4235" x="112713" y="3654425"/>
          <p14:tracePt t="4241" x="125413" y="3667125"/>
          <p14:tracePt t="4249" x="150813" y="3679825"/>
          <p14:tracePt t="4257" x="150813" y="3692525"/>
          <p14:tracePt t="4265" x="174625" y="3703638"/>
          <p14:tracePt t="4273" x="187325" y="3716338"/>
          <p14:tracePt t="4281" x="200025" y="3729038"/>
          <p14:tracePt t="4298" x="225425" y="3741738"/>
          <p14:tracePt t="4303" x="225425" y="3754438"/>
          <p14:tracePt t="4314" x="238125" y="3767138"/>
          <p14:tracePt t="4320" x="250825" y="3767138"/>
          <p14:tracePt t="4331" x="263525" y="3779838"/>
          <p14:tracePt t="4335" x="274638" y="3779838"/>
          <p14:tracePt t="4343" x="287338" y="3792538"/>
          <p14:tracePt t="4351" x="312738" y="3803650"/>
          <p14:tracePt t="4359" x="325438" y="3829050"/>
          <p14:tracePt t="4367" x="338138" y="3829050"/>
          <p14:tracePt t="4373" x="376238" y="3854450"/>
          <p14:tracePt t="4381" x="387350" y="3867150"/>
          <p14:tracePt t="4389" x="400050" y="3879850"/>
          <p14:tracePt t="4398" x="425450" y="3892550"/>
          <p14:tracePt t="4405" x="438150" y="3905250"/>
          <p14:tracePt t="4414" x="463550" y="3905250"/>
          <p14:tracePt t="4422" x="476250" y="3905250"/>
          <p14:tracePt t="4430" x="488950" y="3916363"/>
          <p14:tracePt t="4435" x="500063" y="3916363"/>
          <p14:tracePt t="4451" x="525463" y="3916363"/>
          <p14:tracePt t="4467" x="538163" y="3916363"/>
          <p14:tracePt t="4475" x="550863" y="3929063"/>
          <p14:tracePt t="4491" x="563563" y="3929063"/>
          <p14:tracePt t="4499" x="576263" y="3929063"/>
          <p14:tracePt t="4505" x="600075" y="3941763"/>
          <p14:tracePt t="4521" x="612775" y="3941763"/>
          <p14:tracePt t="4545" x="625475" y="3941763"/>
          <p14:tracePt t="4574" x="638175" y="3941763"/>
          <p14:tracePt t="4583" x="650875" y="3941763"/>
          <p14:tracePt t="4599" x="663575" y="3941763"/>
          <p14:tracePt t="4608" x="676275" y="3941763"/>
          <p14:tracePt t="4615" x="688975" y="3941763"/>
          <p14:tracePt t="4623" x="701675" y="3941763"/>
          <p14:tracePt t="4631" x="712788" y="3941763"/>
          <p14:tracePt t="4637" x="725488" y="3941763"/>
          <p14:tracePt t="4647" x="738188" y="3941763"/>
          <p14:tracePt t="4653" x="750888" y="3954463"/>
          <p14:tracePt t="4664" x="763588" y="3954463"/>
          <p14:tracePt t="4669" x="788988" y="3954463"/>
          <p14:tracePt t="4680" x="801688" y="3954463"/>
          <p14:tracePt t="4685" x="814388" y="3954463"/>
          <p14:tracePt t="4693" x="838200" y="3954463"/>
          <p14:tracePt t="4701" x="850900" y="3954463"/>
          <p14:tracePt t="4707" x="863600" y="3954463"/>
          <p14:tracePt t="4715" x="876300" y="3954463"/>
          <p14:tracePt t="4723" x="901700" y="3954463"/>
          <p14:tracePt t="4732" x="914400" y="3954463"/>
          <p14:tracePt t="4739" x="925513" y="3954463"/>
          <p14:tracePt t="4748" x="950913" y="3954463"/>
          <p14:tracePt t="4764" x="976313" y="3954463"/>
          <p14:tracePt t="4769" x="989013" y="3954463"/>
          <p14:tracePt t="4780" x="1014413" y="3954463"/>
          <p14:tracePt t="4785" x="1050925" y="3954463"/>
          <p14:tracePt t="4793" x="1076325" y="3954463"/>
          <p14:tracePt t="4801" x="1114425" y="3941763"/>
          <p14:tracePt t="4809" x="1150938" y="3941763"/>
          <p14:tracePt t="4817" x="1189038" y="3929063"/>
          <p14:tracePt t="4824" x="1214438" y="3929063"/>
          <p14:tracePt t="4833" x="1252538" y="3929063"/>
          <p14:tracePt t="4839" x="1263650" y="3929063"/>
          <p14:tracePt t="4847" x="1289050" y="3929063"/>
          <p14:tracePt t="4854" x="1301750" y="3929063"/>
          <p14:tracePt t="4864" x="1314450" y="3929063"/>
          <p14:tracePt t="4870" x="1339850" y="3929063"/>
          <p14:tracePt t="4881" x="1352550" y="3929063"/>
          <p14:tracePt t="4887" x="1363663" y="3916363"/>
          <p14:tracePt t="4898" x="1376363" y="3916363"/>
          <p14:tracePt t="4903" x="1401763" y="3916363"/>
          <p14:tracePt t="4909" x="1414463" y="3916363"/>
          <p14:tracePt t="4917" x="1439863" y="3916363"/>
          <p14:tracePt t="4924" x="1452563" y="3916363"/>
          <p14:tracePt t="4933" x="1489075" y="3916363"/>
          <p14:tracePt t="4941" x="1527175" y="3916363"/>
          <p14:tracePt t="4949" x="1552575" y="3916363"/>
          <p14:tracePt t="4967" x="1577975" y="3916363"/>
          <p14:tracePt t="4971" x="1601788" y="3916363"/>
          <p14:tracePt t="4982" x="1614488" y="3916363"/>
          <p14:tracePt t="4987" x="1627188" y="3916363"/>
          <p14:tracePt t="4998" x="1652588" y="3916363"/>
          <p14:tracePt t="5014" x="1665288" y="3916363"/>
          <p14:tracePt t="5018" x="1689100" y="3905250"/>
          <p14:tracePt t="5034" x="1701800" y="3892550"/>
          <p14:tracePt t="5040" x="1727200" y="3892550"/>
          <p14:tracePt t="5048" x="1739900" y="3892550"/>
          <p14:tracePt t="5056" x="1752600" y="3892550"/>
          <p14:tracePt t="5064" x="1778000" y="3892550"/>
          <p14:tracePt t="5072" x="1801813" y="3892550"/>
          <p14:tracePt t="5080" x="1814513" y="3892550"/>
          <p14:tracePt t="5088" x="1827213" y="3905250"/>
          <p14:tracePt t="5096" x="1852613" y="3905250"/>
          <p14:tracePt t="5104" x="1865313" y="3916363"/>
          <p14:tracePt t="5113" x="1890713" y="3929063"/>
          <p14:tracePt t="5118" x="1903413" y="3929063"/>
          <p14:tracePt t="5129" x="1914525" y="3929063"/>
          <p14:tracePt t="5134" x="1927225" y="3929063"/>
          <p14:tracePt t="5142" x="1952625" y="3929063"/>
          <p14:tracePt t="5150" x="1965325" y="3929063"/>
          <p14:tracePt t="5158" x="1978025" y="3941763"/>
          <p14:tracePt t="5166" x="2003425" y="3941763"/>
          <p14:tracePt t="5172" x="2014538" y="3941763"/>
          <p14:tracePt t="5180" x="2027238" y="3941763"/>
          <p14:tracePt t="5188" x="2052638" y="3941763"/>
          <p14:tracePt t="5196" x="2078038" y="3941763"/>
          <p14:tracePt t="5204" x="2090738" y="3941763"/>
          <p14:tracePt t="5213" x="2103438" y="3941763"/>
          <p14:tracePt t="5220" x="2127250" y="3941763"/>
          <p14:tracePt t="5229" x="2139950" y="3941763"/>
          <p14:tracePt t="5236" x="2152650" y="3941763"/>
          <p14:tracePt t="5242" x="2178050" y="3941763"/>
          <p14:tracePt t="5258" x="2190750" y="3929063"/>
          <p14:tracePt t="5266" x="2203450" y="3929063"/>
          <p14:tracePt t="5274" x="2203450" y="3916363"/>
          <p14:tracePt t="5283" x="2216150" y="3916363"/>
          <p14:tracePt t="5290" x="2228850" y="3905250"/>
          <p14:tracePt t="5304" x="2239963" y="3905250"/>
          <p14:tracePt t="5329" x="2252663" y="3892550"/>
          <p14:tracePt t="5795" x="2265363" y="3879850"/>
          <p14:tracePt t="5803" x="2278063" y="3867150"/>
          <p14:tracePt t="5819" x="2290763" y="3854450"/>
          <p14:tracePt t="5835" x="2303463" y="3841750"/>
          <p14:tracePt t="5849" x="2316163" y="3816350"/>
          <p14:tracePt t="5857" x="2328863" y="3803650"/>
          <p14:tracePt t="5865" x="2328863" y="3792538"/>
          <p14:tracePt t="5873" x="2339975" y="3767138"/>
          <p14:tracePt t="5881" x="2365375" y="3754438"/>
          <p14:tracePt t="5889" x="2365375" y="3741738"/>
          <p14:tracePt t="5897" x="2378075" y="3741738"/>
          <p14:tracePt t="5919" x="2378075" y="3729038"/>
          <p14:tracePt t="5935" x="2390775" y="3729038"/>
          <p14:tracePt t="5947" x="2390775" y="3703638"/>
          <p14:tracePt t="8831" x="2403475" y="3703638"/>
          <p14:tracePt t="8839" x="2416175" y="3692525"/>
          <p14:tracePt t="8848" x="2441575" y="3679825"/>
          <p14:tracePt t="8869" x="2452688" y="3679825"/>
          <p14:tracePt t="8889" x="2452688" y="3667125"/>
          <p14:tracePt t="8897" x="2465388" y="3667125"/>
          <p14:tracePt t="8905" x="2465388" y="3654425"/>
          <p14:tracePt t="8915" x="2490788" y="3641725"/>
          <p14:tracePt t="8930" x="2503488" y="3629025"/>
          <p14:tracePt t="9399" x="2490788" y="3629025"/>
          <p14:tracePt t="9405" x="2478088" y="3629025"/>
          <p14:tracePt t="9414" x="2465388" y="3629025"/>
          <p14:tracePt t="9430" x="2452688" y="3629025"/>
          <p14:tracePt t="9437" x="2428875" y="3629025"/>
          <p14:tracePt t="9447" x="2416175" y="3629025"/>
          <p14:tracePt t="9453" x="2403475" y="3629025"/>
          <p14:tracePt t="9463" x="2378075" y="3629025"/>
          <p14:tracePt t="9467" x="2365375" y="3629025"/>
          <p14:tracePt t="9475" x="2352675" y="3629025"/>
          <p14:tracePt t="9483" x="2339975" y="3629025"/>
          <p14:tracePt t="9490" x="2316163" y="3641725"/>
          <p14:tracePt t="9499" x="2303463" y="3641725"/>
          <p14:tracePt t="9506" x="2290763" y="3641725"/>
          <p14:tracePt t="9515" x="2265363" y="3641725"/>
          <p14:tracePt t="9533" x="2252663" y="3641725"/>
          <p14:tracePt t="9540" x="2252663" y="3654425"/>
          <p14:tracePt t="9549" x="2239963" y="3654425"/>
          <p14:tracePt t="9557" x="2228850" y="3654425"/>
          <p14:tracePt t="9577" x="2216150" y="3654425"/>
          <p14:tracePt t="9599" x="2203450" y="3654425"/>
          <p14:tracePt t="9623" x="2190750" y="3654425"/>
          <p14:tracePt t="9631" x="2178050" y="3654425"/>
          <p14:tracePt t="9647" x="2165350" y="3654425"/>
          <p14:tracePt t="9655" x="2152650" y="3654425"/>
          <p14:tracePt t="9669" x="2139950" y="3654425"/>
          <p14:tracePt t="9680" x="2127250" y="3654425"/>
          <p14:tracePt t="9685" x="2127250" y="3641725"/>
          <p14:tracePt t="9696" x="2116138" y="3641725"/>
          <p14:tracePt t="9713" x="2103438" y="3641725"/>
          <p14:tracePt t="9725" x="2078038" y="3629025"/>
          <p14:tracePt t="9733" x="2078038" y="3616325"/>
          <p14:tracePt t="9738" x="2052638" y="3616325"/>
          <p14:tracePt t="9755" x="2039938" y="3603625"/>
          <p14:tracePt t="9763" x="2027238" y="3603625"/>
          <p14:tracePt t="9771" x="2014538" y="3590925"/>
          <p14:tracePt t="9780" x="2014538" y="3579813"/>
          <p14:tracePt t="9787" x="2003425" y="3579813"/>
          <p14:tracePt t="9805" x="1990725" y="3579813"/>
          <p14:tracePt t="9813" x="1990725" y="3567113"/>
          <p14:tracePt t="9830" x="1978025" y="3567113"/>
          <p14:tracePt t="9837" x="1978025" y="3554413"/>
          <p14:tracePt t="9846" x="1952625" y="3554413"/>
          <p14:tracePt t="9853" x="1952625" y="3541713"/>
          <p14:tracePt t="9862" x="1939925" y="3529013"/>
          <p14:tracePt t="9867" x="1927225" y="3529013"/>
          <p14:tracePt t="9875" x="1914525" y="3516313"/>
          <p14:tracePt t="9882" x="1903413" y="3516313"/>
          <p14:tracePt t="9892" x="1890713" y="3503613"/>
          <p14:tracePt t="9911" x="1890713" y="3490913"/>
          <p14:tracePt t="9919" x="1878013" y="3490913"/>
          <p14:tracePt t="9981" x="1878013" y="3479800"/>
          <p14:tracePt t="10071" x="1865313" y="3479800"/>
          <p14:tracePt t="10088" x="1865313" y="3490913"/>
          <p14:tracePt t="10097" x="1865313" y="3503613"/>
          <p14:tracePt t="10117" x="1865313" y="3516313"/>
          <p14:tracePt t="10132" x="1865313" y="3529013"/>
          <p14:tracePt t="10147" x="1865313" y="3541713"/>
          <p14:tracePt t="10155" x="1865313" y="3554413"/>
          <p14:tracePt t="10163" x="1865313" y="3567113"/>
          <p14:tracePt t="10180" x="1865313" y="3579813"/>
          <p14:tracePt t="10187" x="1865313" y="3590925"/>
          <p14:tracePt t="10283" x="1865313" y="3603625"/>
          <p14:tracePt t="10302" x="1865313" y="3616325"/>
          <p14:tracePt t="10339" x="1865313" y="3629025"/>
          <p14:tracePt t="10345" x="1865313" y="3641725"/>
          <p14:tracePt t="10361" x="1865313" y="3654425"/>
          <p14:tracePt t="10389" x="1865313" y="3667125"/>
          <p14:tracePt t="10405" x="1852613" y="3667125"/>
          <p14:tracePt t="10423" x="1852613" y="3679825"/>
          <p14:tracePt t="10431" x="1839913" y="3679825"/>
          <p14:tracePt t="10481" x="1839913" y="3692525"/>
          <p14:tracePt t="10493" x="1839913" y="3703638"/>
          <p14:tracePt t="10501" x="1827213" y="3703638"/>
          <p14:tracePt t="10595" x="1814513" y="3703638"/>
          <p14:tracePt t="10625" x="1801813" y="3703638"/>
          <p14:tracePt t="10641" x="1790700" y="3703638"/>
          <p14:tracePt t="10649" x="1778000" y="3703638"/>
          <p14:tracePt t="13679" x="1765300" y="3703638"/>
          <p14:tracePt t="13699" x="1752600" y="3692525"/>
          <p14:tracePt t="13715" x="1739900" y="3692525"/>
          <p14:tracePt t="13731" x="1739900" y="3679825"/>
          <p14:tracePt t="13739" x="1727200" y="3679825"/>
          <p14:tracePt t="13991" x="1739900" y="3679825"/>
          <p14:tracePt t="13999" x="1739900" y="3692525"/>
          <p14:tracePt t="14007" x="1752600" y="3703638"/>
          <p14:tracePt t="14217" x="1739900" y="3703638"/>
          <p14:tracePt t="26050" x="1739900" y="3716338"/>
          <p14:tracePt t="28275" x="1752600" y="3716338"/>
          <p14:tracePt t="28293" x="1765300" y="3716338"/>
          <p14:tracePt t="28333" x="1778000" y="3716338"/>
          <p14:tracePt t="28347" x="1790700" y="3716338"/>
          <p14:tracePt t="28371" x="1801813" y="3716338"/>
          <p14:tracePt t="28395" x="1814513" y="3716338"/>
          <p14:tracePt t="28425" x="1827213" y="3716338"/>
          <p14:tracePt t="28441" x="1839913" y="3716338"/>
          <p14:tracePt t="28457" x="1852613" y="3716338"/>
          <p14:tracePt t="28480" x="1865313" y="3716338"/>
          <p14:tracePt t="28495" x="1890713" y="3716338"/>
          <p14:tracePt t="28511" x="1903413" y="3716338"/>
          <p14:tracePt t="28519" x="1914525" y="3716338"/>
          <p14:tracePt t="28534" x="1939925" y="3716338"/>
          <p14:tracePt t="28561" x="1952625" y="3716338"/>
          <p14:tracePt t="28623" x="1965325" y="3716338"/>
          <p14:tracePt t="28639" x="1978025" y="3716338"/>
          <p14:tracePt t="28647" x="1990725" y="3716338"/>
          <p14:tracePt t="28663" x="2003425" y="3716338"/>
          <p14:tracePt t="28733" x="2014538" y="3716338"/>
          <p14:tracePt t="28744" x="2027238" y="3716338"/>
          <p14:tracePt t="28759" x="2039938" y="3716338"/>
          <p14:tracePt t="28768" x="2052638" y="3729038"/>
          <p14:tracePt t="28775" x="2065338" y="3729038"/>
          <p14:tracePt t="28783" x="2078038" y="3741738"/>
          <p14:tracePt t="28799" x="2103438" y="3741738"/>
          <p14:tracePt t="28815" x="2116138" y="3754438"/>
          <p14:tracePt t="28821" x="2127250" y="3754438"/>
          <p14:tracePt t="28829" x="2139950" y="3754438"/>
          <p14:tracePt t="28836" x="2165350" y="3754438"/>
          <p14:tracePt t="28845" x="2178050" y="3754438"/>
          <p14:tracePt t="28852" x="2190750" y="3767138"/>
          <p14:tracePt t="28861" x="2216150" y="3779838"/>
          <p14:tracePt t="28869" x="2239963" y="3792538"/>
          <p14:tracePt t="28877" x="2265363" y="3792538"/>
          <p14:tracePt t="28883" x="2290763" y="3792538"/>
          <p14:tracePt t="28892" x="2328863" y="3803650"/>
          <p14:tracePt t="28899" x="2403475" y="3803650"/>
          <p14:tracePt t="28909" x="2465388" y="3803650"/>
          <p14:tracePt t="28915" x="2541588" y="3816350"/>
          <p14:tracePt t="28925" x="2603500" y="3829050"/>
          <p14:tracePt t="28931" x="2667000" y="3841750"/>
          <p14:tracePt t="28942" x="2678113" y="3841750"/>
          <p14:tracePt t="28948" x="2690813" y="3841750"/>
          <p14:tracePt t="28953" x="2703513" y="3841750"/>
          <p14:tracePt t="29195" x="2716213" y="3841750"/>
          <p14:tracePt t="29219" x="2728913" y="3841750"/>
          <p14:tracePt t="29225" x="2741613" y="3841750"/>
          <p14:tracePt t="29233" x="2741613" y="3829050"/>
          <p14:tracePt t="29241" x="2754313" y="3816350"/>
          <p14:tracePt t="29249" x="2778125" y="3792538"/>
          <p14:tracePt t="29260" x="2790825" y="3779838"/>
          <p14:tracePt t="29265" x="2790825" y="3767138"/>
          <p14:tracePt t="29276" x="2803525" y="3741738"/>
          <p14:tracePt t="29281" x="2816225" y="3729038"/>
          <p14:tracePt t="29287" x="2816225" y="3716338"/>
          <p14:tracePt t="29307" x="2816225" y="3703638"/>
          <p14:tracePt t="29331" x="2816225" y="3692525"/>
          <p14:tracePt t="29356" x="2828925" y="3692525"/>
          <p14:tracePt t="29362" x="2828925" y="3679825"/>
          <p14:tracePt t="29377" x="2828925" y="3667125"/>
          <p14:tracePt t="29401" x="2828925" y="3654425"/>
          <p14:tracePt t="31655" x="2828925" y="3679825"/>
          <p14:tracePt t="31669" x="2828925" y="3692525"/>
          <p14:tracePt t="31677" x="2828925" y="3703638"/>
          <p14:tracePt t="31685" x="2828925" y="3716338"/>
          <p14:tracePt t="31701" x="2828925" y="3729038"/>
          <p14:tracePt t="31710" x="2828925" y="3741738"/>
          <p14:tracePt t="31725" x="2828925" y="3767138"/>
          <p14:tracePt t="31759" x="2828925" y="3779838"/>
          <p14:tracePt t="31829" x="2828925" y="3792538"/>
          <p14:tracePt t="32022" x="2828925" y="3803650"/>
          <p14:tracePt t="40931" x="2803525" y="3792538"/>
          <p14:tracePt t="40939" x="2790825" y="3767138"/>
          <p14:tracePt t="40947" x="2767013" y="3754438"/>
          <p14:tracePt t="40959" x="2754313" y="3729038"/>
          <p14:tracePt t="40964" x="2741613" y="3729038"/>
          <p14:tracePt t="40971" x="2716213" y="3716338"/>
          <p14:tracePt t="40980" x="2703513" y="3703638"/>
          <p14:tracePt t="40988" x="2690813" y="3703638"/>
          <p14:tracePt t="40996" x="2667000" y="3692525"/>
          <p14:tracePt t="41083" x="2654300" y="3692525"/>
          <p14:tracePt t="41091" x="2654300" y="3703638"/>
          <p14:tracePt t="41099" x="2654300" y="3729038"/>
          <p14:tracePt t="41107" x="2641600" y="3741738"/>
          <p14:tracePt t="41115" x="2641600" y="3754438"/>
          <p14:tracePt t="41123" x="2641600" y="3767138"/>
          <p14:tracePt t="41129" x="2628900" y="3779838"/>
          <p14:tracePt t="41139" x="2616200" y="3803650"/>
          <p14:tracePt t="41145" x="2616200" y="3816350"/>
          <p14:tracePt t="41156" x="2603500" y="3829050"/>
          <p14:tracePt t="41161" x="2590800" y="3854450"/>
          <p14:tracePt t="41169" x="2590800" y="3867150"/>
          <p14:tracePt t="41177" x="2590800" y="3879850"/>
          <p14:tracePt t="41184" x="2578100" y="3905250"/>
          <p14:tracePt t="41199" x="2565400" y="3929063"/>
          <p14:tracePt t="41219" x="2565400" y="3941763"/>
          <p14:tracePt t="41235" x="2565400" y="3954463"/>
          <p14:tracePt t="41251" x="2565400" y="3979863"/>
          <p14:tracePt t="41259" x="2554288" y="3979863"/>
          <p14:tracePt t="41264" x="2554288" y="3992563"/>
          <p14:tracePt t="41273" x="2554288" y="4005263"/>
          <p14:tracePt t="41280" x="2554288" y="4017963"/>
          <p14:tracePt t="41290" x="2554288" y="4029075"/>
          <p14:tracePt t="41296" x="2541588" y="4041775"/>
          <p14:tracePt t="41307" x="2541588" y="4054475"/>
          <p14:tracePt t="41339" x="2541588" y="4067175"/>
          <p14:tracePt t="41355" x="2541588" y="4079875"/>
          <p14:tracePt t="41363" x="2541588" y="4092575"/>
          <p14:tracePt t="41376" x="2541588" y="4105275"/>
          <p14:tracePt t="41429" x="2541588" y="4117975"/>
          <p14:tracePt t="41448" x="2554288" y="4117975"/>
          <p14:tracePt t="41457" x="2554288" y="4129088"/>
          <p14:tracePt t="41465" x="2565400" y="4129088"/>
          <p14:tracePt t="41483" x="2565400" y="4141788"/>
          <p14:tracePt t="41499" x="2578100" y="4141788"/>
          <p14:tracePt t="41511" x="2590800" y="4141788"/>
          <p14:tracePt t="41519" x="2590800" y="4154488"/>
          <p14:tracePt t="41553" x="2603500" y="4154488"/>
          <p14:tracePt t="41627" x="2616200" y="4154488"/>
          <p14:tracePt t="41635" x="2616200" y="4167188"/>
          <p14:tracePt t="41655" x="2628900" y="4167188"/>
          <p14:tracePt t="41685" x="2641600" y="4167188"/>
          <p14:tracePt t="41700" x="2654300" y="4167188"/>
          <p14:tracePt t="41709" x="2654300" y="4179888"/>
          <p14:tracePt t="41717" x="2667000" y="4179888"/>
          <p14:tracePt t="41737" x="2667000" y="4192588"/>
          <p14:tracePt t="41763" x="2678113" y="4192588"/>
          <p14:tracePt t="41771" x="2690813" y="4192588"/>
          <p14:tracePt t="41787" x="2690813" y="4205288"/>
          <p14:tracePt t="41805" x="2703513" y="4205288"/>
          <p14:tracePt t="41841" x="2716213" y="4205288"/>
          <p14:tracePt t="41865" x="2716213" y="4217988"/>
          <p14:tracePt t="41927" x="2728913" y="4230688"/>
          <p14:tracePt t="41933" x="2741613" y="4230688"/>
          <p14:tracePt t="41949" x="2741613" y="4241800"/>
          <p14:tracePt t="41957" x="2754313" y="4254500"/>
          <p14:tracePt t="41981" x="2767013" y="4267200"/>
          <p14:tracePt t="42042" x="2767013" y="4279900"/>
          <p14:tracePt t="42058" x="2778125" y="4279900"/>
          <p14:tracePt t="42066" x="2778125" y="4292600"/>
          <p14:tracePt t="42072" x="2790825" y="4305300"/>
          <p14:tracePt t="42080" x="2803525" y="4305300"/>
          <p14:tracePt t="42088" x="2828925" y="4330700"/>
          <p14:tracePt t="42104" x="2854325" y="4341813"/>
          <p14:tracePt t="42112" x="2854325" y="4354513"/>
          <p14:tracePt t="42124" x="2867025" y="4367213"/>
          <p14:tracePt t="42146" x="2879725" y="4367213"/>
          <p14:tracePt t="42155" x="2890838" y="4379913"/>
          <p14:tracePt t="42162" x="2903538" y="4379913"/>
          <p14:tracePt t="42171" x="2928938" y="4392613"/>
          <p14:tracePt t="42178" x="2941638" y="4405313"/>
          <p14:tracePt t="42189" x="2967038" y="4418013"/>
          <p14:tracePt t="42195" x="3003550" y="4418013"/>
          <p14:tracePt t="42206" x="3054350" y="4418013"/>
          <p14:tracePt t="42209" x="3103563" y="4430713"/>
          <p14:tracePt t="42217" x="3141663" y="4430713"/>
          <p14:tracePt t="42225" x="3192463" y="4443413"/>
          <p14:tracePt t="42233" x="3241675" y="4443413"/>
          <p14:tracePt t="42241" x="3279775" y="4443413"/>
          <p14:tracePt t="42248" x="3305175" y="4443413"/>
          <p14:tracePt t="42257" x="3328988" y="4443413"/>
          <p14:tracePt t="42264" x="3341688" y="4443413"/>
          <p14:tracePt t="42272" x="3354388" y="4443413"/>
          <p14:tracePt t="42279" x="3379788" y="4443413"/>
          <p14:tracePt t="42289" x="3405188" y="4443413"/>
          <p14:tracePt t="42295" x="3441700" y="4443413"/>
          <p14:tracePt t="42306" x="3505200" y="4443413"/>
          <p14:tracePt t="42311" x="3554413" y="4443413"/>
          <p14:tracePt t="42322" x="3605213" y="4443413"/>
          <p14:tracePt t="42328" x="3667125" y="4443413"/>
          <p14:tracePt t="42335" x="3730625" y="4443413"/>
          <p14:tracePt t="42341" x="3767138" y="4443413"/>
          <p14:tracePt t="42348" x="3792538" y="4443413"/>
          <p14:tracePt t="42357" x="3805238" y="4443413"/>
          <p14:tracePt t="42365" x="3830638" y="4443413"/>
          <p14:tracePt t="42373" x="3843338" y="4443413"/>
          <p14:tracePt t="42380" x="3867150" y="4443413"/>
          <p14:tracePt t="42390" x="3879850" y="4443413"/>
          <p14:tracePt t="42397" x="3905250" y="4443413"/>
          <p14:tracePt t="42407" x="3917950" y="4454525"/>
          <p14:tracePt t="42411" x="3930650" y="4454525"/>
          <p14:tracePt t="42423" x="3943350" y="4454525"/>
          <p14:tracePt t="42427" x="3968750" y="4454525"/>
          <p14:tracePt t="42435" x="3979863" y="4454525"/>
          <p14:tracePt t="42443" x="3992563" y="4467225"/>
          <p14:tracePt t="42450" x="4017963" y="4467225"/>
          <p14:tracePt t="42459" x="4030663" y="4467225"/>
          <p14:tracePt t="42467" x="4043363" y="4467225"/>
          <p14:tracePt t="42475" x="4068763" y="4479925"/>
          <p14:tracePt t="42480" x="4092575" y="4479925"/>
          <p14:tracePt t="42490" x="4117975" y="4479925"/>
          <p14:tracePt t="42497" x="4143375" y="4479925"/>
          <p14:tracePt t="42506" x="4168775" y="4479925"/>
          <p14:tracePt t="42512" x="4192588" y="4479925"/>
          <p14:tracePt t="42522" x="4230688" y="4479925"/>
          <p14:tracePt t="42530" x="4243388" y="4479925"/>
          <p14:tracePt t="42540" x="4268788" y="4479925"/>
          <p14:tracePt t="42543" x="4294188" y="4479925"/>
          <p14:tracePt t="42551" x="4318000" y="4479925"/>
          <p14:tracePt t="42559" x="4343400" y="4479925"/>
          <p14:tracePt t="42566" x="4368800" y="4479925"/>
          <p14:tracePt t="42575" x="4406900" y="4467225"/>
          <p14:tracePt t="42582" x="4430713" y="4467225"/>
          <p14:tracePt t="42591" x="4468813" y="4454525"/>
          <p14:tracePt t="42598" x="4506913" y="4443413"/>
          <p14:tracePt t="42607" x="4530725" y="4430713"/>
          <p14:tracePt t="42613" x="4568825" y="4418013"/>
          <p14:tracePt t="42622" x="4606925" y="4405313"/>
          <p14:tracePt t="42629" x="4630738" y="4392613"/>
          <p14:tracePt t="42641" x="4668838" y="4367213"/>
          <p14:tracePt t="42645" x="4706938" y="4354513"/>
          <p14:tracePt t="42657" x="4743450" y="4341813"/>
          <p14:tracePt t="42661" x="4768850" y="4341813"/>
          <p14:tracePt t="42672" x="4806950" y="4330700"/>
          <p14:tracePt t="42675" x="4819650" y="4330700"/>
          <p14:tracePt t="42682" x="4843463" y="4318000"/>
          <p14:tracePt t="42691" x="4856163" y="4318000"/>
          <p14:tracePt t="42698" x="4881563" y="4318000"/>
          <p14:tracePt t="42707" x="4894263" y="4318000"/>
          <p14:tracePt t="42723" x="4906963" y="4318000"/>
          <p14:tracePt t="42731" x="4919663" y="4318000"/>
          <p14:tracePt t="42741" x="4932363" y="4318000"/>
          <p14:tracePt t="42756" x="4956175" y="4318000"/>
          <p14:tracePt t="42761" x="4968875" y="4318000"/>
          <p14:tracePt t="42772" x="4981575" y="4330700"/>
          <p14:tracePt t="42777" x="5006975" y="4330700"/>
          <p14:tracePt t="42785" x="5019675" y="4330700"/>
          <p14:tracePt t="42800" x="5045075" y="4341813"/>
          <p14:tracePt t="42815" x="5057775" y="4341813"/>
          <p14:tracePt t="42823" x="5081588" y="4341813"/>
          <p14:tracePt t="42830" x="5094288" y="4341813"/>
          <p14:tracePt t="42840" x="5106988" y="4341813"/>
          <p14:tracePt t="42847" x="5119688" y="4341813"/>
          <p14:tracePt t="42863" x="5132388" y="4341813"/>
          <p14:tracePt t="42873" x="5132388" y="4354513"/>
          <p14:tracePt t="42877" x="5145088" y="4354513"/>
          <p14:tracePt t="42901" x="5157788" y="4354513"/>
          <p14:tracePt t="42921" x="5170488" y="4354513"/>
          <p14:tracePt t="42942" x="5181600" y="4354513"/>
          <p14:tracePt t="43087" x="5194300" y="4354513"/>
          <p14:tracePt t="43119" x="5207000" y="4354513"/>
          <p14:tracePt t="43127" x="5219700" y="4367213"/>
          <p14:tracePt t="43136" x="5232400" y="4367213"/>
          <p14:tracePt t="43143" x="5245100" y="4367213"/>
          <p14:tracePt t="43149" x="5270500" y="4367213"/>
          <p14:tracePt t="43157" x="5294313" y="4367213"/>
          <p14:tracePt t="43164" x="5332413" y="4367213"/>
          <p14:tracePt t="43173" x="5407025" y="4354513"/>
          <p14:tracePt t="43180" x="5470525" y="4341813"/>
          <p14:tracePt t="43190" x="5532438" y="4330700"/>
          <p14:tracePt t="43197" x="5595938" y="4318000"/>
          <p14:tracePt t="43206" x="5670550" y="4292600"/>
          <p14:tracePt t="43213" x="5719763" y="4267200"/>
          <p14:tracePt t="43222" x="5795963" y="4254500"/>
          <p14:tracePt t="43227" x="5857875" y="4241800"/>
          <p14:tracePt t="43235" x="5908675" y="4217988"/>
          <p14:tracePt t="43242" x="5970588" y="4192588"/>
          <p14:tracePt t="43251" x="6034088" y="4179888"/>
          <p14:tracePt t="43259" x="6108700" y="4154488"/>
          <p14:tracePt t="43267" x="6157913" y="4129088"/>
          <p14:tracePt t="43274" x="6234113" y="4092575"/>
          <p14:tracePt t="43282" x="6308725" y="4054475"/>
          <p14:tracePt t="43289" x="6359525" y="4029075"/>
          <p14:tracePt t="43298" x="6396038" y="3992563"/>
          <p14:tracePt t="43306" x="6421438" y="3979863"/>
          <p14:tracePt t="43313" x="6472238" y="3941763"/>
          <p14:tracePt t="43323" x="6496050" y="3929063"/>
          <p14:tracePt t="43329" x="6508750" y="3905250"/>
          <p14:tracePt t="43339" x="6534150" y="3892550"/>
          <p14:tracePt t="43343" x="6546850" y="3867150"/>
          <p14:tracePt t="43351" x="6572250" y="3841750"/>
          <p14:tracePt t="43359" x="6584950" y="3803650"/>
          <p14:tracePt t="43368" x="6608763" y="3754438"/>
          <p14:tracePt t="43374" x="6634163" y="3703638"/>
          <p14:tracePt t="43383" x="6659563" y="3654425"/>
          <p14:tracePt t="43391" x="6684963" y="3579813"/>
          <p14:tracePt t="43399" x="6684963" y="3516313"/>
          <p14:tracePt t="43406" x="6684963" y="3441700"/>
          <p14:tracePt t="43415" x="6684963" y="3354388"/>
          <p14:tracePt t="43422" x="6659563" y="3254375"/>
          <p14:tracePt t="43429" x="6634163" y="3154363"/>
          <p14:tracePt t="43440" x="6608763" y="3054350"/>
          <p14:tracePt t="43445" x="6584950" y="2941638"/>
          <p14:tracePt t="43456" x="6559550" y="2840038"/>
          <p14:tracePt t="43460" x="6534150" y="2752725"/>
          <p14:tracePt t="43472" x="6508750" y="2678113"/>
          <p14:tracePt t="43477" x="6483350" y="2603500"/>
          <p14:tracePt t="43482" x="6459538" y="2540000"/>
          <p14:tracePt t="43491" x="6434138" y="2465388"/>
          <p14:tracePt t="43498" x="6421438" y="2427288"/>
          <p14:tracePt t="43507" x="6396038" y="2365375"/>
          <p14:tracePt t="43516" x="6370638" y="2290763"/>
          <p14:tracePt t="43522" x="6334125" y="2239963"/>
          <p14:tracePt t="43531" x="6308725" y="2178050"/>
          <p14:tracePt t="43540" x="6259513" y="2114550"/>
          <p14:tracePt t="43547" x="6183313" y="2052638"/>
          <p14:tracePt t="43557" x="6121400" y="1989138"/>
          <p14:tracePt t="43561" x="6070600" y="1927225"/>
          <p14:tracePt t="43572" x="6034088" y="1876425"/>
          <p14:tracePt t="43577" x="5995988" y="1827213"/>
          <p14:tracePt t="43585" x="5957888" y="1801813"/>
          <p14:tracePt t="43593" x="5932488" y="1765300"/>
          <p14:tracePt t="43600" x="5895975" y="1739900"/>
          <p14:tracePt t="43609" x="5857875" y="1714500"/>
          <p14:tracePt t="43615" x="5821363" y="1701800"/>
          <p14:tracePt t="43623" x="5783263" y="1676400"/>
          <p14:tracePt t="43631" x="5745163" y="1663700"/>
          <p14:tracePt t="43640" x="5708650" y="1639888"/>
          <p14:tracePt t="43648" x="5657850" y="1614488"/>
          <p14:tracePt t="43656" x="5632450" y="1601788"/>
          <p14:tracePt t="43663" x="5595938" y="1601788"/>
          <p14:tracePt t="43672" x="5583238" y="1589088"/>
          <p14:tracePt t="43679" x="5545138" y="1576388"/>
          <p14:tracePt t="43685" x="5507038" y="1563688"/>
          <p14:tracePt t="43693" x="5445125" y="1563688"/>
          <p14:tracePt t="43701" x="5394325" y="1552575"/>
          <p14:tracePt t="43709" x="5370513" y="1552575"/>
          <p14:tracePt t="43717" x="5332413" y="1552575"/>
          <p14:tracePt t="43725" x="5294313" y="1539875"/>
          <p14:tracePt t="43732" x="5245100" y="1539875"/>
          <p14:tracePt t="43741" x="5194300" y="1539875"/>
          <p14:tracePt t="43747" x="5132388" y="1539875"/>
          <p14:tracePt t="43757" x="5081588" y="1539875"/>
          <p14:tracePt t="43763" x="5019675" y="1539875"/>
          <p14:tracePt t="43772" x="4945063" y="1527175"/>
          <p14:tracePt t="43778" x="4881563" y="1514475"/>
          <p14:tracePt t="43789" x="4806950" y="1514475"/>
          <p14:tracePt t="43795" x="4743450" y="1501775"/>
          <p14:tracePt t="43806" x="4668838" y="1501775"/>
          <p14:tracePt t="43811" x="4630738" y="1501775"/>
          <p14:tracePt t="43817" x="4606925" y="1489075"/>
          <p14:tracePt t="43825" x="4581525" y="1489075"/>
          <p14:tracePt t="43832" x="4556125" y="1489075"/>
          <p14:tracePt t="43841" x="4530725" y="1489075"/>
          <p14:tracePt t="43848" x="4494213" y="1489075"/>
          <p14:tracePt t="43858" x="4468813" y="1489075"/>
          <p14:tracePt t="43864" x="4430713" y="1489075"/>
          <p14:tracePt t="43873" x="4381500" y="1489075"/>
          <p14:tracePt t="43881" x="4330700" y="1489075"/>
          <p14:tracePt t="43889" x="4268788" y="1489075"/>
          <p14:tracePt t="43895" x="4192588" y="1501775"/>
          <p14:tracePt t="43905" x="4117975" y="1527175"/>
          <p14:tracePt t="43911" x="4056063" y="1552575"/>
          <p14:tracePt t="43922" x="3979863" y="1576388"/>
          <p14:tracePt t="43927" x="3917950" y="1601788"/>
          <p14:tracePt t="43935" x="3892550" y="1614488"/>
          <p14:tracePt t="43942" x="3856038" y="1639888"/>
          <p14:tracePt t="43950" x="3830638" y="1652588"/>
          <p14:tracePt t="43957" x="3817938" y="1676400"/>
          <p14:tracePt t="43965" x="3805238" y="1689100"/>
          <p14:tracePt t="43973" x="3792538" y="1701800"/>
          <p14:tracePt t="43981" x="3779838" y="1714500"/>
          <p14:tracePt t="43994" x="3767138" y="1727200"/>
          <p14:tracePt t="43997" x="3756025" y="1752600"/>
          <p14:tracePt t="44006" x="3730625" y="1765300"/>
          <p14:tracePt t="44013" x="3717925" y="1789113"/>
          <p14:tracePt t="44019" x="3692525" y="1814513"/>
          <p14:tracePt t="44027" x="3679825" y="1852613"/>
          <p14:tracePt t="44034" x="3643313" y="1876425"/>
          <p14:tracePt t="44043" x="3630613" y="1901825"/>
          <p14:tracePt t="44050" x="3617913" y="1914525"/>
          <p14:tracePt t="44059" x="3592513" y="1939925"/>
          <p14:tracePt t="44066" x="3579813" y="1952625"/>
          <p14:tracePt t="44074" x="3567113" y="1965325"/>
          <p14:tracePt t="44080" x="3554413" y="1989138"/>
          <p14:tracePt t="44088" x="3554413" y="2001838"/>
          <p14:tracePt t="44096" x="3541713" y="2014538"/>
          <p14:tracePt t="44105" x="3530600" y="2039938"/>
          <p14:tracePt t="44112" x="3530600" y="2065338"/>
          <p14:tracePt t="44121" x="3505200" y="2089150"/>
          <p14:tracePt t="44128" x="3492500" y="2127250"/>
          <p14:tracePt t="44138" x="3479800" y="2165350"/>
          <p14:tracePt t="44144" x="3454400" y="2201863"/>
          <p14:tracePt t="44150" x="3429000" y="2239963"/>
          <p14:tracePt t="44158" x="3429000" y="2303463"/>
          <p14:tracePt t="44166" x="3417888" y="2339975"/>
          <p14:tracePt t="44174" x="3405188" y="2390775"/>
          <p14:tracePt t="44182" x="3392488" y="2427288"/>
          <p14:tracePt t="44190" x="3379788" y="2478088"/>
          <p14:tracePt t="44198" x="3379788" y="2516188"/>
          <p14:tracePt t="44206" x="3367088" y="2565400"/>
          <p14:tracePt t="44214" x="3354388" y="2590800"/>
          <p14:tracePt t="44221" x="3354388" y="2616200"/>
          <p14:tracePt t="44228" x="3341688" y="2640013"/>
          <p14:tracePt t="44238" x="3328988" y="2665413"/>
          <p14:tracePt t="44244" x="3317875" y="2690813"/>
          <p14:tracePt t="44254" x="3305175" y="2703513"/>
          <p14:tracePt t="44260" x="3292475" y="2728913"/>
          <p14:tracePt t="44270" x="3279775" y="2752725"/>
          <p14:tracePt t="44276" x="3279775" y="2765425"/>
          <p14:tracePt t="44282" x="3267075" y="2790825"/>
          <p14:tracePt t="44291" x="3254375" y="2816225"/>
          <p14:tracePt t="44298" x="3241675" y="2840038"/>
          <p14:tracePt t="44307" x="3241675" y="2865438"/>
          <p14:tracePt t="44314" x="3216275" y="2878138"/>
          <p14:tracePt t="44322" x="3216275" y="2903538"/>
          <p14:tracePt t="44330" x="3205163" y="2916238"/>
          <p14:tracePt t="44338" x="3192463" y="2941638"/>
          <p14:tracePt t="44346" x="3192463" y="2952750"/>
          <p14:tracePt t="44354" x="3179763" y="2965450"/>
          <p14:tracePt t="44360" x="3179763" y="2990850"/>
          <p14:tracePt t="44370" x="3179763" y="3003550"/>
          <p14:tracePt t="44376" x="3179763" y="3016250"/>
          <p14:tracePt t="44384" x="3179763" y="3028950"/>
          <p14:tracePt t="44392" x="3179763" y="3054350"/>
          <p14:tracePt t="44400" x="3179763" y="3078163"/>
          <p14:tracePt t="44408" x="3179763" y="3103563"/>
          <p14:tracePt t="44414" x="3179763" y="3128963"/>
          <p14:tracePt t="44422" x="3179763" y="3154363"/>
          <p14:tracePt t="44430" x="3179763" y="3178175"/>
          <p14:tracePt t="44438" x="3179763" y="3203575"/>
          <p14:tracePt t="44446" x="3179763" y="3216275"/>
          <p14:tracePt t="44455" x="3179763" y="3228975"/>
          <p14:tracePt t="44462" x="3192463" y="3267075"/>
          <p14:tracePt t="44471" x="3205163" y="3278188"/>
          <p14:tracePt t="44478" x="3205163" y="3290888"/>
          <p14:tracePt t="44484" x="3216275" y="3316288"/>
          <p14:tracePt t="44492" x="3228975" y="3328988"/>
          <p14:tracePt t="44500" x="3241675" y="3341688"/>
          <p14:tracePt t="44508" x="3254375" y="3378200"/>
          <p14:tracePt t="44516" x="3267075" y="3390900"/>
          <p14:tracePt t="44524" x="3267075" y="3403600"/>
          <p14:tracePt t="44532" x="3279775" y="3429000"/>
          <p14:tracePt t="44540" x="3292475" y="3441700"/>
          <p14:tracePt t="44546" x="3292475" y="3454400"/>
          <p14:tracePt t="44555" x="3292475" y="3479800"/>
          <p14:tracePt t="44562" x="3292475" y="3490913"/>
          <p14:tracePt t="44571" x="3292475" y="3503613"/>
          <p14:tracePt t="44578" x="3305175" y="3529013"/>
          <p14:tracePt t="44587" x="3305175" y="3541713"/>
          <p14:tracePt t="44594" x="3317875" y="3554413"/>
          <p14:tracePt t="44604" x="3317875" y="3579813"/>
          <p14:tracePt t="44610" x="3317875" y="3590925"/>
          <p14:tracePt t="44616" x="3328988" y="3603625"/>
          <p14:tracePt t="44624" x="3341688" y="3629025"/>
          <p14:tracePt t="44632" x="3341688" y="3641725"/>
          <p14:tracePt t="44640" x="3341688" y="3654425"/>
          <p14:tracePt t="44648" x="3354388" y="3679825"/>
          <p14:tracePt t="44656" x="3354388" y="3692525"/>
          <p14:tracePt t="44664" x="3354388" y="3703638"/>
          <p14:tracePt t="44672" x="3354388" y="3716338"/>
          <p14:tracePt t="44680" x="3367088" y="3741738"/>
          <p14:tracePt t="44688" x="3367088" y="3754438"/>
          <p14:tracePt t="44694" x="3367088" y="3767138"/>
          <p14:tracePt t="44704" x="3367088" y="3792538"/>
          <p14:tracePt t="44710" x="3367088" y="3803650"/>
          <p14:tracePt t="44721" x="3379788" y="3816350"/>
          <p14:tracePt t="44726" x="3392488" y="3841750"/>
          <p14:tracePt t="44734" x="3392488" y="3854450"/>
          <p14:tracePt t="44742" x="3405188" y="3867150"/>
          <p14:tracePt t="44748" x="3405188" y="3892550"/>
          <p14:tracePt t="44756" x="3429000" y="3929063"/>
          <p14:tracePt t="44764" x="3429000" y="3941763"/>
          <p14:tracePt t="44772" x="3429000" y="3967163"/>
          <p14:tracePt t="44780" x="3441700" y="3992563"/>
          <p14:tracePt t="44788" x="3454400" y="4005263"/>
          <p14:tracePt t="44796" x="3454400" y="4017963"/>
          <p14:tracePt t="44805" x="3454400" y="4041775"/>
          <p14:tracePt t="44820" x="3454400" y="4054475"/>
          <p14:tracePt t="44830" x="3467100" y="4054475"/>
          <p14:tracePt t="44838" x="3467100" y="4067175"/>
          <p14:tracePt t="44892" x="3467100" y="4079875"/>
          <p14:tracePt t="44940" x="3467100" y="4092575"/>
          <p14:tracePt t="45239" x="3479800" y="4092575"/>
          <p14:tracePt t="62969" x="3505200" y="4092575"/>
          <p14:tracePt t="62977" x="4081463" y="4067175"/>
          <p14:tracePt t="62987" x="5068888" y="4129088"/>
          <p14:tracePt t="62993" x="5957888" y="4154488"/>
          <p14:tracePt t="63002" x="6934200" y="4179888"/>
          <p14:tracePt t="63009" x="7835900" y="4341813"/>
          <p14:tracePt t="63020" x="8674100" y="4467225"/>
          <p14:tracePt t="63025" x="9537700" y="4579938"/>
          <p14:tracePt t="63035" x="10364788" y="4730750"/>
          <p14:tracePt t="63039" x="11077575" y="4756150"/>
          <p14:tracePt t="63047" x="11741150" y="4805363"/>
          <p14:tracePt t="63506" x="12104688" y="2139950"/>
          <p14:tracePt t="63514" x="12041188" y="2114550"/>
          <p14:tracePt t="63521" x="12004675" y="2089150"/>
          <p14:tracePt t="63529" x="11966575" y="2065338"/>
          <p14:tracePt t="63537" x="11941175" y="2052638"/>
          <p14:tracePt t="63545" x="11917363" y="2039938"/>
          <p14:tracePt t="63553" x="11904663" y="2014538"/>
          <p14:tracePt t="63562" x="11866563" y="2001838"/>
          <p14:tracePt t="63569" x="11828463" y="1965325"/>
          <p14:tracePt t="63575" x="11766550" y="1914525"/>
          <p14:tracePt t="63586" x="11715750" y="1876425"/>
          <p14:tracePt t="63591" x="11641138" y="1814513"/>
          <p14:tracePt t="63602" x="11579225" y="1789113"/>
          <p14:tracePt t="63607" x="11503025" y="1765300"/>
          <p14:tracePt t="63619" x="11428413" y="1752600"/>
          <p14:tracePt t="63623" x="11377613" y="1752600"/>
          <p14:tracePt t="63632" x="11341100" y="1752600"/>
          <p14:tracePt t="63639" x="11315700" y="1752600"/>
          <p14:tracePt t="63645" x="11303000" y="1752600"/>
          <p14:tracePt t="63652" x="11277600" y="1765300"/>
          <p14:tracePt t="63660" x="11266488" y="1776413"/>
          <p14:tracePt t="63668" x="11253788" y="1789113"/>
          <p14:tracePt t="63676" x="11215688" y="1814513"/>
          <p14:tracePt t="63684" x="11202988" y="1827213"/>
          <p14:tracePt t="63692" x="11177588" y="1839913"/>
          <p14:tracePt t="63700" x="11153775" y="1865313"/>
          <p14:tracePt t="63706" x="11115675" y="1876425"/>
          <p14:tracePt t="63717" x="11077575" y="1889125"/>
          <p14:tracePt t="63723" x="11015663" y="1914525"/>
          <p14:tracePt t="63730" x="10977563" y="1927225"/>
          <p14:tracePt t="63739" x="10952163" y="1939925"/>
          <p14:tracePt t="63747" x="10915650" y="1965325"/>
          <p14:tracePt t="63754" x="10864850" y="1978025"/>
          <p14:tracePt t="63762" x="10802938" y="2001838"/>
          <p14:tracePt t="63770" x="10752138" y="2014538"/>
          <p14:tracePt t="63777" x="10677525" y="2027238"/>
          <p14:tracePt t="63785" x="10602913" y="2052638"/>
          <p14:tracePt t="63793" x="10526713" y="2078038"/>
          <p14:tracePt t="63802" x="10464800" y="2101850"/>
          <p14:tracePt t="63809" x="10390188" y="2127250"/>
          <p14:tracePt t="63818" x="10313988" y="2152650"/>
          <p14:tracePt t="63826" x="10264775" y="2178050"/>
          <p14:tracePt t="63835" x="10213975" y="2190750"/>
          <p14:tracePt t="63838" x="10164763" y="2214563"/>
          <p14:tracePt t="63847" x="10101263" y="2239963"/>
          <p14:tracePt t="63855" x="10052050" y="2265363"/>
          <p14:tracePt t="63862" x="9988550" y="2290763"/>
          <p14:tracePt t="63871" x="9913938" y="2314575"/>
          <p14:tracePt t="63878" x="9863138" y="2327275"/>
          <p14:tracePt t="63887" x="9788525" y="2352675"/>
          <p14:tracePt t="63894" x="9713913" y="2378075"/>
          <p14:tracePt t="63902" x="9663113" y="2403475"/>
          <p14:tracePt t="63909" x="9588500" y="2427288"/>
          <p14:tracePt t="63918" x="9513888" y="2465388"/>
          <p14:tracePt t="63925" x="9463088" y="2503488"/>
          <p14:tracePt t="63935" x="9413875" y="2565400"/>
          <p14:tracePt t="63941" x="9350375" y="2616200"/>
          <p14:tracePt t="63953" x="9301163" y="2678113"/>
          <p14:tracePt t="63957" x="9250363" y="2752725"/>
          <p14:tracePt t="63971" x="9188450" y="2903538"/>
          <p14:tracePt t="63979" x="9150350" y="2978150"/>
          <p14:tracePt t="63987" x="9124950" y="3054350"/>
          <p14:tracePt t="63995" x="9099550" y="3116263"/>
          <p14:tracePt t="64003" x="9088438" y="3190875"/>
          <p14:tracePt t="64011" x="9088438" y="3228975"/>
          <p14:tracePt t="64019" x="9075738" y="3303588"/>
          <p14:tracePt t="64027" x="9063038" y="3354388"/>
          <p14:tracePt t="64036" x="9050338" y="3429000"/>
          <p14:tracePt t="64041" x="9050338" y="3490913"/>
          <p14:tracePt t="64051" x="9050338" y="3554413"/>
          <p14:tracePt t="64057" x="9050338" y="3629025"/>
          <p14:tracePt t="64068" x="9037638" y="3703638"/>
          <p14:tracePt t="64073" x="9037638" y="3767138"/>
          <p14:tracePt t="64081" x="9037638" y="3841750"/>
          <p14:tracePt t="64089" x="9050338" y="3905250"/>
          <p14:tracePt t="64097" x="9075738" y="3967163"/>
          <p14:tracePt t="64103" x="9088438" y="3992563"/>
          <p14:tracePt t="64111" x="9112250" y="4029075"/>
          <p14:tracePt t="64119" x="9124950" y="4054475"/>
          <p14:tracePt t="64128" x="9137650" y="4067175"/>
          <p14:tracePt t="64135" x="9150350" y="4079875"/>
          <p14:tracePt t="64143" x="9175750" y="4117975"/>
          <p14:tracePt t="64152" x="9188450" y="4129088"/>
          <p14:tracePt t="64160" x="9212263" y="4141788"/>
          <p14:tracePt t="64169" x="9224963" y="4179888"/>
          <p14:tracePt t="64172" x="9237663" y="4192588"/>
          <p14:tracePt t="64181" x="9263063" y="4205288"/>
          <p14:tracePt t="64188" x="9275763" y="4230688"/>
          <p14:tracePt t="64197" x="9312275" y="4241800"/>
          <p14:tracePt t="64205" x="9337675" y="4267200"/>
          <p14:tracePt t="64212" x="9375775" y="4279900"/>
          <p14:tracePt t="64221" x="9413875" y="4279900"/>
          <p14:tracePt t="64228" x="9450388" y="4279900"/>
          <p14:tracePt t="64236" x="9501188" y="4292600"/>
          <p14:tracePt t="64244" x="9550400" y="4305300"/>
          <p14:tracePt t="64252" x="9601200" y="4305300"/>
          <p14:tracePt t="64260" x="9663113" y="4305300"/>
          <p14:tracePt t="64268" x="9713913" y="4305300"/>
          <p14:tracePt t="64275" x="9788525" y="4292600"/>
          <p14:tracePt t="64284" x="9852025" y="4292600"/>
          <p14:tracePt t="64291" x="9913938" y="4292600"/>
          <p14:tracePt t="64302" x="9952038" y="4292600"/>
          <p14:tracePt t="64305" x="10001250" y="4292600"/>
          <p14:tracePt t="64312" x="10064750" y="4292600"/>
          <p14:tracePt t="64321" x="10113963" y="4279900"/>
          <p14:tracePt t="64329" x="10164763" y="4267200"/>
          <p14:tracePt t="64337" x="10226675" y="4254500"/>
          <p14:tracePt t="64344" x="10264775" y="4241800"/>
          <p14:tracePt t="64353" x="10339388" y="4217988"/>
          <p14:tracePt t="64361" x="10390188" y="4205288"/>
          <p14:tracePt t="64369" x="10452100" y="4205288"/>
          <p14:tracePt t="64375" x="10526713" y="4192588"/>
          <p14:tracePt t="64384" x="10552113" y="4192588"/>
          <p14:tracePt t="64391" x="10602913" y="4179888"/>
          <p14:tracePt t="64401" x="10639425" y="4179888"/>
          <p14:tracePt t="64407" x="10677525" y="4179888"/>
          <p14:tracePt t="64419" x="10739438" y="4167188"/>
          <p14:tracePt t="64423" x="10777538" y="4154488"/>
          <p14:tracePt t="64431" x="10839450" y="4154488"/>
          <p14:tracePt t="64437" x="10915650" y="4129088"/>
          <p14:tracePt t="64445" x="10977563" y="4117975"/>
          <p14:tracePt t="64452" x="11052175" y="4092575"/>
          <p14:tracePt t="64461" x="11141075" y="4067175"/>
          <p14:tracePt t="64469" x="11215688" y="4041775"/>
          <p14:tracePt t="64477" x="11277600" y="4029075"/>
          <p14:tracePt t="64485" x="11341100" y="4005263"/>
          <p14:tracePt t="64493" x="11403013" y="3979863"/>
          <p14:tracePt t="64501" x="11479213" y="3941763"/>
          <p14:tracePt t="64507" x="11541125" y="3916363"/>
          <p14:tracePt t="64519" x="11603038" y="3892550"/>
          <p14:tracePt t="64523" x="11679238" y="3854450"/>
          <p14:tracePt t="64531" x="11741150" y="3816350"/>
          <p14:tracePt t="64538" x="11791950" y="3792538"/>
          <p14:tracePt t="64547" x="11853863" y="3741738"/>
          <p14:tracePt t="64555" x="11917363" y="3692525"/>
          <p14:tracePt t="64563" x="11953875" y="3641725"/>
          <p14:tracePt t="64569" x="11991975" y="3616325"/>
          <p14:tracePt t="64577" x="12004675" y="3590925"/>
          <p14:tracePt t="64586" x="12041188" y="3529013"/>
          <p14:tracePt t="64594" x="12066588" y="3490913"/>
          <p14:tracePt t="64601" x="12079288" y="3467100"/>
          <p14:tracePt t="64609" x="12104688" y="3429000"/>
          <p14:tracePt t="64618" x="12117388" y="3367088"/>
          <p14:tracePt t="64625" x="12141200" y="3316288"/>
          <p14:tracePt t="64636" x="12166600" y="3254375"/>
          <p14:tracePt t="64725" x="12166600" y="2516188"/>
          <p14:tracePt t="64732" x="12153900" y="2465388"/>
          <p14:tracePt t="64741" x="12141200" y="2414588"/>
          <p14:tracePt t="64752" x="12117388" y="2352675"/>
          <p14:tracePt t="64757" x="12091988" y="2278063"/>
          <p14:tracePt t="64769" x="12066588" y="2227263"/>
          <p14:tracePt t="64770" x="12028488" y="2165350"/>
          <p14:tracePt t="64778" x="12004675" y="2101850"/>
          <p14:tracePt t="64787" x="11966575" y="2052638"/>
          <p14:tracePt t="64794" x="11941175" y="2001838"/>
          <p14:tracePt t="64802" x="11904663" y="1965325"/>
          <p14:tracePt t="64810" x="11891963" y="1939925"/>
          <p14:tracePt t="64819" x="11879263" y="1914525"/>
          <p14:tracePt t="64827" x="11853863" y="1901825"/>
          <p14:tracePt t="64834" x="11841163" y="1876425"/>
          <p14:tracePt t="64841" x="11815763" y="1865313"/>
          <p14:tracePt t="64851" x="11804650" y="1852613"/>
          <p14:tracePt t="64857" x="11779250" y="1827213"/>
          <p14:tracePt t="64868" x="11753850" y="1814513"/>
          <p14:tracePt t="64873" x="11715750" y="1789113"/>
          <p14:tracePt t="64881" x="11679238" y="1776413"/>
          <p14:tracePt t="64889" x="11641138" y="1776413"/>
          <p14:tracePt t="64897" x="11591925" y="1776413"/>
          <p14:tracePt t="64903" x="11528425" y="1789113"/>
          <p14:tracePt t="64910" x="11479213" y="1801813"/>
          <p14:tracePt t="64919" x="11428413" y="1814513"/>
          <p14:tracePt t="64927" x="11390313" y="1814513"/>
          <p14:tracePt t="64936" x="11341100" y="1839913"/>
          <p14:tracePt t="64943" x="11315700" y="1839913"/>
          <p14:tracePt t="64952" x="11303000" y="1839913"/>
          <p14:tracePt t="64959" x="11290300" y="1852613"/>
          <p14:tracePt t="64968" x="11266488" y="1865313"/>
          <p14:tracePt t="64973" x="11253788" y="1876425"/>
          <p14:tracePt t="64987" x="11228388" y="1889125"/>
          <p14:tracePt t="64989" x="11202988" y="1901825"/>
          <p14:tracePt t="64997" x="11177588" y="1927225"/>
          <p14:tracePt t="65004" x="11141075" y="1939925"/>
          <p14:tracePt t="65012" x="11090275" y="1965325"/>
          <p14:tracePt t="65020" x="11028363" y="2001838"/>
          <p14:tracePt t="65028" x="10964863" y="2039938"/>
          <p14:tracePt t="65034" x="10890250" y="2065338"/>
          <p14:tracePt t="65042" x="10815638" y="2078038"/>
          <p14:tracePt t="65050" x="10752138" y="2101850"/>
          <p14:tracePt t="65058" x="10690225" y="2127250"/>
          <p14:tracePt t="65067" x="10639425" y="2152650"/>
          <p14:tracePt t="65074" x="10590213" y="2178050"/>
          <p14:tracePt t="65083" x="10539413" y="2190750"/>
          <p14:tracePt t="65090" x="10490200" y="2214563"/>
          <p14:tracePt t="65099" x="10452100" y="2239963"/>
          <p14:tracePt t="65105" x="10414000" y="2252663"/>
          <p14:tracePt t="65112" x="10390188" y="2278063"/>
          <p14:tracePt t="65120" x="10352088" y="2290763"/>
          <p14:tracePt t="65128" x="10313988" y="2314575"/>
          <p14:tracePt t="65136" x="10288588" y="2339975"/>
          <p14:tracePt t="65144" x="10264775" y="2365375"/>
          <p14:tracePt t="65152" x="10239375" y="2378075"/>
          <p14:tracePt t="65160" x="10226675" y="2403475"/>
          <p14:tracePt t="65167" x="10201275" y="2414588"/>
          <p14:tracePt t="65174" x="10164763" y="2439988"/>
          <p14:tracePt t="65183" x="10126663" y="2452688"/>
          <p14:tracePt t="65190" x="10101263" y="2490788"/>
          <p14:tracePt t="65200" x="10039350" y="2516188"/>
          <p14:tracePt t="65206" x="10001250" y="2552700"/>
          <p14:tracePt t="65216" x="9952038" y="2603500"/>
          <p14:tracePt t="65222" x="9913938" y="2627313"/>
          <p14:tracePt t="65228" x="9888538" y="2652713"/>
          <p14:tracePt t="65236" x="9863138" y="2678113"/>
          <p14:tracePt t="65244" x="9839325" y="2703513"/>
          <p14:tracePt t="65252" x="9826625" y="2728913"/>
          <p14:tracePt t="65260" x="9801225" y="2740025"/>
          <p14:tracePt t="65269" x="9788525" y="2752725"/>
          <p14:tracePt t="65277" x="9775825" y="2778125"/>
          <p14:tracePt t="65286" x="9750425" y="2803525"/>
          <p14:tracePt t="65294" x="9739313" y="2816225"/>
          <p14:tracePt t="65301" x="9713913" y="2852738"/>
          <p14:tracePt t="65307" x="9688513" y="2878138"/>
          <p14:tracePt t="65318" x="9663113" y="2890838"/>
          <p14:tracePt t="65323" x="9650413" y="2928938"/>
          <p14:tracePt t="65331" x="9637713" y="2941638"/>
          <p14:tracePt t="65338" x="9613900" y="2965450"/>
          <p14:tracePt t="65347" x="9601200" y="2990850"/>
          <p14:tracePt t="65355" x="9588500" y="3003550"/>
          <p14:tracePt t="65363" x="9588500" y="3016250"/>
          <p14:tracePt t="65369" x="9575800" y="3028950"/>
          <p14:tracePt t="65378" x="9575800" y="3041650"/>
          <p14:tracePt t="65385" x="9575800" y="3054350"/>
          <p14:tracePt t="65393" x="9575800" y="3078163"/>
          <p14:tracePt t="65401" x="9575800" y="3090863"/>
          <p14:tracePt t="65408" x="9575800" y="3116263"/>
          <p14:tracePt t="65418" x="9575800" y="3141663"/>
          <p14:tracePt t="65424" x="9575800" y="3165475"/>
          <p14:tracePt t="65434" x="9575800" y="3203575"/>
          <p14:tracePt t="65439" x="9575800" y="3216275"/>
          <p14:tracePt t="65447" x="9575800" y="3254375"/>
          <p14:tracePt t="65454" x="9575800" y="3290888"/>
          <p14:tracePt t="65462" x="9575800" y="3316288"/>
          <p14:tracePt t="65471" x="9575800" y="3341688"/>
          <p14:tracePt t="65478" x="9575800" y="3354388"/>
          <p14:tracePt t="65487" x="9575800" y="3367088"/>
          <p14:tracePt t="65494" x="9575800" y="3378200"/>
          <p14:tracePt t="65502" x="9575800" y="3390900"/>
          <p14:tracePt t="65508" x="9575800" y="3403600"/>
          <p14:tracePt t="65520" x="9575800" y="3429000"/>
          <p14:tracePt t="65525" x="9588500" y="3441700"/>
          <p14:tracePt t="65534" x="9588500" y="3454400"/>
          <p14:tracePt t="65541" x="9588500" y="3479800"/>
          <p14:tracePt t="65552" x="9588500" y="3490913"/>
          <p14:tracePt t="65557" x="9588500" y="3516313"/>
          <p14:tracePt t="65563" x="9601200" y="3529013"/>
          <p14:tracePt t="65571" x="9601200" y="3554413"/>
          <p14:tracePt t="65578" x="9601200" y="3579813"/>
          <p14:tracePt t="65587" x="9601200" y="3590925"/>
          <p14:tracePt t="65594" x="9601200" y="3603625"/>
          <p14:tracePt t="65603" x="9601200" y="3629025"/>
          <p14:tracePt t="65610" x="9601200" y="3641725"/>
          <p14:tracePt t="65619" x="9613900" y="3654425"/>
          <p14:tracePt t="65627" x="9613900" y="3679825"/>
          <p14:tracePt t="65636" x="9613900" y="3692525"/>
          <p14:tracePt t="65641" x="9613900" y="3716338"/>
          <p14:tracePt t="65652" x="9626600" y="3729038"/>
          <p14:tracePt t="65657" x="9626600" y="3754438"/>
          <p14:tracePt t="65667" x="9637713" y="3767138"/>
          <p14:tracePt t="65672" x="9637713" y="3779838"/>
          <p14:tracePt t="65682" x="9637713" y="3803650"/>
          <p14:tracePt t="65688" x="9650413" y="3816350"/>
          <p14:tracePt t="65694" x="9650413" y="3829050"/>
          <p14:tracePt t="65702" x="9675813" y="3854450"/>
          <p14:tracePt t="65710" x="9675813" y="3867150"/>
          <p14:tracePt t="65718" x="9701213" y="3892550"/>
          <p14:tracePt t="65726" x="9713913" y="3905250"/>
          <p14:tracePt t="65734" x="9739313" y="3916363"/>
          <p14:tracePt t="65742" x="9750425" y="3941763"/>
          <p14:tracePt t="65751" x="9763125" y="3954463"/>
          <p14:tracePt t="65758" x="9788525" y="3979863"/>
          <p14:tracePt t="65772" x="9801225" y="3992563"/>
          <p14:tracePt t="65780" x="9813925" y="4017963"/>
          <p14:tracePt t="65788" x="9826625" y="4017963"/>
          <p14:tracePt t="65796" x="9839325" y="4029075"/>
          <p14:tracePt t="65804" x="9852025" y="4041775"/>
          <p14:tracePt t="65812" x="9863138" y="4067175"/>
          <p14:tracePt t="65820" x="9888538" y="4067175"/>
          <p14:tracePt t="65828" x="9888538" y="4079875"/>
          <p14:tracePt t="65834" x="9901238" y="4092575"/>
          <p14:tracePt t="65842" x="9926638" y="4105275"/>
          <p14:tracePt t="65850" x="9939338" y="4117975"/>
          <p14:tracePt t="65858" x="9963150" y="4117975"/>
          <p14:tracePt t="65867" x="9988550" y="4117975"/>
          <p14:tracePt t="65874" x="10013950" y="4129088"/>
          <p14:tracePt t="65883" x="10026650" y="4141788"/>
          <p14:tracePt t="65890" x="10052050" y="4141788"/>
          <p14:tracePt t="65896" x="10088563" y="4154488"/>
          <p14:tracePt t="65904" x="10113963" y="4179888"/>
          <p14:tracePt t="65912" x="10152063" y="4192588"/>
          <p14:tracePt t="65920" x="10188575" y="4205288"/>
          <p14:tracePt t="65928" x="10264775" y="4217988"/>
          <p14:tracePt t="65937" x="10326688" y="4217988"/>
          <p14:tracePt t="65944" x="10401300" y="4230688"/>
          <p14:tracePt t="65952" x="10464800" y="4230688"/>
          <p14:tracePt t="65960" x="10526713" y="4241800"/>
          <p14:tracePt t="65967" x="10577513" y="4241800"/>
          <p14:tracePt t="65974" x="10626725" y="4241800"/>
          <p14:tracePt t="65984" x="10664825" y="4241800"/>
          <p14:tracePt t="65991" x="10702925" y="4254500"/>
          <p14:tracePt t="66000" x="10739438" y="4254500"/>
          <p14:tracePt t="66006" x="10790238" y="4267200"/>
          <p14:tracePt t="66016" x="10864850" y="4279900"/>
          <p14:tracePt t="66022" x="10939463" y="4292600"/>
          <p14:tracePt t="66028" x="10990263" y="4305300"/>
          <p14:tracePt t="66036" x="11077575" y="4318000"/>
          <p14:tracePt t="66044" x="11141075" y="4330700"/>
          <p14:tracePt t="66052" x="11215688" y="4341813"/>
          <p14:tracePt t="66060" x="11266488" y="4341813"/>
          <p14:tracePt t="66068" x="11303000" y="4341813"/>
          <p14:tracePt t="66076" x="11328400" y="4341813"/>
          <p14:tracePt t="66084" x="11353800" y="4341813"/>
          <p14:tracePt t="66092" x="11366500" y="4341813"/>
          <p14:tracePt t="66100" x="11377613" y="4341813"/>
          <p14:tracePt t="66106" x="11403013" y="4330700"/>
          <p14:tracePt t="66117" x="11415713" y="4318000"/>
          <p14:tracePt t="66122" x="11428413" y="4305300"/>
          <p14:tracePt t="66133" x="11453813" y="4279900"/>
          <p14:tracePt t="66139" x="11479213" y="4267200"/>
          <p14:tracePt t="66146" x="11503025" y="4241800"/>
          <p14:tracePt t="66154" x="11528425" y="4230688"/>
          <p14:tracePt t="66162" x="11541125" y="4205288"/>
          <p14:tracePt t="66168" x="11566525" y="4192588"/>
          <p14:tracePt t="66176" x="11579225" y="4167188"/>
          <p14:tracePt t="66184" x="11591925" y="4141788"/>
          <p14:tracePt t="66192" x="11615738" y="4117975"/>
          <p14:tracePt t="66200" x="11628438" y="4092575"/>
          <p14:tracePt t="66208" x="11653838" y="4029075"/>
          <p14:tracePt t="66217" x="11679238" y="3979863"/>
          <p14:tracePt t="66224" x="11703050" y="3916363"/>
          <p14:tracePt t="66233" x="11728450" y="3854450"/>
          <p14:tracePt t="66239" x="11741150" y="3792538"/>
          <p14:tracePt t="66246" x="11766550" y="3716338"/>
          <p14:tracePt t="66254" x="11779250" y="3667125"/>
          <p14:tracePt t="66262" x="11804650" y="3590925"/>
          <p14:tracePt t="66271" x="11815763" y="3541713"/>
          <p14:tracePt t="66278" x="11828463" y="3490913"/>
          <p14:tracePt t="66287" x="11853863" y="3429000"/>
          <p14:tracePt t="66294" x="11853863" y="3367088"/>
          <p14:tracePt t="66301" x="11866563" y="3290888"/>
          <p14:tracePt t="66308" x="11879263" y="3216275"/>
          <p14:tracePt t="66317" x="11879263" y="3154363"/>
          <p14:tracePt t="66324" x="11879263" y="3090863"/>
          <p14:tracePt t="66333" x="11879263" y="3016250"/>
          <p14:tracePt t="66340" x="11879263" y="2952750"/>
          <p14:tracePt t="66349" x="11879263" y="2878138"/>
          <p14:tracePt t="66356" x="11866563" y="2816225"/>
          <p14:tracePt t="66362" x="11853863" y="2752725"/>
          <p14:tracePt t="66371" x="11828463" y="2703513"/>
          <p14:tracePt t="66378" x="11815763" y="2627313"/>
          <p14:tracePt t="66386" x="11791950" y="2578100"/>
          <p14:tracePt t="66394" x="11779250" y="2516188"/>
          <p14:tracePt t="66402" x="11753850" y="2465388"/>
          <p14:tracePt t="66410" x="11728450" y="2403475"/>
          <p14:tracePt t="66418" x="11691938" y="2339975"/>
          <p14:tracePt t="66426" x="11666538" y="2278063"/>
          <p14:tracePt t="66433" x="11641138" y="2201863"/>
          <p14:tracePt t="66440" x="11603038" y="2127250"/>
          <p14:tracePt t="66449" x="11579225" y="2052638"/>
          <p14:tracePt t="66456" x="11579225" y="2014538"/>
          <p14:tracePt t="66466" x="11553825" y="2001838"/>
          <p14:tracePt t="66472" x="11541125" y="1939925"/>
          <p14:tracePt t="66484" x="11515725" y="1889125"/>
          <p14:tracePt t="66488" x="11490325" y="1852613"/>
          <p14:tracePt t="66494" x="11466513" y="1801813"/>
          <p14:tracePt t="66502" x="11453813" y="1765300"/>
          <p14:tracePt t="66510" x="11428413" y="1727200"/>
          <p14:tracePt t="66518" x="11403013" y="1676400"/>
          <p14:tracePt t="66526" x="11390313" y="1663700"/>
          <p14:tracePt t="66534" x="11377613" y="1639888"/>
          <p14:tracePt t="66542" x="11353800" y="1614488"/>
          <p14:tracePt t="66551" x="11341100" y="1601788"/>
          <p14:tracePt t="66559" x="11303000" y="1576388"/>
          <p14:tracePt t="66568" x="11290300" y="1563688"/>
          <p14:tracePt t="66573" x="11266488" y="1539875"/>
          <p14:tracePt t="66585" x="11241088" y="1527175"/>
          <p14:tracePt t="66589" x="11202988" y="1527175"/>
          <p14:tracePt t="66597" x="11164888" y="1527175"/>
          <p14:tracePt t="66605" x="11090275" y="1514475"/>
          <p14:tracePt t="66613" x="11041063" y="1514475"/>
          <p14:tracePt t="66621" x="10990263" y="1514475"/>
          <p14:tracePt t="66626" x="10952163" y="1514475"/>
          <p14:tracePt t="66634" x="10915650" y="1514475"/>
          <p14:tracePt t="66643" x="10877550" y="1514475"/>
          <p14:tracePt t="66652" x="10852150" y="1527175"/>
          <p14:tracePt t="66659" x="10828338" y="1527175"/>
          <p14:tracePt t="66668" x="10790238" y="1539875"/>
          <p14:tracePt t="66674" x="10764838" y="1552575"/>
          <p14:tracePt t="66685" x="10752138" y="1563688"/>
          <p14:tracePt t="66691" x="10726738" y="1576388"/>
          <p14:tracePt t="66697" x="10690225" y="1589088"/>
          <p14:tracePt t="66704" x="10652125" y="1614488"/>
          <p14:tracePt t="66712" x="10626725" y="1639888"/>
          <p14:tracePt t="66720" x="10577513" y="1676400"/>
          <p14:tracePt t="66728" x="10514013" y="1714500"/>
          <p14:tracePt t="66737" x="10477500" y="1727200"/>
          <p14:tracePt t="66744" x="10439400" y="1727200"/>
          <p14:tracePt t="66753" x="10414000" y="1752600"/>
          <p14:tracePt t="66760" x="10377488" y="1765300"/>
          <p14:tracePt t="66768" x="10352088" y="1776413"/>
          <p14:tracePt t="66776" x="10339388" y="1801813"/>
          <p14:tracePt t="66785" x="10313988" y="1814513"/>
          <p14:tracePt t="66791" x="10288588" y="1827213"/>
          <p14:tracePt t="66800" x="10239375" y="1865313"/>
          <p14:tracePt t="66807" x="10201275" y="1889125"/>
          <p14:tracePt t="66817" x="10152063" y="1939925"/>
          <p14:tracePt t="66823" x="10101263" y="2014538"/>
          <p14:tracePt t="66828" x="10039350" y="2065338"/>
          <p14:tracePt t="66837" x="9988550" y="2127250"/>
          <p14:tracePt t="66846" x="9963150" y="2152650"/>
          <p14:tracePt t="66852" x="9952038" y="2178050"/>
          <p14:tracePt t="66860" x="9939338" y="2190750"/>
          <p14:tracePt t="66869" x="9913938" y="2201863"/>
          <p14:tracePt t="66877" x="9901238" y="2227263"/>
          <p14:tracePt t="66885" x="9888538" y="2239963"/>
          <p14:tracePt t="66892" x="9875838" y="2265363"/>
          <p14:tracePt t="66900" x="9875838" y="2278063"/>
          <p14:tracePt t="66906" x="9852025" y="2290763"/>
          <p14:tracePt t="66917" x="9852025" y="2314575"/>
          <p14:tracePt t="66922" x="9839325" y="2339975"/>
          <p14:tracePt t="66930" x="9826625" y="2365375"/>
          <p14:tracePt t="66939" x="9813925" y="2390775"/>
          <p14:tracePt t="66946" x="9788525" y="2439988"/>
          <p14:tracePt t="66954" x="9763125" y="2478088"/>
          <p14:tracePt t="66960" x="9750425" y="2516188"/>
          <p14:tracePt t="66968" x="9739313" y="2540000"/>
          <p14:tracePt t="66976" x="9713913" y="2578100"/>
          <p14:tracePt t="66984" x="9701213" y="2616200"/>
          <p14:tracePt t="66992" x="9675813" y="2627313"/>
          <p14:tracePt t="67000" x="9663113" y="2652713"/>
          <p14:tracePt t="67008" x="9650413" y="2665413"/>
          <p14:tracePt t="67017" x="9650413" y="2678113"/>
          <p14:tracePt t="67024" x="9637713" y="2703513"/>
          <p14:tracePt t="67030" x="9626600" y="2716213"/>
          <p14:tracePt t="67039" x="9613900" y="2728913"/>
          <p14:tracePt t="67046" x="9613900" y="2752725"/>
          <p14:tracePt t="67054" x="9601200" y="2765425"/>
          <p14:tracePt t="67062" x="9588500" y="2778125"/>
          <p14:tracePt t="67070" x="9588500" y="2803525"/>
          <p14:tracePt t="67078" x="9588500" y="2816225"/>
          <p14:tracePt t="67086" x="9588500" y="2840038"/>
          <p14:tracePt t="67092" x="9588500" y="2865438"/>
          <p14:tracePt t="67100" x="9575800" y="2878138"/>
          <p14:tracePt t="67108" x="9575800" y="2890838"/>
          <p14:tracePt t="67116" x="9563100" y="2916238"/>
          <p14:tracePt t="67124" x="9563100" y="2928938"/>
          <p14:tracePt t="67140" x="9550400" y="2952750"/>
          <p14:tracePt t="67149" x="9537700" y="2965450"/>
          <p14:tracePt t="67156" x="9537700" y="2978150"/>
          <p14:tracePt t="67174" x="9537700" y="2990850"/>
          <p14:tracePt t="67198" x="9525000" y="2990850"/>
          <p14:tracePt t="67206" x="9525000" y="3003550"/>
          <p14:tracePt t="67216" x="9525000" y="3016250"/>
          <p14:tracePt t="67222" x="9525000" y="3028950"/>
          <p14:tracePt t="67228" x="9513888" y="3028950"/>
          <p14:tracePt t="67236" x="9513888" y="3041650"/>
          <p14:tracePt t="67497" x="9501188" y="3054350"/>
          <p14:tracePt t="67505" x="9488488" y="3065463"/>
          <p14:tracePt t="67513" x="9488488" y="3090863"/>
          <p14:tracePt t="67523" x="9488488" y="3103563"/>
          <p14:tracePt t="67529" x="9475788" y="3116263"/>
          <p14:tracePt t="67537" x="9463088" y="3141663"/>
          <p14:tracePt t="67545" x="9450388" y="3165475"/>
          <p14:tracePt t="67553" x="9437688" y="3178175"/>
          <p14:tracePt t="67561" x="9424988" y="3203575"/>
          <p14:tracePt t="67569" x="9424988" y="3216275"/>
          <p14:tracePt t="67576" x="9424988" y="3228975"/>
          <p14:tracePt t="67585" x="9424988" y="3254375"/>
          <p14:tracePt t="67591" x="9424988" y="3267075"/>
          <p14:tracePt t="67601" x="9424988" y="3278188"/>
          <p14:tracePt t="67607" x="9424988" y="3290888"/>
          <p14:tracePt t="67619" x="9424988" y="3316288"/>
          <p14:tracePt t="67623" x="9424988" y="3341688"/>
          <p14:tracePt t="67629" x="9450388" y="3367088"/>
          <p14:tracePt t="67637" x="9450388" y="3390900"/>
          <p14:tracePt t="67645" x="9463088" y="3403600"/>
          <p14:tracePt t="67653" x="9475788" y="3416300"/>
          <p14:tracePt t="67661" x="9475788" y="3441700"/>
          <p14:tracePt t="67669" x="9488488" y="3467100"/>
          <p14:tracePt t="67677" x="9501188" y="3479800"/>
          <p14:tracePt t="67686" x="9513888" y="3503613"/>
          <p14:tracePt t="67693" x="9525000" y="3516313"/>
          <p14:tracePt t="67701" x="9537700" y="3529013"/>
          <p14:tracePt t="67707" x="9563100" y="3554413"/>
          <p14:tracePt t="67718" x="9575800" y="3567113"/>
          <p14:tracePt t="67723" x="9601200" y="3590925"/>
          <p14:tracePt t="67734" x="9613900" y="3603625"/>
          <p14:tracePt t="67739" x="9637713" y="3629025"/>
          <p14:tracePt t="67748" x="9650413" y="3654425"/>
          <p14:tracePt t="67755" x="9663113" y="3667125"/>
          <p14:tracePt t="67761" x="9688513" y="3692525"/>
          <p14:tracePt t="67770" x="9701213" y="3703638"/>
          <p14:tracePt t="67777" x="9726613" y="3716338"/>
          <p14:tracePt t="67785" x="9739313" y="3729038"/>
          <p14:tracePt t="67792" x="9763125" y="3754438"/>
          <p14:tracePt t="67800" x="9813925" y="3767138"/>
          <p14:tracePt t="67808" x="9826625" y="3792538"/>
          <p14:tracePt t="67817" x="9852025" y="3803650"/>
          <p14:tracePt t="67824" x="9901238" y="3829050"/>
          <p14:tracePt t="67833" x="9939338" y="3841750"/>
          <p14:tracePt t="67838" x="9975850" y="3867150"/>
          <p14:tracePt t="67846" x="9988550" y="3879850"/>
          <p14:tracePt t="67854" x="10013950" y="3879850"/>
          <p14:tracePt t="67862" x="10064750" y="3905250"/>
          <p14:tracePt t="67870" x="10101263" y="3916363"/>
          <p14:tracePt t="67878" x="10139363" y="3929063"/>
          <p14:tracePt t="67886" x="10188575" y="3929063"/>
          <p14:tracePt t="67892" x="10252075" y="3929063"/>
          <p14:tracePt t="67900" x="10326688" y="3929063"/>
          <p14:tracePt t="67908" x="10390188" y="3929063"/>
          <p14:tracePt t="67917" x="10464800" y="3929063"/>
          <p14:tracePt t="67924" x="10526713" y="3929063"/>
          <p14:tracePt t="67933" x="10602913" y="3929063"/>
          <p14:tracePt t="67940" x="10664825" y="3929063"/>
          <p14:tracePt t="67952" x="10752138" y="3929063"/>
          <p14:tracePt t="67956" x="10839450" y="3916363"/>
          <p14:tracePt t="67962" x="10915650" y="3905250"/>
          <p14:tracePt t="67971" x="10977563" y="3905250"/>
          <p14:tracePt t="67978" x="11041063" y="3905250"/>
          <p14:tracePt t="67986" x="11115675" y="3892550"/>
          <p14:tracePt t="67994" x="11190288" y="3879850"/>
          <p14:tracePt t="68003" x="11253788" y="3854450"/>
          <p14:tracePt t="68010" x="11315700" y="3829050"/>
          <p14:tracePt t="68018" x="11366500" y="3803650"/>
          <p14:tracePt t="68026" x="11415713" y="3779838"/>
          <p14:tracePt t="68033" x="11453813" y="3754438"/>
          <p14:tracePt t="68040" x="11479213" y="3729038"/>
          <p14:tracePt t="68050" x="11503025" y="3703638"/>
          <p14:tracePt t="68056" x="11528425" y="3692525"/>
          <p14:tracePt t="68066" x="11566525" y="3654425"/>
          <p14:tracePt t="68072" x="11579225" y="3603625"/>
          <p14:tracePt t="68082" x="11615738" y="3529013"/>
          <p14:tracePt t="68089" x="11679238" y="3454400"/>
          <p14:tracePt t="68096" x="11741150" y="3367088"/>
          <p14:tracePt t="68102" x="11753850" y="3290888"/>
          <p14:tracePt t="68110" x="11804650" y="3216275"/>
          <p14:tracePt t="68118" x="11828463" y="3128963"/>
          <p14:tracePt t="68126" x="11853863" y="3054350"/>
          <p14:tracePt t="68134" x="11866563" y="2978150"/>
          <p14:tracePt t="68142" x="11891963" y="2916238"/>
          <p14:tracePt t="68150" x="11904663" y="2840038"/>
          <p14:tracePt t="68158" x="11904663" y="2752725"/>
          <p14:tracePt t="68166" x="11904663" y="2678113"/>
          <p14:tracePt t="68172" x="11904663" y="2590800"/>
          <p14:tracePt t="68182" x="11891963" y="2503488"/>
          <p14:tracePt t="68188" x="11866563" y="2403475"/>
          <p14:tracePt t="68196" x="11841163" y="2314575"/>
          <p14:tracePt t="68205" x="11815763" y="2227263"/>
          <p14:tracePt t="68212" x="11779250" y="2152650"/>
          <p14:tracePt t="68220" x="11741150" y="2078038"/>
          <p14:tracePt t="68228" x="11703050" y="1989138"/>
          <p14:tracePt t="68234" x="11653838" y="1889125"/>
          <p14:tracePt t="68242" x="11591925" y="1814513"/>
          <p14:tracePt t="68250" x="11515725" y="1739900"/>
          <p14:tracePt t="68258" x="11441113" y="1689100"/>
          <p14:tracePt t="68267" x="11366500" y="1627188"/>
          <p14:tracePt t="68274" x="11328400" y="1614488"/>
          <p14:tracePt t="68283" x="11290300" y="1601788"/>
          <p14:tracePt t="68290" x="11253788" y="1589088"/>
          <p14:tracePt t="68296" x="11215688" y="1563688"/>
          <p14:tracePt t="68305" x="11190288" y="1552575"/>
          <p14:tracePt t="68312" x="11177588" y="1539875"/>
          <p14:tracePt t="68320" x="11164888" y="1527175"/>
          <p14:tracePt t="68328" x="11141075" y="1527175"/>
          <p14:tracePt t="68336" x="11128375" y="1527175"/>
          <p14:tracePt t="68344" x="11102975" y="1527175"/>
          <p14:tracePt t="68352" x="11077575" y="1527175"/>
          <p14:tracePt t="68358" x="11041063" y="1527175"/>
          <p14:tracePt t="68367" x="10977563" y="1527175"/>
          <p14:tracePt t="68374" x="10928350" y="1539875"/>
          <p14:tracePt t="68383" x="10852150" y="1552575"/>
          <p14:tracePt t="68390" x="10790238" y="1563688"/>
          <p14:tracePt t="68399" x="10715625" y="1576388"/>
          <p14:tracePt t="68406" x="10664825" y="1576388"/>
          <p14:tracePt t="68416" x="10639425" y="1589088"/>
          <p14:tracePt t="68422" x="10614025" y="1589088"/>
          <p14:tracePt t="68428" x="10590213" y="1601788"/>
          <p14:tracePt t="68436" x="10564813" y="1614488"/>
          <p14:tracePt t="68444" x="10539413" y="1639888"/>
          <p14:tracePt t="68452" x="10514013" y="1652588"/>
          <p14:tracePt t="68460" x="10490200" y="1676400"/>
          <p14:tracePt t="68468" x="10464800" y="1689100"/>
          <p14:tracePt t="68476" x="10426700" y="1727200"/>
          <p14:tracePt t="68484" x="10377488" y="1739900"/>
          <p14:tracePt t="68492" x="10352088" y="1776413"/>
          <p14:tracePt t="68499" x="10301288" y="1814513"/>
          <p14:tracePt t="68506" x="10264775" y="1865313"/>
          <p14:tracePt t="68516" x="10226675" y="1927225"/>
          <p14:tracePt t="68523" x="10201275" y="1952625"/>
          <p14:tracePt t="68533" x="10177463" y="1978025"/>
          <p14:tracePt t="68539" x="10164763" y="2001838"/>
          <p14:tracePt t="68546" x="10139363" y="2014538"/>
          <p14:tracePt t="68555" x="10126663" y="2027238"/>
          <p14:tracePt t="68562" x="10101263" y="2065338"/>
          <p14:tracePt t="68568" x="10064750" y="2089150"/>
          <p14:tracePt t="68576" x="10039350" y="2139950"/>
          <p14:tracePt t="68584" x="10013950" y="2190750"/>
          <p14:tracePt t="68592" x="9963150" y="2252663"/>
          <p14:tracePt t="68600" x="9939338" y="2303463"/>
          <p14:tracePt t="68608" x="9913938" y="2352675"/>
          <p14:tracePt t="68617" x="9888538" y="2390775"/>
          <p14:tracePt t="68624" x="9863138" y="2414588"/>
          <p14:tracePt t="68634" x="9852025" y="2465388"/>
          <p14:tracePt t="68638" x="9826625" y="2516188"/>
          <p14:tracePt t="68650" x="9813925" y="2552700"/>
          <p14:tracePt t="68655" x="9813925" y="2590800"/>
          <p14:tracePt t="68663" x="9801225" y="2627313"/>
          <p14:tracePt t="68671" x="9788525" y="2678113"/>
          <p14:tracePt t="68679" x="9775825" y="2703513"/>
          <p14:tracePt t="68687" x="9775825" y="2740025"/>
          <p14:tracePt t="68694" x="9775825" y="2778125"/>
          <p14:tracePt t="68701" x="9775825" y="2816225"/>
          <p14:tracePt t="68708" x="9775825" y="2852738"/>
          <p14:tracePt t="68718" x="9775825" y="2878138"/>
          <p14:tracePt t="68724" x="9788525" y="2916238"/>
          <p14:tracePt t="68735" x="9813925" y="2978150"/>
          <p14:tracePt t="68742" x="9826625" y="3028950"/>
          <p14:tracePt t="68752" x="9852025" y="3090863"/>
          <p14:tracePt t="68757" x="9875838" y="3154363"/>
          <p14:tracePt t="68763" x="9901238" y="3228975"/>
          <p14:tracePt t="68770" x="9926638" y="3290888"/>
          <p14:tracePt t="68779" x="9952038" y="3341688"/>
          <p14:tracePt t="68787" x="9963150" y="3403600"/>
          <p14:tracePt t="68795" x="9988550" y="3454400"/>
          <p14:tracePt t="68802" x="10013950" y="3529013"/>
          <p14:tracePt t="68810" x="10052050" y="3603625"/>
          <p14:tracePt t="68818" x="10075863" y="3641725"/>
          <p14:tracePt t="68825" x="10101263" y="3703638"/>
          <p14:tracePt t="68834" x="10113963" y="3716338"/>
          <p14:tracePt t="68841" x="10126663" y="3741738"/>
          <p14:tracePt t="68851" x="10152063" y="3767138"/>
          <p14:tracePt t="68857" x="10164763" y="3792538"/>
          <p14:tracePt t="68867" x="10201275" y="3841750"/>
          <p14:tracePt t="68873" x="10213975" y="3867150"/>
          <p14:tracePt t="68885" x="10239375" y="3879850"/>
          <p14:tracePt t="68888" x="10252075" y="3905250"/>
          <p14:tracePt t="68894" x="10277475" y="3916363"/>
          <p14:tracePt t="68902" x="10288588" y="3929063"/>
          <p14:tracePt t="68910" x="10313988" y="3954463"/>
          <p14:tracePt t="68918" x="10326688" y="3967163"/>
          <p14:tracePt t="68927" x="10339388" y="3992563"/>
          <p14:tracePt t="68935" x="10364788" y="4005263"/>
          <p14:tracePt t="68944" x="10377488" y="4029075"/>
          <p14:tracePt t="68955" x="10401300" y="4041775"/>
          <p14:tracePt t="68958" x="10426700" y="4067175"/>
          <p14:tracePt t="68969" x="10439400" y="4079875"/>
          <p14:tracePt t="68973" x="10464800" y="4092575"/>
          <p14:tracePt t="68985" x="10464800" y="4105275"/>
          <p14:tracePt t="68989" x="10477500" y="4117975"/>
          <p14:tracePt t="69005" x="10502900" y="4129088"/>
          <p14:tracePt t="69013" x="10514013" y="4141788"/>
          <p14:tracePt t="69020" x="10526713" y="4154488"/>
          <p14:tracePt t="69026" x="10552113" y="4154488"/>
          <p14:tracePt t="69034" x="10564813" y="4167188"/>
          <p14:tracePt t="69042" x="10590213" y="4192588"/>
          <p14:tracePt t="69050" x="10626725" y="4192588"/>
          <p14:tracePt t="69058" x="10652125" y="4217988"/>
          <p14:tracePt t="69066" x="10690225" y="4217988"/>
          <p14:tracePt t="69074" x="10726738" y="4230688"/>
          <p14:tracePt t="69083" x="10764838" y="4230688"/>
          <p14:tracePt t="69088" x="10802938" y="4230688"/>
          <p14:tracePt t="69096" x="10839450" y="4230688"/>
          <p14:tracePt t="69104" x="10852150" y="4230688"/>
          <p14:tracePt t="69112" x="10890250" y="4230688"/>
          <p14:tracePt t="69120" x="10915650" y="4230688"/>
          <p14:tracePt t="69128" x="10939463" y="4241800"/>
          <p14:tracePt t="69137" x="10977563" y="4241800"/>
          <p14:tracePt t="69144" x="11002963" y="4241800"/>
          <p14:tracePt t="69152" x="11028363" y="4241800"/>
          <p14:tracePt t="69158" x="11064875" y="4241800"/>
          <p14:tracePt t="69167" x="11090275" y="4241800"/>
          <p14:tracePt t="69174" x="11128375" y="4241800"/>
          <p14:tracePt t="69183" x="11153775" y="4241800"/>
          <p14:tracePt t="69190" x="11190288" y="4241800"/>
          <p14:tracePt t="69199" x="11202988" y="4230688"/>
          <p14:tracePt t="69206" x="11215688" y="4217988"/>
          <p14:tracePt t="69216" x="11241088" y="4205288"/>
          <p14:tracePt t="69222" x="11253788" y="4179888"/>
          <p14:tracePt t="69228" x="11277600" y="4179888"/>
          <p14:tracePt t="69236" x="11290300" y="4167188"/>
          <p14:tracePt t="69244" x="11303000" y="4154488"/>
          <p14:tracePt t="69252" x="11328400" y="4154488"/>
          <p14:tracePt t="69260" x="11353800" y="4129088"/>
          <p14:tracePt t="69268" x="11366500" y="4117975"/>
          <p14:tracePt t="69276" x="11390313" y="4105275"/>
          <p14:tracePt t="69284" x="11403013" y="4092575"/>
          <p14:tracePt t="69292" x="11428413" y="4067175"/>
          <p14:tracePt t="69301" x="11441113" y="4067175"/>
          <p14:tracePt t="69307" x="11453813" y="4054475"/>
          <p14:tracePt t="69317" x="11466513" y="4041775"/>
          <p14:tracePt t="69323" x="11479213" y="4017963"/>
          <p14:tracePt t="69334" x="11479213" y="4005263"/>
          <p14:tracePt t="69339" x="11490325" y="3979863"/>
          <p14:tracePt t="69351" x="11503025" y="3967163"/>
          <p14:tracePt t="69355" x="11503025" y="3954463"/>
          <p14:tracePt t="69360" x="11503025" y="3929063"/>
          <p14:tracePt t="69369" x="11503025" y="3905250"/>
          <p14:tracePt t="69376" x="11503025" y="3892550"/>
          <p14:tracePt t="69384" x="11503025" y="3879850"/>
          <p14:tracePt t="69393" x="11503025" y="3867150"/>
          <p14:tracePt t="69401" x="11503025" y="3854450"/>
          <p14:tracePt t="69408" x="11503025" y="3841750"/>
          <p14:tracePt t="69417" x="11515725" y="3816350"/>
          <p14:tracePt t="69425" x="11515725" y="3803650"/>
          <p14:tracePt t="69434" x="11515725" y="3792538"/>
          <p14:tracePt t="69439" x="11528425" y="3767138"/>
          <p14:tracePt t="69451" x="11528425" y="3754438"/>
          <p14:tracePt t="69455" x="11528425" y="3741738"/>
          <p14:tracePt t="69463" x="11528425" y="3716338"/>
          <p14:tracePt t="69471" x="11528425" y="3703638"/>
          <p14:tracePt t="69478" x="11528425" y="3692525"/>
          <p14:tracePt t="69487" x="11528425" y="3679825"/>
          <p14:tracePt t="69494" x="11528425" y="3654425"/>
          <p14:tracePt t="69501" x="11528425" y="3641725"/>
          <p14:tracePt t="69508" x="11528425" y="3629025"/>
          <p14:tracePt t="69518" x="11528425" y="3603625"/>
          <p14:tracePt t="69525" x="11528425" y="3590925"/>
          <p14:tracePt t="69534" x="11515725" y="3579813"/>
          <p14:tracePt t="69540" x="11515725" y="3554413"/>
          <p14:tracePt t="69550" x="11515725" y="3541713"/>
          <p14:tracePt t="69555" x="11515725" y="3529013"/>
          <p14:tracePt t="69563" x="11515725" y="3503613"/>
          <p14:tracePt t="69578" x="11503025" y="3490913"/>
          <p14:tracePt t="69587" x="11503025" y="3479800"/>
          <p14:tracePt t="69594" x="11503025" y="3467100"/>
          <p14:tracePt t="69603" x="11503025" y="3454400"/>
          <p14:tracePt t="69743" x="11503025" y="3441700"/>
          <p14:tracePt t="69797" x="11503025" y="3429000"/>
          <p14:tracePt t="69835" x="11503025" y="3416300"/>
          <p14:tracePt t="70960" x="11503025" y="3429000"/>
          <p14:tracePt t="70967" x="11503025" y="3441700"/>
          <p14:tracePt t="70973" x="11503025" y="3454400"/>
          <p14:tracePt t="70986" x="11503025" y="3467100"/>
          <p14:tracePt t="70989" x="11515725" y="3490913"/>
          <p14:tracePt t="71001" x="11515725" y="3516313"/>
          <p14:tracePt t="71005" x="11528425" y="3529013"/>
          <p14:tracePt t="71013" x="11528425" y="3554413"/>
          <p14:tracePt t="71021" x="11528425" y="3567113"/>
          <p14:tracePt t="71029" x="11528425" y="3579813"/>
          <p14:tracePt t="71037" x="11528425" y="3603625"/>
          <p14:tracePt t="71051" x="11541125" y="3616325"/>
          <p14:tracePt t="71059" x="11541125" y="3641725"/>
          <p14:tracePt t="71067" x="11541125" y="3667125"/>
          <p14:tracePt t="71074" x="11541125" y="3679825"/>
          <p14:tracePt t="71084" x="11541125" y="3692525"/>
          <p14:tracePt t="71091" x="11528425" y="3716338"/>
          <p14:tracePt t="71100" x="11515725" y="3729038"/>
          <p14:tracePt t="71107" x="11490325" y="3754438"/>
          <p14:tracePt t="71113" x="11479213" y="3767138"/>
          <p14:tracePt t="71121" x="11466513" y="3779838"/>
          <p14:tracePt t="71129" x="11441113" y="3803650"/>
          <p14:tracePt t="71137" x="11428413" y="3816350"/>
          <p14:tracePt t="71145" x="11390313" y="3841750"/>
          <p14:tracePt t="71152" x="11353800" y="3867150"/>
          <p14:tracePt t="71161" x="11303000" y="3892550"/>
          <p14:tracePt t="71169" x="11228388" y="3916363"/>
          <p14:tracePt t="71176" x="11153775" y="3929063"/>
          <p14:tracePt t="71183" x="11064875" y="3954463"/>
          <p14:tracePt t="71191" x="10977563" y="3967163"/>
          <p14:tracePt t="71200" x="10877550" y="3979863"/>
          <p14:tracePt t="71207" x="10777538" y="4005263"/>
          <p14:tracePt t="71217" x="10690225" y="4017963"/>
          <p14:tracePt t="71223" x="10614025" y="4041775"/>
          <p14:tracePt t="71233" x="10564813" y="4054475"/>
          <p14:tracePt t="71239" x="10526713" y="4067175"/>
          <p14:tracePt t="71244" x="10490200" y="4067175"/>
          <p14:tracePt t="71253" x="10452100" y="4079875"/>
          <p14:tracePt t="71260" x="10414000" y="4092575"/>
          <p14:tracePt t="71268" x="10377488" y="4105275"/>
          <p14:tracePt t="71277" x="10326688" y="4129088"/>
          <p14:tracePt t="71284" x="10252075" y="4154488"/>
          <p14:tracePt t="71293" x="10213975" y="4179888"/>
          <p14:tracePt t="71301" x="10177463" y="4179888"/>
          <p14:tracePt t="71307" x="10113963" y="4205288"/>
          <p14:tracePt t="71317" x="10088563" y="4230688"/>
          <p14:tracePt t="71323" x="10064750" y="4241800"/>
          <p14:tracePt t="71333" x="10039350" y="4267200"/>
          <p14:tracePt t="71339" x="10013950" y="4279900"/>
          <p14:tracePt t="71350" x="9988550" y="4305300"/>
          <p14:tracePt t="71355" x="9963150" y="4318000"/>
          <p14:tracePt t="71366" x="9939338" y="4341813"/>
          <p14:tracePt t="71371" x="9926638" y="4354513"/>
          <p14:tracePt t="71377" x="9901238" y="4367213"/>
          <p14:tracePt t="71384" x="9888538" y="4392613"/>
          <p14:tracePt t="71393" x="9875838" y="4405313"/>
          <p14:tracePt t="71400" x="9863138" y="4418013"/>
          <p14:tracePt t="71409" x="9852025" y="4418013"/>
          <p14:tracePt t="71426" x="9839325" y="4430713"/>
          <p14:tracePt t="71494" x="9826625" y="4430713"/>
          <p14:tracePt t="71533" x="9826625" y="4443413"/>
          <p14:tracePt t="71552" x="9826625" y="4454525"/>
          <p14:tracePt t="71568" x="9826625" y="4467225"/>
          <p14:tracePt t="71575" x="9813925" y="4467225"/>
          <p14:tracePt t="71583" x="9801225" y="4479925"/>
          <p14:tracePt t="71590" x="9801225" y="4492625"/>
          <p14:tracePt t="71668" x="9788525" y="4505325"/>
          <p14:tracePt t="71681" x="9775825" y="4505325"/>
          <p14:tracePt t="71689" x="9763125" y="4518025"/>
          <p14:tracePt t="71700" x="9739313" y="4530725"/>
          <p14:tracePt t="71705" x="9726613" y="4554538"/>
          <p14:tracePt t="71710" x="9701213" y="4567238"/>
          <p14:tracePt t="71719" x="9688513" y="4579938"/>
          <p14:tracePt t="71728" x="9675813" y="4592638"/>
          <p14:tracePt t="72057" x="9688513" y="4592638"/>
          <p14:tracePt t="72069" x="9688513" y="4579938"/>
          <p14:tracePt t="72097" x="9701213" y="4579938"/>
          <p14:tracePt t="72114" x="9701213" y="4567238"/>
          <p14:tracePt t="72229" x="9713913" y="4567238"/>
          <p14:tracePt t="72267" x="9726613" y="4567238"/>
          <p14:tracePt t="72275" x="9739313" y="4554538"/>
          <p14:tracePt t="72290" x="9750425" y="4543425"/>
          <p14:tracePt t="72299" x="9750425" y="4530725"/>
          <p14:tracePt t="72307" x="9763125" y="4530725"/>
          <p14:tracePt t="72353" x="9775825" y="4530725"/>
          <p14:tracePt t="72391" x="9788525" y="4518025"/>
          <p14:tracePt t="72399" x="9801225" y="4518025"/>
          <p14:tracePt t="72431" x="9813925" y="4518025"/>
          <p14:tracePt t="72497" x="9826625" y="4518025"/>
          <p14:tracePt t="72570" x="9839325" y="4518025"/>
          <p14:tracePt t="72588" x="9839325" y="4505325"/>
          <p14:tracePt t="72613" x="9852025" y="4505325"/>
          <p14:tracePt t="72667" x="9863138" y="4505325"/>
          <p14:tracePt t="72698" x="9875838" y="4505325"/>
          <p14:tracePt t="72707" x="9888538" y="4505325"/>
          <p14:tracePt t="72716" x="9913938" y="4505325"/>
          <p14:tracePt t="72721" x="9926638" y="4492625"/>
          <p14:tracePt t="72729" x="9939338" y="4492625"/>
          <p14:tracePt t="72737" x="9963150" y="4479925"/>
          <p14:tracePt t="72753" x="9975850" y="4479925"/>
          <p14:tracePt t="72760" x="10001250" y="4479925"/>
          <p14:tracePt t="72768" x="10013950" y="4479925"/>
          <p14:tracePt t="72776" x="10026650" y="4467225"/>
          <p14:tracePt t="72784" x="10052050" y="4467225"/>
          <p14:tracePt t="72791" x="10064750" y="4467225"/>
          <p14:tracePt t="72801" x="10075863" y="4467225"/>
          <p14:tracePt t="72807" x="10101263" y="4454525"/>
          <p14:tracePt t="72831" x="10113963" y="4454525"/>
          <p14:tracePt t="72847" x="10126663" y="4454525"/>
          <p14:tracePt t="72853" x="10139363" y="4454525"/>
          <p14:tracePt t="72860" x="10152063" y="4443413"/>
          <p14:tracePt t="72868" x="10164763" y="4443413"/>
          <p14:tracePt t="72876" x="10177463" y="4443413"/>
          <p14:tracePt t="72885" x="10201275" y="4443413"/>
          <p14:tracePt t="72892" x="10213975" y="4430713"/>
          <p14:tracePt t="72901" x="10226675" y="4430713"/>
          <p14:tracePt t="72908" x="10252075" y="4430713"/>
          <p14:tracePt t="72917" x="10264775" y="4430713"/>
          <p14:tracePt t="72922" x="10277475" y="4430713"/>
          <p14:tracePt t="72935" x="10288588" y="4430713"/>
          <p14:tracePt t="72939" x="10301288" y="4430713"/>
          <p14:tracePt t="72953" x="10313988" y="4430713"/>
          <p14:tracePt t="72965" x="10326688" y="4430713"/>
          <p14:tracePt t="72971" x="10339388" y="4443413"/>
          <p14:tracePt t="72979" x="10352088" y="4443413"/>
          <p14:tracePt t="72984" x="10364788" y="4443413"/>
          <p14:tracePt t="72992" x="10377488" y="4443413"/>
          <p14:tracePt t="73000" x="10390188" y="4443413"/>
          <p14:tracePt t="73008" x="10414000" y="4443413"/>
          <p14:tracePt t="73016" x="10426700" y="4443413"/>
          <p14:tracePt t="73024" x="10439400" y="4443413"/>
          <p14:tracePt t="73033" x="10452100" y="4443413"/>
          <p14:tracePt t="73040" x="10477500" y="4443413"/>
          <p14:tracePt t="73054" x="10502900" y="4443413"/>
          <p14:tracePt t="73070" x="10514013" y="4443413"/>
          <p14:tracePt t="73102" x="10526713" y="4443413"/>
          <p14:tracePt t="73110" x="10526713" y="4454525"/>
          <p14:tracePt t="73116" x="10539413" y="4454525"/>
          <p14:tracePt t="73124" x="10552113" y="4454525"/>
          <p14:tracePt t="73132" x="10552113" y="4467225"/>
          <p14:tracePt t="73164" x="10564813" y="4467225"/>
          <p14:tracePt t="73187" x="10564813" y="4479925"/>
          <p14:tracePt t="73202" x="10552113" y="4492625"/>
          <p14:tracePt t="73211" x="10539413" y="4492625"/>
          <p14:tracePt t="73219" x="10526713" y="4492625"/>
          <p14:tracePt t="73227" x="10502900" y="4505325"/>
          <p14:tracePt t="73235" x="10477500" y="4518025"/>
          <p14:tracePt t="73242" x="10452100" y="4518025"/>
          <p14:tracePt t="73251" x="10426700" y="4518025"/>
          <p14:tracePt t="73257" x="10390188" y="4530725"/>
          <p14:tracePt t="73267" x="10364788" y="4530725"/>
          <p14:tracePt t="73273" x="10339388" y="4543425"/>
          <p14:tracePt t="73283" x="10301288" y="4543425"/>
          <p14:tracePt t="73289" x="10252075" y="4543425"/>
          <p14:tracePt t="73300" x="10188575" y="4554538"/>
          <p14:tracePt t="73305" x="10139363" y="4567238"/>
          <p14:tracePt t="73316" x="10101263" y="4567238"/>
          <p14:tracePt t="73321" x="10052050" y="4567238"/>
          <p14:tracePt t="73326" x="10013950" y="4567238"/>
          <p14:tracePt t="73334" x="9988550" y="4567238"/>
          <p14:tracePt t="73342" x="9975850" y="4567238"/>
          <p14:tracePt t="73351" x="9963150" y="4567238"/>
          <p14:tracePt t="73367" x="9952038" y="4567238"/>
          <p14:tracePt t="73413" x="9939338" y="4567238"/>
          <p14:tracePt t="73432" x="9926638" y="4567238"/>
          <p14:tracePt t="73506" x="9939338" y="4567238"/>
          <p14:tracePt t="73515" x="9963150" y="4567238"/>
          <p14:tracePt t="73521" x="10001250" y="4567238"/>
          <p14:tracePt t="73529" x="10052050" y="4567238"/>
          <p14:tracePt t="73537" x="10113963" y="4554538"/>
          <p14:tracePt t="73545" x="10139363" y="4554538"/>
          <p14:tracePt t="73553" x="10177463" y="4543425"/>
          <p14:tracePt t="73560" x="10213975" y="4543425"/>
          <p14:tracePt t="73568" x="10239375" y="4543425"/>
          <p14:tracePt t="73577" x="10264775" y="4543425"/>
          <p14:tracePt t="73585" x="10288588" y="4530725"/>
          <p14:tracePt t="73591" x="10313988" y="4530725"/>
          <p14:tracePt t="73600" x="10326688" y="4530725"/>
          <p14:tracePt t="73606" x="10339388" y="4530725"/>
          <p14:tracePt t="73692" x="10326688" y="4530725"/>
          <p14:tracePt t="73701" x="10264775" y="4530725"/>
          <p14:tracePt t="73709" x="10188575" y="4530725"/>
          <p14:tracePt t="73717" x="10113963" y="4543425"/>
          <p14:tracePt t="73722" x="10013950" y="4543425"/>
          <p14:tracePt t="73733" x="9913938" y="4543425"/>
          <p14:tracePt t="73739" x="9813925" y="4543425"/>
          <p14:tracePt t="73747" x="9739313" y="4543425"/>
          <p14:tracePt t="73755" x="9675813" y="4554538"/>
          <p14:tracePt t="73766" x="9650413" y="4554538"/>
          <p14:tracePt t="73837" x="9675813" y="4554538"/>
          <p14:tracePt t="73845" x="9750425" y="4554538"/>
          <p14:tracePt t="73851" x="9813925" y="4543425"/>
          <p14:tracePt t="73858" x="9901238" y="4543425"/>
          <p14:tracePt t="73866" x="10001250" y="4530725"/>
          <p14:tracePt t="73874" x="10088563" y="4518025"/>
          <p14:tracePt t="73884" x="10164763" y="4505325"/>
          <p14:tracePt t="73891" x="10226675" y="4505325"/>
          <p14:tracePt t="73900" x="10252075" y="4505325"/>
          <p14:tracePt t="73907" x="10264775" y="4505325"/>
          <p14:tracePt t="73916" x="10277475" y="4505325"/>
          <p14:tracePt t="74023" x="10239375" y="4505325"/>
          <p14:tracePt t="74031" x="10164763" y="4530725"/>
          <p14:tracePt t="74039" x="10101263" y="4530725"/>
          <p14:tracePt t="74050" x="10039350" y="4530725"/>
          <p14:tracePt t="74055" x="10001250" y="4543425"/>
          <p14:tracePt t="74060" x="9988550" y="4554538"/>
          <p14:tracePt t="74069" x="9975850" y="4554538"/>
          <p14:tracePt t="74147" x="10026650" y="4554538"/>
          <p14:tracePt t="74155" x="10101263" y="4554538"/>
          <p14:tracePt t="74164" x="10177463" y="4554538"/>
          <p14:tracePt t="74171" x="10252075" y="4554538"/>
          <p14:tracePt t="74179" x="10313988" y="4554538"/>
          <p14:tracePt t="74187" x="10352088" y="4554538"/>
          <p14:tracePt t="74193" x="10377488" y="4554538"/>
          <p14:tracePt t="74201" x="10390188" y="4554538"/>
          <p14:tracePt t="74258" x="10390188" y="4567238"/>
          <p14:tracePt t="74267" x="10364788" y="4567238"/>
          <p14:tracePt t="74275" x="10339388" y="4567238"/>
          <p14:tracePt t="74284" x="10301288" y="4567238"/>
          <p14:tracePt t="74291" x="10264775" y="4567238"/>
          <p14:tracePt t="74300" x="10226675" y="4567238"/>
          <p14:tracePt t="74306" x="10188575" y="4567238"/>
          <p14:tracePt t="74316" x="10177463" y="4579938"/>
          <p14:tracePt t="74329" x="10164763" y="4579938"/>
          <p14:tracePt t="74384" x="10177463" y="4579938"/>
          <p14:tracePt t="74393" x="10188575" y="4579938"/>
          <p14:tracePt t="74400" x="10213975" y="4579938"/>
          <p14:tracePt t="74409" x="10239375" y="4579938"/>
          <p14:tracePt t="74415" x="10264775" y="4579938"/>
          <p14:tracePt t="74423" x="10288588" y="4579938"/>
          <p14:tracePt t="74432" x="10301288" y="4567238"/>
          <p14:tracePt t="74439" x="10313988" y="4567238"/>
          <p14:tracePt t="74455" x="10326688" y="4567238"/>
          <p14:tracePt t="74538" x="10277475" y="4567238"/>
          <p14:tracePt t="74547" x="10239375" y="4567238"/>
          <p14:tracePt t="74555" x="10201275" y="4567238"/>
          <p14:tracePt t="74566" x="10177463" y="4567238"/>
          <p14:tracePt t="74571" x="10164763" y="4567238"/>
          <p14:tracePt t="74597" x="10152063" y="4567238"/>
          <p14:tracePt t="74667" x="10177463" y="4567238"/>
          <p14:tracePt t="74675" x="10188575" y="4567238"/>
          <p14:tracePt t="74683" x="10213975" y="4567238"/>
          <p14:tracePt t="74691" x="10226675" y="4567238"/>
          <p14:tracePt t="74700" x="10239375" y="4567238"/>
          <p14:tracePt t="74707" x="10264775" y="4567238"/>
          <p14:tracePt t="74873" x="10239375" y="4567238"/>
          <p14:tracePt t="74881" x="10226675" y="4567238"/>
          <p14:tracePt t="74889" x="10213975" y="4567238"/>
          <p14:tracePt t="74901" x="10188575" y="4567238"/>
          <p14:tracePt t="74905" x="10177463" y="4567238"/>
          <p14:tracePt t="74921" x="10152063" y="4567238"/>
          <p14:tracePt t="74933" x="10152063" y="4579938"/>
          <p14:tracePt t="75122" x="10164763" y="4579938"/>
          <p14:tracePt t="75269" x="10177463" y="4579938"/>
          <p14:tracePt t="75383" x="10188575" y="4579938"/>
          <p14:tracePt t="75399" x="10201275" y="4579938"/>
          <p14:tracePt t="75413" x="10213975" y="4579938"/>
          <p14:tracePt t="75421" x="10226675" y="4579938"/>
          <p14:tracePt t="75430" x="10239375" y="4579938"/>
          <p14:tracePt t="75437" x="10252075" y="4579938"/>
          <p14:tracePt t="75445" x="10264775" y="4579938"/>
          <p14:tracePt t="75453" x="10277475" y="4579938"/>
          <p14:tracePt t="76435" x="10277475" y="4592638"/>
          <p14:tracePt t="76447" x="10264775" y="4592638"/>
          <p14:tracePt t="76463" x="10252075" y="4592638"/>
          <p14:tracePt t="76475" x="10239375" y="4592638"/>
          <p14:tracePt t="76483" x="10239375" y="4605338"/>
          <p14:tracePt t="76490" x="10226675" y="4605338"/>
          <p14:tracePt t="76497" x="10213975" y="4605338"/>
          <p14:tracePt t="76505" x="10213975" y="4618038"/>
          <p14:tracePt t="76515" x="10188575" y="4618038"/>
          <p14:tracePt t="76532" x="10164763" y="4618038"/>
          <p14:tracePt t="76546" x="10152063" y="4618038"/>
          <p14:tracePt t="76551" x="10126663" y="4643438"/>
          <p14:tracePt t="76558" x="10113963" y="4643438"/>
          <p14:tracePt t="76567" x="10101263" y="4656138"/>
          <p14:tracePt t="76575" x="10075863" y="4667250"/>
          <p14:tracePt t="76583" x="10064750" y="4692650"/>
          <p14:tracePt t="76591" x="10026650" y="4705350"/>
          <p14:tracePt t="76599" x="10001250" y="4730750"/>
          <p14:tracePt t="76607" x="9988550" y="4743450"/>
          <p14:tracePt t="76615" x="9963150" y="4743450"/>
          <p14:tracePt t="76620" x="9939338" y="4756150"/>
          <p14:tracePt t="76633" x="9926638" y="4768850"/>
          <p14:tracePt t="76637" x="9913938" y="4768850"/>
          <p14:tracePt t="76645" x="9901238" y="4768850"/>
          <p14:tracePt t="76666" x="9888538" y="4768850"/>
          <p14:tracePt t="76673" x="9875838" y="4768850"/>
          <p14:tracePt t="76682" x="9863138" y="4768850"/>
          <p14:tracePt t="76687" x="9852025" y="4768850"/>
          <p14:tracePt t="76695" x="9839325" y="4768850"/>
          <p14:tracePt t="76703" x="9826625" y="4779963"/>
          <p14:tracePt t="76711" x="9813925" y="4779963"/>
          <p14:tracePt t="76719" x="9788525" y="4792663"/>
          <p14:tracePt t="76727" x="9775825" y="4792663"/>
          <p14:tracePt t="76734" x="9763125" y="4792663"/>
          <p14:tracePt t="76742" x="9739313" y="4792663"/>
          <p14:tracePt t="76750" x="9726613" y="4805363"/>
          <p14:tracePt t="76756" x="9713913" y="4805363"/>
          <p14:tracePt t="76766" x="9688513" y="4818063"/>
          <p14:tracePt t="76782" x="9675813" y="4818063"/>
          <p14:tracePt t="76789" x="9650413" y="4818063"/>
          <p14:tracePt t="76847" x="9637713" y="4818063"/>
          <p14:tracePt t="76995" x="9650413" y="4805363"/>
          <p14:tracePt t="77003" x="9663113" y="4805363"/>
          <p14:tracePt t="77011" x="9675813" y="4805363"/>
          <p14:tracePt t="77018" x="9701213" y="4792663"/>
          <p14:tracePt t="77026" x="9713913" y="4792663"/>
          <p14:tracePt t="77033" x="9726613" y="4792663"/>
          <p14:tracePt t="77041" x="9739313" y="4792663"/>
          <p14:tracePt t="77049" x="9763125" y="4792663"/>
          <p14:tracePt t="77057" x="9775825" y="4792663"/>
          <p14:tracePt t="77068" x="9788525" y="4792663"/>
          <p14:tracePt t="77073" x="9813925" y="4792663"/>
          <p14:tracePt t="77083" x="9826625" y="4792663"/>
          <p14:tracePt t="77087" x="9852025" y="4792663"/>
          <p14:tracePt t="77096" x="9863138" y="4792663"/>
          <p14:tracePt t="77103" x="9875838" y="4792663"/>
          <p14:tracePt t="77111" x="9901238" y="4792663"/>
          <p14:tracePt t="77119" x="9913938" y="4792663"/>
          <p14:tracePt t="77127" x="9926638" y="4792663"/>
          <p14:tracePt t="77136" x="9939338" y="4792663"/>
          <p14:tracePt t="77143" x="9952038" y="4792663"/>
          <p14:tracePt t="77157" x="9963150" y="4792663"/>
          <p14:tracePt t="77172" x="9975850" y="4792663"/>
          <p14:tracePt t="77182" x="9988550" y="4792663"/>
          <p14:tracePt t="77189" x="10001250" y="4792663"/>
          <p14:tracePt t="77200" x="10013950" y="4792663"/>
          <p14:tracePt t="77205" x="10013950" y="4805363"/>
          <p14:tracePt t="77215" x="10026650" y="4805363"/>
          <p14:tracePt t="77222" x="10039350" y="4805363"/>
          <p14:tracePt t="77242" x="10052050" y="4805363"/>
          <p14:tracePt t="77267" x="10064750" y="4805363"/>
          <p14:tracePt t="77282" x="10088563" y="4805363"/>
          <p14:tracePt t="77297" x="10101263" y="4805363"/>
          <p14:tracePt t="77305" x="10126663" y="4805363"/>
          <p14:tracePt t="77315" x="10139363" y="4805363"/>
          <p14:tracePt t="77321" x="10152063" y="4792663"/>
          <p14:tracePt t="77333" x="10177463" y="4792663"/>
          <p14:tracePt t="77337" x="10188575" y="4792663"/>
          <p14:tracePt t="77345" x="10201275" y="4779963"/>
          <p14:tracePt t="77351" x="10213975" y="4779963"/>
          <p14:tracePt t="77358" x="10226675" y="4779963"/>
          <p14:tracePt t="77367" x="10239375" y="4768850"/>
          <p14:tracePt t="77374" x="10252075" y="4756150"/>
          <p14:tracePt t="77383" x="10264775" y="4756150"/>
          <p14:tracePt t="77390" x="10288588" y="4756150"/>
          <p14:tracePt t="77399" x="10301288" y="4743450"/>
          <p14:tracePt t="77407" x="10313988" y="4743450"/>
          <p14:tracePt t="77417" x="10339388" y="4730750"/>
          <p14:tracePt t="77421" x="10352088" y="4730750"/>
          <p14:tracePt t="77432" x="10364788" y="4730750"/>
          <p14:tracePt t="77437" x="10377488" y="4730750"/>
          <p14:tracePt t="77445" x="10390188" y="4730750"/>
          <p14:tracePt t="77453" x="10401300" y="4730750"/>
          <p14:tracePt t="77461" x="10414000" y="4730750"/>
          <p14:tracePt t="77469" x="10426700" y="4730750"/>
          <p14:tracePt t="77476" x="10439400" y="4718050"/>
          <p14:tracePt t="77485" x="10464800" y="4718050"/>
          <p14:tracePt t="77490" x="10477500" y="4705350"/>
          <p14:tracePt t="77499" x="10490200" y="4705350"/>
          <p14:tracePt t="77506" x="10502900" y="4705350"/>
          <p14:tracePt t="77517" x="10514013" y="4705350"/>
          <p14:tracePt t="77523" x="10539413" y="4692650"/>
          <p14:tracePt t="77532" x="10552113" y="4692650"/>
          <p14:tracePt t="77539" x="10564813" y="4679950"/>
          <p14:tracePt t="77549" x="10590213" y="4679950"/>
          <p14:tracePt t="77555" x="10602913" y="4679950"/>
          <p14:tracePt t="77561" x="10614025" y="4679950"/>
          <p14:tracePt t="77569" x="10626725" y="4679950"/>
          <p14:tracePt t="77576" x="10652125" y="4679950"/>
          <p14:tracePt t="77585" x="10664825" y="4679950"/>
          <p14:tracePt t="77592" x="10677525" y="4679950"/>
          <p14:tracePt t="77601" x="10690225" y="4679950"/>
          <p14:tracePt t="77608" x="10715625" y="4679950"/>
          <p14:tracePt t="77617" x="10726738" y="4679950"/>
          <p14:tracePt t="77623" x="10739438" y="4679950"/>
          <p14:tracePt t="77632" x="10764838" y="4679950"/>
          <p14:tracePt t="77638" x="10777538" y="4679950"/>
          <p14:tracePt t="77649" x="10790238" y="4679950"/>
          <p14:tracePt t="77654" x="10815638" y="4679950"/>
          <p14:tracePt t="77666" x="10828338" y="4692650"/>
          <p14:tracePt t="77671" x="10839450" y="4692650"/>
          <p14:tracePt t="77682" x="10864850" y="4705350"/>
          <p14:tracePt t="77684" x="10877550" y="4730750"/>
          <p14:tracePt t="77692" x="10890250" y="4730750"/>
          <p14:tracePt t="77700" x="10915650" y="4730750"/>
          <p14:tracePt t="77708" x="10928350" y="4743450"/>
          <p14:tracePt t="77716" x="10939463" y="4743450"/>
          <p14:tracePt t="77724" x="10952163" y="4756150"/>
          <p14:tracePt t="77740" x="10964863" y="4756150"/>
          <p14:tracePt t="77750" x="10977563" y="4756150"/>
          <p14:tracePt t="77766" x="10990263" y="4768850"/>
          <p14:tracePt t="77771" x="11002963" y="4768850"/>
          <p14:tracePt t="77787" x="11015663" y="4768850"/>
          <p14:tracePt t="77795" x="11028363" y="4768850"/>
          <p14:tracePt t="77803" x="11041063" y="4779963"/>
          <p14:tracePt t="77817" x="11064875" y="4779963"/>
          <p14:tracePt t="77824" x="11064875" y="4792663"/>
          <p14:tracePt t="77903" x="11077575" y="4792663"/>
          <p14:tracePt t="78153" x="11077575" y="4805363"/>
          <p14:tracePt t="78285" x="11102975" y="4818063"/>
          <p14:tracePt t="78290" x="11128375" y="4830763"/>
          <p14:tracePt t="78303" x="11141075" y="4843463"/>
          <p14:tracePt t="78307" x="11164888" y="4856163"/>
          <p14:tracePt t="78319" x="11202988" y="4868863"/>
          <p14:tracePt t="78323" x="11228388" y="4879975"/>
          <p14:tracePt t="78333" x="11266488" y="4892675"/>
          <p14:tracePt t="78339" x="11277600" y="4905375"/>
          <p14:tracePt t="78349" x="11303000" y="4930775"/>
          <p14:tracePt t="78355" x="11315700" y="4930775"/>
          <p14:tracePt t="78361" x="11328400" y="4943475"/>
          <p14:tracePt t="78373" x="11341100" y="4943475"/>
          <p14:tracePt t="78385" x="11353800" y="4943475"/>
          <p14:tracePt t="78405" x="11353800" y="4956175"/>
          <p14:tracePt t="78415" x="11366500" y="4956175"/>
          <p14:tracePt t="78421" x="11390313" y="4956175"/>
          <p14:tracePt t="78427" x="11403013" y="4956175"/>
          <p14:tracePt t="78435" x="11415713" y="4956175"/>
          <p14:tracePt t="78443" x="11428413" y="4956175"/>
          <p14:tracePt t="78451" x="11441113" y="4956175"/>
          <p14:tracePt t="78458" x="11453813" y="4956175"/>
          <p14:tracePt t="78467" x="11453813" y="4943475"/>
          <p14:tracePt t="78487" x="11453813" y="4930775"/>
          <p14:tracePt t="78504" x="11453813" y="4905375"/>
          <p14:tracePt t="78515" x="11441113" y="4905375"/>
          <p14:tracePt t="78521" x="11428413" y="4892675"/>
          <p14:tracePt t="78537" x="11415713" y="4879975"/>
          <p14:tracePt t="78549" x="11403013" y="4868863"/>
          <p14:tracePt t="78553" x="11390313" y="4868863"/>
          <p14:tracePt t="78558" x="11366500" y="4868863"/>
          <p14:tracePt t="78566" x="11353800" y="4868863"/>
          <p14:tracePt t="78575" x="11328400" y="4868863"/>
          <p14:tracePt t="78583" x="11303000" y="4868863"/>
          <p14:tracePt t="78590" x="11266488" y="4868863"/>
          <p14:tracePt t="78599" x="11241088" y="4856163"/>
          <p14:tracePt t="78607" x="11202988" y="4843463"/>
          <p14:tracePt t="78616" x="11164888" y="4830763"/>
          <p14:tracePt t="78623" x="11141075" y="4818063"/>
          <p14:tracePt t="78632" x="11128375" y="4818063"/>
          <p14:tracePt t="78637" x="11102975" y="4805363"/>
          <p14:tracePt t="78648" x="11090275" y="4805363"/>
          <p14:tracePt t="78653" x="11077575" y="4805363"/>
          <p14:tracePt t="78661" x="11077575" y="4792663"/>
          <p14:tracePt t="78673" x="11064875" y="4792663"/>
          <p14:tracePt t="78682" x="11052175" y="4792663"/>
          <p14:tracePt t="78689" x="11041063" y="4792663"/>
          <p14:tracePt t="78695" x="11015663" y="4805363"/>
          <p14:tracePt t="78703" x="10990263" y="4818063"/>
          <p14:tracePt t="78711" x="10939463" y="4843463"/>
          <p14:tracePt t="78718" x="10915650" y="4843463"/>
          <p14:tracePt t="78727" x="10877550" y="4856163"/>
          <p14:tracePt t="78735" x="10864850" y="4868863"/>
          <p14:tracePt t="78742" x="10852150" y="4879975"/>
          <p14:tracePt t="78750" x="10839450" y="4892675"/>
          <p14:tracePt t="78757" x="10828338" y="4892675"/>
          <p14:tracePt t="78773" x="10828338" y="4905375"/>
          <p14:tracePt t="78789" x="10828338" y="4930775"/>
          <p14:tracePt t="78805" x="10828338" y="4943475"/>
          <p14:tracePt t="78815" x="10828338" y="4956175"/>
          <p14:tracePt t="78821" x="10828338" y="4968875"/>
          <p14:tracePt t="78827" x="10828338" y="4981575"/>
          <p14:tracePt t="78843" x="10828338" y="4992688"/>
          <p14:tracePt t="78851" x="10828338" y="5018088"/>
          <p14:tracePt t="78858" x="10828338" y="5030788"/>
          <p14:tracePt t="78867" x="10828338" y="5043488"/>
          <p14:tracePt t="78875" x="10828338" y="5068888"/>
          <p14:tracePt t="78883" x="10828338" y="5081588"/>
          <p14:tracePt t="78890" x="10828338" y="5092700"/>
          <p14:tracePt t="78899" x="10828338" y="5105400"/>
          <p14:tracePt t="78905" x="10828338" y="5130800"/>
          <p14:tracePt t="78915" x="10828338" y="5143500"/>
          <p14:tracePt t="78921" x="10828338" y="5156200"/>
          <p14:tracePt t="78933" x="10839450" y="5181600"/>
          <p14:tracePt t="78937" x="10839450" y="5194300"/>
          <p14:tracePt t="78949" x="10839450" y="5205413"/>
          <p14:tracePt t="78953" x="10852150" y="5218113"/>
          <p14:tracePt t="78969" x="10864850" y="5230813"/>
          <p14:tracePt t="78975" x="10877550" y="5243513"/>
          <p14:tracePt t="78991" x="10890250" y="5243513"/>
          <p14:tracePt t="78999" x="10902950" y="5256213"/>
          <p14:tracePt t="79006" x="10928350" y="5256213"/>
          <p14:tracePt t="79015" x="10939463" y="5268913"/>
          <p14:tracePt t="79020" x="10952163" y="5268913"/>
          <p14:tracePt t="79031" x="10977563" y="5268913"/>
          <p14:tracePt t="79036" x="11002963" y="5268913"/>
          <p14:tracePt t="79048" x="11028363" y="5268913"/>
          <p14:tracePt t="79052" x="11041063" y="5268913"/>
          <p14:tracePt t="79060" x="11077575" y="5281613"/>
          <p14:tracePt t="79068" x="11102975" y="5294313"/>
          <p14:tracePt t="79076" x="11128375" y="5294313"/>
          <p14:tracePt t="79084" x="11164888" y="5294313"/>
          <p14:tracePt t="79090" x="11215688" y="5294313"/>
          <p14:tracePt t="79098" x="11266488" y="5305425"/>
          <p14:tracePt t="79106" x="11290300" y="5305425"/>
          <p14:tracePt t="79114" x="11303000" y="5305425"/>
          <p14:tracePt t="79122" x="11315700" y="5305425"/>
          <p14:tracePt t="79130" x="11341100" y="5305425"/>
          <p14:tracePt t="79138" x="11353800" y="5305425"/>
          <p14:tracePt t="79161" x="11366500" y="5305425"/>
          <p14:tracePt t="79176" x="11377613" y="5281613"/>
          <p14:tracePt t="79185" x="11377613" y="5268913"/>
          <p14:tracePt t="79192" x="11377613" y="5256213"/>
          <p14:tracePt t="79200" x="11390313" y="5230813"/>
          <p14:tracePt t="79208" x="11390313" y="5218113"/>
          <p14:tracePt t="79216" x="11390313" y="5194300"/>
          <p14:tracePt t="79222" x="11390313" y="5181600"/>
          <p14:tracePt t="79232" x="11403013" y="5156200"/>
          <p14:tracePt t="79248" x="11403013" y="5143500"/>
          <p14:tracePt t="79254" x="11403013" y="5130800"/>
          <p14:tracePt t="79265" x="11403013" y="5118100"/>
          <p14:tracePt t="79271" x="11403013" y="5105400"/>
          <p14:tracePt t="79286" x="11403013" y="5092700"/>
          <p14:tracePt t="79292" x="11390313" y="5081588"/>
          <p14:tracePt t="79301" x="11377613" y="5056188"/>
          <p14:tracePt t="79308" x="11353800" y="5043488"/>
          <p14:tracePt t="79316" x="11341100" y="5018088"/>
          <p14:tracePt t="79324" x="11315700" y="4992688"/>
          <p14:tracePt t="79332" x="11290300" y="4981575"/>
          <p14:tracePt t="79340" x="11266488" y="4956175"/>
          <p14:tracePt t="79349" x="11253788" y="4930775"/>
          <p14:tracePt t="79357" x="11241088" y="4918075"/>
          <p14:tracePt t="79365" x="11228388" y="4905375"/>
          <p14:tracePt t="79371" x="11215688" y="4905375"/>
          <p14:tracePt t="79381" x="11202988" y="4892675"/>
          <p14:tracePt t="79397" x="11190288" y="4879975"/>
          <p14:tracePt t="79403" x="11177588" y="4879975"/>
          <p14:tracePt t="79411" x="11164888" y="4879975"/>
          <p14:tracePt t="79424" x="11153775" y="4879975"/>
          <p14:tracePt t="79432" x="11128375" y="4879975"/>
          <p14:tracePt t="79440" x="11115675" y="4879975"/>
          <p14:tracePt t="79449" x="11102975" y="4868863"/>
          <p14:tracePt t="79456" x="11090275" y="4868863"/>
          <p14:tracePt t="79469" x="11077575" y="4856163"/>
          <p14:tracePt t="79696" x="11077575" y="4843463"/>
          <p14:tracePt t="79757" x="11077575" y="4830763"/>
          <p14:tracePt t="79795" x="11090275" y="4830763"/>
          <p14:tracePt t="79907" x="11077575" y="4830763"/>
          <p14:tracePt t="79915" x="11064875" y="4830763"/>
          <p14:tracePt t="79923" x="11052175" y="4830763"/>
          <p14:tracePt t="79932" x="11028363" y="4818063"/>
          <p14:tracePt t="79939" x="11015663" y="4805363"/>
          <p14:tracePt t="79950" x="11002963" y="4805363"/>
          <p14:tracePt t="79955" x="10964863" y="4779963"/>
          <p14:tracePt t="79969" x="10852150" y="4743450"/>
          <p14:tracePt t="79977" x="10802938" y="4743450"/>
          <p14:tracePt t="79985" x="10726738" y="4743450"/>
          <p14:tracePt t="79993" x="10639425" y="4743450"/>
          <p14:tracePt t="80001" x="10564813" y="4743450"/>
          <p14:tracePt t="80009" x="10490200" y="4743450"/>
          <p14:tracePt t="80017" x="10414000" y="4743450"/>
          <p14:tracePt t="80025" x="10352088" y="4768850"/>
          <p14:tracePt t="80032" x="10277475" y="4792663"/>
          <p14:tracePt t="80039" x="10226675" y="4792663"/>
          <p14:tracePt t="80049" x="10164763" y="4805363"/>
          <p14:tracePt t="80055" x="10139363" y="4805363"/>
          <p14:tracePt t="80064" x="10113963" y="4818063"/>
          <p14:tracePt t="80071" x="10088563" y="4818063"/>
          <p14:tracePt t="80082" x="10075863" y="4830763"/>
          <p14:tracePt t="80087" x="10039350" y="4830763"/>
          <p14:tracePt t="80098" x="10001250" y="4830763"/>
          <p14:tracePt t="80100" x="9975850" y="4830763"/>
          <p14:tracePt t="80108" x="9952038" y="4830763"/>
          <p14:tracePt t="80117" x="9926638" y="4830763"/>
          <p14:tracePt t="80124" x="9901238" y="4830763"/>
          <p14:tracePt t="80133" x="9875838" y="4830763"/>
          <p14:tracePt t="80140" x="9839325" y="4830763"/>
          <p14:tracePt t="80149" x="9801225" y="4830763"/>
          <p14:tracePt t="80157" x="9763125" y="4830763"/>
          <p14:tracePt t="80166" x="9713913" y="4830763"/>
          <p14:tracePt t="80171" x="9650413" y="4843463"/>
          <p14:tracePt t="80181" x="9601200" y="4843463"/>
          <p14:tracePt t="80187" x="9563100" y="4843463"/>
          <p14:tracePt t="80199" x="9501188" y="4843463"/>
          <p14:tracePt t="80203" x="9463088" y="4843463"/>
          <p14:tracePt t="80211" x="9437688" y="4843463"/>
          <p14:tracePt t="80219" x="9424988" y="4856163"/>
          <p14:tracePt t="80226" x="9401175" y="4868863"/>
          <p14:tracePt t="80232" x="9388475" y="4892675"/>
          <p14:tracePt t="80241" x="9363075" y="4918075"/>
          <p14:tracePt t="80249" x="9350375" y="4956175"/>
          <p14:tracePt t="80257" x="9324975" y="4981575"/>
          <p14:tracePt t="80265" x="9312275" y="4992688"/>
          <p14:tracePt t="80274" x="9301163" y="5005388"/>
          <p14:tracePt t="80282" x="9275763" y="5030788"/>
          <p14:tracePt t="80289" x="9263063" y="5043488"/>
          <p14:tracePt t="80299" x="9250363" y="5068888"/>
          <p14:tracePt t="80302" x="9237663" y="5081588"/>
          <p14:tracePt t="80313" x="9212263" y="5092700"/>
          <p14:tracePt t="80319" x="9212263" y="5118100"/>
          <p14:tracePt t="80327" x="9199563" y="5130800"/>
          <p14:tracePt t="80336" x="9175750" y="5156200"/>
          <p14:tracePt t="80343" x="9175750" y="5168900"/>
          <p14:tracePt t="80351" x="9150350" y="5181600"/>
          <p14:tracePt t="80358" x="9137650" y="5205413"/>
          <p14:tracePt t="80366" x="9137650" y="5218113"/>
          <p14:tracePt t="80373" x="9124950" y="5230813"/>
          <p14:tracePt t="80382" x="9124950" y="5256213"/>
          <p14:tracePt t="80389" x="9124950" y="5268913"/>
          <p14:tracePt t="80398" x="9124950" y="5281613"/>
          <p14:tracePt t="80405" x="9124950" y="5305425"/>
          <p14:tracePt t="80415" x="9124950" y="5318125"/>
          <p14:tracePt t="80421" x="9137650" y="5330825"/>
          <p14:tracePt t="80432" x="9150350" y="5356225"/>
          <p14:tracePt t="80435" x="9163050" y="5368925"/>
          <p14:tracePt t="80442" x="9188450" y="5381625"/>
          <p14:tracePt t="80451" x="9188450" y="5394325"/>
          <p14:tracePt t="80458" x="9212263" y="5394325"/>
          <p14:tracePt t="80467" x="9212263" y="5407025"/>
          <p14:tracePt t="80474" x="9224963" y="5407025"/>
          <p14:tracePt t="80483" x="9250363" y="5407025"/>
          <p14:tracePt t="80500" x="9275763" y="5418138"/>
          <p14:tracePt t="80505" x="9288463" y="5430838"/>
          <p14:tracePt t="80516" x="9301163" y="5430838"/>
          <p14:tracePt t="80521" x="9312275" y="5430838"/>
          <p14:tracePt t="80532" x="9350375" y="5430838"/>
          <p14:tracePt t="80537" x="9363075" y="5443538"/>
          <p14:tracePt t="80549" x="9375775" y="5443538"/>
          <p14:tracePt t="80553" x="9401175" y="5443538"/>
          <p14:tracePt t="80561" x="9413875" y="5443538"/>
          <p14:tracePt t="80567" x="9424988" y="5443538"/>
          <p14:tracePt t="80574" x="9450388" y="5443538"/>
          <p14:tracePt t="80582" x="9463088" y="5430838"/>
          <p14:tracePt t="80590" x="9475788" y="5418138"/>
          <p14:tracePt t="80600" x="9501188" y="5418138"/>
          <p14:tracePt t="80606" x="9537700" y="5407025"/>
          <p14:tracePt t="80616" x="9550400" y="5394325"/>
          <p14:tracePt t="80624" x="9575800" y="5381625"/>
          <p14:tracePt t="80632" x="9601200" y="5368925"/>
          <p14:tracePt t="80637" x="9613900" y="5368925"/>
          <p14:tracePt t="80648" x="9626600" y="5356225"/>
          <p14:tracePt t="80653" x="9650413" y="5356225"/>
          <p14:tracePt t="80669" x="9663113" y="5356225"/>
          <p14:tracePt t="80677" x="9688513" y="5356225"/>
          <p14:tracePt t="80685" x="9701213" y="5356225"/>
          <p14:tracePt t="80692" x="9713913" y="5356225"/>
          <p14:tracePt t="80699" x="9739313" y="5356225"/>
          <p14:tracePt t="80707" x="9750425" y="5356225"/>
          <p14:tracePt t="80715" x="9775825" y="5356225"/>
          <p14:tracePt t="80722" x="9788525" y="5356225"/>
          <p14:tracePt t="80732" x="9813925" y="5356225"/>
          <p14:tracePt t="80738" x="9826625" y="5356225"/>
          <p14:tracePt t="80749" x="9839325" y="5356225"/>
          <p14:tracePt t="80755" x="9852025" y="5356225"/>
          <p14:tracePt t="80761" x="9875838" y="5356225"/>
          <p14:tracePt t="80769" x="9888538" y="5356225"/>
          <p14:tracePt t="80777" x="9901238" y="5356225"/>
          <p14:tracePt t="80785" x="9913938" y="5356225"/>
          <p14:tracePt t="80792" x="9926638" y="5356225"/>
          <p14:tracePt t="80800" x="9952038" y="5356225"/>
          <p14:tracePt t="80809" x="9963150" y="5356225"/>
          <p14:tracePt t="80817" x="9975850" y="5356225"/>
          <p14:tracePt t="80824" x="9988550" y="5356225"/>
          <p14:tracePt t="80832" x="10013950" y="5356225"/>
          <p14:tracePt t="80838" x="10026650" y="5356225"/>
          <p14:tracePt t="80849" x="10039350" y="5356225"/>
          <p14:tracePt t="80855" x="10064750" y="5356225"/>
          <p14:tracePt t="80865" x="10075863" y="5356225"/>
          <p14:tracePt t="80871" x="10088563" y="5356225"/>
          <p14:tracePt t="80882" x="10101263" y="5356225"/>
          <p14:tracePt t="80887" x="10126663" y="5356225"/>
          <p14:tracePt t="80899" x="10139363" y="5356225"/>
          <p14:tracePt t="80900" x="10152063" y="5356225"/>
          <p14:tracePt t="80908" x="10177463" y="5356225"/>
          <p14:tracePt t="80917" x="10201275" y="5356225"/>
          <p14:tracePt t="80924" x="10213975" y="5356225"/>
          <p14:tracePt t="80933" x="10239375" y="5368925"/>
          <p14:tracePt t="80940" x="10264775" y="5381625"/>
          <p14:tracePt t="80950" x="10288588" y="5381625"/>
          <p14:tracePt t="80958" x="10301288" y="5381625"/>
          <p14:tracePt t="80965" x="10326688" y="5394325"/>
          <p14:tracePt t="80971" x="10352088" y="5394325"/>
          <p14:tracePt t="80983" x="10364788" y="5394325"/>
          <p14:tracePt t="81000" x="10390188" y="5394325"/>
          <p14:tracePt t="81003" x="10401300" y="5394325"/>
          <p14:tracePt t="81018" x="10414000" y="5394325"/>
          <p14:tracePt t="81026" x="10426700" y="5394325"/>
          <p14:tracePt t="81032" x="10452100" y="5394325"/>
          <p14:tracePt t="81040" x="10464800" y="5394325"/>
          <p14:tracePt t="81048" x="10477500" y="5394325"/>
          <p14:tracePt t="81056" x="10502900" y="5394325"/>
          <p14:tracePt t="81064" x="10526713" y="5394325"/>
          <p14:tracePt t="81072" x="10539413" y="5394325"/>
          <p14:tracePt t="81081" x="10564813" y="5394325"/>
          <p14:tracePt t="81088" x="10577513" y="5394325"/>
          <p14:tracePt t="81097" x="10590213" y="5394325"/>
          <p14:tracePt t="81102" x="10614025" y="5394325"/>
          <p14:tracePt t="81110" x="10626725" y="5394325"/>
          <p14:tracePt t="81118" x="10639425" y="5394325"/>
          <p14:tracePt t="81126" x="10664825" y="5394325"/>
          <p14:tracePt t="81134" x="10677525" y="5394325"/>
          <p14:tracePt t="81142" x="10690225" y="5407025"/>
          <p14:tracePt t="81150" x="10715625" y="5407025"/>
          <p14:tracePt t="81158" x="10726738" y="5407025"/>
          <p14:tracePt t="81164" x="10752138" y="5407025"/>
          <p14:tracePt t="81172" x="10777538" y="5418138"/>
          <p14:tracePt t="81180" x="10802938" y="5430838"/>
          <p14:tracePt t="81188" x="10815638" y="5430838"/>
          <p14:tracePt t="81197" x="10828338" y="5430838"/>
          <p14:tracePt t="81204" x="10852150" y="5443538"/>
          <p14:tracePt t="81213" x="10864850" y="5443538"/>
          <p14:tracePt t="81221" x="10877550" y="5443538"/>
          <p14:tracePt t="81232" x="10890250" y="5443538"/>
          <p14:tracePt t="81235" x="10902950" y="5443538"/>
          <p14:tracePt t="81243" x="10915650" y="5443538"/>
          <p14:tracePt t="81251" x="10939463" y="5443538"/>
          <p14:tracePt t="81258" x="10952163" y="5443538"/>
          <p14:tracePt t="81267" x="10964863" y="5443538"/>
          <p14:tracePt t="81274" x="10990263" y="5443538"/>
          <p14:tracePt t="81283" x="11002963" y="5443538"/>
          <p14:tracePt t="81291" x="11028363" y="5443538"/>
          <p14:tracePt t="81299" x="11041063" y="5443538"/>
          <p14:tracePt t="81305" x="11052175" y="5443538"/>
          <p14:tracePt t="81321" x="11064875" y="5443538"/>
          <p14:tracePt t="81371" x="11077575" y="5443538"/>
          <p14:tracePt t="82183" x="11064875" y="5443538"/>
          <p14:tracePt t="82203" x="11052175" y="5443538"/>
          <p14:tracePt t="82212" x="11041063" y="5443538"/>
          <p14:tracePt t="82228" x="11028363" y="5443538"/>
          <p14:tracePt t="82248" x="11015663" y="5443538"/>
          <p14:tracePt t="82273" x="11002963" y="5443538"/>
          <p14:tracePt t="82300" x="10990263" y="5443538"/>
          <p14:tracePt t="82397" x="10977563" y="5443538"/>
          <p14:tracePt t="82408" x="10964863" y="5443538"/>
          <p14:tracePt t="82417" x="10952163" y="5443538"/>
          <p14:tracePt t="82425" x="10939463" y="5443538"/>
          <p14:tracePt t="82433" x="10915650" y="5443538"/>
          <p14:tracePt t="82439" x="10902950" y="5443538"/>
          <p14:tracePt t="82448" x="10877550" y="5456238"/>
          <p14:tracePt t="82454" x="10852150" y="5456238"/>
          <p14:tracePt t="82464" x="10815638" y="5456238"/>
          <p14:tracePt t="82471" x="10764838" y="5456238"/>
          <p14:tracePt t="82481" x="10702925" y="5456238"/>
          <p14:tracePt t="82487" x="10639425" y="5456238"/>
          <p14:tracePt t="82498" x="10602913" y="5443538"/>
          <p14:tracePt t="82503" x="10539413" y="5443538"/>
          <p14:tracePt t="82508" x="10477500" y="5430838"/>
          <p14:tracePt t="82516" x="10401300" y="5430838"/>
          <p14:tracePt t="82524" x="10339388" y="5418138"/>
          <p14:tracePt t="82532" x="10264775" y="5407025"/>
          <p14:tracePt t="82540" x="10188575" y="5381625"/>
          <p14:tracePt t="82550" x="10101263" y="5356225"/>
          <p14:tracePt t="82557" x="10001250" y="5343525"/>
          <p14:tracePt t="82565" x="9888538" y="5330825"/>
          <p14:tracePt t="82573" x="9739313" y="5330825"/>
          <p14:tracePt t="82581" x="9613900" y="5318125"/>
          <p14:tracePt t="82587" x="9513888" y="5318125"/>
          <p14:tracePt t="82599" x="9424988" y="5294313"/>
          <p14:tracePt t="82603" x="9350375" y="5294313"/>
          <p14:tracePt t="82614" x="9312275" y="5294313"/>
          <p14:tracePt t="82619" x="9275763" y="5294313"/>
          <p14:tracePt t="82627" x="9263063" y="5294313"/>
          <p14:tracePt t="82640" x="9250363" y="5294313"/>
          <p14:tracePt t="82664" x="9237663" y="5294313"/>
          <p14:tracePt t="82681" x="9224963" y="5294313"/>
          <p14:tracePt t="82689" x="9199563" y="5294313"/>
          <p14:tracePt t="82698" x="9188450" y="5305425"/>
          <p14:tracePt t="82704" x="9175750" y="5318125"/>
          <p14:tracePt t="82714" x="9150350" y="5330825"/>
          <p14:tracePt t="82719" x="9137650" y="5330825"/>
          <p14:tracePt t="82727" x="9112250" y="5356225"/>
          <p14:tracePt t="82735" x="9099550" y="5356225"/>
          <p14:tracePt t="82743" x="9088438" y="5368925"/>
          <p14:tracePt t="82751" x="9075738" y="5381625"/>
          <p14:tracePt t="82758" x="9063038" y="5381625"/>
          <p14:tracePt t="82767" x="9037638" y="5394325"/>
          <p14:tracePt t="82772" x="9024938" y="5407025"/>
          <p14:tracePt t="82781" x="9012238" y="5407025"/>
          <p14:tracePt t="82790" x="9012238" y="5418138"/>
          <p14:tracePt t="82799" x="8999538" y="5430838"/>
          <p14:tracePt t="82814" x="8986838" y="5443538"/>
          <p14:tracePt t="82821" x="8975725" y="5443538"/>
          <p14:tracePt t="82831" x="8963025" y="5456238"/>
          <p14:tracePt t="82837" x="8963025" y="5468938"/>
          <p14:tracePt t="82842" x="8950325" y="5468938"/>
          <p14:tracePt t="82851" x="8950325" y="5481638"/>
          <p14:tracePt t="82858" x="8950325" y="5494338"/>
          <p14:tracePt t="82874" x="8950325" y="5507038"/>
          <p14:tracePt t="82891" x="8950325" y="5518150"/>
          <p14:tracePt t="82899" x="8950325" y="5530850"/>
          <p14:tracePt t="82907" x="8950325" y="5543550"/>
          <p14:tracePt t="82914" x="8950325" y="5556250"/>
          <p14:tracePt t="82931" x="8950325" y="5568950"/>
          <p14:tracePt t="82937" x="8950325" y="5594350"/>
          <p14:tracePt t="82949" x="8963025" y="5607050"/>
          <p14:tracePt t="82954" x="8963025" y="5630863"/>
          <p14:tracePt t="82965" x="8975725" y="5643563"/>
          <p14:tracePt t="82969" x="8975725" y="5656263"/>
          <p14:tracePt t="82974" x="8986838" y="5681663"/>
          <p14:tracePt t="82983" x="8986838" y="5694363"/>
          <p14:tracePt t="82991" x="8999538" y="5707063"/>
          <p14:tracePt t="82999" x="9012238" y="5719763"/>
          <p14:tracePt t="83015" x="9012238" y="5732463"/>
          <p14:tracePt t="83022" x="9024938" y="5743575"/>
          <p14:tracePt t="83045" x="9037638" y="5756275"/>
          <p14:tracePt t="83081" x="9037638" y="5768975"/>
          <p14:tracePt t="83114" x="9050338" y="5768975"/>
          <p14:tracePt t="83241" x="9050338" y="5781675"/>
          <p14:tracePt t="83291" x="9063038" y="5781675"/>
          <p14:tracePt t="83365" x="9063038" y="5794375"/>
          <p14:tracePt t="83383" x="9075738" y="5794375"/>
          <p14:tracePt t="83427" x="9088438" y="5794375"/>
          <p14:tracePt t="83523" x="9099550" y="5794375"/>
          <p14:tracePt t="83575" x="9112250" y="5794375"/>
          <p14:tracePt t="83641" x="9124950" y="5794375"/>
          <p14:tracePt t="83737" x="9124950" y="5781675"/>
          <p14:tracePt t="83779" x="9124950" y="5768975"/>
          <p14:tracePt t="84401" x="9124950" y="5756275"/>
          <p14:tracePt t="84417" x="9137650" y="5756275"/>
          <p14:tracePt t="84425" x="9150350" y="5756275"/>
          <p14:tracePt t="84433" x="9163050" y="5743575"/>
          <p14:tracePt t="84441" x="9163050" y="5732463"/>
          <p14:tracePt t="84449" x="9175750" y="5732463"/>
          <p14:tracePt t="84457" x="9175750" y="5719763"/>
          <p14:tracePt t="84464" x="9199563" y="5707063"/>
          <p14:tracePt t="84471" x="9199563" y="5694363"/>
          <p14:tracePt t="84481" x="9212263" y="5681663"/>
          <p14:tracePt t="84487" x="9224963" y="5681663"/>
          <p14:tracePt t="84499" x="9224963" y="5656263"/>
          <p14:tracePt t="84503" x="9237663" y="5656263"/>
          <p14:tracePt t="84515" x="9237663" y="5643563"/>
          <p14:tracePt t="84521" x="9250363" y="5630863"/>
          <p14:tracePt t="84783" x="9263063" y="5630863"/>
          <p14:tracePt t="84789" x="9275763" y="5643563"/>
          <p14:tracePt t="84797" x="9301163" y="5656263"/>
          <p14:tracePt t="84805" x="9337675" y="5668963"/>
          <p14:tracePt t="84815" x="9375775" y="5694363"/>
          <p14:tracePt t="84821" x="9424988" y="5694363"/>
          <p14:tracePt t="84832" x="9488488" y="5719763"/>
          <p14:tracePt t="84837" x="9525000" y="5732463"/>
          <p14:tracePt t="84849" x="9575800" y="5743575"/>
          <p14:tracePt t="84853" x="9626600" y="5756275"/>
          <p14:tracePt t="84858" x="9701213" y="5756275"/>
          <p14:tracePt t="84867" x="9763125" y="5756275"/>
          <p14:tracePt t="84874" x="9839325" y="5756275"/>
          <p14:tracePt t="84882" x="9901238" y="5756275"/>
          <p14:tracePt t="84890" x="9975850" y="5756275"/>
          <p14:tracePt t="84899" x="10075863" y="5756275"/>
          <p14:tracePt t="84906" x="10139363" y="5756275"/>
          <p14:tracePt t="84915" x="10226675" y="5756275"/>
          <p14:tracePt t="84920" x="10313988" y="5768975"/>
          <p14:tracePt t="84931" x="10390188" y="5768975"/>
          <p14:tracePt t="84937" x="10502900" y="5781675"/>
          <p14:tracePt t="84948" x="10564813" y="5781675"/>
          <p14:tracePt t="84953" x="10626725" y="5781675"/>
          <p14:tracePt t="84964" x="10690225" y="5781675"/>
          <p14:tracePt t="84969" x="10715625" y="5781675"/>
          <p14:tracePt t="84978" x="10739438" y="5781675"/>
          <p14:tracePt t="84986" x="10764838" y="5781675"/>
          <p14:tracePt t="84991" x="10777538" y="5781675"/>
          <p14:tracePt t="84998" x="10790238" y="5781675"/>
          <p14:tracePt t="85006" x="10815638" y="5781675"/>
          <p14:tracePt t="85014" x="10839450" y="5781675"/>
          <p14:tracePt t="85022" x="10852150" y="5781675"/>
          <p14:tracePt t="85030" x="10877550" y="5768975"/>
          <p14:tracePt t="85038" x="10915650" y="5768975"/>
          <p14:tracePt t="85046" x="10964863" y="5768975"/>
          <p14:tracePt t="85054" x="11015663" y="5768975"/>
          <p14:tracePt t="85062" x="11064875" y="5768975"/>
          <p14:tracePt t="85068" x="11115675" y="5768975"/>
          <p14:tracePt t="85076" x="11141075" y="5768975"/>
          <p14:tracePt t="85084" x="11164888" y="5756275"/>
          <p14:tracePt t="85092" x="11177588" y="5732463"/>
          <p14:tracePt t="85100" x="11190288" y="5732463"/>
          <p14:tracePt t="85116" x="11202988" y="5719763"/>
          <p14:tracePt t="85124" x="11202988" y="5707063"/>
          <p14:tracePt t="85130" x="11215688" y="5694363"/>
          <p14:tracePt t="85138" x="11228388" y="5694363"/>
          <p14:tracePt t="85146" x="11228388" y="5681663"/>
          <p14:tracePt t="85154" x="11241088" y="5681663"/>
          <p14:tracePt t="85163" x="11241088" y="5656263"/>
          <p14:tracePt t="85174" x="11253788" y="5656263"/>
          <p14:tracePt t="85183" x="11253788" y="5643563"/>
          <p14:tracePt t="85188" x="11266488" y="5643563"/>
          <p14:tracePt t="85201" x="11266488" y="5630863"/>
          <p14:tracePt t="85217" x="11266488" y="5607050"/>
          <p14:tracePt t="85237" x="11266488" y="5594350"/>
          <p14:tracePt t="85253" x="11277600" y="5581650"/>
          <p14:tracePt t="85258" x="11277600" y="5568950"/>
          <p14:tracePt t="85279" x="11277600" y="5556250"/>
          <p14:tracePt t="85302" x="11277600" y="5543550"/>
          <p14:tracePt t="85320" x="11266488" y="5543550"/>
          <p14:tracePt t="85329" x="11266488" y="5530850"/>
          <p14:tracePt t="85337" x="11241088" y="5518150"/>
          <p14:tracePt t="85353" x="11215688" y="5507038"/>
          <p14:tracePt t="85364" x="11177588" y="5481638"/>
          <p14:tracePt t="85369" x="11153775" y="5468938"/>
          <p14:tracePt t="85380" x="11102975" y="5456238"/>
          <p14:tracePt t="85384" x="11052175" y="5443538"/>
          <p14:tracePt t="85391" x="10990263" y="5430838"/>
          <p14:tracePt t="85399" x="10939463" y="5407025"/>
          <p14:tracePt t="85407" x="10864850" y="5394325"/>
          <p14:tracePt t="85415" x="10802938" y="5394325"/>
          <p14:tracePt t="85424" x="10752138" y="5368925"/>
          <p14:tracePt t="85431" x="10702925" y="5368925"/>
          <p14:tracePt t="85439" x="10652125" y="5368925"/>
          <p14:tracePt t="85448" x="10626725" y="5368925"/>
          <p14:tracePt t="85453" x="10602913" y="5368925"/>
          <p14:tracePt t="85465" x="10577513" y="5368925"/>
          <p14:tracePt t="85469" x="10564813" y="5368925"/>
          <p14:tracePt t="85480" x="10552113" y="5368925"/>
          <p14:tracePt t="85485" x="10526713" y="5368925"/>
          <p14:tracePt t="85493" x="10502900" y="5368925"/>
          <p14:tracePt t="85501" x="10477500" y="5381625"/>
          <p14:tracePt t="85508" x="10439400" y="5381625"/>
          <p14:tracePt t="85517" x="10401300" y="5381625"/>
          <p14:tracePt t="85522" x="10364788" y="5381625"/>
          <p14:tracePt t="85531" x="10339388" y="5381625"/>
          <p14:tracePt t="85539" x="10326688" y="5381625"/>
          <p14:tracePt t="85548" x="10301288" y="5381625"/>
          <p14:tracePt t="85554" x="10288588" y="5381625"/>
          <p14:tracePt t="85564" x="10277475" y="5381625"/>
          <p14:tracePt t="85571" x="10252075" y="5381625"/>
          <p14:tracePt t="85581" x="10226675" y="5381625"/>
          <p14:tracePt t="85587" x="10213975" y="5381625"/>
          <p14:tracePt t="85593" x="10188575" y="5381625"/>
          <p14:tracePt t="85601" x="10152063" y="5381625"/>
          <p14:tracePt t="85608" x="10101263" y="5381625"/>
          <p14:tracePt t="85617" x="10039350" y="5394325"/>
          <p14:tracePt t="85624" x="9988550" y="5407025"/>
          <p14:tracePt t="85633" x="9939338" y="5418138"/>
          <p14:tracePt t="85640" x="9913938" y="5430838"/>
          <p14:tracePt t="85649" x="9863138" y="5443538"/>
          <p14:tracePt t="85655" x="9839325" y="5443538"/>
          <p14:tracePt t="85663" x="9826625" y="5443538"/>
          <p14:tracePt t="85670" x="9813925" y="5443538"/>
          <p14:tracePt t="85680" x="9788525" y="5443538"/>
          <p14:tracePt t="85686" x="9775825" y="5456238"/>
          <p14:tracePt t="85696" x="9763125" y="5468938"/>
          <p14:tracePt t="85702" x="9739313" y="5468938"/>
          <p14:tracePt t="85712" x="9726613" y="5468938"/>
          <p14:tracePt t="85718" x="9713913" y="5481638"/>
          <p14:tracePt t="85724" x="9713913" y="5494338"/>
          <p14:tracePt t="85732" x="9701213" y="5494338"/>
          <p14:tracePt t="85740" x="9701213" y="5507038"/>
          <p14:tracePt t="85748" x="9675813" y="5518150"/>
          <p14:tracePt t="85756" x="9663113" y="5530850"/>
          <p14:tracePt t="85764" x="9650413" y="5556250"/>
          <p14:tracePt t="85772" x="9626600" y="5568950"/>
          <p14:tracePt t="85780" x="9613900" y="5581650"/>
          <p14:tracePt t="85789" x="9588500" y="5594350"/>
          <p14:tracePt t="85797" x="9563100" y="5607050"/>
          <p14:tracePt t="85803" x="9550400" y="5619750"/>
          <p14:tracePt t="85815" x="9525000" y="5619750"/>
          <p14:tracePt t="85818" x="9513888" y="5619750"/>
          <p14:tracePt t="85831" x="9513888" y="5630863"/>
          <p14:tracePt t="85843" x="9501188" y="5630863"/>
          <p14:tracePt t="85851" x="9488488" y="5643563"/>
          <p14:tracePt t="85865" x="9475788" y="5656263"/>
          <p14:tracePt t="85873" x="9463088" y="5668963"/>
          <p14:tracePt t="85881" x="9463088" y="5681663"/>
          <p14:tracePt t="85889" x="9450388" y="5694363"/>
          <p14:tracePt t="85897" x="9437688" y="5707063"/>
          <p14:tracePt t="85906" x="9424988" y="5707063"/>
          <p14:tracePt t="85914" x="9413875" y="5719763"/>
          <p14:tracePt t="85919" x="9413875" y="5732463"/>
          <p14:tracePt t="85930" x="9401175" y="5732463"/>
          <p14:tracePt t="85935" x="9388475" y="5743575"/>
          <p14:tracePt t="85975" x="9388475" y="5756275"/>
          <p14:tracePt t="85986" x="9375775" y="5756275"/>
          <p14:tracePt t="86351" x="9375775" y="5768975"/>
          <p14:tracePt t="86413" x="9363075" y="5768975"/>
          <p14:tracePt t="86441" x="9350375" y="5768975"/>
          <p14:tracePt t="86491" x="9337675" y="5781675"/>
          <p14:tracePt t="86503" x="9337675" y="5794375"/>
          <p14:tracePt t="86512" x="9324975" y="5794375"/>
          <p14:tracePt t="86519" x="9312275" y="5794375"/>
          <p14:tracePt t="86532" x="9301163" y="5794375"/>
          <p14:tracePt t="86533" x="9275763" y="5807075"/>
          <p14:tracePt t="86541" x="9250363" y="5819775"/>
          <p14:tracePt t="86549" x="9237663" y="5819775"/>
          <p14:tracePt t="86557" x="9224963" y="5819775"/>
          <p14:tracePt t="86565" x="9212263" y="5819775"/>
          <p14:tracePt t="86582" x="9199563" y="5819775"/>
          <p14:tracePt t="86738" x="9188450" y="5819775"/>
          <p14:tracePt t="87120" x="9188450" y="5807075"/>
          <p14:tracePt t="87129" x="9188450" y="5781675"/>
          <p14:tracePt t="87137" x="9188450" y="5732463"/>
          <p14:tracePt t="87143" x="9124950" y="5656263"/>
          <p14:tracePt t="87151" x="9024938" y="5568950"/>
          <p14:tracePt t="87159" x="8912225" y="5418138"/>
          <p14:tracePt t="87167" x="8599488" y="5068888"/>
          <p14:tracePt t="87175" x="8086725" y="4667250"/>
          <p14:tracePt t="87183" x="7510463" y="4292600"/>
          <p14:tracePt t="87191" x="6859588" y="3803650"/>
          <p14:tracePt t="87199" x="6157913" y="3390900"/>
          <p14:tracePt t="87205" x="5457825" y="2965450"/>
          <p14:tracePt t="87214" x="4781550" y="2527300"/>
          <p14:tracePt t="87222" x="4143375" y="1839913"/>
          <p14:tracePt t="87231" x="3417888" y="1301750"/>
          <p14:tracePt t="87237" x="2690813" y="889000"/>
          <p14:tracePt t="87247" x="2139950" y="463550"/>
          <p14:tracePt t="87253" x="1601788" y="150813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2C0037-7C2A-45C6-9241-45A39EB6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308"/>
            <a:ext cx="5499970" cy="1021424"/>
          </a:xfrm>
        </p:spPr>
        <p:txBody>
          <a:bodyPr anchor="b">
            <a:normAutofit/>
          </a:bodyPr>
          <a:lstStyle/>
          <a:p>
            <a:pPr algn="r"/>
            <a:r>
              <a:rPr lang="es-CL" sz="4000">
                <a:solidFill>
                  <a:schemeClr val="bg1"/>
                </a:solidFill>
              </a:rPr>
              <a:t>Examen Físico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1440584"/>
            <a:ext cx="62119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5DBAC1DA-ABD7-4D55-BDB0-6D355A2566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199454"/>
              </p:ext>
            </p:extLst>
          </p:nvPr>
        </p:nvGraphicFramePr>
        <p:xfrm>
          <a:off x="1392238" y="1682750"/>
          <a:ext cx="10324481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CAB7D5-8477-4428-A748-8F43B1E0B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0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05"/>
    </mc:Choice>
    <mc:Fallback>
      <p:transition spd="slow" advTm="3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3" x="1452563" y="212725"/>
          <p14:tracePt t="1281" x="1601788" y="274638"/>
          <p14:tracePt t="1288" x="1701800" y="312738"/>
          <p14:tracePt t="1294" x="1752600" y="338138"/>
          <p14:tracePt t="1302" x="1778000" y="363538"/>
          <p14:tracePt t="1309" x="1790700" y="374650"/>
          <p14:tracePt t="1318" x="1801813" y="387350"/>
          <p14:tracePt t="1327" x="1839913" y="412750"/>
          <p14:tracePt t="1334" x="1890713" y="438150"/>
          <p14:tracePt t="1342" x="1965325" y="463550"/>
          <p14:tracePt t="1350" x="2027238" y="476250"/>
          <p14:tracePt t="1356" x="2103438" y="487363"/>
          <p14:tracePt t="1363" x="2152650" y="487363"/>
          <p14:tracePt t="1372" x="2178050" y="487363"/>
          <p14:tracePt t="1380" x="2203450" y="487363"/>
          <p14:tracePt t="1466" x="2239963" y="487363"/>
          <p14:tracePt t="1476" x="2303463" y="487363"/>
          <p14:tracePt t="1483" x="2352675" y="500063"/>
          <p14:tracePt t="1488" x="2428875" y="512763"/>
          <p14:tracePt t="1496" x="2490788" y="538163"/>
          <p14:tracePt t="1504" x="2554288" y="576263"/>
          <p14:tracePt t="1512" x="2641600" y="600075"/>
          <p14:tracePt t="1520" x="2754313" y="625475"/>
          <p14:tracePt t="1528" x="2854325" y="663575"/>
          <p14:tracePt t="1536" x="2967038" y="750888"/>
          <p14:tracePt t="1544" x="3067050" y="825500"/>
          <p14:tracePt t="1552" x="3154363" y="912813"/>
          <p14:tracePt t="1561" x="3241675" y="989013"/>
          <p14:tracePt t="1566" x="3328988" y="1050925"/>
          <p14:tracePt t="1577" x="3441700" y="1150938"/>
          <p14:tracePt t="1583" x="3554413" y="1201738"/>
          <p14:tracePt t="1590" x="3654425" y="1276350"/>
          <p14:tracePt t="1598" x="3767138" y="1339850"/>
          <p14:tracePt t="1606" x="3879850" y="1401763"/>
          <p14:tracePt t="1614" x="3979863" y="1463675"/>
          <p14:tracePt t="1620" x="4056063" y="1501775"/>
          <p14:tracePt t="1628" x="4130675" y="1576388"/>
          <p14:tracePt t="1636" x="4205288" y="1627188"/>
          <p14:tracePt t="1644" x="4268788" y="1663700"/>
          <p14:tracePt t="1652" x="4305300" y="1689100"/>
          <p14:tracePt t="1661" x="4368800" y="1714500"/>
          <p14:tracePt t="1668" x="4381500" y="1739900"/>
          <p14:tracePt t="1677" x="4406900" y="1765300"/>
          <p14:tracePt t="1683" x="4418013" y="1776413"/>
          <p14:tracePt t="1690" x="4430713" y="1789113"/>
          <p14:tracePt t="1764" x="4430713" y="1801813"/>
          <p14:tracePt t="1772" x="4430713" y="1814513"/>
          <p14:tracePt t="1782" x="4430713" y="1827213"/>
          <p14:tracePt t="1788" x="4430713" y="1852613"/>
          <p14:tracePt t="1797" x="4430713" y="1865313"/>
          <p14:tracePt t="1805" x="4430713" y="1876425"/>
          <p14:tracePt t="1812" x="4430713" y="1889125"/>
          <p14:tracePt t="1818" x="4443413" y="1914525"/>
          <p14:tracePt t="1827" x="4456113" y="1927225"/>
          <p14:tracePt t="1834" x="4481513" y="1939925"/>
          <p14:tracePt t="1843" x="4481513" y="1952625"/>
          <p14:tracePt t="1850" x="4506913" y="1952625"/>
          <p14:tracePt t="1860" x="4506913" y="1965325"/>
          <p14:tracePt t="1962" x="4518025" y="1965325"/>
          <p14:tracePt t="2040" x="4530725" y="1952625"/>
          <p14:tracePt t="2052" x="4530725" y="1939925"/>
          <p14:tracePt t="2060" x="4543425" y="1927225"/>
          <p14:tracePt t="2068" x="4556125" y="1889125"/>
          <p14:tracePt t="2077" x="4556125" y="1852613"/>
          <p14:tracePt t="2082" x="4568825" y="1801813"/>
          <p14:tracePt t="2091" x="4568825" y="1752600"/>
          <p14:tracePt t="2097" x="4568825" y="1689100"/>
          <p14:tracePt t="2105" x="4568825" y="1601788"/>
          <p14:tracePt t="2114" x="4543425" y="1514475"/>
          <p14:tracePt t="2121" x="4481513" y="1401763"/>
          <p14:tracePt t="2129" x="4406900" y="1289050"/>
          <p14:tracePt t="2137" x="4294188" y="1150938"/>
          <p14:tracePt t="2144" x="4181475" y="1025525"/>
          <p14:tracePt t="2152" x="4030663" y="889000"/>
          <p14:tracePt t="2160" x="3917950" y="825500"/>
          <p14:tracePt t="2168" x="3830638" y="738188"/>
          <p14:tracePt t="2176" x="3756025" y="700088"/>
          <p14:tracePt t="2184" x="3679825" y="688975"/>
          <p14:tracePt t="2193" x="3643313" y="688975"/>
          <p14:tracePt t="2200" x="3617913" y="676275"/>
          <p14:tracePt t="2209" x="3605213" y="676275"/>
          <p14:tracePt t="2214" x="3592513" y="676275"/>
          <p14:tracePt t="2221" x="3579813" y="688975"/>
          <p14:tracePt t="2230" x="3567113" y="712788"/>
          <p14:tracePt t="2237" x="3541713" y="763588"/>
          <p14:tracePt t="2246" x="3530600" y="838200"/>
          <p14:tracePt t="2253" x="3505200" y="901700"/>
          <p14:tracePt t="2262" x="3492500" y="976313"/>
          <p14:tracePt t="2269" x="3479800" y="1063625"/>
          <p14:tracePt t="2277" x="3479800" y="1114425"/>
          <p14:tracePt t="2284" x="3479800" y="1150938"/>
          <p14:tracePt t="2293" x="3479800" y="1176338"/>
          <p14:tracePt t="2300" x="3479800" y="1201738"/>
          <p14:tracePt t="2309" x="3479800" y="1227138"/>
          <p14:tracePt t="2316" x="3505200" y="1250950"/>
          <p14:tracePt t="2325" x="3517900" y="1263650"/>
          <p14:tracePt t="2332" x="3530600" y="1289050"/>
          <p14:tracePt t="2337" x="3554413" y="1301750"/>
          <p14:tracePt t="2346" x="3579813" y="1327150"/>
          <p14:tracePt t="2353" x="3617913" y="1339850"/>
          <p14:tracePt t="2362" x="3679825" y="1363663"/>
          <p14:tracePt t="2370" x="3743325" y="1376363"/>
          <p14:tracePt t="2377" x="3817938" y="1376363"/>
          <p14:tracePt t="2386" x="3879850" y="1376363"/>
          <p14:tracePt t="2394" x="3968750" y="1376363"/>
          <p14:tracePt t="2401" x="4068763" y="1350963"/>
          <p14:tracePt t="2410" x="4192588" y="1350963"/>
          <p14:tracePt t="2416" x="4343400" y="1327150"/>
          <p14:tracePt t="2425" x="4530725" y="1276350"/>
          <p14:tracePt t="2432" x="4719638" y="1201738"/>
          <p14:tracePt t="2439" x="4843463" y="1125538"/>
          <p14:tracePt t="2448" x="4956175" y="1025525"/>
          <p14:tracePt t="2455" x="5032375" y="950913"/>
          <p14:tracePt t="2463" x="5081588" y="876300"/>
          <p14:tracePt t="2469" x="5106988" y="801688"/>
          <p14:tracePt t="2477" x="5132388" y="738188"/>
          <p14:tracePt t="2486" x="5145088" y="650875"/>
          <p14:tracePt t="2494" x="5145088" y="588963"/>
          <p14:tracePt t="2502" x="5106988" y="512763"/>
          <p14:tracePt t="2510" x="5045075" y="438150"/>
          <p14:tracePt t="2518" x="4956175" y="363538"/>
          <p14:tracePt t="2526" x="4881563" y="312738"/>
          <p14:tracePt t="2534" x="4794250" y="287338"/>
          <p14:tracePt t="2539" x="4719638" y="274638"/>
          <p14:tracePt t="2548" x="4643438" y="274638"/>
          <p14:tracePt t="2555" x="4568825" y="287338"/>
          <p14:tracePt t="2564" x="4506913" y="300038"/>
          <p14:tracePt t="2571" x="4456113" y="325438"/>
          <p14:tracePt t="2579" x="4443413" y="350838"/>
          <p14:tracePt t="2587" x="4418013" y="363538"/>
          <p14:tracePt t="2596" x="4394200" y="387350"/>
          <p14:tracePt t="2601" x="4381500" y="425450"/>
          <p14:tracePt t="2610" x="4356100" y="476250"/>
          <p14:tracePt t="2618" x="4356100" y="538163"/>
          <p14:tracePt t="2626" x="4356100" y="612775"/>
          <p14:tracePt t="2634" x="4356100" y="676275"/>
          <p14:tracePt t="2642" x="4381500" y="763588"/>
          <p14:tracePt t="2650" x="4406900" y="838200"/>
          <p14:tracePt t="2659" x="4443413" y="912813"/>
          <p14:tracePt t="2663" x="4481513" y="1001713"/>
          <p14:tracePt t="2671" x="4530725" y="1076325"/>
          <p14:tracePt t="2679" x="4606925" y="1150938"/>
          <p14:tracePt t="2687" x="4681538" y="1238250"/>
          <p14:tracePt t="2696" x="4768850" y="1314450"/>
          <p14:tracePt t="2703" x="4843463" y="1389063"/>
          <p14:tracePt t="2712" x="4881563" y="1463675"/>
          <p14:tracePt t="2720" x="4906963" y="1539875"/>
          <p14:tracePt t="2727" x="4932363" y="1601788"/>
          <p14:tracePt t="2734" x="4932363" y="1676400"/>
          <p14:tracePt t="2743" x="4932363" y="1714500"/>
          <p14:tracePt t="2750" x="4932363" y="1752600"/>
          <p14:tracePt t="2759" x="4932363" y="1776413"/>
          <p14:tracePt t="2766" x="4919663" y="1801813"/>
          <p14:tracePt t="2775" x="4881563" y="1814513"/>
          <p14:tracePt t="2782" x="4856163" y="1839913"/>
          <p14:tracePt t="2789" x="4819650" y="1852613"/>
          <p14:tracePt t="2798" x="4756150" y="1876425"/>
          <p14:tracePt t="2803" x="4694238" y="1901825"/>
          <p14:tracePt t="2811" x="4619625" y="1914525"/>
          <p14:tracePt t="2820" x="4543425" y="1927225"/>
          <p14:tracePt t="2827" x="4494213" y="1939925"/>
          <p14:tracePt t="2836" x="4443413" y="1939925"/>
          <p14:tracePt t="2843" x="4394200" y="1939925"/>
          <p14:tracePt t="2852" x="4356100" y="1939925"/>
          <p14:tracePt t="2859" x="4330700" y="1939925"/>
          <p14:tracePt t="2866" x="4305300" y="1927225"/>
          <p14:tracePt t="2876" x="4294188" y="1927225"/>
          <p14:tracePt t="2882" x="4281488" y="1914525"/>
          <p14:tracePt t="2889" x="4281488" y="1901825"/>
          <p14:tracePt t="2898" x="4256088" y="1889125"/>
          <p14:tracePt t="2905" x="4243388" y="1876425"/>
          <p14:tracePt t="2914" x="4205288" y="1876425"/>
          <p14:tracePt t="2921" x="4168775" y="1876425"/>
          <p14:tracePt t="2927" x="4117975" y="1876425"/>
          <p14:tracePt t="2936" x="4068763" y="1876425"/>
          <p14:tracePt t="2944" x="3992563" y="1889125"/>
          <p14:tracePt t="2952" x="3917950" y="1901825"/>
          <p14:tracePt t="2960" x="3856038" y="1927225"/>
          <p14:tracePt t="2968" x="3779838" y="1939925"/>
          <p14:tracePt t="2976" x="3705225" y="1952625"/>
          <p14:tracePt t="2984" x="3654425" y="1952625"/>
          <p14:tracePt t="2992" x="3592513" y="1965325"/>
          <p14:tracePt t="2998" x="3517900" y="1978025"/>
          <p14:tracePt t="3005" x="3454400" y="2001838"/>
          <p14:tracePt t="3013" x="3405188" y="2027238"/>
          <p14:tracePt t="3021" x="3367088" y="2039938"/>
          <p14:tracePt t="3030" x="3341688" y="2065338"/>
          <p14:tracePt t="3037" x="3317875" y="2089150"/>
          <p14:tracePt t="3046" x="3279775" y="2152650"/>
          <p14:tracePt t="3053" x="3228975" y="2227263"/>
          <p14:tracePt t="3060" x="3179763" y="2303463"/>
          <p14:tracePt t="3068" x="3141663" y="2378075"/>
          <p14:tracePt t="3077" x="3116263" y="2439988"/>
          <p14:tracePt t="3083" x="3092450" y="2516188"/>
          <p14:tracePt t="3092" x="3067050" y="2590800"/>
          <p14:tracePt t="3100" x="3041650" y="2665413"/>
          <p14:tracePt t="3109" x="3041650" y="2728913"/>
          <p14:tracePt t="3116" x="3016250" y="2790825"/>
          <p14:tracePt t="3126" x="3016250" y="2840038"/>
          <p14:tracePt t="3129" x="3016250" y="2865438"/>
          <p14:tracePt t="3137" x="3028950" y="2890838"/>
          <p14:tracePt t="3145" x="3054350" y="2916238"/>
          <p14:tracePt t="3153" x="3092450" y="2928938"/>
          <p14:tracePt t="3161" x="3141663" y="2952750"/>
          <p14:tracePt t="3170" x="3179763" y="2965450"/>
          <p14:tracePt t="3177" x="3241675" y="2978150"/>
          <p14:tracePt t="3186" x="3317875" y="2990850"/>
          <p14:tracePt t="3192" x="3417888" y="3003550"/>
          <p14:tracePt t="3200" x="3517900" y="3003550"/>
          <p14:tracePt t="3209" x="3617913" y="3003550"/>
          <p14:tracePt t="3216" x="3756025" y="3028950"/>
          <p14:tracePt t="3226" x="3892550" y="3041650"/>
          <p14:tracePt t="3232" x="4043363" y="3065463"/>
          <p14:tracePt t="3240" x="4181475" y="3065463"/>
          <p14:tracePt t="3248" x="4281488" y="3065463"/>
          <p14:tracePt t="3253" x="4343400" y="3054350"/>
          <p14:tracePt t="3262" x="4418013" y="3041650"/>
          <p14:tracePt t="3270" x="4494213" y="3016250"/>
          <p14:tracePt t="3278" x="4543425" y="3016250"/>
          <p14:tracePt t="3285" x="4581525" y="3016250"/>
          <p14:tracePt t="3293" x="4606925" y="3016250"/>
          <p14:tracePt t="3301" x="4643438" y="3016250"/>
          <p14:tracePt t="3310" x="4668838" y="3016250"/>
          <p14:tracePt t="3318" x="4706938" y="3016250"/>
          <p14:tracePt t="3326" x="4756150" y="3003550"/>
          <p14:tracePt t="3332" x="4819650" y="2990850"/>
          <p14:tracePt t="3339" x="4881563" y="2965450"/>
          <p14:tracePt t="3348" x="4956175" y="2952750"/>
          <p14:tracePt t="3355" x="5006975" y="2941638"/>
          <p14:tracePt t="3364" x="5057775" y="2928938"/>
          <p14:tracePt t="3372" x="5106988" y="2916238"/>
          <p14:tracePt t="3379" x="5132388" y="2903538"/>
          <p14:tracePt t="3385" x="5145088" y="2890838"/>
          <p14:tracePt t="3393" x="5170488" y="2890838"/>
          <p14:tracePt t="3402" x="5181600" y="2890838"/>
          <p14:tracePt t="3476" x="5194300" y="2890838"/>
          <p14:tracePt t="3485" x="5207000" y="2890838"/>
          <p14:tracePt t="3492" x="5219700" y="2916238"/>
          <p14:tracePt t="3501" x="5245100" y="2928938"/>
          <p14:tracePt t="3511" x="5270500" y="2952750"/>
          <p14:tracePt t="3517" x="5294313" y="2965450"/>
          <p14:tracePt t="3522" x="5332413" y="2978150"/>
          <p14:tracePt t="3530" x="5370513" y="2990850"/>
          <p14:tracePt t="3538" x="5419725" y="3003550"/>
          <p14:tracePt t="3546" x="5495925" y="3016250"/>
          <p14:tracePt t="3554" x="5557838" y="3016250"/>
          <p14:tracePt t="3562" x="5607050" y="3016250"/>
          <p14:tracePt t="3571" x="5683250" y="3016250"/>
          <p14:tracePt t="3578" x="5719763" y="3016250"/>
          <p14:tracePt t="3584" x="5745163" y="2990850"/>
          <p14:tracePt t="3593" x="5795963" y="2978150"/>
          <p14:tracePt t="3600" x="5832475" y="2965450"/>
          <p14:tracePt t="3609" x="5908675" y="2952750"/>
          <p14:tracePt t="3616" x="5970588" y="2941638"/>
          <p14:tracePt t="3627" x="6034088" y="2941638"/>
          <p14:tracePt t="3633" x="6083300" y="2928938"/>
          <p14:tracePt t="3640" x="6134100" y="2928938"/>
          <p14:tracePt t="3646" x="6170613" y="2916238"/>
          <p14:tracePt t="3654" x="6208713" y="2916238"/>
          <p14:tracePt t="3662" x="6259513" y="2903538"/>
          <p14:tracePt t="3670" x="6334125" y="2903538"/>
          <p14:tracePt t="3678" x="6383338" y="2890838"/>
          <p14:tracePt t="3686" x="6472238" y="2890838"/>
          <p14:tracePt t="3694" x="6546850" y="2878138"/>
          <p14:tracePt t="3702" x="6608763" y="2865438"/>
          <p14:tracePt t="3710" x="6684963" y="2840038"/>
          <p14:tracePt t="3716" x="6759575" y="2816225"/>
          <p14:tracePt t="3726" x="6808788" y="2790825"/>
          <p14:tracePt t="3732" x="6846888" y="2765425"/>
          <p14:tracePt t="3740" x="6897688" y="2752725"/>
          <p14:tracePt t="3748" x="6921500" y="2728913"/>
          <p14:tracePt t="3756" x="6934200" y="2716213"/>
          <p14:tracePt t="3764" x="6985000" y="2690813"/>
          <p14:tracePt t="3772" x="6997700" y="2678113"/>
          <p14:tracePt t="3778" x="7021513" y="2652713"/>
          <p14:tracePt t="3786" x="7059613" y="2640013"/>
          <p14:tracePt t="3794" x="7085013" y="2616200"/>
          <p14:tracePt t="3802" x="7097713" y="2603500"/>
          <p14:tracePt t="3810" x="7123113" y="2590800"/>
          <p14:tracePt t="3818" x="7146925" y="2565400"/>
          <p14:tracePt t="3827" x="7159625" y="2552700"/>
          <p14:tracePt t="3834" x="7185025" y="2527300"/>
          <p14:tracePt t="3840" x="7197725" y="2527300"/>
          <p14:tracePt t="3848" x="7210425" y="2516188"/>
          <p14:tracePt t="3856" x="7235825" y="2503488"/>
          <p14:tracePt t="3872" x="7246938" y="2503488"/>
          <p14:tracePt t="3880" x="7259638" y="2503488"/>
          <p14:tracePt t="3888" x="7272338" y="2503488"/>
          <p14:tracePt t="3896" x="7297738" y="2503488"/>
          <p14:tracePt t="3904" x="7310438" y="2490788"/>
          <p14:tracePt t="3910" x="7323138" y="2490788"/>
          <p14:tracePt t="3929" x="7348538" y="2478088"/>
          <p14:tracePt t="3934" x="7348538" y="2465388"/>
          <p14:tracePt t="3980" x="7348538" y="2414588"/>
          <p14:tracePt t="3988" x="7310438" y="2365375"/>
          <p14:tracePt t="3996" x="7297738" y="2327275"/>
          <p14:tracePt t="4004" x="7272338" y="2290763"/>
          <p14:tracePt t="4012" x="7246938" y="2265363"/>
          <p14:tracePt t="4020" x="7235825" y="2227263"/>
          <p14:tracePt t="4028" x="7210425" y="2165350"/>
          <p14:tracePt t="4036" x="7185025" y="2089150"/>
          <p14:tracePt t="4043" x="7159625" y="2039938"/>
          <p14:tracePt t="4050" x="7146925" y="2001838"/>
          <p14:tracePt t="4059" x="7134225" y="1989138"/>
          <p14:tracePt t="4066" x="7110413" y="1978025"/>
          <p14:tracePt t="4076" x="7097713" y="1978025"/>
          <p14:tracePt t="4082" x="7085013" y="1965325"/>
          <p14:tracePt t="4090" x="7072313" y="1965325"/>
          <p14:tracePt t="4098" x="7059613" y="1965325"/>
          <p14:tracePt t="4112" x="7046913" y="1965325"/>
          <p14:tracePt t="4120" x="7021513" y="1965325"/>
          <p14:tracePt t="4136" x="7010400" y="1965325"/>
          <p14:tracePt t="4152" x="6997700" y="1965325"/>
          <p14:tracePt t="4174" x="6985000" y="1965325"/>
          <p14:tracePt t="4182" x="6985000" y="1978025"/>
          <p14:tracePt t="4190" x="6972300" y="1989138"/>
          <p14:tracePt t="4198" x="6946900" y="2001838"/>
          <p14:tracePt t="4215" x="6934200" y="2014538"/>
          <p14:tracePt t="4222" x="6921500" y="2027238"/>
          <p14:tracePt t="4230" x="6910388" y="2039938"/>
          <p14:tracePt t="4236" x="6910388" y="2052638"/>
          <p14:tracePt t="4244" x="6897688" y="2052638"/>
          <p14:tracePt t="4296" x="6884988" y="2065338"/>
          <p14:tracePt t="4302" x="6884988" y="2089150"/>
          <p14:tracePt t="4310" x="6884988" y="2101850"/>
          <p14:tracePt t="4318" x="6884988" y="2114550"/>
          <p14:tracePt t="4326" x="6884988" y="2139950"/>
          <p14:tracePt t="4334" x="6884988" y="2165350"/>
          <p14:tracePt t="4343" x="6884988" y="2178050"/>
          <p14:tracePt t="4350" x="6884988" y="2190750"/>
          <p14:tracePt t="4359" x="6884988" y="2201863"/>
          <p14:tracePt t="4366" x="6897688" y="2214563"/>
          <p14:tracePt t="4372" x="6897688" y="2227263"/>
          <p14:tracePt t="4380" x="6897688" y="2239963"/>
          <p14:tracePt t="4388" x="6910388" y="2252663"/>
          <p14:tracePt t="4396" x="6921500" y="2278063"/>
          <p14:tracePt t="4404" x="6921500" y="2290763"/>
          <p14:tracePt t="4412" x="6921500" y="2303463"/>
          <p14:tracePt t="4420" x="6934200" y="2327275"/>
          <p14:tracePt t="4428" x="6934200" y="2339975"/>
          <p14:tracePt t="4434" x="6946900" y="2352675"/>
          <p14:tracePt t="4443" x="6946900" y="2365375"/>
          <p14:tracePt t="4450" x="6946900" y="2378075"/>
          <p14:tracePt t="4459" x="6959600" y="2390775"/>
          <p14:tracePt t="4476" x="6972300" y="2414588"/>
          <p14:tracePt t="4482" x="6972300" y="2427288"/>
          <p14:tracePt t="4490" x="6985000" y="2439988"/>
          <p14:tracePt t="4498" x="6985000" y="2465388"/>
          <p14:tracePt t="4504" x="6985000" y="2478088"/>
          <p14:tracePt t="4512" x="6997700" y="2490788"/>
          <p14:tracePt t="4520" x="6997700" y="2503488"/>
          <p14:tracePt t="4528" x="6997700" y="2516188"/>
          <p14:tracePt t="4536" x="6997700" y="2527300"/>
          <p14:tracePt t="4552" x="6997700" y="2540000"/>
          <p14:tracePt t="4560" x="6997700" y="2552700"/>
          <p14:tracePt t="4566" x="6997700" y="2565400"/>
          <p14:tracePt t="4582" x="6997700" y="2578100"/>
          <p14:tracePt t="4632" x="6997700" y="2590800"/>
          <p14:tracePt t="4656" x="6997700" y="26035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7850DA-168E-4A3D-8761-AFD78252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29589" t="15152" r="29589" b="21712"/>
          <a:stretch>
            <a:fillRect/>
          </a:stretch>
        </p:blipFill>
        <p:spPr bwMode="auto">
          <a:xfrm>
            <a:off x="643467" y="1125871"/>
            <a:ext cx="5294716" cy="4606255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C6AFD011-22AA-4BF3-A8EA-FEBD3A1F8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817" y="1052997"/>
            <a:ext cx="5294715" cy="475200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35F0857-4898-4895-AED9-721CACEFDF3E}"/>
              </a:ext>
            </a:extLst>
          </p:cNvPr>
          <p:cNvSpPr/>
          <p:nvPr/>
        </p:nvSpPr>
        <p:spPr>
          <a:xfrm>
            <a:off x="2686186" y="6210400"/>
            <a:ext cx="59207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es-CL" dirty="0"/>
              <a:t>Existen varias curvas de crecimiento (</a:t>
            </a:r>
            <a:r>
              <a:rPr lang="es-CL" b="1" u="sng" dirty="0" err="1"/>
              <a:t>Nellhaus</a:t>
            </a:r>
            <a:r>
              <a:rPr lang="es-CL" dirty="0"/>
              <a:t>, NCHS, OMS…)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A1F3E0-2F10-4F9E-8373-D076C6917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1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64"/>
    </mc:Choice>
    <mc:Fallback>
      <p:transition spd="slow" advTm="26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04" x="1577975" y="6145213"/>
          <p14:tracePt t="16213" x="1639888" y="6056313"/>
          <p14:tracePt t="16221" x="1689100" y="5907088"/>
          <p14:tracePt t="16228" x="1790700" y="5694363"/>
          <p14:tracePt t="16237" x="1952625" y="5368925"/>
          <p14:tracePt t="16244" x="2152650" y="4981575"/>
          <p14:tracePt t="16252" x="2554288" y="4341813"/>
          <p14:tracePt t="16258" x="2967038" y="3729038"/>
          <p14:tracePt t="16267" x="3417888" y="3178175"/>
          <p14:tracePt t="16274" x="3905250" y="2590800"/>
          <p14:tracePt t="16283" x="4343400" y="2239963"/>
          <p14:tracePt t="16290" x="4630738" y="1914525"/>
          <p14:tracePt t="16301" x="4806950" y="1701800"/>
          <p14:tracePt t="16306" x="4919663" y="1576388"/>
          <p14:tracePt t="16314" x="4994275" y="1501775"/>
          <p14:tracePt t="16322" x="5068888" y="1414463"/>
          <p14:tracePt t="16328" x="5106988" y="1339850"/>
          <p14:tracePt t="16336" x="5132388" y="1301750"/>
          <p14:tracePt t="16344" x="5145088" y="1263650"/>
          <p14:tracePt t="16352" x="5157788" y="1250950"/>
          <p14:tracePt t="16364" x="5157788" y="1238250"/>
          <p14:tracePt t="16390" x="5157788" y="1263650"/>
          <p14:tracePt t="16401" x="5157788" y="1314450"/>
          <p14:tracePt t="16406" x="5132388" y="1363663"/>
          <p14:tracePt t="16414" x="5119688" y="1427163"/>
          <p14:tracePt t="16422" x="5094288" y="1489075"/>
          <p14:tracePt t="16429" x="5068888" y="1539875"/>
          <p14:tracePt t="16438" x="5057775" y="1576388"/>
          <p14:tracePt t="16446" x="5032375" y="1601788"/>
          <p14:tracePt t="16454" x="5019675" y="1639888"/>
          <p14:tracePt t="16460" x="4994275" y="1689100"/>
          <p14:tracePt t="16468" x="4981575" y="1714500"/>
          <p14:tracePt t="16476" x="4956175" y="1739900"/>
          <p14:tracePt t="16484" x="4945063" y="1765300"/>
          <p14:tracePt t="16492" x="4919663" y="1814513"/>
          <p14:tracePt t="16500" x="4906963" y="1839913"/>
          <p14:tracePt t="16508" x="4906963" y="1852613"/>
          <p14:tracePt t="16516" x="4881563" y="1876425"/>
          <p14:tracePt t="16524" x="4868863" y="1889125"/>
          <p14:tracePt t="16529" x="4856163" y="1901825"/>
          <p14:tracePt t="16538" x="4843463" y="1927225"/>
          <p14:tracePt t="16546" x="4832350" y="1939925"/>
          <p14:tracePt t="16554" x="4806950" y="1965325"/>
          <p14:tracePt t="16562" x="4806950" y="1978025"/>
          <p14:tracePt t="16570" x="4781550" y="1989138"/>
          <p14:tracePt t="16578" x="4781550" y="2014538"/>
          <p14:tracePt t="16586" x="4781550" y="2027238"/>
          <p14:tracePt t="16592" x="4768850" y="2039938"/>
          <p14:tracePt t="16601" x="4756150" y="2065338"/>
          <p14:tracePt t="16608" x="4756150" y="2078038"/>
          <p14:tracePt t="16617" x="4743450" y="2089150"/>
          <p14:tracePt t="16624" x="4732338" y="2101850"/>
          <p14:tracePt t="16633" x="4719638" y="2114550"/>
          <p14:tracePt t="16640" x="4706938" y="2139950"/>
          <p14:tracePt t="16650" x="4694238" y="2152650"/>
          <p14:tracePt t="16656" x="4681538" y="2165350"/>
          <p14:tracePt t="16662" x="4668838" y="2190750"/>
          <p14:tracePt t="16670" x="4643438" y="2201863"/>
          <p14:tracePt t="16678" x="4643438" y="2227263"/>
          <p14:tracePt t="16686" x="4619625" y="2239963"/>
          <p14:tracePt t="16694" x="4619625" y="2265363"/>
          <p14:tracePt t="16702" x="4606925" y="2265363"/>
          <p14:tracePt t="16710" x="4594225" y="2278063"/>
          <p14:tracePt t="16718" x="4581525" y="2303463"/>
          <p14:tracePt t="16726" x="4568825" y="2314575"/>
          <p14:tracePt t="16733" x="4556125" y="2339975"/>
          <p14:tracePt t="16740" x="4543425" y="2352675"/>
          <p14:tracePt t="16749" x="4530725" y="2365375"/>
          <p14:tracePt t="16756" x="4518025" y="2390775"/>
          <p14:tracePt t="16764" x="4506913" y="2403475"/>
          <p14:tracePt t="16772" x="4481513" y="2427288"/>
          <p14:tracePt t="16779" x="4468813" y="2439988"/>
          <p14:tracePt t="16788" x="4456113" y="2452688"/>
          <p14:tracePt t="16794" x="4443413" y="2478088"/>
          <p14:tracePt t="16802" x="4430713" y="2490788"/>
          <p14:tracePt t="16810" x="4418013" y="2516188"/>
          <p14:tracePt t="16818" x="4406900" y="2552700"/>
          <p14:tracePt t="16826" x="4381500" y="2603500"/>
          <p14:tracePt t="16834" x="4381500" y="2640013"/>
          <p14:tracePt t="16842" x="4368800" y="2678113"/>
          <p14:tracePt t="16851" x="4343400" y="2728913"/>
          <p14:tracePt t="16858" x="4318000" y="2790825"/>
          <p14:tracePt t="16864" x="4294188" y="2840038"/>
          <p14:tracePt t="16872" x="4268788" y="2916238"/>
          <p14:tracePt t="16880" x="4268788" y="2978150"/>
          <p14:tracePt t="16888" x="4256088" y="3028950"/>
          <p14:tracePt t="16895" x="4243388" y="3078163"/>
          <p14:tracePt t="16904" x="4230688" y="3154363"/>
          <p14:tracePt t="16912" x="4217988" y="3203575"/>
          <p14:tracePt t="16920" x="4205288" y="3241675"/>
          <p14:tracePt t="16926" x="4192588" y="3290888"/>
          <p14:tracePt t="16934" x="4181475" y="3328988"/>
          <p14:tracePt t="16942" x="4156075" y="3378200"/>
          <p14:tracePt t="16950" x="4143375" y="3454400"/>
          <p14:tracePt t="16958" x="4130675" y="3490913"/>
          <p14:tracePt t="16966" x="4117975" y="3541713"/>
          <p14:tracePt t="16974" x="4105275" y="3567113"/>
          <p14:tracePt t="16983" x="4092575" y="3616325"/>
          <p14:tracePt t="16990" x="4081463" y="3629025"/>
          <p14:tracePt t="16995" x="4081463" y="3641725"/>
          <p14:tracePt t="17070" x="4081463" y="3590925"/>
          <p14:tracePt t="17078" x="4081463" y="3516313"/>
          <p14:tracePt t="17086" x="4056063" y="3467100"/>
          <p14:tracePt t="17094" x="4043363" y="3403600"/>
          <p14:tracePt t="17103" x="4017963" y="3367088"/>
          <p14:tracePt t="17110" x="4005263" y="3341688"/>
          <p14:tracePt t="17119" x="3979863" y="3303588"/>
          <p14:tracePt t="17126" x="3968750" y="3267075"/>
          <p14:tracePt t="17135" x="3930650" y="3241675"/>
          <p14:tracePt t="17140" x="3917950" y="3203575"/>
          <p14:tracePt t="17151" x="3892550" y="3178175"/>
          <p14:tracePt t="17157" x="3867150" y="3154363"/>
          <p14:tracePt t="17165" x="3856038" y="3128963"/>
          <p14:tracePt t="17172" x="3830638" y="3116263"/>
          <p14:tracePt t="17181" x="3817938" y="3103563"/>
          <p14:tracePt t="17188" x="3805238" y="3078163"/>
          <p14:tracePt t="17246" x="3792538" y="3078163"/>
          <p14:tracePt t="17254" x="3779838" y="3090863"/>
          <p14:tracePt t="17262" x="3743325" y="3128963"/>
          <p14:tracePt t="17269" x="3692525" y="3154363"/>
          <p14:tracePt t="17276" x="3630613" y="3190875"/>
          <p14:tracePt t="17285" x="3579813" y="3216275"/>
          <p14:tracePt t="17292" x="3517900" y="3267075"/>
          <p14:tracePt t="17300" x="3441700" y="3303588"/>
          <p14:tracePt t="17308" x="3367088" y="3354388"/>
          <p14:tracePt t="17316" x="3292475" y="3429000"/>
          <p14:tracePt t="17324" x="3228975" y="3479800"/>
          <p14:tracePt t="17329" x="3167063" y="3541713"/>
          <p14:tracePt t="17338" x="3092450" y="3603625"/>
          <p14:tracePt t="17345" x="3016250" y="3679825"/>
          <p14:tracePt t="17354" x="2916238" y="3754438"/>
          <p14:tracePt t="17362" x="2841625" y="3841750"/>
          <p14:tracePt t="17370" x="2728913" y="3905250"/>
          <p14:tracePt t="17378" x="2628900" y="3954463"/>
          <p14:tracePt t="17386" x="2516188" y="4029075"/>
          <p14:tracePt t="17394" x="2416175" y="4105275"/>
          <p14:tracePt t="17400" x="2303463" y="4192588"/>
          <p14:tracePt t="17408" x="2203450" y="4267200"/>
          <p14:tracePt t="17417" x="2127250" y="4330700"/>
          <p14:tracePt t="17424" x="2052638" y="4392613"/>
          <p14:tracePt t="17433" x="1978025" y="4454525"/>
          <p14:tracePt t="17440" x="1903413" y="4505325"/>
          <p14:tracePt t="17449" x="1839913" y="4543425"/>
          <p14:tracePt t="17456" x="1765300" y="4605338"/>
          <p14:tracePt t="17464" x="1727200" y="4656138"/>
          <p14:tracePt t="17470" x="1677988" y="4718050"/>
          <p14:tracePt t="17478" x="1627188" y="4743450"/>
          <p14:tracePt t="17486" x="1589088" y="4779963"/>
          <p14:tracePt t="17494" x="1527175" y="4830763"/>
          <p14:tracePt t="17502" x="1489075" y="4843463"/>
          <p14:tracePt t="17510" x="1414463" y="4879975"/>
          <p14:tracePt t="17518" x="1339850" y="4930775"/>
          <p14:tracePt t="17526" x="1252538" y="4968875"/>
          <p14:tracePt t="17534" x="1176338" y="5018088"/>
          <p14:tracePt t="17540" x="1063625" y="5081588"/>
          <p14:tracePt t="17549" x="976313" y="5156200"/>
          <p14:tracePt t="17556" x="914400" y="5181600"/>
          <p14:tracePt t="17564" x="889000" y="5256213"/>
          <p14:tracePt t="17573" x="814388" y="5330825"/>
          <p14:tracePt t="17579" x="763588" y="5368925"/>
          <p14:tracePt t="17588" x="738188" y="5418138"/>
          <p14:tracePt t="17596" x="712788" y="5456238"/>
          <p14:tracePt t="17602" x="688975" y="5518150"/>
          <p14:tracePt t="17610" x="676275" y="5568950"/>
          <p14:tracePt t="17618" x="650875" y="5594350"/>
          <p14:tracePt t="17626" x="638175" y="5619750"/>
          <p14:tracePt t="17634" x="625475" y="5630863"/>
          <p14:tracePt t="17642" x="612775" y="5656263"/>
          <p14:tracePt t="17650" x="612775" y="5668963"/>
          <p14:tracePt t="17742" x="600075" y="5681663"/>
          <p14:tracePt t="17750" x="600075" y="5694363"/>
          <p14:tracePt t="17762" x="588963" y="5694363"/>
          <p14:tracePt t="17770" x="576263" y="5694363"/>
          <p14:tracePt t="17808" x="563563" y="5694363"/>
          <p14:tracePt t="17817" x="563563" y="5681663"/>
          <p14:tracePt t="17824" x="563563" y="5668963"/>
          <p14:tracePt t="17840" x="563563" y="5656263"/>
          <p14:tracePt t="17849" x="563563" y="5630863"/>
          <p14:tracePt t="17856" x="563563" y="5619750"/>
          <p14:tracePt t="17866" x="563563" y="5607050"/>
          <p14:tracePt t="17886" x="563563" y="5581650"/>
          <p14:tracePt t="17894" x="563563" y="5568950"/>
          <p14:tracePt t="17902" x="563563" y="5543550"/>
          <p14:tracePt t="17910" x="563563" y="5518150"/>
          <p14:tracePt t="17918" x="576263" y="5507038"/>
          <p14:tracePt t="17926" x="588963" y="5481638"/>
          <p14:tracePt t="17934" x="600075" y="5468938"/>
          <p14:tracePt t="17940" x="612775" y="5456238"/>
          <p14:tracePt t="17949" x="612775" y="5430838"/>
          <p14:tracePt t="17956" x="625475" y="5418138"/>
          <p14:tracePt t="17966" x="638175" y="5394325"/>
          <p14:tracePt t="17980" x="638175" y="5381625"/>
          <p14:tracePt t="17988" x="650875" y="5368925"/>
          <p14:tracePt t="17996" x="650875" y="5356225"/>
          <p14:tracePt t="18002" x="650875" y="5343525"/>
          <p14:tracePt t="18018" x="663575" y="5330825"/>
          <p14:tracePt t="18034" x="676275" y="5305425"/>
          <p14:tracePt t="18042" x="676275" y="5294313"/>
          <p14:tracePt t="18051" x="676275" y="5281613"/>
          <p14:tracePt t="18058" x="688975" y="5256213"/>
          <p14:tracePt t="18066" x="701675" y="5243513"/>
          <p14:tracePt t="18072" x="701675" y="5230813"/>
          <p14:tracePt t="18080" x="701675" y="5205413"/>
          <p14:tracePt t="18088" x="712788" y="5194300"/>
          <p14:tracePt t="18095" x="712788" y="5181600"/>
          <p14:tracePt t="18104" x="725488" y="5156200"/>
          <p14:tracePt t="18120" x="725488" y="5143500"/>
          <p14:tracePt t="18128" x="725488" y="5130800"/>
          <p14:tracePt t="18136" x="725488" y="5118100"/>
          <p14:tracePt t="18142" x="725488" y="5105400"/>
          <p14:tracePt t="18151" x="725488" y="5092700"/>
          <p14:tracePt t="18158" x="725488" y="5081588"/>
          <p14:tracePt t="18167" x="738188" y="5056188"/>
          <p14:tracePt t="18174" x="738188" y="5043488"/>
          <p14:tracePt t="18183" x="738188" y="5030788"/>
          <p14:tracePt t="18190" x="750888" y="5005388"/>
          <p14:tracePt t="18199" x="750888" y="4992688"/>
          <p14:tracePt t="18204" x="750888" y="4981575"/>
          <p14:tracePt t="18212" x="750888" y="4968875"/>
          <p14:tracePt t="18220" x="750888" y="4956175"/>
          <p14:tracePt t="18227" x="763588" y="4943475"/>
          <p14:tracePt t="18236" x="763588" y="4918075"/>
          <p14:tracePt t="18244" x="763588" y="4905375"/>
          <p14:tracePt t="18252" x="763588" y="4892675"/>
          <p14:tracePt t="18260" x="776288" y="4868863"/>
          <p14:tracePt t="18268" x="776288" y="4856163"/>
          <p14:tracePt t="18274" x="776288" y="4843463"/>
          <p14:tracePt t="18282" x="776288" y="4818063"/>
          <p14:tracePt t="18290" x="776288" y="4805363"/>
          <p14:tracePt t="18299" x="788988" y="4792663"/>
          <p14:tracePt t="18306" x="788988" y="4768850"/>
          <p14:tracePt t="18316" x="801688" y="4743450"/>
          <p14:tracePt t="18322" x="801688" y="4730750"/>
          <p14:tracePt t="18330" x="814388" y="4718050"/>
          <p14:tracePt t="18338" x="825500" y="4705350"/>
          <p14:tracePt t="18343" x="825500" y="4692650"/>
          <p14:tracePt t="18352" x="850900" y="4667250"/>
          <p14:tracePt t="18360" x="863600" y="4630738"/>
          <p14:tracePt t="18368" x="876300" y="4592638"/>
          <p14:tracePt t="18376" x="901700" y="4567238"/>
          <p14:tracePt t="18384" x="914400" y="4543425"/>
          <p14:tracePt t="18392" x="925513" y="4492625"/>
          <p14:tracePt t="18400" x="938213" y="4454525"/>
          <p14:tracePt t="18406" x="950913" y="4418013"/>
          <p14:tracePt t="18415" x="963613" y="4392613"/>
          <p14:tracePt t="18422" x="976313" y="4379913"/>
          <p14:tracePt t="18429" x="1001713" y="4330700"/>
          <p14:tracePt t="18438" x="1014413" y="4318000"/>
          <p14:tracePt t="18445" x="1038225" y="4292600"/>
          <p14:tracePt t="18454" x="1050925" y="4267200"/>
          <p14:tracePt t="18461" x="1076325" y="4241800"/>
          <p14:tracePt t="18470" x="1089025" y="4217988"/>
          <p14:tracePt t="18476" x="1114425" y="4192588"/>
          <p14:tracePt t="18484" x="1127125" y="4129088"/>
          <p14:tracePt t="18492" x="1150938" y="4105275"/>
          <p14:tracePt t="18500" x="1163638" y="4079875"/>
          <p14:tracePt t="18508" x="1176338" y="4067175"/>
          <p14:tracePt t="18517" x="1189038" y="4041775"/>
          <p14:tracePt t="18524" x="1189038" y="4029075"/>
          <p14:tracePt t="18533" x="1201738" y="4005263"/>
          <p14:tracePt t="18538" x="1214438" y="3979863"/>
          <p14:tracePt t="18545" x="1214438" y="3967163"/>
          <p14:tracePt t="18554" x="1239838" y="3941763"/>
          <p14:tracePt t="18562" x="1252538" y="3929063"/>
          <p14:tracePt t="18570" x="1263650" y="3905250"/>
          <p14:tracePt t="18578" x="1289050" y="3879850"/>
          <p14:tracePt t="18586" x="1301750" y="3867150"/>
          <p14:tracePt t="18594" x="1314450" y="3854450"/>
          <p14:tracePt t="18602" x="1339850" y="3841750"/>
          <p14:tracePt t="18608" x="1352550" y="3816350"/>
          <p14:tracePt t="18616" x="1363663" y="3816350"/>
          <p14:tracePt t="18624" x="1389063" y="3803650"/>
          <p14:tracePt t="18632" x="1401763" y="3792538"/>
          <p14:tracePt t="18640" x="1414463" y="3792538"/>
          <p14:tracePt t="18649" x="1427163" y="3779838"/>
          <p14:tracePt t="18656" x="1439863" y="3754438"/>
          <p14:tracePt t="18666" x="1465263" y="3741738"/>
          <p14:tracePt t="18672" x="1476375" y="3716338"/>
          <p14:tracePt t="18677" x="1501775" y="3703638"/>
          <p14:tracePt t="18686" x="1514475" y="3679825"/>
          <p14:tracePt t="18694" x="1539875" y="3667125"/>
          <p14:tracePt t="18702" x="1552575" y="3654425"/>
          <p14:tracePt t="18710" x="1577975" y="3641725"/>
          <p14:tracePt t="18718" x="1601788" y="3616325"/>
          <p14:tracePt t="18726" x="1639888" y="3616325"/>
          <p14:tracePt t="18734" x="1689100" y="3603625"/>
          <p14:tracePt t="18740" x="1739900" y="3579813"/>
          <p14:tracePt t="18749" x="1801813" y="3554413"/>
          <p14:tracePt t="18756" x="1878013" y="3529013"/>
          <p14:tracePt t="18766" x="1927225" y="3503613"/>
          <p14:tracePt t="18772" x="2003425" y="3490913"/>
          <p14:tracePt t="18780" x="2052638" y="3467100"/>
          <p14:tracePt t="18788" x="2103438" y="3441700"/>
          <p14:tracePt t="18796" x="2127250" y="3429000"/>
          <p14:tracePt t="18804" x="2139950" y="3403600"/>
          <p14:tracePt t="18809" x="2165350" y="3390900"/>
          <p14:tracePt t="18818" x="2190750" y="3378200"/>
          <p14:tracePt t="18826" x="2216150" y="3354388"/>
          <p14:tracePt t="18834" x="2265363" y="3328988"/>
          <p14:tracePt t="18842" x="2303463" y="3303588"/>
          <p14:tracePt t="18850" x="2352675" y="3290888"/>
          <p14:tracePt t="18858" x="2416175" y="3267075"/>
          <p14:tracePt t="18866" x="2465388" y="3241675"/>
          <p14:tracePt t="18872" x="2541588" y="3228975"/>
          <p14:tracePt t="18880" x="2616200" y="3216275"/>
          <p14:tracePt t="18888" x="2678113" y="3190875"/>
          <p14:tracePt t="18896" x="2754313" y="3165475"/>
          <p14:tracePt t="18904" x="2828925" y="3128963"/>
          <p14:tracePt t="18912" x="2903538" y="3078163"/>
          <p14:tracePt t="18920" x="2992438" y="3028950"/>
          <p14:tracePt t="18928" x="3067050" y="2978150"/>
          <p14:tracePt t="18936" x="3141663" y="2916238"/>
          <p14:tracePt t="18944" x="3228975" y="2890838"/>
          <p14:tracePt t="18951" x="3317875" y="2865438"/>
          <p14:tracePt t="18958" x="3392488" y="2852738"/>
          <p14:tracePt t="18966" x="3467100" y="2828925"/>
          <p14:tracePt t="18974" x="3530600" y="2828925"/>
          <p14:tracePt t="18983" x="3554413" y="2816225"/>
          <p14:tracePt t="18990" x="3579813" y="2816225"/>
          <p14:tracePt t="18999" x="3592513" y="2816225"/>
          <p14:tracePt t="19006" x="3605213" y="2816225"/>
          <p14:tracePt t="19036" x="3617913" y="2803525"/>
          <p14:tracePt t="19056" x="3630613" y="2778125"/>
          <p14:tracePt t="19064" x="3643313" y="2778125"/>
          <p14:tracePt t="19072" x="3667125" y="2752725"/>
          <p14:tracePt t="19077" x="3679825" y="2740025"/>
          <p14:tracePt t="19086" x="3705225" y="2716213"/>
          <p14:tracePt t="19094" x="3730625" y="2703513"/>
          <p14:tracePt t="19102" x="3756025" y="2678113"/>
          <p14:tracePt t="19110" x="3767138" y="2665413"/>
          <p14:tracePt t="19118" x="3792538" y="2652713"/>
          <p14:tracePt t="19126" x="3805238" y="2627313"/>
          <p14:tracePt t="19134" x="3830638" y="2616200"/>
          <p14:tracePt t="19142" x="3843338" y="2590800"/>
          <p14:tracePt t="19149" x="3867150" y="2590800"/>
          <p14:tracePt t="19156" x="3879850" y="2590800"/>
          <p14:tracePt t="19166" x="3892550" y="2565400"/>
          <p14:tracePt t="19172" x="3917950" y="2565400"/>
          <p14:tracePt t="19179" x="3930650" y="2565400"/>
          <p14:tracePt t="19588" x="3917950" y="2578100"/>
          <p14:tracePt t="19608" x="3905250" y="2590800"/>
          <p14:tracePt t="19616" x="3892550" y="2603500"/>
          <p14:tracePt t="19623" x="3879850" y="2603500"/>
          <p14:tracePt t="19639" x="3856038" y="2616200"/>
          <p14:tracePt t="19647" x="3856038" y="2627313"/>
          <p14:tracePt t="19655" x="3830638" y="2640013"/>
          <p14:tracePt t="19671" x="3830638" y="2652713"/>
          <p14:tracePt t="19678" x="3817938" y="2665413"/>
          <p14:tracePt t="19898" x="3805238" y="2665413"/>
          <p14:tracePt t="19910" x="3805238" y="2678113"/>
          <p14:tracePt t="19938" x="3792538" y="2690813"/>
          <p14:tracePt t="19958" x="3792538" y="2703513"/>
          <p14:tracePt t="19968" x="3792538" y="2716213"/>
          <p14:tracePt t="19992" x="3792538" y="2728913"/>
          <p14:tracePt t="20008" x="3792538" y="2740025"/>
          <p14:tracePt t="20017" x="3792538" y="2752725"/>
          <p14:tracePt t="20042" x="3792538" y="2765425"/>
          <p14:tracePt t="20108" x="3792538" y="2778125"/>
          <p14:tracePt t="20190" x="3792538" y="2790825"/>
          <p14:tracePt t="20222" x="3792538" y="2803525"/>
          <p14:tracePt t="20252" x="3792538" y="2816225"/>
          <p14:tracePt t="20261" x="3805238" y="2816225"/>
          <p14:tracePt t="20276" x="3805238" y="2828925"/>
          <p14:tracePt t="20302" x="3817938" y="2840038"/>
          <p14:tracePt t="20342" x="3817938" y="2852738"/>
          <p14:tracePt t="20351" x="3830638" y="2852738"/>
          <p14:tracePt t="20359" x="3830638" y="2865438"/>
          <p14:tracePt t="20373" x="3843338" y="2865438"/>
          <p14:tracePt t="20381" x="3843338" y="2878138"/>
          <p14:tracePt t="20389" x="3856038" y="2878138"/>
          <p14:tracePt t="20397" x="3867150" y="2890838"/>
          <p14:tracePt t="20412" x="3879850" y="2903538"/>
          <p14:tracePt t="20421" x="3905250" y="2916238"/>
          <p14:tracePt t="20427" x="3917950" y="2916238"/>
          <p14:tracePt t="20435" x="3943350" y="2941638"/>
          <p14:tracePt t="20442" x="3956050" y="2941638"/>
          <p14:tracePt t="20450" x="3968750" y="2952750"/>
          <p14:tracePt t="20458" x="3992563" y="2952750"/>
          <p14:tracePt t="20466" x="4005263" y="2952750"/>
          <p14:tracePt t="20474" x="4030663" y="2965450"/>
          <p14:tracePt t="20483" x="4043363" y="2965450"/>
          <p14:tracePt t="20490" x="4081463" y="2978150"/>
          <p14:tracePt t="20496" x="4105275" y="2978150"/>
          <p14:tracePt t="20504" x="4130675" y="2990850"/>
          <p14:tracePt t="20512" x="4143375" y="3003550"/>
          <p14:tracePt t="20520" x="4168775" y="3016250"/>
          <p14:tracePt t="20528" x="4192588" y="3016250"/>
          <p14:tracePt t="20536" x="4205288" y="3016250"/>
          <p14:tracePt t="20544" x="4217988" y="3016250"/>
          <p14:tracePt t="20552" x="4243388" y="3016250"/>
          <p14:tracePt t="20560" x="4256088" y="3028950"/>
          <p14:tracePt t="20566" x="4268788" y="3028950"/>
          <p14:tracePt t="20574" x="4294188" y="3028950"/>
          <p14:tracePt t="20583" x="4305300" y="3041650"/>
          <p14:tracePt t="20590" x="4318000" y="3041650"/>
          <p14:tracePt t="20598" x="4343400" y="3041650"/>
          <p14:tracePt t="20606" x="4356100" y="3041650"/>
          <p14:tracePt t="20616" x="4368800" y="3054350"/>
          <p14:tracePt t="20622" x="4394200" y="3054350"/>
          <p14:tracePt t="20630" x="4418013" y="3065463"/>
          <p14:tracePt t="20636" x="4443413" y="3065463"/>
          <p14:tracePt t="20644" x="4468813" y="3065463"/>
          <p14:tracePt t="20652" x="4481513" y="3065463"/>
          <p14:tracePt t="20660" x="4518025" y="3065463"/>
          <p14:tracePt t="20668" x="4543425" y="3065463"/>
          <p14:tracePt t="20676" x="4556125" y="3065463"/>
          <p14:tracePt t="20684" x="4594225" y="3065463"/>
          <p14:tracePt t="20692" x="4630738" y="3054350"/>
          <p14:tracePt t="20698" x="4681538" y="3028950"/>
          <p14:tracePt t="20706" x="4732338" y="3016250"/>
          <p14:tracePt t="20715" x="4781550" y="3016250"/>
          <p14:tracePt t="20722" x="4832350" y="3016250"/>
          <p14:tracePt t="20730" x="4881563" y="2990850"/>
          <p14:tracePt t="20738" x="4894263" y="2978150"/>
          <p14:tracePt t="20746" x="4906963" y="2978150"/>
          <p14:tracePt t="20754" x="4932363" y="2978150"/>
          <p14:tracePt t="20761" x="4945063" y="2965450"/>
          <p14:tracePt t="20768" x="4956175" y="2952750"/>
          <p14:tracePt t="20776" x="4981575" y="2952750"/>
          <p14:tracePt t="20784" x="4994275" y="2941638"/>
          <p14:tracePt t="20792" x="5019675" y="2916238"/>
          <p14:tracePt t="20800" x="5032375" y="2916238"/>
          <p14:tracePt t="20808" x="5045075" y="2903538"/>
          <p14:tracePt t="20816" x="5068888" y="2890838"/>
          <p14:tracePt t="20824" x="5081588" y="2865438"/>
          <p14:tracePt t="20833" x="5106988" y="2852738"/>
          <p14:tracePt t="20838" x="5119688" y="2840038"/>
          <p14:tracePt t="20846" x="5145088" y="2828925"/>
          <p14:tracePt t="20854" x="5170488" y="2828925"/>
          <p14:tracePt t="20862" x="5181600" y="2816225"/>
          <p14:tracePt t="20870" x="5194300" y="2816225"/>
          <p14:tracePt t="20878" x="5219700" y="2803525"/>
          <p14:tracePt t="20886" x="5232400" y="2803525"/>
          <p14:tracePt t="20894" x="5257800" y="2790825"/>
          <p14:tracePt t="20900" x="5281613" y="2765425"/>
          <p14:tracePt t="20908" x="5294313" y="2765425"/>
          <p14:tracePt t="20916" x="5307013" y="2752725"/>
          <p14:tracePt t="20924" x="5332413" y="2740025"/>
          <p14:tracePt t="20933" x="5345113" y="2740025"/>
          <p14:tracePt t="20940" x="5357813" y="2716213"/>
          <p14:tracePt t="20948" x="5394325" y="2703513"/>
          <p14:tracePt t="20956" x="5407025" y="2678113"/>
          <p14:tracePt t="20965" x="5432425" y="2665413"/>
          <p14:tracePt t="20970" x="5445125" y="2640013"/>
          <p14:tracePt t="20978" x="5457825" y="2627313"/>
          <p14:tracePt t="20986" x="5483225" y="2616200"/>
          <p14:tracePt t="20994" x="5495925" y="2590800"/>
          <p14:tracePt t="21002" x="5519738" y="2565400"/>
          <p14:tracePt t="21010" x="5532438" y="2552700"/>
          <p14:tracePt t="21018" x="5557838" y="2527300"/>
          <p14:tracePt t="21026" x="5570538" y="2516188"/>
          <p14:tracePt t="21033" x="5583238" y="2478088"/>
          <p14:tracePt t="21040" x="5607050" y="2465388"/>
          <p14:tracePt t="21048" x="5619750" y="2452688"/>
          <p14:tracePt t="21056" x="5645150" y="2427288"/>
          <p14:tracePt t="21065" x="5645150" y="2414588"/>
          <p14:tracePt t="21072" x="5670550" y="2390775"/>
          <p14:tracePt t="21080" x="5670550" y="2378075"/>
          <p14:tracePt t="21096" x="5670550" y="2365375"/>
          <p14:tracePt t="21102" x="5670550" y="2352675"/>
          <p14:tracePt t="21109" x="5670550" y="2339975"/>
          <p14:tracePt t="21118" x="5670550" y="2327275"/>
          <p14:tracePt t="21126" x="5670550" y="2314575"/>
          <p14:tracePt t="21134" x="5670550" y="2303463"/>
          <p14:tracePt t="21150" x="5670550" y="2278063"/>
          <p14:tracePt t="21158" x="5670550" y="2265363"/>
          <p14:tracePt t="21166" x="5670550" y="2252663"/>
          <p14:tracePt t="21172" x="5670550" y="2239963"/>
          <p14:tracePt t="21188" x="5670550" y="2214563"/>
          <p14:tracePt t="21204" x="5670550" y="2201863"/>
          <p14:tracePt t="21212" x="5657850" y="2178050"/>
          <p14:tracePt t="21220" x="5645150" y="2165350"/>
          <p14:tracePt t="21228" x="5645150" y="2152650"/>
          <p14:tracePt t="21234" x="5632450" y="2139950"/>
          <p14:tracePt t="21242" x="5619750" y="2127250"/>
          <p14:tracePt t="21250" x="5619750" y="2101850"/>
          <p14:tracePt t="21258" x="5607050" y="2089150"/>
          <p14:tracePt t="21266" x="5595938" y="2078038"/>
          <p14:tracePt t="21274" x="5583238" y="2052638"/>
          <p14:tracePt t="21283" x="5557838" y="2039938"/>
          <p14:tracePt t="21290" x="5545138" y="2014538"/>
          <p14:tracePt t="21298" x="5532438" y="2014538"/>
          <p14:tracePt t="21304" x="5519738" y="1989138"/>
          <p14:tracePt t="21312" x="5507038" y="1978025"/>
          <p14:tracePt t="21320" x="5483225" y="1965325"/>
          <p14:tracePt t="21328" x="5470525" y="1939925"/>
          <p14:tracePt t="21336" x="5445125" y="1927225"/>
          <p14:tracePt t="21344" x="5407025" y="1901825"/>
          <p14:tracePt t="21352" x="5383213" y="1889125"/>
          <p14:tracePt t="21360" x="5370513" y="1876425"/>
          <p14:tracePt t="21368" x="5332413" y="1865313"/>
          <p14:tracePt t="21374" x="5307013" y="1865313"/>
          <p14:tracePt t="21383" x="5270500" y="1852613"/>
          <p14:tracePt t="21390" x="5257800" y="1839913"/>
          <p14:tracePt t="21399" x="5245100" y="1839913"/>
          <p14:tracePt t="21406" x="5219700" y="1827213"/>
          <p14:tracePt t="21417" x="5194300" y="1827213"/>
          <p14:tracePt t="21423" x="5181600" y="1827213"/>
          <p14:tracePt t="21433" x="5157788" y="1827213"/>
          <p14:tracePt t="21436" x="5119688" y="1827213"/>
          <p14:tracePt t="21444" x="5106988" y="1827213"/>
          <p14:tracePt t="21452" x="5068888" y="1827213"/>
          <p14:tracePt t="21460" x="5045075" y="1827213"/>
          <p14:tracePt t="21468" x="5032375" y="1827213"/>
          <p14:tracePt t="21476" x="5006975" y="1827213"/>
          <p14:tracePt t="21484" x="4981575" y="1827213"/>
          <p14:tracePt t="21492" x="4968875" y="1839913"/>
          <p14:tracePt t="21500" x="4945063" y="1852613"/>
          <p14:tracePt t="21506" x="4932363" y="1865313"/>
          <p14:tracePt t="21515" x="4919663" y="1865313"/>
          <p14:tracePt t="21522" x="4894263" y="1876425"/>
          <p14:tracePt t="21532" x="4881563" y="1876425"/>
          <p14:tracePt t="21538" x="4868863" y="1876425"/>
          <p14:tracePt t="21546" x="4843463" y="1876425"/>
          <p14:tracePt t="21554" x="4832350" y="1876425"/>
          <p14:tracePt t="21562" x="4819650" y="1876425"/>
          <p14:tracePt t="21568" x="4794250" y="1889125"/>
          <p14:tracePt t="21576" x="4781550" y="1901825"/>
          <p14:tracePt t="21584" x="4756150" y="1901825"/>
          <p14:tracePt t="21592" x="4743450" y="1901825"/>
          <p14:tracePt t="21600" x="4719638" y="1901825"/>
          <p14:tracePt t="21608" x="4694238" y="1901825"/>
          <p14:tracePt t="21616" x="4668838" y="1914525"/>
          <p14:tracePt t="21624" x="4656138" y="1914525"/>
          <p14:tracePt t="21633" x="4630738" y="1927225"/>
          <p14:tracePt t="21638" x="4606925" y="1927225"/>
          <p14:tracePt t="21646" x="4581525" y="1939925"/>
          <p14:tracePt t="21654" x="4556125" y="1952625"/>
          <p14:tracePt t="21661" x="4530725" y="1952625"/>
          <p14:tracePt t="21670" x="4518025" y="1965325"/>
          <p14:tracePt t="21678" x="4506913" y="1965325"/>
          <p14:tracePt t="21686" x="4481513" y="1978025"/>
          <p14:tracePt t="21694" x="4456113" y="1989138"/>
          <p14:tracePt t="21702" x="4443413" y="1989138"/>
          <p14:tracePt t="21708" x="4430713" y="1989138"/>
          <p14:tracePt t="21716" x="4406900" y="1989138"/>
          <p14:tracePt t="21724" x="4394200" y="1989138"/>
          <p14:tracePt t="21733" x="4381500" y="1989138"/>
          <p14:tracePt t="21740" x="4356100" y="2001838"/>
          <p14:tracePt t="21748" x="4343400" y="2001838"/>
          <p14:tracePt t="21756" x="4330700" y="2001838"/>
          <p14:tracePt t="21765" x="4318000" y="2001838"/>
          <p14:tracePt t="21770" x="4294188" y="2014538"/>
          <p14:tracePt t="21777" x="4281488" y="2014538"/>
          <p14:tracePt t="21786" x="4268788" y="2014538"/>
          <p14:tracePt t="21794" x="4243388" y="2014538"/>
          <p14:tracePt t="21802" x="4230688" y="2014538"/>
          <p14:tracePt t="21810" x="4217988" y="2014538"/>
          <p14:tracePt t="21818" x="4181475" y="2027238"/>
          <p14:tracePt t="21826" x="4156075" y="2039938"/>
          <p14:tracePt t="21834" x="4143375" y="2052638"/>
          <p14:tracePt t="21840" x="4130675" y="2052638"/>
          <p14:tracePt t="21848" x="4105275" y="2052638"/>
          <p14:tracePt t="21856" x="4092575" y="2065338"/>
          <p14:tracePt t="21865" x="4081463" y="2078038"/>
          <p14:tracePt t="21872" x="4056063" y="2078038"/>
          <p14:tracePt t="21883" x="4056063" y="2089150"/>
          <p14:tracePt t="21888" x="4030663" y="2089150"/>
          <p14:tracePt t="21896" x="4017963" y="2101850"/>
          <p14:tracePt t="21904" x="4005263" y="2101850"/>
          <p14:tracePt t="21910" x="3992563" y="2114550"/>
          <p14:tracePt t="21918" x="3979863" y="2114550"/>
          <p14:tracePt t="21926" x="3956050" y="2127250"/>
          <p14:tracePt t="21934" x="3943350" y="2152650"/>
          <p14:tracePt t="21942" x="3930650" y="2152650"/>
          <p14:tracePt t="21950" x="3905250" y="2178050"/>
          <p14:tracePt t="21958" x="3892550" y="2178050"/>
          <p14:tracePt t="21967" x="3879850" y="2190750"/>
          <p14:tracePt t="21972" x="3867150" y="2201863"/>
          <p14:tracePt t="21982" x="3856038" y="2201863"/>
          <p14:tracePt t="21988" x="3843338" y="2214563"/>
          <p14:tracePt t="21996" x="3843338" y="2227263"/>
          <p14:tracePt t="22004" x="3830638" y="2239963"/>
          <p14:tracePt t="22011" x="3817938" y="2239963"/>
          <p14:tracePt t="22020" x="3805238" y="2239963"/>
          <p14:tracePt t="22028" x="3792538" y="2252663"/>
          <p14:tracePt t="22036" x="3779838" y="2278063"/>
          <p14:tracePt t="22042" x="3767138" y="2290763"/>
          <p14:tracePt t="22050" x="3756025" y="2303463"/>
          <p14:tracePt t="22058" x="3743325" y="2314575"/>
          <p14:tracePt t="22066" x="3730625" y="2339975"/>
          <p14:tracePt t="22074" x="3717925" y="2352675"/>
          <p14:tracePt t="22083" x="3705225" y="2378075"/>
          <p14:tracePt t="22090" x="3692525" y="2378075"/>
          <p14:tracePt t="22099" x="3692525" y="2390775"/>
          <p14:tracePt t="22104" x="3667125" y="2414588"/>
          <p14:tracePt t="22112" x="3667125" y="2427288"/>
          <p14:tracePt t="22120" x="3654425" y="2452688"/>
          <p14:tracePt t="22128" x="3643313" y="2452688"/>
          <p14:tracePt t="22136" x="3643313" y="2465388"/>
          <p14:tracePt t="22152" x="3643313" y="2478088"/>
          <p14:tracePt t="22159" x="3643313" y="2490788"/>
          <p14:tracePt t="22168" x="3643313" y="2503488"/>
          <p14:tracePt t="22176" x="3630613" y="2516188"/>
          <p14:tracePt t="22183" x="3630613" y="2527300"/>
          <p14:tracePt t="22190" x="3630613" y="2540000"/>
          <p14:tracePt t="22198" x="3630613" y="2565400"/>
          <p14:tracePt t="22206" x="3617913" y="2578100"/>
          <p14:tracePt t="22215" x="3617913" y="2590800"/>
          <p14:tracePt t="22222" x="3617913" y="2603500"/>
          <p14:tracePt t="22233" x="3617913" y="2616200"/>
          <p14:tracePt t="22238" x="3617913" y="2627313"/>
          <p14:tracePt t="22252" x="3617913" y="2640013"/>
          <p14:tracePt t="22259" x="3617913" y="2652713"/>
          <p14:tracePt t="22268" x="3617913" y="2665413"/>
          <p14:tracePt t="22276" x="3617913" y="2678113"/>
          <p14:tracePt t="22292" x="3617913" y="2690813"/>
          <p14:tracePt t="22306" x="3617913" y="2716213"/>
          <p14:tracePt t="22315" x="3617913" y="2728913"/>
          <p14:tracePt t="22322" x="3617913" y="2740025"/>
          <p14:tracePt t="22332" x="3617913" y="2752725"/>
          <p14:tracePt t="22338" x="3617913" y="2765425"/>
          <p14:tracePt t="22346" x="3630613" y="2778125"/>
          <p14:tracePt t="22362" x="3630613" y="2790825"/>
          <p14:tracePt t="22384" x="3630613" y="2803525"/>
          <p14:tracePt t="22396" x="3630613" y="2816225"/>
          <p14:tracePt t="22420" x="3630613" y="2828925"/>
          <p14:tracePt t="22428" x="3643313" y="2828925"/>
          <p14:tracePt t="22482" x="3643313" y="2840038"/>
          <p14:tracePt t="22506" x="3643313" y="2852738"/>
          <p14:tracePt t="22520" x="3643313" y="2865438"/>
          <p14:tracePt t="22680" x="3654425" y="2878138"/>
          <p14:tracePt t="22742" x="3654425" y="2890838"/>
          <p14:tracePt t="22820" x="3667125" y="2890838"/>
          <p14:tracePt t="22844" x="3679825" y="2890838"/>
          <p14:tracePt t="22896" x="3692525" y="2878138"/>
          <p14:tracePt t="22918" x="3705225" y="2865438"/>
          <p14:tracePt t="22924" x="3717925" y="2852738"/>
          <p14:tracePt t="22932" x="3717925" y="2828925"/>
          <p14:tracePt t="22942" x="3717925" y="2816225"/>
          <p14:tracePt t="22948" x="3717925" y="2803525"/>
          <p14:tracePt t="22956" x="3717925" y="2790825"/>
          <p14:tracePt t="22972" x="3717925" y="2778125"/>
          <p14:tracePt t="23034" x="3717925" y="2765425"/>
          <p14:tracePt t="23046" x="3730625" y="2752725"/>
          <p14:tracePt t="23052" x="3743325" y="2752725"/>
          <p14:tracePt t="23060" x="3756025" y="2728913"/>
          <p14:tracePt t="23069" x="3767138" y="2716213"/>
          <p14:tracePt t="23076" x="3792538" y="2703513"/>
          <p14:tracePt t="23084" x="3805238" y="2678113"/>
          <p14:tracePt t="23092" x="3817938" y="2665413"/>
          <p14:tracePt t="23100" x="3843338" y="2640013"/>
          <p14:tracePt t="23108" x="3843338" y="2627313"/>
          <p14:tracePt t="23116" x="3867150" y="2616200"/>
          <p14:tracePt t="23122" x="3879850" y="2590800"/>
          <p14:tracePt t="23131" x="3905250" y="2578100"/>
          <p14:tracePt t="23138" x="3917950" y="2578100"/>
          <p14:tracePt t="23146" x="3943350" y="2552700"/>
          <p14:tracePt t="23154" x="3956050" y="2552700"/>
          <p14:tracePt t="23161" x="3968750" y="2552700"/>
          <p14:tracePt t="23170" x="3992563" y="2540000"/>
          <p14:tracePt t="23178" x="4005263" y="2527300"/>
          <p14:tracePt t="23184" x="4030663" y="2516188"/>
          <p14:tracePt t="23192" x="4043363" y="2516188"/>
          <p14:tracePt t="23200" x="4068763" y="2490788"/>
          <p14:tracePt t="23208" x="4092575" y="2490788"/>
          <p14:tracePt t="23216" x="4105275" y="2490788"/>
          <p14:tracePt t="23224" x="4130675" y="2490788"/>
          <p14:tracePt t="23232" x="4143375" y="2478088"/>
          <p14:tracePt t="23240" x="4156075" y="2478088"/>
          <p14:tracePt t="23294" x="4168775" y="2478088"/>
          <p14:tracePt t="23395" x="4168775" y="2465388"/>
          <p14:tracePt t="23590" x="4143375" y="2465388"/>
          <p14:tracePt t="23597" x="4130675" y="2478088"/>
          <p14:tracePt t="23605" x="4117975" y="2478088"/>
          <p14:tracePt t="23611" x="4092575" y="2503488"/>
          <p14:tracePt t="23619" x="4081463" y="2516188"/>
          <p14:tracePt t="23627" x="4056063" y="2527300"/>
          <p14:tracePt t="23636" x="4030663" y="2540000"/>
          <p14:tracePt t="23644" x="4005263" y="2578100"/>
          <p14:tracePt t="23651" x="3968750" y="2590800"/>
          <p14:tracePt t="23658" x="3943350" y="2616200"/>
          <p14:tracePt t="23666" x="3930650" y="2627313"/>
          <p14:tracePt t="23674" x="3905250" y="2652713"/>
          <p14:tracePt t="23682" x="3892550" y="2665413"/>
          <p14:tracePt t="23690" x="3867150" y="2690813"/>
          <p14:tracePt t="23698" x="3856038" y="2728913"/>
          <p14:tracePt t="23706" x="3843338" y="2740025"/>
          <p14:tracePt t="23714" x="3830638" y="2765425"/>
          <p14:tracePt t="23722" x="3830638" y="2790825"/>
          <p14:tracePt t="23728" x="3830638" y="2816225"/>
          <p14:tracePt t="23736" x="3830638" y="2852738"/>
          <p14:tracePt t="23744" x="3830638" y="2878138"/>
          <p14:tracePt t="23752" x="3830638" y="2903538"/>
          <p14:tracePt t="23760" x="3843338" y="2916238"/>
          <p14:tracePt t="23767" x="3856038" y="2941638"/>
          <p14:tracePt t="23775" x="3867150" y="2952750"/>
          <p14:tracePt t="23784" x="3879850" y="2978150"/>
          <p14:tracePt t="23791" x="3905250" y="2990850"/>
          <p14:tracePt t="23797" x="3917950" y="3003550"/>
          <p14:tracePt t="23806" x="3943350" y="3028950"/>
          <p14:tracePt t="23814" x="3956050" y="3041650"/>
          <p14:tracePt t="23822" x="3979863" y="3041650"/>
          <p14:tracePt t="23831" x="4017963" y="3054350"/>
          <p14:tracePt t="23838" x="4081463" y="3065463"/>
          <p14:tracePt t="23846" x="4105275" y="3065463"/>
          <p14:tracePt t="23854" x="4143375" y="3078163"/>
          <p14:tracePt t="23861" x="4168775" y="3078163"/>
          <p14:tracePt t="23867" x="4192588" y="3090863"/>
          <p14:tracePt t="23883" x="4330700" y="3103563"/>
          <p14:tracePt t="23892" x="4394200" y="3103563"/>
          <p14:tracePt t="23900" x="4468813" y="3103563"/>
          <p14:tracePt t="23907" x="4530725" y="3103563"/>
          <p14:tracePt t="23916" x="4606925" y="3103563"/>
          <p14:tracePt t="23923" x="4706938" y="3103563"/>
          <p14:tracePt t="23931" x="4806950" y="3090863"/>
          <p14:tracePt t="23938" x="4906963" y="3065463"/>
          <p14:tracePt t="23946" x="5019675" y="3041650"/>
          <p14:tracePt t="23954" x="5119688" y="3016250"/>
          <p14:tracePt t="23961" x="5219700" y="3003550"/>
          <p14:tracePt t="23970" x="5294313" y="2965450"/>
          <p14:tracePt t="23977" x="5370513" y="2941638"/>
          <p14:tracePt t="23985" x="5394325" y="2928938"/>
          <p14:tracePt t="23991" x="5407025" y="2916238"/>
          <p14:tracePt t="23999" x="5432425" y="2903538"/>
          <p14:tracePt t="24008" x="5432425" y="2890838"/>
          <p14:tracePt t="24016" x="5457825" y="2865438"/>
          <p14:tracePt t="24024" x="5457825" y="2852738"/>
          <p14:tracePt t="24032" x="5470525" y="2840038"/>
          <p14:tracePt t="24040" x="5470525" y="2803525"/>
          <p14:tracePt t="24048" x="5483225" y="2790825"/>
          <p14:tracePt t="24056" x="5483225" y="2765425"/>
          <p14:tracePt t="24061" x="5483225" y="2740025"/>
          <p14:tracePt t="24070" x="5495925" y="2716213"/>
          <p14:tracePt t="24077" x="5495925" y="2690813"/>
          <p14:tracePt t="24086" x="5507038" y="2678113"/>
          <p14:tracePt t="24093" x="5519738" y="2665413"/>
          <p14:tracePt t="24101" x="5519738" y="2627313"/>
          <p14:tracePt t="24109" x="5519738" y="2616200"/>
          <p14:tracePt t="24117" x="5519738" y="2603500"/>
          <p14:tracePt t="24125" x="5532438" y="2578100"/>
          <p14:tracePt t="24132" x="5532438" y="2565400"/>
          <p14:tracePt t="24140" x="5532438" y="2552700"/>
          <p14:tracePt t="24147" x="5532438" y="2540000"/>
          <p14:tracePt t="24156" x="5532438" y="2516188"/>
          <p14:tracePt t="24164" x="5532438" y="2503488"/>
          <p14:tracePt t="24172" x="5532438" y="2490788"/>
          <p14:tracePt t="24181" x="5519738" y="2465388"/>
          <p14:tracePt t="24188" x="5495925" y="2452688"/>
          <p14:tracePt t="24193" x="5483225" y="2427288"/>
          <p14:tracePt t="24201" x="5457825" y="2390775"/>
          <p14:tracePt t="24209" x="5445125" y="2378075"/>
          <p14:tracePt t="24217" x="5432425" y="2352675"/>
          <p14:tracePt t="24225" x="5407025" y="2339975"/>
          <p14:tracePt t="24234" x="5394325" y="2327275"/>
          <p14:tracePt t="24241" x="5370513" y="2314575"/>
          <p14:tracePt t="24250" x="5357813" y="2303463"/>
          <p14:tracePt t="24258" x="5345113" y="2278063"/>
          <p14:tracePt t="24264" x="5332413" y="2265363"/>
          <p14:tracePt t="24272" x="5307013" y="2239963"/>
          <p14:tracePt t="24281" x="5294313" y="2227263"/>
          <p14:tracePt t="24288" x="5281613" y="2201863"/>
          <p14:tracePt t="24296" x="5257800" y="2190750"/>
          <p14:tracePt t="24304" x="5245100" y="2178050"/>
          <p14:tracePt t="24311" x="5219700" y="2152650"/>
          <p14:tracePt t="24320" x="5207000" y="2139950"/>
          <p14:tracePt t="24327" x="5181600" y="2114550"/>
          <p14:tracePt t="24334" x="5145088" y="2114550"/>
          <p14:tracePt t="24341" x="5119688" y="2114550"/>
          <p14:tracePt t="24349" x="5068888" y="2114550"/>
          <p14:tracePt t="24358" x="5032375" y="2114550"/>
          <p14:tracePt t="24366" x="4994275" y="2114550"/>
          <p14:tracePt t="24374" x="4945063" y="2114550"/>
          <p14:tracePt t="24382" x="4906963" y="2114550"/>
          <p14:tracePt t="24390" x="4856163" y="2114550"/>
          <p14:tracePt t="24396" x="4806950" y="2114550"/>
          <p14:tracePt t="24404" x="4768850" y="2127250"/>
          <p14:tracePt t="24412" x="4719638" y="2152650"/>
          <p14:tracePt t="24420" x="4694238" y="2152650"/>
          <p14:tracePt t="24427" x="4681538" y="2178050"/>
          <p14:tracePt t="24435" x="4656138" y="2190750"/>
          <p14:tracePt t="24443" x="4619625" y="2214563"/>
          <p14:tracePt t="24452" x="4606925" y="2227263"/>
          <p14:tracePt t="24459" x="4581525" y="2252663"/>
          <p14:tracePt t="24466" x="4556125" y="2252663"/>
          <p14:tracePt t="24474" x="4543425" y="2278063"/>
          <p14:tracePt t="24482" x="4518025" y="2278063"/>
          <p14:tracePt t="24490" x="4506913" y="2303463"/>
          <p14:tracePt t="24498" x="4494213" y="2303463"/>
          <p14:tracePt t="24506" x="4494213" y="2314575"/>
          <p14:tracePt t="24517" x="4494213" y="2327275"/>
          <p14:tracePt t="24525" x="4481513" y="2327275"/>
          <p14:tracePt t="24766" x="4481513" y="2339975"/>
        </p14:tracePtLst>
      </p14:laserTrace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2C0037-7C2A-45C6-9241-45A39EB62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308"/>
            <a:ext cx="5499970" cy="1021424"/>
          </a:xfrm>
        </p:spPr>
        <p:txBody>
          <a:bodyPr anchor="b">
            <a:normAutofit/>
          </a:bodyPr>
          <a:lstStyle/>
          <a:p>
            <a:pPr algn="r"/>
            <a:r>
              <a:rPr lang="es-CL" sz="4000">
                <a:solidFill>
                  <a:schemeClr val="bg1"/>
                </a:solidFill>
              </a:rPr>
              <a:t>Examen Físico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1440584"/>
            <a:ext cx="62119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5DBAC1DA-ABD7-4D55-BDB0-6D355A2566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8198418"/>
              </p:ext>
            </p:extLst>
          </p:nvPr>
        </p:nvGraphicFramePr>
        <p:xfrm>
          <a:off x="387458" y="1555778"/>
          <a:ext cx="11678336" cy="4913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719541-B720-42A3-8EAB-7223DFB06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9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15"/>
    </mc:Choice>
    <mc:Fallback>
      <p:transition spd="slow" advTm="92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8" x="1139825" y="25400"/>
          <p14:tracePt t="508" x="1227138" y="50800"/>
          <p14:tracePt t="514" x="1289050" y="74613"/>
          <p14:tracePt t="522" x="1363663" y="100013"/>
          <p14:tracePt t="530" x="1427163" y="112713"/>
          <p14:tracePt t="537" x="1501775" y="150813"/>
          <p14:tracePt t="545" x="1552575" y="200025"/>
          <p14:tracePt t="553" x="1652588" y="263525"/>
          <p14:tracePt t="559" x="1778000" y="350838"/>
          <p14:tracePt t="567" x="1927225" y="438150"/>
          <p14:tracePt t="575" x="2090738" y="512763"/>
          <p14:tracePt t="583" x="2290763" y="625475"/>
          <p14:tracePt t="591" x="2603500" y="712788"/>
          <p14:tracePt t="599" x="2841625" y="788988"/>
          <p14:tracePt t="608" x="3016250" y="825500"/>
          <p14:tracePt t="615" x="3128963" y="850900"/>
          <p14:tracePt t="621" x="3205163" y="876300"/>
          <p14:tracePt t="629" x="3228975" y="876300"/>
          <p14:tracePt t="637" x="3241675" y="876300"/>
          <p14:tracePt t="685" x="3267075" y="876300"/>
          <p14:tracePt t="692" x="3305175" y="876300"/>
          <p14:tracePt t="700" x="3354388" y="876300"/>
          <p14:tracePt t="710" x="3417888" y="876300"/>
          <p14:tracePt t="716" x="3441700" y="876300"/>
          <p14:tracePt t="726" x="3454400" y="876300"/>
          <p14:tracePt t="1676" x="3405188" y="876300"/>
          <p14:tracePt t="1684" x="3341688" y="889000"/>
          <p14:tracePt t="1691" x="3267075" y="912813"/>
          <p14:tracePt t="1698" x="3216275" y="938213"/>
          <p14:tracePt t="1706" x="3192463" y="950913"/>
          <p14:tracePt t="1714" x="3167063" y="963613"/>
          <p14:tracePt t="1724" x="3128963" y="976313"/>
          <p14:tracePt t="1729" x="3103563" y="989013"/>
          <p14:tracePt t="1737" x="3079750" y="989013"/>
          <p14:tracePt t="1745" x="3041650" y="989013"/>
          <p14:tracePt t="1751" x="3003550" y="989013"/>
          <p14:tracePt t="1759" x="2967038" y="989013"/>
          <p14:tracePt t="1767" x="2941638" y="976313"/>
          <p14:tracePt t="1775" x="2890838" y="963613"/>
          <p14:tracePt t="1783" x="2854325" y="963613"/>
          <p14:tracePt t="1792" x="2790825" y="950913"/>
          <p14:tracePt t="1799" x="2754313" y="950913"/>
          <p14:tracePt t="1808" x="2703513" y="950913"/>
          <p14:tracePt t="1815" x="2654300" y="963613"/>
          <p14:tracePt t="1821" x="2603500" y="963613"/>
          <p14:tracePt t="1829" x="2554288" y="963613"/>
          <p14:tracePt t="1837" x="2478088" y="963613"/>
          <p14:tracePt t="1845" x="2428875" y="963613"/>
          <p14:tracePt t="1853" x="2390775" y="963613"/>
          <p14:tracePt t="1861" x="2352675" y="963613"/>
          <p14:tracePt t="1869" x="2339975" y="963613"/>
          <p14:tracePt t="1877" x="2316163" y="963613"/>
          <p14:tracePt t="1883" x="2303463" y="963613"/>
          <p14:tracePt t="1939" x="2290763" y="963613"/>
          <p14:tracePt t="1948" x="2252663" y="963613"/>
          <p14:tracePt t="1953" x="2178050" y="989013"/>
          <p14:tracePt t="1963" x="2103438" y="1014413"/>
          <p14:tracePt t="1969" x="2052638" y="1038225"/>
          <p14:tracePt t="1977" x="1978025" y="1063625"/>
          <p14:tracePt t="1985" x="1903413" y="1089025"/>
          <p14:tracePt t="1993" x="1839913" y="1114425"/>
          <p14:tracePt t="2001" x="1790700" y="1125538"/>
          <p14:tracePt t="2009" x="1752600" y="1150938"/>
          <p14:tracePt t="2017" x="1714500" y="1176338"/>
          <p14:tracePt t="2024" x="1689100" y="1189038"/>
          <p14:tracePt t="2031" x="1677988" y="1214438"/>
          <p14:tracePt t="2041" x="1652588" y="1227138"/>
          <p14:tracePt t="2047" x="1614488" y="1250950"/>
          <p14:tracePt t="2057" x="1601788" y="1263650"/>
          <p14:tracePt t="2063" x="1577975" y="1276350"/>
          <p14:tracePt t="2071" x="1565275" y="1289050"/>
          <p14:tracePt t="2077" x="1552575" y="1301750"/>
          <p14:tracePt t="2085" x="1527175" y="1327150"/>
          <p14:tracePt t="2093" x="1514475" y="1339850"/>
          <p14:tracePt t="2101" x="1489075" y="1363663"/>
          <p14:tracePt t="2109" x="1476375" y="1376363"/>
          <p14:tracePt t="2117" x="1465263" y="1389063"/>
          <p14:tracePt t="2125" x="1439863" y="1401763"/>
          <p14:tracePt t="2133" x="1427163" y="1401763"/>
          <p14:tracePt t="2141" x="1414463" y="1414463"/>
          <p14:tracePt t="2147" x="1401763" y="1414463"/>
          <p14:tracePt t="2157" x="1389063" y="1414463"/>
          <p14:tracePt t="2163" x="1376363" y="1427163"/>
          <p14:tracePt t="2171" x="1363663" y="1439863"/>
          <p14:tracePt t="2180" x="1339850" y="1450975"/>
          <p14:tracePt t="2187" x="1314450" y="1476375"/>
          <p14:tracePt t="2195" x="1301750" y="1489075"/>
          <p14:tracePt t="2203" x="1276350" y="1514475"/>
          <p14:tracePt t="2209" x="1252538" y="1527175"/>
          <p14:tracePt t="2217" x="1239838" y="1539875"/>
          <p14:tracePt t="2225" x="1214438" y="1552575"/>
          <p14:tracePt t="2233" x="1201738" y="1563688"/>
          <p14:tracePt t="2241" x="1189038" y="1576388"/>
          <p14:tracePt t="2249" x="1163638" y="1601788"/>
          <p14:tracePt t="2258" x="1150938" y="1614488"/>
          <p14:tracePt t="2265" x="1114425" y="1639888"/>
          <p14:tracePt t="2274" x="1089025" y="1663700"/>
          <p14:tracePt t="2279" x="1063625" y="1689100"/>
          <p14:tracePt t="2287" x="1038225" y="1714500"/>
          <p14:tracePt t="2295" x="1027113" y="1752600"/>
          <p14:tracePt t="2303" x="1001713" y="1776413"/>
          <p14:tracePt t="2311" x="963613" y="1801813"/>
          <p14:tracePt t="2319" x="950913" y="1827213"/>
          <p14:tracePt t="2327" x="925513" y="1839913"/>
          <p14:tracePt t="2335" x="914400" y="1852613"/>
          <p14:tracePt t="2341" x="901700" y="1865313"/>
          <p14:tracePt t="2349" x="889000" y="1889125"/>
          <p14:tracePt t="2357" x="863600" y="1901825"/>
          <p14:tracePt t="2365" x="863600" y="1914525"/>
          <p14:tracePt t="2374" x="850900" y="1939925"/>
          <p14:tracePt t="2381" x="838200" y="1952625"/>
          <p14:tracePt t="2391" x="838200" y="1965325"/>
          <p14:tracePt t="2397" x="814388" y="1989138"/>
          <p14:tracePt t="2407" x="814388" y="2027238"/>
          <p14:tracePt t="2411" x="788988" y="2078038"/>
          <p14:tracePt t="2419" x="763588" y="2127250"/>
          <p14:tracePt t="2427" x="738188" y="2165350"/>
          <p14:tracePt t="2435" x="725488" y="2201863"/>
          <p14:tracePt t="2443" x="701675" y="2265363"/>
          <p14:tracePt t="2451" x="688975" y="2290763"/>
          <p14:tracePt t="2459" x="688975" y="2314575"/>
          <p14:tracePt t="2467" x="676275" y="2339975"/>
          <p14:tracePt t="2474" x="676275" y="2365375"/>
          <p14:tracePt t="2481" x="663575" y="2390775"/>
          <p14:tracePt t="2491" x="663575" y="2414588"/>
          <p14:tracePt t="2497" x="650875" y="2452688"/>
          <p14:tracePt t="2507" x="638175" y="2503488"/>
          <p14:tracePt t="2513" x="638175" y="2578100"/>
          <p14:tracePt t="2524" x="625475" y="2627313"/>
          <p14:tracePt t="2529" x="612775" y="2703513"/>
          <p14:tracePt t="2537" x="600075" y="2752725"/>
          <p14:tracePt t="2543" x="600075" y="2803525"/>
          <p14:tracePt t="2551" x="600075" y="2865438"/>
          <p14:tracePt t="2559" x="588963" y="2903538"/>
          <p14:tracePt t="2567" x="588963" y="2941638"/>
          <p14:tracePt t="2575" x="588963" y="2965450"/>
          <p14:tracePt t="2583" x="576263" y="2978150"/>
          <p14:tracePt t="2591" x="576263" y="2990850"/>
          <p14:tracePt t="2599" x="576263" y="3016250"/>
          <p14:tracePt t="2607" x="576263" y="3041650"/>
          <p14:tracePt t="2613" x="576263" y="3054350"/>
          <p14:tracePt t="2621" x="576263" y="3065463"/>
          <p14:tracePt t="2629" x="576263" y="3103563"/>
          <p14:tracePt t="2637" x="576263" y="3141663"/>
          <p14:tracePt t="2645" x="576263" y="3190875"/>
          <p14:tracePt t="2653" x="576263" y="3254375"/>
          <p14:tracePt t="2661" x="576263" y="3290888"/>
          <p14:tracePt t="2667" x="576263" y="3341688"/>
          <p14:tracePt t="2675" x="563563" y="3378200"/>
          <p14:tracePt t="2683" x="563563" y="3416300"/>
          <p14:tracePt t="2691" x="550863" y="3467100"/>
          <p14:tracePt t="2699" x="538163" y="3516313"/>
          <p14:tracePt t="2708" x="538163" y="3567113"/>
          <p14:tracePt t="2715" x="538163" y="3603625"/>
          <p14:tracePt t="2724" x="525463" y="3667125"/>
          <p14:tracePt t="2731" x="512763" y="3729038"/>
          <p14:tracePt t="2737" x="512763" y="3779838"/>
          <p14:tracePt t="2745" x="512763" y="3816350"/>
          <p14:tracePt t="2753" x="512763" y="3854450"/>
          <p14:tracePt t="2761" x="512763" y="3879850"/>
          <p14:tracePt t="2769" x="488950" y="3916363"/>
          <p14:tracePt t="2777" x="476250" y="3954463"/>
          <p14:tracePt t="2785" x="476250" y="3992563"/>
          <p14:tracePt t="2793" x="463550" y="4017963"/>
          <p14:tracePt t="2799" x="463550" y="4054475"/>
          <p14:tracePt t="2808" x="450850" y="4092575"/>
          <p14:tracePt t="2815" x="438150" y="4141788"/>
          <p14:tracePt t="2824" x="438150" y="4192588"/>
          <p14:tracePt t="2831" x="425450" y="4267200"/>
          <p14:tracePt t="2841" x="412750" y="4318000"/>
          <p14:tracePt t="2847" x="412750" y="4354513"/>
          <p14:tracePt t="2857" x="400050" y="4392613"/>
          <p14:tracePt t="2861" x="387350" y="4443413"/>
          <p14:tracePt t="2869" x="376238" y="4454525"/>
          <p14:tracePt t="2885" x="376238" y="4479925"/>
          <p14:tracePt t="2893" x="376238" y="4492625"/>
          <p14:tracePt t="2901" x="363538" y="4505325"/>
          <p14:tracePt t="2909" x="363538" y="4530725"/>
          <p14:tracePt t="2917" x="363538" y="4554538"/>
          <p14:tracePt t="2925" x="376238" y="4592638"/>
          <p14:tracePt t="2938" x="376238" y="4618038"/>
          <p14:tracePt t="2942" x="376238" y="4656138"/>
          <p14:tracePt t="2947" x="376238" y="4692650"/>
          <p14:tracePt t="2957" x="387350" y="4730750"/>
          <p14:tracePt t="2963" x="387350" y="4756150"/>
          <p14:tracePt t="2974" x="387350" y="4792663"/>
          <p14:tracePt t="2979" x="387350" y="4843463"/>
          <p14:tracePt t="2987" x="387350" y="4868863"/>
          <p14:tracePt t="2993" x="376238" y="4918075"/>
          <p14:tracePt t="3001" x="376238" y="4956175"/>
          <p14:tracePt t="3009" x="363538" y="4992688"/>
          <p14:tracePt t="3017" x="363538" y="5030788"/>
          <p14:tracePt t="3025" x="376238" y="5068888"/>
          <p14:tracePt t="3033" x="376238" y="5081588"/>
          <p14:tracePt t="3041" x="376238" y="5105400"/>
          <p14:tracePt t="3049" x="376238" y="5130800"/>
          <p14:tracePt t="3058" x="387350" y="5143500"/>
          <p14:tracePt t="3063" x="387350" y="5156200"/>
          <p14:tracePt t="3073" x="387350" y="5168900"/>
          <p14:tracePt t="3079" x="387350" y="5181600"/>
          <p14:tracePt t="3091" x="387350" y="5194300"/>
          <p14:tracePt t="3108" x="376238" y="5205413"/>
          <p14:tracePt t="3123" x="376238" y="5230813"/>
          <p14:tracePt t="3137" x="376238" y="5243513"/>
          <p14:tracePt t="3145" x="376238" y="5268913"/>
          <p14:tracePt t="3153" x="376238" y="5281613"/>
          <p14:tracePt t="3161" x="376238" y="5294313"/>
          <p14:tracePt t="3169" x="363538" y="5318125"/>
          <p14:tracePt t="3177" x="363538" y="5330825"/>
          <p14:tracePt t="3185" x="350838" y="5343525"/>
          <p14:tracePt t="3191" x="350838" y="5368925"/>
          <p14:tracePt t="3199" x="350838" y="5381625"/>
          <p14:tracePt t="3208" x="350838" y="5407025"/>
          <p14:tracePt t="3215" x="350838" y="5418138"/>
          <p14:tracePt t="3224" x="350838" y="5443538"/>
          <p14:tracePt t="3231" x="350838" y="5481638"/>
          <p14:tracePt t="3241" x="350838" y="5494338"/>
          <p14:tracePt t="3247" x="350838" y="5507038"/>
          <p14:tracePt t="3253" x="350838" y="5518150"/>
          <p14:tracePt t="3261" x="350838" y="5543550"/>
          <p14:tracePt t="3269" x="350838" y="5556250"/>
          <p14:tracePt t="3277" x="350838" y="5581650"/>
          <p14:tracePt t="3285" x="363538" y="5607050"/>
          <p14:tracePt t="3293" x="363538" y="5630863"/>
          <p14:tracePt t="3301" x="376238" y="5656263"/>
          <p14:tracePt t="3309" x="387350" y="5694363"/>
          <p14:tracePt t="3317" x="400050" y="5719763"/>
          <p14:tracePt t="3324" x="412750" y="5756275"/>
          <p14:tracePt t="3331" x="425450" y="5781675"/>
          <p14:tracePt t="3341" x="438150" y="5807075"/>
          <p14:tracePt t="3347" x="450850" y="5832475"/>
          <p14:tracePt t="3357" x="476250" y="5856288"/>
          <p14:tracePt t="3363" x="488950" y="5894388"/>
          <p14:tracePt t="3374" x="500063" y="5907088"/>
          <p14:tracePt t="3379" x="512763" y="5919788"/>
          <p14:tracePt t="3385" x="538163" y="5945188"/>
          <p14:tracePt t="3393" x="550863" y="5956300"/>
          <p14:tracePt t="3401" x="563563" y="5981700"/>
          <p14:tracePt t="3409" x="588963" y="5994400"/>
          <p14:tracePt t="3417" x="600075" y="6019800"/>
          <p14:tracePt t="3425" x="625475" y="6032500"/>
          <p14:tracePt t="3433" x="638175" y="6045200"/>
          <p14:tracePt t="3441" x="663575" y="6069013"/>
          <p14:tracePt t="3449" x="701675" y="6094413"/>
          <p14:tracePt t="3457" x="738188" y="6119813"/>
          <p14:tracePt t="3463" x="763588" y="6132513"/>
          <p14:tracePt t="3474" x="801688" y="6169025"/>
          <p14:tracePt t="3479" x="814388" y="6181725"/>
          <p14:tracePt t="3487" x="838200" y="6207125"/>
          <p14:tracePt t="3495" x="850900" y="6219825"/>
          <p14:tracePt t="3503" x="863600" y="6245225"/>
          <p14:tracePt t="3511" x="889000" y="6269038"/>
          <p14:tracePt t="3517" x="901700" y="6281738"/>
          <p14:tracePt t="3525" x="925513" y="6307138"/>
          <p14:tracePt t="3533" x="938213" y="6319838"/>
          <p14:tracePt t="3541" x="950913" y="6332538"/>
          <p14:tracePt t="3549" x="976313" y="6332538"/>
          <p14:tracePt t="3558" x="989013" y="6345238"/>
          <p14:tracePt t="3565" x="1014413" y="6357938"/>
          <p14:tracePt t="3574" x="1027113" y="6357938"/>
          <p14:tracePt t="3581" x="1038225" y="6370638"/>
          <p14:tracePt t="3587" x="1063625" y="6381750"/>
          <p14:tracePt t="3595" x="1076325" y="6394450"/>
          <p14:tracePt t="3603" x="1089025" y="6407150"/>
          <p14:tracePt t="3611" x="1101725" y="6407150"/>
          <p14:tracePt t="3619" x="1114425" y="6419850"/>
          <p14:tracePt t="3627" x="1127125" y="6432550"/>
          <p14:tracePt t="3635" x="1139825" y="6445250"/>
          <p14:tracePt t="3643" x="1163638" y="6457950"/>
          <p14:tracePt t="3649" x="1176338" y="6457950"/>
          <p14:tracePt t="3658" x="1189038" y="6470650"/>
          <p14:tracePt t="3665" x="1214438" y="6470650"/>
          <p14:tracePt t="3674" x="1227138" y="6470650"/>
          <p14:tracePt t="3681" x="1239838" y="6483350"/>
          <p14:tracePt t="3691" x="1263650" y="6494463"/>
          <p14:tracePt t="3697" x="1289050" y="6507163"/>
          <p14:tracePt t="3707" x="1314450" y="6507163"/>
          <p14:tracePt t="3711" x="1327150" y="6507163"/>
          <p14:tracePt t="3719" x="1352550" y="6519863"/>
          <p14:tracePt t="3727" x="1376363" y="6519863"/>
          <p14:tracePt t="3735" x="1401763" y="6532563"/>
          <p14:tracePt t="3743" x="1439863" y="6532563"/>
          <p14:tracePt t="3751" x="1465263" y="6532563"/>
          <p14:tracePt t="3759" x="1501775" y="6532563"/>
          <p14:tracePt t="3767" x="1539875" y="6532563"/>
          <p14:tracePt t="3775" x="1565275" y="6519863"/>
          <p14:tracePt t="3781" x="1589088" y="6519863"/>
          <p14:tracePt t="3790" x="1601788" y="6494463"/>
          <p14:tracePt t="3797" x="1627188" y="6483350"/>
          <p14:tracePt t="3807" x="1639888" y="6470650"/>
          <p14:tracePt t="3813" x="1652588" y="6457950"/>
          <p14:tracePt t="3824" x="1677988" y="6432550"/>
          <p14:tracePt t="3829" x="1689100" y="6419850"/>
          <p14:tracePt t="3837" x="1714500" y="6407150"/>
          <p14:tracePt t="3843" x="1727200" y="6381750"/>
          <p14:tracePt t="3851" x="1739900" y="6370638"/>
          <p14:tracePt t="3859" x="1765300" y="6357938"/>
          <p14:tracePt t="3867" x="1790700" y="6345238"/>
          <p14:tracePt t="3875" x="1814513" y="6332538"/>
          <p14:tracePt t="3883" x="1865313" y="6307138"/>
          <p14:tracePt t="3891" x="1914525" y="6294438"/>
          <p14:tracePt t="3899" x="1965325" y="6281738"/>
          <p14:tracePt t="3908" x="2003425" y="6257925"/>
          <p14:tracePt t="3913" x="2039938" y="6232525"/>
          <p14:tracePt t="3923" x="2052638" y="6219825"/>
          <p14:tracePt t="3929" x="2078038" y="6207125"/>
          <p14:tracePt t="3943" x="2103438" y="6169025"/>
          <p14:tracePt t="3945" x="2116138" y="6157913"/>
          <p14:tracePt t="3953" x="2139950" y="6132513"/>
          <p14:tracePt t="3961" x="2152650" y="6107113"/>
          <p14:tracePt t="3969" x="2178050" y="6081713"/>
          <p14:tracePt t="3975" x="2203450" y="6056313"/>
          <p14:tracePt t="3983" x="2228850" y="6032500"/>
          <p14:tracePt t="3991" x="2265363" y="6007100"/>
          <p14:tracePt t="3999" x="2316163" y="5981700"/>
          <p14:tracePt t="4008" x="2339975" y="5956300"/>
          <p14:tracePt t="4015" x="2365375" y="5932488"/>
          <p14:tracePt t="4024" x="2390775" y="5907088"/>
          <p14:tracePt t="4031" x="2403475" y="5881688"/>
          <p14:tracePt t="4037" x="2452688" y="5832475"/>
          <p14:tracePt t="4045" x="2465388" y="5781675"/>
          <p14:tracePt t="4053" x="2503488" y="5707063"/>
          <p14:tracePt t="4061" x="2541588" y="5643563"/>
          <p14:tracePt t="4069" x="2578100" y="5607050"/>
          <p14:tracePt t="4077" x="2590800" y="5556250"/>
          <p14:tracePt t="4085" x="2628900" y="5518150"/>
          <p14:tracePt t="4093" x="2654300" y="5494338"/>
          <p14:tracePt t="4101" x="2678113" y="5456238"/>
          <p14:tracePt t="4108" x="2690813" y="5430838"/>
          <p14:tracePt t="4115" x="2716213" y="5394325"/>
          <p14:tracePt t="4124" x="2728913" y="5318125"/>
          <p14:tracePt t="4131" x="2754313" y="5256213"/>
          <p14:tracePt t="4140" x="2767013" y="5181600"/>
          <p14:tracePt t="4147" x="2778125" y="5105400"/>
          <p14:tracePt t="4157" x="2803525" y="5043488"/>
          <p14:tracePt t="4163" x="2828925" y="4968875"/>
          <p14:tracePt t="4169" x="2841625" y="4892675"/>
          <p14:tracePt t="4177" x="2867025" y="4805363"/>
          <p14:tracePt t="4185" x="2890838" y="4730750"/>
          <p14:tracePt t="4193" x="2916238" y="4630738"/>
          <p14:tracePt t="4201" x="2967038" y="4543425"/>
          <p14:tracePt t="4209" x="2992438" y="4454525"/>
          <p14:tracePt t="4217" x="3028950" y="4367213"/>
          <p14:tracePt t="4225" x="3041650" y="4305300"/>
          <p14:tracePt t="4233" x="3067050" y="4217988"/>
          <p14:tracePt t="4240" x="3092450" y="4129088"/>
          <p14:tracePt t="4247" x="3116263" y="4041775"/>
          <p14:tracePt t="4257" x="3141663" y="3954463"/>
          <p14:tracePt t="4263" x="3154363" y="3892550"/>
          <p14:tracePt t="4273" x="3167063" y="3803650"/>
          <p14:tracePt t="4279" x="3179763" y="3729038"/>
          <p14:tracePt t="4287" x="3179763" y="3667125"/>
          <p14:tracePt t="4295" x="3179763" y="3590925"/>
          <p14:tracePt t="4301" x="3179763" y="3529013"/>
          <p14:tracePt t="4309" x="3179763" y="3454400"/>
          <p14:tracePt t="4317" x="3179763" y="3378200"/>
          <p14:tracePt t="4325" x="3179763" y="3290888"/>
          <p14:tracePt t="4333" x="3179763" y="3216275"/>
          <p14:tracePt t="4341" x="3205163" y="3116263"/>
          <p14:tracePt t="4349" x="3228975" y="3016250"/>
          <p14:tracePt t="4357" x="3254375" y="2928938"/>
          <p14:tracePt t="4363" x="3279775" y="2852738"/>
          <p14:tracePt t="4374" x="3305175" y="2778125"/>
          <p14:tracePt t="4379" x="3328988" y="2740025"/>
          <p14:tracePt t="4387" x="3328988" y="2690813"/>
          <p14:tracePt t="4395" x="3341688" y="2640013"/>
          <p14:tracePt t="4403" x="3341688" y="2603500"/>
          <p14:tracePt t="4411" x="3341688" y="2565400"/>
          <p14:tracePt t="4419" x="3341688" y="2527300"/>
          <p14:tracePt t="4427" x="3317875" y="2490788"/>
          <p14:tracePt t="4433" x="3317875" y="2439988"/>
          <p14:tracePt t="4441" x="3305175" y="2390775"/>
          <p14:tracePt t="4449" x="3279775" y="2314575"/>
          <p14:tracePt t="4458" x="3279775" y="2239963"/>
          <p14:tracePt t="4465" x="3267075" y="2178050"/>
          <p14:tracePt t="4474" x="3254375" y="2101850"/>
          <p14:tracePt t="4481" x="3228975" y="2014538"/>
          <p14:tracePt t="4491" x="3205163" y="1965325"/>
          <p14:tracePt t="4495" x="3192463" y="1901825"/>
          <p14:tracePt t="4503" x="3192463" y="1889125"/>
          <p14:tracePt t="4511" x="3179763" y="1876425"/>
          <p14:tracePt t="4519" x="3167063" y="1852613"/>
          <p14:tracePt t="4527" x="3167063" y="1839913"/>
          <p14:tracePt t="4535" x="3154363" y="1814513"/>
          <p14:tracePt t="4543" x="3141663" y="1814513"/>
          <p14:tracePt t="4551" x="3141663" y="1801813"/>
          <p14:tracePt t="4557" x="3116263" y="1776413"/>
          <p14:tracePt t="4565" x="3103563" y="1752600"/>
          <p14:tracePt t="4574" x="3079750" y="1701800"/>
          <p14:tracePt t="4581" x="3041650" y="1639888"/>
          <p14:tracePt t="4592" x="3016250" y="1563688"/>
          <p14:tracePt t="4597" x="2967038" y="1489075"/>
          <p14:tracePt t="4607" x="2916238" y="1414463"/>
          <p14:tracePt t="4614" x="2854325" y="1339850"/>
          <p14:tracePt t="4624" x="2816225" y="1263650"/>
          <p14:tracePt t="4627" x="2803525" y="1227138"/>
          <p14:tracePt t="4635" x="2778125" y="1201738"/>
          <p14:tracePt t="4643" x="2767013" y="1189038"/>
          <p14:tracePt t="4651" x="2754313" y="1176338"/>
          <p14:tracePt t="4667" x="2741613" y="1163638"/>
          <p14:tracePt t="4675" x="2728913" y="1163638"/>
          <p14:tracePt t="4683" x="2716213" y="1150938"/>
          <p14:tracePt t="4692" x="2703513" y="1138238"/>
          <p14:tracePt t="4697" x="2678113" y="1114425"/>
          <p14:tracePt t="4707" x="2654300" y="1101725"/>
          <p14:tracePt t="4713" x="2628900" y="1076325"/>
          <p14:tracePt t="4724" x="2578100" y="1063625"/>
          <p14:tracePt t="4729" x="2541588" y="1050925"/>
          <p14:tracePt t="4737" x="2465388" y="1025525"/>
          <p14:tracePt t="4746" x="2428875" y="1001713"/>
          <p14:tracePt t="4753" x="2378075" y="1001713"/>
          <p14:tracePt t="4759" x="2339975" y="976313"/>
          <p14:tracePt t="4767" x="2303463" y="950913"/>
          <p14:tracePt t="4775" x="2265363" y="938213"/>
          <p14:tracePt t="4783" x="2239963" y="938213"/>
          <p14:tracePt t="4791" x="2216150" y="912813"/>
          <p14:tracePt t="4799" x="2190750" y="912813"/>
          <p14:tracePt t="4808" x="2152650" y="901700"/>
          <p14:tracePt t="4815" x="2103438" y="901700"/>
          <p14:tracePt t="4823" x="2027238" y="901700"/>
          <p14:tracePt t="4829" x="1990725" y="901700"/>
          <p14:tracePt t="4837" x="1939925" y="901700"/>
          <p14:tracePt t="4845" x="1890713" y="901700"/>
          <p14:tracePt t="4853" x="1852613" y="912813"/>
          <p14:tracePt t="4861" x="1801813" y="925513"/>
          <p14:tracePt t="4869" x="1778000" y="938213"/>
          <p14:tracePt t="4877" x="1765300" y="938213"/>
          <p14:tracePt t="4885" x="1752600" y="938213"/>
          <p14:tracePt t="4891" x="1727200" y="950913"/>
          <p14:tracePt t="4899" x="1714500" y="950913"/>
          <p14:tracePt t="4907" x="1701800" y="963613"/>
          <p14:tracePt t="4915" x="1677988" y="963613"/>
          <p14:tracePt t="4924" x="1639888" y="976313"/>
          <p14:tracePt t="4931" x="1589088" y="989013"/>
          <p14:tracePt t="4943" x="1514475" y="1014413"/>
          <p14:tracePt t="4947" x="1427163" y="1038225"/>
          <p14:tracePt t="4953" x="1327150" y="1063625"/>
          <p14:tracePt t="4961" x="1239838" y="1089025"/>
          <p14:tracePt t="4969" x="1163638" y="1114425"/>
          <p14:tracePt t="4977" x="1114425" y="1125538"/>
          <p14:tracePt t="4985" x="1089025" y="1125538"/>
          <p14:tracePt t="4993" x="1076325" y="1138238"/>
          <p14:tracePt t="5001" x="1050925" y="1150938"/>
          <p14:tracePt t="5009" x="1038225" y="1150938"/>
          <p14:tracePt t="5017" x="1038225" y="1163638"/>
          <p14:tracePt t="5023" x="1027113" y="1176338"/>
          <p14:tracePt t="5031" x="1014413" y="1189038"/>
          <p14:tracePt t="5041" x="1001713" y="1189038"/>
          <p14:tracePt t="5047" x="989013" y="1214438"/>
          <p14:tracePt t="5056" x="963613" y="1227138"/>
          <p14:tracePt t="5063" x="938213" y="1250950"/>
          <p14:tracePt t="5073" x="925513" y="1263650"/>
          <p14:tracePt t="5079" x="901700" y="1276350"/>
          <p14:tracePt t="5085" x="863600" y="1301750"/>
          <p14:tracePt t="5093" x="850900" y="1314450"/>
          <p14:tracePt t="5101" x="825500" y="1327150"/>
          <p14:tracePt t="5109" x="814388" y="1350963"/>
          <p14:tracePt t="5117" x="801688" y="1350963"/>
          <p14:tracePt t="5125" x="788988" y="1376363"/>
          <p14:tracePt t="5141" x="776288" y="1389063"/>
          <p14:tracePt t="5147" x="776288" y="1401763"/>
          <p14:tracePt t="5157" x="776288" y="1414463"/>
          <p14:tracePt t="5163" x="776288" y="1463675"/>
          <p14:tracePt t="5173" x="776288" y="1514475"/>
          <p14:tracePt t="5179" x="776288" y="1576388"/>
          <p14:tracePt t="5187" x="776288" y="1627188"/>
          <p14:tracePt t="5195" x="776288" y="1676400"/>
          <p14:tracePt t="5203" x="776288" y="1727200"/>
          <p14:tracePt t="5211" x="776288" y="1776413"/>
          <p14:tracePt t="5217" x="763588" y="1852613"/>
          <p14:tracePt t="5225" x="763588" y="1901825"/>
          <p14:tracePt t="5233" x="738188" y="1927225"/>
          <p14:tracePt t="5241" x="738188" y="1952625"/>
          <p14:tracePt t="5249" x="725488" y="1965325"/>
          <p14:tracePt t="5258" x="712788" y="1989138"/>
          <p14:tracePt t="5265" x="712788" y="2001838"/>
          <p14:tracePt t="5273" x="688975" y="2014538"/>
          <p14:tracePt t="5279" x="676275" y="2039938"/>
          <p14:tracePt t="5287" x="650875" y="2052638"/>
          <p14:tracePt t="5295" x="638175" y="2089150"/>
          <p14:tracePt t="5303" x="612775" y="2114550"/>
          <p14:tracePt t="5312" x="600075" y="2139950"/>
          <p14:tracePt t="5319" x="576263" y="2152650"/>
          <p14:tracePt t="5327" x="563563" y="2178050"/>
          <p14:tracePt t="5335" x="550863" y="2190750"/>
          <p14:tracePt t="5343" x="538163" y="2227263"/>
          <p14:tracePt t="5349" x="525463" y="2290763"/>
          <p14:tracePt t="5357" x="500063" y="2365375"/>
          <p14:tracePt t="5365" x="488950" y="2439988"/>
          <p14:tracePt t="5374" x="463550" y="2516188"/>
          <p14:tracePt t="5381" x="438150" y="2578100"/>
          <p14:tracePt t="5391" x="425450" y="2616200"/>
          <p14:tracePt t="5397" x="425450" y="2652713"/>
          <p14:tracePt t="5407" x="425450" y="2703513"/>
          <p14:tracePt t="5411" x="412750" y="2740025"/>
          <p14:tracePt t="5419" x="412750" y="2778125"/>
          <p14:tracePt t="5427" x="412750" y="2828925"/>
          <p14:tracePt t="5435" x="412750" y="2878138"/>
          <p14:tracePt t="5443" x="425450" y="2952750"/>
          <p14:tracePt t="5451" x="450850" y="3041650"/>
          <p14:tracePt t="5459" x="476250" y="3128963"/>
          <p14:tracePt t="5467" x="500063" y="3228975"/>
          <p14:tracePt t="5474" x="525463" y="3316288"/>
          <p14:tracePt t="5481" x="550863" y="3403600"/>
          <p14:tracePt t="5491" x="576263" y="3479800"/>
          <p14:tracePt t="5497" x="600075" y="3567113"/>
          <p14:tracePt t="5507" x="600075" y="3629025"/>
          <p14:tracePt t="5513" x="600075" y="3703638"/>
          <p14:tracePt t="5523" x="600075" y="3767138"/>
          <p14:tracePt t="5529" x="600075" y="3803650"/>
          <p14:tracePt t="5537" x="588963" y="3867150"/>
          <p14:tracePt t="5543" x="563563" y="3905250"/>
          <p14:tracePt t="5551" x="550863" y="3941763"/>
          <p14:tracePt t="5559" x="538163" y="3979863"/>
          <p14:tracePt t="5567" x="525463" y="4017963"/>
          <p14:tracePt t="5575" x="500063" y="4079875"/>
          <p14:tracePt t="5583" x="500063" y="4117975"/>
          <p14:tracePt t="5591" x="500063" y="4154488"/>
          <p14:tracePt t="5599" x="500063" y="4179888"/>
          <p14:tracePt t="5607" x="500063" y="4217988"/>
          <p14:tracePt t="5613" x="500063" y="4230688"/>
          <p14:tracePt t="5623" x="500063" y="4254500"/>
          <p14:tracePt t="5629" x="500063" y="4292600"/>
          <p14:tracePt t="5637" x="500063" y="4318000"/>
          <p14:tracePt t="5645" x="525463" y="4341813"/>
          <p14:tracePt t="5653" x="525463" y="4367213"/>
          <p14:tracePt t="5661" x="525463" y="4392613"/>
          <p14:tracePt t="5669" x="538163" y="4418013"/>
          <p14:tracePt t="5675" x="550863" y="4430713"/>
          <p14:tracePt t="5683" x="550863" y="4454525"/>
          <p14:tracePt t="5691" x="550863" y="4492625"/>
          <p14:tracePt t="5699" x="550863" y="4530725"/>
          <p14:tracePt t="5708" x="563563" y="4567238"/>
          <p14:tracePt t="5715" x="576263" y="4605338"/>
          <p14:tracePt t="5724" x="588963" y="4630738"/>
          <p14:tracePt t="5731" x="588963" y="4656138"/>
          <p14:tracePt t="5741" x="600075" y="4692650"/>
          <p14:tracePt t="5745" x="625475" y="4718050"/>
          <p14:tracePt t="5753" x="625475" y="4743450"/>
          <p14:tracePt t="5761" x="650875" y="4756150"/>
          <p14:tracePt t="5769" x="663575" y="4768850"/>
          <p14:tracePt t="5777" x="663575" y="4805363"/>
          <p14:tracePt t="5785" x="688975" y="4818063"/>
          <p14:tracePt t="5793" x="688975" y="4830763"/>
          <p14:tracePt t="5801" x="688975" y="4856163"/>
          <p14:tracePt t="5815" x="688975" y="4879975"/>
          <p14:tracePt t="5824" x="688975" y="4892675"/>
          <p14:tracePt t="5831" x="701675" y="4918075"/>
          <p14:tracePt t="5841" x="701675" y="4956175"/>
          <p14:tracePt t="5847" x="712788" y="4992688"/>
          <p14:tracePt t="5856" x="712788" y="5018088"/>
          <p14:tracePt t="5863" x="712788" y="5056188"/>
          <p14:tracePt t="5869" x="712788" y="5092700"/>
          <p14:tracePt t="5877" x="712788" y="5118100"/>
          <p14:tracePt t="5885" x="712788" y="5143500"/>
          <p14:tracePt t="5893" x="712788" y="5168900"/>
          <p14:tracePt t="5901" x="701675" y="5194300"/>
          <p14:tracePt t="5909" x="701675" y="5205413"/>
          <p14:tracePt t="5917" x="701675" y="5230813"/>
          <p14:tracePt t="5925" x="701675" y="5243513"/>
          <p14:tracePt t="5933" x="701675" y="5268913"/>
          <p14:tracePt t="5940" x="701675" y="5294313"/>
          <p14:tracePt t="5947" x="701675" y="5305425"/>
          <p14:tracePt t="5957" x="701675" y="5330825"/>
          <p14:tracePt t="5963" x="712788" y="5343525"/>
          <p14:tracePt t="5973" x="712788" y="5368925"/>
          <p14:tracePt t="5979" x="712788" y="5381625"/>
          <p14:tracePt t="5987" x="712788" y="5394325"/>
          <p14:tracePt t="5995" x="712788" y="5407025"/>
          <p14:tracePt t="6001" x="712788" y="5430838"/>
          <p14:tracePt t="6009" x="712788" y="5443538"/>
          <p14:tracePt t="6017" x="712788" y="5456238"/>
          <p14:tracePt t="6025" x="712788" y="5481638"/>
          <p14:tracePt t="6033" x="712788" y="5494338"/>
          <p14:tracePt t="6041" x="712788" y="5507038"/>
          <p14:tracePt t="6049" x="712788" y="5518150"/>
          <p14:tracePt t="6057" x="712788" y="5543550"/>
          <p14:tracePt t="6063" x="712788" y="5556250"/>
          <p14:tracePt t="6073" x="712788" y="5568950"/>
          <p14:tracePt t="6079" x="712788" y="5594350"/>
          <p14:tracePt t="6090" x="712788" y="5607050"/>
          <p14:tracePt t="6095" x="712788" y="5619750"/>
          <p14:tracePt t="6103" x="725488" y="5643563"/>
          <p14:tracePt t="6111" x="725488" y="5668963"/>
          <p14:tracePt t="6119" x="725488" y="5707063"/>
          <p14:tracePt t="6127" x="738188" y="5732463"/>
          <p14:tracePt t="6133" x="738188" y="5756275"/>
          <p14:tracePt t="6141" x="750888" y="5768975"/>
          <p14:tracePt t="6149" x="750888" y="5807075"/>
          <p14:tracePt t="6157" x="750888" y="5819775"/>
          <p14:tracePt t="6165" x="763588" y="5843588"/>
          <p14:tracePt t="6174" x="776288" y="5868988"/>
          <p14:tracePt t="6181" x="788988" y="5894388"/>
          <p14:tracePt t="6190" x="814388" y="5919788"/>
          <p14:tracePt t="6195" x="825500" y="5932488"/>
          <p14:tracePt t="6203" x="838200" y="5956300"/>
          <p14:tracePt t="6211" x="850900" y="5981700"/>
          <p14:tracePt t="6219" x="876300" y="5994400"/>
          <p14:tracePt t="6227" x="889000" y="6019800"/>
          <p14:tracePt t="6235" x="901700" y="6032500"/>
          <p14:tracePt t="6243" x="914400" y="6056313"/>
          <p14:tracePt t="6259" x="914400" y="6069013"/>
          <p14:tracePt t="6265" x="925513" y="6069013"/>
          <p14:tracePt t="6273" x="925513" y="6081713"/>
          <p14:tracePt t="6281" x="950913" y="6094413"/>
          <p14:tracePt t="6290" x="963613" y="6119813"/>
          <p14:tracePt t="6297" x="976313" y="6132513"/>
          <p14:tracePt t="6307" x="1014413" y="6157913"/>
          <p14:tracePt t="6313" x="1038225" y="6169025"/>
          <p14:tracePt t="6323" x="1076325" y="6194425"/>
          <p14:tracePt t="6327" x="1114425" y="6207125"/>
          <p14:tracePt t="6335" x="1163638" y="6245225"/>
          <p14:tracePt t="6343" x="1189038" y="6269038"/>
          <p14:tracePt t="6351" x="1239838" y="6294438"/>
          <p14:tracePt t="6359" x="1252538" y="6307138"/>
          <p14:tracePt t="6367" x="1263650" y="6319838"/>
          <p14:tracePt t="6375" x="1289050" y="6332538"/>
          <p14:tracePt t="6383" x="1301750" y="6332538"/>
          <p14:tracePt t="6390" x="1314450" y="6332538"/>
          <p14:tracePt t="6397" x="1314450" y="6345238"/>
          <p14:tracePt t="6406" x="1327150" y="6345238"/>
          <p14:tracePt t="6413" x="1352550" y="6345238"/>
          <p14:tracePt t="6423" x="1376363" y="6357938"/>
          <p14:tracePt t="6429" x="1401763" y="6370638"/>
          <p14:tracePt t="6440" x="1439863" y="6381750"/>
          <p14:tracePt t="6445" x="1465263" y="6394450"/>
          <p14:tracePt t="6453" x="1489075" y="6407150"/>
          <p14:tracePt t="6459" x="1501775" y="6419850"/>
          <p14:tracePt t="6467" x="1514475" y="6419850"/>
          <p14:tracePt t="6475" x="1539875" y="6432550"/>
          <p14:tracePt t="6483" x="1552575" y="6445250"/>
          <p14:tracePt t="6491" x="1577975" y="6445250"/>
          <p14:tracePt t="6499" x="1589088" y="6457950"/>
          <p14:tracePt t="6507" x="1601788" y="6457950"/>
          <p14:tracePt t="6515" x="1627188" y="6470650"/>
          <p14:tracePt t="6523" x="1639888" y="6470650"/>
          <p14:tracePt t="6529" x="1652588" y="6470650"/>
          <p14:tracePt t="6541" x="1665288" y="6470650"/>
          <p14:tracePt t="6545" x="1689100" y="6470650"/>
          <p14:tracePt t="6553" x="1714500" y="6483350"/>
          <p14:tracePt t="6561" x="1739900" y="6483350"/>
          <p14:tracePt t="6569" x="1752600" y="6483350"/>
          <p14:tracePt t="6577" x="1778000" y="6483350"/>
          <p14:tracePt t="6585" x="1801813" y="6483350"/>
          <p14:tracePt t="6591" x="1814513" y="6483350"/>
          <p14:tracePt t="6599" x="1839913" y="6483350"/>
          <p14:tracePt t="6607" x="1865313" y="6483350"/>
          <p14:tracePt t="6615" x="1890713" y="6483350"/>
          <p14:tracePt t="6623" x="1914525" y="6470650"/>
          <p14:tracePt t="6631" x="1939925" y="6457950"/>
          <p14:tracePt t="6640" x="1965325" y="6457950"/>
          <p14:tracePt t="6647" x="2003425" y="6432550"/>
          <p14:tracePt t="6653" x="2027238" y="6419850"/>
          <p14:tracePt t="6661" x="2078038" y="6407150"/>
          <p14:tracePt t="6669" x="2116138" y="6381750"/>
          <p14:tracePt t="6677" x="2178050" y="6357938"/>
          <p14:tracePt t="6684" x="2228850" y="6332538"/>
          <p14:tracePt t="6693" x="2265363" y="6319838"/>
          <p14:tracePt t="6701" x="2303463" y="6294438"/>
          <p14:tracePt t="6709" x="2328863" y="6281738"/>
          <p14:tracePt t="6717" x="2339975" y="6257925"/>
          <p14:tracePt t="6723" x="2378075" y="6245225"/>
          <p14:tracePt t="6731" x="2378075" y="6232525"/>
          <p14:tracePt t="6747" x="2378075" y="6219825"/>
          <p14:tracePt t="6763" x="2378075" y="6194425"/>
          <p14:tracePt t="6772" x="2378075" y="6181725"/>
          <p14:tracePt t="6779" x="2378075" y="6169025"/>
          <p14:tracePt t="6785" x="2403475" y="6132513"/>
          <p14:tracePt t="6793" x="2416175" y="6094413"/>
          <p14:tracePt t="6801" x="2428875" y="6045200"/>
          <p14:tracePt t="6809" x="2452688" y="6019800"/>
          <p14:tracePt t="6817" x="2465388" y="5981700"/>
          <p14:tracePt t="6825" x="2490788" y="5956300"/>
          <p14:tracePt t="6833" x="2503488" y="5932488"/>
          <p14:tracePt t="6841" x="2528888" y="5919788"/>
          <p14:tracePt t="6847" x="2541588" y="5894388"/>
          <p14:tracePt t="6856" x="2565400" y="5868988"/>
          <p14:tracePt t="6863" x="2578100" y="5856288"/>
          <p14:tracePt t="6872" x="2603500" y="5819775"/>
          <p14:tracePt t="6879" x="2616200" y="5794375"/>
          <p14:tracePt t="6889" x="2628900" y="5781675"/>
          <p14:tracePt t="6895" x="2654300" y="5719763"/>
          <p14:tracePt t="6903" x="2678113" y="5694363"/>
          <p14:tracePt t="6911" x="2690813" y="5630863"/>
          <p14:tracePt t="6917" x="2716213" y="5568950"/>
          <p14:tracePt t="6927" x="2741613" y="5507038"/>
          <p14:tracePt t="6933" x="2767013" y="5430838"/>
          <p14:tracePt t="6941" x="2790825" y="5343525"/>
          <p14:tracePt t="6949" x="2803525" y="5268913"/>
          <p14:tracePt t="6957" x="2803525" y="5194300"/>
          <p14:tracePt t="6965" x="2828925" y="5118100"/>
          <p14:tracePt t="6973" x="2854325" y="5043488"/>
          <p14:tracePt t="6979" x="2879725" y="4968875"/>
          <p14:tracePt t="6989" x="2903538" y="4905375"/>
          <p14:tracePt t="6995" x="2928938" y="4830763"/>
          <p14:tracePt t="7003" x="2941638" y="4756150"/>
          <p14:tracePt t="7011" x="2954338" y="4705350"/>
          <p14:tracePt t="7019" x="2967038" y="4667250"/>
          <p14:tracePt t="7027" x="2967038" y="4605338"/>
          <p14:tracePt t="7035" x="2967038" y="4543425"/>
          <p14:tracePt t="7043" x="2967038" y="4479925"/>
          <p14:tracePt t="7048" x="2967038" y="4392613"/>
          <p14:tracePt t="7056" x="2967038" y="4292600"/>
          <p14:tracePt t="7065" x="2979738" y="4192588"/>
          <p14:tracePt t="7073" x="2992438" y="4067175"/>
          <p14:tracePt t="7081" x="2992438" y="3967163"/>
          <p14:tracePt t="7089" x="2992438" y="3879850"/>
          <p14:tracePt t="7097" x="2992438" y="3816350"/>
          <p14:tracePt t="7106" x="2979738" y="3779838"/>
          <p14:tracePt t="7111" x="2979738" y="3703638"/>
          <p14:tracePt t="7118" x="2967038" y="3641725"/>
          <p14:tracePt t="7127" x="2967038" y="3567113"/>
          <p14:tracePt t="7134" x="2967038" y="3516313"/>
          <p14:tracePt t="7143" x="2967038" y="3467100"/>
          <p14:tracePt t="7151" x="2967038" y="3416300"/>
          <p14:tracePt t="7158" x="2967038" y="3341688"/>
          <p14:tracePt t="7167" x="2967038" y="3254375"/>
          <p14:tracePt t="7175" x="2967038" y="3190875"/>
          <p14:tracePt t="7181" x="2967038" y="3128963"/>
          <p14:tracePt t="7189" x="2954338" y="3041650"/>
          <p14:tracePt t="7197" x="2954338" y="2965450"/>
          <p14:tracePt t="7206" x="2954338" y="2878138"/>
          <p14:tracePt t="7213" x="2954338" y="2816225"/>
          <p14:tracePt t="7222" x="2954338" y="2716213"/>
          <p14:tracePt t="7229" x="2967038" y="2616200"/>
          <p14:tracePt t="7239" x="2992438" y="2478088"/>
          <p14:tracePt t="7243" x="3016250" y="2327275"/>
          <p14:tracePt t="7251" x="3054350" y="2178050"/>
          <p14:tracePt t="7259" x="3079750" y="2001838"/>
          <p14:tracePt t="7267" x="3116263" y="1839913"/>
          <p14:tracePt t="7275" x="3141663" y="1739900"/>
          <p14:tracePt t="7283" x="3167063" y="1614488"/>
          <p14:tracePt t="7290" x="3192463" y="1527175"/>
          <p14:tracePt t="7299" x="3192463" y="1463675"/>
          <p14:tracePt t="7306" x="3205163" y="1389063"/>
          <p14:tracePt t="7313" x="3205163" y="1339850"/>
          <p14:tracePt t="7322" x="3205163" y="1263650"/>
          <p14:tracePt t="7329" x="3192463" y="1201738"/>
          <p14:tracePt t="7339" x="3192463" y="1163638"/>
          <p14:tracePt t="7345" x="3167063" y="1114425"/>
          <p14:tracePt t="7353" x="3167063" y="1076325"/>
          <p14:tracePt t="7361" x="3154363" y="1063625"/>
          <p14:tracePt t="7368" x="3141663" y="1050925"/>
          <p14:tracePt t="7375" x="3141663" y="1025525"/>
          <p14:tracePt t="7383" x="3141663" y="1014413"/>
          <p14:tracePt t="7391" x="3128963" y="1001713"/>
          <p14:tracePt t="7399" x="3116263" y="976313"/>
          <p14:tracePt t="7406" x="3103563" y="963613"/>
          <p14:tracePt t="7415" x="3092450" y="938213"/>
          <p14:tracePt t="7423" x="3079750" y="925513"/>
          <p14:tracePt t="7431" x="3067050" y="912813"/>
          <p14:tracePt t="7439" x="3054350" y="889000"/>
          <p14:tracePt t="7445" x="3041650" y="876300"/>
          <p14:tracePt t="7453" x="3016250" y="863600"/>
          <p14:tracePt t="7461" x="2992438" y="850900"/>
          <p14:tracePt t="7468" x="2967038" y="825500"/>
          <p14:tracePt t="7477" x="2928938" y="812800"/>
          <p14:tracePt t="7484" x="2867025" y="801688"/>
          <p14:tracePt t="7492" x="2828925" y="788988"/>
          <p14:tracePt t="7501" x="2790825" y="763588"/>
          <p14:tracePt t="7507" x="2754313" y="750888"/>
          <p14:tracePt t="7515" x="2703513" y="725488"/>
          <p14:tracePt t="7523" x="2654300" y="700088"/>
          <p14:tracePt t="7531" x="2578100" y="676275"/>
          <p14:tracePt t="7539" x="2503488" y="650875"/>
          <p14:tracePt t="7547" x="2441575" y="625475"/>
          <p14:tracePt t="7556" x="2365375" y="625475"/>
          <p14:tracePt t="7563" x="2290763" y="600075"/>
          <p14:tracePt t="7569" x="2239963" y="600075"/>
          <p14:tracePt t="7577" x="2178050" y="600075"/>
          <p14:tracePt t="7585" x="2103438" y="600075"/>
          <p14:tracePt t="7593" x="2039938" y="600075"/>
          <p14:tracePt t="7601" x="1952625" y="600075"/>
          <p14:tracePt t="7609" x="1878013" y="612775"/>
          <p14:tracePt t="7617" x="1790700" y="612775"/>
          <p14:tracePt t="7624" x="1714500" y="612775"/>
          <p14:tracePt t="7631" x="1639888" y="612775"/>
          <p14:tracePt t="7639" x="1577975" y="612775"/>
          <p14:tracePt t="7647" x="1527175" y="612775"/>
          <p14:tracePt t="7655" x="1489075" y="612775"/>
          <p14:tracePt t="7663" x="1452563" y="612775"/>
          <p14:tracePt t="7672" x="1439863" y="612775"/>
          <p14:tracePt t="7679" x="1401763" y="625475"/>
          <p14:tracePt t="7688" x="1376363" y="638175"/>
          <p14:tracePt t="7695" x="1352550" y="650875"/>
          <p14:tracePt t="7701" x="1289050" y="663575"/>
          <p14:tracePt t="7709" x="1214438" y="688975"/>
          <p14:tracePt t="7717" x="1127125" y="700088"/>
          <p14:tracePt t="7725" x="1027113" y="725488"/>
          <p14:tracePt t="7733" x="914400" y="750888"/>
          <p14:tracePt t="7741" x="801688" y="788988"/>
          <p14:tracePt t="7749" x="701675" y="812800"/>
          <p14:tracePt t="7756" x="588963" y="838200"/>
          <p14:tracePt t="7763" x="525463" y="863600"/>
          <p14:tracePt t="7772" x="488950" y="876300"/>
          <p14:tracePt t="7779" x="476250" y="901700"/>
          <p14:tracePt t="7789" x="476250" y="912813"/>
          <p14:tracePt t="7803" x="463550" y="925513"/>
          <p14:tracePt t="7811" x="463550" y="963613"/>
          <p14:tracePt t="7819" x="463550" y="989013"/>
          <p14:tracePt t="7827" x="450850" y="1038225"/>
          <p14:tracePt t="7833" x="425450" y="1114425"/>
          <p14:tracePt t="7840" x="400050" y="1176338"/>
          <p14:tracePt t="7849" x="387350" y="1250950"/>
          <p14:tracePt t="7856" x="376238" y="1289050"/>
          <p14:tracePt t="7865" x="363538" y="1314450"/>
          <p14:tracePt t="7873" x="363538" y="1339850"/>
          <p14:tracePt t="7881" x="363538" y="1350963"/>
          <p14:tracePt t="7889" x="363538" y="1363663"/>
          <p14:tracePt t="7897" x="363538" y="1376363"/>
          <p14:tracePt t="7903" x="363538" y="1401763"/>
          <p14:tracePt t="7911" x="363538" y="1414463"/>
          <p14:tracePt t="7919" x="363538" y="1427163"/>
          <p14:tracePt t="7927" x="363538" y="1450975"/>
          <p14:tracePt t="7940" x="363538" y="1463675"/>
          <p14:tracePt t="7943" x="363538" y="1476375"/>
          <p14:tracePt t="7951" x="363538" y="1501775"/>
          <p14:tracePt t="7956" x="363538" y="1527175"/>
          <p14:tracePt t="7965" x="363538" y="1539875"/>
          <p14:tracePt t="7973" x="363538" y="1552575"/>
          <p14:tracePt t="7981" x="363538" y="1563688"/>
          <p14:tracePt t="8323" x="363538" y="1552575"/>
          <p14:tracePt t="8625" x="363538" y="1539875"/>
          <p14:tracePt t="8634" x="376238" y="1539875"/>
          <p14:tracePt t="8642" x="376238" y="1527175"/>
          <p14:tracePt t="8662" x="387350" y="1527175"/>
          <p14:tracePt t="8669" x="387350" y="1501775"/>
          <p14:tracePt t="8677" x="412750" y="1489075"/>
          <p14:tracePt t="8685" x="412750" y="1476375"/>
          <p14:tracePt t="8691" x="425450" y="1463675"/>
          <p14:tracePt t="8699" x="438150" y="1463675"/>
          <p14:tracePt t="8707" x="450850" y="1439863"/>
          <p14:tracePt t="8715" x="463550" y="1439863"/>
          <p14:tracePt t="8723" x="463550" y="1414463"/>
          <p14:tracePt t="8731" x="476250" y="1401763"/>
          <p14:tracePt t="8740" x="476250" y="1389063"/>
          <p14:tracePt t="8747" x="488950" y="1363663"/>
          <p14:tracePt t="8753" x="512763" y="1350963"/>
          <p14:tracePt t="8762" x="525463" y="1327150"/>
          <p14:tracePt t="8769" x="538163" y="1327150"/>
          <p14:tracePt t="8777" x="538163" y="1314450"/>
          <p14:tracePt t="8785" x="550863" y="1301750"/>
          <p14:tracePt t="8817" x="550863" y="1289050"/>
          <p14:tracePt t="8893" x="563563" y="1276350"/>
          <p14:tracePt t="8902" x="576263" y="1263650"/>
          <p14:tracePt t="8910" x="588963" y="1250950"/>
          <p14:tracePt t="8917" x="600075" y="1227138"/>
          <p14:tracePt t="8925" x="625475" y="1214438"/>
          <p14:tracePt t="8943" x="663575" y="1176338"/>
          <p14:tracePt t="8947" x="676275" y="1150938"/>
          <p14:tracePt t="8956" x="701675" y="1125538"/>
          <p14:tracePt t="8963" x="712788" y="1114425"/>
          <p14:tracePt t="8973" x="725488" y="1101725"/>
          <p14:tracePt t="8979" x="750888" y="1076325"/>
          <p14:tracePt t="8990" x="763588" y="1063625"/>
          <p14:tracePt t="8995" x="788988" y="1038225"/>
          <p14:tracePt t="9003" x="801688" y="1014413"/>
          <p14:tracePt t="9011" x="825500" y="989013"/>
          <p14:tracePt t="9017" x="838200" y="950913"/>
          <p14:tracePt t="9025" x="863600" y="901700"/>
          <p14:tracePt t="9033" x="876300" y="889000"/>
          <p14:tracePt t="9041" x="889000" y="863600"/>
          <p14:tracePt t="9049" x="914400" y="812800"/>
          <p14:tracePt t="9057" x="925513" y="788988"/>
          <p14:tracePt t="9065" x="938213" y="776288"/>
          <p14:tracePt t="9073" x="938213" y="763588"/>
          <p14:tracePt t="9079" x="950913" y="738188"/>
          <p14:tracePt t="9090" x="963613" y="725488"/>
          <p14:tracePt t="9095" x="963613" y="700088"/>
          <p14:tracePt t="9103" x="976313" y="700088"/>
          <p14:tracePt t="9111" x="976313" y="688975"/>
          <p14:tracePt t="9119" x="989013" y="650875"/>
          <p14:tracePt t="9127" x="1001713" y="625475"/>
          <p14:tracePt t="9135" x="1001713" y="600075"/>
          <p14:tracePt t="9141" x="1014413" y="576263"/>
          <p14:tracePt t="9149" x="1038225" y="550863"/>
          <p14:tracePt t="9157" x="1038225" y="512763"/>
          <p14:tracePt t="9165" x="1050925" y="487363"/>
          <p14:tracePt t="9173" x="1063625" y="476250"/>
          <p14:tracePt t="9181" x="1063625" y="450850"/>
          <p14:tracePt t="9190" x="1089025" y="438150"/>
          <p14:tracePt t="9197" x="1089025" y="425450"/>
          <p14:tracePt t="9207" x="1089025" y="412750"/>
          <p14:tracePt t="9211" x="1114425" y="400050"/>
          <p14:tracePt t="9219" x="1114425" y="387350"/>
          <p14:tracePt t="9228" x="1127125" y="374650"/>
          <p14:tracePt t="9235" x="1139825" y="350838"/>
          <p14:tracePt t="9243" x="1150938" y="338138"/>
          <p14:tracePt t="9251" x="1163638" y="325438"/>
          <p14:tracePt t="9259" x="1176338" y="300038"/>
          <p14:tracePt t="9267" x="1189038" y="287338"/>
          <p14:tracePt t="9281" x="1201738" y="274638"/>
          <p14:tracePt t="9409" x="1189038" y="287338"/>
          <p14:tracePt t="9418" x="1163638" y="312738"/>
          <p14:tracePt t="9425" x="1150938" y="374650"/>
          <p14:tracePt t="9433" x="1139825" y="438150"/>
          <p14:tracePt t="9442" x="1114425" y="512763"/>
          <p14:tracePt t="9449" x="1114425" y="576263"/>
          <p14:tracePt t="9458" x="1114425" y="650875"/>
          <p14:tracePt t="9465" x="1114425" y="700088"/>
          <p14:tracePt t="9474" x="1114425" y="750888"/>
          <p14:tracePt t="9480" x="1114425" y="788988"/>
          <p14:tracePt t="9491" x="1114425" y="825500"/>
          <p14:tracePt t="9495" x="1127125" y="876300"/>
          <p14:tracePt t="9508" x="1127125" y="901700"/>
          <p14:tracePt t="9512" x="1127125" y="912813"/>
          <p14:tracePt t="9520" x="1127125" y="938213"/>
          <p14:tracePt t="9528" x="1127125" y="950913"/>
          <p14:tracePt t="9535" x="1127125" y="989013"/>
          <p14:tracePt t="9541" x="1127125" y="1038225"/>
          <p14:tracePt t="9549" x="1127125" y="1114425"/>
          <p14:tracePt t="9559" x="1114425" y="1150938"/>
          <p14:tracePt t="9565" x="1114425" y="1176338"/>
          <p14:tracePt t="9574" x="1114425" y="1201738"/>
          <p14:tracePt t="9581" x="1114425" y="1238250"/>
          <p14:tracePt t="9591" x="1114425" y="1276350"/>
          <p14:tracePt t="9598" x="1089025" y="1314450"/>
          <p14:tracePt t="9608" x="1089025" y="1339850"/>
          <p14:tracePt t="9612" x="1076325" y="1350963"/>
          <p14:tracePt t="9620" x="1050925" y="1376363"/>
          <p14:tracePt t="9627" x="1038225" y="1401763"/>
          <p14:tracePt t="9635" x="1014413" y="1414463"/>
          <p14:tracePt t="9643" x="1001713" y="1439863"/>
          <p14:tracePt t="9651" x="989013" y="1450975"/>
          <p14:tracePt t="9659" x="963613" y="1476375"/>
          <p14:tracePt t="9667" x="950913" y="1489075"/>
          <p14:tracePt t="9673" x="925513" y="1514475"/>
          <p14:tracePt t="9681" x="889000" y="1539875"/>
          <p14:tracePt t="9690" x="850900" y="1563688"/>
          <p14:tracePt t="9697" x="814388" y="1589088"/>
          <p14:tracePt t="9706" x="788988" y="1601788"/>
          <p14:tracePt t="9713" x="763588" y="1614488"/>
          <p14:tracePt t="9722" x="725488" y="1639888"/>
          <p14:tracePt t="9729" x="701675" y="1639888"/>
          <p14:tracePt t="9735" x="688975" y="1639888"/>
          <p14:tracePt t="9743" x="676275" y="1639888"/>
          <p14:tracePt t="9923" x="688975" y="1639888"/>
          <p14:tracePt t="9931" x="712788" y="1627188"/>
          <p14:tracePt t="9941" x="725488" y="1601788"/>
          <p14:tracePt t="9945" x="763588" y="1589088"/>
          <p14:tracePt t="9957" x="776288" y="1563688"/>
          <p14:tracePt t="9961" x="788988" y="1563688"/>
          <p14:tracePt t="9970" x="801688" y="1552575"/>
          <p14:tracePt t="9978" x="814388" y="1552575"/>
          <p14:tracePt t="9985" x="814388" y="1539875"/>
          <p14:tracePt t="9991" x="825500" y="1527175"/>
          <p14:tracePt t="9999" x="850900" y="1527175"/>
          <p14:tracePt t="10008" x="863600" y="1514475"/>
          <p14:tracePt t="10015" x="876300" y="1501775"/>
          <p14:tracePt t="10024" x="889000" y="1501775"/>
          <p14:tracePt t="10032" x="901700" y="1489075"/>
          <p14:tracePt t="10041" x="914400" y="1489075"/>
          <p14:tracePt t="10048" x="914400" y="1476375"/>
          <p14:tracePt t="10059" x="925513" y="1463675"/>
          <p14:tracePt t="10064" x="938213" y="1463675"/>
          <p14:tracePt t="10070" x="950913" y="1450975"/>
          <p14:tracePt t="10077" x="963613" y="1427163"/>
          <p14:tracePt t="10085" x="963613" y="1414463"/>
          <p14:tracePt t="10093" x="989013" y="1389063"/>
          <p14:tracePt t="10101" x="989013" y="1376363"/>
          <p14:tracePt t="10110" x="1014413" y="1363663"/>
          <p14:tracePt t="10117" x="1027113" y="1339850"/>
          <p14:tracePt t="10123" x="1038225" y="1327150"/>
          <p14:tracePt t="10131" x="1050925" y="1301750"/>
          <p14:tracePt t="10140" x="1063625" y="1289050"/>
          <p14:tracePt t="10147" x="1076325" y="1276350"/>
          <p14:tracePt t="10156" x="1089025" y="1263650"/>
          <p14:tracePt t="10163" x="1101725" y="1250950"/>
          <p14:tracePt t="10172" x="1114425" y="1227138"/>
          <p14:tracePt t="10179" x="1127125" y="1214438"/>
          <p14:tracePt t="10190" x="1150938" y="1201738"/>
          <p14:tracePt t="10193" x="1163638" y="1189038"/>
          <p14:tracePt t="10201" x="1189038" y="1163638"/>
          <p14:tracePt t="10209" x="1201738" y="1150938"/>
          <p14:tracePt t="10217" x="1214438" y="1138238"/>
          <p14:tracePt t="10225" x="1239838" y="1114425"/>
          <p14:tracePt t="10233" x="1252538" y="1101725"/>
          <p14:tracePt t="10241" x="1276350" y="1076325"/>
          <p14:tracePt t="10249" x="1289050" y="1063625"/>
          <p14:tracePt t="10256" x="1314450" y="1038225"/>
          <p14:tracePt t="10263" x="1327150" y="1025525"/>
          <p14:tracePt t="10273" x="1352550" y="1014413"/>
          <p14:tracePt t="10279" x="1376363" y="989013"/>
          <p14:tracePt t="10289" x="1389063" y="976313"/>
          <p14:tracePt t="10295" x="1414463" y="950913"/>
          <p14:tracePt t="10305" x="1452563" y="938213"/>
          <p14:tracePt t="10312" x="1489075" y="925513"/>
          <p14:tracePt t="10319" x="1527175" y="901700"/>
          <p14:tracePt t="10325" x="1539875" y="889000"/>
          <p14:tracePt t="10333" x="1565275" y="863600"/>
          <p14:tracePt t="10341" x="1589088" y="850900"/>
          <p14:tracePt t="10349" x="1601788" y="838200"/>
          <p14:tracePt t="10357" x="1614488" y="838200"/>
          <p14:tracePt t="10365" x="1627188" y="812800"/>
          <p14:tracePt t="10373" x="1639888" y="812800"/>
          <p14:tracePt t="10390" x="1652588" y="801688"/>
          <p14:tracePt t="10395" x="1665288" y="788988"/>
          <p14:tracePt t="10407" x="1665288" y="776288"/>
          <p14:tracePt t="10415" x="1689100" y="776288"/>
          <p14:tracePt t="10423" x="1701800" y="750888"/>
          <p14:tracePt t="10431" x="1714500" y="750888"/>
          <p14:tracePt t="10447" x="1714500" y="738188"/>
          <p14:tracePt t="10456" x="1727200" y="738188"/>
          <p14:tracePt t="10477" x="1739900" y="725488"/>
          <p14:tracePt t="10497" x="1752600" y="712788"/>
          <p14:tracePt t="10523" x="1765300" y="700088"/>
          <p14:tracePt t="10758" x="1752600" y="712788"/>
          <p14:tracePt t="10765" x="1752600" y="725488"/>
          <p14:tracePt t="10775" x="1739900" y="738188"/>
          <p14:tracePt t="10782" x="1739900" y="750888"/>
          <p14:tracePt t="10791" x="1727200" y="750888"/>
          <p14:tracePt t="10795" x="1714500" y="763588"/>
          <p14:tracePt t="10806" x="1689100" y="788988"/>
          <p14:tracePt t="10819" x="1677988" y="801688"/>
          <p14:tracePt t="10828" x="1665288" y="812800"/>
          <p14:tracePt t="10835" x="1652588" y="812800"/>
          <p14:tracePt t="10843" x="1652588" y="825500"/>
          <p14:tracePt t="10849" x="1639888" y="825500"/>
          <p14:tracePt t="10865" x="1627188" y="838200"/>
          <p14:tracePt t="10874" x="1614488" y="850900"/>
          <p14:tracePt t="10881" x="1589088" y="863600"/>
          <p14:tracePt t="10890" x="1577975" y="876300"/>
          <p14:tracePt t="10897" x="1565275" y="901700"/>
          <p14:tracePt t="10907" x="1539875" y="912813"/>
          <p14:tracePt t="10911" x="1527175" y="938213"/>
          <p14:tracePt t="10919" x="1501775" y="950913"/>
          <p14:tracePt t="10927" x="1489075" y="963613"/>
          <p14:tracePt t="10935" x="1476375" y="989013"/>
          <p14:tracePt t="10943" x="1465263" y="1001713"/>
          <p14:tracePt t="10951" x="1452563" y="1001713"/>
          <p14:tracePt t="10959" x="1439863" y="1014413"/>
          <p14:tracePt t="10967" x="1427163" y="1025525"/>
          <p14:tracePt t="10975" x="1427163" y="1038225"/>
          <p14:tracePt t="10981" x="1401763" y="1050925"/>
          <p14:tracePt t="10990" x="1401763" y="1063625"/>
          <p14:tracePt t="10997" x="1389063" y="1076325"/>
          <p14:tracePt t="11006" x="1389063" y="1089025"/>
          <p14:tracePt t="11013" x="1363663" y="1114425"/>
          <p14:tracePt t="11029" x="1363663" y="1125538"/>
          <p14:tracePt t="11039" x="1352550" y="1138238"/>
          <p14:tracePt t="11043" x="1339850" y="1150938"/>
          <p14:tracePt t="11051" x="1327150" y="1176338"/>
          <p14:tracePt t="11060" x="1301750" y="1189038"/>
          <p14:tracePt t="11067" x="1289050" y="1201738"/>
          <p14:tracePt t="11075" x="1276350" y="1227138"/>
          <p14:tracePt t="11083" x="1263650" y="1238250"/>
          <p14:tracePt t="11091" x="1252538" y="1263650"/>
          <p14:tracePt t="11099" x="1227138" y="1276350"/>
          <p14:tracePt t="11107" x="1214438" y="1289050"/>
          <p14:tracePt t="11113" x="1201738" y="1301750"/>
          <p14:tracePt t="11123" x="1189038" y="1327150"/>
          <p14:tracePt t="11129" x="1176338" y="1327150"/>
          <p14:tracePt t="11139" x="1163638" y="1339850"/>
          <p14:tracePt t="11145" x="1150938" y="1350963"/>
          <p14:tracePt t="11156" x="1139825" y="1363663"/>
          <p14:tracePt t="11162" x="1114425" y="1389063"/>
          <p14:tracePt t="11169" x="1101725" y="1401763"/>
          <p14:tracePt t="11175" x="1089025" y="1414463"/>
          <p14:tracePt t="11183" x="1063625" y="1439863"/>
          <p14:tracePt t="11191" x="1050925" y="1450975"/>
          <p14:tracePt t="11199" x="1027113" y="1463675"/>
          <p14:tracePt t="11207" x="1014413" y="1476375"/>
          <p14:tracePt t="11215" x="1001713" y="1501775"/>
          <p14:tracePt t="11231" x="989013" y="1527175"/>
          <p14:tracePt t="11245" x="989013" y="1539875"/>
          <p14:tracePt t="11255" x="963613" y="1552575"/>
          <p14:tracePt t="11265" x="963613" y="1563688"/>
          <p14:tracePt t="11273" x="950913" y="1563688"/>
          <p14:tracePt t="11281" x="938213" y="1576388"/>
          <p14:tracePt t="11289" x="925513" y="1576388"/>
          <p14:tracePt t="11297" x="925513" y="1601788"/>
          <p14:tracePt t="11304" x="901700" y="1601788"/>
          <p14:tracePt t="11315" x="901700" y="1614488"/>
          <p14:tracePt t="11343" x="889000" y="1614488"/>
          <p14:tracePt t="11373" x="889000" y="1627188"/>
          <p14:tracePt t="12321" x="901700" y="1614488"/>
          <p14:tracePt t="12330" x="914400" y="1614488"/>
          <p14:tracePt t="12338" x="938213" y="1601788"/>
          <p14:tracePt t="12346" x="950913" y="1601788"/>
          <p14:tracePt t="12355" x="963613" y="1589088"/>
          <p14:tracePt t="12360" x="976313" y="1589088"/>
          <p14:tracePt t="12368" x="989013" y="1589088"/>
          <p14:tracePt t="12377" x="1001713" y="1576388"/>
          <p14:tracePt t="12383" x="1014413" y="1576388"/>
          <p14:tracePt t="12391" x="1014413" y="1563688"/>
          <p14:tracePt t="12399" x="1027113" y="1552575"/>
          <p14:tracePt t="12406" x="1038225" y="1527175"/>
          <p14:tracePt t="12415" x="1076325" y="1514475"/>
          <p14:tracePt t="12422" x="1089025" y="1489075"/>
          <p14:tracePt t="12429" x="1114425" y="1476375"/>
          <p14:tracePt t="12440" x="1150938" y="1450975"/>
          <p14:tracePt t="12445" x="1176338" y="1439863"/>
          <p14:tracePt t="12456" x="1201738" y="1427163"/>
          <p14:tracePt t="12461" x="1214438" y="1414463"/>
          <p14:tracePt t="12472" x="1252538" y="1401763"/>
          <p14:tracePt t="12477" x="1276350" y="1376363"/>
          <p14:tracePt t="12485" x="1289050" y="1376363"/>
          <p14:tracePt t="12492" x="1314450" y="1363663"/>
          <p14:tracePt t="12500" x="1339850" y="1350963"/>
          <p14:tracePt t="12507" x="1352550" y="1350963"/>
          <p14:tracePt t="12515" x="1376363" y="1339850"/>
          <p14:tracePt t="12523" x="1401763" y="1327150"/>
          <p14:tracePt t="12532" x="1414463" y="1327150"/>
          <p14:tracePt t="12541" x="1427163" y="1314450"/>
          <p14:tracePt t="12547" x="1452563" y="1301750"/>
          <p14:tracePt t="12556" x="1465263" y="1301750"/>
          <p14:tracePt t="12561" x="1489075" y="1289050"/>
          <p14:tracePt t="12573" x="1501775" y="1276350"/>
          <p14:tracePt t="12577" x="1514475" y="1263650"/>
          <p14:tracePt t="12585" x="1552575" y="1250950"/>
          <p14:tracePt t="12593" x="1589088" y="1238250"/>
          <p14:tracePt t="12601" x="1614488" y="1227138"/>
          <p14:tracePt t="12609" x="1652588" y="1214438"/>
          <p14:tracePt t="12615" x="1689100" y="1189038"/>
          <p14:tracePt t="12623" x="1752600" y="1176338"/>
          <p14:tracePt t="12631" x="1827213" y="1150938"/>
          <p14:tracePt t="12639" x="1890713" y="1125538"/>
          <p14:tracePt t="12647" x="1952625" y="1114425"/>
          <p14:tracePt t="12655" x="2014538" y="1101725"/>
          <p14:tracePt t="12663" x="2078038" y="1076325"/>
          <p14:tracePt t="12672" x="2116138" y="1063625"/>
          <p14:tracePt t="12679" x="2127250" y="1063625"/>
          <p14:tracePt t="12685" x="2152650" y="1050925"/>
          <p14:tracePt t="12701" x="2165350" y="1050925"/>
          <p14:tracePt t="13221" x="2178050" y="1050925"/>
          <p14:tracePt t="13230" x="2190750" y="1063625"/>
          <p14:tracePt t="13238" x="2216150" y="1076325"/>
          <p14:tracePt t="13249" x="2228850" y="1089025"/>
          <p14:tracePt t="13254" x="2252663" y="1114425"/>
          <p14:tracePt t="13262" x="2278063" y="1125538"/>
          <p14:tracePt t="13271" x="2290763" y="1138238"/>
          <p14:tracePt t="13277" x="2316163" y="1138238"/>
          <p14:tracePt t="13283" x="2328863" y="1138238"/>
          <p14:tracePt t="13299" x="2352675" y="1150938"/>
          <p14:tracePt t="13409" x="2365375" y="1150938"/>
          <p14:tracePt t="13415" x="2365375" y="1138238"/>
          <p14:tracePt t="13541" x="2378075" y="1138238"/>
          <p14:tracePt t="13548" x="2378075" y="1150938"/>
          <p14:tracePt t="13557" x="2378075" y="1163638"/>
          <p14:tracePt t="13563" x="2378075" y="1176338"/>
          <p14:tracePt t="13996" x="2352675" y="1189038"/>
          <p14:tracePt t="14004" x="2078038" y="1189038"/>
          <p14:tracePt t="14010" x="1914525" y="1089025"/>
          <p14:tracePt t="14018" x="1801813" y="976313"/>
          <p14:tracePt t="14026" x="1739900" y="889000"/>
          <p14:tracePt t="14033" x="1652588" y="812800"/>
          <p14:tracePt t="14041" x="1577975" y="738188"/>
          <p14:tracePt t="14049" x="1501775" y="712788"/>
          <p14:tracePt t="14057" x="1439863" y="688975"/>
          <p14:tracePt t="14065" x="1363663" y="663575"/>
          <p14:tracePt t="14072" x="1301750" y="650875"/>
          <p14:tracePt t="14079" x="1276350" y="625475"/>
          <p14:tracePt t="14089" x="1214438" y="576263"/>
          <p14:tracePt t="14095" x="1114425" y="487363"/>
          <p14:tracePt t="14105" x="976313" y="412750"/>
          <p14:tracePt t="14111" x="738188" y="363538"/>
          <p14:tracePt t="14121" x="400050" y="287338"/>
          <p14:tracePt t="14127" x="174625" y="250825"/>
          <p14:tracePt t="14558" x="174625" y="238125"/>
          <p14:tracePt t="14643" x="150813" y="263525"/>
          <p14:tracePt t="14652" x="138113" y="312738"/>
          <p14:tracePt t="14663" x="125413" y="363538"/>
          <p14:tracePt t="14665" x="112713" y="438150"/>
          <p14:tracePt t="14674" x="87313" y="512763"/>
          <p14:tracePt t="14681" x="61913" y="588963"/>
          <p14:tracePt t="14692" x="38100" y="625475"/>
          <p14:tracePt t="14698" x="12700" y="676275"/>
          <p14:tracePt t="14705" x="0" y="725488"/>
          <p14:tracePt t="14933" x="0" y="1063625"/>
          <p14:tracePt t="14944" x="0" y="1050925"/>
          <p14:tracePt t="15209" x="12700" y="1050925"/>
          <p14:tracePt t="15218" x="50800" y="1050925"/>
          <p14:tracePt t="15227" x="138113" y="1050925"/>
          <p14:tracePt t="15233" x="274638" y="1101725"/>
          <p14:tracePt t="15241" x="450850" y="1189038"/>
          <p14:tracePt t="15249" x="588963" y="1263650"/>
          <p14:tracePt t="15255" x="725488" y="1301750"/>
          <p14:tracePt t="15263" x="850900" y="1339850"/>
          <p14:tracePt t="15271" x="989013" y="1376363"/>
          <p14:tracePt t="15279" x="1101725" y="1401763"/>
          <p14:tracePt t="15288" x="1189038" y="1427163"/>
          <p14:tracePt t="15295" x="1252538" y="1450975"/>
          <p14:tracePt t="15304" x="1314450" y="1476375"/>
          <p14:tracePt t="15311" x="1352550" y="1501775"/>
          <p14:tracePt t="15317" x="1363663" y="1514475"/>
          <p14:tracePt t="15324" x="1389063" y="1527175"/>
          <p14:tracePt t="15333" x="1427163" y="1552575"/>
          <p14:tracePt t="15341" x="1452563" y="1563688"/>
          <p14:tracePt t="15349" x="1489075" y="1589088"/>
          <p14:tracePt t="15357" x="1565275" y="1614488"/>
          <p14:tracePt t="15365" x="1627188" y="1639888"/>
          <p14:tracePt t="15373" x="1701800" y="1689100"/>
          <p14:tracePt t="15381" x="1765300" y="1714500"/>
          <p14:tracePt t="15388" x="1839913" y="1752600"/>
          <p14:tracePt t="15395" x="1914525" y="1801813"/>
          <p14:tracePt t="15403" x="1978025" y="1827213"/>
          <p14:tracePt t="15411" x="2027238" y="1852613"/>
          <p14:tracePt t="15421" x="2065338" y="1865313"/>
          <p14:tracePt t="15427" x="2090738" y="1876425"/>
          <p14:tracePt t="15435" x="2103438" y="1876425"/>
          <p14:tracePt t="15443" x="2116138" y="1889125"/>
          <p14:tracePt t="15449" x="2139950" y="1889125"/>
          <p14:tracePt t="15457" x="2152650" y="1901825"/>
          <p14:tracePt t="15465" x="2165350" y="1901825"/>
          <p14:tracePt t="15473" x="2178050" y="1901825"/>
          <p14:tracePt t="15489" x="2203450" y="1914525"/>
          <p14:tracePt t="15497" x="2216150" y="1939925"/>
          <p14:tracePt t="15505" x="2239963" y="1952625"/>
          <p14:tracePt t="15513" x="2278063" y="1989138"/>
          <p14:tracePt t="15521" x="2290763" y="2001838"/>
          <p14:tracePt t="15527" x="2316163" y="2014538"/>
          <p14:tracePt t="15535" x="2328863" y="2052638"/>
          <p14:tracePt t="15543" x="2352675" y="2078038"/>
          <p14:tracePt t="15550" x="2390775" y="2089150"/>
          <p14:tracePt t="15559" x="2441575" y="2127250"/>
          <p14:tracePt t="15566" x="2465388" y="2152650"/>
          <p14:tracePt t="15574" x="2516188" y="2165350"/>
          <p14:tracePt t="15581" x="2565400" y="2190750"/>
          <p14:tracePt t="15589" x="2590800" y="2227263"/>
          <p14:tracePt t="15597" x="2616200" y="2252663"/>
          <p14:tracePt t="15605" x="2616200" y="2265363"/>
          <p14:tracePt t="15613" x="2616200" y="2278063"/>
          <p14:tracePt t="15621" x="2628900" y="2278063"/>
          <p14:tracePt t="15629" x="2628900" y="2303463"/>
          <p14:tracePt t="15645" x="2628900" y="2314575"/>
          <p14:tracePt t="15650" x="2616200" y="2327275"/>
          <p14:tracePt t="15691" x="2603500" y="2327275"/>
          <p14:tracePt t="15703" x="2590800" y="2327275"/>
          <p14:tracePt t="15711" x="2578100" y="2327275"/>
          <p14:tracePt t="15719" x="2565400" y="2303463"/>
          <p14:tracePt t="15726" x="2541588" y="2290763"/>
          <p14:tracePt t="15733" x="2528888" y="2265363"/>
          <p14:tracePt t="15741" x="2503488" y="2252663"/>
          <p14:tracePt t="15749" x="2490788" y="2239963"/>
          <p14:tracePt t="15757" x="2478088" y="2227263"/>
          <p14:tracePt t="15765" x="2452688" y="2214563"/>
          <p14:tracePt t="15773" x="2428875" y="2201863"/>
          <p14:tracePt t="15779" x="2403475" y="2178050"/>
          <p14:tracePt t="15789" x="2352675" y="2152650"/>
          <p14:tracePt t="15795" x="2290763" y="2139950"/>
          <p14:tracePt t="15804" x="2265363" y="2127250"/>
          <p14:tracePt t="15811" x="2239963" y="2114550"/>
          <p14:tracePt t="15822" x="2203450" y="2101850"/>
          <p14:tracePt t="15827" x="2165350" y="2078038"/>
          <p14:tracePt t="15839" x="2139950" y="2065338"/>
          <p14:tracePt t="15843" x="2127250" y="2065338"/>
          <p14:tracePt t="15849" x="2103438" y="2052638"/>
          <p14:tracePt t="15865" x="2090738" y="2052638"/>
          <p14:tracePt t="15873" x="2078038" y="2039938"/>
          <p14:tracePt t="15881" x="2065338" y="2039938"/>
          <p14:tracePt t="15889" x="2052638" y="2039938"/>
          <p14:tracePt t="15897" x="2027238" y="2039938"/>
          <p14:tracePt t="15905" x="2003425" y="2039938"/>
          <p14:tracePt t="15911" x="1978025" y="2039938"/>
          <p14:tracePt t="15921" x="1952625" y="2039938"/>
          <p14:tracePt t="15927" x="1903413" y="2039938"/>
          <p14:tracePt t="15935" x="1865313" y="2039938"/>
          <p14:tracePt t="15943" x="1839913" y="2039938"/>
          <p14:tracePt t="15951" x="1827213" y="2039938"/>
          <p14:tracePt t="15959" x="1814513" y="2014538"/>
          <p14:tracePt t="15966" x="1790700" y="2014538"/>
          <p14:tracePt t="15973" x="1790700" y="1989138"/>
          <p14:tracePt t="15981" x="1778000" y="1978025"/>
          <p14:tracePt t="15989" x="1752600" y="1965325"/>
          <p14:tracePt t="15997" x="1739900" y="1939925"/>
          <p14:tracePt t="16005" x="1727200" y="1927225"/>
          <p14:tracePt t="16013" x="1701800" y="1914525"/>
          <p14:tracePt t="16021" x="1689100" y="1901825"/>
          <p14:tracePt t="16029" x="1665288" y="1876425"/>
          <p14:tracePt t="16037" x="1652588" y="1876425"/>
          <p14:tracePt t="16075" x="1627188" y="1889125"/>
          <p14:tracePt t="16083" x="1614488" y="1901825"/>
          <p14:tracePt t="16090" x="1589088" y="1939925"/>
          <p14:tracePt t="16099" x="1552575" y="1965325"/>
          <p14:tracePt t="16104" x="1514475" y="2001838"/>
          <p14:tracePt t="16113" x="1465263" y="2014538"/>
          <p14:tracePt t="16121" x="1427163" y="2039938"/>
          <p14:tracePt t="16129" x="1389063" y="2065338"/>
          <p14:tracePt t="16138" x="1363663" y="2065338"/>
          <p14:tracePt t="16145" x="1327150" y="2078038"/>
          <p14:tracePt t="16154" x="1289050" y="2101850"/>
          <p14:tracePt t="16161" x="1263650" y="2114550"/>
          <p14:tracePt t="16171" x="1239838" y="2139950"/>
          <p14:tracePt t="16175" x="1214438" y="2165350"/>
          <p14:tracePt t="16183" x="1201738" y="2178050"/>
          <p14:tracePt t="16191" x="1201738" y="2201863"/>
          <p14:tracePt t="16199" x="1201738" y="2227263"/>
          <p14:tracePt t="16207" x="1201738" y="2265363"/>
          <p14:tracePt t="16215" x="1201738" y="2303463"/>
          <p14:tracePt t="16223" x="1201738" y="2327275"/>
          <p14:tracePt t="16231" x="1201738" y="2365375"/>
          <p14:tracePt t="16237" x="1201738" y="2378075"/>
          <p14:tracePt t="16245" x="1201738" y="2390775"/>
          <p14:tracePt t="16253" x="1201738" y="2403475"/>
          <p14:tracePt t="16270" x="1214438" y="2403475"/>
          <p14:tracePt t="16293" x="1227138" y="2414588"/>
          <p14:tracePt t="16300" x="1252538" y="2427288"/>
          <p14:tracePt t="16307" x="1301750" y="2452688"/>
          <p14:tracePt t="16315" x="1376363" y="2490788"/>
          <p14:tracePt t="16323" x="1452563" y="2527300"/>
          <p14:tracePt t="16331" x="1501775" y="2540000"/>
          <p14:tracePt t="16339" x="1577975" y="2565400"/>
          <p14:tracePt t="16347" x="1614488" y="2578100"/>
          <p14:tracePt t="16355" x="1652588" y="2603500"/>
          <p14:tracePt t="16363" x="1665288" y="2603500"/>
          <p14:tracePt t="16370" x="1677988" y="2603500"/>
          <p14:tracePt t="16377" x="1701800" y="2616200"/>
          <p14:tracePt t="16386" x="1714500" y="2616200"/>
          <p14:tracePt t="16393" x="1727200" y="2616200"/>
          <p14:tracePt t="16400" x="1752600" y="2616200"/>
          <p14:tracePt t="16409" x="1790700" y="2590800"/>
          <p14:tracePt t="16416" x="1839913" y="2565400"/>
          <p14:tracePt t="16425" x="1903413" y="2540000"/>
          <p14:tracePt t="16432" x="1978025" y="2516188"/>
          <p14:tracePt t="16438" x="2039938" y="2503488"/>
          <p14:tracePt t="16447" x="2116138" y="2478088"/>
          <p14:tracePt t="16454" x="2190750" y="2452688"/>
          <p14:tracePt t="16463" x="2252663" y="2439988"/>
          <p14:tracePt t="16471" x="2328863" y="2414588"/>
          <p14:tracePt t="16479" x="2352675" y="2414588"/>
          <p14:tracePt t="16488" x="2378075" y="2414588"/>
          <p14:tracePt t="16495" x="2390775" y="2403475"/>
          <p14:tracePt t="16549" x="2403475" y="2403475"/>
          <p14:tracePt t="16579" x="2416175" y="2403475"/>
          <p14:tracePt t="16588" x="2428875" y="2390775"/>
          <p14:tracePt t="16595" x="2441575" y="2378075"/>
          <p14:tracePt t="16606" x="2465388" y="2378075"/>
          <p14:tracePt t="16611" x="2478088" y="2365375"/>
          <p14:tracePt t="16624" x="2503488" y="2352675"/>
          <p14:tracePt t="16633" x="2516188" y="2339975"/>
          <p14:tracePt t="16642" x="2541588" y="2314575"/>
          <p14:tracePt t="16650" x="2554288" y="2303463"/>
          <p14:tracePt t="16657" x="2554288" y="2290763"/>
          <p14:tracePt t="16781" x="2565400" y="2290763"/>
          <p14:tracePt t="16818" x="2578100" y="2290763"/>
          <p14:tracePt t="16826" x="2616200" y="2290763"/>
          <p14:tracePt t="16832" x="2678113" y="2290763"/>
          <p14:tracePt t="16843" x="2741613" y="2314575"/>
          <p14:tracePt t="16848" x="2854325" y="2327275"/>
          <p14:tracePt t="16855" x="2954338" y="2352675"/>
          <p14:tracePt t="16863" x="3054350" y="2352675"/>
          <p14:tracePt t="16872" x="3154363" y="2352675"/>
          <p14:tracePt t="16879" x="3254375" y="2378075"/>
          <p14:tracePt t="16888" x="3367088" y="2403475"/>
          <p14:tracePt t="16893" x="3467100" y="2427288"/>
          <p14:tracePt t="16901" x="3554413" y="2452688"/>
          <p14:tracePt t="16909" x="3592513" y="2478088"/>
          <p14:tracePt t="16917" x="3605213" y="2478088"/>
          <p14:tracePt t="16925" x="3592513" y="2503488"/>
          <p14:tracePt t="16933" x="3530600" y="2540000"/>
          <p14:tracePt t="16942" x="3441700" y="2565400"/>
          <p14:tracePt t="16949" x="3367088" y="2578100"/>
          <p14:tracePt t="17099" x="3367088" y="2590800"/>
          <p14:tracePt t="17108" x="3367088" y="2603500"/>
          <p14:tracePt t="17115" x="3367088" y="2616200"/>
          <p14:tracePt t="17126" x="3392488" y="2627313"/>
          <p14:tracePt t="17132" x="3417888" y="2652713"/>
          <p14:tracePt t="17140" x="3467100" y="2652713"/>
          <p14:tracePt t="17147" x="3517900" y="2665413"/>
          <p14:tracePt t="17155" x="3592513" y="2665413"/>
          <p14:tracePt t="17161" x="3654425" y="2665413"/>
          <p14:tracePt t="17171" x="3743325" y="2640013"/>
          <p14:tracePt t="17177" x="3817938" y="2616200"/>
          <p14:tracePt t="17188" x="3892550" y="2590800"/>
          <p14:tracePt t="17193" x="3943350" y="2565400"/>
          <p14:tracePt t="17201" x="4005263" y="2540000"/>
          <p14:tracePt t="17209" x="4068763" y="2527300"/>
          <p14:tracePt t="17217" x="4130675" y="2503488"/>
          <p14:tracePt t="17223" x="4205288" y="2478088"/>
          <p14:tracePt t="17231" x="4256088" y="2465388"/>
          <p14:tracePt t="17239" x="4318000" y="2427288"/>
          <p14:tracePt t="17247" x="4343400" y="2403475"/>
          <p14:tracePt t="17255" x="4356100" y="2390775"/>
          <p14:tracePt t="17263" x="4368800" y="2378075"/>
          <p14:tracePt t="17271" x="4394200" y="2352675"/>
          <p14:tracePt t="17279" x="4394200" y="2339975"/>
          <p14:tracePt t="17287" x="4406900" y="2314575"/>
          <p14:tracePt t="17293" x="4418013" y="2303463"/>
          <p14:tracePt t="17301" x="4443413" y="2290763"/>
          <p14:tracePt t="17309" x="4456113" y="2265363"/>
          <p14:tracePt t="17317" x="4481513" y="2252663"/>
          <p14:tracePt t="17325" x="4494213" y="2227263"/>
          <p14:tracePt t="17333" x="4506913" y="2214563"/>
          <p14:tracePt t="17341" x="4543425" y="2190750"/>
          <p14:tracePt t="17349" x="4568825" y="2178050"/>
          <p14:tracePt t="17354" x="4594225" y="2152650"/>
          <p14:tracePt t="17363" x="4619625" y="2152650"/>
          <p14:tracePt t="17371" x="4630738" y="2152650"/>
          <p14:tracePt t="17379" x="4643438" y="2139950"/>
          <p14:tracePt t="17553" x="4643438" y="2127250"/>
          <p14:tracePt t="17565" x="4656138" y="2127250"/>
          <p14:tracePt t="17574" x="4656138" y="2114550"/>
          <p14:tracePt t="17590" x="4668838" y="2101850"/>
          <p14:tracePt t="17605" x="4668838" y="2089150"/>
          <p14:tracePt t="17635" x="4681538" y="2078038"/>
          <p14:tracePt t="17759" x="4694238" y="2078038"/>
          <p14:tracePt t="17771" x="4694238" y="2065338"/>
          <p14:tracePt t="17811" x="4706938" y="2052638"/>
          <p14:tracePt t="17838" x="4706938" y="2039938"/>
          <p14:tracePt t="17899" x="4706938" y="2027238"/>
          <p14:tracePt t="17945" x="4706938" y="2014538"/>
          <p14:tracePt t="17965" x="4706938" y="2001838"/>
          <p14:tracePt t="17974" x="4706938" y="1978025"/>
          <p14:tracePt t="17981" x="4694238" y="1965325"/>
          <p14:tracePt t="17992" x="4681538" y="1927225"/>
          <p14:tracePt t="17998" x="4656138" y="1901825"/>
          <p14:tracePt t="18006" x="4643438" y="1865313"/>
          <p14:tracePt t="18011" x="4606925" y="1801813"/>
          <p14:tracePt t="18021" x="4581525" y="1789113"/>
          <p14:tracePt t="18028" x="4556125" y="1765300"/>
          <p14:tracePt t="18038" x="4543425" y="1727200"/>
          <p14:tracePt t="18044" x="4518025" y="1701800"/>
          <p14:tracePt t="18051" x="4506913" y="1676400"/>
          <p14:tracePt t="18059" x="4494213" y="1663700"/>
          <p14:tracePt t="18067" x="4481513" y="1652588"/>
          <p14:tracePt t="18075" x="4481513" y="1639888"/>
          <p14:tracePt t="18081" x="4468813" y="1639888"/>
          <p14:tracePt t="18101" x="4443413" y="1639888"/>
          <p14:tracePt t="18109" x="4430713" y="1639888"/>
          <p14:tracePt t="18117" x="4406900" y="1639888"/>
          <p14:tracePt t="18125" x="4394200" y="1639888"/>
          <p14:tracePt t="18133" x="4356100" y="1639888"/>
          <p14:tracePt t="18141" x="4330700" y="1652588"/>
          <p14:tracePt t="18147" x="4305300" y="1652588"/>
          <p14:tracePt t="18155" x="4294188" y="1652588"/>
          <p14:tracePt t="18163" x="4268788" y="1652588"/>
          <p14:tracePt t="18172" x="4256088" y="1652588"/>
          <p14:tracePt t="18209" x="4256088" y="1663700"/>
          <p14:tracePt t="18217" x="4230688" y="1676400"/>
          <p14:tracePt t="18225" x="4217988" y="1676400"/>
          <p14:tracePt t="18233" x="4205288" y="1676400"/>
          <p14:tracePt t="18241" x="4168775" y="1676400"/>
          <p14:tracePt t="18249" x="4130675" y="1689100"/>
          <p14:tracePt t="18258" x="4105275" y="1701800"/>
          <p14:tracePt t="18265" x="4092575" y="1714500"/>
          <p14:tracePt t="18272" x="4068763" y="1727200"/>
          <p14:tracePt t="18279" x="4056063" y="1739900"/>
          <p14:tracePt t="18288" x="4043363" y="1739900"/>
          <p14:tracePt t="18295" x="4030663" y="1752600"/>
          <p14:tracePt t="18304" x="4017963" y="1765300"/>
          <p14:tracePt t="18321" x="4005263" y="1765300"/>
          <p14:tracePt t="18327" x="4005263" y="1776413"/>
          <p14:tracePt t="18341" x="3992563" y="1776413"/>
          <p14:tracePt t="18349" x="3992563" y="1789113"/>
          <p14:tracePt t="18357" x="3992563" y="1801813"/>
          <p14:tracePt t="18365" x="3992563" y="1814513"/>
          <p14:tracePt t="18373" x="3992563" y="1839913"/>
          <p14:tracePt t="18381" x="3992563" y="1852613"/>
          <p14:tracePt t="18389" x="3992563" y="1865313"/>
          <p14:tracePt t="18397" x="3992563" y="1876425"/>
          <p14:tracePt t="18404" x="3992563" y="1889125"/>
          <p14:tracePt t="18411" x="3992563" y="1901825"/>
          <p14:tracePt t="18421" x="3992563" y="1927225"/>
          <p14:tracePt t="18439" x="3992563" y="1939925"/>
          <p14:tracePt t="18547" x="3968750" y="1939925"/>
          <p14:tracePt t="18555" x="3905250" y="1939925"/>
          <p14:tracePt t="18564" x="3843338" y="1939925"/>
          <p14:tracePt t="18572" x="3805238" y="1939925"/>
          <p14:tracePt t="18580" x="3779838" y="1939925"/>
          <p14:tracePt t="18587" x="3767138" y="1952625"/>
          <p14:tracePt t="18772" x="3767138" y="1965325"/>
          <p14:tracePt t="18781" x="3792538" y="1965325"/>
          <p14:tracePt t="18789" x="3792538" y="1978025"/>
          <p14:tracePt t="18794" x="3805238" y="1978025"/>
          <p14:tracePt t="18811" x="3817938" y="1978025"/>
          <p14:tracePt t="18820" x="3817938" y="1989138"/>
          <p14:tracePt t="18826" x="3830638" y="1989138"/>
          <p14:tracePt t="18847" x="3843338" y="1989138"/>
          <p14:tracePt t="18918" x="3856038" y="1989138"/>
          <p14:tracePt t="18939" x="3856038" y="1978025"/>
          <p14:tracePt t="18948" x="3856038" y="1952625"/>
          <p14:tracePt t="18963" x="3856038" y="1939925"/>
          <p14:tracePt t="18979" x="3856038" y="1914525"/>
          <p14:tracePt t="18988" x="3843338" y="1901825"/>
          <p14:tracePt t="18993" x="3830638" y="1889125"/>
          <p14:tracePt t="19001" x="3830638" y="1865313"/>
          <p14:tracePt t="19009" x="3805238" y="1852613"/>
          <p14:tracePt t="19017" x="3792538" y="1827213"/>
          <p14:tracePt t="19025" x="3779838" y="1801813"/>
          <p14:tracePt t="19033" x="3767138" y="1789113"/>
          <p14:tracePt t="19041" x="3767138" y="1765300"/>
          <p14:tracePt t="19049" x="3756025" y="1752600"/>
          <p14:tracePt t="19057" x="3756025" y="1739900"/>
          <p14:tracePt t="19063" x="3743325" y="1714500"/>
          <p14:tracePt t="19072" x="3743325" y="1701800"/>
          <p14:tracePt t="19088" x="3730625" y="1689100"/>
          <p14:tracePt t="19095" x="3730625" y="1676400"/>
          <p14:tracePt t="19104" x="3717925" y="1676400"/>
          <p14:tracePt t="19161" x="3705225" y="1676400"/>
          <p14:tracePt t="19181" x="3705225" y="1689100"/>
          <p14:tracePt t="19190" x="3717925" y="1701800"/>
          <p14:tracePt t="19196" x="3717925" y="1714500"/>
          <p14:tracePt t="19203" x="3743325" y="1739900"/>
          <p14:tracePt t="19212" x="3756025" y="1752600"/>
          <p14:tracePt t="19221" x="3779838" y="1776413"/>
          <p14:tracePt t="19227" x="3792538" y="1789113"/>
          <p14:tracePt t="19237" x="3817938" y="1814513"/>
          <p14:tracePt t="19243" x="3830638" y="1827213"/>
          <p14:tracePt t="19254" x="3843338" y="1839913"/>
          <p14:tracePt t="19257" x="3867150" y="1865313"/>
          <p14:tracePt t="19265" x="3879850" y="1865313"/>
          <p14:tracePt t="19273" x="3905250" y="1876425"/>
          <p14:tracePt t="19281" x="3930650" y="1901825"/>
          <p14:tracePt t="19289" x="3956050" y="1901825"/>
          <p14:tracePt t="19297" x="3992563" y="1901825"/>
          <p14:tracePt t="19305" x="4017963" y="1914525"/>
          <p14:tracePt t="19313" x="4043363" y="1927225"/>
          <p14:tracePt t="19321" x="4081463" y="1927225"/>
          <p14:tracePt t="19327" x="4092575" y="1939925"/>
          <p14:tracePt t="19337" x="4105275" y="1939925"/>
          <p14:tracePt t="19344" x="4117975" y="1939925"/>
          <p14:tracePt t="19353" x="4143375" y="1939925"/>
          <p14:tracePt t="19359" x="4156075" y="1927225"/>
          <p14:tracePt t="19367" x="4192588" y="1914525"/>
          <p14:tracePt t="19375" x="4230688" y="1901825"/>
          <p14:tracePt t="19383" x="4256088" y="1889125"/>
          <p14:tracePt t="19389" x="4268788" y="1876425"/>
          <p14:tracePt t="19397" x="4294188" y="1852613"/>
          <p14:tracePt t="19405" x="4318000" y="1852613"/>
          <p14:tracePt t="19413" x="4330700" y="1839913"/>
          <p14:tracePt t="19421" x="4356100" y="1827213"/>
          <p14:tracePt t="19429" x="4368800" y="1814513"/>
          <p14:tracePt t="19438" x="4381500" y="1814513"/>
          <p14:tracePt t="19445" x="4406900" y="1801813"/>
          <p14:tracePt t="19455" x="4418013" y="1789113"/>
          <p14:tracePt t="19459" x="4430713" y="1789113"/>
          <p14:tracePt t="19467" x="4456113" y="1789113"/>
          <p14:tracePt t="19475" x="4456113" y="1765300"/>
          <p14:tracePt t="19483" x="4468813" y="1752600"/>
          <p14:tracePt t="19491" x="4481513" y="1739900"/>
          <p14:tracePt t="19499" x="4481513" y="1714500"/>
          <p14:tracePt t="19507" x="4481513" y="1701800"/>
          <p14:tracePt t="19515" x="4481513" y="1689100"/>
          <p14:tracePt t="19521" x="4481513" y="1663700"/>
          <p14:tracePt t="19529" x="4481513" y="1652588"/>
          <p14:tracePt t="19538" x="4481513" y="1639888"/>
          <p14:tracePt t="19545" x="4481513" y="1627188"/>
          <p14:tracePt t="19554" x="4481513" y="1601788"/>
          <p14:tracePt t="19561" x="4481513" y="1589088"/>
          <p14:tracePt t="19571" x="4481513" y="1576388"/>
          <p14:tracePt t="19577" x="4481513" y="1552575"/>
          <p14:tracePt t="19583" x="4468813" y="1552575"/>
          <p14:tracePt t="19591" x="4443413" y="1527175"/>
          <p14:tracePt t="19599" x="4418013" y="1514475"/>
          <p14:tracePt t="19607" x="4406900" y="1489075"/>
          <p14:tracePt t="19615" x="4330700" y="1476375"/>
          <p14:tracePt t="19623" x="4294188" y="1463675"/>
          <p14:tracePt t="19631" x="4230688" y="1450975"/>
          <p14:tracePt t="19639" x="4156075" y="1439863"/>
          <p14:tracePt t="19647" x="4092575" y="1439863"/>
          <p14:tracePt t="19654" x="4056063" y="1439863"/>
          <p14:tracePt t="19661" x="4017963" y="1439863"/>
          <p14:tracePt t="19670" x="4005263" y="1439863"/>
          <p14:tracePt t="19677" x="3992563" y="1439863"/>
          <p14:tracePt t="19727" x="3979863" y="1439863"/>
          <p14:tracePt t="19739" x="3979863" y="1450975"/>
          <p14:tracePt t="19747" x="3956050" y="1463675"/>
          <p14:tracePt t="19756" x="3930650" y="1476375"/>
          <p14:tracePt t="19763" x="3905250" y="1501775"/>
          <p14:tracePt t="19771" x="3867150" y="1527175"/>
          <p14:tracePt t="19779" x="3817938" y="1539875"/>
          <p14:tracePt t="19788" x="3805238" y="1552575"/>
          <p14:tracePt t="19794" x="3792538" y="1563688"/>
          <p14:tracePt t="19803" x="3767138" y="1576388"/>
          <p14:tracePt t="19817" x="3756025" y="1589088"/>
          <p14:tracePt t="19843" x="3756025" y="1601788"/>
          <p14:tracePt t="19852" x="3743325" y="1601788"/>
          <p14:tracePt t="19859" x="3730625" y="1627188"/>
          <p14:tracePt t="19875" x="3730625" y="1639888"/>
          <p14:tracePt t="19883" x="3730625" y="1652588"/>
          <p14:tracePt t="19891" x="3730625" y="1663700"/>
          <p14:tracePt t="19899" x="3730625" y="1676400"/>
          <p14:tracePt t="19907" x="3730625" y="1714500"/>
          <p14:tracePt t="19913" x="3730625" y="1727200"/>
          <p14:tracePt t="19921" x="3730625" y="1739900"/>
          <p14:tracePt t="19929" x="3730625" y="1752600"/>
          <p14:tracePt t="19938" x="3730625" y="1776413"/>
          <p14:tracePt t="19945" x="3730625" y="1789113"/>
          <p14:tracePt t="19956" x="3730625" y="1801813"/>
          <p14:tracePt t="19961" x="3730625" y="1827213"/>
          <p14:tracePt t="19971" x="3730625" y="1839913"/>
          <p14:tracePt t="19983" x="3730625" y="1865313"/>
          <p14:tracePt t="19999" x="3730625" y="1876425"/>
          <p14:tracePt t="20007" x="3743325" y="1901825"/>
          <p14:tracePt t="20015" x="3743325" y="1914525"/>
          <p14:tracePt t="20023" x="3756025" y="1927225"/>
          <p14:tracePt t="20031" x="3767138" y="1939925"/>
          <p14:tracePt t="20039" x="3792538" y="1952625"/>
          <p14:tracePt t="20045" x="3792538" y="1978025"/>
          <p14:tracePt t="20054" x="3817938" y="1989138"/>
          <p14:tracePt t="20061" x="3817938" y="2001838"/>
          <p14:tracePt t="20291" x="3817938" y="1989138"/>
          <p14:tracePt t="20300" x="3792538" y="1978025"/>
          <p14:tracePt t="20309" x="3779838" y="1952625"/>
          <p14:tracePt t="20313" x="3756025" y="1927225"/>
          <p14:tracePt t="20323" x="3743325" y="1901825"/>
          <p14:tracePt t="20329" x="3730625" y="1876425"/>
          <p14:tracePt t="20337" x="3717925" y="1839913"/>
          <p14:tracePt t="20345" x="3705225" y="1814513"/>
          <p14:tracePt t="20353" x="3692525" y="1789113"/>
          <p14:tracePt t="20361" x="3679825" y="1776413"/>
          <p14:tracePt t="20370" x="3679825" y="1752600"/>
          <p14:tracePt t="20375" x="3679825" y="1739900"/>
          <p14:tracePt t="20383" x="3667125" y="1727200"/>
          <p14:tracePt t="20511" x="3667125" y="1714500"/>
          <p14:tracePt t="32496" x="3667125" y="1727200"/>
          <p14:tracePt t="32504" x="3667125" y="1739900"/>
          <p14:tracePt t="32512" x="3667125" y="1765300"/>
          <p14:tracePt t="32520" x="3679825" y="1776413"/>
          <p14:tracePt t="32528" x="3679825" y="1789113"/>
          <p14:tracePt t="32535" x="3679825" y="1814513"/>
          <p14:tracePt t="32543" x="3679825" y="1827213"/>
          <p14:tracePt t="32552" x="3679825" y="1852613"/>
          <p14:tracePt t="32557" x="3679825" y="1865313"/>
          <p14:tracePt t="32569" x="3679825" y="1889125"/>
          <p14:tracePt t="32573" x="3679825" y="1914525"/>
          <p14:tracePt t="32581" x="3679825" y="1927225"/>
          <p14:tracePt t="32589" x="3679825" y="1939925"/>
          <p14:tracePt t="32597" x="3679825" y="1965325"/>
          <p14:tracePt t="32605" x="3679825" y="1978025"/>
          <p14:tracePt t="32613" x="3692525" y="1989138"/>
          <p14:tracePt t="32619" x="3705225" y="2014538"/>
          <p14:tracePt t="32636" x="3705225" y="2027238"/>
          <p14:tracePt t="32643" x="3705225" y="2039938"/>
          <p14:tracePt t="32651" x="3717925" y="2052638"/>
          <p14:tracePt t="32659" x="3717925" y="2078038"/>
          <p14:tracePt t="32668" x="3730625" y="2089150"/>
          <p14:tracePt t="32675" x="3730625" y="2101850"/>
          <p14:tracePt t="32684" x="3743325" y="2127250"/>
          <p14:tracePt t="32689" x="3756025" y="2139950"/>
          <p14:tracePt t="32697" x="3756025" y="2152650"/>
          <p14:tracePt t="32705" x="3756025" y="2165350"/>
          <p14:tracePt t="32713" x="3756025" y="2178050"/>
          <p14:tracePt t="32783" x="3756025" y="2190750"/>
          <p14:tracePt t="32825" x="3756025" y="2201863"/>
          <p14:tracePt t="32884" x="3756025" y="2214563"/>
          <p14:tracePt t="32891" x="3756025" y="2227263"/>
          <p14:tracePt t="32900" x="3756025" y="2239963"/>
          <p14:tracePt t="32910" x="3756025" y="2265363"/>
          <p14:tracePt t="32919" x="3756025" y="2278063"/>
          <p14:tracePt t="32923" x="3756025" y="2290763"/>
          <p14:tracePt t="32940" x="3756025" y="2327275"/>
          <p14:tracePt t="32948" x="3756025" y="2352675"/>
          <p14:tracePt t="32953" x="3756025" y="2365375"/>
          <p14:tracePt t="32961" x="3756025" y="2403475"/>
          <p14:tracePt t="32969" x="3756025" y="2427288"/>
          <p14:tracePt t="32977" x="3756025" y="2465388"/>
          <p14:tracePt t="32985" x="3756025" y="2490788"/>
          <p14:tracePt t="32993" x="3756025" y="2503488"/>
          <p14:tracePt t="33001" x="3756025" y="2516188"/>
          <p14:tracePt t="33009" x="3767138" y="2527300"/>
          <p14:tracePt t="33079" x="3779838" y="2527300"/>
          <p14:tracePt t="33085" x="3792538" y="2516188"/>
          <p14:tracePt t="33095" x="3817938" y="2490788"/>
          <p14:tracePt t="33102" x="3830638" y="2465388"/>
          <p14:tracePt t="33110" x="3856038" y="2452688"/>
          <p14:tracePt t="33118" x="3879850" y="2414588"/>
          <p14:tracePt t="33125" x="3917950" y="2365375"/>
          <p14:tracePt t="33134" x="3943350" y="2314575"/>
          <p14:tracePt t="33141" x="3979863" y="2265363"/>
          <p14:tracePt t="33148" x="4005263" y="2201863"/>
          <p14:tracePt t="33156" x="4017963" y="2178050"/>
          <p14:tracePt t="33164" x="4030663" y="2152650"/>
          <p14:tracePt t="33171" x="4030663" y="2114550"/>
          <p14:tracePt t="33179" x="4030663" y="2089150"/>
          <p14:tracePt t="33187" x="4030663" y="2052638"/>
          <p14:tracePt t="33195" x="4030663" y="2039938"/>
          <p14:tracePt t="33203" x="4030663" y="2027238"/>
          <p14:tracePt t="33209" x="4030663" y="2014538"/>
          <p14:tracePt t="33218" x="4017963" y="2014538"/>
          <p14:tracePt t="33237" x="4017963" y="2001838"/>
          <p14:tracePt t="33273" x="4005263" y="2001838"/>
          <p14:tracePt t="33295" x="3979863" y="2001838"/>
          <p14:tracePt t="33303" x="3943350" y="2014538"/>
          <p14:tracePt t="33311" x="3905250" y="2039938"/>
          <p14:tracePt t="33319" x="3879850" y="2052638"/>
          <p14:tracePt t="33327" x="3843338" y="2052638"/>
          <p14:tracePt t="33335" x="3830638" y="2065338"/>
          <p14:tracePt t="33341" x="3817938" y="2078038"/>
          <p14:tracePt t="33351" x="3792538" y="2089150"/>
          <p14:tracePt t="33357" x="3792538" y="2114550"/>
          <p14:tracePt t="33368" x="3779838" y="2114550"/>
          <p14:tracePt t="33373" x="3767138" y="2127250"/>
          <p14:tracePt t="33381" x="3767138" y="2152650"/>
          <p14:tracePt t="33389" x="3767138" y="2190750"/>
          <p14:tracePt t="33397" x="3767138" y="2214563"/>
          <p14:tracePt t="33405" x="3767138" y="2227263"/>
          <p14:tracePt t="33411" x="3767138" y="2239963"/>
          <p14:tracePt t="33419" x="3767138" y="2265363"/>
          <p14:tracePt t="33427" x="3779838" y="2278063"/>
          <p14:tracePt t="33435" x="3779838" y="2290763"/>
          <p14:tracePt t="33443" x="3792538" y="2290763"/>
          <p14:tracePt t="33451" x="3792538" y="2303463"/>
          <p14:tracePt t="33497" x="3805238" y="2303463"/>
          <p14:tracePt t="33509" x="3817938" y="2290763"/>
          <p14:tracePt t="33517" x="3817938" y="2278063"/>
          <p14:tracePt t="33525" x="3843338" y="2252663"/>
          <p14:tracePt t="33535" x="3843338" y="2239963"/>
          <p14:tracePt t="33539" x="3856038" y="2227263"/>
          <p14:tracePt t="33547" x="3856038" y="2201863"/>
          <p14:tracePt t="33555" x="3856038" y="2178050"/>
          <p14:tracePt t="33563" x="3856038" y="2165350"/>
          <p14:tracePt t="33571" x="3856038" y="2139950"/>
          <p14:tracePt t="33579" x="3830638" y="2127250"/>
          <p14:tracePt t="33587" x="3817938" y="2114550"/>
          <p14:tracePt t="33595" x="3792538" y="2101850"/>
          <p14:tracePt t="33603" x="3779838" y="2078038"/>
          <p14:tracePt t="33609" x="3767138" y="2078038"/>
          <p14:tracePt t="33645" x="3756025" y="2078038"/>
          <p14:tracePt t="33661" x="3743325" y="2089150"/>
          <p14:tracePt t="33669" x="3717925" y="2101850"/>
          <p14:tracePt t="33675" x="3705225" y="2127250"/>
          <p14:tracePt t="33684" x="3679825" y="2152650"/>
          <p14:tracePt t="33691" x="3667125" y="2165350"/>
          <p14:tracePt t="33702" x="3667125" y="2190750"/>
          <p14:tracePt t="33707" x="3667125" y="2214563"/>
          <p14:tracePt t="33718" x="3667125" y="2227263"/>
          <p14:tracePt t="33723" x="3667125" y="2239963"/>
          <p14:tracePt t="33745" x="3667125" y="2252663"/>
          <p14:tracePt t="33753" x="3679825" y="2252663"/>
          <p14:tracePt t="33761" x="3692525" y="2252663"/>
          <p14:tracePt t="33769" x="3705225" y="2252663"/>
          <p14:tracePt t="33777" x="3717925" y="2252663"/>
          <p14:tracePt t="33785" x="3756025" y="2239963"/>
          <p14:tracePt t="33793" x="3767138" y="2227263"/>
          <p14:tracePt t="33802" x="3779838" y="2201863"/>
          <p14:tracePt t="33807" x="3792538" y="2178050"/>
          <p14:tracePt t="33818" x="3792538" y="2165350"/>
          <p14:tracePt t="33823" x="3792538" y="2152650"/>
          <p14:tracePt t="33831" x="3792538" y="2127250"/>
          <p14:tracePt t="33839" x="3792538" y="2114550"/>
          <p14:tracePt t="33847" x="3779838" y="2089150"/>
          <p14:tracePt t="33855" x="3767138" y="2065338"/>
          <p14:tracePt t="33863" x="3743325" y="2052638"/>
          <p14:tracePt t="33869" x="3717925" y="2027238"/>
          <p14:tracePt t="33877" x="3692525" y="2001838"/>
          <p14:tracePt t="33885" x="3667125" y="1989138"/>
          <p14:tracePt t="33893" x="3654425" y="1978025"/>
          <p14:tracePt t="33943" x="3643313" y="1978025"/>
          <p14:tracePt t="33951" x="3643313" y="1989138"/>
          <p14:tracePt t="33962" x="3643313" y="2014538"/>
          <p14:tracePt t="33967" x="3643313" y="2027238"/>
          <p14:tracePt t="33975" x="3643313" y="2052638"/>
          <p14:tracePt t="33984" x="3654425" y="2065338"/>
          <p14:tracePt t="33991" x="3654425" y="2078038"/>
          <p14:tracePt t="33997" x="3679825" y="2089150"/>
          <p14:tracePt t="34005" x="3692525" y="2101850"/>
          <p14:tracePt t="34013" x="3705225" y="2127250"/>
          <p14:tracePt t="34021" x="3717925" y="2127250"/>
          <p14:tracePt t="34029" x="3730625" y="2139950"/>
          <p14:tracePt t="34037" x="3756025" y="2139950"/>
          <p14:tracePt t="34045" x="3767138" y="2139950"/>
          <p14:tracePt t="34053" x="3792538" y="2114550"/>
          <p14:tracePt t="34061" x="3805238" y="2089150"/>
          <p14:tracePt t="34068" x="3805238" y="2078038"/>
          <p14:tracePt t="34075" x="3817938" y="2052638"/>
          <p14:tracePt t="34084" x="3817938" y="2014538"/>
          <p14:tracePt t="34091" x="3817938" y="1989138"/>
          <p14:tracePt t="34101" x="3792538" y="1952625"/>
          <p14:tracePt t="34107" x="3779838" y="1901825"/>
          <p14:tracePt t="34118" x="3756025" y="1839913"/>
          <p14:tracePt t="34123" x="3717925" y="1801813"/>
          <p14:tracePt t="34129" x="3705225" y="1765300"/>
          <p14:tracePt t="34137" x="3679825" y="1752600"/>
          <p14:tracePt t="34145" x="3654425" y="1739900"/>
          <p14:tracePt t="34153" x="3630613" y="1739900"/>
          <p14:tracePt t="34161" x="3617913" y="1739900"/>
          <p14:tracePt t="34169" x="3592513" y="1752600"/>
          <p14:tracePt t="34177" x="3579813" y="1776413"/>
          <p14:tracePt t="34185" x="3554413" y="1801813"/>
          <p14:tracePt t="34193" x="3554413" y="1827213"/>
          <p14:tracePt t="34201" x="3554413" y="1876425"/>
          <p14:tracePt t="34207" x="3554413" y="1914525"/>
          <p14:tracePt t="34217" x="3554413" y="1965325"/>
          <p14:tracePt t="34223" x="3567113" y="1989138"/>
          <p14:tracePt t="34231" x="3579813" y="2014538"/>
          <p14:tracePt t="34239" x="3605213" y="2027238"/>
          <p14:tracePt t="34247" x="3617913" y="2052638"/>
          <p14:tracePt t="34255" x="3643313" y="2065338"/>
          <p14:tracePt t="34261" x="3654425" y="2078038"/>
          <p14:tracePt t="34269" x="3667125" y="2078038"/>
          <p14:tracePt t="34277" x="3679825" y="2078038"/>
          <p14:tracePt t="34285" x="3692525" y="2078038"/>
          <p14:tracePt t="34293" x="3705225" y="2078038"/>
          <p14:tracePt t="34301" x="3730625" y="2078038"/>
          <p14:tracePt t="34309" x="3756025" y="2065338"/>
          <p14:tracePt t="34319" x="3767138" y="2052638"/>
          <p14:tracePt t="34325" x="3792538" y="2027238"/>
          <p14:tracePt t="34331" x="3805238" y="2014538"/>
          <p14:tracePt t="34339" x="3830638" y="2001838"/>
          <p14:tracePt t="34347" x="3843338" y="1978025"/>
          <p14:tracePt t="34355" x="3856038" y="1952625"/>
          <p14:tracePt t="34363" x="3856038" y="1927225"/>
          <p14:tracePt t="34371" x="3843338" y="1889125"/>
          <p14:tracePt t="34379" x="3830638" y="1852613"/>
          <p14:tracePt t="34387" x="3805238" y="1827213"/>
          <p14:tracePt t="34393" x="3779838" y="1814513"/>
          <p14:tracePt t="34401" x="3756025" y="1789113"/>
          <p14:tracePt t="34409" x="3717925" y="1776413"/>
          <p14:tracePt t="34417" x="3667125" y="1765300"/>
          <p14:tracePt t="34425" x="3643313" y="1765300"/>
          <p14:tracePt t="34433" x="3630613" y="1765300"/>
          <p14:tracePt t="34441" x="3617913" y="1765300"/>
          <p14:tracePt t="34451" x="3605213" y="1776413"/>
          <p14:tracePt t="34457" x="3592513" y="1789113"/>
          <p14:tracePt t="34463" x="3592513" y="1801813"/>
          <p14:tracePt t="34471" x="3592513" y="1814513"/>
          <p14:tracePt t="34478" x="3592513" y="1827213"/>
          <p14:tracePt t="34486" x="3592513" y="1852613"/>
          <p14:tracePt t="34495" x="3592513" y="1889125"/>
          <p14:tracePt t="34503" x="3592513" y="1914525"/>
          <p14:tracePt t="34511" x="3605213" y="1927225"/>
          <p14:tracePt t="34519" x="3617913" y="1952625"/>
          <p14:tracePt t="34525" x="3643313" y="1978025"/>
          <p14:tracePt t="34533" x="3654425" y="1989138"/>
          <p14:tracePt t="34541" x="3679825" y="2014538"/>
          <p14:tracePt t="34551" x="3692525" y="2014538"/>
          <p14:tracePt t="34557" x="3705225" y="2014538"/>
          <p14:tracePt t="34567" x="3730625" y="2014538"/>
          <p14:tracePt t="34573" x="3743325" y="2014538"/>
          <p14:tracePt t="34581" x="3756025" y="2014538"/>
          <p14:tracePt t="34587" x="3779838" y="2001838"/>
          <p14:tracePt t="34595" x="3779838" y="1989138"/>
          <p14:tracePt t="34603" x="3792538" y="1978025"/>
          <p14:tracePt t="34611" x="3805238" y="1952625"/>
          <p14:tracePt t="34619" x="3805238" y="1939925"/>
          <p14:tracePt t="34627" x="3792538" y="1927225"/>
          <p14:tracePt t="34635" x="3779838" y="1889125"/>
          <p14:tracePt t="34643" x="3756025" y="1876425"/>
          <p14:tracePt t="34651" x="3743325" y="1852613"/>
          <p14:tracePt t="34658" x="3730625" y="1839913"/>
          <p14:tracePt t="34668" x="3705225" y="1827213"/>
          <p14:tracePt t="34673" x="3692525" y="1827213"/>
          <p14:tracePt t="34681" x="3679825" y="1827213"/>
          <p14:tracePt t="34689" x="3654425" y="1827213"/>
          <p14:tracePt t="34697" x="3643313" y="1827213"/>
          <p14:tracePt t="34705" x="3630613" y="1827213"/>
          <p14:tracePt t="34713" x="3630613" y="1839913"/>
          <p14:tracePt t="34719" x="3617913" y="1865313"/>
          <p14:tracePt t="34727" x="3617913" y="1876425"/>
          <p14:tracePt t="34734" x="3617913" y="1889125"/>
          <p14:tracePt t="34743" x="3605213" y="1901825"/>
          <p14:tracePt t="34751" x="3605213" y="1927225"/>
          <p14:tracePt t="34767" x="3605213" y="1939925"/>
          <p14:tracePt t="34929" x="3605213" y="1952625"/>
          <p14:tracePt t="34944" x="3605213" y="1965325"/>
          <p14:tracePt t="36195" x="3605213" y="1978025"/>
          <p14:tracePt t="36223" x="3605213" y="1989138"/>
          <p14:tracePt t="36234" x="3592513" y="1989138"/>
          <p14:tracePt t="36245" x="3592513" y="2001838"/>
          <p14:tracePt t="36253" x="3592513" y="2014538"/>
          <p14:tracePt t="36281" x="3605213" y="2014538"/>
          <p14:tracePt t="36297" x="3617913" y="2027238"/>
          <p14:tracePt t="36437" x="3630613" y="2027238"/>
          <p14:tracePt t="36719" x="3643313" y="2027238"/>
          <p14:tracePt t="36735" x="3654425" y="2039938"/>
          <p14:tracePt t="36743" x="3654425" y="2052638"/>
          <p14:tracePt t="36751" x="3667125" y="2052638"/>
          <p14:tracePt t="36767" x="3667125" y="2065338"/>
          <p14:tracePt t="36782" x="3679825" y="2078038"/>
          <p14:tracePt t="36805" x="3679825" y="2089150"/>
          <p14:tracePt t="36834" x="3692525" y="2089150"/>
          <p14:tracePt t="36855" x="3692525" y="2101850"/>
          <p14:tracePt t="36863" x="3705225" y="2101850"/>
          <p14:tracePt t="36872" x="3730625" y="2127250"/>
          <p14:tracePt t="36879" x="3743325" y="2139950"/>
          <p14:tracePt t="36887" x="3756025" y="2152650"/>
          <p14:tracePt t="36896" x="3779838" y="2165350"/>
          <p14:tracePt t="36904" x="3792538" y="2190750"/>
          <p14:tracePt t="36909" x="3805238" y="2201863"/>
          <p14:tracePt t="36925" x="3817938" y="2214563"/>
          <p14:tracePt t="36933" x="3830638" y="2227263"/>
          <p14:tracePt t="36941" x="3843338" y="2227263"/>
          <p14:tracePt t="36950" x="3843338" y="2239963"/>
          <p14:tracePt t="36957" x="3856038" y="2252663"/>
          <p14:tracePt t="36966" x="3867150" y="2265363"/>
          <p14:tracePt t="36979" x="3867150" y="2278063"/>
          <p14:tracePt t="36987" x="3879850" y="2290763"/>
          <p14:tracePt t="36995" x="3879850" y="2303463"/>
          <p14:tracePt t="37003" x="3879850" y="2314575"/>
          <p14:tracePt t="37032" x="3879850" y="2339975"/>
          <p14:tracePt t="37458" x="3892550" y="2339975"/>
          <p14:tracePt t="37466" x="3943350" y="2352675"/>
          <p14:tracePt t="37474" x="3979863" y="2352675"/>
          <p14:tracePt t="37485" x="4017963" y="2365375"/>
          <p14:tracePt t="37490" x="4068763" y="2390775"/>
          <p14:tracePt t="37495" x="4143375" y="2414588"/>
          <p14:tracePt t="37504" x="4217988" y="2452688"/>
          <p14:tracePt t="37513" x="4294188" y="2465388"/>
          <p14:tracePt t="37519" x="4356100" y="2490788"/>
          <p14:tracePt t="37528" x="4443413" y="2503488"/>
          <p14:tracePt t="37535" x="4530725" y="2527300"/>
          <p14:tracePt t="37543" x="4656138" y="2527300"/>
          <p14:tracePt t="37551" x="4781550" y="2527300"/>
          <p14:tracePt t="37559" x="4945063" y="2527300"/>
          <p14:tracePt t="37567" x="5181600" y="2527300"/>
          <p14:tracePt t="37573" x="5557838" y="2552700"/>
          <p14:tracePt t="37584" x="6034088" y="2552700"/>
          <p14:tracePt t="37589" x="6596063" y="2640013"/>
          <p14:tracePt t="37597" x="7185025" y="2690813"/>
          <p14:tracePt t="37605" x="7661275" y="2678113"/>
          <p14:tracePt t="37613" x="8074025" y="2678113"/>
          <p14:tracePt t="37621" x="8461375" y="2716213"/>
          <p14:tracePt t="37626" x="8686800" y="2740025"/>
          <p14:tracePt t="37635" x="8874125" y="2752725"/>
          <p14:tracePt t="37643" x="9024938" y="2728913"/>
          <p14:tracePt t="37651" x="9124950" y="2703513"/>
          <p14:tracePt t="37659" x="9250363" y="2678113"/>
          <p14:tracePt t="37667" x="9350375" y="2652713"/>
          <p14:tracePt t="37675" x="9450388" y="2640013"/>
          <p14:tracePt t="37683" x="9525000" y="2640013"/>
          <p14:tracePt t="37691" x="9626600" y="2640013"/>
          <p14:tracePt t="37697" x="9713913" y="2616200"/>
          <p14:tracePt t="37705" x="9826625" y="2578100"/>
          <p14:tracePt t="37713" x="10001250" y="2540000"/>
          <p14:tracePt t="37721" x="10164763" y="2516188"/>
          <p14:tracePt t="37729" x="10288588" y="2478088"/>
          <p14:tracePt t="37737" x="10377488" y="2427288"/>
          <p14:tracePt t="37745" x="10464800" y="2390775"/>
          <p14:tracePt t="37753" x="10526713" y="2365375"/>
          <p14:tracePt t="37759" x="10552113" y="2339975"/>
          <p14:tracePt t="37767" x="10564813" y="2327275"/>
          <p14:tracePt t="37795" x="10564813" y="2314575"/>
          <p14:tracePt t="37815" x="10552113" y="2314575"/>
          <p14:tracePt t="37823" x="10539413" y="2278063"/>
          <p14:tracePt t="37829" x="10490200" y="2201863"/>
          <p14:tracePt t="37837" x="10439400" y="2152650"/>
          <p14:tracePt t="37845" x="10390188" y="2127250"/>
          <p14:tracePt t="37853" x="10288588" y="2052638"/>
          <p14:tracePt t="37861" x="10213975" y="1978025"/>
          <p14:tracePt t="37869" x="10126663" y="1901825"/>
          <p14:tracePt t="37877" x="10052050" y="1839913"/>
          <p14:tracePt t="37885" x="9975850" y="1801813"/>
          <p14:tracePt t="37891" x="9926638" y="1765300"/>
          <p14:tracePt t="37900" x="9901238" y="1739900"/>
          <p14:tracePt t="37907" x="9875838" y="1714500"/>
          <p14:tracePt t="37916" x="9863138" y="1701800"/>
          <p14:tracePt t="37923" x="9852025" y="1689100"/>
          <p14:tracePt t="37933" x="9839325" y="1663700"/>
          <p14:tracePt t="37939" x="9839325" y="1652588"/>
          <p14:tracePt t="37952" x="9826625" y="1639888"/>
          <p14:tracePt t="37961" x="9813925" y="1639888"/>
          <p14:tracePt t="37969" x="9801225" y="1639888"/>
          <p14:tracePt t="37977" x="9775825" y="1627188"/>
          <p14:tracePt t="37985" x="9750425" y="1627188"/>
          <p14:tracePt t="37993" x="9688513" y="1627188"/>
          <p14:tracePt t="38001" x="9601200" y="1627188"/>
          <p14:tracePt t="38009" x="9501188" y="1639888"/>
          <p14:tracePt t="38018" x="9388475" y="1663700"/>
          <p14:tracePt t="38025" x="9324975" y="1689100"/>
          <p14:tracePt t="38033" x="9263063" y="1701800"/>
          <p14:tracePt t="38039" x="9250363" y="1714500"/>
          <p14:tracePt t="38047" x="9224963" y="1739900"/>
          <p14:tracePt t="38055" x="9224963" y="1752600"/>
          <p14:tracePt t="38063" x="9224963" y="1765300"/>
          <p14:tracePt t="38071" x="9224963" y="1789113"/>
          <p14:tracePt t="38079" x="9224963" y="1827213"/>
          <p14:tracePt t="38085" x="9224963" y="1839913"/>
          <p14:tracePt t="38093" x="9224963" y="1865313"/>
          <p14:tracePt t="38101" x="9237663" y="1876425"/>
          <p14:tracePt t="38109" x="9237663" y="1901825"/>
          <p14:tracePt t="38117" x="9263063" y="1914525"/>
          <p14:tracePt t="38125" x="9275763" y="1939925"/>
          <p14:tracePt t="38133" x="9301163" y="1965325"/>
          <p14:tracePt t="38141" x="9324975" y="1978025"/>
          <p14:tracePt t="38150" x="9350375" y="2001838"/>
          <p14:tracePt t="38155" x="9375775" y="2014538"/>
          <p14:tracePt t="38163" x="9413875" y="2014538"/>
          <p14:tracePt t="38171" x="9437688" y="2014538"/>
          <p14:tracePt t="38179" x="9450388" y="2001838"/>
          <p14:tracePt t="38187" x="9475788" y="1989138"/>
          <p14:tracePt t="38195" x="9488488" y="1965325"/>
          <p14:tracePt t="38203" x="9501188" y="1939925"/>
          <p14:tracePt t="38211" x="9501188" y="1927225"/>
          <p14:tracePt t="38219" x="9501188" y="1914525"/>
          <p14:tracePt t="38225" x="9501188" y="1876425"/>
          <p14:tracePt t="38233" x="9475788" y="1839913"/>
          <p14:tracePt t="38241" x="9424988" y="1801813"/>
          <p14:tracePt t="38250" x="9324975" y="1765300"/>
          <p14:tracePt t="38257" x="9263063" y="1727200"/>
          <p14:tracePt t="38266" x="9224963" y="1714500"/>
          <p14:tracePt t="38273" x="9212263" y="1714500"/>
          <p14:tracePt t="38283" x="9199563" y="1701800"/>
          <p14:tracePt t="38343" x="9188450" y="1739900"/>
          <p14:tracePt t="38350" x="9188450" y="1752600"/>
          <p14:tracePt t="38366" x="9188450" y="1776413"/>
          <p14:tracePt t="38374" x="9199563" y="1789113"/>
          <p14:tracePt t="38382" x="9212263" y="1801813"/>
          <p14:tracePt t="38389" x="9224963" y="1801813"/>
          <p14:tracePt t="38397" x="9224963" y="1814513"/>
          <p14:tracePt t="38405" x="9237663" y="1814513"/>
          <p14:tracePt t="38464" x="9250363" y="1814513"/>
          <p14:tracePt t="38485" x="9250363" y="1801813"/>
          <p14:tracePt t="38498" x="9263063" y="1801813"/>
          <p14:tracePt t="38525" x="9263063" y="1789113"/>
          <p14:tracePt t="38534" x="9275763" y="1789113"/>
          <p14:tracePt t="38551" x="9288463" y="1789113"/>
          <p14:tracePt t="38683" x="9224963" y="1865313"/>
          <p14:tracePt t="38691" x="9075738" y="2014538"/>
          <p14:tracePt t="38699" x="8899525" y="2127250"/>
          <p14:tracePt t="38708" x="8650288" y="2214563"/>
          <p14:tracePt t="38716" x="8474075" y="2214563"/>
          <p14:tracePt t="38724" x="8212138" y="2227263"/>
          <p14:tracePt t="38733" x="8048625" y="2252663"/>
          <p14:tracePt t="38739" x="7948613" y="2265363"/>
          <p14:tracePt t="38747" x="7848600" y="2265363"/>
          <p14:tracePt t="38753" x="7735888" y="2278063"/>
          <p14:tracePt t="38761" x="7623175" y="2278063"/>
          <p14:tracePt t="38769" x="7497763" y="2278063"/>
          <p14:tracePt t="38777" x="7348538" y="2278063"/>
          <p14:tracePt t="38785" x="7110413" y="2303463"/>
          <p14:tracePt t="38793" x="6859588" y="2314575"/>
          <p14:tracePt t="38801" x="6584950" y="2314575"/>
          <p14:tracePt t="38809" x="6308725" y="2314575"/>
          <p14:tracePt t="38816" x="5995988" y="2314575"/>
          <p14:tracePt t="38823" x="5832475" y="2278063"/>
          <p14:tracePt t="38833" x="5657850" y="2252663"/>
          <p14:tracePt t="38839" x="5445125" y="2201863"/>
          <p14:tracePt t="38847" x="5281613" y="2201863"/>
          <p14:tracePt t="38855" x="5145088" y="2178050"/>
          <p14:tracePt t="38863" x="5057775" y="2152650"/>
          <p14:tracePt t="38871" x="5032375" y="2152650"/>
          <p14:tracePt t="38877" x="5019675" y="2152650"/>
          <p14:tracePt t="38929" x="5006975" y="2152650"/>
          <p14:tracePt t="38938" x="4994275" y="2165350"/>
          <p14:tracePt t="38947" x="4968875" y="2190750"/>
          <p14:tracePt t="38951" x="4956175" y="2201863"/>
          <p14:tracePt t="38959" x="4945063" y="2214563"/>
          <p14:tracePt t="38967" x="4919663" y="2239963"/>
          <p14:tracePt t="39025" x="4906963" y="2239963"/>
          <p14:tracePt t="39037" x="4894263" y="2239963"/>
          <p14:tracePt t="39045" x="4868863" y="2239963"/>
          <p14:tracePt t="39053" x="4819650" y="2239963"/>
          <p14:tracePt t="39061" x="4743450" y="2239963"/>
          <p14:tracePt t="39068" x="4706938" y="2239963"/>
          <p14:tracePt t="39074" x="4681538" y="2252663"/>
          <p14:tracePt t="39083" x="4668838" y="2265363"/>
          <p14:tracePt t="39091" x="4656138" y="2265363"/>
          <p14:tracePt t="39099" x="4643438" y="2265363"/>
          <p14:tracePt t="39119" x="4643438" y="2278063"/>
          <p14:tracePt t="39132" x="4643438" y="2290763"/>
          <p14:tracePt t="39139" x="4643438" y="2314575"/>
          <p14:tracePt t="39144" x="4630738" y="2327275"/>
          <p14:tracePt t="39152" x="4619625" y="2352675"/>
          <p14:tracePt t="39160" x="4619625" y="2390775"/>
          <p14:tracePt t="39169" x="4594225" y="2427288"/>
          <p14:tracePt t="39177" x="4594225" y="2452688"/>
          <p14:tracePt t="39185" x="4594225" y="2478088"/>
          <p14:tracePt t="39193" x="4594225" y="2490788"/>
          <p14:tracePt t="39200" x="4594225" y="2503488"/>
          <p14:tracePt t="39207" x="4594225" y="2516188"/>
          <p14:tracePt t="39215" x="4606925" y="2527300"/>
          <p14:tracePt t="39232" x="4630738" y="2527300"/>
          <p14:tracePt t="39239" x="4643438" y="2527300"/>
          <p14:tracePt t="39250" x="4656138" y="2527300"/>
          <p14:tracePt t="39255" x="4668838" y="2527300"/>
          <p14:tracePt t="39262" x="4694238" y="2527300"/>
          <p14:tracePt t="39271" x="4706938" y="2540000"/>
          <p14:tracePt t="39276" x="4732338" y="2552700"/>
          <p14:tracePt t="39285" x="4756150" y="2565400"/>
          <p14:tracePt t="39293" x="4781550" y="2565400"/>
          <p14:tracePt t="39301" x="4794250" y="2578100"/>
          <p14:tracePt t="39309" x="4819650" y="2578100"/>
          <p14:tracePt t="39317" x="4843463" y="2578100"/>
          <p14:tracePt t="39325" x="4868863" y="2578100"/>
          <p14:tracePt t="39332" x="4881563" y="2578100"/>
          <p14:tracePt t="39339" x="4906963" y="2565400"/>
          <p14:tracePt t="39349" x="4932363" y="2565400"/>
          <p14:tracePt t="39355" x="4956175" y="2565400"/>
          <p14:tracePt t="39363" x="4981575" y="2565400"/>
          <p14:tracePt t="39371" x="5006975" y="2565400"/>
          <p14:tracePt t="39378" x="5019675" y="2565400"/>
          <p14:tracePt t="39387" x="5045075" y="2565400"/>
          <p14:tracePt t="39394" x="5057775" y="2552700"/>
          <p14:tracePt t="39403" x="5068888" y="2552700"/>
          <p14:tracePt t="39409" x="5081588" y="2540000"/>
          <p14:tracePt t="39519" x="5094288" y="2540000"/>
          <p14:tracePt t="39582" x="5106988" y="2540000"/>
          <p14:tracePt t="39763" x="5157788" y="2540000"/>
          <p14:tracePt t="39771" x="5207000" y="2540000"/>
          <p14:tracePt t="39780" x="5257800" y="2540000"/>
          <p14:tracePt t="39788" x="5307013" y="2540000"/>
          <p14:tracePt t="39795" x="5383213" y="2527300"/>
          <p14:tracePt t="39801" x="5432425" y="2527300"/>
          <p14:tracePt t="39809" x="5483225" y="2527300"/>
          <p14:tracePt t="39817" x="5557838" y="2527300"/>
          <p14:tracePt t="39825" x="5619750" y="2540000"/>
          <p14:tracePt t="39834" x="5657850" y="2540000"/>
          <p14:tracePt t="39841" x="5683250" y="2552700"/>
          <p14:tracePt t="39851" x="5708650" y="2552700"/>
          <p14:tracePt t="39857" x="5719763" y="2552700"/>
          <p14:tracePt t="39931" x="5683250" y="2527300"/>
          <p14:tracePt t="39938" x="5632450" y="2503488"/>
          <p14:tracePt t="39945" x="5557838" y="2478088"/>
          <p14:tracePt t="39956" x="5495925" y="2452688"/>
          <p14:tracePt t="39962" x="5445125" y="2439988"/>
          <p14:tracePt t="39970" x="5394325" y="2427288"/>
          <p14:tracePt t="39977" x="5345113" y="2403475"/>
          <p14:tracePt t="39985" x="5332413" y="2403475"/>
          <p14:tracePt t="39993" x="5319713" y="2390775"/>
          <p14:tracePt t="40001" x="5294313" y="2378075"/>
          <p14:tracePt t="40023" x="5281613" y="2378075"/>
          <p14:tracePt t="40065" x="5270500" y="2378075"/>
          <p14:tracePt t="40085" x="5245100" y="2403475"/>
          <p14:tracePt t="40093" x="5245100" y="2414588"/>
          <p14:tracePt t="40101" x="5245100" y="2427288"/>
          <p14:tracePt t="40110" x="5245100" y="2439988"/>
          <p14:tracePt t="40118" x="5245100" y="2465388"/>
          <p14:tracePt t="40134" x="5257800" y="2478088"/>
          <p14:tracePt t="40140" x="5270500" y="2478088"/>
          <p14:tracePt t="40152" x="5294313" y="2478088"/>
          <p14:tracePt t="40156" x="5319713" y="2478088"/>
          <p14:tracePt t="40164" x="5370513" y="2478088"/>
          <p14:tracePt t="40176" x="5419725" y="2465388"/>
          <p14:tracePt t="40181" x="5483225" y="2439988"/>
          <p14:tracePt t="40187" x="5557838" y="2414588"/>
          <p14:tracePt t="40193" x="5619750" y="2390775"/>
          <p14:tracePt t="40201" x="5645150" y="2378075"/>
          <p14:tracePt t="40209" x="5657850" y="2352675"/>
          <p14:tracePt t="40217" x="5670550" y="2339975"/>
          <p14:tracePt t="40225" x="5670550" y="2327275"/>
          <p14:tracePt t="40233" x="5657850" y="2290763"/>
          <p14:tracePt t="40241" x="5632450" y="2265363"/>
          <p14:tracePt t="40250" x="5557838" y="2239963"/>
          <p14:tracePt t="40255" x="5495925" y="2227263"/>
          <p14:tracePt t="40263" x="5419725" y="2214563"/>
          <p14:tracePt t="40271" x="5357813" y="2201863"/>
          <p14:tracePt t="40279" x="5281613" y="2201863"/>
          <p14:tracePt t="40287" x="5257800" y="2201863"/>
          <p14:tracePt t="40295" x="5245100" y="2201863"/>
          <p14:tracePt t="40303" x="5232400" y="2201863"/>
          <p14:tracePt t="40311" x="5219700" y="2201863"/>
          <p14:tracePt t="40329" x="5219700" y="2214563"/>
          <p14:tracePt t="40337" x="5219700" y="2252663"/>
          <p14:tracePt t="40345" x="5245100" y="2278063"/>
          <p14:tracePt t="40353" x="5257800" y="2314575"/>
          <p14:tracePt t="40361" x="5281613" y="2339975"/>
          <p14:tracePt t="40369" x="5307013" y="2365375"/>
          <p14:tracePt t="40377" x="5332413" y="2378075"/>
          <p14:tracePt t="40385" x="5370513" y="2403475"/>
          <p14:tracePt t="40391" x="5407025" y="2414588"/>
          <p14:tracePt t="40400" x="5457825" y="2414588"/>
          <p14:tracePt t="40407" x="5483225" y="2390775"/>
          <p14:tracePt t="40417" x="5507038" y="2390775"/>
          <p14:tracePt t="40423" x="5519738" y="2365375"/>
          <p14:tracePt t="40434" x="5545138" y="2352675"/>
          <p14:tracePt t="40439" x="5545138" y="2339975"/>
          <p14:tracePt t="40450" x="5545138" y="2314575"/>
          <p14:tracePt t="40453" x="5532438" y="2290763"/>
          <p14:tracePt t="40461" x="5519738" y="2252663"/>
          <p14:tracePt t="40469" x="5483225" y="2201863"/>
          <p14:tracePt t="40477" x="5457825" y="2165350"/>
          <p14:tracePt t="40485" x="5419725" y="2139950"/>
          <p14:tracePt t="40493" x="5383213" y="2127250"/>
          <p14:tracePt t="40501" x="5370513" y="2114550"/>
          <p14:tracePt t="40509" x="5345113" y="2114550"/>
          <p14:tracePt t="40516" x="5332413" y="2114550"/>
          <p14:tracePt t="40533" x="5319713" y="2114550"/>
          <p14:tracePt t="40549" x="5319713" y="2139950"/>
          <p14:tracePt t="40555" x="5319713" y="2152650"/>
          <p14:tracePt t="40563" x="5319713" y="2178050"/>
          <p14:tracePt t="40571" x="5332413" y="2214563"/>
          <p14:tracePt t="40579" x="5345113" y="2239963"/>
          <p14:tracePt t="40585" x="5357813" y="2252663"/>
          <p14:tracePt t="40593" x="5370513" y="2265363"/>
          <p14:tracePt t="40601" x="5394325" y="2278063"/>
          <p14:tracePt t="40609" x="5432425" y="2290763"/>
          <p14:tracePt t="40617" x="5445125" y="2290763"/>
          <p14:tracePt t="40625" x="5470525" y="2278063"/>
          <p14:tracePt t="40633" x="5495925" y="2265363"/>
          <p14:tracePt t="40641" x="5532438" y="2252663"/>
          <p14:tracePt t="40650" x="5545138" y="2239963"/>
          <p14:tracePt t="40655" x="5557838" y="2214563"/>
          <p14:tracePt t="40663" x="5557838" y="2190750"/>
          <p14:tracePt t="40671" x="5557838" y="2139950"/>
          <p14:tracePt t="40679" x="5545138" y="2114550"/>
          <p14:tracePt t="40687" x="5532438" y="2101850"/>
          <p14:tracePt t="40695" x="5507038" y="2078038"/>
          <p14:tracePt t="40703" x="5495925" y="2065338"/>
          <p14:tracePt t="40711" x="5483225" y="2052638"/>
          <p14:tracePt t="40717" x="5457825" y="2052638"/>
          <p14:tracePt t="40725" x="5445125" y="2052638"/>
          <p14:tracePt t="40733" x="5432425" y="2052638"/>
          <p14:tracePt t="40741" x="5419725" y="2052638"/>
          <p14:tracePt t="40757" x="5394325" y="2052638"/>
          <p14:tracePt t="40766" x="5394325" y="2065338"/>
          <p14:tracePt t="40773" x="5383213" y="2078038"/>
          <p14:tracePt t="40783" x="5383213" y="2089150"/>
          <p14:tracePt t="40787" x="5383213" y="2114550"/>
          <p14:tracePt t="40803" x="5383213" y="2127250"/>
          <p14:tracePt t="40811" x="5383213" y="2139950"/>
          <p14:tracePt t="40819" x="5383213" y="2152650"/>
          <p14:tracePt t="40873" x="5383213" y="2165350"/>
          <p14:tracePt t="40893" x="5370513" y="2178050"/>
          <p14:tracePt t="40901" x="5370513" y="2190750"/>
          <p14:tracePt t="40910" x="5345113" y="2214563"/>
          <p14:tracePt t="40924" x="5332413" y="2239963"/>
          <p14:tracePt t="41113" x="5319713" y="2239963"/>
          <p14:tracePt t="41121" x="5319713" y="2252663"/>
          <p14:tracePt t="41231" x="5319713" y="2265363"/>
          <p14:tracePt t="41245" x="5307013" y="2278063"/>
          <p14:tracePt t="42035" x="5307013" y="2290763"/>
          <p14:tracePt t="42042" x="5319713" y="2314575"/>
          <p14:tracePt t="42052" x="5332413" y="2352675"/>
          <p14:tracePt t="42058" x="5357813" y="2390775"/>
          <p14:tracePt t="42068" x="5370513" y="2403475"/>
          <p14:tracePt t="42074" x="5394325" y="2427288"/>
          <p14:tracePt t="42085" x="5407025" y="2452688"/>
          <p14:tracePt t="42090" x="5432425" y="2478088"/>
          <p14:tracePt t="42101" x="5445125" y="2503488"/>
          <p14:tracePt t="42103" x="5445125" y="2516188"/>
          <p14:tracePt t="42111" x="5470525" y="2540000"/>
          <p14:tracePt t="42119" x="5470525" y="2552700"/>
          <p14:tracePt t="42127" x="5483225" y="2565400"/>
          <p14:tracePt t="42135" x="5495925" y="2590800"/>
          <p14:tracePt t="42143" x="5495925" y="2603500"/>
          <p14:tracePt t="42151" x="5507038" y="2616200"/>
          <p14:tracePt t="42159" x="5507038" y="2640013"/>
          <p14:tracePt t="42167" x="5507038" y="2652713"/>
          <p14:tracePt t="42173" x="5507038" y="2665413"/>
          <p14:tracePt t="42182" x="5507038" y="2678113"/>
          <p14:tracePt t="42189" x="5507038" y="2703513"/>
          <p14:tracePt t="42199" x="5507038" y="2716213"/>
          <p14:tracePt t="42205" x="5507038" y="2728913"/>
          <p14:tracePt t="42216" x="5507038" y="2752725"/>
          <p14:tracePt t="42221" x="5507038" y="2765425"/>
          <p14:tracePt t="42229" x="5507038" y="2778125"/>
          <p14:tracePt t="42235" x="5507038" y="2790825"/>
          <p14:tracePt t="42243" x="5495925" y="2790825"/>
          <p14:tracePt t="42251" x="5495925" y="2803525"/>
          <p14:tracePt t="42259" x="5495925" y="2816225"/>
          <p14:tracePt t="42271" x="5483225" y="2816225"/>
          <p14:tracePt t="42279" x="5470525" y="2828925"/>
          <p14:tracePt t="42295" x="5457825" y="2828925"/>
          <p14:tracePt t="42301" x="5432425" y="2828925"/>
          <p14:tracePt t="42309" x="5407025" y="2828925"/>
          <p14:tracePt t="42317" x="5370513" y="2828925"/>
          <p14:tracePt t="42325" x="5319713" y="2828925"/>
          <p14:tracePt t="42333" x="5270500" y="2828925"/>
          <p14:tracePt t="42341" x="5219700" y="2828925"/>
          <p14:tracePt t="42349" x="5145088" y="2828925"/>
          <p14:tracePt t="42357" x="5045075" y="2828925"/>
          <p14:tracePt t="42366" x="4932363" y="2828925"/>
          <p14:tracePt t="42371" x="4832350" y="2816225"/>
          <p14:tracePt t="42379" x="4732338" y="2803525"/>
          <p14:tracePt t="42387" x="4643438" y="2803525"/>
          <p14:tracePt t="42395" x="4556125" y="2816225"/>
          <p14:tracePt t="42403" x="4468813" y="2816225"/>
          <p14:tracePt t="42411" x="4406900" y="2816225"/>
          <p14:tracePt t="42419" x="4330700" y="2828925"/>
          <p14:tracePt t="42427" x="4243388" y="2828925"/>
          <p14:tracePt t="42435" x="4181475" y="2840038"/>
          <p14:tracePt t="42441" x="4105275" y="2865438"/>
          <p14:tracePt t="42449" x="4030663" y="2890838"/>
          <p14:tracePt t="42457" x="3979863" y="2916238"/>
          <p14:tracePt t="42466" x="3917950" y="2941638"/>
          <p14:tracePt t="42473" x="3843338" y="2965450"/>
          <p14:tracePt t="42482" x="3779838" y="2990850"/>
          <p14:tracePt t="42489" x="3717925" y="3003550"/>
          <p14:tracePt t="42495" x="3679825" y="3028950"/>
          <p14:tracePt t="42503" x="3643313" y="3054350"/>
          <p14:tracePt t="42511" x="3617913" y="3054350"/>
          <p14:tracePt t="42519" x="3605213" y="3078163"/>
          <p14:tracePt t="42527" x="3592513" y="3078163"/>
          <p14:tracePt t="42543" x="3592513" y="3090863"/>
          <p14:tracePt t="42551" x="3579813" y="3090863"/>
          <p14:tracePt t="42559" x="3567113" y="3090863"/>
          <p14:tracePt t="42617" x="3554413" y="3103563"/>
          <p14:tracePt t="42625" x="3554413" y="3116263"/>
          <p14:tracePt t="42639" x="3541713" y="3116263"/>
          <p14:tracePt t="42649" x="3541713" y="3128963"/>
          <p14:tracePt t="42664" x="3541713" y="3141663"/>
          <p14:tracePt t="42671" x="3530600" y="3141663"/>
          <p14:tracePt t="42679" x="3530600" y="3154363"/>
          <p14:tracePt t="42687" x="3517900" y="3165475"/>
          <p14:tracePt t="42701" x="3505200" y="3178175"/>
          <p14:tracePt t="42709" x="3505200" y="3190875"/>
          <p14:tracePt t="42717" x="3479800" y="3203575"/>
          <p14:tracePt t="42725" x="3467100" y="3228975"/>
          <p14:tracePt t="42734" x="3441700" y="3241675"/>
          <p14:tracePt t="42741" x="3429000" y="3254375"/>
          <p14:tracePt t="42750" x="3417888" y="3267075"/>
          <p14:tracePt t="42757" x="3392488" y="3278188"/>
          <p14:tracePt t="42765" x="3379788" y="3290888"/>
          <p14:tracePt t="42771" x="3354388" y="3316288"/>
          <p14:tracePt t="42779" x="3341688" y="3328988"/>
          <p14:tracePt t="42787" x="3328988" y="3341688"/>
          <p14:tracePt t="42807" x="3328988" y="3354388"/>
          <p14:tracePt t="42815" x="3317875" y="3367088"/>
          <p14:tracePt t="42823" x="3305175" y="3367088"/>
          <p14:tracePt t="42828" x="3292475" y="3378200"/>
          <p14:tracePt t="42837" x="3279775" y="3390900"/>
          <p14:tracePt t="42844" x="3267075" y="3416300"/>
          <p14:tracePt t="42852" x="3228975" y="3429000"/>
          <p14:tracePt t="42861" x="3192463" y="3454400"/>
          <p14:tracePt t="42869" x="3154363" y="3467100"/>
          <p14:tracePt t="42876" x="3103563" y="3490913"/>
          <p14:tracePt t="42885" x="3054350" y="3516313"/>
          <p14:tracePt t="42891" x="3028950" y="3529013"/>
          <p14:tracePt t="42899" x="3016250" y="3541713"/>
          <p14:tracePt t="42907" x="2992438" y="3554413"/>
          <p14:tracePt t="42915" x="2992438" y="3567113"/>
          <p14:tracePt t="42923" x="2979738" y="3567113"/>
          <p14:tracePt t="42939" x="2979738" y="3579813"/>
          <p14:tracePt t="42949" x="2967038" y="3579813"/>
          <p14:tracePt t="42955" x="2954338" y="3590925"/>
          <p14:tracePt t="42969" x="2941638" y="3590925"/>
          <p14:tracePt t="42976" x="2941638" y="3603625"/>
          <p14:tracePt t="43001" x="2928938" y="3603625"/>
          <p14:tracePt t="43017" x="2928938" y="3616325"/>
          <p14:tracePt t="43055" x="2916238" y="3629025"/>
          <p14:tracePt t="43063" x="2903538" y="3641725"/>
          <p14:tracePt t="43071" x="2879725" y="3641725"/>
          <p14:tracePt t="43079" x="2867025" y="3654425"/>
          <p14:tracePt t="43085" x="2854325" y="3654425"/>
          <p14:tracePt t="43093" x="2841625" y="3667125"/>
          <p14:tracePt t="43109" x="2828925" y="3667125"/>
          <p14:tracePt t="43117" x="2816225" y="3667125"/>
          <p14:tracePt t="44355" x="2816225" y="3679825"/>
          <p14:tracePt t="44380" x="2828925" y="3679825"/>
          <p14:tracePt t="44482" x="2841625" y="3679825"/>
          <p14:tracePt t="44519" x="2854325" y="3679825"/>
          <p14:tracePt t="44528" x="2867025" y="3679825"/>
          <p14:tracePt t="44536" x="2890838" y="3667125"/>
          <p14:tracePt t="44543" x="2903538" y="3667125"/>
          <p14:tracePt t="44551" x="2916238" y="3667125"/>
          <p14:tracePt t="44558" x="2941638" y="3654425"/>
          <p14:tracePt t="44567" x="2954338" y="3641725"/>
          <p14:tracePt t="44573" x="2967038" y="3641725"/>
          <p14:tracePt t="44582" x="2992438" y="3629025"/>
          <p14:tracePt t="44589" x="2992438" y="3616325"/>
          <p14:tracePt t="44600" x="3003550" y="3616325"/>
          <p14:tracePt t="44616" x="3003550" y="3603625"/>
          <p14:tracePt t="44623" x="3028950" y="3590925"/>
          <p14:tracePt t="44633" x="3054350" y="3567113"/>
          <p14:tracePt t="44639" x="3079750" y="3529013"/>
          <p14:tracePt t="44649" x="3154363" y="3479800"/>
          <p14:tracePt t="44655" x="3216275" y="3454400"/>
          <p14:tracePt t="44666" x="3267075" y="3403600"/>
          <p14:tracePt t="44671" x="3292475" y="3354388"/>
          <p14:tracePt t="44679" x="3317875" y="3341688"/>
          <p14:tracePt t="44685" x="3328988" y="3328988"/>
          <p14:tracePt t="44693" x="3341688" y="3303588"/>
          <p14:tracePt t="44701" x="3341688" y="3290888"/>
          <p14:tracePt t="44709" x="3341688" y="3278188"/>
          <p14:tracePt t="44717" x="3341688" y="3254375"/>
          <p14:tracePt t="44725" x="3341688" y="3216275"/>
          <p14:tracePt t="44733" x="3328988" y="3154363"/>
          <p14:tracePt t="44741" x="3305175" y="3090863"/>
          <p14:tracePt t="44749" x="3279775" y="3041650"/>
          <p14:tracePt t="44755" x="3228975" y="2965450"/>
          <p14:tracePt t="44765" x="3167063" y="2865438"/>
          <p14:tracePt t="44771" x="3092450" y="2778125"/>
          <p14:tracePt t="44779" x="3054350" y="2703513"/>
          <p14:tracePt t="44787" x="3016250" y="2678113"/>
          <p14:tracePt t="44795" x="3003550" y="2652713"/>
          <p14:tracePt t="44803" x="2992438" y="2652713"/>
          <p14:tracePt t="44809" x="2967038" y="2640013"/>
          <p14:tracePt t="44817" x="2954338" y="2627313"/>
          <p14:tracePt t="44825" x="2941638" y="2627313"/>
          <p14:tracePt t="44833" x="2916238" y="2627313"/>
          <p14:tracePt t="44841" x="2890838" y="2627313"/>
          <p14:tracePt t="44849" x="2867025" y="2627313"/>
          <p14:tracePt t="44857" x="2816225" y="2652713"/>
          <p14:tracePt t="44866" x="2754313" y="2665413"/>
          <p14:tracePt t="44873" x="2678113" y="2703513"/>
          <p14:tracePt t="44879" x="2578100" y="2765425"/>
          <p14:tracePt t="44887" x="2452688" y="2803525"/>
          <p14:tracePt t="44895" x="2339975" y="2840038"/>
          <p14:tracePt t="44903" x="2228850" y="2865438"/>
          <p14:tracePt t="44911" x="2139950" y="2890838"/>
          <p14:tracePt t="44919" x="2052638" y="2916238"/>
          <p14:tracePt t="44927" x="1978025" y="2941638"/>
          <p14:tracePt t="44935" x="1878013" y="2952750"/>
          <p14:tracePt t="44941" x="1778000" y="2952750"/>
          <p14:tracePt t="44949" x="1714500" y="2978150"/>
          <p14:tracePt t="44957" x="1614488" y="3003550"/>
          <p14:tracePt t="44966" x="1589088" y="3028950"/>
          <p14:tracePt t="44973" x="1577975" y="3065463"/>
          <p14:tracePt t="44982" x="1552575" y="3090863"/>
          <p14:tracePt t="44989" x="1539875" y="3116263"/>
          <p14:tracePt t="45000" x="1501775" y="3154363"/>
          <p14:tracePt t="45005" x="1489075" y="3190875"/>
          <p14:tracePt t="45011" x="1439863" y="3216275"/>
          <p14:tracePt t="45019" x="1401763" y="3267075"/>
          <p14:tracePt t="45027" x="1339850" y="3290888"/>
          <p14:tracePt t="45035" x="1263650" y="3341688"/>
          <p14:tracePt t="45043" x="1189038" y="3378200"/>
          <p14:tracePt t="45051" x="1139825" y="3403600"/>
          <p14:tracePt t="45059" x="1114425" y="3429000"/>
          <p14:tracePt t="45067" x="1101725" y="3454400"/>
          <p14:tracePt t="45073" x="1076325" y="3490913"/>
          <p14:tracePt t="45082" x="1063625" y="3516313"/>
          <p14:tracePt t="45089" x="1063625" y="3541713"/>
          <p14:tracePt t="45099" x="1063625" y="3554413"/>
          <p14:tracePt t="45105" x="1076325" y="3579813"/>
          <p14:tracePt t="45115" x="1089025" y="3616325"/>
          <p14:tracePt t="45121" x="1114425" y="3641725"/>
          <p14:tracePt t="45129" x="1139825" y="3667125"/>
          <p14:tracePt t="45135" x="1163638" y="3692525"/>
          <p14:tracePt t="45143" x="1214438" y="3716338"/>
          <p14:tracePt t="45151" x="1227138" y="3729038"/>
          <p14:tracePt t="45159" x="1252538" y="3754438"/>
          <p14:tracePt t="45167" x="1289050" y="3767138"/>
          <p14:tracePt t="45175" x="1327150" y="3792538"/>
          <p14:tracePt t="45183" x="1376363" y="3816350"/>
          <p14:tracePt t="45191" x="1414463" y="3829050"/>
          <p14:tracePt t="45199" x="1452563" y="3829050"/>
          <p14:tracePt t="45205" x="1489075" y="3829050"/>
          <p14:tracePt t="45215" x="1527175" y="3829050"/>
          <p14:tracePt t="45221" x="1565275" y="3829050"/>
          <p14:tracePt t="45229" x="1589088" y="3829050"/>
          <p14:tracePt t="45237" x="1601788" y="3829050"/>
          <p14:tracePt t="45245" x="1627188" y="3816350"/>
          <p14:tracePt t="45253" x="1652588" y="3816350"/>
          <p14:tracePt t="45261" x="1689100" y="3816350"/>
          <p14:tracePt t="45267" x="1727200" y="3803650"/>
          <p14:tracePt t="45275" x="1790700" y="3803650"/>
          <p14:tracePt t="45283" x="1890713" y="3803650"/>
          <p14:tracePt t="45291" x="1990725" y="3792538"/>
          <p14:tracePt t="45299" x="2078038" y="3779838"/>
          <p14:tracePt t="45307" x="2165350" y="3779838"/>
          <p14:tracePt t="45316" x="2265363" y="3779838"/>
          <p14:tracePt t="45323" x="2365375" y="3779838"/>
          <p14:tracePt t="45332" x="2478088" y="3803650"/>
          <p14:tracePt t="45337" x="2578100" y="3829050"/>
          <p14:tracePt t="45345" x="2641600" y="3829050"/>
          <p14:tracePt t="45353" x="2728913" y="3841750"/>
          <p14:tracePt t="45361" x="2803525" y="3841750"/>
          <p14:tracePt t="45369" x="2867025" y="3841750"/>
          <p14:tracePt t="45377" x="2928938" y="3841750"/>
          <p14:tracePt t="45385" x="3003550" y="3841750"/>
          <p14:tracePt t="45393" x="3067050" y="3841750"/>
          <p14:tracePt t="45399" x="3154363" y="3841750"/>
          <p14:tracePt t="45407" x="3241675" y="3829050"/>
          <p14:tracePt t="45416" x="3328988" y="3803650"/>
          <p14:tracePt t="45423" x="3429000" y="3803650"/>
          <p14:tracePt t="45432" x="3530600" y="3792538"/>
          <p14:tracePt t="45439" x="3630613" y="3792538"/>
          <p14:tracePt t="45449" x="3717925" y="3792538"/>
          <p14:tracePt t="45455" x="3779838" y="3792538"/>
          <p14:tracePt t="45461" x="3856038" y="3792538"/>
          <p14:tracePt t="45469" x="3917950" y="3779838"/>
          <p14:tracePt t="45477" x="3992563" y="3779838"/>
          <p14:tracePt t="45485" x="4043363" y="3767138"/>
          <p14:tracePt t="45493" x="4068763" y="3754438"/>
          <p14:tracePt t="45501" x="4105275" y="3741738"/>
          <p14:tracePt t="45509" x="4117975" y="3741738"/>
          <p14:tracePt t="45517" x="4130675" y="3741738"/>
          <p14:tracePt t="45525" x="4156075" y="3729038"/>
          <p14:tracePt t="45532" x="4168775" y="3716338"/>
          <p14:tracePt t="45539" x="4181475" y="3716338"/>
          <p14:tracePt t="45595" x="4168775" y="3692525"/>
          <p14:tracePt t="45602" x="4168775" y="3679825"/>
          <p14:tracePt t="45612" x="4143375" y="3667125"/>
          <p14:tracePt t="45617" x="4143375" y="3654425"/>
          <p14:tracePt t="45633" x="4143375" y="3641725"/>
          <p14:tracePt t="45641" x="4143375" y="3629025"/>
          <p14:tracePt t="45657" x="4143375" y="3616325"/>
          <p14:tracePt t="45667" x="4143375" y="3603625"/>
          <p14:tracePt t="45741" x="4156075" y="3603625"/>
          <p14:tracePt t="45749" x="4168775" y="3603625"/>
          <p14:tracePt t="45758" x="4192588" y="3590925"/>
          <p14:tracePt t="45766" x="4217988" y="3590925"/>
          <p14:tracePt t="45773" x="4243388" y="3590925"/>
          <p14:tracePt t="45782" x="4294188" y="3590925"/>
          <p14:tracePt t="45789" x="4318000" y="3590925"/>
          <p14:tracePt t="45795" x="4343400" y="3579813"/>
          <p14:tracePt t="45803" x="4368800" y="3579813"/>
          <p14:tracePt t="45811" x="4406900" y="3567113"/>
          <p14:tracePt t="45819" x="4418013" y="3567113"/>
          <p14:tracePt t="45827" x="4430713" y="3567113"/>
          <p14:tracePt t="45835" x="4443413" y="3554413"/>
          <p14:tracePt t="45843" x="4468813" y="3554413"/>
          <p14:tracePt t="45851" x="4481513" y="3554413"/>
          <p14:tracePt t="45857" x="4494213" y="3554413"/>
          <p14:tracePt t="45873" x="4506913" y="3554413"/>
          <p14:tracePt t="45883" x="4506913" y="3541713"/>
          <p14:tracePt t="45889" x="4518025" y="3541713"/>
          <p14:tracePt t="45905" x="4530725" y="3541713"/>
          <p14:tracePt t="45921" x="4543425" y="3541713"/>
          <p14:tracePt t="45927" x="4568825" y="3541713"/>
          <p14:tracePt t="45935" x="4581525" y="3541713"/>
          <p14:tracePt t="45943" x="4594225" y="3541713"/>
          <p14:tracePt t="45951" x="4619625" y="3541713"/>
          <p14:tracePt t="45968" x="4668838" y="3541713"/>
          <p14:tracePt t="45975" x="4681538" y="3541713"/>
          <p14:tracePt t="45983" x="4694238" y="3541713"/>
          <p14:tracePt t="45989" x="4719638" y="3541713"/>
          <p14:tracePt t="45999" x="4732338" y="3541713"/>
          <p14:tracePt t="46005" x="4743450" y="3541713"/>
          <p14:tracePt t="46015" x="4756150" y="3541713"/>
          <p14:tracePt t="46021" x="4794250" y="3541713"/>
          <p14:tracePt t="46032" x="4806950" y="3541713"/>
          <p14:tracePt t="46037" x="4832350" y="3541713"/>
          <p14:tracePt t="46045" x="4856163" y="3541713"/>
          <p14:tracePt t="46051" x="4881563" y="3541713"/>
          <p14:tracePt t="46059" x="4919663" y="3541713"/>
          <p14:tracePt t="46067" x="4945063" y="3541713"/>
          <p14:tracePt t="46075" x="4956175" y="3529013"/>
          <p14:tracePt t="46083" x="4968875" y="3516313"/>
          <p14:tracePt t="46091" x="4994275" y="3516313"/>
          <p14:tracePt t="46099" x="5019675" y="3516313"/>
          <p14:tracePt t="46107" x="5032375" y="3503613"/>
          <p14:tracePt t="46115" x="5057775" y="3503613"/>
          <p14:tracePt t="46121" x="5068888" y="3503613"/>
          <p14:tracePt t="46132" x="5081588" y="3503613"/>
          <p14:tracePt t="46137" x="5106988" y="3503613"/>
          <p14:tracePt t="46145" x="5132388" y="3503613"/>
          <p14:tracePt t="46153" x="5194300" y="3503613"/>
          <p14:tracePt t="46161" x="5270500" y="3503613"/>
          <p14:tracePt t="46169" x="5370513" y="3503613"/>
          <p14:tracePt t="46177" x="5432425" y="3503613"/>
          <p14:tracePt t="46183" x="5483225" y="3503613"/>
          <p14:tracePt t="46191" x="5545138" y="3503613"/>
          <p14:tracePt t="46199" x="5583238" y="3503613"/>
          <p14:tracePt t="46207" x="5619750" y="3503613"/>
          <p14:tracePt t="46215" x="5632450" y="3503613"/>
          <p14:tracePt t="46223" x="5645150" y="3503613"/>
          <p14:tracePt t="46232" x="5657850" y="3503613"/>
          <p14:tracePt t="46249" x="5670550" y="3503613"/>
          <p14:tracePt t="46253" x="5683250" y="3503613"/>
          <p14:tracePt t="46261" x="5708650" y="3490913"/>
          <p14:tracePt t="46269" x="5732463" y="3490913"/>
          <p14:tracePt t="46277" x="5783263" y="3490913"/>
          <p14:tracePt t="46285" x="5845175" y="3490913"/>
          <p14:tracePt t="46293" x="5921375" y="3490913"/>
          <p14:tracePt t="46301" x="5983288" y="3490913"/>
          <p14:tracePt t="46309" x="6070600" y="3503613"/>
          <p14:tracePt t="46315" x="6170613" y="3503613"/>
          <p14:tracePt t="46323" x="6234113" y="3503613"/>
          <p14:tracePt t="46332" x="6321425" y="3503613"/>
          <p14:tracePt t="46339" x="6396038" y="3503613"/>
          <p14:tracePt t="46348" x="6434138" y="3503613"/>
          <p14:tracePt t="46355" x="6472238" y="3503613"/>
          <p14:tracePt t="46365" x="6496050" y="3503613"/>
          <p14:tracePt t="46371" x="6508750" y="3503613"/>
          <p14:tracePt t="46382" x="6521450" y="3503613"/>
          <p14:tracePt t="46385" x="6546850" y="3503613"/>
          <p14:tracePt t="46393" x="6572250" y="3503613"/>
          <p14:tracePt t="46401" x="6596063" y="3503613"/>
          <p14:tracePt t="46409" x="6634163" y="3490913"/>
          <p14:tracePt t="46417" x="6696075" y="3467100"/>
          <p14:tracePt t="46425" x="6759575" y="3467100"/>
          <p14:tracePt t="46433" x="6797675" y="3467100"/>
          <p14:tracePt t="46441" x="6834188" y="3467100"/>
          <p14:tracePt t="46449" x="6884988" y="3467100"/>
          <p14:tracePt t="46455" x="6921500" y="3467100"/>
          <p14:tracePt t="46465" x="6972300" y="3479800"/>
          <p14:tracePt t="46471" x="6997700" y="3479800"/>
          <p14:tracePt t="46482" x="7046913" y="3490913"/>
          <p14:tracePt t="46487" x="7123113" y="3516313"/>
          <p14:tracePt t="46495" x="7246938" y="3541713"/>
          <p14:tracePt t="46503" x="7348538" y="3554413"/>
          <p14:tracePt t="46509" x="7448550" y="3554413"/>
          <p14:tracePt t="46517" x="7535863" y="3554413"/>
          <p14:tracePt t="46525" x="7623175" y="3541713"/>
          <p14:tracePt t="46533" x="7710488" y="3529013"/>
          <p14:tracePt t="46541" x="7761288" y="3516313"/>
          <p14:tracePt t="46549" x="7785100" y="3503613"/>
          <p14:tracePt t="46557" x="7797800" y="3503613"/>
          <p14:tracePt t="46619" x="7810500" y="3479800"/>
          <p14:tracePt t="46627" x="7835900" y="3479800"/>
          <p14:tracePt t="46635" x="7848600" y="3454400"/>
          <p14:tracePt t="46643" x="7874000" y="3454400"/>
          <p14:tracePt t="46650" x="7886700" y="3441700"/>
          <p14:tracePt t="46658" x="7897813" y="3429000"/>
          <p14:tracePt t="46667" x="7923213" y="3429000"/>
          <p14:tracePt t="46673" x="7923213" y="3416300"/>
          <p14:tracePt t="46683" x="7935913" y="3416300"/>
          <p14:tracePt t="46700" x="7948613" y="3416300"/>
          <p14:tracePt t="46720" x="7948613" y="3403600"/>
          <p14:tracePt t="46755" x="7948613" y="3390900"/>
          <p14:tracePt t="46764" x="7948613" y="3378200"/>
          <p14:tracePt t="46773" x="7948613" y="3367088"/>
          <p14:tracePt t="46778" x="7948613" y="3354388"/>
          <p14:tracePt t="46785" x="7948613" y="3341688"/>
          <p14:tracePt t="46793" x="7948613" y="3328988"/>
          <p14:tracePt t="46800" x="7935913" y="3303588"/>
          <p14:tracePt t="46809" x="7923213" y="3290888"/>
          <p14:tracePt t="46816" x="7923213" y="3278188"/>
          <p14:tracePt t="46825" x="7910513" y="3254375"/>
          <p14:tracePt t="46832" x="7897813" y="3241675"/>
          <p14:tracePt t="46839" x="7897813" y="3216275"/>
          <p14:tracePt t="46848" x="7874000" y="3203575"/>
          <p14:tracePt t="46855" x="7874000" y="3190875"/>
          <p14:tracePt t="46864" x="7848600" y="3178175"/>
          <p14:tracePt t="46871" x="7835900" y="3165475"/>
          <p14:tracePt t="46880" x="7810500" y="3165475"/>
          <p14:tracePt t="46887" x="7773988" y="3141663"/>
          <p14:tracePt t="46895" x="7710488" y="3116263"/>
          <p14:tracePt t="46903" x="7673975" y="3116263"/>
          <p14:tracePt t="46909" x="7610475" y="3090863"/>
          <p14:tracePt t="46917" x="7572375" y="3065463"/>
          <p14:tracePt t="46925" x="7535863" y="3054350"/>
          <p14:tracePt t="46932" x="7497763" y="3054350"/>
          <p14:tracePt t="46949" x="7459663" y="3028950"/>
          <p14:tracePt t="46957" x="7448550" y="3028950"/>
          <p14:tracePt t="46965" x="7435850" y="3028950"/>
          <p14:tracePt t="46971" x="7410450" y="3028950"/>
          <p14:tracePt t="46980" x="7397750" y="3028950"/>
          <p14:tracePt t="46987" x="7385050" y="3028950"/>
          <p14:tracePt t="46995" x="7372350" y="3028950"/>
          <p14:tracePt t="47003" x="7348538" y="3028950"/>
          <p14:tracePt t="47011" x="7323138" y="3028950"/>
          <p14:tracePt t="47019" x="7272338" y="3041650"/>
          <p14:tracePt t="47026" x="7223125" y="3041650"/>
          <p14:tracePt t="47035" x="7159625" y="3065463"/>
          <p14:tracePt t="47041" x="7097713" y="3065463"/>
          <p14:tracePt t="47048" x="7046913" y="3065463"/>
          <p14:tracePt t="47057" x="6972300" y="3065463"/>
          <p14:tracePt t="47066" x="6897688" y="3078163"/>
          <p14:tracePt t="47073" x="6846888" y="3090863"/>
          <p14:tracePt t="47083" x="6808788" y="3103563"/>
          <p14:tracePt t="47090" x="6772275" y="3116263"/>
          <p14:tracePt t="47099" x="6734175" y="3116263"/>
          <p14:tracePt t="47103" x="6696075" y="3116263"/>
          <p14:tracePt t="47111" x="6672263" y="3128963"/>
          <p14:tracePt t="47120" x="6608763" y="3141663"/>
          <p14:tracePt t="47127" x="6559550" y="3154363"/>
          <p14:tracePt t="47135" x="6508750" y="3165475"/>
          <p14:tracePt t="47143" x="6446838" y="3178175"/>
          <p14:tracePt t="47151" x="6396038" y="3203575"/>
          <p14:tracePt t="47159" x="6346825" y="3216275"/>
          <p14:tracePt t="47166" x="6270625" y="3216275"/>
          <p14:tracePt t="47174" x="6221413" y="3216275"/>
          <p14:tracePt t="47182" x="6170613" y="3216275"/>
          <p14:tracePt t="47189" x="6096000" y="3216275"/>
          <p14:tracePt t="47200" x="6021388" y="3203575"/>
          <p14:tracePt t="47205" x="5957888" y="3190875"/>
          <p14:tracePt t="47216" x="5895975" y="3165475"/>
          <p14:tracePt t="47221" x="5832475" y="3154363"/>
          <p14:tracePt t="47233" x="5770563" y="3154363"/>
          <p14:tracePt t="47235" x="5708650" y="3141663"/>
          <p14:tracePt t="47243" x="5619750" y="3141663"/>
          <p14:tracePt t="47251" x="5557838" y="3141663"/>
          <p14:tracePt t="47259" x="5470525" y="3141663"/>
          <p14:tracePt t="47267" x="5394325" y="3141663"/>
          <p14:tracePt t="47275" x="5332413" y="3154363"/>
          <p14:tracePt t="47284" x="5281613" y="3154363"/>
          <p14:tracePt t="47291" x="5219700" y="3165475"/>
          <p14:tracePt t="47298" x="5170488" y="3165475"/>
          <p14:tracePt t="47305" x="5132388" y="3165475"/>
          <p14:tracePt t="47314" x="5068888" y="3165475"/>
          <p14:tracePt t="47321" x="4994275" y="3190875"/>
          <p14:tracePt t="47331" x="4932363" y="3203575"/>
          <p14:tracePt t="47337" x="4856163" y="3203575"/>
          <p14:tracePt t="47345" x="4794250" y="3216275"/>
          <p14:tracePt t="47353" x="4719638" y="3228975"/>
          <p14:tracePt t="47361" x="4656138" y="3228975"/>
          <p14:tracePt t="47367" x="4568825" y="3241675"/>
          <p14:tracePt t="47375" x="4494213" y="3241675"/>
          <p14:tracePt t="47383" x="4430713" y="3228975"/>
          <p14:tracePt t="47391" x="4368800" y="3203575"/>
          <p14:tracePt t="47398" x="4343400" y="3190875"/>
          <p14:tracePt t="47407" x="4330700" y="3190875"/>
          <p14:tracePt t="47415" x="4305300" y="3190875"/>
          <p14:tracePt t="47423" x="4294188" y="3190875"/>
          <p14:tracePt t="47437" x="4268788" y="3190875"/>
          <p14:tracePt t="47446" x="4256088" y="3190875"/>
          <p14:tracePt t="47453" x="4230688" y="3190875"/>
          <p14:tracePt t="47462" x="4205288" y="3190875"/>
          <p14:tracePt t="47470" x="4156075" y="3203575"/>
          <p14:tracePt t="47477" x="4081463" y="3203575"/>
          <p14:tracePt t="47485" x="4043363" y="3203575"/>
          <p14:tracePt t="47493" x="3992563" y="3203575"/>
          <p14:tracePt t="47501" x="3956050" y="3203575"/>
          <p14:tracePt t="47508" x="3917950" y="3190875"/>
          <p14:tracePt t="47517" x="3905250" y="3190875"/>
          <p14:tracePt t="47523" x="3879850" y="3190875"/>
          <p14:tracePt t="47533" x="3867150" y="3178175"/>
          <p14:tracePt t="47540" x="3856038" y="3178175"/>
          <p14:tracePt t="47555" x="3843338" y="3178175"/>
          <p14:tracePt t="47562" x="3830638" y="3178175"/>
          <p14:tracePt t="47569" x="3817938" y="3178175"/>
          <p14:tracePt t="47577" x="3792538" y="3190875"/>
          <p14:tracePt t="47585" x="3767138" y="3203575"/>
          <p14:tracePt t="47593" x="3756025" y="3216275"/>
          <p14:tracePt t="47601" x="3730625" y="3228975"/>
          <p14:tracePt t="47609" x="3717925" y="3241675"/>
          <p14:tracePt t="47617" x="3705225" y="3254375"/>
          <p14:tracePt t="47635" x="3692525" y="3267075"/>
          <p14:tracePt t="47687" x="3667125" y="3290888"/>
          <p14:tracePt t="47693" x="3654425" y="3303588"/>
          <p14:tracePt t="47702" x="3643313" y="3316288"/>
          <p14:tracePt t="47710" x="3617913" y="3341688"/>
          <p14:tracePt t="47725" x="3617913" y="3354388"/>
          <p14:tracePt t="47733" x="3605213" y="3354388"/>
          <p14:tracePt t="47823" x="3592513" y="3367088"/>
          <p14:tracePt t="47834" x="3592513" y="3378200"/>
          <p14:tracePt t="47841" x="3579813" y="3378200"/>
          <p14:tracePt t="49916" x="3579813" y="3367088"/>
          <p14:tracePt t="49924" x="3592513" y="3354388"/>
          <p14:tracePt t="49932" x="3605213" y="3354388"/>
          <p14:tracePt t="49940" x="3605213" y="3341688"/>
          <p14:tracePt t="51363" x="3617913" y="3354388"/>
          <p14:tracePt t="51371" x="3617913" y="3378200"/>
          <p14:tracePt t="51380" x="3630613" y="3403600"/>
          <p14:tracePt t="51391" x="3630613" y="3416300"/>
          <p14:tracePt t="51396" x="3630613" y="3441700"/>
          <p14:tracePt t="51404" x="3630613" y="3467100"/>
          <p14:tracePt t="51409" x="3630613" y="3490913"/>
          <p14:tracePt t="51417" x="3630613" y="3529013"/>
          <p14:tracePt t="51425" x="3630613" y="3554413"/>
          <p14:tracePt t="51433" x="3630613" y="3579813"/>
          <p14:tracePt t="51441" x="3630613" y="3629025"/>
          <p14:tracePt t="51449" x="3630613" y="3654425"/>
          <p14:tracePt t="51457" x="3630613" y="3667125"/>
          <p14:tracePt t="51465" x="3630613" y="3679825"/>
          <p14:tracePt t="51471" x="3630613" y="3692525"/>
          <p14:tracePt t="51481" x="3630613" y="3716338"/>
          <p14:tracePt t="51487" x="3630613" y="3729038"/>
          <p14:tracePt t="51497" x="3630613" y="3767138"/>
          <p14:tracePt t="51503" x="3630613" y="3803650"/>
          <p14:tracePt t="51514" x="3630613" y="3854450"/>
          <p14:tracePt t="51519" x="3617913" y="3892550"/>
          <p14:tracePt t="51527" x="3605213" y="3916363"/>
          <p14:tracePt t="51535" x="3605213" y="3954463"/>
          <p14:tracePt t="51541" x="3592513" y="3967163"/>
          <p14:tracePt t="51549" x="3579813" y="3992563"/>
          <p14:tracePt t="51557" x="3579813" y="4029075"/>
          <p14:tracePt t="51565" x="3567113" y="4067175"/>
          <p14:tracePt t="51573" x="3567113" y="4092575"/>
          <p14:tracePt t="51581" x="3567113" y="4129088"/>
          <p14:tracePt t="51589" x="3567113" y="4154488"/>
          <p14:tracePt t="51598" x="3567113" y="4179888"/>
          <p14:tracePt t="51611" x="3567113" y="4205288"/>
          <p14:tracePt t="51619" x="3567113" y="4217988"/>
          <p14:tracePt t="51627" x="3567113" y="4230688"/>
          <p14:tracePt t="51635" x="3567113" y="4241800"/>
          <p14:tracePt t="51643" x="3567113" y="4267200"/>
          <p14:tracePt t="51651" x="3554413" y="4305300"/>
          <p14:tracePt t="51659" x="3541713" y="4330700"/>
          <p14:tracePt t="51667" x="3541713" y="4341813"/>
          <p14:tracePt t="51673" x="3541713" y="4379913"/>
          <p14:tracePt t="51681" x="3541713" y="4430713"/>
          <p14:tracePt t="51689" x="3541713" y="4454525"/>
          <p14:tracePt t="51698" x="3541713" y="4479925"/>
          <p14:tracePt t="51705" x="3541713" y="4492625"/>
          <p14:tracePt t="52979" x="3541713" y="4479925"/>
          <p14:tracePt t="52988" x="3530600" y="4467225"/>
          <p14:tracePt t="52997" x="3517900" y="4454525"/>
          <p14:tracePt t="53017" x="3517900" y="4443413"/>
          <p14:tracePt t="54382" x="3517900" y="4430713"/>
          <p14:tracePt t="54389" x="3517900" y="4418013"/>
          <p14:tracePt t="54400" x="3517900" y="4405313"/>
          <p14:tracePt t="54420" x="3517900" y="4392613"/>
          <p14:tracePt t="54432" x="3517900" y="4379913"/>
          <p14:tracePt t="54435" x="3517900" y="4367213"/>
          <p14:tracePt t="54444" x="3517900" y="4341813"/>
          <p14:tracePt t="54452" x="3517900" y="4330700"/>
          <p14:tracePt t="54459" x="3517900" y="4318000"/>
          <p14:tracePt t="54466" x="3505200" y="4292600"/>
          <p14:tracePt t="54473" x="3479800" y="4254500"/>
          <p14:tracePt t="54483" x="3479800" y="4217988"/>
          <p14:tracePt t="54489" x="3454400" y="4192588"/>
          <p14:tracePt t="54498" x="3441700" y="4167188"/>
          <p14:tracePt t="54505" x="3429000" y="4141788"/>
          <p14:tracePt t="54514" x="3417888" y="4129088"/>
          <p14:tracePt t="54527" x="3417888" y="4117975"/>
          <p14:tracePt t="54765" x="3417888" y="4129088"/>
          <p14:tracePt t="54774" x="3429000" y="4141788"/>
          <p14:tracePt t="54782" x="3454400" y="4154488"/>
          <p14:tracePt t="54792" x="3479800" y="4167188"/>
          <p14:tracePt t="54795" x="3517900" y="4192588"/>
          <p14:tracePt t="54804" x="3541713" y="4205288"/>
          <p14:tracePt t="54813" x="3567113" y="4217988"/>
          <p14:tracePt t="54819" x="3592513" y="4230688"/>
          <p14:tracePt t="54829" x="3605213" y="4241800"/>
          <p14:tracePt t="54835" x="3630613" y="4254500"/>
          <p14:tracePt t="54843" x="3643313" y="4254500"/>
          <p14:tracePt t="54851" x="3654425" y="4254500"/>
          <p14:tracePt t="54935" x="3667125" y="4254500"/>
          <p14:tracePt t="54944" x="3679825" y="4254500"/>
          <p14:tracePt t="54952" x="3692525" y="4241800"/>
          <p14:tracePt t="54960" x="3705225" y="4241800"/>
          <p14:tracePt t="54968" x="3705225" y="4230688"/>
          <p14:tracePt t="54975" x="3705225" y="4217988"/>
          <p14:tracePt t="54997" x="3705225" y="4205288"/>
          <p14:tracePt t="55005" x="3705225" y="4192588"/>
          <p14:tracePt t="55331" x="3705225" y="4179888"/>
          <p14:tracePt t="55360" x="3705225" y="4167188"/>
          <p14:tracePt t="55397" x="3705225" y="4154488"/>
          <p14:tracePt t="55499" x="3705225" y="4141788"/>
          <p14:tracePt t="55735" x="3705225" y="4129088"/>
          <p14:tracePt t="55755" x="3705225" y="4117975"/>
          <p14:tracePt t="55765" x="3705225" y="4092575"/>
          <p14:tracePt t="55785" x="3705225" y="4079875"/>
          <p14:tracePt t="55809" x="3705225" y="4067175"/>
          <p14:tracePt t="55822" x="3705225" y="4054475"/>
          <p14:tracePt t="56399" x="3705225" y="4067175"/>
          <p14:tracePt t="56444" x="3705225" y="4079875"/>
          <p14:tracePt t="56450" x="3717925" y="4079875"/>
          <p14:tracePt t="56459" x="3717925" y="4092575"/>
          <p14:tracePt t="56494" x="3717925" y="4105275"/>
          <p14:tracePt t="56502" x="3717925" y="4117975"/>
          <p14:tracePt t="56516" x="3717925" y="4129088"/>
          <p14:tracePt t="56524" x="3717925" y="4141788"/>
          <p14:tracePt t="56539" x="3717925" y="4154488"/>
          <p14:tracePt t="56547" x="3717925" y="4167188"/>
          <p14:tracePt t="56555" x="3717925" y="4179888"/>
          <p14:tracePt t="56579" x="3717925" y="4192588"/>
          <p14:tracePt t="56749" x="3717925" y="4205288"/>
          <p14:tracePt t="57211" x="3730625" y="4205288"/>
          <p14:tracePt t="57219" x="3743325" y="4205288"/>
          <p14:tracePt t="57229" x="3756025" y="4205288"/>
          <p14:tracePt t="57242" x="3779838" y="4205288"/>
          <p14:tracePt t="57323" x="3792538" y="4205288"/>
          <p14:tracePt t="57347" x="3817938" y="4205288"/>
          <p14:tracePt t="57355" x="3830638" y="4205288"/>
          <p14:tracePt t="57364" x="3843338" y="4192588"/>
          <p14:tracePt t="57372" x="3867150" y="4192588"/>
          <p14:tracePt t="57377" x="3879850" y="4192588"/>
          <p14:tracePt t="57393" x="3892550" y="4192588"/>
          <p14:tracePt t="57553" x="3905250" y="4192588"/>
          <p14:tracePt t="57569" x="3917950" y="4192588"/>
          <p14:tracePt t="57583" x="3930650" y="4192588"/>
          <p14:tracePt t="57592" x="3943350" y="4192588"/>
          <p14:tracePt t="57599" x="3956050" y="4192588"/>
          <p14:tracePt t="57607" x="3979863" y="4192588"/>
          <p14:tracePt t="57615" x="3992563" y="4192588"/>
          <p14:tracePt t="57623" x="4005263" y="4192588"/>
          <p14:tracePt t="57632" x="4017963" y="4192588"/>
          <p14:tracePt t="57639" x="4043363" y="4205288"/>
          <p14:tracePt t="57648" x="4056063" y="4205288"/>
          <p14:tracePt t="57653" x="4081463" y="4217988"/>
          <p14:tracePt t="57670" x="4092575" y="4217988"/>
          <p14:tracePt t="57697" x="4105275" y="4217988"/>
          <p14:tracePt t="57719" x="4105275" y="4230688"/>
          <p14:tracePt t="57728" x="4130675" y="4241800"/>
          <p14:tracePt t="57735" x="4156075" y="4241800"/>
          <p14:tracePt t="57744" x="4168775" y="4241800"/>
          <p14:tracePt t="57751" x="4181475" y="4241800"/>
          <p14:tracePt t="57759" x="4205288" y="4254500"/>
          <p14:tracePt t="57767" x="4217988" y="4267200"/>
          <p14:tracePt t="57773" x="4230688" y="4267200"/>
          <p14:tracePt t="57782" x="4256088" y="4267200"/>
          <p14:tracePt t="57789" x="4268788" y="4267200"/>
          <p14:tracePt t="57798" x="4281488" y="4267200"/>
          <p14:tracePt t="57805" x="4294188" y="4267200"/>
          <p14:tracePt t="57815" x="4318000" y="4267200"/>
          <p14:tracePt t="57821" x="4330700" y="4267200"/>
          <p14:tracePt t="57830" x="4343400" y="4267200"/>
          <p14:tracePt t="57835" x="4368800" y="4279900"/>
          <p14:tracePt t="57863" x="4381500" y="4279900"/>
          <p14:tracePt t="57871" x="4394200" y="4279900"/>
          <p14:tracePt t="57880" x="4406900" y="4279900"/>
          <p14:tracePt t="57887" x="4430713" y="4279900"/>
          <p14:tracePt t="57896" x="4443413" y="4279900"/>
          <p14:tracePt t="57901" x="4456113" y="4279900"/>
          <p14:tracePt t="57908" x="4468813" y="4279900"/>
          <p14:tracePt t="57917" x="4481513" y="4279900"/>
          <p14:tracePt t="57925" x="4494213" y="4292600"/>
          <p14:tracePt t="57933" x="4506913" y="4292600"/>
          <p14:tracePt t="57941" x="4518025" y="4292600"/>
          <p14:tracePt t="57949" x="4530725" y="4292600"/>
          <p14:tracePt t="58057" x="4543425" y="4292600"/>
          <p14:tracePt t="58073" x="4568825" y="4292600"/>
          <p14:tracePt t="58089" x="4581525" y="4292600"/>
          <p14:tracePt t="58098" x="4594225" y="4305300"/>
          <p14:tracePt t="58111" x="4606925" y="4305300"/>
          <p14:tracePt t="58119" x="4619625" y="4305300"/>
          <p14:tracePt t="58139" x="4630738" y="4305300"/>
          <p14:tracePt t="58165" x="4643438" y="4305300"/>
          <p14:tracePt t="58181" x="4668838" y="4318000"/>
          <p14:tracePt t="58197" x="4681538" y="4318000"/>
          <p14:tracePt t="58205" x="4694238" y="4318000"/>
          <p14:tracePt t="58213" x="4706938" y="4318000"/>
          <p14:tracePt t="58221" x="4732338" y="4318000"/>
          <p14:tracePt t="58230" x="4743450" y="4330700"/>
          <p14:tracePt t="58235" x="4756150" y="4330700"/>
          <p14:tracePt t="58243" x="4768850" y="4330700"/>
          <p14:tracePt t="58251" x="4794250" y="4330700"/>
          <p14:tracePt t="58259" x="4806950" y="4341813"/>
          <p14:tracePt t="58267" x="4819650" y="4341813"/>
          <p14:tracePt t="58275" x="4832350" y="4341813"/>
          <p14:tracePt t="58363" x="4843463" y="4341813"/>
          <p14:tracePt t="58372" x="4856163" y="4341813"/>
          <p14:tracePt t="58380" x="4881563" y="4341813"/>
          <p14:tracePt t="58389" x="4906963" y="4330700"/>
          <p14:tracePt t="58398" x="4932363" y="4330700"/>
          <p14:tracePt t="58403" x="4956175" y="4330700"/>
          <p14:tracePt t="58412" x="4968875" y="4330700"/>
          <p14:tracePt t="58419" x="4994275" y="4330700"/>
          <p14:tracePt t="58429" x="5006975" y="4330700"/>
          <p14:tracePt t="58433" x="5019675" y="4330700"/>
          <p14:tracePt t="58440" x="5045075" y="4330700"/>
          <p14:tracePt t="58456" x="5057775" y="4330700"/>
          <p14:tracePt t="58465" x="5068888" y="4330700"/>
          <p14:tracePt t="58482" x="5068888" y="4318000"/>
          <p14:tracePt t="58489" x="5081588" y="4318000"/>
          <p14:tracePt t="58535" x="5094288" y="4318000"/>
          <p14:tracePt t="58545" x="5106988" y="4318000"/>
          <p14:tracePt t="58552" x="5119688" y="4305300"/>
          <p14:tracePt t="58559" x="5145088" y="4305300"/>
          <p14:tracePt t="58565" x="5170488" y="4305300"/>
          <p14:tracePt t="58573" x="5181600" y="4305300"/>
          <p14:tracePt t="58582" x="5194300" y="4305300"/>
          <p14:tracePt t="58589" x="5207000" y="4305300"/>
          <p14:tracePt t="58598" x="5232400" y="4292600"/>
          <p14:tracePt t="58755" x="5245100" y="4279900"/>
          <p14:tracePt t="58768" x="5257800" y="4279900"/>
          <p14:tracePt t="58932" x="5270500" y="4279900"/>
          <p14:tracePt t="58940" x="5281613" y="4279900"/>
          <p14:tracePt t="58948" x="5294313" y="4279900"/>
          <p14:tracePt t="58955" x="5307013" y="4279900"/>
          <p14:tracePt t="58964" x="5332413" y="4279900"/>
          <p14:tracePt t="58970" x="5345113" y="4279900"/>
          <p14:tracePt t="58981" x="5357813" y="4279900"/>
          <p14:tracePt t="58985" x="5383213" y="4279900"/>
          <p14:tracePt t="58996" x="5394325" y="4292600"/>
          <p14:tracePt t="59001" x="5407025" y="4292600"/>
          <p14:tracePt t="59009" x="5432425" y="4292600"/>
          <p14:tracePt t="59017" x="5470525" y="4292600"/>
          <p14:tracePt t="59023" x="5507038" y="4305300"/>
          <p14:tracePt t="59031" x="5557838" y="4305300"/>
          <p14:tracePt t="59039" x="5619750" y="4318000"/>
          <p14:tracePt t="59047" x="5695950" y="4341813"/>
          <p14:tracePt t="59055" x="5770563" y="4354513"/>
          <p14:tracePt t="59063" x="5832475" y="4354513"/>
          <p14:tracePt t="59071" x="5908675" y="4354513"/>
          <p14:tracePt t="59081" x="5957888" y="4354513"/>
          <p14:tracePt t="59087" x="6008688" y="4367213"/>
          <p14:tracePt t="59096" x="6057900" y="4379913"/>
          <p14:tracePt t="59101" x="6083300" y="4379913"/>
          <p14:tracePt t="59109" x="6108700" y="4379913"/>
          <p14:tracePt t="59117" x="6121400" y="4379913"/>
          <p14:tracePt t="59125" x="6134100" y="4379913"/>
          <p14:tracePt t="59133" x="6157913" y="4379913"/>
          <p14:tracePt t="59141" x="6170613" y="4379913"/>
          <p14:tracePt t="59149" x="6183313" y="4379913"/>
          <p14:tracePt t="59155" x="6208713" y="4379913"/>
          <p14:tracePt t="59163" x="6221413" y="4379913"/>
          <p14:tracePt t="59171" x="6234113" y="4379913"/>
          <p14:tracePt t="59180" x="6259513" y="4379913"/>
          <p14:tracePt t="59187" x="6283325" y="4379913"/>
          <p14:tracePt t="59196" x="6321425" y="4379913"/>
          <p14:tracePt t="59203" x="6359525" y="4379913"/>
          <p14:tracePt t="59212" x="6383338" y="4379913"/>
          <p14:tracePt t="59219" x="6421438" y="4367213"/>
          <p14:tracePt t="59225" x="6434138" y="4367213"/>
          <p14:tracePt t="59233" x="6459538" y="4367213"/>
          <p14:tracePt t="59241" x="6496050" y="4367213"/>
          <p14:tracePt t="59249" x="6521450" y="4367213"/>
          <p14:tracePt t="59257" x="6546850" y="4367213"/>
          <p14:tracePt t="59265" x="6584950" y="4367213"/>
          <p14:tracePt t="59273" x="6621463" y="4367213"/>
          <p14:tracePt t="59281" x="6672263" y="4354513"/>
          <p14:tracePt t="59287" x="6721475" y="4341813"/>
          <p14:tracePt t="59296" x="6759575" y="4330700"/>
          <p14:tracePt t="59303" x="6797675" y="4318000"/>
          <p14:tracePt t="59312" x="6846888" y="4318000"/>
          <p14:tracePt t="59319" x="6897688" y="4318000"/>
          <p14:tracePt t="59330" x="6946900" y="4292600"/>
          <p14:tracePt t="59335" x="7010400" y="4279900"/>
          <p14:tracePt t="59345" x="7046913" y="4279900"/>
          <p14:tracePt t="59351" x="7085013" y="4254500"/>
          <p14:tracePt t="59357" x="7123113" y="4241800"/>
          <p14:tracePt t="59365" x="7134225" y="4217988"/>
          <p14:tracePt t="59373" x="7159625" y="4192588"/>
          <p14:tracePt t="59381" x="7172325" y="4179888"/>
          <p14:tracePt t="59389" x="7172325" y="4129088"/>
          <p14:tracePt t="59397" x="7172325" y="4067175"/>
          <p14:tracePt t="59405" x="7172325" y="4017963"/>
          <p14:tracePt t="59413" x="7146925" y="3954463"/>
          <p14:tracePt t="59419" x="7123113" y="3916363"/>
          <p14:tracePt t="59430" x="7110413" y="3892550"/>
          <p14:tracePt t="59435" x="7085013" y="3841750"/>
          <p14:tracePt t="59446" x="7072313" y="3816350"/>
          <p14:tracePt t="59452" x="7046913" y="3792538"/>
          <p14:tracePt t="59459" x="7034213" y="3767138"/>
          <p14:tracePt t="59467" x="7010400" y="3741738"/>
          <p14:tracePt t="59475" x="6997700" y="3729038"/>
          <p14:tracePt t="59483" x="6985000" y="3716338"/>
          <p14:tracePt t="59489" x="6972300" y="3703638"/>
          <p14:tracePt t="59497" x="6946900" y="3679825"/>
          <p14:tracePt t="59505" x="6934200" y="3679825"/>
          <p14:tracePt t="59513" x="6910388" y="3667125"/>
          <p14:tracePt t="59521" x="6897688" y="3667125"/>
          <p14:tracePt t="59530" x="6872288" y="3667125"/>
          <p14:tracePt t="59537" x="6846888" y="3667125"/>
          <p14:tracePt t="59546" x="6797675" y="3667125"/>
          <p14:tracePt t="59551" x="6734175" y="3692525"/>
          <p14:tracePt t="59559" x="6708775" y="3703638"/>
          <p14:tracePt t="59568" x="6684963" y="3716338"/>
          <p14:tracePt t="59575" x="6659563" y="3729038"/>
          <p14:tracePt t="59583" x="6646863" y="3729038"/>
          <p14:tracePt t="59591" x="6646863" y="3741738"/>
          <p14:tracePt t="59599" x="6621463" y="3741738"/>
          <p14:tracePt t="59607" x="6608763" y="3767138"/>
          <p14:tracePt t="59615" x="6596063" y="3779838"/>
          <p14:tracePt t="59621" x="6596063" y="3803650"/>
          <p14:tracePt t="59630" x="6596063" y="3841750"/>
          <p14:tracePt t="59637" x="6596063" y="3879850"/>
          <p14:tracePt t="59646" x="6596063" y="3941763"/>
          <p14:tracePt t="59653" x="6596063" y="4005263"/>
          <p14:tracePt t="59662" x="6608763" y="4079875"/>
          <p14:tracePt t="59669" x="6634163" y="4154488"/>
          <p14:tracePt t="59679" x="6659563" y="4205288"/>
          <p14:tracePt t="59683" x="6684963" y="4267200"/>
          <p14:tracePt t="59691" x="6708775" y="4305300"/>
          <p14:tracePt t="59699" x="6734175" y="4330700"/>
          <p14:tracePt t="59707" x="6759575" y="4341813"/>
          <p14:tracePt t="59715" x="6797675" y="4354513"/>
          <p14:tracePt t="59723" x="6834188" y="4367213"/>
          <p14:tracePt t="59731" x="6897688" y="4367213"/>
          <p14:tracePt t="59739" x="6934200" y="4367213"/>
          <p14:tracePt t="59747" x="6972300" y="4379913"/>
          <p14:tracePt t="59753" x="6997700" y="4379913"/>
          <p14:tracePt t="59762" x="7021513" y="4367213"/>
          <p14:tracePt t="59769" x="7034213" y="4354513"/>
          <p14:tracePt t="59779" x="7046913" y="4330700"/>
          <p14:tracePt t="59785" x="7046913" y="4318000"/>
          <p14:tracePt t="59796" x="7046913" y="4305300"/>
          <p14:tracePt t="59801" x="7046913" y="4292600"/>
          <p14:tracePt t="59809" x="7034213" y="4279900"/>
          <p14:tracePt t="59815" x="7010400" y="4267200"/>
          <p14:tracePt t="59823" x="6959600" y="4254500"/>
          <p14:tracePt t="59831" x="6897688" y="4241800"/>
          <p14:tracePt t="59839" x="6846888" y="4241800"/>
          <p14:tracePt t="59847" x="6821488" y="4241800"/>
          <p14:tracePt t="59855" x="6797675" y="4241800"/>
          <p14:tracePt t="59863" x="6784975" y="4241800"/>
          <p14:tracePt t="60087" x="6784975" y="4254500"/>
          <p14:tracePt t="60341" x="6784975" y="4267200"/>
          <p14:tracePt t="60363" x="6784975" y="4279900"/>
          <p14:tracePt t="60417" x="6784975" y="4292600"/>
          <p14:tracePt t="60438" x="6784975" y="4305300"/>
          <p14:tracePt t="60450" x="6784975" y="4318000"/>
          <p14:tracePt t="60499" x="6784975" y="4330700"/>
          <p14:tracePt t="60581" x="6784975" y="4341813"/>
          <p14:tracePt t="60597" x="6784975" y="4354513"/>
          <p14:tracePt t="60643" x="6784975" y="4367213"/>
          <p14:tracePt t="60655" x="6784975" y="4379913"/>
          <p14:tracePt t="60681" x="6784975" y="4392613"/>
          <p14:tracePt t="60697" x="6784975" y="4405313"/>
          <p14:tracePt t="60733" x="6784975" y="4418013"/>
          <p14:tracePt t="60763" x="6784975" y="4430713"/>
          <p14:tracePt t="61661" x="6784975" y="4443413"/>
          <p14:tracePt t="61676" x="6784975" y="4454525"/>
          <p14:tracePt t="61691" x="6784975" y="4467225"/>
          <p14:tracePt t="61703" x="6784975" y="4479925"/>
          <p14:tracePt t="61715" x="6797675" y="4479925"/>
          <p14:tracePt t="61746" x="6808788" y="4492625"/>
          <p14:tracePt t="61761" x="6821488" y="4492625"/>
          <p14:tracePt t="61770" x="6834188" y="4505325"/>
          <p14:tracePt t="61780" x="6859588" y="4518025"/>
          <p14:tracePt t="61786" x="6884988" y="4530725"/>
          <p14:tracePt t="61795" x="6910388" y="4543425"/>
          <p14:tracePt t="61801" x="6946900" y="4543425"/>
          <p14:tracePt t="61807" x="6985000" y="4554538"/>
          <p14:tracePt t="61815" x="7021513" y="4554538"/>
          <p14:tracePt t="61823" x="7085013" y="4567238"/>
          <p14:tracePt t="61831" x="7134225" y="4592638"/>
          <p14:tracePt t="61839" x="7172325" y="4605338"/>
          <p14:tracePt t="61847" x="7197725" y="4618038"/>
          <p14:tracePt t="61855" x="7235825" y="4618038"/>
          <p14:tracePt t="61863" x="7246938" y="4618038"/>
          <p14:tracePt t="61869" x="7259638" y="4618038"/>
          <p14:tracePt t="61878" x="7285038" y="4605338"/>
          <p14:tracePt t="61885" x="7297738" y="4605338"/>
          <p14:tracePt t="61895" x="7310438" y="4592638"/>
          <p14:tracePt t="61901" x="7335838" y="4579938"/>
          <p14:tracePt t="61909" x="7335838" y="4567238"/>
          <p14:tracePt t="61917" x="7359650" y="4543425"/>
          <p14:tracePt t="61925" x="7372350" y="4530725"/>
          <p14:tracePt t="61933" x="7385050" y="4518025"/>
          <p14:tracePt t="61939" x="7397750" y="4492625"/>
          <p14:tracePt t="61947" x="7423150" y="4479925"/>
          <p14:tracePt t="61955" x="7423150" y="4467225"/>
          <p14:tracePt t="61963" x="7435850" y="4443413"/>
          <p14:tracePt t="61979" x="7435850" y="4430713"/>
          <p14:tracePt t="61987" x="7448550" y="4430713"/>
          <p14:tracePt t="62158" x="7459663" y="4430713"/>
          <p14:tracePt t="62177" x="7472363" y="4430713"/>
          <p14:tracePt t="62185" x="7497763" y="4443413"/>
          <p14:tracePt t="62194" x="7523163" y="4443413"/>
          <p14:tracePt t="62200" x="7548563" y="4454525"/>
          <p14:tracePt t="62207" x="7561263" y="4467225"/>
          <p14:tracePt t="62216" x="7585075" y="4467225"/>
          <p14:tracePt t="62223" x="7610475" y="4479925"/>
          <p14:tracePt t="62231" x="7635875" y="4479925"/>
          <p14:tracePt t="62239" x="7648575" y="4492625"/>
          <p14:tracePt t="62247" x="7661275" y="4492625"/>
          <p14:tracePt t="62263" x="7673975" y="4492625"/>
          <p14:tracePt t="62279" x="7685088" y="4492625"/>
          <p14:tracePt t="62295" x="7710488" y="4492625"/>
          <p14:tracePt t="62301" x="7723188" y="4492625"/>
          <p14:tracePt t="62317" x="7748588" y="4492625"/>
          <p14:tracePt t="62325" x="7761288" y="4505325"/>
          <p14:tracePt t="62331" x="7773988" y="4505325"/>
          <p14:tracePt t="62339" x="7797800" y="4518025"/>
          <p14:tracePt t="62347" x="7810500" y="4518025"/>
          <p14:tracePt t="62355" x="7823200" y="4518025"/>
          <p14:tracePt t="62363" x="7848600" y="4518025"/>
          <p14:tracePt t="62371" x="7861300" y="4530725"/>
          <p14:tracePt t="62379" x="7874000" y="4530725"/>
          <p14:tracePt t="62387" x="7897813" y="4530725"/>
          <p14:tracePt t="62395" x="7910513" y="4543425"/>
          <p14:tracePt t="62401" x="7923213" y="4543425"/>
          <p14:tracePt t="62412" x="7935913" y="4543425"/>
          <p14:tracePt t="62417" x="7961313" y="4543425"/>
          <p14:tracePt t="62433" x="7974013" y="4543425"/>
          <p14:tracePt t="62449" x="7986713" y="4543425"/>
          <p14:tracePt t="62463" x="7999413" y="4543425"/>
          <p14:tracePt t="62471" x="8010525" y="4543425"/>
          <p14:tracePt t="62479" x="8023225" y="4543425"/>
          <p14:tracePt t="62487" x="8035925" y="4530725"/>
          <p14:tracePt t="62496" x="8048625" y="4530725"/>
          <p14:tracePt t="62503" x="8074025" y="4518025"/>
          <p14:tracePt t="62512" x="8135938" y="4518025"/>
          <p14:tracePt t="62519" x="8223250" y="4518025"/>
          <p14:tracePt t="62528" x="8312150" y="4518025"/>
          <p14:tracePt t="62533" x="8361363" y="4518025"/>
          <p14:tracePt t="62540" x="8374063" y="4518025"/>
          <p14:tracePt t="62549" x="8386763" y="4518025"/>
          <p14:tracePt t="62556" x="8412163" y="4518025"/>
          <p14:tracePt t="62565" x="8424863" y="4518025"/>
          <p14:tracePt t="62573" x="8435975" y="4518025"/>
          <p14:tracePt t="62581" x="8461375" y="4518025"/>
          <p14:tracePt t="62589" x="8474075" y="4518025"/>
          <p14:tracePt t="62596" x="8486775" y="4505325"/>
          <p14:tracePt t="62603" x="8512175" y="4505325"/>
          <p14:tracePt t="62619" x="8524875" y="4505325"/>
          <p14:tracePt t="62681" x="8537575" y="4505325"/>
          <p14:tracePt t="62690" x="8548688" y="4505325"/>
          <p14:tracePt t="62697" x="8561388" y="4505325"/>
          <p14:tracePt t="62706" x="8586788" y="4505325"/>
          <p14:tracePt t="62714" x="8599488" y="4505325"/>
          <p14:tracePt t="62721" x="8612188" y="4505325"/>
          <p14:tracePt t="62729" x="8637588" y="4505325"/>
          <p14:tracePt t="62735" x="8650288" y="4505325"/>
          <p14:tracePt t="62745" x="8661400" y="4505325"/>
          <p14:tracePt t="62751" x="8674100" y="4505325"/>
          <p14:tracePt t="62762" x="8686800" y="4505325"/>
          <p14:tracePt t="62767" x="8699500" y="4505325"/>
          <p14:tracePt t="62783" x="8712200" y="4505325"/>
          <p14:tracePt t="62845" x="8724900" y="4505325"/>
          <p14:tracePt t="62937" x="8737600" y="4505325"/>
          <p14:tracePt t="62946" x="8750300" y="4505325"/>
          <p14:tracePt t="62954" x="8763000" y="4505325"/>
          <p14:tracePt t="62965" x="8786813" y="4492625"/>
          <p14:tracePt t="62969" x="8799513" y="4492625"/>
          <p14:tracePt t="62979" x="8812213" y="4492625"/>
          <p14:tracePt t="62985" x="8837613" y="4492625"/>
          <p14:tracePt t="62990" x="8850313" y="4492625"/>
          <p14:tracePt t="62999" x="8863013" y="4492625"/>
          <p14:tracePt t="63006" x="8886825" y="4492625"/>
          <p14:tracePt t="63015" x="8899525" y="4492625"/>
          <p14:tracePt t="63023" x="8924925" y="4505325"/>
          <p14:tracePt t="63031" x="8963025" y="4518025"/>
          <p14:tracePt t="63039" x="9012238" y="4518025"/>
          <p14:tracePt t="63047" x="9050338" y="4518025"/>
          <p14:tracePt t="63053" x="9112250" y="4518025"/>
          <p14:tracePt t="63062" x="9188450" y="4518025"/>
          <p14:tracePt t="63069" x="9263063" y="4492625"/>
          <p14:tracePt t="63078" x="9337675" y="4467225"/>
          <p14:tracePt t="63085" x="9375775" y="4443413"/>
          <p14:tracePt t="63095" x="9388475" y="4430713"/>
          <p14:tracePt t="63101" x="9413875" y="4392613"/>
          <p14:tracePt t="63111" x="9424988" y="4354513"/>
          <p14:tracePt t="63118" x="9424988" y="4279900"/>
          <p14:tracePt t="63123" x="9401175" y="4205288"/>
          <p14:tracePt t="63131" x="9375775" y="4141788"/>
          <p14:tracePt t="63139" x="9350375" y="4067175"/>
          <p14:tracePt t="63147" x="9312275" y="3992563"/>
          <p14:tracePt t="63155" x="9275763" y="3929063"/>
          <p14:tracePt t="63163" x="9237663" y="3854450"/>
          <p14:tracePt t="63171" x="9175750" y="3792538"/>
          <p14:tracePt t="63179" x="9124950" y="3716338"/>
          <p14:tracePt t="63187" x="9099550" y="3679825"/>
          <p14:tracePt t="63195" x="9075738" y="3667125"/>
          <p14:tracePt t="63201" x="9063038" y="3641725"/>
          <p14:tracePt t="63211" x="9037638" y="3629025"/>
          <p14:tracePt t="63217" x="9024938" y="3616325"/>
          <p14:tracePt t="63225" x="9012238" y="3603625"/>
          <p14:tracePt t="63233" x="8986838" y="3590925"/>
          <p14:tracePt t="63241" x="8963025" y="3567113"/>
          <p14:tracePt t="63249" x="8950325" y="3567113"/>
          <p14:tracePt t="63255" x="8899525" y="3541713"/>
          <p14:tracePt t="63263" x="8863013" y="3529013"/>
          <p14:tracePt t="63271" x="8812213" y="3529013"/>
          <p14:tracePt t="63279" x="8774113" y="3529013"/>
          <p14:tracePt t="63287" x="8737600" y="3529013"/>
          <p14:tracePt t="63296" x="8712200" y="3529013"/>
          <p14:tracePt t="63303" x="8686800" y="3529013"/>
          <p14:tracePt t="63312" x="8674100" y="3529013"/>
          <p14:tracePt t="63317" x="8661400" y="3541713"/>
          <p14:tracePt t="63325" x="8637588" y="3554413"/>
          <p14:tracePt t="63333" x="8624888" y="3567113"/>
          <p14:tracePt t="63341" x="8612188" y="3579813"/>
          <p14:tracePt t="63349" x="8586788" y="3603625"/>
          <p14:tracePt t="63357" x="8574088" y="3629025"/>
          <p14:tracePt t="63365" x="8548688" y="3667125"/>
          <p14:tracePt t="63373" x="8537575" y="3741738"/>
          <p14:tracePt t="63381" x="8524875" y="3816350"/>
          <p14:tracePt t="63387" x="8537575" y="3905250"/>
          <p14:tracePt t="63395" x="8574088" y="3979863"/>
          <p14:tracePt t="63403" x="8612188" y="4054475"/>
          <p14:tracePt t="63411" x="8650288" y="4129088"/>
          <p14:tracePt t="63419" x="8674100" y="4192588"/>
          <p14:tracePt t="63428" x="8686800" y="4230688"/>
          <p14:tracePt t="63435" x="8724900" y="4241800"/>
          <p14:tracePt t="63445" x="8737600" y="4292600"/>
          <p14:tracePt t="63449" x="8763000" y="4305300"/>
          <p14:tracePt t="63457" x="8786813" y="4330700"/>
          <p14:tracePt t="63465" x="8799513" y="4330700"/>
          <p14:tracePt t="63473" x="8837613" y="4354513"/>
          <p14:tracePt t="63481" x="8863013" y="4354513"/>
          <p14:tracePt t="63489" x="8899525" y="4367213"/>
          <p14:tracePt t="63497" x="8937625" y="4367213"/>
          <p14:tracePt t="63505" x="8963025" y="4367213"/>
          <p14:tracePt t="63513" x="8986838" y="4367213"/>
          <p14:tracePt t="63519" x="9012238" y="4341813"/>
          <p14:tracePt t="63528" x="9037638" y="4330700"/>
          <p14:tracePt t="63535" x="9050338" y="4305300"/>
          <p14:tracePt t="63544" x="9075738" y="4279900"/>
          <p14:tracePt t="63551" x="9075738" y="4254500"/>
          <p14:tracePt t="63562" x="9075738" y="4217988"/>
          <p14:tracePt t="63567" x="9075738" y="4179888"/>
          <p14:tracePt t="63575" x="9050338" y="4117975"/>
          <p14:tracePt t="63581" x="9037638" y="4079875"/>
          <p14:tracePt t="63589" x="8999538" y="4041775"/>
          <p14:tracePt t="63597" x="8975725" y="3992563"/>
          <p14:tracePt t="63605" x="8950325" y="3967163"/>
          <p14:tracePt t="63613" x="8924925" y="3941763"/>
          <p14:tracePt t="63621" x="8899525" y="3916363"/>
          <p14:tracePt t="63629" x="8874125" y="3905250"/>
          <p14:tracePt t="63637" x="8863013" y="3892550"/>
          <p14:tracePt t="63645" x="8837613" y="3892550"/>
          <p14:tracePt t="63651" x="8824913" y="3892550"/>
          <p14:tracePt t="63661" x="8786813" y="3892550"/>
          <p14:tracePt t="63667" x="8750300" y="3892550"/>
          <p14:tracePt t="63675" x="8699500" y="3892550"/>
          <p14:tracePt t="63683" x="8637588" y="3916363"/>
          <p14:tracePt t="63691" x="8599488" y="3929063"/>
          <p14:tracePt t="63699" x="8561388" y="3954463"/>
          <p14:tracePt t="63707" x="8524875" y="3979863"/>
          <p14:tracePt t="63713" x="8461375" y="4005263"/>
          <p14:tracePt t="63721" x="8399463" y="4017963"/>
          <p14:tracePt t="63729" x="8374063" y="4041775"/>
          <p14:tracePt t="63737" x="8348663" y="4054475"/>
          <p14:tracePt t="63745" x="8335963" y="4079875"/>
          <p14:tracePt t="63753" x="8299450" y="4092575"/>
          <p14:tracePt t="63762" x="8286750" y="4117975"/>
          <p14:tracePt t="63769" x="8274050" y="4129088"/>
          <p14:tracePt t="63775" x="8261350" y="4154488"/>
          <p14:tracePt t="63783" x="8235950" y="4167188"/>
          <p14:tracePt t="63791" x="8223250" y="4192588"/>
          <p14:tracePt t="63799" x="8199438" y="4217988"/>
          <p14:tracePt t="63807" x="8186738" y="4254500"/>
          <p14:tracePt t="63815" x="8161338" y="4267200"/>
          <p14:tracePt t="63823" x="8099425" y="4305300"/>
          <p14:tracePt t="63831" x="8048625" y="4330700"/>
          <p14:tracePt t="63839" x="8010525" y="4341813"/>
          <p14:tracePt t="63845" x="7974013" y="4354513"/>
          <p14:tracePt t="63853" x="7961313" y="4367213"/>
          <p14:tracePt t="63861" x="7935913" y="4392613"/>
          <p14:tracePt t="63869" x="7910513" y="4405313"/>
          <p14:tracePt t="63878" x="7897813" y="4430713"/>
          <p14:tracePt t="63885" x="7874000" y="4443413"/>
          <p14:tracePt t="63895" x="7874000" y="4454525"/>
          <p14:tracePt t="63901" x="7861300" y="4467225"/>
          <p14:tracePt t="63906" x="7861300" y="4479925"/>
          <p14:tracePt t="63915" x="7848600" y="4479925"/>
          <p14:tracePt t="63923" x="7835900" y="4492625"/>
          <p14:tracePt t="63931" x="7835900" y="4518025"/>
          <p14:tracePt t="63939" x="7823200" y="4530725"/>
          <p14:tracePt t="63947" x="7810500" y="4554538"/>
          <p14:tracePt t="63955" x="7785100" y="4567238"/>
          <p14:tracePt t="63963" x="7773988" y="4579938"/>
          <p14:tracePt t="63971" x="7748588" y="4592638"/>
          <p14:tracePt t="63978" x="7723188" y="4618038"/>
          <p14:tracePt t="63985" x="7710488" y="4630738"/>
          <p14:tracePt t="63995" x="7685088" y="4643438"/>
          <p14:tracePt t="64001" x="7673975" y="4643438"/>
          <p14:tracePt t="64012" x="7661275" y="4656138"/>
          <p14:tracePt t="64017" x="7635875" y="4656138"/>
          <p14:tracePt t="64025" x="7623175" y="4656138"/>
          <p14:tracePt t="64039" x="7597775" y="4656138"/>
          <p14:tracePt t="64047" x="7585075" y="4656138"/>
          <p14:tracePt t="64055" x="7572375" y="4656138"/>
          <p14:tracePt t="64063" x="7561263" y="4656138"/>
          <p14:tracePt t="64071" x="7548563" y="4656138"/>
          <p14:tracePt t="64079" x="7535863" y="4656138"/>
          <p14:tracePt t="64087" x="7510463" y="4656138"/>
          <p14:tracePt t="64095" x="7472363" y="4656138"/>
          <p14:tracePt t="64103" x="7435850" y="4667250"/>
          <p14:tracePt t="64111" x="7372350" y="4692650"/>
          <p14:tracePt t="64117" x="7285038" y="4718050"/>
          <p14:tracePt t="64125" x="7197725" y="4730750"/>
          <p14:tracePt t="64133" x="7110413" y="4743450"/>
          <p14:tracePt t="64141" x="7010400" y="4756150"/>
          <p14:tracePt t="64149" x="6921500" y="4768850"/>
          <p14:tracePt t="64157" x="6846888" y="4779963"/>
          <p14:tracePt t="64165" x="6784975" y="4792663"/>
          <p14:tracePt t="64171" x="6734175" y="4792663"/>
          <p14:tracePt t="64179" x="6708775" y="4805363"/>
          <p14:tracePt t="64187" x="6696075" y="4805363"/>
          <p14:tracePt t="64196" x="6684963" y="4818063"/>
          <p14:tracePt t="64203" x="6646863" y="4818063"/>
          <p14:tracePt t="64211" x="6634163" y="4830763"/>
          <p14:tracePt t="64219" x="6621463" y="4830763"/>
          <p14:tracePt t="64228" x="6596063" y="4830763"/>
          <p14:tracePt t="64235" x="6572250" y="4843463"/>
          <p14:tracePt t="64241" x="6546850" y="4856163"/>
          <p14:tracePt t="64249" x="6508750" y="4868863"/>
          <p14:tracePt t="64257" x="6446838" y="4892675"/>
          <p14:tracePt t="64265" x="6408738" y="4918075"/>
          <p14:tracePt t="64273" x="6383338" y="4930775"/>
          <p14:tracePt t="64281" x="6359525" y="4956175"/>
          <p14:tracePt t="64289" x="6334125" y="4968875"/>
          <p14:tracePt t="64297" x="6321425" y="4992688"/>
          <p14:tracePt t="64303" x="6321425" y="5005388"/>
          <p14:tracePt t="64377" x="6308725" y="5005388"/>
          <p14:tracePt t="64401" x="6283325" y="5005388"/>
          <p14:tracePt t="64417" x="6270625" y="5005388"/>
          <p14:tracePt t="64999" x="6246813" y="5005388"/>
          <p14:tracePt t="65008" x="6234113" y="5005388"/>
          <p14:tracePt t="65016" x="6221413" y="5005388"/>
          <p14:tracePt t="65023" x="6183313" y="5005388"/>
          <p14:tracePt t="65031" x="6157913" y="5005388"/>
          <p14:tracePt t="65037" x="6121400" y="5005388"/>
          <p14:tracePt t="65045" x="6083300" y="5018088"/>
          <p14:tracePt t="65053" x="6008688" y="5030788"/>
          <p14:tracePt t="65061" x="5932488" y="5043488"/>
          <p14:tracePt t="65069" x="5870575" y="5068888"/>
          <p14:tracePt t="65079" x="5757863" y="5092700"/>
          <p14:tracePt t="65085" x="5683250" y="5105400"/>
          <p14:tracePt t="65095" x="5570538" y="5118100"/>
          <p14:tracePt t="65099" x="5457825" y="5143500"/>
          <p14:tracePt t="65107" x="5307013" y="5168900"/>
          <p14:tracePt t="65115" x="5181600" y="5194300"/>
          <p14:tracePt t="65123" x="5094288" y="5218113"/>
          <p14:tracePt t="65131" x="5057775" y="5243513"/>
          <p14:tracePt t="65139" x="5045075" y="5243513"/>
          <p14:tracePt t="65181" x="5045075" y="5230813"/>
          <p14:tracePt t="65189" x="5045075" y="5218113"/>
          <p14:tracePt t="65201" x="5032375" y="5218113"/>
          <p14:tracePt t="65209" x="5019675" y="5218113"/>
          <p14:tracePt t="65217" x="5006975" y="5218113"/>
          <p14:tracePt t="65228" x="4981575" y="5205413"/>
          <p14:tracePt t="65239" x="4956175" y="5194300"/>
          <p14:tracePt t="65247" x="4945063" y="5181600"/>
          <p14:tracePt t="65255" x="4919663" y="5156200"/>
          <p14:tracePt t="65263" x="4868863" y="5118100"/>
          <p14:tracePt t="65271" x="4806950" y="5056188"/>
          <p14:tracePt t="65279" x="4732338" y="5005388"/>
          <p14:tracePt t="65287" x="4656138" y="4968875"/>
          <p14:tracePt t="65294" x="4619625" y="4956175"/>
          <p14:tracePt t="65301" x="4581525" y="4930775"/>
          <p14:tracePt t="65310" x="4556125" y="4918075"/>
          <p14:tracePt t="65317" x="4556125" y="4905375"/>
          <p14:tracePt t="65411" x="4594225" y="4930775"/>
          <p14:tracePt t="65420" x="4619625" y="4968875"/>
          <p14:tracePt t="65428" x="4656138" y="4992688"/>
          <p14:tracePt t="65433" x="4668838" y="5005388"/>
          <p14:tracePt t="65442" x="4681538" y="5018088"/>
          <p14:tracePt t="65449" x="4706938" y="5018088"/>
          <p14:tracePt t="65457" x="4719638" y="5030788"/>
          <p14:tracePt t="65468" x="4732338" y="5030788"/>
          <p14:tracePt t="65473" x="4781550" y="5030788"/>
          <p14:tracePt t="65481" x="4843463" y="5018088"/>
          <p14:tracePt t="65489" x="4919663" y="4992688"/>
          <p14:tracePt t="65495" x="4994275" y="4943475"/>
          <p14:tracePt t="65503" x="5081588" y="4918075"/>
          <p14:tracePt t="65511" x="5170488" y="4892675"/>
          <p14:tracePt t="65519" x="5270500" y="4892675"/>
          <p14:tracePt t="65528" x="5370513" y="4892675"/>
          <p14:tracePt t="65535" x="5483225" y="4892675"/>
          <p14:tracePt t="65544" x="5595938" y="4892675"/>
          <p14:tracePt t="65551" x="5719763" y="4879975"/>
          <p14:tracePt t="65560" x="5832475" y="4879975"/>
          <p14:tracePt t="65565" x="5957888" y="4879975"/>
          <p14:tracePt t="65573" x="6108700" y="4879975"/>
          <p14:tracePt t="65580" x="6208713" y="4879975"/>
          <p14:tracePt t="65588" x="6308725" y="4879975"/>
          <p14:tracePt t="65596" x="6408738" y="4879975"/>
          <p14:tracePt t="65605" x="6508750" y="4879975"/>
          <p14:tracePt t="65612" x="6608763" y="4892675"/>
          <p14:tracePt t="65620" x="6734175" y="4892675"/>
          <p14:tracePt t="65627" x="6910388" y="4892675"/>
          <p14:tracePt t="65635" x="7034213" y="4918075"/>
          <p14:tracePt t="65644" x="7159625" y="4892675"/>
          <p14:tracePt t="65651" x="7285038" y="4868863"/>
          <p14:tracePt t="65660" x="7385050" y="4830763"/>
          <p14:tracePt t="65667" x="7472363" y="4805363"/>
          <p14:tracePt t="65677" x="7548563" y="4768850"/>
          <p14:tracePt t="65683" x="7623175" y="4718050"/>
          <p14:tracePt t="65690" x="7648575" y="4692650"/>
          <p14:tracePt t="65696" x="7673975" y="4667250"/>
          <p14:tracePt t="65705" x="7673975" y="4643438"/>
          <p14:tracePt t="65712" x="7673975" y="4630738"/>
          <p14:tracePt t="65721" x="7673975" y="4605338"/>
          <p14:tracePt t="65728" x="7648575" y="4567238"/>
          <p14:tracePt t="65737" x="7597775" y="4518025"/>
          <p14:tracePt t="65745" x="7535863" y="4443413"/>
          <p14:tracePt t="65753" x="7459663" y="4354513"/>
          <p14:tracePt t="65760" x="7335838" y="4292600"/>
          <p14:tracePt t="65767" x="7185025" y="4230688"/>
          <p14:tracePt t="65777" x="7034213" y="4179888"/>
          <p14:tracePt t="65783" x="6921500" y="4117975"/>
          <p14:tracePt t="65790" x="6808788" y="4029075"/>
          <p14:tracePt t="65798" x="6721475" y="3979863"/>
          <p14:tracePt t="65806" x="6646863" y="3954463"/>
          <p14:tracePt t="65814" x="6584950" y="3929063"/>
          <p14:tracePt t="65820" x="6521450" y="3916363"/>
          <p14:tracePt t="65830" x="6483350" y="3916363"/>
          <p14:tracePt t="65838" x="6446838" y="3905250"/>
          <p14:tracePt t="65846" x="6383338" y="3905250"/>
          <p14:tracePt t="65853" x="6296025" y="3905250"/>
          <p14:tracePt t="65861" x="6170613" y="3905250"/>
          <p14:tracePt t="65869" x="6034088" y="3916363"/>
          <p14:tracePt t="65878" x="5895975" y="3941763"/>
          <p14:tracePt t="65885" x="5770563" y="3967163"/>
          <p14:tracePt t="65894" x="5670550" y="3992563"/>
          <p14:tracePt t="65899" x="5570538" y="4029075"/>
          <p14:tracePt t="65907" x="5483225" y="4067175"/>
          <p14:tracePt t="65915" x="5407025" y="4105275"/>
          <p14:tracePt t="65923" x="5345113" y="4141788"/>
          <p14:tracePt t="65931" x="5307013" y="4154488"/>
          <p14:tracePt t="65939" x="5281613" y="4192588"/>
          <p14:tracePt t="65947" x="5270500" y="4217988"/>
          <p14:tracePt t="65953" x="5257800" y="4230688"/>
          <p14:tracePt t="65962" x="5257800" y="4254500"/>
          <p14:tracePt t="65969" x="5257800" y="4279900"/>
          <p14:tracePt t="65978" x="5270500" y="4318000"/>
          <p14:tracePt t="65985" x="5270500" y="4354513"/>
          <p14:tracePt t="65994" x="5294313" y="4392613"/>
          <p14:tracePt t="66001" x="5332413" y="4454525"/>
          <p14:tracePt t="66011" x="5370513" y="4518025"/>
          <p14:tracePt t="66017" x="5394325" y="4543425"/>
          <p14:tracePt t="66028" x="5432425" y="4579938"/>
          <p14:tracePt t="66031" x="5445125" y="4605338"/>
          <p14:tracePt t="66039" x="5457825" y="4618038"/>
          <p14:tracePt t="66047" x="5483225" y="4643438"/>
          <p14:tracePt t="66055" x="5495925" y="4643438"/>
          <p14:tracePt t="66063" x="5519738" y="4667250"/>
          <p14:tracePt t="66078" x="5532438" y="4667250"/>
          <p14:tracePt t="66085" x="5545138" y="4679950"/>
          <p14:tracePt t="66095" x="5557838" y="4692650"/>
          <p14:tracePt t="66101" x="5570538" y="4692650"/>
          <p14:tracePt t="66111" x="5583238" y="4692650"/>
          <p14:tracePt t="66117" x="5607050" y="4692650"/>
          <p14:tracePt t="66130" x="5619750" y="4692650"/>
          <p14:tracePt t="66133" x="5632450" y="4692650"/>
          <p14:tracePt t="66141" x="5645150" y="4705350"/>
          <p14:tracePt t="66149" x="5670550" y="4718050"/>
          <p14:tracePt t="66253" x="5645150" y="4718050"/>
          <p14:tracePt t="66269" x="5632450" y="4718050"/>
          <p14:tracePt t="66277" x="5619750" y="4718050"/>
          <p14:tracePt t="66295" x="5607050" y="4718050"/>
          <p14:tracePt t="67685" x="5583238" y="4730750"/>
          <p14:tracePt t="67694" x="5495925" y="4756150"/>
          <p14:tracePt t="67703" x="5383213" y="4779963"/>
          <p14:tracePt t="67710" x="5294313" y="4818063"/>
          <p14:tracePt t="67718" x="5207000" y="4830763"/>
          <p14:tracePt t="67728" x="5145088" y="4856163"/>
          <p14:tracePt t="67733" x="5106988" y="4868863"/>
          <p14:tracePt t="67749" x="5094288" y="4868863"/>
          <p14:tracePt t="67783" x="5081588" y="4879975"/>
          <p14:tracePt t="67791" x="5019675" y="4905375"/>
          <p14:tracePt t="67799" x="4906963" y="4930775"/>
          <p14:tracePt t="67807" x="4781550" y="4956175"/>
          <p14:tracePt t="67813" x="4630738" y="4968875"/>
          <p14:tracePt t="67821" x="4443413" y="4981575"/>
          <p14:tracePt t="67829" x="4330700" y="4981575"/>
          <p14:tracePt t="67837" x="4217988" y="4981575"/>
          <p14:tracePt t="67845" x="4117975" y="4981575"/>
          <p14:tracePt t="67853" x="4017963" y="4981575"/>
          <p14:tracePt t="67861" x="3917950" y="4981575"/>
          <p14:tracePt t="67869" x="3817938" y="5005388"/>
          <p14:tracePt t="67878" x="3730625" y="5018088"/>
          <p14:tracePt t="67883" x="3654425" y="5030788"/>
          <p14:tracePt t="67891" x="3605213" y="5056188"/>
          <p14:tracePt t="67899" x="3579813" y="5068888"/>
          <p14:tracePt t="67907" x="3554413" y="5081588"/>
          <p14:tracePt t="67915" x="3541713" y="5092700"/>
          <p14:tracePt t="67923" x="3517900" y="5092700"/>
          <p14:tracePt t="67931" x="3492500" y="5105400"/>
          <p14:tracePt t="67946" x="3441700" y="5130800"/>
          <p14:tracePt t="67947" x="3417888" y="5143500"/>
          <p14:tracePt t="67953" x="3367088" y="5156200"/>
          <p14:tracePt t="67962" x="3328988" y="5168900"/>
          <p14:tracePt t="67969" x="3292475" y="5194300"/>
          <p14:tracePt t="67978" x="3254375" y="5205413"/>
          <p14:tracePt t="67985" x="3228975" y="5218113"/>
          <p14:tracePt t="67994" x="3205163" y="5243513"/>
          <p14:tracePt t="68001" x="3179763" y="5256213"/>
          <p14:tracePt t="68011" x="3116263" y="5268913"/>
          <p14:tracePt t="68015" x="3067050" y="5294313"/>
          <p14:tracePt t="68023" x="2992438" y="5305425"/>
          <p14:tracePt t="68031" x="2928938" y="5330825"/>
          <p14:tracePt t="68039" x="2854325" y="5356225"/>
          <p14:tracePt t="68047" x="2778125" y="5368925"/>
          <p14:tracePt t="68055" x="2728913" y="5381625"/>
          <p14:tracePt t="68063" x="2703513" y="5381625"/>
          <p14:tracePt t="68071" x="2678113" y="5394325"/>
          <p14:tracePt t="68078" x="2654300" y="5394325"/>
          <p14:tracePt t="68085" x="2641600" y="5407025"/>
          <p14:tracePt t="68094" x="2616200" y="5407025"/>
          <p14:tracePt t="68151" x="2603500" y="5407025"/>
          <p14:tracePt t="68171" x="2590800" y="5407025"/>
          <p14:tracePt t="68369" x="2603500" y="5407025"/>
          <p14:tracePt t="68378" x="2641600" y="5394325"/>
          <p14:tracePt t="68385" x="2678113" y="5381625"/>
          <p14:tracePt t="68395" x="2716213" y="5381625"/>
          <p14:tracePt t="68401" x="2767013" y="5381625"/>
          <p14:tracePt t="68412" x="2803525" y="5381625"/>
          <p14:tracePt t="68415" x="2854325" y="5368925"/>
          <p14:tracePt t="68423" x="2879725" y="5368925"/>
          <p14:tracePt t="68431" x="2941638" y="5368925"/>
          <p14:tracePt t="68439" x="3016250" y="5356225"/>
          <p14:tracePt t="68447" x="3116263" y="5343525"/>
          <p14:tracePt t="68455" x="3241675" y="5343525"/>
          <p14:tracePt t="68463" x="3367088" y="5343525"/>
          <p14:tracePt t="68471" x="3541713" y="5330825"/>
          <p14:tracePt t="68478" x="3817938" y="5305425"/>
          <p14:tracePt t="68485" x="4181475" y="5243513"/>
          <p14:tracePt t="68494" x="4543425" y="5205413"/>
          <p14:tracePt t="68501" x="4756150" y="5168900"/>
          <p14:tracePt t="68512" x="5019675" y="5130800"/>
          <p14:tracePt t="68517" x="5270500" y="5105400"/>
          <p14:tracePt t="68528" x="5445125" y="5056188"/>
          <p14:tracePt t="68533" x="5619750" y="4981575"/>
          <p14:tracePt t="68543" x="5745163" y="4918075"/>
          <p14:tracePt t="68547" x="5845175" y="4879975"/>
          <p14:tracePt t="68555" x="5921375" y="4856163"/>
          <p14:tracePt t="68563" x="5995988" y="4818063"/>
          <p14:tracePt t="68571" x="6070600" y="4768850"/>
          <p14:tracePt t="68579" x="6121400" y="4718050"/>
          <p14:tracePt t="68587" x="6196013" y="4656138"/>
          <p14:tracePt t="68595" x="6283325" y="4592638"/>
          <p14:tracePt t="68603" x="6359525" y="4518025"/>
          <p14:tracePt t="68612" x="6446838" y="4430713"/>
          <p14:tracePt t="68617" x="6483350" y="4341813"/>
          <p14:tracePt t="68627" x="6508750" y="4267200"/>
          <p14:tracePt t="68633" x="6521450" y="4167188"/>
          <p14:tracePt t="68644" x="6521450" y="4067175"/>
          <p14:tracePt t="68649" x="6459538" y="3979863"/>
          <p14:tracePt t="68657" x="6383338" y="3867150"/>
          <p14:tracePt t="68665" x="6259513" y="3767138"/>
          <p14:tracePt t="68673" x="6096000" y="3667125"/>
          <p14:tracePt t="68679" x="5970588" y="3603625"/>
          <p14:tracePt t="68687" x="5870575" y="3554413"/>
          <p14:tracePt t="68695" x="5757863" y="3516313"/>
          <p14:tracePt t="68703" x="5670550" y="3490913"/>
          <p14:tracePt t="68711" x="5607050" y="3490913"/>
          <p14:tracePt t="68719" x="5570538" y="3490913"/>
          <p14:tracePt t="68728" x="5545138" y="3503613"/>
          <p14:tracePt t="68735" x="5495925" y="3516313"/>
          <p14:tracePt t="68744" x="5457825" y="3554413"/>
          <p14:tracePt t="68749" x="5394325" y="3616325"/>
          <p14:tracePt t="68757" x="5307013" y="3679825"/>
          <p14:tracePt t="68765" x="5194300" y="3767138"/>
          <p14:tracePt t="68773" x="5081588" y="3841750"/>
          <p14:tracePt t="68781" x="4981575" y="3941763"/>
          <p14:tracePt t="68789" x="4881563" y="4079875"/>
          <p14:tracePt t="68797" x="4806950" y="4217988"/>
          <p14:tracePt t="68805" x="4781550" y="4354513"/>
          <p14:tracePt t="68811" x="4781550" y="4443413"/>
          <p14:tracePt t="68819" x="4781550" y="4492625"/>
          <p14:tracePt t="68828" x="4806950" y="4543425"/>
          <p14:tracePt t="68835" x="4868863" y="4567238"/>
          <p14:tracePt t="68844" x="4945063" y="4605338"/>
          <p14:tracePt t="68851" x="5045075" y="4630738"/>
          <p14:tracePt t="68861" x="5170488" y="4667250"/>
          <p14:tracePt t="68867" x="5281613" y="4656138"/>
          <p14:tracePt t="68873" x="5394325" y="4630738"/>
          <p14:tracePt t="68881" x="5483225" y="4605338"/>
          <p14:tracePt t="68889" x="5545138" y="4579938"/>
          <p14:tracePt t="68897" x="5607050" y="4567238"/>
          <p14:tracePt t="68905" x="5657850" y="4505325"/>
          <p14:tracePt t="68913" x="5670550" y="4467225"/>
          <p14:tracePt t="68921" x="5683250" y="4392613"/>
          <p14:tracePt t="68929" x="5683250" y="4318000"/>
          <p14:tracePt t="68937" x="5657850" y="4254500"/>
          <p14:tracePt t="68944" x="5607050" y="4154488"/>
          <p14:tracePt t="68951" x="5532438" y="4079875"/>
          <p14:tracePt t="68961" x="5457825" y="4029075"/>
          <p14:tracePt t="68967" x="5370513" y="3992563"/>
          <p14:tracePt t="68977" x="5270500" y="3967163"/>
          <p14:tracePt t="68983" x="5181600" y="3941763"/>
          <p14:tracePt t="68994" x="5068888" y="3916363"/>
          <p14:tracePt t="68999" x="5006975" y="3916363"/>
          <p14:tracePt t="69005" x="4956175" y="3916363"/>
          <p14:tracePt t="69013" x="4906963" y="3929063"/>
          <p14:tracePt t="69021" x="4881563" y="3954463"/>
          <p14:tracePt t="69029" x="4868863" y="3967163"/>
          <p14:tracePt t="69037" x="4843463" y="3992563"/>
          <p14:tracePt t="69045" x="4832350" y="4005263"/>
          <p14:tracePt t="69053" x="4806950" y="4029075"/>
          <p14:tracePt t="69061" x="4794250" y="4067175"/>
          <p14:tracePt t="69069" x="4768850" y="4117975"/>
          <p14:tracePt t="69077" x="4743450" y="4154488"/>
          <p14:tracePt t="69083" x="4732338" y="4179888"/>
          <p14:tracePt t="69093" x="4719638" y="4205288"/>
          <p14:tracePt t="69099" x="4694238" y="4230688"/>
          <p14:tracePt t="69107" x="4681538" y="4254500"/>
          <p14:tracePt t="69115" x="4643438" y="4292600"/>
          <p14:tracePt t="69123" x="4606925" y="4318000"/>
          <p14:tracePt t="69131" x="4530725" y="4354513"/>
          <p14:tracePt t="69137" x="4468813" y="4392613"/>
          <p14:tracePt t="69145" x="4418013" y="4418013"/>
          <p14:tracePt t="69153" x="4343400" y="4443413"/>
          <p14:tracePt t="69161" x="4281488" y="4467225"/>
          <p14:tracePt t="69169" x="4192588" y="4505325"/>
          <p14:tracePt t="69178" x="4092575" y="4543425"/>
          <p14:tracePt t="69185" x="3979863" y="4579938"/>
          <p14:tracePt t="69194" x="3892550" y="4618038"/>
          <p14:tracePt t="69201" x="3792538" y="4643438"/>
          <p14:tracePt t="69207" x="3705225" y="4667250"/>
          <p14:tracePt t="69215" x="3579813" y="4692650"/>
          <p14:tracePt t="69223" x="3454400" y="4730750"/>
          <p14:tracePt t="69231" x="3341688" y="4768850"/>
          <p14:tracePt t="69239" x="3228975" y="4792663"/>
          <p14:tracePt t="69247" x="3141663" y="4818063"/>
          <p14:tracePt t="69255" x="3067050" y="4843463"/>
          <p14:tracePt t="69263" x="3003550" y="4856163"/>
          <p14:tracePt t="69269" x="2941638" y="4879975"/>
          <p14:tracePt t="69277" x="2879725" y="4905375"/>
          <p14:tracePt t="69285" x="2841625" y="4930775"/>
          <p14:tracePt t="69294" x="2816225" y="4943475"/>
          <p14:tracePt t="69301" x="2754313" y="4956175"/>
          <p14:tracePt t="69311" x="2703513" y="4981575"/>
          <p14:tracePt t="69317" x="2628900" y="5005388"/>
          <p14:tracePt t="69327" x="2554288" y="5018088"/>
          <p14:tracePt t="69333" x="2490788" y="5043488"/>
          <p14:tracePt t="69339" x="2441575" y="5056188"/>
          <p14:tracePt t="69347" x="2416175" y="5068888"/>
          <p14:tracePt t="69355" x="2403475" y="5081588"/>
          <p14:tracePt t="69363" x="2390775" y="5081588"/>
          <p14:tracePt t="69405" x="2390775" y="5092700"/>
          <p14:tracePt t="69421" x="2378075" y="5105400"/>
          <p14:tracePt t="69429" x="2328863" y="5118100"/>
          <p14:tracePt t="69437" x="2252663" y="5143500"/>
          <p14:tracePt t="69445" x="2178050" y="5168900"/>
          <p14:tracePt t="69453" x="2116138" y="5194300"/>
          <p14:tracePt t="69461" x="2078038" y="5205413"/>
          <p14:tracePt t="69467" x="2065338" y="5218113"/>
          <p14:tracePt t="69477" x="2052638" y="5218113"/>
          <p14:tracePt t="69499" x="2052638" y="5205413"/>
          <p14:tracePt t="69507" x="2027238" y="5194300"/>
          <p14:tracePt t="69515" x="2014538" y="5168900"/>
          <p14:tracePt t="69523" x="1990725" y="5156200"/>
          <p14:tracePt t="69529" x="1978025" y="5143500"/>
          <p14:tracePt t="69537" x="1952625" y="5130800"/>
          <p14:tracePt t="69545" x="1914525" y="5118100"/>
          <p14:tracePt t="69553" x="1865313" y="5118100"/>
          <p14:tracePt t="69561" x="1790700" y="5105400"/>
          <p14:tracePt t="69569" x="1739900" y="5105400"/>
          <p14:tracePt t="69578" x="1701800" y="5105400"/>
          <p14:tracePt t="69585" x="1689100" y="5105400"/>
          <p14:tracePt t="69594" x="1665288" y="5092700"/>
          <p14:tracePt t="69599" x="1652588" y="5092700"/>
          <p14:tracePt t="69607" x="1639888" y="5092700"/>
          <p14:tracePt t="69615" x="1627188" y="5092700"/>
          <p14:tracePt t="69623" x="1614488" y="5105400"/>
          <p14:tracePt t="69631" x="1589088" y="5118100"/>
          <p14:tracePt t="69639" x="1552575" y="5143500"/>
          <p14:tracePt t="69647" x="1514475" y="5156200"/>
          <p14:tracePt t="69655" x="1439863" y="5181600"/>
          <p14:tracePt t="69661" x="1363663" y="5205413"/>
          <p14:tracePt t="69669" x="1289050" y="5230813"/>
          <p14:tracePt t="69678" x="1263650" y="5256213"/>
          <p14:tracePt t="69685" x="1252538" y="5268913"/>
          <p14:tracePt t="69694" x="1239838" y="5294313"/>
          <p14:tracePt t="69710" x="1239838" y="5305425"/>
          <p14:tracePt t="69717" x="1239838" y="5318125"/>
          <p14:tracePt t="69727" x="1239838" y="5330825"/>
          <p14:tracePt t="69731" x="1239838" y="5343525"/>
          <p14:tracePt t="69739" x="1239838" y="5368925"/>
          <p14:tracePt t="69747" x="1239838" y="5381625"/>
          <p14:tracePt t="69755" x="1239838" y="5407025"/>
          <p14:tracePt t="69763" x="1239838" y="5418138"/>
          <p14:tracePt t="69771" x="1252538" y="5456238"/>
          <p14:tracePt t="69779" x="1263650" y="5481638"/>
          <p14:tracePt t="69787" x="1276350" y="5507038"/>
          <p14:tracePt t="69794" x="1301750" y="5530850"/>
          <p14:tracePt t="69801" x="1327150" y="5568950"/>
          <p14:tracePt t="69810" x="1339850" y="5581650"/>
          <p14:tracePt t="69817" x="1363663" y="5607050"/>
          <p14:tracePt t="69827" x="1389063" y="5619750"/>
          <p14:tracePt t="69833" x="1401763" y="5630863"/>
          <p14:tracePt t="69844" x="1439863" y="5656263"/>
          <p14:tracePt t="69849" x="1452563" y="5668963"/>
          <p14:tracePt t="69857" x="1465263" y="5694363"/>
          <p14:tracePt t="69863" x="1489075" y="5707063"/>
          <p14:tracePt t="69871" x="1501775" y="5719763"/>
          <p14:tracePt t="69879" x="1527175" y="5732463"/>
          <p14:tracePt t="69887" x="1539875" y="5743575"/>
          <p14:tracePt t="69895" x="1552575" y="5743575"/>
          <p14:tracePt t="69903" x="1577975" y="5756275"/>
          <p14:tracePt t="69911" x="1601788" y="5756275"/>
          <p14:tracePt t="69919" x="1614488" y="5768975"/>
          <p14:tracePt t="69927" x="1652588" y="5768975"/>
          <p14:tracePt t="69933" x="1701800" y="5768975"/>
          <p14:tracePt t="69944" x="1739900" y="5768975"/>
          <p14:tracePt t="69949" x="1790700" y="5768975"/>
          <p14:tracePt t="69957" x="1827213" y="5768975"/>
          <p14:tracePt t="69965" x="1852613" y="5768975"/>
          <p14:tracePt t="69973" x="1890713" y="5756275"/>
          <p14:tracePt t="69981" x="1914525" y="5743575"/>
          <p14:tracePt t="69989" x="1927225" y="5732463"/>
          <p14:tracePt t="69995" x="1952625" y="5732463"/>
          <p14:tracePt t="70003" x="1965325" y="5707063"/>
          <p14:tracePt t="70011" x="1978025" y="5707063"/>
          <p14:tracePt t="70019" x="1990725" y="5681663"/>
          <p14:tracePt t="70027" x="2014538" y="5668963"/>
          <p14:tracePt t="70035" x="2027238" y="5643563"/>
          <p14:tracePt t="70044" x="2039938" y="5630863"/>
          <p14:tracePt t="70051" x="2065338" y="5619750"/>
          <p14:tracePt t="70057" x="2078038" y="5581650"/>
          <p14:tracePt t="70065" x="2103438" y="5568950"/>
          <p14:tracePt t="70073" x="2103438" y="5543550"/>
          <p14:tracePt t="70081" x="2116138" y="5518150"/>
          <p14:tracePt t="70089" x="2127250" y="5494338"/>
          <p14:tracePt t="70097" x="2127250" y="5468938"/>
          <p14:tracePt t="70105" x="2127250" y="5456238"/>
          <p14:tracePt t="70113" x="2127250" y="5430838"/>
          <p14:tracePt t="70121" x="2127250" y="5394325"/>
          <p14:tracePt t="70127" x="2116138" y="5356225"/>
          <p14:tracePt t="70135" x="2116138" y="5318125"/>
          <p14:tracePt t="70144" x="2090738" y="5268913"/>
          <p14:tracePt t="70151" x="2065338" y="5205413"/>
          <p14:tracePt t="70160" x="2052638" y="5156200"/>
          <p14:tracePt t="70167" x="2039938" y="5118100"/>
          <p14:tracePt t="70177" x="2014538" y="5081588"/>
          <p14:tracePt t="70183" x="1990725" y="5043488"/>
          <p14:tracePt t="70189" x="1978025" y="5018088"/>
          <p14:tracePt t="70197" x="1952625" y="4968875"/>
          <p14:tracePt t="70205" x="1939925" y="4930775"/>
          <p14:tracePt t="70213" x="1914525" y="4879975"/>
          <p14:tracePt t="70221" x="1878013" y="4843463"/>
          <p14:tracePt t="70229" x="1865313" y="4818063"/>
          <p14:tracePt t="70237" x="1852613" y="4805363"/>
          <p14:tracePt t="70245" x="1827213" y="4779963"/>
          <p14:tracePt t="70253" x="1801813" y="4768850"/>
          <p14:tracePt t="70260" x="1778000" y="4756150"/>
          <p14:tracePt t="70267" x="1752600" y="4743450"/>
          <p14:tracePt t="70277" x="1714500" y="4743450"/>
          <p14:tracePt t="70283" x="1677988" y="4743450"/>
          <p14:tracePt t="70293" x="1639888" y="4743450"/>
          <p14:tracePt t="70299" x="1589088" y="4768850"/>
          <p14:tracePt t="70307" x="1565275" y="4792663"/>
          <p14:tracePt t="70315" x="1527175" y="4792663"/>
          <p14:tracePt t="70321" x="1501775" y="4805363"/>
          <p14:tracePt t="70329" x="1489075" y="4818063"/>
          <p14:tracePt t="70337" x="1465263" y="4843463"/>
          <p14:tracePt t="70353" x="1452563" y="4843463"/>
          <p14:tracePt t="70361" x="1452563" y="4868863"/>
          <p14:tracePt t="70369" x="1439863" y="4868863"/>
          <p14:tracePt t="70377" x="1427163" y="4892675"/>
          <p14:tracePt t="70385" x="1401763" y="4918075"/>
          <p14:tracePt t="70393" x="1389063" y="4930775"/>
          <p14:tracePt t="70399" x="1363663" y="4956175"/>
          <p14:tracePt t="70407" x="1352550" y="4992688"/>
          <p14:tracePt t="70415" x="1327150" y="5005388"/>
          <p14:tracePt t="70423" x="1314450" y="5030788"/>
          <p14:tracePt t="70431" x="1289050" y="5056188"/>
          <p14:tracePt t="70439" x="1276350" y="5068888"/>
          <p14:tracePt t="70447" x="1263650" y="5092700"/>
          <p14:tracePt t="70453" x="1252538" y="5092700"/>
          <p14:tracePt t="70461" x="1252538" y="5105400"/>
          <p14:tracePt t="70469" x="1252538" y="5130800"/>
          <p14:tracePt t="70477" x="1252538" y="5143500"/>
          <p14:tracePt t="70485" x="1252538" y="5156200"/>
          <p14:tracePt t="70493" x="1263650" y="5181600"/>
          <p14:tracePt t="70501" x="1276350" y="5230813"/>
          <p14:tracePt t="70511" x="1301750" y="5268913"/>
          <p14:tracePt t="70517" x="1327150" y="5294313"/>
          <p14:tracePt t="70523" x="1352550" y="5330825"/>
          <p14:tracePt t="70531" x="1376363" y="5356225"/>
          <p14:tracePt t="70539" x="1401763" y="5368925"/>
          <p14:tracePt t="70547" x="1439863" y="5394325"/>
          <p14:tracePt t="70555" x="1465263" y="5407025"/>
          <p14:tracePt t="70563" x="1489075" y="5430838"/>
          <p14:tracePt t="70571" x="1514475" y="5443538"/>
          <p14:tracePt t="70579" x="1539875" y="5468938"/>
          <p14:tracePt t="70585" x="1552575" y="5468938"/>
          <p14:tracePt t="70594" x="1565275" y="5481638"/>
          <p14:tracePt t="70601" x="1614488" y="5507038"/>
          <p14:tracePt t="70611" x="1665288" y="5518150"/>
          <p14:tracePt t="70617" x="1739900" y="5543550"/>
          <p14:tracePt t="70627" x="1790700" y="5556250"/>
          <p14:tracePt t="70633" x="1865313" y="5568950"/>
          <p14:tracePt t="70644" x="1952625" y="5594350"/>
          <p14:tracePt t="70647" x="2052638" y="5619750"/>
          <p14:tracePt t="70655" x="2152650" y="5630863"/>
          <p14:tracePt t="70663" x="2252663" y="5643563"/>
          <p14:tracePt t="70671" x="2390775" y="5656263"/>
          <p14:tracePt t="70679" x="2554288" y="5656263"/>
          <p14:tracePt t="70687" x="2690813" y="5694363"/>
          <p14:tracePt t="70695" x="2828925" y="5707063"/>
          <p14:tracePt t="70703" x="2979738" y="5707063"/>
          <p14:tracePt t="70711" x="3079750" y="5681663"/>
          <p14:tracePt t="70717" x="3154363" y="5656263"/>
          <p14:tracePt t="70727" x="3192463" y="5630863"/>
          <p14:tracePt t="70733" x="3228975" y="5607050"/>
          <p14:tracePt t="70743" x="3241675" y="5594350"/>
          <p14:tracePt t="70749" x="3254375" y="5581650"/>
          <p14:tracePt t="70757" x="3279775" y="5568950"/>
          <p14:tracePt t="70765" x="3292475" y="5556250"/>
          <p14:tracePt t="70773" x="3317875" y="5543550"/>
          <p14:tracePt t="70779" x="3354388" y="5518150"/>
          <p14:tracePt t="70787" x="3429000" y="5494338"/>
          <p14:tracePt t="70795" x="3492500" y="5468938"/>
          <p14:tracePt t="70803" x="3579813" y="5443538"/>
          <p14:tracePt t="70811" x="3667125" y="5418138"/>
          <p14:tracePt t="70819" x="3779838" y="5394325"/>
          <p14:tracePt t="70827" x="3892550" y="5368925"/>
          <p14:tracePt t="70835" x="4017963" y="5343525"/>
          <p14:tracePt t="70843" x="4117975" y="5318125"/>
          <p14:tracePt t="70849" x="4192588" y="5294313"/>
          <p14:tracePt t="70857" x="4230688" y="5281613"/>
          <p14:tracePt t="70865" x="4243388" y="5281613"/>
          <p14:tracePt t="70889" x="4243388" y="5268913"/>
          <p14:tracePt t="70897" x="4243388" y="5243513"/>
          <p14:tracePt t="70905" x="4230688" y="5218113"/>
          <p14:tracePt t="70911" x="4217988" y="5205413"/>
          <p14:tracePt t="70919" x="4192588" y="5181600"/>
          <p14:tracePt t="70927" x="4181475" y="5168900"/>
          <p14:tracePt t="70935" x="4168775" y="5143500"/>
          <p14:tracePt t="70944" x="4156075" y="5130800"/>
          <p14:tracePt t="70951" x="4130675" y="5105400"/>
          <p14:tracePt t="70960" x="4117975" y="5092700"/>
          <p14:tracePt t="70967" x="4105275" y="5081588"/>
          <p14:tracePt t="70977" x="4105275" y="5068888"/>
          <p14:tracePt t="71033" x="4092575" y="5043488"/>
          <p14:tracePt t="71041" x="4092575" y="5030788"/>
          <p14:tracePt t="71047" x="4092575" y="5018088"/>
          <p14:tracePt t="71055" x="4081463" y="4992688"/>
          <p14:tracePt t="71063" x="4068763" y="4981575"/>
          <p14:tracePt t="71071" x="4043363" y="4956175"/>
          <p14:tracePt t="71079" x="4030663" y="4943475"/>
          <p14:tracePt t="71087" x="4017963" y="4930775"/>
          <p14:tracePt t="71095" x="4005263" y="4905375"/>
          <p14:tracePt t="71103" x="3992563" y="4892675"/>
          <p14:tracePt t="71109" x="3992563" y="4879975"/>
          <p14:tracePt t="71117" x="3979863" y="4879975"/>
          <p14:tracePt t="71126" x="3979863" y="4868863"/>
          <p14:tracePt t="71153" x="3968750" y="4856163"/>
          <p14:tracePt t="71160" x="3968750" y="4843463"/>
          <p14:tracePt t="71169" x="3956050" y="4843463"/>
          <p14:tracePt t="71183" x="3943350" y="4843463"/>
          <p14:tracePt t="71192" x="3930650" y="4843463"/>
          <p14:tracePt t="71199" x="3917950" y="4843463"/>
          <p14:tracePt t="71207" x="3905250" y="4843463"/>
          <p14:tracePt t="71215" x="3892550" y="4843463"/>
          <p14:tracePt t="71223" x="3867150" y="4843463"/>
          <p14:tracePt t="71231" x="3856038" y="4843463"/>
          <p14:tracePt t="71238" x="3843338" y="4843463"/>
          <p14:tracePt t="71244" x="3830638" y="4856163"/>
          <p14:tracePt t="71377" x="3817938" y="4856163"/>
          <p14:tracePt t="71385" x="3805238" y="4868863"/>
          <p14:tracePt t="71393" x="3779838" y="4879975"/>
          <p14:tracePt t="71403" x="3756025" y="4892675"/>
          <p14:tracePt t="71409" x="3743325" y="4892675"/>
          <p14:tracePt t="71417" x="3717925" y="4905375"/>
          <p14:tracePt t="71426" x="3705225" y="4918075"/>
          <p14:tracePt t="71433" x="3692525" y="4918075"/>
          <p14:tracePt t="71439" x="3679825" y="4918075"/>
          <p14:tracePt t="71447" x="3679825" y="4930775"/>
          <p14:tracePt t="71455" x="3667125" y="4930775"/>
          <p14:tracePt t="71463" x="3654425" y="4930775"/>
          <p14:tracePt t="71471" x="3654425" y="4943475"/>
          <p14:tracePt t="71479" x="3643313" y="4943475"/>
          <p14:tracePt t="71499" x="3630613" y="4943475"/>
          <p14:tracePt t="71507" x="3630613" y="4956175"/>
          <p14:tracePt t="71571" x="3630613" y="4968875"/>
          <p14:tracePt t="71587" x="3617913" y="4981575"/>
          <p14:tracePt t="71600" x="3605213" y="4992688"/>
          <p14:tracePt t="71669" x="3605213" y="5005388"/>
          <p14:tracePt t="71905" x="3617913" y="4992688"/>
          <p14:tracePt t="71913" x="3643313" y="4992688"/>
          <p14:tracePt t="71923" x="3654425" y="4968875"/>
          <p14:tracePt t="71929" x="3667125" y="4956175"/>
          <p14:tracePt t="71936" x="3679825" y="4956175"/>
          <p14:tracePt t="71945" x="3679825" y="4943475"/>
          <p14:tracePt t="71965" x="3692525" y="4943475"/>
          <p14:tracePt t="71973" x="3692525" y="4930775"/>
          <p14:tracePt t="72185" x="3705225" y="4930775"/>
          <p14:tracePt t="72205" x="3705225" y="4943475"/>
          <p14:tracePt t="72213" x="3717925" y="4943475"/>
          <p14:tracePt t="72222" x="3717925" y="4956175"/>
          <p14:tracePt t="72230" x="3730625" y="4968875"/>
          <p14:tracePt t="72358" x="3743325" y="4981575"/>
          <p14:tracePt t="72379" x="3743325" y="4992688"/>
          <p14:tracePt t="72395" x="3756025" y="5005388"/>
          <p14:tracePt t="72403" x="3756025" y="5018088"/>
          <p14:tracePt t="72419" x="3767138" y="5030788"/>
          <p14:tracePt t="72435" x="3767138" y="5043488"/>
          <p14:tracePt t="72465" x="3779838" y="5056188"/>
          <p14:tracePt t="72473" x="3792538" y="5068888"/>
          <p14:tracePt t="72481" x="3805238" y="5092700"/>
          <p14:tracePt t="72489" x="3817938" y="5092700"/>
          <p14:tracePt t="72497" x="3830638" y="5118100"/>
          <p14:tracePt t="72503" x="3856038" y="5130800"/>
          <p14:tracePt t="72511" x="3856038" y="5143500"/>
          <p14:tracePt t="72519" x="3867150" y="5143500"/>
          <p14:tracePt t="72527" x="3867150" y="5156200"/>
          <p14:tracePt t="72544" x="3879850" y="5156200"/>
          <p14:tracePt t="72565" x="3892550" y="5156200"/>
          <p14:tracePt t="72573" x="3905250" y="5168900"/>
          <p14:tracePt t="72581" x="3917950" y="5168900"/>
          <p14:tracePt t="72589" x="3930650" y="5168900"/>
          <p14:tracePt t="72597" x="3956050" y="5181600"/>
          <p14:tracePt t="72605" x="3992563" y="5181600"/>
          <p14:tracePt t="72613" x="4017963" y="5181600"/>
          <p14:tracePt t="72621" x="4056063" y="5181600"/>
          <p14:tracePt t="72629" x="4105275" y="5168900"/>
          <p14:tracePt t="72635" x="4143375" y="5168900"/>
          <p14:tracePt t="72643" x="4168775" y="5168900"/>
          <p14:tracePt t="72651" x="4192588" y="5168900"/>
          <p14:tracePt t="72660" x="4217988" y="5168900"/>
          <p14:tracePt t="72667" x="4243388" y="5168900"/>
          <p14:tracePt t="72676" x="4268788" y="5168900"/>
          <p14:tracePt t="72683" x="4294188" y="5168900"/>
          <p14:tracePt t="72693" x="4330700" y="5168900"/>
          <p14:tracePt t="72699" x="4368800" y="5168900"/>
          <p14:tracePt t="72704" x="4406900" y="5181600"/>
          <p14:tracePt t="72713" x="4430713" y="5181600"/>
          <p14:tracePt t="72721" x="4456113" y="5181600"/>
          <p14:tracePt t="72729" x="4494213" y="5181600"/>
          <p14:tracePt t="72737" x="4530725" y="5181600"/>
          <p14:tracePt t="72745" x="4556125" y="5181600"/>
          <p14:tracePt t="72753" x="4568825" y="5181600"/>
          <p14:tracePt t="72761" x="4594225" y="5181600"/>
          <p14:tracePt t="72767" x="4619625" y="5181600"/>
          <p14:tracePt t="72776" x="4630738" y="5181600"/>
          <p14:tracePt t="72783" x="4643438" y="5181600"/>
          <p14:tracePt t="72793" x="4681538" y="5168900"/>
          <p14:tracePt t="72799" x="4706938" y="5168900"/>
          <p14:tracePt t="72810" x="4732338" y="5168900"/>
          <p14:tracePt t="72815" x="4743450" y="5168900"/>
          <p14:tracePt t="72823" x="4768850" y="5168900"/>
          <p14:tracePt t="72831" x="4781550" y="5168900"/>
          <p14:tracePt t="72837" x="4794250" y="5168900"/>
          <p14:tracePt t="72845" x="4806950" y="5168900"/>
          <p14:tracePt t="72853" x="4832350" y="5168900"/>
          <p14:tracePt t="72861" x="4843463" y="5156200"/>
          <p14:tracePt t="72869" x="4856163" y="5156200"/>
          <p14:tracePt t="72877" x="4881563" y="5156200"/>
          <p14:tracePt t="72885" x="4906963" y="5143500"/>
          <p14:tracePt t="72893" x="4919663" y="5143500"/>
          <p14:tracePt t="72899" x="4932363" y="5143500"/>
          <p14:tracePt t="72910" x="4968875" y="5143500"/>
          <p14:tracePt t="72915" x="4981575" y="5143500"/>
          <p14:tracePt t="72923" x="4994275" y="5143500"/>
          <p14:tracePt t="72932" x="5019675" y="5143500"/>
          <p14:tracePt t="72939" x="5032375" y="5143500"/>
          <p14:tracePt t="72947" x="5057775" y="5143500"/>
          <p14:tracePt t="72955" x="5068888" y="5143500"/>
          <p14:tracePt t="72961" x="5081588" y="5143500"/>
          <p14:tracePt t="72969" x="5106988" y="5130800"/>
          <p14:tracePt t="72977" x="5119688" y="5130800"/>
          <p14:tracePt t="72985" x="5132388" y="5130800"/>
          <p14:tracePt t="72994" x="5145088" y="5130800"/>
          <p14:tracePt t="73001" x="5170488" y="5130800"/>
          <p14:tracePt t="73010" x="5181600" y="5130800"/>
          <p14:tracePt t="73017" x="5207000" y="5130800"/>
          <p14:tracePt t="73026" x="5232400" y="5130800"/>
          <p14:tracePt t="73031" x="5245100" y="5118100"/>
          <p14:tracePt t="73039" x="5257800" y="5118100"/>
          <p14:tracePt t="73047" x="5281613" y="5105400"/>
          <p14:tracePt t="73055" x="5307013" y="5105400"/>
          <p14:tracePt t="73063" x="5319713" y="5092700"/>
          <p14:tracePt t="73071" x="5345113" y="5092700"/>
          <p14:tracePt t="73079" x="5357813" y="5081588"/>
          <p14:tracePt t="73087" x="5370513" y="5081588"/>
          <p14:tracePt t="73093" x="5394325" y="5081588"/>
          <p14:tracePt t="73101" x="5407025" y="5081588"/>
          <p14:tracePt t="73110" x="5419725" y="5081588"/>
          <p14:tracePt t="73117" x="5432425" y="5068888"/>
          <p14:tracePt t="73126" x="5470525" y="5068888"/>
          <p14:tracePt t="73133" x="5507038" y="5068888"/>
          <p14:tracePt t="73143" x="5532438" y="5056188"/>
          <p14:tracePt t="73149" x="5545138" y="5043488"/>
          <p14:tracePt t="73160" x="5557838" y="5043488"/>
          <p14:tracePt t="73163" x="5583238" y="5043488"/>
          <p14:tracePt t="73171" x="5595938" y="5030788"/>
          <p14:tracePt t="73179" x="5607050" y="5030788"/>
          <p14:tracePt t="73207" x="5619750" y="5030788"/>
          <p14:tracePt t="73223" x="5632450" y="5030788"/>
          <p14:tracePt t="73229" x="5645150" y="5030788"/>
          <p14:tracePt t="73237" x="5657850" y="5030788"/>
          <p14:tracePt t="73245" x="5683250" y="5030788"/>
          <p14:tracePt t="73253" x="5708650" y="5030788"/>
          <p14:tracePt t="73261" x="5732463" y="5043488"/>
          <p14:tracePt t="73269" x="5745163" y="5043488"/>
          <p14:tracePt t="73277" x="5783263" y="5043488"/>
          <p14:tracePt t="73285" x="5795963" y="5043488"/>
          <p14:tracePt t="73293" x="5821363" y="5043488"/>
          <p14:tracePt t="73299" x="5832475" y="5056188"/>
          <p14:tracePt t="73310" x="5857875" y="5056188"/>
          <p14:tracePt t="73323" x="5870575" y="5056188"/>
          <p14:tracePt t="73331" x="5883275" y="5056188"/>
          <p14:tracePt t="73339" x="5895975" y="5056188"/>
          <p14:tracePt t="73347" x="5908675" y="5068888"/>
          <p14:tracePt t="73361" x="5932488" y="5068888"/>
          <p14:tracePt t="73369" x="5945188" y="5068888"/>
          <p14:tracePt t="73377" x="5957888" y="5068888"/>
          <p14:tracePt t="73385" x="5983288" y="5081588"/>
          <p14:tracePt t="73393" x="5995988" y="5092700"/>
          <p14:tracePt t="73401" x="6008688" y="5092700"/>
          <p14:tracePt t="73410" x="6034088" y="5092700"/>
          <p14:tracePt t="73417" x="6045200" y="5092700"/>
          <p14:tracePt t="73423" x="6057900" y="5105400"/>
          <p14:tracePt t="73431" x="6083300" y="5105400"/>
          <p14:tracePt t="73439" x="6096000" y="5118100"/>
          <p14:tracePt t="73447" x="6108700" y="5118100"/>
          <p14:tracePt t="73455" x="6121400" y="5118100"/>
          <p14:tracePt t="73463" x="6134100" y="5130800"/>
          <p14:tracePt t="73471" x="6146800" y="5130800"/>
          <p14:tracePt t="73487" x="6157913" y="5130800"/>
          <p14:tracePt t="73494" x="6170613" y="5130800"/>
          <p14:tracePt t="73501" x="6183313" y="5130800"/>
          <p14:tracePt t="73510" x="6208713" y="5130800"/>
          <p14:tracePt t="73517" x="6221413" y="5130800"/>
          <p14:tracePt t="73526" x="6259513" y="5130800"/>
          <p14:tracePt t="73533" x="6283325" y="5143500"/>
          <p14:tracePt t="73543" x="6308725" y="5156200"/>
          <p14:tracePt t="73549" x="6346825" y="5156200"/>
          <p14:tracePt t="73555" x="6408738" y="5168900"/>
          <p14:tracePt t="73563" x="6472238" y="5181600"/>
          <p14:tracePt t="73571" x="6521450" y="5181600"/>
          <p14:tracePt t="73579" x="6559550" y="5194300"/>
          <p14:tracePt t="73587" x="6584950" y="5194300"/>
          <p14:tracePt t="73595" x="6596063" y="5194300"/>
          <p14:tracePt t="73603" x="6608763" y="5194300"/>
          <p14:tracePt t="73611" x="6621463" y="5194300"/>
          <p14:tracePt t="73673" x="6634163" y="5194300"/>
          <p14:tracePt t="73681" x="6659563" y="5194300"/>
          <p14:tracePt t="73688" x="6684963" y="5194300"/>
          <p14:tracePt t="73698" x="6721475" y="5194300"/>
          <p14:tracePt t="73703" x="6746875" y="5194300"/>
          <p14:tracePt t="73711" x="6759575" y="5194300"/>
          <p14:tracePt t="73719" x="6772275" y="5194300"/>
          <p14:tracePt t="73728" x="6797675" y="5194300"/>
          <p14:tracePt t="73885" x="6784975" y="5194300"/>
          <p14:tracePt t="73893" x="6759575" y="5194300"/>
          <p14:tracePt t="73902" x="6734175" y="5194300"/>
          <p14:tracePt t="73909" x="6708775" y="5194300"/>
          <p14:tracePt t="73918" x="6659563" y="5194300"/>
          <p14:tracePt t="73928" x="6596063" y="5194300"/>
          <p14:tracePt t="73937" x="6534150" y="5194300"/>
          <p14:tracePt t="73945" x="6483350" y="5194300"/>
          <p14:tracePt t="73947" x="6408738" y="5194300"/>
          <p14:tracePt t="73955" x="6346825" y="5194300"/>
          <p14:tracePt t="73963" x="6270625" y="5194300"/>
          <p14:tracePt t="73971" x="6221413" y="5194300"/>
          <p14:tracePt t="73978" x="6196013" y="5194300"/>
          <p14:tracePt t="73987" x="6157913" y="5194300"/>
          <p14:tracePt t="73994" x="6134100" y="5194300"/>
          <p14:tracePt t="74003" x="6096000" y="5194300"/>
          <p14:tracePt t="74010" x="6057900" y="5194300"/>
          <p14:tracePt t="74017" x="6034088" y="5194300"/>
          <p14:tracePt t="74026" x="5983288" y="5194300"/>
          <p14:tracePt t="74033" x="5945188" y="5194300"/>
          <p14:tracePt t="74042" x="5895975" y="5194300"/>
          <p14:tracePt t="74049" x="5857875" y="5194300"/>
          <p14:tracePt t="74059" x="5795963" y="5218113"/>
          <p14:tracePt t="74065" x="5757863" y="5230813"/>
          <p14:tracePt t="74073" x="5695950" y="5256213"/>
          <p14:tracePt t="74078" x="5645150" y="5256213"/>
          <p14:tracePt t="74087" x="5595938" y="5256213"/>
          <p14:tracePt t="74095" x="5557838" y="5256213"/>
          <p14:tracePt t="74103" x="5519738" y="5256213"/>
          <p14:tracePt t="74111" x="5470525" y="5256213"/>
          <p14:tracePt t="74119" x="5407025" y="5256213"/>
          <p14:tracePt t="74126" x="5332413" y="5256213"/>
          <p14:tracePt t="74135" x="5270500" y="5256213"/>
          <p14:tracePt t="74143" x="5207000" y="5256213"/>
          <p14:tracePt t="74149" x="5170488" y="5256213"/>
          <p14:tracePt t="74159" x="5145088" y="5268913"/>
          <p14:tracePt t="74165" x="5132388" y="5281613"/>
          <p14:tracePt t="74173" x="5106988" y="5281613"/>
          <p14:tracePt t="74188" x="5094288" y="5294313"/>
          <p14:tracePt t="74197" x="5068888" y="5305425"/>
          <p14:tracePt t="74204" x="5057775" y="5305425"/>
          <p14:tracePt t="74210" x="5032375" y="5330825"/>
          <p14:tracePt t="74219" x="4981575" y="5343525"/>
          <p14:tracePt t="74226" x="4932363" y="5356225"/>
          <p14:tracePt t="74235" x="4894263" y="5356225"/>
          <p14:tracePt t="74243" x="4856163" y="5368925"/>
          <p14:tracePt t="74251" x="4819650" y="5368925"/>
          <p14:tracePt t="74259" x="4794250" y="5368925"/>
          <p14:tracePt t="74267" x="4781550" y="5368925"/>
          <p14:tracePt t="74275" x="4768850" y="5368925"/>
          <p14:tracePt t="74281" x="4743450" y="5368925"/>
          <p14:tracePt t="74288" x="4732338" y="5368925"/>
          <p14:tracePt t="74297" x="4719638" y="5368925"/>
          <p14:tracePt t="74304" x="4694238" y="5368925"/>
          <p14:tracePt t="74313" x="4681538" y="5356225"/>
          <p14:tracePt t="74320" x="4668838" y="5356225"/>
          <p14:tracePt t="74328" x="4630738" y="5343525"/>
          <p14:tracePt t="74337" x="4619625" y="5343525"/>
          <p14:tracePt t="74343" x="4568825" y="5330825"/>
          <p14:tracePt t="74351" x="4530725" y="5330825"/>
          <p14:tracePt t="74359" x="4506913" y="5330825"/>
          <p14:tracePt t="74367" x="4481513" y="5330825"/>
          <p14:tracePt t="74376" x="4456113" y="5318125"/>
          <p14:tracePt t="74383" x="4443413" y="5318125"/>
          <p14:tracePt t="74391" x="4430713" y="5318125"/>
          <p14:tracePt t="74507" x="4443413" y="5318125"/>
          <p14:tracePt t="74516" x="4468813" y="5318125"/>
          <p14:tracePt t="74525" x="4518025" y="5305425"/>
          <p14:tracePt t="74532" x="4594225" y="5294313"/>
          <p14:tracePt t="74540" x="4668838" y="5281613"/>
          <p14:tracePt t="74549" x="4732338" y="5268913"/>
          <p14:tracePt t="74553" x="4806950" y="5256213"/>
          <p14:tracePt t="74565" x="4868863" y="5256213"/>
          <p14:tracePt t="74569" x="4932363" y="5243513"/>
          <p14:tracePt t="74577" x="4968875" y="5230813"/>
          <p14:tracePt t="74585" x="4994275" y="5218113"/>
          <p14:tracePt t="74593" x="5019675" y="5205413"/>
          <p14:tracePt t="74601" x="5032375" y="5194300"/>
          <p14:tracePt t="74609" x="5068888" y="5194300"/>
          <p14:tracePt t="74615" x="5081588" y="5181600"/>
          <p14:tracePt t="74623" x="5094288" y="5168900"/>
          <p14:tracePt t="74631" x="5119688" y="5168900"/>
          <p14:tracePt t="74639" x="5132388" y="5168900"/>
          <p14:tracePt t="74647" x="5145088" y="5156200"/>
          <p14:tracePt t="74655" x="5181600" y="5143500"/>
          <p14:tracePt t="74663" x="5194300" y="5143500"/>
          <p14:tracePt t="74671" x="5219700" y="5130800"/>
          <p14:tracePt t="74677" x="5245100" y="5130800"/>
          <p14:tracePt t="74685" x="5281613" y="5130800"/>
          <p14:tracePt t="74693" x="5307013" y="5118100"/>
          <p14:tracePt t="74701" x="5345113" y="5105400"/>
          <p14:tracePt t="74709" x="5394325" y="5092700"/>
          <p14:tracePt t="74717" x="5445125" y="5092700"/>
          <p14:tracePt t="74726" x="5507038" y="5092700"/>
          <p14:tracePt t="74733" x="5583238" y="5092700"/>
          <p14:tracePt t="74739" x="5645150" y="5092700"/>
          <p14:tracePt t="74747" x="5732463" y="5081588"/>
          <p14:tracePt t="74755" x="5795963" y="5081588"/>
          <p14:tracePt t="74763" x="5883275" y="5081588"/>
          <p14:tracePt t="74771" x="5970588" y="5081588"/>
          <p14:tracePt t="74779" x="6045200" y="5081588"/>
          <p14:tracePt t="74787" x="6083300" y="5081588"/>
          <p14:tracePt t="74795" x="6096000" y="5081588"/>
          <p14:tracePt t="74801" x="6108700" y="5081588"/>
          <p14:tracePt t="74809" x="6121400" y="5081588"/>
          <p14:tracePt t="74817" x="6134100" y="5081588"/>
          <p14:tracePt t="74826" x="6146800" y="5092700"/>
          <p14:tracePt t="74843" x="6157913" y="5092700"/>
          <p14:tracePt t="74849" x="6170613" y="5092700"/>
          <p14:tracePt t="74860" x="6183313" y="5092700"/>
          <p14:tracePt t="74865" x="6196013" y="5092700"/>
          <p14:tracePt t="74870" x="6208713" y="5105400"/>
          <p14:tracePt t="74879" x="6234113" y="5118100"/>
          <p14:tracePt t="74887" x="6259513" y="5130800"/>
          <p14:tracePt t="74895" x="6270625" y="5130800"/>
          <p14:tracePt t="74903" x="6283325" y="5143500"/>
          <p14:tracePt t="74911" x="6321425" y="5168900"/>
          <p14:tracePt t="74919" x="6346825" y="5168900"/>
          <p14:tracePt t="74927" x="6359525" y="5181600"/>
          <p14:tracePt t="74933" x="6383338" y="5194300"/>
          <p14:tracePt t="74949" x="6396038" y="5194300"/>
          <p14:tracePt t="74959" x="6421438" y="5218113"/>
          <p14:tracePt t="74965" x="6434138" y="5218113"/>
          <p14:tracePt t="74973" x="6446838" y="5218113"/>
          <p14:tracePt t="74981" x="6472238" y="5230813"/>
          <p14:tracePt t="74989" x="6483350" y="5243513"/>
          <p14:tracePt t="74997" x="6508750" y="5268913"/>
          <p14:tracePt t="75003" x="6534150" y="5281613"/>
          <p14:tracePt t="75011" x="6546850" y="5294313"/>
          <p14:tracePt t="75019" x="6572250" y="5305425"/>
          <p14:tracePt t="75027" x="6584950" y="5318125"/>
          <p14:tracePt t="75035" x="6608763" y="5343525"/>
          <p14:tracePt t="75043" x="6634163" y="5343525"/>
          <p14:tracePt t="75051" x="6646863" y="5356225"/>
          <p14:tracePt t="75060" x="6659563" y="5356225"/>
          <p14:tracePt t="75065" x="6684963" y="5368925"/>
          <p14:tracePt t="75076" x="6696075" y="5368925"/>
          <p14:tracePt t="75081" x="6708775" y="5368925"/>
          <p14:tracePt t="75088" x="6708775" y="5381625"/>
          <p14:tracePt t="75097" x="6721475" y="5381625"/>
          <p14:tracePt t="75113" x="6734175" y="5394325"/>
          <p14:tracePt t="75121" x="6746875" y="5394325"/>
          <p14:tracePt t="75129" x="6759575" y="5394325"/>
          <p14:tracePt t="75135" x="6784975" y="5394325"/>
          <p14:tracePt t="75143" x="6797675" y="5394325"/>
          <p14:tracePt t="75151" x="6808788" y="5394325"/>
          <p14:tracePt t="75159" x="6834188" y="5394325"/>
          <p14:tracePt t="75167" x="6846888" y="5394325"/>
          <p14:tracePt t="75176" x="6859588" y="5394325"/>
          <p14:tracePt t="75183" x="6872288" y="5394325"/>
          <p14:tracePt t="75201" x="6884988" y="5394325"/>
          <p14:tracePt t="76061" x="6910388" y="5381625"/>
          <p14:tracePt t="76070" x="6934200" y="5381625"/>
          <p14:tracePt t="76075" x="6959600" y="5381625"/>
          <p14:tracePt t="76083" x="6985000" y="5381625"/>
          <p14:tracePt t="76094" x="7010400" y="5381625"/>
          <p14:tracePt t="76100" x="7021513" y="5381625"/>
          <p14:tracePt t="76111" x="7034213" y="5381625"/>
          <p14:tracePt t="76115" x="7059613" y="5394325"/>
          <p14:tracePt t="76125" x="7072313" y="5394325"/>
          <p14:tracePt t="76131" x="7097713" y="5394325"/>
          <p14:tracePt t="76137" x="7123113" y="5394325"/>
          <p14:tracePt t="76145" x="7146925" y="5394325"/>
          <p14:tracePt t="76153" x="7172325" y="5394325"/>
          <p14:tracePt t="76161" x="7197725" y="5394325"/>
          <p14:tracePt t="76169" x="7210425" y="5394325"/>
          <p14:tracePt t="76177" x="7246938" y="5381625"/>
          <p14:tracePt t="76185" x="7259638" y="5381625"/>
          <p14:tracePt t="76193" x="7285038" y="5381625"/>
          <p14:tracePt t="76199" x="7297738" y="5368925"/>
          <p14:tracePt t="76209" x="7310438" y="5368925"/>
          <p14:tracePt t="76215" x="7335838" y="5368925"/>
          <p14:tracePt t="76226" x="7348538" y="5368925"/>
          <p14:tracePt t="76231" x="7359650" y="5368925"/>
          <p14:tracePt t="76239" x="7372350" y="5368925"/>
          <p14:tracePt t="76247" x="7385050" y="5356225"/>
          <p14:tracePt t="76255" x="7397750" y="5356225"/>
          <p14:tracePt t="76263" x="7423150" y="5356225"/>
          <p14:tracePt t="76269" x="7435850" y="5356225"/>
          <p14:tracePt t="76277" x="7448550" y="5356225"/>
          <p14:tracePt t="76285" x="7448550" y="5343525"/>
          <p14:tracePt t="76293" x="7459663" y="5343525"/>
          <p14:tracePt t="76347" x="7459663" y="5330825"/>
          <p14:tracePt t="76356" x="7485063" y="5330825"/>
          <p14:tracePt t="76364" x="7510463" y="5330825"/>
          <p14:tracePt t="76371" x="7523163" y="5318125"/>
          <p14:tracePt t="76379" x="7535863" y="5318125"/>
          <p14:tracePt t="76387" x="7561263" y="5318125"/>
          <p14:tracePt t="76395" x="7572375" y="5305425"/>
          <p14:tracePt t="76401" x="7585075" y="5305425"/>
          <p14:tracePt t="76412" x="7610475" y="5305425"/>
          <p14:tracePt t="76417" x="7623175" y="5294313"/>
          <p14:tracePt t="76429" x="7635875" y="5268913"/>
          <p14:tracePt t="76433" x="7661275" y="5268913"/>
          <p14:tracePt t="76443" x="7685088" y="5268913"/>
          <p14:tracePt t="76449" x="7697788" y="5268913"/>
          <p14:tracePt t="76460" x="7723188" y="5256213"/>
          <p14:tracePt t="76463" x="7735888" y="5256213"/>
          <p14:tracePt t="76471" x="7761288" y="5256213"/>
          <p14:tracePt t="76479" x="7785100" y="5256213"/>
          <p14:tracePt t="76487" x="7810500" y="5256213"/>
          <p14:tracePt t="76495" x="7835900" y="5256213"/>
          <p14:tracePt t="76503" x="7886700" y="5281613"/>
          <p14:tracePt t="76511" x="7897813" y="5294313"/>
          <p14:tracePt t="76519" x="7923213" y="5294313"/>
          <p14:tracePt t="76527" x="7948613" y="5305425"/>
          <p14:tracePt t="76533" x="7961313" y="5305425"/>
          <p14:tracePt t="76543" x="7986713" y="5305425"/>
          <p14:tracePt t="76549" x="8010525" y="5305425"/>
          <p14:tracePt t="76560" x="8048625" y="5305425"/>
          <p14:tracePt t="76565" x="8110538" y="5305425"/>
          <p14:tracePt t="76575" x="8186738" y="5305425"/>
          <p14:tracePt t="76581" x="8248650" y="5305425"/>
          <p14:tracePt t="76589" x="8286750" y="5294313"/>
          <p14:tracePt t="76595" x="8348663" y="5268913"/>
          <p14:tracePt t="76603" x="8399463" y="5268913"/>
          <p14:tracePt t="76611" x="8448675" y="5256213"/>
          <p14:tracePt t="76619" x="8486775" y="5243513"/>
          <p14:tracePt t="76627" x="8499475" y="5243513"/>
          <p14:tracePt t="76635" x="8512175" y="5243513"/>
          <p14:tracePt t="76643" x="8537575" y="5243513"/>
          <p14:tracePt t="76651" x="8548688" y="5230813"/>
          <p14:tracePt t="76660" x="8561388" y="5218113"/>
          <p14:tracePt t="76665" x="8586788" y="5218113"/>
          <p14:tracePt t="76676" x="8599488" y="5218113"/>
          <p14:tracePt t="76681" x="8612188" y="5218113"/>
          <p14:tracePt t="76689" x="8624888" y="5218113"/>
          <p14:tracePt t="76697" x="8637588" y="5218113"/>
          <p14:tracePt t="76705" x="8650288" y="5218113"/>
          <p14:tracePt t="76713" x="8674100" y="5218113"/>
          <p14:tracePt t="76721" x="8686800" y="5218113"/>
          <p14:tracePt t="76727" x="8699500" y="5218113"/>
          <p14:tracePt t="76735" x="8712200" y="5218113"/>
          <p14:tracePt t="76743" x="8750300" y="5230813"/>
          <p14:tracePt t="76751" x="8763000" y="5230813"/>
          <p14:tracePt t="76760" x="8774113" y="5230813"/>
          <p14:tracePt t="76767" x="8812213" y="5230813"/>
          <p14:tracePt t="76776" x="8837613" y="5230813"/>
          <p14:tracePt t="76783" x="8863013" y="5230813"/>
          <p14:tracePt t="76792" x="8899525" y="5230813"/>
          <p14:tracePt t="76797" x="8924925" y="5230813"/>
          <p14:tracePt t="76805" x="8937625" y="5230813"/>
          <p14:tracePt t="76813" x="8950325" y="5230813"/>
          <p14:tracePt t="76821" x="8975725" y="5230813"/>
          <p14:tracePt t="76829" x="8986838" y="5230813"/>
          <p14:tracePt t="76895" x="8986838" y="5205413"/>
          <p14:tracePt t="76903" x="8986838" y="5181600"/>
          <p14:tracePt t="76912" x="8986838" y="5168900"/>
          <p14:tracePt t="76921" x="8986838" y="5118100"/>
          <p14:tracePt t="76929" x="8986838" y="5068888"/>
          <p14:tracePt t="76934" x="8975725" y="5030788"/>
          <p14:tracePt t="76943" x="8950325" y="4968875"/>
          <p14:tracePt t="76949" x="8937625" y="4918075"/>
          <p14:tracePt t="76959" x="8912225" y="4856163"/>
          <p14:tracePt t="76965" x="8899525" y="4843463"/>
          <p14:tracePt t="76976" x="8886825" y="4830763"/>
          <p14:tracePt t="76981" x="8863013" y="4818063"/>
          <p14:tracePt t="76995" x="8850313" y="4818063"/>
          <p14:tracePt t="77003" x="8824913" y="4818063"/>
          <p14:tracePt t="77011" x="8812213" y="4818063"/>
          <p14:tracePt t="77019" x="8799513" y="4818063"/>
          <p14:tracePt t="77027" x="8774113" y="4818063"/>
          <p14:tracePt t="77035" x="8763000" y="4818063"/>
          <p14:tracePt t="77043" x="8750300" y="4818063"/>
          <p14:tracePt t="77051" x="8724900" y="4818063"/>
          <p14:tracePt t="77060" x="8699500" y="4818063"/>
          <p14:tracePt t="77065" x="8661400" y="4818063"/>
          <p14:tracePt t="77076" x="8650288" y="4818063"/>
          <p14:tracePt t="77081" x="8637588" y="4830763"/>
          <p14:tracePt t="77089" x="8612188" y="4843463"/>
          <p14:tracePt t="77097" x="8612188" y="4856163"/>
          <p14:tracePt t="77105" x="8599488" y="4868863"/>
          <p14:tracePt t="77113" x="8599488" y="4892675"/>
          <p14:tracePt t="77121" x="8599488" y="4905375"/>
          <p14:tracePt t="77127" x="8599488" y="4930775"/>
          <p14:tracePt t="77135" x="8612188" y="4956175"/>
          <p14:tracePt t="77143" x="8637588" y="4992688"/>
          <p14:tracePt t="77151" x="8637588" y="5018088"/>
          <p14:tracePt t="77160" x="8661400" y="5030788"/>
          <p14:tracePt t="77167" x="8674100" y="5056188"/>
          <p14:tracePt t="77176" x="8699500" y="5068888"/>
          <p14:tracePt t="77183" x="8724900" y="5092700"/>
          <p14:tracePt t="77189" x="8750300" y="5118100"/>
          <p14:tracePt t="77197" x="8812213" y="5143500"/>
          <p14:tracePt t="77205" x="8837613" y="5156200"/>
          <p14:tracePt t="77213" x="8886825" y="5181600"/>
          <p14:tracePt t="77221" x="8924925" y="5194300"/>
          <p14:tracePt t="77230" x="8950325" y="5205413"/>
          <p14:tracePt t="77237" x="8999538" y="5205413"/>
          <p14:tracePt t="77245" x="9037638" y="5205413"/>
          <p14:tracePt t="77253" x="9050338" y="5205413"/>
          <p14:tracePt t="77260" x="9063038" y="5181600"/>
          <p14:tracePt t="77267" x="9088438" y="5168900"/>
          <p14:tracePt t="77276" x="9088438" y="5156200"/>
          <p14:tracePt t="77283" x="9088438" y="5130800"/>
          <p14:tracePt t="77292" x="9088438" y="5081588"/>
          <p14:tracePt t="77299" x="9088438" y="5005388"/>
          <p14:tracePt t="77309" x="9088438" y="4981575"/>
          <p14:tracePt t="77315" x="9075738" y="4930775"/>
          <p14:tracePt t="77325" x="9050338" y="4868863"/>
          <p14:tracePt t="77329" x="9037638" y="4856163"/>
          <p14:tracePt t="77337" x="9012238" y="4830763"/>
          <p14:tracePt t="77345" x="9012238" y="4818063"/>
          <p14:tracePt t="77353" x="8999538" y="4805363"/>
          <p14:tracePt t="77361" x="8999538" y="4792663"/>
          <p14:tracePt t="77369" x="8986838" y="4792663"/>
          <p14:tracePt t="77377" x="8975725" y="4792663"/>
          <p14:tracePt t="77392" x="8963025" y="4792663"/>
          <p14:tracePt t="77399" x="8937625" y="4792663"/>
          <p14:tracePt t="77409" x="8924925" y="4805363"/>
          <p14:tracePt t="77415" x="8899525" y="4818063"/>
          <p14:tracePt t="77426" x="8886825" y="4830763"/>
          <p14:tracePt t="77431" x="8874125" y="4856163"/>
          <p14:tracePt t="77439" x="8850313" y="4892675"/>
          <p14:tracePt t="77447" x="8837613" y="4918075"/>
          <p14:tracePt t="77453" x="8837613" y="4943475"/>
          <p14:tracePt t="77461" x="8824913" y="4981575"/>
          <p14:tracePt t="77469" x="8824913" y="5005388"/>
          <p14:tracePt t="77477" x="8824913" y="5018088"/>
          <p14:tracePt t="77485" x="8824913" y="5043488"/>
          <p14:tracePt t="77493" x="8850313" y="5081588"/>
          <p14:tracePt t="77501" x="8863013" y="5105400"/>
          <p14:tracePt t="77509" x="8874125" y="5130800"/>
          <p14:tracePt t="77517" x="8886825" y="5143500"/>
          <p14:tracePt t="77526" x="8886825" y="5168900"/>
          <p14:tracePt t="77531" x="8886825" y="5181600"/>
          <p14:tracePt t="77539" x="8899525" y="5194300"/>
          <p14:tracePt t="77547" x="8912225" y="5218113"/>
          <p14:tracePt t="77555" x="8912225" y="5230813"/>
          <p14:tracePt t="77563" x="8912225" y="5243513"/>
          <p14:tracePt t="77571" x="8912225" y="5268913"/>
          <p14:tracePt t="77579" x="8899525" y="5281613"/>
          <p14:tracePt t="77585" x="8886825" y="5294313"/>
          <p14:tracePt t="77593" x="8863013" y="5318125"/>
          <p14:tracePt t="77601" x="8837613" y="5330825"/>
          <p14:tracePt t="77609" x="8812213" y="5356225"/>
          <p14:tracePt t="77617" x="8750300" y="5381625"/>
          <p14:tracePt t="77626" x="8637588" y="5407025"/>
          <p14:tracePt t="77633" x="8537575" y="5430838"/>
          <p14:tracePt t="77642" x="8435975" y="5443538"/>
          <p14:tracePt t="77650" x="8335963" y="5468938"/>
          <p14:tracePt t="77655" x="8261350" y="5494338"/>
          <p14:tracePt t="77729" x="8248650" y="5494338"/>
          <p14:tracePt t="77738" x="8248650" y="5518150"/>
          <p14:tracePt t="77753" x="8248650" y="5530850"/>
          <p14:tracePt t="77761" x="8212138" y="5530850"/>
          <p14:tracePt t="77769" x="8186738" y="5543550"/>
          <p14:tracePt t="77777" x="8186738" y="5556250"/>
          <p14:tracePt t="77811" x="8186738" y="5543550"/>
          <p14:tracePt t="77820" x="8186738" y="5518150"/>
          <p14:tracePt t="77963" x="8174038" y="5518150"/>
          <p14:tracePt t="78052" x="8161338" y="5518150"/>
          <p14:tracePt t="78060" x="8148638" y="5518150"/>
          <p14:tracePt t="78070" x="8123238" y="5530850"/>
          <p14:tracePt t="78076" x="8123238" y="5556250"/>
          <p14:tracePt t="78083" x="8099425" y="5568950"/>
          <p14:tracePt t="78092" x="8099425" y="5581650"/>
          <p14:tracePt t="78099" x="8074025" y="5581650"/>
          <p14:tracePt t="78109" x="8074025" y="5594350"/>
          <p14:tracePt t="78115" x="8061325" y="5607050"/>
          <p14:tracePt t="78121" x="8035925" y="5607050"/>
          <p14:tracePt t="78129" x="8010525" y="5619750"/>
          <p14:tracePt t="78137" x="7986713" y="5619750"/>
          <p14:tracePt t="78145" x="7948613" y="5643563"/>
          <p14:tracePt t="78153" x="7897813" y="5656263"/>
          <p14:tracePt t="78161" x="7835900" y="5668963"/>
          <p14:tracePt t="78169" x="7748588" y="5681663"/>
          <p14:tracePt t="78177" x="7648575" y="5707063"/>
          <p14:tracePt t="78183" x="7548563" y="5719763"/>
          <p14:tracePt t="78192" x="7459663" y="5732463"/>
          <p14:tracePt t="78199" x="7372350" y="5756275"/>
          <p14:tracePt t="78209" x="7297738" y="5768975"/>
          <p14:tracePt t="78215" x="7210425" y="5781675"/>
          <p14:tracePt t="78225" x="7123113" y="5781675"/>
          <p14:tracePt t="78231" x="7059613" y="5781675"/>
          <p14:tracePt t="78239" x="6997700" y="5781675"/>
          <p14:tracePt t="78247" x="6959600" y="5781675"/>
          <p14:tracePt t="78253" x="6884988" y="5781675"/>
          <p14:tracePt t="78261" x="6846888" y="5768975"/>
          <p14:tracePt t="78269" x="6808788" y="5756275"/>
          <p14:tracePt t="78277" x="6772275" y="5743575"/>
          <p14:tracePt t="78285" x="6696075" y="5719763"/>
          <p14:tracePt t="78293" x="6621463" y="5694363"/>
          <p14:tracePt t="78301" x="6559550" y="5668963"/>
          <p14:tracePt t="78309" x="6483350" y="5656263"/>
          <p14:tracePt t="78315" x="6408738" y="5630863"/>
          <p14:tracePt t="78325" x="6334125" y="5607050"/>
          <p14:tracePt t="78331" x="6270625" y="5594350"/>
          <p14:tracePt t="78339" x="6196013" y="5581650"/>
          <p14:tracePt t="78347" x="6146800" y="5581650"/>
          <p14:tracePt t="78355" x="6070600" y="5581650"/>
          <p14:tracePt t="78363" x="6021388" y="5581650"/>
          <p14:tracePt t="78371" x="5945188" y="5594350"/>
          <p14:tracePt t="78379" x="5883275" y="5607050"/>
          <p14:tracePt t="78385" x="5795963" y="5619750"/>
          <p14:tracePt t="78393" x="5695950" y="5619750"/>
          <p14:tracePt t="78401" x="5595938" y="5630863"/>
          <p14:tracePt t="78409" x="5507038" y="5656263"/>
          <p14:tracePt t="78417" x="5432425" y="5707063"/>
          <p14:tracePt t="78425" x="5357813" y="5756275"/>
          <p14:tracePt t="78433" x="5281613" y="5794375"/>
          <p14:tracePt t="78442" x="5219700" y="5832475"/>
          <p14:tracePt t="78447" x="5181600" y="5856288"/>
          <p14:tracePt t="78455" x="5157788" y="5868988"/>
          <p14:tracePt t="78463" x="5132388" y="5881688"/>
          <p14:tracePt t="78471" x="5106988" y="5894388"/>
          <p14:tracePt t="78479" x="5081588" y="5894388"/>
          <p14:tracePt t="78487" x="5045075" y="5907088"/>
          <p14:tracePt t="78495" x="4968875" y="5932488"/>
          <p14:tracePt t="78503" x="4894263" y="5956300"/>
          <p14:tracePt t="78511" x="4819650" y="5981700"/>
          <p14:tracePt t="78517" x="4756150" y="6007100"/>
          <p14:tracePt t="78525" x="4681538" y="6019800"/>
          <p14:tracePt t="78533" x="4594225" y="6045200"/>
          <p14:tracePt t="78542" x="4506913" y="6069013"/>
          <p14:tracePt t="78549" x="4430713" y="6094413"/>
          <p14:tracePt t="78559" x="4406900" y="6094413"/>
          <p14:tracePt t="78565" x="4394200" y="6094413"/>
          <p14:tracePt t="78575" x="4381500" y="6094413"/>
          <p14:tracePt t="78579" x="4368800" y="6094413"/>
          <p14:tracePt t="78587" x="4356100" y="6094413"/>
          <p14:tracePt t="78603" x="4343400" y="6094413"/>
          <p14:tracePt t="78975" x="4343400" y="6107113"/>
          <p14:tracePt t="78984" x="4343400" y="6119813"/>
          <p14:tracePt t="78992" x="4343400" y="6132513"/>
          <p14:tracePt t="79015" x="4343400" y="6145213"/>
          <p14:tracePt t="79057" x="4343400" y="6157913"/>
          <p14:tracePt t="79065" x="4330700" y="6157913"/>
          <p14:tracePt t="79077" x="4330700" y="6169025"/>
          <p14:tracePt t="79089" x="4318000" y="6169025"/>
          <p14:tracePt t="79097" x="4318000" y="6181725"/>
          <p14:tracePt t="79105" x="4305300" y="6181725"/>
          <p14:tracePt t="79193" x="4294188" y="6181725"/>
          <p14:tracePt t="79251" x="4281488" y="6169025"/>
          <p14:tracePt t="79259" x="4268788" y="6145213"/>
          <p14:tracePt t="79267" x="4243388" y="6107113"/>
          <p14:tracePt t="79276" x="4230688" y="6094413"/>
          <p14:tracePt t="79283" x="4217988" y="6069013"/>
          <p14:tracePt t="79292" x="4205288" y="6056313"/>
          <p14:tracePt t="79299" x="4205288" y="6045200"/>
          <p14:tracePt t="79309" x="4205288" y="6032500"/>
          <p14:tracePt t="79313" x="4205288" y="6019800"/>
          <p14:tracePt t="79320" x="4205288" y="6007100"/>
          <p14:tracePt t="79329" x="4205288" y="5994400"/>
          <p14:tracePt t="79337" x="4192588" y="5969000"/>
          <p14:tracePt t="79357" x="4192588" y="5956300"/>
          <p14:tracePt t="79373" x="4192588" y="5945188"/>
          <p14:tracePt t="79391" x="4192588" y="5932488"/>
          <p14:tracePt t="79399" x="4192588" y="5919788"/>
          <p14:tracePt t="79415" x="4192588" y="5907088"/>
          <p14:tracePt t="79425" x="4192588" y="5894388"/>
          <p14:tracePt t="79551" x="4192588" y="5881688"/>
          <p14:tracePt t="79725" x="4205288" y="5881688"/>
          <p14:tracePt t="79873" x="4192588" y="5881688"/>
          <p14:tracePt t="79891" x="4181475" y="5881688"/>
          <p14:tracePt t="79911" x="4168775" y="5881688"/>
          <p14:tracePt t="79928" x="4168775" y="5868988"/>
          <p14:tracePt t="79947" x="4168775" y="5856288"/>
          <p14:tracePt t="79956" x="4168775" y="5843588"/>
          <p14:tracePt t="79963" x="4156075" y="5832475"/>
          <p14:tracePt t="79977" x="4156075" y="5807075"/>
          <p14:tracePt t="79985" x="4143375" y="5794375"/>
          <p14:tracePt t="79994" x="4130675" y="5781675"/>
          <p14:tracePt t="80002" x="4117975" y="5743575"/>
          <p14:tracePt t="80009" x="4105275" y="5732463"/>
          <p14:tracePt t="80017" x="4092575" y="5719763"/>
          <p14:tracePt t="80025" x="4092575" y="5707063"/>
          <p14:tracePt t="80033" x="4092575" y="5694363"/>
          <p14:tracePt t="80145" x="4105275" y="5681663"/>
          <p14:tracePt t="80153" x="4156075" y="5681663"/>
          <p14:tracePt t="80162" x="4230688" y="5681663"/>
          <p14:tracePt t="80169" x="4305300" y="5694363"/>
          <p14:tracePt t="80177" x="4406900" y="5719763"/>
          <p14:tracePt t="80184" x="4494213" y="5743575"/>
          <p14:tracePt t="80195" x="4606925" y="5756275"/>
          <p14:tracePt t="80200" x="4706938" y="5756275"/>
          <p14:tracePt t="80209" x="4794250" y="5781675"/>
          <p14:tracePt t="80215" x="4868863" y="5794375"/>
          <p14:tracePt t="80225" x="4932363" y="5794375"/>
          <p14:tracePt t="80231" x="4968875" y="5794375"/>
          <p14:tracePt t="80237" x="4994275" y="5794375"/>
          <p14:tracePt t="80245" x="5032375" y="5794375"/>
          <p14:tracePt t="80253" x="5045075" y="5794375"/>
          <p14:tracePt t="80261" x="5057775" y="5794375"/>
          <p14:tracePt t="80269" x="5081588" y="5794375"/>
          <p14:tracePt t="80277" x="5106988" y="5781675"/>
          <p14:tracePt t="80285" x="5132388" y="5768975"/>
          <p14:tracePt t="80293" x="5157788" y="5768975"/>
          <p14:tracePt t="80301" x="5181600" y="5743575"/>
          <p14:tracePt t="80308" x="5207000" y="5732463"/>
          <p14:tracePt t="80335" x="5207000" y="5719763"/>
          <p14:tracePt t="80351" x="5207000" y="5707063"/>
          <p14:tracePt t="80359" x="5194300" y="5681663"/>
          <p14:tracePt t="80367" x="5181600" y="5656263"/>
          <p14:tracePt t="80375" x="5145088" y="5630863"/>
          <p14:tracePt t="80381" x="5068888" y="5594350"/>
          <p14:tracePt t="80392" x="4994275" y="5568950"/>
          <p14:tracePt t="80397" x="4919663" y="5543550"/>
          <p14:tracePt t="80405" x="4843463" y="5530850"/>
          <p14:tracePt t="80413" x="4756150" y="5507038"/>
          <p14:tracePt t="80421" x="4643438" y="5507038"/>
          <p14:tracePt t="80429" x="4543425" y="5468938"/>
          <p14:tracePt t="80435" x="4468813" y="5456238"/>
          <p14:tracePt t="80443" x="4394200" y="5430838"/>
          <p14:tracePt t="80451" x="4330700" y="5430838"/>
          <p14:tracePt t="80459" x="4256088" y="5418138"/>
          <p14:tracePt t="80467" x="4217988" y="5407025"/>
          <p14:tracePt t="80475" x="4192588" y="5407025"/>
          <p14:tracePt t="80483" x="4181475" y="5407025"/>
          <p14:tracePt t="80492" x="4156075" y="5430838"/>
          <p14:tracePt t="80499" x="4143375" y="5456238"/>
          <p14:tracePt t="80505" x="4117975" y="5468938"/>
          <p14:tracePt t="80513" x="4105275" y="5507038"/>
          <p14:tracePt t="80521" x="4092575" y="5543550"/>
          <p14:tracePt t="80529" x="4081463" y="5568950"/>
          <p14:tracePt t="80537" x="4081463" y="5607050"/>
          <p14:tracePt t="80545" x="4081463" y="5643563"/>
          <p14:tracePt t="80553" x="4105275" y="5694363"/>
          <p14:tracePt t="80561" x="4117975" y="5732463"/>
          <p14:tracePt t="80567" x="4181475" y="5743575"/>
          <p14:tracePt t="80575" x="4243388" y="5768975"/>
          <p14:tracePt t="80583" x="4330700" y="5794375"/>
          <p14:tracePt t="80592" x="4443413" y="5819775"/>
          <p14:tracePt t="80599" x="4543425" y="5819775"/>
          <p14:tracePt t="80609" x="4643438" y="5807075"/>
          <p14:tracePt t="80615" x="4743450" y="5768975"/>
          <p14:tracePt t="80625" x="4856163" y="5732463"/>
          <p14:tracePt t="80631" x="4945063" y="5707063"/>
          <p14:tracePt t="80637" x="5019675" y="5681663"/>
          <p14:tracePt t="80645" x="5045075" y="5668963"/>
          <p14:tracePt t="80653" x="5057775" y="5643563"/>
          <p14:tracePt t="80661" x="5068888" y="5630863"/>
          <p14:tracePt t="80669" x="5068888" y="5594350"/>
          <p14:tracePt t="80677" x="5057775" y="5556250"/>
          <p14:tracePt t="80685" x="5032375" y="5481638"/>
          <p14:tracePt t="80693" x="4994275" y="5407025"/>
          <p14:tracePt t="80699" x="4956175" y="5330825"/>
          <p14:tracePt t="80708" x="4932363" y="5256213"/>
          <p14:tracePt t="80715" x="4868863" y="5218113"/>
          <p14:tracePt t="80725" x="4806950" y="5156200"/>
          <p14:tracePt t="80731" x="4732338" y="5105400"/>
          <p14:tracePt t="80741" x="4656138" y="5056188"/>
          <p14:tracePt t="80747" x="4594225" y="5030788"/>
          <p14:tracePt t="80755" x="4543425" y="5018088"/>
          <p14:tracePt t="80763" x="4468813" y="4992688"/>
          <p14:tracePt t="80769" x="4418013" y="4992688"/>
          <p14:tracePt t="80777" x="4381500" y="4992688"/>
          <p14:tracePt t="80785" x="4356100" y="4992688"/>
          <p14:tracePt t="80793" x="4330700" y="4992688"/>
          <p14:tracePt t="80801" x="4305300" y="5005388"/>
          <p14:tracePt t="80809" x="4294188" y="5018088"/>
          <p14:tracePt t="80817" x="4268788" y="5043488"/>
          <p14:tracePt t="80825" x="4256088" y="5068888"/>
          <p14:tracePt t="80831" x="4243388" y="5092700"/>
          <p14:tracePt t="80841" x="4230688" y="5130800"/>
          <p14:tracePt t="80847" x="4230688" y="5205413"/>
          <p14:tracePt t="80855" x="4230688" y="5268913"/>
          <p14:tracePt t="80863" x="4243388" y="5343525"/>
          <p14:tracePt t="80871" x="4268788" y="5394325"/>
          <p14:tracePt t="80879" x="4294188" y="5456238"/>
          <p14:tracePt t="80887" x="4318000" y="5468938"/>
          <p14:tracePt t="80895" x="4368800" y="5494338"/>
          <p14:tracePt t="80901" x="4430713" y="5518150"/>
          <p14:tracePt t="80909" x="4506913" y="5543550"/>
          <p14:tracePt t="80917" x="4543425" y="5556250"/>
          <p14:tracePt t="80925" x="4594225" y="5556250"/>
          <p14:tracePt t="80934" x="4606925" y="5556250"/>
          <p14:tracePt t="80942" x="4619625" y="5556250"/>
          <p14:tracePt t="80971" x="4619625" y="5543550"/>
          <p14:tracePt t="80987" x="4619625" y="5530850"/>
          <p14:tracePt t="80995" x="4606925" y="5507038"/>
          <p14:tracePt t="81003" x="4606925" y="5494338"/>
          <p14:tracePt t="81011" x="4581525" y="5468938"/>
          <p14:tracePt t="81019" x="4568825" y="5468938"/>
          <p14:tracePt t="81025" x="4543425" y="5443538"/>
          <p14:tracePt t="81033" x="4530725" y="5443538"/>
          <p14:tracePt t="81042" x="4518025" y="5443538"/>
          <p14:tracePt t="81049" x="4506913" y="5430838"/>
          <p14:tracePt t="81069" x="4494213" y="5430838"/>
          <p14:tracePt t="81143" x="4481513" y="5430838"/>
          <p14:tracePt t="81161" x="4468813" y="5430838"/>
          <p14:tracePt t="81169" x="4443413" y="5443538"/>
          <p14:tracePt t="81178" x="4430713" y="5456238"/>
          <p14:tracePt t="81186" x="4406900" y="5468938"/>
          <p14:tracePt t="81194" x="4394200" y="5481638"/>
          <p14:tracePt t="81201" x="4381500" y="5481638"/>
          <p14:tracePt t="81211" x="4356100" y="5494338"/>
          <p14:tracePt t="81225" x="4343400" y="5507038"/>
          <p14:tracePt t="81241" x="4318000" y="5507038"/>
          <p14:tracePt t="81247" x="4318000" y="5518150"/>
          <p14:tracePt t="81263" x="4305300" y="5518150"/>
          <p14:tracePt t="81325" x="4305300" y="5530850"/>
          <p14:tracePt t="81333" x="4305300" y="5543550"/>
          <p14:tracePt t="81342" x="4305300" y="5556250"/>
          <p14:tracePt t="81356" x="4305300" y="5568950"/>
          <p14:tracePt t="81371" x="4294188" y="5594350"/>
          <p14:tracePt t="81387" x="4294188" y="5619750"/>
          <p14:tracePt t="81395" x="4281488" y="5630863"/>
          <p14:tracePt t="81403" x="4281488" y="5643563"/>
          <p14:tracePt t="81411" x="4268788" y="5668963"/>
          <p14:tracePt t="81426" x="4256088" y="5681663"/>
          <p14:tracePt t="81434" x="4243388" y="5694363"/>
          <p14:tracePt t="81443" x="4230688" y="5707063"/>
          <p14:tracePt t="81450" x="4205288" y="5732463"/>
          <p14:tracePt t="81459" x="4192588" y="5743575"/>
          <p14:tracePt t="81465" x="4181475" y="5768975"/>
          <p14:tracePt t="81476" x="4143375" y="5781675"/>
          <p14:tracePt t="81481" x="4117975" y="5807075"/>
          <p14:tracePt t="81487" x="4081463" y="5819775"/>
          <p14:tracePt t="81496" x="4005263" y="5843588"/>
          <p14:tracePt t="81504" x="3930650" y="5868988"/>
          <p14:tracePt t="81511" x="3867150" y="5881688"/>
          <p14:tracePt t="81519" x="3792538" y="5907088"/>
          <p14:tracePt t="81527" x="3717925" y="5932488"/>
          <p14:tracePt t="81535" x="3654425" y="5956300"/>
          <p14:tracePt t="81543" x="3592513" y="5969000"/>
          <p14:tracePt t="81551" x="3505200" y="5981700"/>
          <p14:tracePt t="81558" x="3441700" y="6007100"/>
          <p14:tracePt t="81565" x="3367088" y="6032500"/>
          <p14:tracePt t="81574" x="3279775" y="6056313"/>
          <p14:tracePt t="81581" x="3192463" y="6069013"/>
          <p14:tracePt t="81591" x="3092450" y="6069013"/>
          <p14:tracePt t="81597" x="3003550" y="6081713"/>
          <p14:tracePt t="81608" x="2916238" y="6081713"/>
          <p14:tracePt t="81613" x="2854325" y="6081713"/>
          <p14:tracePt t="81618" x="2803525" y="6081713"/>
          <p14:tracePt t="81627" x="2728913" y="6081713"/>
          <p14:tracePt t="81635" x="2667000" y="6081713"/>
          <p14:tracePt t="81643" x="2590800" y="6081713"/>
          <p14:tracePt t="81651" x="2554288" y="6081713"/>
          <p14:tracePt t="81659" x="2503488" y="6081713"/>
          <p14:tracePt t="81667" x="2478088" y="6069013"/>
          <p14:tracePt t="81675" x="2452688" y="6056313"/>
          <p14:tracePt t="81683" x="2428875" y="6056313"/>
          <p14:tracePt t="81691" x="2416175" y="6045200"/>
          <p14:tracePt t="81697" x="2403475" y="6032500"/>
          <p14:tracePt t="81708" x="2390775" y="6032500"/>
          <p14:tracePt t="81721" x="2365375" y="6032500"/>
          <p14:tracePt t="81729" x="2352675" y="6019800"/>
          <p14:tracePt t="81737" x="2328863" y="5994400"/>
          <p14:tracePt t="81745" x="2303463" y="5994400"/>
          <p14:tracePt t="81751" x="2252663" y="5969000"/>
          <p14:tracePt t="81759" x="2203450" y="5945188"/>
          <p14:tracePt t="81767" x="2165350" y="5932488"/>
          <p14:tracePt t="81775" x="2127250" y="5907088"/>
          <p14:tracePt t="81783" x="2116138" y="5894388"/>
          <p14:tracePt t="81795" x="2103438" y="5881688"/>
          <p14:tracePt t="81833" x="2090738" y="5868988"/>
          <p14:tracePt t="81841" x="2078038" y="5856288"/>
          <p14:tracePt t="81849" x="2052638" y="5832475"/>
          <p14:tracePt t="81858" x="2039938" y="5819775"/>
          <p14:tracePt t="81865" x="2027238" y="5807075"/>
          <p14:tracePt t="81875" x="2003425" y="5781675"/>
          <p14:tracePt t="81881" x="1990725" y="5768975"/>
          <p14:tracePt t="81887" x="1965325" y="5756275"/>
          <p14:tracePt t="81895" x="1952625" y="5743575"/>
          <p14:tracePt t="81903" x="1927225" y="5732463"/>
          <p14:tracePt t="81911" x="1903413" y="5707063"/>
          <p14:tracePt t="81919" x="1865313" y="5694363"/>
          <p14:tracePt t="81927" x="1814513" y="5668963"/>
          <p14:tracePt t="81945" x="1689100" y="5630863"/>
          <p14:tracePt t="81950" x="1627188" y="5630863"/>
          <p14:tracePt t="81958" x="1552575" y="5630863"/>
          <p14:tracePt t="81965" x="1489075" y="5630863"/>
          <p14:tracePt t="81975" x="1452563" y="5630863"/>
          <p14:tracePt t="81981" x="1427163" y="5630863"/>
          <p14:tracePt t="81991" x="1401763" y="5630863"/>
          <p14:tracePt t="81997" x="1389063" y="5630863"/>
          <p14:tracePt t="82008" x="1376363" y="5630863"/>
          <p14:tracePt t="82013" x="1352550" y="5630863"/>
          <p14:tracePt t="82019" x="1339850" y="5643563"/>
          <p14:tracePt t="82027" x="1314450" y="5656263"/>
          <p14:tracePt t="82035" x="1289050" y="5668963"/>
          <p14:tracePt t="82043" x="1252538" y="5681663"/>
          <p14:tracePt t="82051" x="1176338" y="5707063"/>
          <p14:tracePt t="82059" x="1114425" y="5719763"/>
          <p14:tracePt t="82067" x="1038225" y="5743575"/>
          <p14:tracePt t="82075" x="989013" y="5756275"/>
          <p14:tracePt t="82081" x="914400" y="5781675"/>
          <p14:tracePt t="82091" x="863600" y="5807075"/>
          <p14:tracePt t="82097" x="850900" y="5819775"/>
          <p14:tracePt t="82108" x="838200" y="5832475"/>
          <p14:tracePt t="82113" x="825500" y="5832475"/>
          <p14:tracePt t="82129" x="825500" y="5843588"/>
          <p14:tracePt t="82147" x="825500" y="5856288"/>
          <p14:tracePt t="82158" x="825500" y="5881688"/>
          <p14:tracePt t="82163" x="825500" y="5919788"/>
          <p14:tracePt t="82171" x="838200" y="5956300"/>
          <p14:tracePt t="82179" x="863600" y="6032500"/>
          <p14:tracePt t="82187" x="901700" y="6107113"/>
          <p14:tracePt t="82195" x="938213" y="6169025"/>
          <p14:tracePt t="82203" x="989013" y="6245225"/>
          <p14:tracePt t="82211" x="1038225" y="6319838"/>
          <p14:tracePt t="82217" x="1063625" y="6370638"/>
          <p14:tracePt t="82225" x="1089025" y="6407150"/>
          <p14:tracePt t="82233" x="1101725" y="6419850"/>
          <p14:tracePt t="82242" x="1114425" y="6445250"/>
          <p14:tracePt t="82249" x="1127125" y="6457950"/>
          <p14:tracePt t="82258" x="1150938" y="6470650"/>
          <p14:tracePt t="82266" x="1163638" y="6494463"/>
          <p14:tracePt t="82275" x="1201738" y="6507163"/>
          <p14:tracePt t="82279" x="1239838" y="6545263"/>
          <p14:tracePt t="82287" x="1301750" y="6594475"/>
          <p14:tracePt t="82295" x="1363663" y="6657975"/>
          <p14:tracePt t="82303" x="1439863" y="6719888"/>
          <p14:tracePt t="82311" x="1489075" y="6745288"/>
          <p14:tracePt t="82319" x="1552575" y="6770688"/>
          <p14:tracePt t="82327" x="1614488" y="6807200"/>
          <p14:tracePt t="82335" x="1639888" y="6832600"/>
          <p14:tracePt t="82343" x="1689100" y="6845300"/>
          <p14:tracePt t="82545" x="2778125" y="6832600"/>
          <p14:tracePt t="82552" x="2778125" y="6807200"/>
          <p14:tracePt t="82560" x="2790825" y="6796088"/>
          <p14:tracePt t="82569" x="2790825" y="6783388"/>
          <p14:tracePt t="82576" x="2790825" y="6745288"/>
          <p14:tracePt t="82583" x="2790825" y="6719888"/>
          <p14:tracePt t="82594" x="2790825" y="6683375"/>
          <p14:tracePt t="82600" x="2778125" y="6645275"/>
          <p14:tracePt t="82611" x="2767013" y="6594475"/>
          <p14:tracePt t="82613" x="2767013" y="6545263"/>
          <p14:tracePt t="82622" x="2741613" y="6494463"/>
          <p14:tracePt t="82629" x="2728913" y="6432550"/>
          <p14:tracePt t="82637" x="2703513" y="6370638"/>
          <p14:tracePt t="82645" x="2678113" y="6319838"/>
          <p14:tracePt t="82653" x="2654300" y="6245225"/>
          <p14:tracePt t="82661" x="2628900" y="6169025"/>
          <p14:tracePt t="82669" x="2616200" y="6132513"/>
          <p14:tracePt t="82676" x="2590800" y="6069013"/>
          <p14:tracePt t="82683" x="2554288" y="6032500"/>
          <p14:tracePt t="82691" x="2516188" y="5981700"/>
          <p14:tracePt t="82699" x="2465388" y="5956300"/>
          <p14:tracePt t="82708" x="2441575" y="5932488"/>
          <p14:tracePt t="82715" x="2416175" y="5919788"/>
          <p14:tracePt t="82724" x="2365375" y="5894388"/>
          <p14:tracePt t="82731" x="2316163" y="5868988"/>
          <p14:tracePt t="82737" x="2290763" y="5856288"/>
          <p14:tracePt t="82745" x="2265363" y="5843588"/>
          <p14:tracePt t="82753" x="2239963" y="5819775"/>
          <p14:tracePt t="82761" x="2216150" y="5807075"/>
          <p14:tracePt t="82769" x="2203450" y="5794375"/>
          <p14:tracePt t="82777" x="2165350" y="5794375"/>
          <p14:tracePt t="82785" x="2116138" y="5768975"/>
          <p14:tracePt t="82793" x="2090738" y="5768975"/>
          <p14:tracePt t="82801" x="2065338" y="5756275"/>
          <p14:tracePt t="82809" x="2039938" y="5756275"/>
          <p14:tracePt t="82815" x="2003425" y="5756275"/>
          <p14:tracePt t="82824" x="1965325" y="5743575"/>
          <p14:tracePt t="82831" x="1952625" y="5743575"/>
          <p14:tracePt t="82841" x="1914525" y="5743575"/>
          <p14:tracePt t="82847" x="1903413" y="5743575"/>
          <p14:tracePt t="82858" x="1878013" y="5743575"/>
          <p14:tracePt t="82863" x="1865313" y="5743575"/>
          <p14:tracePt t="82871" x="1852613" y="5743575"/>
          <p14:tracePt t="82877" x="1827213" y="5756275"/>
          <p14:tracePt t="82885" x="1814513" y="5768975"/>
          <p14:tracePt t="82893" x="1801813" y="5768975"/>
          <p14:tracePt t="82901" x="1790700" y="5781675"/>
          <p14:tracePt t="82909" x="1778000" y="5794375"/>
          <p14:tracePt t="82917" x="1765300" y="5807075"/>
          <p14:tracePt t="82925" x="1752600" y="5807075"/>
          <p14:tracePt t="82933" x="1752600" y="5819775"/>
          <p14:tracePt t="82941" x="1752600" y="5832475"/>
          <p14:tracePt t="82947" x="1752600" y="5856288"/>
          <p14:tracePt t="82958" x="1752600" y="5881688"/>
          <p14:tracePt t="82963" x="1765300" y="5907088"/>
          <p14:tracePt t="82971" x="1778000" y="5919788"/>
          <p14:tracePt t="82979" x="1814513" y="5956300"/>
          <p14:tracePt t="82987" x="1839913" y="5981700"/>
          <p14:tracePt t="82995" x="1878013" y="6019800"/>
          <p14:tracePt t="83003" x="1952625" y="6069013"/>
          <p14:tracePt t="83009" x="2039938" y="6145213"/>
          <p14:tracePt t="83017" x="2127250" y="6219825"/>
          <p14:tracePt t="83025" x="2203450" y="6257925"/>
          <p14:tracePt t="83033" x="2278063" y="6281738"/>
          <p14:tracePt t="83041" x="2352675" y="6307138"/>
          <p14:tracePt t="83049" x="2416175" y="6332538"/>
          <p14:tracePt t="83058" x="2478088" y="6357938"/>
          <p14:tracePt t="83065" x="2516188" y="6370638"/>
          <p14:tracePt t="83071" x="2541588" y="6370638"/>
          <p14:tracePt t="83079" x="2554288" y="6381750"/>
          <p14:tracePt t="83087" x="2578100" y="6381750"/>
          <p14:tracePt t="83095" x="2590800" y="6394450"/>
          <p14:tracePt t="83103" x="2603500" y="6394450"/>
          <p14:tracePt t="83111" x="2616200" y="6394450"/>
          <p14:tracePt t="83119" x="2628900" y="6394450"/>
          <p14:tracePt t="83145" x="2641600" y="6394450"/>
          <p14:tracePt t="83173" x="2654300" y="6394450"/>
          <p14:tracePt t="83181" x="2667000" y="6394450"/>
          <p14:tracePt t="83189" x="2678113" y="6394450"/>
          <p14:tracePt t="83203" x="2690813" y="6394450"/>
          <p14:tracePt t="83211" x="2716213" y="6394450"/>
          <p14:tracePt t="83227" x="2728913" y="6394450"/>
          <p14:tracePt t="83235" x="2741613" y="6394450"/>
          <p14:tracePt t="83243" x="2754313" y="6394450"/>
          <p14:tracePt t="83251" x="2767013" y="6394450"/>
          <p14:tracePt t="83265" x="2790825" y="6394450"/>
          <p14:tracePt t="83274" x="2803525" y="6394450"/>
          <p14:tracePt t="83281" x="2816225" y="6407150"/>
          <p14:tracePt t="83291" x="2841625" y="6419850"/>
          <p14:tracePt t="83297" x="2854325" y="6419850"/>
          <p14:tracePt t="83308" x="2867025" y="6419850"/>
          <p14:tracePt t="83313" x="2890838" y="6432550"/>
          <p14:tracePt t="83321" x="2903538" y="6432550"/>
          <p14:tracePt t="83329" x="2916238" y="6445250"/>
          <p14:tracePt t="83335" x="2941638" y="6445250"/>
          <p14:tracePt t="83343" x="2967038" y="6445250"/>
          <p14:tracePt t="83351" x="2992438" y="6445250"/>
          <p14:tracePt t="83359" x="3003550" y="6457950"/>
          <p14:tracePt t="83367" x="3028950" y="6457950"/>
          <p14:tracePt t="83375" x="3054350" y="6457950"/>
          <p14:tracePt t="83383" x="3067050" y="6457950"/>
          <p14:tracePt t="83391" x="3079750" y="6457950"/>
          <p14:tracePt t="83397" x="3092450" y="6457950"/>
          <p14:tracePt t="83408" x="3116263" y="6457950"/>
          <p14:tracePt t="83413" x="3128963" y="6457950"/>
          <p14:tracePt t="83421" x="3141663" y="6457950"/>
          <p14:tracePt t="83429" x="3167063" y="6457950"/>
          <p14:tracePt t="83437" x="3192463" y="6457950"/>
          <p14:tracePt t="83445" x="3216275" y="6457950"/>
          <p14:tracePt t="83453" x="3241675" y="6457950"/>
          <p14:tracePt t="83461" x="3254375" y="6457950"/>
          <p14:tracePt t="83467" x="3292475" y="6457950"/>
          <p14:tracePt t="83475" x="3305175" y="6457950"/>
          <p14:tracePt t="83483" x="3317875" y="6457950"/>
          <p14:tracePt t="83491" x="3328988" y="6457950"/>
          <p14:tracePt t="83499" x="3354388" y="6457950"/>
          <p14:tracePt t="83508" x="3367088" y="6457950"/>
          <p14:tracePt t="83515" x="3379788" y="6457950"/>
          <p14:tracePt t="83524" x="3392488" y="6457950"/>
          <p14:tracePt t="83529" x="3405188" y="6457950"/>
          <p14:tracePt t="83537" x="3417888" y="6457950"/>
          <p14:tracePt t="83545" x="3441700" y="6457950"/>
          <p14:tracePt t="83553" x="3467100" y="6445250"/>
          <p14:tracePt t="83561" x="3517900" y="6445250"/>
          <p14:tracePt t="83569" x="3567113" y="6445250"/>
          <p14:tracePt t="83577" x="3617913" y="6432550"/>
          <p14:tracePt t="83585" x="3679825" y="6432550"/>
          <p14:tracePt t="83593" x="3730625" y="6432550"/>
          <p14:tracePt t="83599" x="3779838" y="6445250"/>
          <p14:tracePt t="83609" x="3830638" y="6457950"/>
          <p14:tracePt t="83615" x="3879850" y="6457950"/>
          <p14:tracePt t="83624" x="3917950" y="6457950"/>
          <p14:tracePt t="83631" x="3943350" y="6457950"/>
          <p14:tracePt t="83640" x="3956050" y="6457950"/>
          <p14:tracePt t="83647" x="3968750" y="6457950"/>
          <p14:tracePt t="83721" x="3979863" y="6457950"/>
          <p14:tracePt t="83751" x="3992563" y="6457950"/>
          <p14:tracePt t="83791" x="4005263" y="6457950"/>
          <p14:tracePt t="83857" x="4017963" y="6457950"/>
          <p14:tracePt t="83875" x="4030663" y="6457950"/>
          <p14:tracePt t="83883" x="4043363" y="6457950"/>
          <p14:tracePt t="83891" x="4056063" y="6457950"/>
          <p14:tracePt t="83900" x="4068763" y="6445250"/>
          <p14:tracePt t="83908" x="4081463" y="6432550"/>
          <p14:tracePt t="83915" x="4105275" y="6432550"/>
          <p14:tracePt t="83925" x="4117975" y="6419850"/>
          <p14:tracePt t="83929" x="4143375" y="6407150"/>
          <p14:tracePt t="83937" x="4168775" y="6394450"/>
          <p14:tracePt t="83946" x="4205288" y="6381750"/>
          <p14:tracePt t="83953" x="4217988" y="6381750"/>
          <p14:tracePt t="83961" x="4230688" y="6381750"/>
          <p14:tracePt t="83969" x="4243388" y="6381750"/>
          <p14:tracePt t="84051" x="4256088" y="6381750"/>
          <p14:tracePt t="84069" x="4281488" y="6381750"/>
          <p14:tracePt t="84078" x="4294188" y="6370638"/>
          <p14:tracePt t="84085" x="4305300" y="6370638"/>
          <p14:tracePt t="84094" x="4330700" y="6370638"/>
          <p14:tracePt t="84345" x="4343400" y="6357938"/>
          <p14:tracePt t="84369" x="4356100" y="6357938"/>
          <p14:tracePt t="84395" x="4368800" y="6357938"/>
          <p14:tracePt t="84408" x="4381500" y="6357938"/>
          <p14:tracePt t="84415" x="4381500" y="6345238"/>
          <p14:tracePt t="84425" x="4394200" y="6345238"/>
          <p14:tracePt t="84431" x="4418013" y="6345238"/>
          <p14:tracePt t="84441" x="4430713" y="6332538"/>
          <p14:tracePt t="84447" x="4443413" y="6332538"/>
          <p14:tracePt t="84458" x="4468813" y="6332538"/>
          <p14:tracePt t="84461" x="4481513" y="6332538"/>
          <p14:tracePt t="84469" x="4494213" y="6319838"/>
          <p14:tracePt t="84477" x="4518025" y="6319838"/>
          <p14:tracePt t="84493" x="4530725" y="6319838"/>
          <p14:tracePt t="84571" x="4543425" y="6319838"/>
          <p14:tracePt t="84583" x="4543425" y="6307138"/>
          <p14:tracePt t="84590" x="4556125" y="6294438"/>
          <p14:tracePt t="84600" x="4568825" y="6294438"/>
          <p14:tracePt t="84606" x="4594225" y="6294438"/>
          <p14:tracePt t="84613" x="4606925" y="6281738"/>
          <p14:tracePt t="84629" x="4619625" y="6281738"/>
          <p14:tracePt t="84638" x="4630738" y="6269038"/>
          <p14:tracePt t="84646" x="4643438" y="6269038"/>
          <p14:tracePt t="84659" x="4656138" y="6269038"/>
          <p14:tracePt t="84667" x="4668838" y="6269038"/>
          <p14:tracePt t="84819" x="4681538" y="6269038"/>
          <p14:tracePt t="84861" x="4694238" y="6269038"/>
          <p14:tracePt t="84869" x="4706938" y="6269038"/>
          <p14:tracePt t="84877" x="4719638" y="6269038"/>
          <p14:tracePt t="84885" x="4743450" y="6269038"/>
          <p14:tracePt t="84893" x="4756150" y="6269038"/>
          <p14:tracePt t="84901" x="4768850" y="6269038"/>
          <p14:tracePt t="84909" x="4794250" y="6269038"/>
          <p14:tracePt t="84924" x="4806950" y="6269038"/>
          <p14:tracePt t="84931" x="4806950" y="6281738"/>
          <p14:tracePt t="84941" x="4819650" y="6281738"/>
          <p14:tracePt t="84971" x="4843463" y="6307138"/>
          <p14:tracePt t="84979" x="4868863" y="6307138"/>
          <p14:tracePt t="84987" x="4881563" y="6332538"/>
          <p14:tracePt t="84993" x="4919663" y="6332538"/>
          <p14:tracePt t="85001" x="4956175" y="6345238"/>
          <p14:tracePt t="85009" x="4981575" y="6345238"/>
          <p14:tracePt t="85017" x="4994275" y="6357938"/>
          <p14:tracePt t="85025" x="5019675" y="6357938"/>
          <p14:tracePt t="85033" x="5045075" y="6357938"/>
          <p14:tracePt t="85042" x="5057775" y="6357938"/>
          <p14:tracePt t="85049" x="5068888" y="6357938"/>
          <p14:tracePt t="85059" x="5081588" y="6357938"/>
          <p14:tracePt t="85075" x="5094288" y="6357938"/>
          <p14:tracePt t="85083" x="5106988" y="6357938"/>
          <p14:tracePt t="85091" x="5119688" y="6357938"/>
          <p14:tracePt t="85099" x="5145088" y="6357938"/>
          <p14:tracePt t="85108" x="5181600" y="6357938"/>
          <p14:tracePt t="85115" x="5219700" y="6357938"/>
          <p14:tracePt t="85124" x="5245100" y="6357938"/>
          <p14:tracePt t="85129" x="5281613" y="6345238"/>
          <p14:tracePt t="85137" x="5319713" y="6332538"/>
          <p14:tracePt t="85146" x="5357813" y="6332538"/>
          <p14:tracePt t="85153" x="5394325" y="6319838"/>
          <p14:tracePt t="85161" x="5407025" y="6319838"/>
          <p14:tracePt t="85169" x="5432425" y="6319838"/>
          <p14:tracePt t="85177" x="5457825" y="6319838"/>
          <p14:tracePt t="85183" x="5470525" y="6319838"/>
          <p14:tracePt t="85191" x="5495925" y="6319838"/>
          <p14:tracePt t="85199" x="5507038" y="6319838"/>
          <p14:tracePt t="85208" x="5532438" y="6319838"/>
          <p14:tracePt t="85215" x="5545138" y="6319838"/>
          <p14:tracePt t="85224" x="5557838" y="6319838"/>
          <p14:tracePt t="85231" x="5583238" y="6319838"/>
          <p14:tracePt t="85240" x="5595938" y="6307138"/>
          <p14:tracePt t="85247" x="5607050" y="6294438"/>
          <p14:tracePt t="85253" x="5619750" y="6294438"/>
          <p14:tracePt t="85261" x="5619750" y="6281738"/>
          <p14:tracePt t="85269" x="5632450" y="6269038"/>
          <p14:tracePt t="85277" x="5645150" y="6245225"/>
          <p14:tracePt t="85285" x="5645150" y="6232525"/>
          <p14:tracePt t="85293" x="5670550" y="6219825"/>
          <p14:tracePt t="85301" x="5683250" y="6194425"/>
          <p14:tracePt t="85309" x="5695950" y="6181725"/>
          <p14:tracePt t="85317" x="5708650" y="6169025"/>
          <p14:tracePt t="85324" x="5732463" y="6157913"/>
          <p14:tracePt t="85331" x="5745163" y="6132513"/>
          <p14:tracePt t="85341" x="5770563" y="6132513"/>
          <p14:tracePt t="85348" x="5770563" y="6107113"/>
          <p14:tracePt t="85357" x="5795963" y="6094413"/>
          <p14:tracePt t="85363" x="5795963" y="6081713"/>
          <p14:tracePt t="85374" x="5795963" y="6056313"/>
          <p14:tracePt t="85379" x="5808663" y="6045200"/>
          <p14:tracePt t="85385" x="5808663" y="6032500"/>
          <p14:tracePt t="85393" x="5808663" y="6007100"/>
          <p14:tracePt t="85401" x="5808663" y="5994400"/>
          <p14:tracePt t="85409" x="5808663" y="5981700"/>
          <p14:tracePt t="85417" x="5808663" y="5956300"/>
          <p14:tracePt t="85425" x="5795963" y="5956300"/>
          <p14:tracePt t="85433" x="5783263" y="5932488"/>
          <p14:tracePt t="85441" x="5757863" y="5932488"/>
          <p14:tracePt t="85449" x="5745163" y="5907088"/>
          <p14:tracePt t="85457" x="5732463" y="5894388"/>
          <p14:tracePt t="85463" x="5695950" y="5868988"/>
          <p14:tracePt t="85474" x="5670550" y="5856288"/>
          <p14:tracePt t="85479" x="5607050" y="5832475"/>
          <p14:tracePt t="85487" x="5532438" y="5807075"/>
          <p14:tracePt t="85495" x="5457825" y="5794375"/>
          <p14:tracePt t="85503" x="5357813" y="5768975"/>
          <p14:tracePt t="85511" x="5257800" y="5743575"/>
          <p14:tracePt t="85517" x="5157788" y="5719763"/>
          <p14:tracePt t="85525" x="5081588" y="5707063"/>
          <p14:tracePt t="85533" x="5006975" y="5681663"/>
          <p14:tracePt t="85541" x="4932363" y="5656263"/>
          <p14:tracePt t="85549" x="4881563" y="5643563"/>
          <p14:tracePt t="85558" x="4843463" y="5643563"/>
          <p14:tracePt t="85565" x="4819650" y="5619750"/>
          <p14:tracePt t="85574" x="4794250" y="5607050"/>
          <p14:tracePt t="85581" x="4756150" y="5607050"/>
          <p14:tracePt t="85587" x="4719638" y="5594350"/>
          <p14:tracePt t="85596" x="4668838" y="5594350"/>
          <p14:tracePt t="85603" x="4606925" y="5581650"/>
          <p14:tracePt t="85611" x="4530725" y="5581650"/>
          <p14:tracePt t="85619" x="4443413" y="5581650"/>
          <p14:tracePt t="85627" x="4343400" y="5594350"/>
          <p14:tracePt t="85635" x="4243388" y="5607050"/>
          <p14:tracePt t="85643" x="4168775" y="5607050"/>
          <p14:tracePt t="85649" x="4105275" y="5607050"/>
          <p14:tracePt t="85658" x="4030663" y="5594350"/>
          <p14:tracePt t="85665" x="3979863" y="5594350"/>
          <p14:tracePt t="85674" x="3943350" y="5581650"/>
          <p14:tracePt t="85681" x="3917950" y="5581650"/>
          <p14:tracePt t="85691" x="3905250" y="5581650"/>
          <p14:tracePt t="85697" x="3879850" y="5581650"/>
          <p14:tracePt t="85707" x="3856038" y="5581650"/>
          <p14:tracePt t="85713" x="3843338" y="5581650"/>
          <p14:tracePt t="85719" x="3830638" y="5581650"/>
          <p14:tracePt t="85727" x="3805238" y="5581650"/>
          <p14:tracePt t="85735" x="3767138" y="5581650"/>
          <p14:tracePt t="85743" x="3717925" y="5581650"/>
          <p14:tracePt t="85751" x="3667125" y="5581650"/>
          <p14:tracePt t="85759" x="3617913" y="5581650"/>
          <p14:tracePt t="85767" x="3541713" y="5607050"/>
          <p14:tracePt t="85775" x="3517900" y="5607050"/>
          <p14:tracePt t="85783" x="3479800" y="5619750"/>
          <p14:tracePt t="85791" x="3454400" y="5619750"/>
          <p14:tracePt t="85797" x="3441700" y="5630863"/>
          <p14:tracePt t="85807" x="3429000" y="5630863"/>
          <p14:tracePt t="85813" x="3405188" y="5630863"/>
          <p14:tracePt t="85823" x="3392488" y="5630863"/>
          <p14:tracePt t="85829" x="3392488" y="5643563"/>
          <p14:tracePt t="85837" x="3379788" y="5656263"/>
          <p14:tracePt t="85845" x="3367088" y="5656263"/>
          <p14:tracePt t="85851" x="3367088" y="5668963"/>
          <p14:tracePt t="85859" x="3367088" y="5694363"/>
          <p14:tracePt t="85867" x="3367088" y="5719763"/>
          <p14:tracePt t="85875" x="3367088" y="5732463"/>
          <p14:tracePt t="85883" x="3367088" y="5756275"/>
          <p14:tracePt t="85891" x="3392488" y="5832475"/>
          <p14:tracePt t="85899" x="3417888" y="5868988"/>
          <p14:tracePt t="85907" x="3429000" y="5919788"/>
          <p14:tracePt t="85913" x="3454400" y="5981700"/>
          <p14:tracePt t="85924" x="3492500" y="6045200"/>
          <p14:tracePt t="85929" x="3517900" y="6081713"/>
          <p14:tracePt t="85937" x="3530600" y="6094413"/>
          <p14:tracePt t="85945" x="3554413" y="6132513"/>
          <p14:tracePt t="85960" x="3579813" y="6145213"/>
          <p14:tracePt t="85961" x="3592513" y="6157913"/>
          <p14:tracePt t="85969" x="3617913" y="6169025"/>
          <p14:tracePt t="85977" x="3630613" y="6181725"/>
          <p14:tracePt t="85983" x="3643313" y="6194425"/>
          <p14:tracePt t="85991" x="3667125" y="6207125"/>
          <p14:tracePt t="85999" x="3692525" y="6219825"/>
          <p14:tracePt t="86008" x="3705225" y="6232525"/>
          <p14:tracePt t="86015" x="3730625" y="6245225"/>
          <p14:tracePt t="86024" x="3756025" y="6257925"/>
          <p14:tracePt t="86031" x="3792538" y="6257925"/>
          <p14:tracePt t="86040" x="3817938" y="6257925"/>
          <p14:tracePt t="86045" x="3867150" y="6269038"/>
          <p14:tracePt t="86053" x="3930650" y="6281738"/>
          <p14:tracePt t="86061" x="3979863" y="6281738"/>
          <p14:tracePt t="86069" x="4043363" y="6294438"/>
          <p14:tracePt t="86077" x="4105275" y="6319838"/>
          <p14:tracePt t="86085" x="4156075" y="6319838"/>
          <p14:tracePt t="86093" x="4192588" y="6319838"/>
          <p14:tracePt t="86101" x="4230688" y="6319838"/>
          <p14:tracePt t="86109" x="4256088" y="6319838"/>
          <p14:tracePt t="86115" x="4281488" y="6319838"/>
          <p14:tracePt t="86124" x="4305300" y="6319838"/>
          <p14:tracePt t="86131" x="4330700" y="6319838"/>
          <p14:tracePt t="86140" x="4343400" y="6319838"/>
          <p14:tracePt t="86147" x="4356100" y="6319838"/>
          <p14:tracePt t="86157" x="4381500" y="6319838"/>
          <p14:tracePt t="86163" x="4406900" y="6319838"/>
          <p14:tracePt t="86174" x="4443413" y="6319838"/>
          <p14:tracePt t="86177" x="4468813" y="6319838"/>
          <p14:tracePt t="86185" x="4506913" y="6319838"/>
          <p14:tracePt t="86193" x="4543425" y="6319838"/>
          <p14:tracePt t="86201" x="4581525" y="6319838"/>
          <p14:tracePt t="86209" x="4619625" y="6319838"/>
          <p14:tracePt t="86217" x="4643438" y="6319838"/>
          <p14:tracePt t="86225" x="4694238" y="6319838"/>
          <p14:tracePt t="86233" x="4719638" y="6319838"/>
          <p14:tracePt t="86241" x="4756150" y="6319838"/>
          <p14:tracePt t="86247" x="4794250" y="6319838"/>
          <p14:tracePt t="86257" x="4832350" y="6319838"/>
          <p14:tracePt t="86263" x="4868863" y="6319838"/>
          <p14:tracePt t="86274" x="4894263" y="6319838"/>
          <p14:tracePt t="86279" x="4945063" y="6319838"/>
          <p14:tracePt t="86287" x="4994275" y="6319838"/>
          <p14:tracePt t="86295" x="5045075" y="6319838"/>
          <p14:tracePt t="86303" x="5081588" y="6319838"/>
          <p14:tracePt t="86309" x="5119688" y="6319838"/>
          <p14:tracePt t="86317" x="5157788" y="6319838"/>
          <p14:tracePt t="86325" x="5181600" y="6319838"/>
          <p14:tracePt t="86333" x="5207000" y="6319838"/>
          <p14:tracePt t="86341" x="5219700" y="6319838"/>
          <p14:tracePt t="86349" x="5232400" y="6319838"/>
          <p14:tracePt t="86365" x="5245100" y="6319838"/>
          <p14:tracePt t="86374" x="5270500" y="6319838"/>
          <p14:tracePt t="86387" x="5281613" y="6319838"/>
          <p14:tracePt t="86395" x="5307013" y="6307138"/>
          <p14:tracePt t="86403" x="5357813" y="6307138"/>
          <p14:tracePt t="86411" x="5394325" y="6307138"/>
          <p14:tracePt t="86419" x="5457825" y="6307138"/>
          <p14:tracePt t="86427" x="5519738" y="6307138"/>
          <p14:tracePt t="86435" x="5570538" y="6281738"/>
          <p14:tracePt t="86443" x="5607050" y="6269038"/>
          <p14:tracePt t="86449" x="5645150" y="6257925"/>
          <p14:tracePt t="86458" x="5657850" y="6232525"/>
          <p14:tracePt t="86465" x="5695950" y="6232525"/>
          <p14:tracePt t="86474" x="5708650" y="6219825"/>
          <p14:tracePt t="86481" x="5719763" y="6207125"/>
          <p14:tracePt t="86490" x="5745163" y="6207125"/>
          <p14:tracePt t="86497" x="5757863" y="6207125"/>
          <p14:tracePt t="86507" x="5770563" y="6207125"/>
          <p14:tracePt t="86511" x="5783263" y="6194425"/>
          <p14:tracePt t="86519" x="5795963" y="6181725"/>
          <p14:tracePt t="86527" x="5808663" y="6181725"/>
          <p14:tracePt t="86535" x="5832475" y="6157913"/>
          <p14:tracePt t="86543" x="5845175" y="6157913"/>
          <p14:tracePt t="86551" x="5870575" y="6132513"/>
          <p14:tracePt t="86559" x="5895975" y="6119813"/>
          <p14:tracePt t="86567" x="5908675" y="6094413"/>
          <p14:tracePt t="86575" x="5932488" y="6081713"/>
          <p14:tracePt t="86581" x="5945188" y="6056313"/>
          <p14:tracePt t="86591" x="5970588" y="6045200"/>
          <p14:tracePt t="86597" x="5970588" y="6032500"/>
          <p14:tracePt t="86613" x="5970588" y="6019800"/>
          <p14:tracePt t="86624" x="5970588" y="5994400"/>
          <p14:tracePt t="86629" x="5970588" y="5956300"/>
          <p14:tracePt t="86635" x="5970588" y="5945188"/>
          <p14:tracePt t="86643" x="5970588" y="5907088"/>
          <p14:tracePt t="86651" x="5970588" y="5868988"/>
          <p14:tracePt t="86659" x="5945188" y="5794375"/>
          <p14:tracePt t="86667" x="5921375" y="5756275"/>
          <p14:tracePt t="86675" x="5870575" y="5694363"/>
          <p14:tracePt t="86683" x="5832475" y="5619750"/>
          <p14:tracePt t="86691" x="5795963" y="5556250"/>
          <p14:tracePt t="86699" x="5757863" y="5530850"/>
          <p14:tracePt t="86707" x="5719763" y="5481638"/>
          <p14:tracePt t="86713" x="5645150" y="5443538"/>
          <p14:tracePt t="86724" x="5583238" y="5430838"/>
          <p14:tracePt t="86729" x="5507038" y="5407025"/>
          <p14:tracePt t="86737" x="5419725" y="5381625"/>
          <p14:tracePt t="86745" x="5345113" y="5381625"/>
          <p14:tracePt t="86753" x="5307013" y="5381625"/>
          <p14:tracePt t="86761" x="5257800" y="5368925"/>
          <p14:tracePt t="86767" x="5232400" y="5368925"/>
          <p14:tracePt t="86775" x="5219700" y="5368925"/>
          <p14:tracePt t="86783" x="5194300" y="5368925"/>
          <p14:tracePt t="86791" x="5170488" y="5368925"/>
          <p14:tracePt t="86799" x="5157788" y="5381625"/>
          <p14:tracePt t="86807" x="5145088" y="5394325"/>
          <p14:tracePt t="86815" x="5119688" y="5394325"/>
          <p14:tracePt t="86824" x="5094288" y="5418138"/>
          <p14:tracePt t="86831" x="5081588" y="5430838"/>
          <p14:tracePt t="86837" x="5057775" y="5456238"/>
          <p14:tracePt t="86845" x="5045075" y="5481638"/>
          <p14:tracePt t="86853" x="5032375" y="5494338"/>
          <p14:tracePt t="86861" x="5019675" y="5507038"/>
          <p14:tracePt t="86869" x="5019675" y="5518150"/>
          <p14:tracePt t="86877" x="5019675" y="5530850"/>
          <p14:tracePt t="86885" x="5019675" y="5556250"/>
          <p14:tracePt t="86893" x="5032375" y="5581650"/>
          <p14:tracePt t="86899" x="5032375" y="5607050"/>
          <p14:tracePt t="86908" x="5045075" y="5630863"/>
          <p14:tracePt t="86915" x="5045075" y="5656263"/>
          <p14:tracePt t="86924" x="5068888" y="5668963"/>
          <p14:tracePt t="86931" x="5081588" y="5694363"/>
          <p14:tracePt t="86941" x="5106988" y="5732463"/>
          <p14:tracePt t="86947" x="5132388" y="5794375"/>
          <p14:tracePt t="86960" x="5145088" y="5832475"/>
          <p14:tracePt t="86963" x="5181600" y="5856288"/>
          <p14:tracePt t="86969" x="5232400" y="5894388"/>
          <p14:tracePt t="86977" x="5270500" y="5932488"/>
          <p14:tracePt t="86985" x="5319713" y="5956300"/>
          <p14:tracePt t="86993" x="5345113" y="5994400"/>
          <p14:tracePt t="87001" x="5383213" y="6007100"/>
          <p14:tracePt t="87009" x="5419725" y="6032500"/>
          <p14:tracePt t="87017" x="5445125" y="6056313"/>
          <p14:tracePt t="87025" x="5470525" y="6081713"/>
          <p14:tracePt t="87031" x="5495925" y="6094413"/>
          <p14:tracePt t="87040" x="5507038" y="6119813"/>
          <p14:tracePt t="87047" x="5532438" y="6132513"/>
          <p14:tracePt t="87057" x="5545138" y="6145213"/>
          <p14:tracePt t="87064" x="5583238" y="6169025"/>
          <p14:tracePt t="87074" x="5645150" y="6194425"/>
          <p14:tracePt t="87080" x="5695950" y="6232525"/>
          <p14:tracePt t="87087" x="5770563" y="6257925"/>
          <p14:tracePt t="87095" x="5845175" y="6269038"/>
          <p14:tracePt t="87101" x="5921375" y="6294438"/>
          <p14:tracePt t="87109" x="5983288" y="6319838"/>
          <p14:tracePt t="87117" x="6045200" y="6319838"/>
          <p14:tracePt t="87125" x="6070600" y="6332538"/>
          <p14:tracePt t="87133" x="6083300" y="6332538"/>
          <p14:tracePt t="87140" x="6096000" y="6345238"/>
          <p14:tracePt t="87149" x="6108700" y="6345238"/>
          <p14:tracePt t="87157" x="6121400" y="6345238"/>
          <p14:tracePt t="87165" x="6134100" y="6345238"/>
          <p14:tracePt t="87173" x="6146800" y="6345238"/>
          <p14:tracePt t="87179" x="6170613" y="6345238"/>
          <p14:tracePt t="87187" x="6208713" y="6345238"/>
          <p14:tracePt t="87195" x="6283325" y="6332538"/>
          <p14:tracePt t="87203" x="6370638" y="6319838"/>
          <p14:tracePt t="87211" x="6446838" y="6307138"/>
          <p14:tracePt t="87218" x="6559550" y="6294438"/>
          <p14:tracePt t="87226" x="6672263" y="6269038"/>
          <p14:tracePt t="87232" x="6808788" y="6257925"/>
          <p14:tracePt t="87240" x="6921500" y="6245225"/>
          <p14:tracePt t="87249" x="7034213" y="6232525"/>
          <p14:tracePt t="87259" x="7110413" y="6232525"/>
          <p14:tracePt t="87266" x="7185025" y="6219825"/>
          <p14:tracePt t="87274" x="7235825" y="6219825"/>
          <p14:tracePt t="87282" x="7259638" y="6219825"/>
          <p14:tracePt t="87289" x="7272338" y="6219825"/>
          <p14:tracePt t="87295" x="7297738" y="6207125"/>
          <p14:tracePt t="87319" x="7310438" y="6207125"/>
          <p14:tracePt t="87327" x="7323138" y="6207125"/>
          <p14:tracePt t="87334" x="7335838" y="6194425"/>
          <p14:tracePt t="87342" x="7348538" y="6181725"/>
          <p14:tracePt t="87350" x="7359650" y="6181725"/>
          <p14:tracePt t="87358" x="7410450" y="6169025"/>
          <p14:tracePt t="87364" x="7435850" y="6157913"/>
          <p14:tracePt t="87373" x="7459663" y="6157913"/>
          <p14:tracePt t="87381" x="7472363" y="6157913"/>
          <p14:tracePt t="87390" x="7485063" y="6157913"/>
          <p14:tracePt t="87397" x="7510463" y="6157913"/>
          <p14:tracePt t="87406" x="7523163" y="6157913"/>
          <p14:tracePt t="87413" x="7535863" y="6157913"/>
          <p14:tracePt t="87422" x="7561263" y="6157913"/>
          <p14:tracePt t="87427" x="7572375" y="6157913"/>
          <p14:tracePt t="87434" x="7585075" y="6157913"/>
          <p14:tracePt t="87442" x="7610475" y="6157913"/>
          <p14:tracePt t="87450" x="7623175" y="6145213"/>
          <p14:tracePt t="87459" x="7635875" y="6119813"/>
          <p14:tracePt t="87467" x="7661275" y="6119813"/>
          <p14:tracePt t="87475" x="7661275" y="6094413"/>
          <p14:tracePt t="87483" x="7661275" y="6081713"/>
          <p14:tracePt t="87493" x="7661275" y="6069013"/>
          <p14:tracePt t="87508" x="7661275" y="6056313"/>
          <p14:tracePt t="87513" x="7661275" y="6045200"/>
          <p14:tracePt t="87524" x="7661275" y="6032500"/>
          <p14:tracePt t="87529" x="7661275" y="6007100"/>
          <p14:tracePt t="87545" x="7661275" y="5994400"/>
          <p14:tracePt t="87559" x="7635875" y="5969000"/>
          <p14:tracePt t="87567" x="7635875" y="5956300"/>
          <p14:tracePt t="87575" x="7610475" y="5945188"/>
          <p14:tracePt t="87583" x="7597775" y="5907088"/>
          <p14:tracePt t="87591" x="7572375" y="5881688"/>
          <p14:tracePt t="87599" x="7548563" y="5843588"/>
          <p14:tracePt t="87608" x="7485063" y="5781675"/>
          <p14:tracePt t="87615" x="7448550" y="5732463"/>
          <p14:tracePt t="87624" x="7423150" y="5707063"/>
          <p14:tracePt t="87629" x="7397750" y="5681663"/>
          <p14:tracePt t="87638" x="7359650" y="5656263"/>
          <p14:tracePt t="87645" x="7348538" y="5630863"/>
          <p14:tracePt t="87653" x="7310438" y="5607050"/>
          <p14:tracePt t="87661" x="7246938" y="5594350"/>
          <p14:tracePt t="87669" x="7172325" y="5568950"/>
          <p14:tracePt t="87677" x="7110413" y="5543550"/>
          <p14:tracePt t="87685" x="7034213" y="5518150"/>
          <p14:tracePt t="87691" x="6946900" y="5494338"/>
          <p14:tracePt t="87699" x="6859588" y="5481638"/>
          <p14:tracePt t="87708" x="6759575" y="5456238"/>
          <p14:tracePt t="87716" x="6646863" y="5430838"/>
          <p14:tracePt t="87724" x="6546850" y="5418138"/>
          <p14:tracePt t="87731" x="6434138" y="5407025"/>
          <p14:tracePt t="87740" x="6334125" y="5407025"/>
          <p14:tracePt t="87747" x="6246813" y="5407025"/>
          <p14:tracePt t="87756" x="6170613" y="5407025"/>
          <p14:tracePt t="87760" x="6108700" y="5407025"/>
          <p14:tracePt t="87768" x="6070600" y="5418138"/>
          <p14:tracePt t="87777" x="6045200" y="5443538"/>
          <p14:tracePt t="87784" x="6034088" y="5456238"/>
          <p14:tracePt t="87793" x="6008688" y="5481638"/>
          <p14:tracePt t="87800" x="5995988" y="5494338"/>
          <p14:tracePt t="87809" x="5970588" y="5543550"/>
          <p14:tracePt t="87816" x="5970588" y="5607050"/>
          <p14:tracePt t="87823" x="5945188" y="5668963"/>
          <p14:tracePt t="87831" x="5921375" y="5743575"/>
          <p14:tracePt t="87839" x="5895975" y="5819775"/>
          <p14:tracePt t="87847" x="5870575" y="5894388"/>
          <p14:tracePt t="87856" x="5857875" y="5956300"/>
          <p14:tracePt t="87863" x="5832475" y="6019800"/>
          <p14:tracePt t="87872" x="5832475" y="6069013"/>
          <p14:tracePt t="87879" x="5832475" y="6107113"/>
          <p14:tracePt t="87884" x="5845175" y="6145213"/>
          <p14:tracePt t="87893" x="5845175" y="6157913"/>
          <p14:tracePt t="87900" x="5870575" y="6181725"/>
          <p14:tracePt t="87908" x="5883275" y="6194425"/>
          <p14:tracePt t="87916" x="5921375" y="6219825"/>
          <p14:tracePt t="87924" x="5957888" y="6232525"/>
          <p14:tracePt t="87933" x="5995988" y="6257925"/>
          <p14:tracePt t="87941" x="6057900" y="6269038"/>
          <p14:tracePt t="87949" x="6146800" y="6294438"/>
          <p14:tracePt t="87956" x="6259513" y="6319838"/>
          <p14:tracePt t="87963" x="6370638" y="6345238"/>
          <p14:tracePt t="87972" x="6496050" y="6370638"/>
          <p14:tracePt t="87979" x="6634163" y="6381750"/>
          <p14:tracePt t="87987" x="6808788" y="6381750"/>
          <p14:tracePt t="87995" x="6972300" y="6381750"/>
          <p14:tracePt t="88003" x="7097713" y="6381750"/>
          <p14:tracePt t="88011" x="7159625" y="6381750"/>
          <p14:tracePt t="88016" x="7185025" y="6381750"/>
          <p14:tracePt t="88052" x="7172325" y="6381750"/>
          <p14:tracePt t="88062" x="7146925" y="6345238"/>
          <p14:tracePt t="88070" x="7146925" y="6319838"/>
          <p14:tracePt t="88079" x="7134225" y="6281738"/>
          <p14:tracePt t="88085" x="7110413" y="6257925"/>
          <p14:tracePt t="88091" x="7097713" y="6232525"/>
          <p14:tracePt t="88099" x="7072313" y="6194425"/>
          <p14:tracePt t="88108" x="7046913" y="6157913"/>
          <p14:tracePt t="88115" x="6997700" y="6119813"/>
          <p14:tracePt t="88124" x="6946900" y="6107113"/>
          <p14:tracePt t="88131" x="6884988" y="6094413"/>
          <p14:tracePt t="88140" x="6821488" y="6081713"/>
          <p14:tracePt t="88147" x="6746875" y="6081713"/>
          <p14:tracePt t="88153" x="6684963" y="6081713"/>
          <p14:tracePt t="88161" x="6608763" y="6081713"/>
          <p14:tracePt t="88169" x="6559550" y="6107113"/>
          <p14:tracePt t="88177" x="6496050" y="6119813"/>
          <p14:tracePt t="88185" x="6483350" y="6145213"/>
          <p14:tracePt t="88193" x="6483350" y="6157913"/>
          <p14:tracePt t="88201" x="6483350" y="6194425"/>
          <p14:tracePt t="88209" x="6483350" y="6232525"/>
          <p14:tracePt t="88217" x="6496050" y="6294438"/>
          <p14:tracePt t="88223" x="6521450" y="6332538"/>
          <p14:tracePt t="88231" x="6546850" y="6407150"/>
          <p14:tracePt t="88240" x="6572250" y="6457950"/>
          <p14:tracePt t="88247" x="6621463" y="6532563"/>
          <p14:tracePt t="88257" x="6696075" y="6607175"/>
          <p14:tracePt t="88263" x="6784975" y="6696075"/>
          <p14:tracePt t="88274" x="6910388" y="6757988"/>
          <p14:tracePt t="88279" x="7034213" y="6832600"/>
          <p14:tracePt t="88389" x="8361363" y="6796088"/>
          <p14:tracePt t="88397" x="8361363" y="6783388"/>
          <p14:tracePt t="88403" x="8361363" y="6757988"/>
          <p14:tracePt t="88411" x="8348663" y="6719888"/>
          <p14:tracePt t="88417" x="8324850" y="6683375"/>
          <p14:tracePt t="88425" x="8312150" y="6670675"/>
          <p14:tracePt t="88433" x="8286750" y="6645275"/>
          <p14:tracePt t="88442" x="8274050" y="6632575"/>
          <p14:tracePt t="88450" x="8261350" y="6607175"/>
          <p14:tracePt t="88458" x="8235950" y="6583363"/>
          <p14:tracePt t="88465" x="8223250" y="6570663"/>
          <p14:tracePt t="88473" x="8199438" y="6545263"/>
          <p14:tracePt t="88481" x="8186738" y="6532563"/>
          <p14:tracePt t="88490" x="8174038" y="6519863"/>
          <p14:tracePt t="88495" x="8161338" y="6494463"/>
          <p14:tracePt t="88503" x="8148638" y="6483350"/>
          <p14:tracePt t="88511" x="8148638" y="6470650"/>
          <p14:tracePt t="88519" x="8135938" y="6432550"/>
          <p14:tracePt t="88527" x="8135938" y="6407150"/>
          <p14:tracePt t="88535" x="8135938" y="6381750"/>
          <p14:tracePt t="88543" x="8123238" y="6370638"/>
          <p14:tracePt t="88549" x="8110538" y="6345238"/>
          <p14:tracePt t="88557" x="8110538" y="6332538"/>
          <p14:tracePt t="88565" x="8086725" y="6319838"/>
          <p14:tracePt t="88573" x="8074025" y="6281738"/>
          <p14:tracePt t="88581" x="8048625" y="6269038"/>
          <p14:tracePt t="88590" x="8035925" y="6245225"/>
          <p14:tracePt t="88597" x="8010525" y="6232525"/>
          <p14:tracePt t="88607" x="7999413" y="6219825"/>
          <p14:tracePt t="88613" x="7974013" y="6181725"/>
          <p14:tracePt t="88618" x="7961313" y="6157913"/>
          <p14:tracePt t="88627" x="7935913" y="6107113"/>
          <p14:tracePt t="88635" x="7923213" y="6069013"/>
          <p14:tracePt t="88643" x="7897813" y="6007100"/>
          <p14:tracePt t="88651" x="7874000" y="5956300"/>
          <p14:tracePt t="88659" x="7848600" y="5894388"/>
          <p14:tracePt t="88667" x="7835900" y="5868988"/>
          <p14:tracePt t="88675" x="7797800" y="5843588"/>
          <p14:tracePt t="88681" x="7785100" y="5832475"/>
          <p14:tracePt t="88690" x="7773988" y="5807075"/>
          <p14:tracePt t="88697" x="7761288" y="5807075"/>
          <p14:tracePt t="88707" x="7748588" y="5807075"/>
          <p14:tracePt t="88741" x="7735888" y="5819775"/>
          <p14:tracePt t="88747" x="7723188" y="5832475"/>
          <p14:tracePt t="88756" x="7723188" y="5856288"/>
          <p14:tracePt t="88763" x="7723188" y="5894388"/>
          <p14:tracePt t="88773" x="7735888" y="5956300"/>
          <p14:tracePt t="88779" x="7748588" y="6019800"/>
          <p14:tracePt t="88790" x="7797800" y="6081713"/>
          <p14:tracePt t="88795" x="7835900" y="6157913"/>
          <p14:tracePt t="88803" x="7886700" y="6232525"/>
          <p14:tracePt t="88811" x="7948613" y="6281738"/>
          <p14:tracePt t="88817" x="7986713" y="6294438"/>
          <p14:tracePt t="88825" x="8061325" y="6319838"/>
          <p14:tracePt t="88833" x="8123238" y="6345238"/>
          <p14:tracePt t="88841" x="8186738" y="6345238"/>
          <p14:tracePt t="88849" x="8248650" y="6345238"/>
          <p14:tracePt t="88857" x="8324850" y="6332538"/>
          <p14:tracePt t="88865" x="8374063" y="6319838"/>
          <p14:tracePt t="88873" x="8412163" y="6294438"/>
          <p14:tracePt t="88879" x="8424863" y="6281738"/>
          <p14:tracePt t="88890" x="8448675" y="6257925"/>
          <p14:tracePt t="88895" x="8448675" y="6219825"/>
          <p14:tracePt t="88903" x="8448675" y="6157913"/>
          <p14:tracePt t="88911" x="8435975" y="6081713"/>
          <p14:tracePt t="88919" x="8386763" y="6032500"/>
          <p14:tracePt t="88929" x="8324850" y="5981700"/>
          <p14:tracePt t="88935" x="8261350" y="5919788"/>
          <p14:tracePt t="88941" x="8223250" y="5881688"/>
          <p14:tracePt t="88949" x="8199438" y="5868988"/>
          <p14:tracePt t="88957" x="8148638" y="5856288"/>
          <p14:tracePt t="88965" x="8135938" y="5856288"/>
          <p14:tracePt t="88974" x="8123238" y="5856288"/>
          <p14:tracePt t="88981" x="8110538" y="5856288"/>
          <p14:tracePt t="88990" x="8099425" y="5856288"/>
          <p14:tracePt t="88997" x="8086725" y="5856288"/>
          <p14:tracePt t="89006" x="8086725" y="5868988"/>
          <p14:tracePt t="89011" x="8074025" y="5881688"/>
          <p14:tracePt t="89019" x="8074025" y="5907088"/>
          <p14:tracePt t="89027" x="8074025" y="5945188"/>
          <p14:tracePt t="89035" x="8074025" y="5981700"/>
          <p14:tracePt t="89043" x="8074025" y="6007100"/>
          <p14:tracePt t="89051" x="8086725" y="6019800"/>
          <p14:tracePt t="89059" x="8099425" y="6045200"/>
          <p14:tracePt t="89067" x="8123238" y="6056313"/>
          <p14:tracePt t="89075" x="8161338" y="6081713"/>
          <p14:tracePt t="89081" x="8223250" y="6081713"/>
          <p14:tracePt t="89090" x="8286750" y="6081713"/>
          <p14:tracePt t="89097" x="8335963" y="6081713"/>
          <p14:tracePt t="89107" x="8374063" y="6069013"/>
          <p14:tracePt t="89113" x="8412163" y="6056313"/>
          <p14:tracePt t="89122" x="8424863" y="6032500"/>
          <p14:tracePt t="89129" x="8448675" y="6019800"/>
          <p14:tracePt t="89138" x="8448675" y="6007100"/>
          <p14:tracePt t="89143" x="8448675" y="5981700"/>
          <p14:tracePt t="89150" x="8424863" y="5956300"/>
          <p14:tracePt t="89159" x="8399463" y="5919788"/>
          <p14:tracePt t="89166" x="8374063" y="5894388"/>
          <p14:tracePt t="89174" x="8348663" y="5856288"/>
          <p14:tracePt t="89183" x="8335963" y="5843588"/>
          <p14:tracePt t="89190" x="8299450" y="5819775"/>
          <p14:tracePt t="89199" x="8286750" y="5819775"/>
          <p14:tracePt t="89205" x="8274050" y="5807075"/>
          <p14:tracePt t="89213" x="8248650" y="5794375"/>
          <p14:tracePt t="89222" x="8235950" y="5794375"/>
          <p14:tracePt t="89229" x="8223250" y="5794375"/>
          <p14:tracePt t="89239" x="8223250" y="5781675"/>
          <p14:tracePt t="89361" x="8223250" y="5794375"/>
          <p14:tracePt t="89370" x="8223250" y="5819775"/>
          <p14:tracePt t="89378" x="8223250" y="5832475"/>
          <p14:tracePt t="89385" x="8223250" y="5843588"/>
          <p14:tracePt t="89393" x="8223250" y="5868988"/>
          <p14:tracePt t="89401" x="8223250" y="5881688"/>
          <p14:tracePt t="89408" x="8223250" y="5907088"/>
          <p14:tracePt t="89415" x="8223250" y="5919788"/>
          <p14:tracePt t="89425" x="8235950" y="5945188"/>
          <p14:tracePt t="89432" x="8235950" y="5956300"/>
          <p14:tracePt t="89443" x="8235950" y="5969000"/>
          <p14:tracePt t="89505" x="8235950" y="5981700"/>
          <p14:tracePt t="89547" x="8248650" y="5981700"/>
          <p14:tracePt t="89649" x="8248650" y="5994400"/>
          <p14:tracePt t="89733" x="8248650" y="6007100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C751C-2840-41BE-AD60-E401C1933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Examen Físico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DF21E87F-0C54-4976-AB7E-E438DD9BCA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7861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7F2B53-7472-4F31-9807-EF58F01E3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10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27"/>
    </mc:Choice>
    <mc:Fallback>
      <p:transition spd="slow" advTm="73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8" x="788988" y="2239963"/>
          <p14:tracePt t="2297" x="801688" y="2239963"/>
          <p14:tracePt t="2302" x="801688" y="2252663"/>
          <p14:tracePt t="2310" x="814388" y="2252663"/>
          <p14:tracePt t="2319" x="825500" y="2252663"/>
          <p14:tracePt t="2326" x="838200" y="2252663"/>
          <p14:tracePt t="2335" x="914400" y="2239963"/>
          <p14:tracePt t="2342" x="1001713" y="2214563"/>
          <p14:tracePt t="2353" x="1114425" y="2178050"/>
          <p14:tracePt t="2358" x="1252538" y="2127250"/>
          <p14:tracePt t="2367" x="1414463" y="2052638"/>
          <p14:tracePt t="2372" x="1565275" y="1989138"/>
          <p14:tracePt t="2381" x="1739900" y="1952625"/>
          <p14:tracePt t="2388" x="1839913" y="1889125"/>
          <p14:tracePt t="2397" x="1952625" y="1814513"/>
          <p14:tracePt t="2404" x="2039938" y="1776413"/>
          <p14:tracePt t="2413" x="2116138" y="1739900"/>
          <p14:tracePt t="2421" x="2152650" y="1727200"/>
          <p14:tracePt t="2429" x="2165350" y="1701800"/>
          <p14:tracePt t="2437" x="2178050" y="1701800"/>
          <p14:tracePt t="2442" x="2178050" y="1689100"/>
          <p14:tracePt t="2459" x="2178050" y="1663700"/>
          <p14:tracePt t="2475" x="2178050" y="1652588"/>
          <p14:tracePt t="2490" x="2178050" y="1627188"/>
          <p14:tracePt t="2505" x="2178050" y="1614488"/>
          <p14:tracePt t="2512" x="2178050" y="1589088"/>
          <p14:tracePt t="2521" x="2152650" y="1576388"/>
          <p14:tracePt t="2528" x="2152650" y="1552575"/>
          <p14:tracePt t="2537" x="2127250" y="1552575"/>
          <p14:tracePt t="2544" x="2127250" y="1527175"/>
          <p14:tracePt t="2553" x="2103438" y="1527175"/>
          <p14:tracePt t="2561" x="2090738" y="1501775"/>
          <p14:tracePt t="2567" x="2065338" y="1489075"/>
          <p14:tracePt t="2574" x="2052638" y="1476375"/>
          <p14:tracePt t="2582" x="2039938" y="1463675"/>
          <p14:tracePt t="2590" x="2014538" y="1450975"/>
          <p14:tracePt t="2598" x="2003425" y="1450975"/>
          <p14:tracePt t="2606" x="1990725" y="1450975"/>
          <p14:tracePt t="2614" x="1978025" y="1450975"/>
          <p14:tracePt t="2629" x="1952625" y="1450975"/>
          <p14:tracePt t="2637" x="1939925" y="1450975"/>
          <p14:tracePt t="2644" x="1903413" y="1450975"/>
          <p14:tracePt t="2652" x="1827213" y="1476375"/>
          <p14:tracePt t="2660" x="1727200" y="1501775"/>
          <p14:tracePt t="2669" x="1614488" y="1539875"/>
          <p14:tracePt t="2676" x="1514475" y="1563688"/>
          <p14:tracePt t="2685" x="1414463" y="1589088"/>
          <p14:tracePt t="2692" x="1339850" y="1627188"/>
          <p14:tracePt t="2697" x="1289050" y="1652588"/>
          <p14:tracePt t="2706" x="1239838" y="1676400"/>
          <p14:tracePt t="2714" x="1214438" y="1689100"/>
          <p14:tracePt t="2722" x="1201738" y="1714500"/>
          <p14:tracePt t="2729" x="1176338" y="1727200"/>
          <p14:tracePt t="2738" x="1150938" y="1752600"/>
          <p14:tracePt t="2746" x="1089025" y="1801813"/>
          <p14:tracePt t="2754" x="1014413" y="1852613"/>
          <p14:tracePt t="2762" x="938213" y="1914525"/>
          <p14:tracePt t="2771" x="850900" y="1978025"/>
          <p14:tracePt t="2776" x="750888" y="2027238"/>
          <p14:tracePt t="2787" x="663575" y="2089150"/>
          <p14:tracePt t="2792" x="588963" y="2127250"/>
          <p14:tracePt t="2803" x="512763" y="2178050"/>
          <p14:tracePt t="2808" x="488950" y="2190750"/>
          <p14:tracePt t="2817" x="463550" y="2214563"/>
          <p14:tracePt t="2824" x="450850" y="2227263"/>
          <p14:tracePt t="2830" x="438150" y="2252663"/>
          <p14:tracePt t="2839" x="438150" y="2265363"/>
          <p14:tracePt t="2847" x="438150" y="2278063"/>
          <p14:tracePt t="2854" x="425450" y="2303463"/>
          <p14:tracePt t="2862" x="425450" y="2339975"/>
          <p14:tracePt t="2870" x="425450" y="2378075"/>
          <p14:tracePt t="2878" x="425450" y="2439988"/>
          <p14:tracePt t="2886" x="425450" y="2503488"/>
          <p14:tracePt t="2894" x="438150" y="2578100"/>
          <p14:tracePt t="2902" x="463550" y="2652713"/>
          <p14:tracePt t="2908" x="488950" y="2740025"/>
          <p14:tracePt t="2917" x="512763" y="2840038"/>
          <p14:tracePt t="2924" x="538163" y="2916238"/>
          <p14:tracePt t="2931" x="563563" y="3003550"/>
          <p14:tracePt t="2942" x="588963" y="3078163"/>
          <p14:tracePt t="2948" x="600075" y="3128963"/>
          <p14:tracePt t="2956" x="625475" y="3190875"/>
          <p14:tracePt t="2963" x="650875" y="3228975"/>
          <p14:tracePt t="2970" x="676275" y="3267075"/>
          <p14:tracePt t="2978" x="688975" y="3341688"/>
          <p14:tracePt t="2986" x="712788" y="3390900"/>
          <p14:tracePt t="2994" x="738188" y="3441700"/>
          <p14:tracePt t="3002" x="738188" y="3467100"/>
          <p14:tracePt t="3010" x="750888" y="3479800"/>
          <p14:tracePt t="3019" x="750888" y="3503613"/>
          <p14:tracePt t="3026" x="750888" y="3516313"/>
          <p14:tracePt t="3032" x="750888" y="3529013"/>
          <p14:tracePt t="3040" x="763588" y="3554413"/>
          <p14:tracePt t="3048" x="776288" y="3579813"/>
          <p14:tracePt t="3056" x="776288" y="3603625"/>
          <p14:tracePt t="3063" x="776288" y="3629025"/>
          <p14:tracePt t="3072" x="776288" y="3654425"/>
          <p14:tracePt t="3080" x="801688" y="3703638"/>
          <p14:tracePt t="3088" x="814388" y="3754438"/>
          <p14:tracePt t="3096" x="825500" y="3803650"/>
          <p14:tracePt t="3102" x="838200" y="3829050"/>
          <p14:tracePt t="3110" x="838200" y="3841750"/>
          <p14:tracePt t="3119" x="838200" y="3879850"/>
          <p14:tracePt t="3126" x="838200" y="3916363"/>
          <p14:tracePt t="3135" x="863600" y="3954463"/>
          <p14:tracePt t="3142" x="889000" y="4005263"/>
          <p14:tracePt t="3152" x="889000" y="4029075"/>
          <p14:tracePt t="3158" x="914400" y="4105275"/>
          <p14:tracePt t="3163" x="938213" y="4154488"/>
          <p14:tracePt t="3172" x="963613" y="4230688"/>
          <p14:tracePt t="3180" x="989013" y="4305300"/>
          <p14:tracePt t="3188" x="1027113" y="4379913"/>
          <p14:tracePt t="3196" x="1050925" y="4467225"/>
          <p14:tracePt t="3204" x="1089025" y="4567238"/>
          <p14:tracePt t="3212" x="1114425" y="4656138"/>
          <p14:tracePt t="3220" x="1139825" y="4692650"/>
          <p14:tracePt t="3228" x="1150938" y="4743450"/>
          <p14:tracePt t="3235" x="1176338" y="4768850"/>
          <p14:tracePt t="3242" x="1189038" y="4805363"/>
          <p14:tracePt t="3252" x="1214438" y="4879975"/>
          <p14:tracePt t="3258" x="1239838" y="4930775"/>
          <p14:tracePt t="3269" x="1263650" y="5005388"/>
          <p14:tracePt t="3274" x="1289050" y="5081588"/>
          <p14:tracePt t="3282" x="1301750" y="5118100"/>
          <p14:tracePt t="3290" x="1339850" y="5194300"/>
          <p14:tracePt t="3298" x="1363663" y="5256213"/>
          <p14:tracePt t="3304" x="1414463" y="5318125"/>
          <p14:tracePt t="3312" x="1476375" y="5394325"/>
          <p14:tracePt t="3320" x="1539875" y="5456238"/>
          <p14:tracePt t="3328" x="1577975" y="5494338"/>
          <p14:tracePt t="3336" x="1589088" y="5518150"/>
          <p14:tracePt t="3344" x="1614488" y="5556250"/>
          <p14:tracePt t="3352" x="1652588" y="5581650"/>
          <p14:tracePt t="3360" x="1665288" y="5607050"/>
          <p14:tracePt t="3369" x="1701800" y="5643563"/>
          <p14:tracePt t="3374" x="1714500" y="5681663"/>
          <p14:tracePt t="3382" x="1752600" y="5694363"/>
          <p14:tracePt t="3390" x="1778000" y="5719763"/>
          <p14:tracePt t="3398" x="1801813" y="5732463"/>
          <p14:tracePt t="3406" x="1814513" y="5756275"/>
          <p14:tracePt t="3414" x="1839913" y="5756275"/>
          <p14:tracePt t="3422" x="1865313" y="5756275"/>
          <p14:tracePt t="3430" x="1890713" y="5756275"/>
          <p14:tracePt t="3436" x="1939925" y="5756275"/>
          <p14:tracePt t="3444" x="2014538" y="5743575"/>
          <p14:tracePt t="3452" x="2103438" y="5719763"/>
          <p14:tracePt t="3460" x="2203450" y="5681663"/>
          <p14:tracePt t="3469" x="2328863" y="5656263"/>
          <p14:tracePt t="3476" x="2441575" y="5630863"/>
          <p14:tracePt t="3485" x="2578100" y="5594350"/>
          <p14:tracePt t="3492" x="2716213" y="5568950"/>
          <p14:tracePt t="3498" x="2841625" y="5530850"/>
          <p14:tracePt t="3506" x="2979738" y="5494338"/>
          <p14:tracePt t="3514" x="3128963" y="5468938"/>
          <p14:tracePt t="3522" x="3292475" y="5443538"/>
          <p14:tracePt t="3530" x="3454400" y="5430838"/>
          <p14:tracePt t="3538" x="3630613" y="5430838"/>
          <p14:tracePt t="3546" x="3756025" y="5418138"/>
          <p14:tracePt t="3554" x="3917950" y="5368925"/>
          <p14:tracePt t="3562" x="4068763" y="5343525"/>
          <p14:tracePt t="3569" x="4205288" y="5305425"/>
          <p14:tracePt t="3576" x="4305300" y="5268913"/>
          <p14:tracePt t="3585" x="4394200" y="5243513"/>
          <p14:tracePt t="3592" x="4468813" y="5194300"/>
          <p14:tracePt t="3602" x="4543425" y="5118100"/>
          <p14:tracePt t="3608" x="4606925" y="5030788"/>
          <p14:tracePt t="3619" x="4656138" y="4943475"/>
          <p14:tracePt t="3624" x="4668838" y="4905375"/>
          <p14:tracePt t="3632" x="4694238" y="4868863"/>
          <p14:tracePt t="3638" x="4706938" y="4818063"/>
          <p14:tracePt t="3646" x="4732338" y="4779963"/>
          <p14:tracePt t="3654" x="4743450" y="4743450"/>
          <p14:tracePt t="3662" x="4768850" y="4705350"/>
          <p14:tracePt t="3670" x="4781550" y="4667250"/>
          <p14:tracePt t="3678" x="4806950" y="4618038"/>
          <p14:tracePt t="3686" x="4832350" y="4567238"/>
          <p14:tracePt t="3694" x="4856163" y="4492625"/>
          <p14:tracePt t="3702" x="4894263" y="4418013"/>
          <p14:tracePt t="3708" x="4932363" y="4318000"/>
          <p14:tracePt t="3719" x="4968875" y="4217988"/>
          <p14:tracePt t="3724" x="5006975" y="4117975"/>
          <p14:tracePt t="3732" x="5032375" y="4017963"/>
          <p14:tracePt t="3740" x="5057775" y="3892550"/>
          <p14:tracePt t="3748" x="5081588" y="3779838"/>
          <p14:tracePt t="3756" x="5106988" y="3667125"/>
          <p14:tracePt t="3764" x="5119688" y="3567113"/>
          <p14:tracePt t="3770" x="5132388" y="3467100"/>
          <p14:tracePt t="3778" x="5132388" y="3354388"/>
          <p14:tracePt t="3786" x="5119688" y="3241675"/>
          <p14:tracePt t="3794" x="5094288" y="3141663"/>
          <p14:tracePt t="3802" x="5068888" y="3041650"/>
          <p14:tracePt t="3810" x="5032375" y="2928938"/>
          <p14:tracePt t="3819" x="4981575" y="2828925"/>
          <p14:tracePt t="3826" x="4906963" y="2703513"/>
          <p14:tracePt t="3836" x="4819650" y="2578100"/>
          <p14:tracePt t="3840" x="4743450" y="2452688"/>
          <p14:tracePt t="3848" x="4656138" y="2314575"/>
          <p14:tracePt t="3856" x="4581525" y="2190750"/>
          <p14:tracePt t="3864" x="4481513" y="2065338"/>
          <p14:tracePt t="3872" x="4368800" y="1952625"/>
          <p14:tracePt t="3880" x="4281488" y="1852613"/>
          <p14:tracePt t="3888" x="4192588" y="1739900"/>
          <p14:tracePt t="3896" x="4105275" y="1627188"/>
          <p14:tracePt t="3902" x="4030663" y="1539875"/>
          <p14:tracePt t="3911" x="3968750" y="1450975"/>
          <p14:tracePt t="3920" x="3917950" y="1376363"/>
          <p14:tracePt t="3926" x="3879850" y="1301750"/>
          <p14:tracePt t="3936" x="3856038" y="1238250"/>
          <p14:tracePt t="3952" x="3817938" y="1163638"/>
          <p14:tracePt t="3957" x="3779838" y="1101725"/>
          <p14:tracePt t="3967" x="3717925" y="1025525"/>
          <p14:tracePt t="3971" x="3643313" y="963613"/>
          <p14:tracePt t="3979" x="3567113" y="901700"/>
          <p14:tracePt t="3988" x="3492500" y="850900"/>
          <p14:tracePt t="3996" x="3429000" y="788988"/>
          <p14:tracePt t="4004" x="3354388" y="763588"/>
          <p14:tracePt t="4012" x="3279775" y="738188"/>
          <p14:tracePt t="4020" x="3228975" y="712788"/>
          <p14:tracePt t="4028" x="3167063" y="700088"/>
          <p14:tracePt t="4036" x="3128963" y="688975"/>
          <p14:tracePt t="4042" x="3092450" y="676275"/>
          <p14:tracePt t="4053" x="3067050" y="663575"/>
          <p14:tracePt t="4058" x="3028950" y="663575"/>
          <p14:tracePt t="4069" x="3003550" y="663575"/>
          <p14:tracePt t="4074" x="2928938" y="663575"/>
          <p14:tracePt t="4082" x="2867025" y="663575"/>
          <p14:tracePt t="4091" x="2778125" y="663575"/>
          <p14:tracePt t="4098" x="2690813" y="688975"/>
          <p14:tracePt t="4104" x="2603500" y="712788"/>
          <p14:tracePt t="4112" x="2503488" y="750888"/>
          <p14:tracePt t="4120" x="2428875" y="776288"/>
          <p14:tracePt t="4128" x="2339975" y="788988"/>
          <p14:tracePt t="4136" x="2265363" y="812800"/>
          <p14:tracePt t="4144" x="2216150" y="838200"/>
          <p14:tracePt t="4153" x="2152650" y="863600"/>
          <p14:tracePt t="4160" x="2103438" y="876300"/>
          <p14:tracePt t="4169" x="2052638" y="901700"/>
          <p14:tracePt t="4174" x="2003425" y="925513"/>
          <p14:tracePt t="4182" x="1965325" y="938213"/>
          <p14:tracePt t="4190" x="1890713" y="963613"/>
          <p14:tracePt t="4198" x="1801813" y="1001713"/>
          <p14:tracePt t="4206" x="1689100" y="1076325"/>
          <p14:tracePt t="4214" x="1577975" y="1150938"/>
          <p14:tracePt t="4222" x="1439863" y="1238250"/>
          <p14:tracePt t="4230" x="1339850" y="1327150"/>
          <p14:tracePt t="4238" x="1227138" y="1401763"/>
          <p14:tracePt t="4244" x="1127125" y="1476375"/>
          <p14:tracePt t="4253" x="1050925" y="1552575"/>
          <p14:tracePt t="4260" x="989013" y="1627188"/>
          <p14:tracePt t="4269" x="925513" y="1689100"/>
          <p14:tracePt t="4276" x="889000" y="1714500"/>
          <p14:tracePt t="4286" x="850900" y="1776413"/>
          <p14:tracePt t="4293" x="825500" y="1814513"/>
          <p14:tracePt t="4302" x="814388" y="1876425"/>
          <p14:tracePt t="4306" x="763588" y="1927225"/>
          <p14:tracePt t="4314" x="725488" y="1989138"/>
          <p14:tracePt t="4322" x="701675" y="2052638"/>
          <p14:tracePt t="4330" x="676275" y="2114550"/>
          <p14:tracePt t="4338" x="650875" y="2178050"/>
          <p14:tracePt t="4346" x="625475" y="2252663"/>
          <p14:tracePt t="4354" x="612775" y="2303463"/>
          <p14:tracePt t="4362" x="588963" y="2352675"/>
          <p14:tracePt t="4370" x="588963" y="2378075"/>
          <p14:tracePt t="4376" x="576263" y="2403475"/>
          <p14:tracePt t="4386" x="576263" y="2414588"/>
          <p14:tracePt t="4392" x="576263" y="2427288"/>
          <p14:tracePt t="4402" x="576263" y="2465388"/>
          <p14:tracePt t="4408" x="576263" y="2527300"/>
          <p14:tracePt t="4419" x="588963" y="2578100"/>
          <p14:tracePt t="4424" x="600075" y="2627313"/>
          <p14:tracePt t="4432" x="600075" y="2703513"/>
          <p14:tracePt t="4438" x="600075" y="2740025"/>
          <p14:tracePt t="4446" x="600075" y="2778125"/>
          <p14:tracePt t="4454" x="600075" y="2816225"/>
          <p14:tracePt t="4462" x="600075" y="2852738"/>
          <p14:tracePt t="4470" x="600075" y="2878138"/>
          <p14:tracePt t="4478" x="600075" y="2903538"/>
          <p14:tracePt t="4487" x="600075" y="2928938"/>
          <p14:tracePt t="4494" x="600075" y="2965450"/>
          <p14:tracePt t="4503" x="600075" y="2978150"/>
          <p14:tracePt t="4508" x="600075" y="3028950"/>
          <p14:tracePt t="4520" x="612775" y="3065463"/>
          <p14:tracePt t="4524" x="612775" y="3103563"/>
          <p14:tracePt t="4532" x="612775" y="3154363"/>
          <p14:tracePt t="4540" x="612775" y="3190875"/>
          <p14:tracePt t="4548" x="612775" y="3241675"/>
          <p14:tracePt t="4556" x="612775" y="3303588"/>
          <p14:tracePt t="4564" x="612775" y="3378200"/>
          <p14:tracePt t="4570" x="612775" y="3467100"/>
          <p14:tracePt t="4578" x="600075" y="3554413"/>
          <p14:tracePt t="4586" x="588963" y="3641725"/>
          <p14:tracePt t="4594" x="588963" y="3703638"/>
          <p14:tracePt t="4602" x="576263" y="3779838"/>
          <p14:tracePt t="4610" x="576263" y="3841750"/>
          <p14:tracePt t="4620" x="576263" y="3916363"/>
          <p14:tracePt t="4627" x="576263" y="3979863"/>
          <p14:tracePt t="4637" x="563563" y="4067175"/>
          <p14:tracePt t="4640" x="563563" y="4154488"/>
          <p14:tracePt t="4649" x="563563" y="4241800"/>
          <p14:tracePt t="4656" x="576263" y="4305300"/>
          <p14:tracePt t="4663" x="600075" y="4392613"/>
          <p14:tracePt t="4671" x="625475" y="4467225"/>
          <p14:tracePt t="4680" x="650875" y="4543425"/>
          <p14:tracePt t="4688" x="663575" y="4618038"/>
          <p14:tracePt t="4696" x="688975" y="4679950"/>
          <p14:tracePt t="4704" x="712788" y="4743450"/>
          <p14:tracePt t="4709" x="738188" y="4779963"/>
          <p14:tracePt t="4718" x="738188" y="4805363"/>
          <p14:tracePt t="4726" x="750888" y="4856163"/>
          <p14:tracePt t="4736" x="763588" y="4868863"/>
          <p14:tracePt t="4742" x="788988" y="4892675"/>
          <p14:tracePt t="4753" x="801688" y="4918075"/>
          <p14:tracePt t="4758" x="825500" y="4943475"/>
          <p14:tracePt t="4769" x="838200" y="4956175"/>
          <p14:tracePt t="4774" x="850900" y="4981575"/>
          <p14:tracePt t="4780" x="876300" y="4992688"/>
          <p14:tracePt t="4788" x="889000" y="5018088"/>
          <p14:tracePt t="4796" x="914400" y="5030788"/>
          <p14:tracePt t="4804" x="925513" y="5056188"/>
          <p14:tracePt t="4812" x="950913" y="5081588"/>
          <p14:tracePt t="4820" x="976313" y="5130800"/>
          <p14:tracePt t="4828" x="1038225" y="5181600"/>
          <p14:tracePt t="4836" x="1114425" y="5218113"/>
          <p14:tracePt t="4843" x="1189038" y="5281613"/>
          <p14:tracePt t="4854" x="1263650" y="5330825"/>
          <p14:tracePt t="4858" x="1339850" y="5381625"/>
          <p14:tracePt t="4869" x="1414463" y="5407025"/>
          <p14:tracePt t="4874" x="1489075" y="5418138"/>
          <p14:tracePt t="4882" x="1552575" y="5443538"/>
          <p14:tracePt t="4890" x="1627188" y="5456238"/>
          <p14:tracePt t="4897" x="1689100" y="5468938"/>
          <p14:tracePt t="4906" x="1765300" y="5494338"/>
          <p14:tracePt t="4911" x="1865313" y="5507038"/>
          <p14:tracePt t="4919" x="1978025" y="5530850"/>
          <p14:tracePt t="4928" x="2116138" y="5556250"/>
          <p14:tracePt t="4936" x="2252663" y="5556250"/>
          <p14:tracePt t="4955" x="2628900" y="5530850"/>
          <p14:tracePt t="4959" x="2778125" y="5507038"/>
          <p14:tracePt t="4969" x="2941638" y="5507038"/>
          <p14:tracePt t="4973" x="3116263" y="5507038"/>
          <p14:tracePt t="4982" x="3279775" y="5507038"/>
          <p14:tracePt t="4989" x="3417888" y="5518150"/>
          <p14:tracePt t="4998" x="3492500" y="5518150"/>
          <p14:tracePt t="5006" x="3567113" y="5518150"/>
          <p14:tracePt t="5013" x="3630613" y="5518150"/>
          <p14:tracePt t="5021" x="3654425" y="5507038"/>
          <p14:tracePt t="5029" x="3667125" y="5481638"/>
          <p14:tracePt t="5038" x="3692525" y="5468938"/>
          <p14:tracePt t="5043" x="3692525" y="5456238"/>
          <p14:tracePt t="5052" x="3692525" y="5418138"/>
          <p14:tracePt t="5059" x="3692525" y="5343525"/>
          <p14:tracePt t="5068" x="3679825" y="5256213"/>
          <p14:tracePt t="5076" x="3679825" y="5156200"/>
          <p14:tracePt t="5085" x="3679825" y="5056188"/>
          <p14:tracePt t="5092" x="3679825" y="4943475"/>
          <p14:tracePt t="5101" x="3679825" y="4856163"/>
          <p14:tracePt t="5108" x="3692525" y="4792663"/>
          <p14:tracePt t="5113" x="3717925" y="4705350"/>
          <p14:tracePt t="5122" x="3743325" y="4630738"/>
          <p14:tracePt t="5129" x="3767138" y="4567238"/>
          <p14:tracePt t="5138" x="3779838" y="4505325"/>
          <p14:tracePt t="5145" x="3805238" y="4430713"/>
          <p14:tracePt t="5154" x="3830638" y="4354513"/>
          <p14:tracePt t="5161" x="3856038" y="4318000"/>
          <p14:tracePt t="5170" x="3879850" y="4254500"/>
          <p14:tracePt t="5176" x="3917950" y="4179888"/>
          <p14:tracePt t="5185" x="3943350" y="4117975"/>
          <p14:tracePt t="5192" x="3968750" y="4041775"/>
          <p14:tracePt t="5201" x="3979863" y="3967163"/>
          <p14:tracePt t="5207" x="4005263" y="3892550"/>
          <p14:tracePt t="5218" x="4017963" y="3803650"/>
          <p14:tracePt t="5223" x="4030663" y="3741738"/>
          <p14:tracePt t="5232" x="4043363" y="3667125"/>
          <p14:tracePt t="5240" x="4043363" y="3603625"/>
          <p14:tracePt t="5246" x="4043363" y="3529013"/>
          <p14:tracePt t="5254" x="4043363" y="3467100"/>
          <p14:tracePt t="5262" x="4043363" y="3416300"/>
          <p14:tracePt t="5270" x="4043363" y="3341688"/>
          <p14:tracePt t="5278" x="4043363" y="3278188"/>
          <p14:tracePt t="5286" x="4043363" y="3203575"/>
          <p14:tracePt t="5294" x="4043363" y="3141663"/>
          <p14:tracePt t="5303" x="4030663" y="3065463"/>
          <p14:tracePt t="5308" x="4017963" y="3003550"/>
          <p14:tracePt t="5320" x="4005263" y="2928938"/>
          <p14:tracePt t="5324" x="3979863" y="2852738"/>
          <p14:tracePt t="5333" x="3968750" y="2816225"/>
          <p14:tracePt t="5340" x="3943350" y="2790825"/>
          <p14:tracePt t="5348" x="3943350" y="2765425"/>
          <p14:tracePt t="5356" x="3930650" y="2752725"/>
          <p14:tracePt t="5364" x="3917950" y="2740025"/>
          <p14:tracePt t="5386" x="3905250" y="2728913"/>
          <p14:tracePt t="5394" x="3892550" y="2728913"/>
          <p14:tracePt t="5403" x="3879850" y="2728913"/>
          <p14:tracePt t="5410" x="3879850" y="2716213"/>
          <p14:tracePt t="5420" x="3867150" y="2716213"/>
          <p14:tracePt t="5426" x="3843338" y="2703513"/>
          <p14:tracePt t="5435" x="3830638" y="2703513"/>
          <p14:tracePt t="5443" x="3817938" y="2690813"/>
          <p14:tracePt t="5448" x="3805238" y="2690813"/>
          <p14:tracePt t="5456" x="3792538" y="2678113"/>
          <p14:tracePt t="5464" x="3779838" y="2678113"/>
          <p14:tracePt t="5472" x="3756025" y="2665413"/>
          <p14:tracePt t="5480" x="3743325" y="2665413"/>
          <p14:tracePt t="5488" x="3730625" y="2665413"/>
          <p14:tracePt t="5496" x="3705225" y="2665413"/>
          <p14:tracePt t="6062" x="3679825" y="2665413"/>
          <p14:tracePt t="6070" x="3643313" y="2716213"/>
          <p14:tracePt t="6079" x="3605213" y="2765425"/>
          <p14:tracePt t="6088" x="3592513" y="2816225"/>
          <p14:tracePt t="6095" x="3567113" y="2840038"/>
          <p14:tracePt t="6103" x="3554413" y="2852738"/>
          <p14:tracePt t="6111" x="3541713" y="2878138"/>
          <p14:tracePt t="6120" x="3530600" y="2890838"/>
          <p14:tracePt t="6125" x="3505200" y="2916238"/>
          <p14:tracePt t="6136" x="3492500" y="2928938"/>
          <p14:tracePt t="6140" x="3467100" y="2952750"/>
          <p14:tracePt t="6149" x="3454400" y="2990850"/>
          <p14:tracePt t="6156" x="3417888" y="3028950"/>
          <p14:tracePt t="6165" x="3379788" y="3090863"/>
          <p14:tracePt t="6172" x="3354388" y="3128963"/>
          <p14:tracePt t="6181" x="3328988" y="3190875"/>
          <p14:tracePt t="6187" x="3267075" y="3241675"/>
          <p14:tracePt t="6196" x="3192463" y="3316288"/>
          <p14:tracePt t="6203" x="3116263" y="3367088"/>
          <p14:tracePt t="6212" x="3028950" y="3429000"/>
          <p14:tracePt t="6219" x="2928938" y="3490913"/>
          <p14:tracePt t="6226" x="2841625" y="3541713"/>
          <p14:tracePt t="6236" x="2741613" y="3567113"/>
          <p14:tracePt t="6242" x="2628900" y="3641725"/>
          <p14:tracePt t="6252" x="2528888" y="3692525"/>
          <p14:tracePt t="6258" x="2452688" y="3729038"/>
          <p14:tracePt t="6264" x="2365375" y="3767138"/>
          <p14:tracePt t="6272" x="2290763" y="3803650"/>
          <p14:tracePt t="6280" x="2216150" y="3841750"/>
          <p14:tracePt t="6288" x="2139950" y="3879850"/>
          <p14:tracePt t="6296" x="2078038" y="3929063"/>
          <p14:tracePt t="6304" x="2003425" y="3979863"/>
          <p14:tracePt t="6312" x="1927225" y="4029075"/>
          <p14:tracePt t="6320" x="1890713" y="4054475"/>
          <p14:tracePt t="6326" x="1827213" y="4117975"/>
          <p14:tracePt t="6336" x="1765300" y="4154488"/>
          <p14:tracePt t="6342" x="1677988" y="4192588"/>
          <p14:tracePt t="6353" x="1565275" y="4230688"/>
          <p14:tracePt t="6359" x="1465263" y="4279900"/>
          <p14:tracePt t="6369" x="1376363" y="4305300"/>
          <p14:tracePt t="6375" x="1301750" y="4354513"/>
          <p14:tracePt t="6386" x="1227138" y="4392613"/>
          <p14:tracePt t="6390" x="1163638" y="4430713"/>
          <p14:tracePt t="6397" x="1127125" y="4467225"/>
          <p14:tracePt t="6404" x="1101725" y="4492625"/>
          <p14:tracePt t="6412" x="1076325" y="4518025"/>
          <p14:tracePt t="6420" x="1063625" y="4530725"/>
          <p14:tracePt t="6428" x="1063625" y="4543425"/>
          <p14:tracePt t="6437" x="1063625" y="4554538"/>
          <p14:tracePt t="6597" x="1076325" y="4554538"/>
          <p14:tracePt t="6602" x="1101725" y="4543425"/>
          <p14:tracePt t="6611" x="1150938" y="4530725"/>
          <p14:tracePt t="6619" x="1189038" y="4518025"/>
          <p14:tracePt t="6626" x="1227138" y="4505325"/>
          <p14:tracePt t="6634" x="1276350" y="4479925"/>
          <p14:tracePt t="6643" x="1301750" y="4479925"/>
          <p14:tracePt t="6650" x="1339850" y="4479925"/>
          <p14:tracePt t="6658" x="1363663" y="4467225"/>
          <p14:tracePt t="6664" x="1401763" y="4454525"/>
          <p14:tracePt t="6671" x="1427163" y="4454525"/>
          <p14:tracePt t="6679" x="1465263" y="4454525"/>
          <p14:tracePt t="6688" x="1489075" y="4454525"/>
          <p14:tracePt t="6695" x="1527175" y="4454525"/>
          <p14:tracePt t="6704" x="1539875" y="4454525"/>
          <p14:tracePt t="6711" x="1577975" y="4454525"/>
          <p14:tracePt t="6719" x="1589088" y="4454525"/>
          <p14:tracePt t="6725" x="1614488" y="4454525"/>
          <p14:tracePt t="6733" x="1627188" y="4454525"/>
          <p14:tracePt t="6741" x="1652588" y="4454525"/>
          <p14:tracePt t="6750" x="1701800" y="4454525"/>
          <p14:tracePt t="6757" x="1739900" y="4454525"/>
          <p14:tracePt t="6767" x="1778000" y="4454525"/>
          <p14:tracePt t="6773" x="1801813" y="4454525"/>
          <p14:tracePt t="6783" x="1814513" y="4454525"/>
          <p14:tracePt t="6789" x="1827213" y="4454525"/>
          <p14:tracePt t="6795" x="1839913" y="4454525"/>
          <p14:tracePt t="6804" x="1852613" y="4454525"/>
          <p14:tracePt t="6812" x="1865313" y="4454525"/>
          <p14:tracePt t="6828" x="1878013" y="4454525"/>
          <p14:tracePt t="6837" x="1890713" y="4454525"/>
          <p14:tracePt t="6844" x="1903413" y="4454525"/>
          <p14:tracePt t="6853" x="1927225" y="4454525"/>
          <p14:tracePt t="6859" x="1952625" y="4467225"/>
          <p14:tracePt t="6870" x="1965325" y="4479925"/>
          <p14:tracePt t="6874" x="1990725" y="4505325"/>
          <p14:tracePt t="6885" x="2003425" y="4505325"/>
          <p14:tracePt t="6890" x="2027238" y="4518025"/>
          <p14:tracePt t="6898" x="2052638" y="4530725"/>
          <p14:tracePt t="6905" x="2065338" y="4530725"/>
          <p14:tracePt t="6913" x="2078038" y="4530725"/>
          <p14:tracePt t="6922" x="2090738" y="4530725"/>
          <p14:tracePt t="6955" x="2103438" y="4543425"/>
          <p14:tracePt t="6963" x="2116138" y="4543425"/>
          <p14:tracePt t="6971" x="2127250" y="4543425"/>
          <p14:tracePt t="6979" x="2139950" y="4567238"/>
          <p14:tracePt t="6987" x="2152650" y="4567238"/>
          <p14:tracePt t="6995" x="2190750" y="4579938"/>
          <p14:tracePt t="7002" x="2228850" y="4605338"/>
          <p14:tracePt t="7009" x="2265363" y="4618038"/>
          <p14:tracePt t="7018" x="2316163" y="4618038"/>
          <p14:tracePt t="7026" x="2365375" y="4630738"/>
          <p14:tracePt t="7035" x="2428875" y="4630738"/>
          <p14:tracePt t="7041" x="2465388" y="4643438"/>
          <p14:tracePt t="7051" x="2490788" y="4656138"/>
          <p14:tracePt t="7057" x="2516188" y="4667250"/>
          <p14:tracePt t="7064" x="2528888" y="4667250"/>
          <p14:tracePt t="7073" x="2554288" y="4667250"/>
          <p14:tracePt t="7080" x="2565400" y="4667250"/>
          <p14:tracePt t="7088" x="2578100" y="4667250"/>
          <p14:tracePt t="7096" x="2603500" y="4667250"/>
          <p14:tracePt t="7104" x="2616200" y="4667250"/>
          <p14:tracePt t="7112" x="2628900" y="4667250"/>
          <p14:tracePt t="7121" x="2641600" y="4667250"/>
          <p14:tracePt t="7126" x="2667000" y="4667250"/>
          <p14:tracePt t="7136" x="2678113" y="4667250"/>
          <p14:tracePt t="7142" x="2703513" y="4643438"/>
          <p14:tracePt t="7152" x="2728913" y="4643438"/>
          <p14:tracePt t="7159" x="2754313" y="4643438"/>
          <p14:tracePt t="7170" x="2790825" y="4618038"/>
          <p14:tracePt t="7174" x="2828925" y="4592638"/>
          <p14:tracePt t="7186" x="2879725" y="4579938"/>
          <p14:tracePt t="7190" x="2916238" y="4567238"/>
          <p14:tracePt t="7196" x="2967038" y="4554538"/>
          <p14:tracePt t="7204" x="2992438" y="4543425"/>
          <p14:tracePt t="7212" x="3028950" y="4530725"/>
          <p14:tracePt t="7220" x="3054350" y="4518025"/>
          <p14:tracePt t="7228" x="3067050" y="4518025"/>
          <p14:tracePt t="7237" x="3079750" y="4518025"/>
          <p14:tracePt t="7244" x="3103563" y="4518025"/>
          <p14:tracePt t="7253" x="3116263" y="4518025"/>
          <p14:tracePt t="7260" x="3128963" y="4518025"/>
          <p14:tracePt t="7275" x="3141663" y="4518025"/>
          <p14:tracePt t="7291" x="3154363" y="4518025"/>
          <p14:tracePt t="7299" x="3167063" y="4518025"/>
          <p14:tracePt t="7306" x="3179763" y="4518025"/>
          <p14:tracePt t="7314" x="3192463" y="4518025"/>
          <p14:tracePt t="7322" x="3216275" y="4518025"/>
          <p14:tracePt t="7328" x="3228975" y="4518025"/>
          <p14:tracePt t="7337" x="3241675" y="4505325"/>
          <p14:tracePt t="7344" x="3267075" y="4505325"/>
          <p14:tracePt t="7353" x="3279775" y="4505325"/>
          <p14:tracePt t="7360" x="3305175" y="4505325"/>
          <p14:tracePt t="7369" x="3317875" y="4505325"/>
          <p14:tracePt t="7376" x="3328988" y="4492625"/>
          <p14:tracePt t="7386" x="3341688" y="4492625"/>
          <p14:tracePt t="7442" x="3341688" y="4479925"/>
          <p14:tracePt t="7451" x="3341688" y="4454525"/>
          <p14:tracePt t="7458" x="3341688" y="4443413"/>
          <p14:tracePt t="7465" x="3341688" y="4418013"/>
          <p14:tracePt t="7472" x="3317875" y="4392613"/>
          <p14:tracePt t="7480" x="3305175" y="4354513"/>
          <p14:tracePt t="7488" x="3267075" y="4318000"/>
          <p14:tracePt t="7496" x="3228975" y="4267200"/>
          <p14:tracePt t="7504" x="3192463" y="4241800"/>
          <p14:tracePt t="7512" x="3167063" y="4230688"/>
          <p14:tracePt t="7520" x="3141663" y="4217988"/>
          <p14:tracePt t="7529" x="3128963" y="4192588"/>
          <p14:tracePt t="7537" x="3116263" y="4179888"/>
          <p14:tracePt t="7542" x="3092450" y="4179888"/>
          <p14:tracePt t="7552" x="3079750" y="4167188"/>
          <p14:tracePt t="7558" x="3067050" y="4167188"/>
          <p14:tracePt t="7569" x="3054350" y="4167188"/>
          <p14:tracePt t="7586" x="3028950" y="4167188"/>
          <p14:tracePt t="7590" x="3016250" y="4167188"/>
          <p14:tracePt t="7596" x="3003550" y="4167188"/>
          <p14:tracePt t="7605" x="2979738" y="4167188"/>
          <p14:tracePt t="7612" x="2967038" y="4167188"/>
          <p14:tracePt t="7620" x="2941638" y="4179888"/>
          <p14:tracePt t="7628" x="2928938" y="4192588"/>
          <p14:tracePt t="7637" x="2903538" y="4192588"/>
          <p14:tracePt t="7644" x="2890838" y="4205288"/>
          <p14:tracePt t="7653" x="2879725" y="4205288"/>
          <p14:tracePt t="7660" x="2867025" y="4205288"/>
          <p14:tracePt t="7671" x="2854325" y="4217988"/>
          <p14:tracePt t="7675" x="2828925" y="4230688"/>
          <p14:tracePt t="7686" x="2816225" y="4230688"/>
          <p14:tracePt t="7690" x="2803525" y="4230688"/>
          <p14:tracePt t="7698" x="2778125" y="4241800"/>
          <p14:tracePt t="7706" x="2754313" y="4254500"/>
          <p14:tracePt t="7713" x="2741613" y="4254500"/>
          <p14:tracePt t="7722" x="2728913" y="4254500"/>
          <p14:tracePt t="7729" x="2703513" y="4267200"/>
          <p14:tracePt t="7736" x="2703513" y="4279900"/>
          <p14:tracePt t="7744" x="2690813" y="4279900"/>
          <p14:tracePt t="7752" x="2678113" y="4292600"/>
          <p14:tracePt t="7760" x="2654300" y="4305300"/>
          <p14:tracePt t="7768" x="2641600" y="4305300"/>
          <p14:tracePt t="7776" x="2628900" y="4318000"/>
          <p14:tracePt t="7785" x="2603500" y="4330700"/>
          <p14:tracePt t="7792" x="2590800" y="4341813"/>
          <p14:tracePt t="7802" x="2565400" y="4354513"/>
          <p14:tracePt t="7807" x="2554288" y="4367213"/>
          <p14:tracePt t="7815" x="2541588" y="4379913"/>
          <p14:tracePt t="7822" x="2516188" y="4392613"/>
          <p14:tracePt t="7830" x="2503488" y="4405313"/>
          <p14:tracePt t="7838" x="2490788" y="4418013"/>
          <p14:tracePt t="7847" x="2465388" y="4418013"/>
          <p14:tracePt t="7855" x="2452688" y="4430713"/>
          <p14:tracePt t="7862" x="2428875" y="4443413"/>
          <p14:tracePt t="7876" x="2416175" y="4467225"/>
          <p14:tracePt t="7884" x="2403475" y="4467225"/>
          <p14:tracePt t="7892" x="2390775" y="4479925"/>
          <p14:tracePt t="7908" x="2390775" y="4492625"/>
          <p14:tracePt t="7924" x="2390775" y="4518025"/>
          <p14:tracePt t="7934" x="2390775" y="4530725"/>
          <p14:tracePt t="7938" x="2390775" y="4543425"/>
          <p14:tracePt t="7945" x="2416175" y="4567238"/>
          <p14:tracePt t="7954" x="2428875" y="4579938"/>
          <p14:tracePt t="7962" x="2441575" y="4605338"/>
          <p14:tracePt t="7978" x="2465388" y="4630738"/>
          <p14:tracePt t="7986" x="2465388" y="4643438"/>
          <p14:tracePt t="7994" x="2478088" y="4656138"/>
          <p14:tracePt t="8002" x="2478088" y="4667250"/>
          <p14:tracePt t="8017" x="2490788" y="4679950"/>
          <p14:tracePt t="8026" x="2503488" y="4679950"/>
          <p14:tracePt t="8036" x="2516188" y="4705350"/>
          <p14:tracePt t="8048" x="2541588" y="4718050"/>
          <p14:tracePt t="8056" x="2554288" y="4743450"/>
          <p14:tracePt t="8064" x="2578100" y="4756150"/>
          <p14:tracePt t="8070" x="2603500" y="4768850"/>
          <p14:tracePt t="8078" x="2616200" y="4779963"/>
          <p14:tracePt t="8087" x="2641600" y="4779963"/>
          <p14:tracePt t="8095" x="2654300" y="4779963"/>
          <p14:tracePt t="8103" x="2667000" y="4779963"/>
          <p14:tracePt t="8110" x="2678113" y="4779963"/>
          <p14:tracePt t="8120" x="2703513" y="4779963"/>
          <p14:tracePt t="8126" x="2716213" y="4779963"/>
          <p14:tracePt t="8136" x="2741613" y="4779963"/>
          <p14:tracePt t="8140" x="2767013" y="4768850"/>
          <p14:tracePt t="8148" x="2790825" y="4756150"/>
          <p14:tracePt t="8156" x="2816225" y="4730750"/>
          <p14:tracePt t="8165" x="2828925" y="4730750"/>
          <p14:tracePt t="8172" x="2854325" y="4718050"/>
          <p14:tracePt t="8180" x="2867025" y="4705350"/>
          <p14:tracePt t="8189" x="2890838" y="4692650"/>
          <p14:tracePt t="8196" x="2903538" y="4679950"/>
          <p14:tracePt t="8205" x="2916238" y="4679950"/>
          <p14:tracePt t="8254" x="2916238" y="4667250"/>
          <p14:tracePt t="8276" x="2928938" y="4656138"/>
          <p14:tracePt t="8296" x="2941638" y="4643438"/>
          <p14:tracePt t="8305" x="2954338" y="4630738"/>
          <p14:tracePt t="8313" x="2967038" y="4618038"/>
          <p14:tracePt t="8321" x="2992438" y="4605338"/>
          <p14:tracePt t="8328" x="3003550" y="4592638"/>
          <p14:tracePt t="8337" x="3016250" y="4579938"/>
          <p14:tracePt t="8343" x="3028950" y="4554538"/>
          <p14:tracePt t="8352" x="3054350" y="4543425"/>
          <p14:tracePt t="8358" x="3067050" y="4530725"/>
          <p14:tracePt t="8369" x="3092450" y="4505325"/>
          <p14:tracePt t="8386" x="3103563" y="4505325"/>
          <p14:tracePt t="8390" x="3116263" y="4492625"/>
          <p14:tracePt t="8399" x="3116263" y="4479925"/>
          <p14:tracePt t="8406" x="3128963" y="4479925"/>
          <p14:tracePt t="8433" x="3141663" y="4467225"/>
          <p14:tracePt t="8453" x="3141663" y="4454525"/>
          <p14:tracePt t="8460" x="3154363" y="4454525"/>
          <p14:tracePt t="8469" x="3154363" y="4443413"/>
          <p14:tracePt t="8490" x="3167063" y="4418013"/>
          <p14:tracePt t="8498" x="3179763" y="4418013"/>
          <p14:tracePt t="8519" x="3179763" y="4405313"/>
          <p14:tracePt t="8526" x="3179763" y="4392613"/>
          <p14:tracePt t="8536" x="3192463" y="4379913"/>
          <p14:tracePt t="8549" x="3192463" y="4367213"/>
          <p14:tracePt t="8564" x="3192463" y="4354513"/>
          <p14:tracePt t="8585" x="3192463" y="4341813"/>
          <p14:tracePt t="8638" x="3192463" y="4330700"/>
          <p14:tracePt t="9302" x="3205163" y="4330700"/>
          <p14:tracePt t="9614" x="3216275" y="4330700"/>
          <p14:tracePt t="11334" x="3216275" y="4341813"/>
          <p14:tracePt t="11346" x="3216275" y="4354513"/>
          <p14:tracePt t="11355" x="3216275" y="4367213"/>
          <p14:tracePt t="11363" x="3216275" y="4379913"/>
          <p14:tracePt t="11371" x="3216275" y="4392613"/>
          <p14:tracePt t="11378" x="3216275" y="4418013"/>
          <p14:tracePt t="11444" x="3228975" y="4430713"/>
          <p14:tracePt t="12155" x="3241675" y="4430713"/>
          <p14:tracePt t="12163" x="3254375" y="4430713"/>
          <p14:tracePt t="12172" x="3267075" y="4418013"/>
          <p14:tracePt t="12179" x="3292475" y="4405313"/>
          <p14:tracePt t="12187" x="3305175" y="4392613"/>
          <p14:tracePt t="12194" x="3328988" y="4392613"/>
          <p14:tracePt t="12202" x="3328988" y="4379913"/>
          <p14:tracePt t="12208" x="3341688" y="4379913"/>
          <p14:tracePt t="12220" x="3367088" y="4367213"/>
          <p14:tracePt t="12225" x="3367088" y="4354513"/>
          <p14:tracePt t="12235" x="3392488" y="4341813"/>
          <p14:tracePt t="12241" x="3405188" y="4330700"/>
          <p14:tracePt t="12251" x="3417888" y="4330700"/>
          <p14:tracePt t="12257" x="3429000" y="4318000"/>
          <p14:tracePt t="12269" x="3441700" y="4305300"/>
          <p14:tracePt t="12272" x="3467100" y="4292600"/>
          <p14:tracePt t="12279" x="3479800" y="4279900"/>
          <p14:tracePt t="12287" x="3492500" y="4267200"/>
          <p14:tracePt t="12294" x="3517900" y="4254500"/>
          <p14:tracePt t="12302" x="3530600" y="4241800"/>
          <p14:tracePt t="12311" x="3554413" y="4230688"/>
          <p14:tracePt t="12319" x="3567113" y="4230688"/>
          <p14:tracePt t="12327" x="3567113" y="4217988"/>
          <p14:tracePt t="12335" x="3592513" y="4217988"/>
          <p14:tracePt t="12357" x="3592513" y="4205288"/>
          <p14:tracePt t="12368" x="3605213" y="4205288"/>
          <p14:tracePt t="12418" x="3617913" y="4205288"/>
          <p14:tracePt t="12434" x="3630613" y="4205288"/>
          <p14:tracePt t="12442" x="3643313" y="4192588"/>
          <p14:tracePt t="12450" x="3654425" y="4192588"/>
          <p14:tracePt t="12458" x="3667125" y="4192588"/>
          <p14:tracePt t="12468" x="3679825" y="4192588"/>
          <p14:tracePt t="12480" x="3692525" y="4192588"/>
          <p14:tracePt t="12488" x="3705225" y="4192588"/>
          <p14:tracePt t="12496" x="3717925" y="4192588"/>
          <p14:tracePt t="12504" x="3730625" y="4192588"/>
          <p14:tracePt t="12512" x="3756025" y="4192588"/>
          <p14:tracePt t="12520" x="3767138" y="4192588"/>
          <p14:tracePt t="12528" x="3779838" y="4192588"/>
          <p14:tracePt t="12536" x="3792538" y="4205288"/>
          <p14:tracePt t="12544" x="3805238" y="4205288"/>
          <p14:tracePt t="12552" x="3817938" y="4205288"/>
          <p14:tracePt t="12558" x="3830638" y="4205288"/>
          <p14:tracePt t="12568" x="3843338" y="4205288"/>
          <p14:tracePt t="12586" x="3856038" y="4205288"/>
          <p14:tracePt t="15117" x="3856038" y="4217988"/>
          <p14:tracePt t="15125" x="3856038" y="4230688"/>
          <p14:tracePt t="15133" x="3843338" y="4241800"/>
          <p14:tracePt t="15140" x="3817938" y="4267200"/>
          <p14:tracePt t="15155" x="3805238" y="4292600"/>
          <p14:tracePt t="15170" x="3805238" y="4305300"/>
          <p14:tracePt t="15187" x="3792538" y="4318000"/>
          <p14:tracePt t="15201" x="3792538" y="4330700"/>
          <p14:tracePt t="15209" x="3779838" y="4330700"/>
          <p14:tracePt t="15233" x="3779838" y="4341813"/>
          <p14:tracePt t="15248" x="3767138" y="4341813"/>
          <p14:tracePt t="15260" x="3767138" y="4354513"/>
          <p14:tracePt t="15274" x="3756025" y="4354513"/>
          <p14:tracePt t="15294" x="3756025" y="4367213"/>
          <p14:tracePt t="15528" x="3756025" y="4379913"/>
          <p14:tracePt t="15538" x="3756025" y="4392613"/>
          <p14:tracePt t="15547" x="3756025" y="4405313"/>
          <p14:tracePt t="15554" x="3756025" y="4418013"/>
          <p14:tracePt t="15562" x="3756025" y="4430713"/>
          <p14:tracePt t="15570" x="3767138" y="4454525"/>
          <p14:tracePt t="15578" x="3767138" y="4467225"/>
          <p14:tracePt t="15586" x="3767138" y="4479925"/>
          <p14:tracePt t="15594" x="3767138" y="4492625"/>
          <p14:tracePt t="15603" x="3779838" y="4505325"/>
          <p14:tracePt t="15608" x="3792538" y="4530725"/>
          <p14:tracePt t="15625" x="3792538" y="4543425"/>
          <p14:tracePt t="15634" x="3792538" y="4554538"/>
          <p14:tracePt t="15640" x="3805238" y="4567238"/>
          <p14:tracePt t="15650" x="3805238" y="4592638"/>
          <p14:tracePt t="15667" x="3805238" y="4605338"/>
          <p14:tracePt t="15678" x="3817938" y="4618038"/>
          <p14:tracePt t="15686" x="3817938" y="4630738"/>
          <p14:tracePt t="15804" x="3817938" y="4643438"/>
          <p14:tracePt t="15826" x="3817938" y="4656138"/>
          <p14:tracePt t="15847" x="3817938" y="4667250"/>
          <p14:tracePt t="15855" x="3817938" y="4679950"/>
          <p14:tracePt t="15863" x="3817938" y="4692650"/>
          <p14:tracePt t="15870" x="3817938" y="4705350"/>
          <p14:tracePt t="15876" x="3817938" y="4718050"/>
          <p14:tracePt t="15884" x="3817938" y="4730750"/>
          <p14:tracePt t="15900" x="3817938" y="4743450"/>
          <p14:tracePt t="15907" x="3817938" y="4756150"/>
          <p14:tracePt t="15923" x="3817938" y="4768850"/>
          <p14:tracePt t="15932" x="3817938" y="4779963"/>
          <p14:tracePt t="15951" x="3817938" y="4805363"/>
          <p14:tracePt t="15969" x="3817938" y="4818063"/>
          <p14:tracePt t="15977" x="3817938" y="4830763"/>
          <p14:tracePt t="15989" x="3817938" y="4843463"/>
          <p14:tracePt t="16003" x="3817938" y="4856163"/>
          <p14:tracePt t="16482" x="3830638" y="4856163"/>
          <p14:tracePt t="16515" x="3830638" y="4843463"/>
          <p14:tracePt t="16523" x="3843338" y="4843463"/>
          <p14:tracePt t="16532" x="3843338" y="4830763"/>
          <p14:tracePt t="16556" x="3856038" y="4830763"/>
          <p14:tracePt t="16566" x="3856038" y="4818063"/>
          <p14:tracePt t="16600" x="3867150" y="4818063"/>
          <p14:tracePt t="16608" x="3867150" y="4805363"/>
          <p14:tracePt t="16622" x="3879850" y="4805363"/>
          <p14:tracePt t="16662" x="3879850" y="4792663"/>
          <p14:tracePt t="16670" x="3892550" y="4792663"/>
          <p14:tracePt t="16692" x="3892550" y="4779963"/>
          <p14:tracePt t="16701" x="3892550" y="4768850"/>
          <p14:tracePt t="16724" x="3905250" y="4768850"/>
          <p14:tracePt t="16758" x="3905250" y="4756150"/>
          <p14:tracePt t="16783" x="3905250" y="4743450"/>
          <p14:tracePt t="16837" x="3905250" y="4730750"/>
          <p14:tracePt t="16856" x="3917950" y="4718050"/>
          <p14:tracePt t="17326" x="3917950" y="4730750"/>
          <p14:tracePt t="17335" x="3905250" y="4730750"/>
          <p14:tracePt t="17368" x="3905250" y="4743450"/>
          <p14:tracePt t="17381" x="3892550" y="4743450"/>
          <p14:tracePt t="17388" x="3892550" y="4756150"/>
          <p14:tracePt t="17397" x="3892550" y="4768850"/>
          <p14:tracePt t="17406" x="3892550" y="4779963"/>
          <p14:tracePt t="17413" x="3879850" y="4792663"/>
          <p14:tracePt t="17420" x="3867150" y="4792663"/>
          <p14:tracePt t="17428" x="3867150" y="4805363"/>
          <p14:tracePt t="17442" x="3856038" y="4818063"/>
          <p14:tracePt t="17458" x="3843338" y="4830763"/>
          <p14:tracePt t="17474" x="3817938" y="4843463"/>
          <p14:tracePt t="17484" x="3805238" y="4856163"/>
          <p14:tracePt t="17491" x="3792538" y="4856163"/>
          <p14:tracePt t="17497" x="3779838" y="4868863"/>
          <p14:tracePt t="17504" x="3767138" y="4868863"/>
          <p14:tracePt t="17512" x="3743325" y="4879975"/>
          <p14:tracePt t="17520" x="3730625" y="4892675"/>
          <p14:tracePt t="17528" x="3717925" y="4892675"/>
          <p14:tracePt t="17536" x="3692525" y="4892675"/>
          <p14:tracePt t="17544" x="3679825" y="4905375"/>
          <p14:tracePt t="17552" x="3667125" y="4905375"/>
          <p14:tracePt t="17560" x="3643313" y="4905375"/>
          <p14:tracePt t="17568" x="3617913" y="4918075"/>
          <p14:tracePt t="17574" x="3592513" y="4930775"/>
          <p14:tracePt t="17585" x="3567113" y="4943475"/>
          <p14:tracePt t="17590" x="3541713" y="4943475"/>
          <p14:tracePt t="17600" x="3505200" y="4956175"/>
          <p14:tracePt t="17607" x="3492500" y="4956175"/>
          <p14:tracePt t="17617" x="3479800" y="4956175"/>
          <p14:tracePt t="17623" x="3467100" y="4968875"/>
          <p14:tracePt t="17628" x="3441700" y="4968875"/>
          <p14:tracePt t="17636" x="3429000" y="4968875"/>
          <p14:tracePt t="17644" x="3417888" y="4968875"/>
          <p14:tracePt t="17653" x="3392488" y="4968875"/>
          <p14:tracePt t="17660" x="3379788" y="4981575"/>
          <p14:tracePt t="17668" x="3367088" y="4992688"/>
          <p14:tracePt t="17676" x="3328988" y="4992688"/>
          <p14:tracePt t="17685" x="3317875" y="4992688"/>
          <p14:tracePt t="17692" x="3305175" y="4992688"/>
          <p14:tracePt t="17700" x="3279775" y="5005388"/>
          <p14:tracePt t="17706" x="3254375" y="5005388"/>
          <p14:tracePt t="17717" x="3241675" y="5018088"/>
          <p14:tracePt t="17723" x="3228975" y="5018088"/>
          <p14:tracePt t="17734" x="3205163" y="5018088"/>
          <p14:tracePt t="17739" x="3192463" y="5030788"/>
          <p14:tracePt t="17747" x="3167063" y="5030788"/>
          <p14:tracePt t="17754" x="3128963" y="5030788"/>
          <p14:tracePt t="17760" x="3092450" y="5030788"/>
          <p14:tracePt t="17769" x="3054350" y="5030788"/>
          <p14:tracePt t="17776" x="3028950" y="5030788"/>
          <p14:tracePt t="17785" x="2979738" y="5030788"/>
          <p14:tracePt t="17792" x="2941638" y="5030788"/>
          <p14:tracePt t="17801" x="2879725" y="5030788"/>
          <p14:tracePt t="17808" x="2816225" y="5030788"/>
          <p14:tracePt t="17817" x="2778125" y="5030788"/>
          <p14:tracePt t="17824" x="2754313" y="5043488"/>
          <p14:tracePt t="17834" x="2716213" y="5056188"/>
          <p14:tracePt t="17838" x="2690813" y="5056188"/>
          <p14:tracePt t="17847" x="2667000" y="5068888"/>
          <p14:tracePt t="17854" x="2641600" y="5081588"/>
          <p14:tracePt t="17862" x="2628900" y="5092700"/>
          <p14:tracePt t="17870" x="2616200" y="5105400"/>
          <p14:tracePt t="17878" x="2590800" y="5105400"/>
          <p14:tracePt t="17887" x="2578100" y="5105400"/>
          <p14:tracePt t="17892" x="2565400" y="5105400"/>
          <p14:tracePt t="17901" x="2541588" y="5118100"/>
          <p14:tracePt t="17908" x="2528888" y="5130800"/>
          <p14:tracePt t="17917" x="2516188" y="5130800"/>
          <p14:tracePt t="17924" x="2478088" y="5143500"/>
          <p14:tracePt t="17935" x="2441575" y="5143500"/>
          <p14:tracePt t="17942" x="2403475" y="5143500"/>
          <p14:tracePt t="17948" x="2378075" y="5143500"/>
          <p14:tracePt t="17957" x="2339975" y="5143500"/>
          <p14:tracePt t="17962" x="2328863" y="5143500"/>
          <p14:tracePt t="17970" x="2303463" y="5143500"/>
          <p14:tracePt t="17978" x="2290763" y="5143500"/>
          <p14:tracePt t="17986" x="2265363" y="5143500"/>
          <p14:tracePt t="17994" x="2252663" y="5143500"/>
          <p14:tracePt t="18002" x="2239963" y="5143500"/>
          <p14:tracePt t="18011" x="2216150" y="5143500"/>
          <p14:tracePt t="18018" x="2203450" y="5143500"/>
          <p14:tracePt t="18026" x="2190750" y="5143500"/>
          <p14:tracePt t="18033" x="2165350" y="5130800"/>
          <p14:tracePt t="18040" x="2152650" y="5130800"/>
          <p14:tracePt t="18050" x="2139950" y="5130800"/>
          <p14:tracePt t="18056" x="2116138" y="5130800"/>
          <p14:tracePt t="18067" x="2090738" y="5130800"/>
          <p14:tracePt t="18072" x="2078038" y="5130800"/>
          <p14:tracePt t="18083" x="2052638" y="5130800"/>
          <p14:tracePt t="18089" x="2039938" y="5118100"/>
          <p14:tracePt t="18097" x="2014538" y="5105400"/>
          <p14:tracePt t="18102" x="2003425" y="5105400"/>
          <p14:tracePt t="18110" x="1990725" y="5092700"/>
          <p14:tracePt t="18118" x="1965325" y="5092700"/>
          <p14:tracePt t="18126" x="1939925" y="5092700"/>
          <p14:tracePt t="18134" x="1927225" y="5081588"/>
          <p14:tracePt t="18142" x="1914525" y="5081588"/>
          <p14:tracePt t="18151" x="1890713" y="5081588"/>
          <p14:tracePt t="18158" x="1878013" y="5081588"/>
          <p14:tracePt t="18167" x="1865313" y="5068888"/>
          <p14:tracePt t="18173" x="1839913" y="5068888"/>
          <p14:tracePt t="18183" x="1827213" y="5068888"/>
          <p14:tracePt t="18188" x="1814513" y="5068888"/>
          <p14:tracePt t="18197" x="1790700" y="5068888"/>
          <p14:tracePt t="18204" x="1778000" y="5068888"/>
          <p14:tracePt t="18212" x="1765300" y="5068888"/>
          <p14:tracePt t="18220" x="1752600" y="5068888"/>
          <p14:tracePt t="18228" x="1727200" y="5068888"/>
          <p14:tracePt t="18235" x="1714500" y="5068888"/>
          <p14:tracePt t="18242" x="1701800" y="5068888"/>
          <p14:tracePt t="18251" x="1677988" y="5068888"/>
          <p14:tracePt t="18258" x="1665288" y="5068888"/>
          <p14:tracePt t="18267" x="1652588" y="5081588"/>
          <p14:tracePt t="18274" x="1627188" y="5081588"/>
          <p14:tracePt t="18283" x="1614488" y="5081588"/>
          <p14:tracePt t="18290" x="1601788" y="5081588"/>
          <p14:tracePt t="18297" x="1589088" y="5081588"/>
          <p14:tracePt t="18304" x="1565275" y="5081588"/>
          <p14:tracePt t="18312" x="1552575" y="5081588"/>
          <p14:tracePt t="18320" x="1539875" y="5081588"/>
          <p14:tracePt t="18328" x="1527175" y="5081588"/>
          <p14:tracePt t="18336" x="1501775" y="5081588"/>
          <p14:tracePt t="18344" x="1489075" y="5081588"/>
          <p14:tracePt t="18352" x="1465263" y="5068888"/>
          <p14:tracePt t="18360" x="1452563" y="5043488"/>
          <p14:tracePt t="18367" x="1439863" y="5043488"/>
          <p14:tracePt t="18374" x="1414463" y="5018088"/>
          <p14:tracePt t="18384" x="1401763" y="5005388"/>
          <p14:tracePt t="18390" x="1376363" y="4981575"/>
          <p14:tracePt t="18399" x="1363663" y="4968875"/>
          <p14:tracePt t="18406" x="1352550" y="4943475"/>
          <p14:tracePt t="18417" x="1327150" y="4930775"/>
          <p14:tracePt t="18422" x="1314450" y="4918075"/>
          <p14:tracePt t="18428" x="1289050" y="4892675"/>
          <p14:tracePt t="18436" x="1289050" y="4879975"/>
          <p14:tracePt t="18444" x="1276350" y="4868863"/>
          <p14:tracePt t="18452" x="1263650" y="4868863"/>
          <p14:tracePt t="18460" x="1263650" y="4856163"/>
          <p14:tracePt t="18468" x="1263650" y="4843463"/>
          <p14:tracePt t="18476" x="1263650" y="4830763"/>
          <p14:tracePt t="18484" x="1252538" y="4805363"/>
          <p14:tracePt t="18492" x="1239838" y="4792663"/>
          <p14:tracePt t="18500" x="1239838" y="4768850"/>
          <p14:tracePt t="18507" x="1227138" y="4756150"/>
          <p14:tracePt t="18518" x="1227138" y="4743450"/>
          <p14:tracePt t="18522" x="1227138" y="4730750"/>
          <p14:tracePt t="18533" x="1227138" y="4705350"/>
          <p14:tracePt t="18538" x="1227138" y="4692650"/>
          <p14:tracePt t="18547" x="1227138" y="4679950"/>
          <p14:tracePt t="18555" x="1227138" y="4656138"/>
          <p14:tracePt t="18569" x="1227138" y="4643438"/>
          <p14:tracePt t="18584" x="1227138" y="4630738"/>
          <p14:tracePt t="18588" x="1239838" y="4618038"/>
          <p14:tracePt t="18597" x="1239838" y="4605338"/>
          <p14:tracePt t="18604" x="1252538" y="4605338"/>
          <p14:tracePt t="18630" x="1252538" y="4592638"/>
          <p14:tracePt t="18647" x="1263650" y="4592638"/>
          <p14:tracePt t="18655" x="1276350" y="4592638"/>
          <p14:tracePt t="18662" x="1289050" y="4579938"/>
          <p14:tracePt t="18670" x="1314450" y="4579938"/>
          <p14:tracePt t="18678" x="1327150" y="4579938"/>
          <p14:tracePt t="18686" x="1352550" y="4579938"/>
          <p14:tracePt t="18694" x="1376363" y="4579938"/>
          <p14:tracePt t="18702" x="1414463" y="4579938"/>
          <p14:tracePt t="18709" x="1439863" y="4579938"/>
          <p14:tracePt t="18718" x="1465263" y="4567238"/>
          <p14:tracePt t="18725" x="1476375" y="4567238"/>
          <p14:tracePt t="18734" x="1501775" y="4554538"/>
          <p14:tracePt t="18740" x="1514475" y="4554538"/>
          <p14:tracePt t="18750" x="1539875" y="4554538"/>
          <p14:tracePt t="18756" x="1552575" y="4554538"/>
          <p14:tracePt t="18768" x="1565275" y="4554538"/>
          <p14:tracePt t="18770" x="1577975" y="4554538"/>
          <p14:tracePt t="18778" x="1601788" y="4554538"/>
          <p14:tracePt t="18786" x="1614488" y="4554538"/>
          <p14:tracePt t="18794" x="1627188" y="4554538"/>
          <p14:tracePt t="18803" x="1652588" y="4554538"/>
          <p14:tracePt t="18810" x="1665288" y="4554538"/>
          <p14:tracePt t="18818" x="1677988" y="4554538"/>
          <p14:tracePt t="18826" x="1701800" y="4554538"/>
          <p14:tracePt t="18835" x="1714500" y="4554538"/>
          <p14:tracePt t="18840" x="1727200" y="4554538"/>
          <p14:tracePt t="18851" x="1739900" y="4554538"/>
          <p14:tracePt t="18857" x="1765300" y="4554538"/>
          <p14:tracePt t="18867" x="1778000" y="4543425"/>
          <p14:tracePt t="18872" x="1790700" y="4543425"/>
          <p14:tracePt t="18883" x="1814513" y="4543425"/>
          <p14:tracePt t="18888" x="1827213" y="4543425"/>
          <p14:tracePt t="18896" x="1839913" y="4543425"/>
          <p14:tracePt t="18902" x="1852613" y="4543425"/>
          <p14:tracePt t="18910" x="1878013" y="4530725"/>
          <p14:tracePt t="18918" x="1890713" y="4530725"/>
          <p14:tracePt t="18926" x="1903413" y="4530725"/>
          <p14:tracePt t="18934" x="1927225" y="4530725"/>
          <p14:tracePt t="18942" x="1939925" y="4518025"/>
          <p14:tracePt t="18951" x="1952625" y="4518025"/>
          <p14:tracePt t="18958" x="1978025" y="4518025"/>
          <p14:tracePt t="18965" x="1990725" y="4518025"/>
          <p14:tracePt t="18972" x="2003425" y="4518025"/>
          <p14:tracePt t="18983" x="2014538" y="4518025"/>
          <p14:tracePt t="18988" x="2052638" y="4518025"/>
          <p14:tracePt t="18996" x="2065338" y="4518025"/>
          <p14:tracePt t="19004" x="2090738" y="4518025"/>
          <p14:tracePt t="19012" x="2103438" y="4518025"/>
          <p14:tracePt t="19020" x="2127250" y="4518025"/>
          <p14:tracePt t="19028" x="2152650" y="4518025"/>
          <p14:tracePt t="19034" x="2165350" y="4518025"/>
          <p14:tracePt t="19042" x="2190750" y="4505325"/>
          <p14:tracePt t="19050" x="2216150" y="4505325"/>
          <p14:tracePt t="19058" x="2228850" y="4492625"/>
          <p14:tracePt t="19066" x="2239963" y="4492625"/>
          <p14:tracePt t="19074" x="2265363" y="4492625"/>
          <p14:tracePt t="19082" x="2265363" y="4479925"/>
          <p14:tracePt t="19090" x="2278063" y="4479925"/>
          <p14:tracePt t="19096" x="2303463" y="4479925"/>
          <p14:tracePt t="19104" x="2316163" y="4479925"/>
          <p14:tracePt t="19111" x="2328863" y="4479925"/>
          <p14:tracePt t="19120" x="2352675" y="4479925"/>
          <p14:tracePt t="19127" x="2365375" y="4479925"/>
          <p14:tracePt t="19136" x="2378075" y="4479925"/>
          <p14:tracePt t="19144" x="2390775" y="4479925"/>
          <p14:tracePt t="19152" x="2416175" y="4479925"/>
          <p14:tracePt t="19159" x="2428875" y="4479925"/>
          <p14:tracePt t="19168" x="2441575" y="4479925"/>
          <p14:tracePt t="19174" x="2465388" y="4479925"/>
          <p14:tracePt t="19182" x="2478088" y="4479925"/>
          <p14:tracePt t="19190" x="2490788" y="4479925"/>
          <p14:tracePt t="19200" x="2503488" y="4479925"/>
          <p14:tracePt t="19206" x="2528888" y="4479925"/>
          <p14:tracePt t="19216" x="2541588" y="4467225"/>
          <p14:tracePt t="19222" x="2554288" y="4467225"/>
          <p14:tracePt t="19234" x="2578100" y="4467225"/>
          <p14:tracePt t="19236" x="2590800" y="4467225"/>
          <p14:tracePt t="19244" x="2603500" y="4467225"/>
          <p14:tracePt t="19252" x="2628900" y="4467225"/>
          <p14:tracePt t="19260" x="2654300" y="4467225"/>
          <p14:tracePt t="19268" x="2678113" y="4454525"/>
          <p14:tracePt t="19276" x="2703513" y="4443413"/>
          <p14:tracePt t="19285" x="2741613" y="4443413"/>
          <p14:tracePt t="19292" x="2767013" y="4443413"/>
          <p14:tracePt t="19300" x="2816225" y="4430713"/>
          <p14:tracePt t="19306" x="2841625" y="4430713"/>
          <p14:tracePt t="19318" x="2879725" y="4430713"/>
          <p14:tracePt t="19323" x="2890838" y="4418013"/>
          <p14:tracePt t="19334" x="2916238" y="4418013"/>
          <p14:tracePt t="19338" x="2928938" y="4418013"/>
          <p14:tracePt t="19350" x="2954338" y="4418013"/>
          <p14:tracePt t="19354" x="2967038" y="4418013"/>
          <p14:tracePt t="19363" x="2979738" y="4418013"/>
          <p14:tracePt t="19368" x="3003550" y="4418013"/>
          <p14:tracePt t="19376" x="3016250" y="4418013"/>
          <p14:tracePt t="19385" x="3028950" y="4418013"/>
          <p14:tracePt t="19392" x="3054350" y="4430713"/>
          <p14:tracePt t="19401" x="3067050" y="4430713"/>
          <p14:tracePt t="19408" x="3079750" y="4430713"/>
          <p14:tracePt t="19418" x="3092450" y="4430713"/>
          <p14:tracePt t="19424" x="3116263" y="4430713"/>
          <p14:tracePt t="19435" x="3128963" y="4430713"/>
          <p14:tracePt t="19439" x="3141663" y="4443413"/>
          <p14:tracePt t="19454" x="3154363" y="4467225"/>
          <p14:tracePt t="19462" x="3179763" y="4467225"/>
          <p14:tracePt t="19471" x="3192463" y="4492625"/>
          <p14:tracePt t="19478" x="3216275" y="4505325"/>
          <p14:tracePt t="19486" x="3228975" y="4530725"/>
          <p14:tracePt t="19495" x="3254375" y="4543425"/>
          <p14:tracePt t="19502" x="3267075" y="4554538"/>
          <p14:tracePt t="19508" x="3279775" y="4579938"/>
          <p14:tracePt t="19517" x="3305175" y="4592638"/>
          <p14:tracePt t="19526" x="3317875" y="4592638"/>
          <p14:tracePt t="19534" x="3328988" y="4605338"/>
          <p14:tracePt t="19540" x="3341688" y="4605338"/>
          <p14:tracePt t="19549" x="3354388" y="4618038"/>
          <p14:tracePt t="19557" x="3379788" y="4630738"/>
          <p14:tracePt t="19567" x="3392488" y="4630738"/>
          <p14:tracePt t="19571" x="3405188" y="4656138"/>
          <p14:tracePt t="19578" x="3429000" y="4667250"/>
          <p14:tracePt t="19586" x="3441700" y="4692650"/>
          <p14:tracePt t="19594" x="3467100" y="4705350"/>
          <p14:tracePt t="19602" x="3467100" y="4730750"/>
          <p14:tracePt t="19610" x="3479800" y="4743450"/>
          <p14:tracePt t="19619" x="3492500" y="4756150"/>
          <p14:tracePt t="19626" x="3517900" y="4779963"/>
          <p14:tracePt t="19635" x="3530600" y="4792663"/>
          <p14:tracePt t="19640" x="3554413" y="4818063"/>
          <p14:tracePt t="19650" x="3567113" y="4830763"/>
          <p14:tracePt t="19657" x="3579813" y="4843463"/>
          <p14:tracePt t="19667" x="3579813" y="4856163"/>
          <p14:tracePt t="19672" x="3592513" y="4856163"/>
          <p14:tracePt t="19683" x="3605213" y="4879975"/>
          <p14:tracePt t="19699" x="3605213" y="4892675"/>
          <p14:tracePt t="19702" x="3605213" y="4905375"/>
          <p14:tracePt t="19717" x="3605213" y="4918075"/>
          <p14:tracePt t="19734" x="3605213" y="4930775"/>
          <p14:tracePt t="19738" x="3605213" y="4943475"/>
          <p14:tracePt t="19750" x="3605213" y="4956175"/>
          <p14:tracePt t="19763" x="3605213" y="4968875"/>
          <p14:tracePt t="19768" x="3605213" y="4981575"/>
          <p14:tracePt t="19785" x="3592513" y="5005388"/>
          <p14:tracePt t="19792" x="3592513" y="5018088"/>
          <p14:tracePt t="19801" x="3567113" y="5030788"/>
          <p14:tracePt t="19808" x="3567113" y="5056188"/>
          <p14:tracePt t="19818" x="3554413" y="5056188"/>
          <p14:tracePt t="19824" x="3541713" y="5068888"/>
          <p14:tracePt t="19834" x="3530600" y="5081588"/>
          <p14:tracePt t="19851" x="3505200" y="5092700"/>
          <p14:tracePt t="19854" x="3492500" y="5105400"/>
          <p14:tracePt t="19862" x="3467100" y="5118100"/>
          <p14:tracePt t="19870" x="3454400" y="5130800"/>
          <p14:tracePt t="19878" x="3441700" y="5130800"/>
          <p14:tracePt t="19886" x="3429000" y="5143500"/>
          <p14:tracePt t="19893" x="3417888" y="5143500"/>
          <p14:tracePt t="19900" x="3392488" y="5156200"/>
          <p14:tracePt t="19908" x="3379788" y="5156200"/>
          <p14:tracePt t="19916" x="3367088" y="5168900"/>
          <p14:tracePt t="19924" x="3341688" y="5168900"/>
          <p14:tracePt t="19933" x="3328988" y="5181600"/>
          <p14:tracePt t="19940" x="3317875" y="5194300"/>
          <p14:tracePt t="19951" x="3292475" y="5194300"/>
          <p14:tracePt t="19956" x="3279775" y="5194300"/>
          <p14:tracePt t="19965" x="3267075" y="5194300"/>
          <p14:tracePt t="19970" x="3254375" y="5194300"/>
          <p14:tracePt t="19977" x="3228975" y="5194300"/>
          <p14:tracePt t="19986" x="3216275" y="5194300"/>
          <p14:tracePt t="19993" x="3205163" y="5194300"/>
          <p14:tracePt t="20002" x="3192463" y="5194300"/>
          <p14:tracePt t="20010" x="3167063" y="5194300"/>
          <p14:tracePt t="20019" x="3154363" y="5194300"/>
          <p14:tracePt t="20026" x="3141663" y="5194300"/>
          <p14:tracePt t="20035" x="3116263" y="5181600"/>
          <p14:tracePt t="20040" x="3103563" y="5181600"/>
          <p14:tracePt t="20050" x="3092450" y="5181600"/>
          <p14:tracePt t="20056" x="3054350" y="5168900"/>
          <p14:tracePt t="20068" x="3016250" y="5156200"/>
          <p14:tracePt t="20072" x="2979738" y="5156200"/>
          <p14:tracePt t="20083" x="2941638" y="5143500"/>
          <p14:tracePt t="20088" x="2916238" y="5143500"/>
          <p14:tracePt t="20100" x="2890838" y="5130800"/>
          <p14:tracePt t="20104" x="2867025" y="5118100"/>
          <p14:tracePt t="20110" x="2828925" y="5105400"/>
          <p14:tracePt t="20118" x="2816225" y="5105400"/>
          <p14:tracePt t="20126" x="2790825" y="5105400"/>
          <p14:tracePt t="20135" x="2767013" y="5105400"/>
          <p14:tracePt t="20142" x="2741613" y="5092700"/>
          <p14:tracePt t="20150" x="2716213" y="5092700"/>
          <p14:tracePt t="20159" x="2690813" y="5081588"/>
          <p14:tracePt t="20167" x="2678113" y="5068888"/>
          <p14:tracePt t="20173" x="2654300" y="5068888"/>
          <p14:tracePt t="20183" x="2616200" y="5068888"/>
          <p14:tracePt t="20188" x="2603500" y="5068888"/>
          <p14:tracePt t="20200" x="2578100" y="5068888"/>
          <p14:tracePt t="20205" x="2554288" y="5068888"/>
          <p14:tracePt t="20212" x="2528888" y="5068888"/>
          <p14:tracePt t="20220" x="2490788" y="5068888"/>
          <p14:tracePt t="20228" x="2452688" y="5068888"/>
          <p14:tracePt t="20237" x="2416175" y="5068888"/>
          <p14:tracePt t="20242" x="2390775" y="5068888"/>
          <p14:tracePt t="20251" x="2352675" y="5068888"/>
          <p14:tracePt t="20258" x="2339975" y="5081588"/>
          <p14:tracePt t="20267" x="2316163" y="5081588"/>
          <p14:tracePt t="20274" x="2303463" y="5081588"/>
          <p14:tracePt t="20283" x="2265363" y="5092700"/>
          <p14:tracePt t="20290" x="2216150" y="5092700"/>
          <p14:tracePt t="20300" x="2178050" y="5092700"/>
          <p14:tracePt t="20306" x="2127250" y="5092700"/>
          <p14:tracePt t="20312" x="2078038" y="5092700"/>
          <p14:tracePt t="20320" x="2027238" y="5105400"/>
          <p14:tracePt t="20328" x="1990725" y="5105400"/>
          <p14:tracePt t="20336" x="1939925" y="5105400"/>
          <p14:tracePt t="20344" x="1903413" y="5105400"/>
          <p14:tracePt t="20353" x="1865313" y="5105400"/>
          <p14:tracePt t="20360" x="1827213" y="5092700"/>
          <p14:tracePt t="20368" x="1801813" y="5092700"/>
          <p14:tracePt t="20374" x="1778000" y="5092700"/>
          <p14:tracePt t="20383" x="1752600" y="5092700"/>
          <p14:tracePt t="20390" x="1727200" y="5081588"/>
          <p14:tracePt t="20400" x="1701800" y="5081588"/>
          <p14:tracePt t="20406" x="1677988" y="5081588"/>
          <p14:tracePt t="20416" x="1665288" y="5081588"/>
          <p14:tracePt t="20423" x="1639888" y="5081588"/>
          <p14:tracePt t="20433" x="1627188" y="5081588"/>
          <p14:tracePt t="20439" x="1601788" y="5081588"/>
          <p14:tracePt t="20444" x="1565275" y="5081588"/>
          <p14:tracePt t="20453" x="1552575" y="5081588"/>
          <p14:tracePt t="20460" x="1539875" y="5081588"/>
          <p14:tracePt t="20468" x="1527175" y="5081588"/>
          <p14:tracePt t="20476" x="1501775" y="5081588"/>
          <p14:tracePt t="20484" x="1489075" y="5081588"/>
          <p14:tracePt t="20492" x="1476375" y="5081588"/>
          <p14:tracePt t="20500" x="1452563" y="5081588"/>
          <p14:tracePt t="20507" x="1414463" y="5081588"/>
          <p14:tracePt t="20517" x="1376363" y="5081588"/>
          <p14:tracePt t="20523" x="1352550" y="5068888"/>
          <p14:tracePt t="20533" x="1314450" y="5068888"/>
          <p14:tracePt t="20538" x="1289050" y="5068888"/>
          <p14:tracePt t="20550" x="1263650" y="5056188"/>
          <p14:tracePt t="20555" x="1239838" y="5043488"/>
          <p14:tracePt t="20563" x="1227138" y="5043488"/>
          <p14:tracePt t="20570" x="1214438" y="5018088"/>
          <p14:tracePt t="20576" x="1201738" y="5018088"/>
          <p14:tracePt t="20584" x="1189038" y="5018088"/>
          <p14:tracePt t="20600" x="1176338" y="5005388"/>
          <p14:tracePt t="20613" x="1163638" y="5005388"/>
          <p14:tracePt t="20620" x="1163638" y="4992688"/>
          <p14:tracePt t="20628" x="1150938" y="4992688"/>
          <p14:tracePt t="20647" x="1150938" y="4981575"/>
          <p14:tracePt t="20655" x="1139825" y="4981575"/>
          <p14:tracePt t="20663" x="1139825" y="4968875"/>
          <p14:tracePt t="20670" x="1139825" y="4956175"/>
          <p14:tracePt t="20678" x="1127125" y="4943475"/>
          <p14:tracePt t="20687" x="1114425" y="4930775"/>
          <p14:tracePt t="20694" x="1114425" y="4905375"/>
          <p14:tracePt t="20702" x="1114425" y="4892675"/>
          <p14:tracePt t="20708" x="1101725" y="4879975"/>
          <p14:tracePt t="20717" x="1101725" y="4868863"/>
          <p14:tracePt t="20724" x="1089025" y="4843463"/>
          <p14:tracePt t="20733" x="1089025" y="4830763"/>
          <p14:tracePt t="20740" x="1089025" y="4818063"/>
          <p14:tracePt t="20751" x="1089025" y="4792663"/>
          <p14:tracePt t="20757" x="1076325" y="4779963"/>
          <p14:tracePt t="20766" x="1076325" y="4768850"/>
          <p14:tracePt t="20773" x="1076325" y="4743450"/>
          <p14:tracePt t="20778" x="1063625" y="4730750"/>
          <p14:tracePt t="20787" x="1063625" y="4718050"/>
          <p14:tracePt t="20794" x="1063625" y="4705350"/>
          <p14:tracePt t="20802" x="1063625" y="4692650"/>
          <p14:tracePt t="20810" x="1063625" y="4679950"/>
          <p14:tracePt t="20818" x="1063625" y="4667250"/>
          <p14:tracePt t="20834" x="1063625" y="4643438"/>
          <p14:tracePt t="20851" x="1063625" y="4630738"/>
          <p14:tracePt t="20857" x="1076325" y="4630738"/>
          <p14:tracePt t="20868" x="1076325" y="4618038"/>
          <p14:tracePt t="20872" x="1076325" y="4605338"/>
          <p14:tracePt t="20883" x="1076325" y="4592638"/>
          <p14:tracePt t="20888" x="1089025" y="4592638"/>
          <p14:tracePt t="20899" x="1089025" y="4579938"/>
          <p14:tracePt t="20904" x="1101725" y="4579938"/>
          <p14:tracePt t="20910" x="1101725" y="4567238"/>
          <p14:tracePt t="20919" x="1114425" y="4567238"/>
          <p14:tracePt t="20926" x="1127125" y="4554538"/>
          <p14:tracePt t="20934" x="1139825" y="4554538"/>
          <p14:tracePt t="20943" x="1139825" y="4543425"/>
          <p14:tracePt t="20951" x="1163638" y="4530725"/>
          <p14:tracePt t="20960" x="1176338" y="4530725"/>
          <p14:tracePt t="20966" x="1189038" y="4530725"/>
          <p14:tracePt t="20974" x="1214438" y="4518025"/>
          <p14:tracePt t="20983" x="1239838" y="4518025"/>
          <p14:tracePt t="20988" x="1239838" y="4505325"/>
          <p14:tracePt t="20999" x="1263650" y="4505325"/>
          <p14:tracePt t="21004" x="1276350" y="4505325"/>
          <p14:tracePt t="21012" x="1289050" y="4505325"/>
          <p14:tracePt t="21020" x="1301750" y="4505325"/>
          <p14:tracePt t="21028" x="1327150" y="4505325"/>
          <p14:tracePt t="21036" x="1339850" y="4492625"/>
          <p14:tracePt t="21044" x="1352550" y="4492625"/>
          <p14:tracePt t="21050" x="1376363" y="4492625"/>
          <p14:tracePt t="21058" x="1389063" y="4492625"/>
          <p14:tracePt t="21066" x="1401763" y="4492625"/>
          <p14:tracePt t="21074" x="1427163" y="4492625"/>
          <p14:tracePt t="21083" x="1452563" y="4492625"/>
          <p14:tracePt t="21090" x="1476375" y="4492625"/>
          <p14:tracePt t="21099" x="1501775" y="4492625"/>
          <p14:tracePt t="21106" x="1514475" y="4505325"/>
          <p14:tracePt t="21112" x="1539875" y="4505325"/>
          <p14:tracePt t="21120" x="1565275" y="4505325"/>
          <p14:tracePt t="21128" x="1577975" y="4505325"/>
          <p14:tracePt t="21136" x="1589088" y="4505325"/>
          <p14:tracePt t="21144" x="1627188" y="4505325"/>
          <p14:tracePt t="21152" x="1639888" y="4505325"/>
          <p14:tracePt t="21160" x="1652588" y="4505325"/>
          <p14:tracePt t="21169" x="1665288" y="4505325"/>
          <p14:tracePt t="21176" x="1689100" y="4492625"/>
          <p14:tracePt t="21183" x="1701800" y="4492625"/>
          <p14:tracePt t="21190" x="1714500" y="4492625"/>
          <p14:tracePt t="21200" x="1739900" y="4479925"/>
          <p14:tracePt t="21207" x="1752600" y="4467225"/>
          <p14:tracePt t="21216" x="1765300" y="4454525"/>
          <p14:tracePt t="21223" x="1790700" y="4454525"/>
          <p14:tracePt t="21233" x="1801813" y="4454525"/>
          <p14:tracePt t="21239" x="1814513" y="4454525"/>
          <p14:tracePt t="21244" x="1839913" y="4454525"/>
          <p14:tracePt t="21253" x="1852613" y="4454525"/>
          <p14:tracePt t="21260" x="1865313" y="4454525"/>
          <p14:tracePt t="21268" x="1878013" y="4454525"/>
          <p14:tracePt t="21276" x="1903413" y="4454525"/>
          <p14:tracePt t="21284" x="1927225" y="4454525"/>
          <p14:tracePt t="21292" x="1939925" y="4454525"/>
          <p14:tracePt t="21300" x="1965325" y="4454525"/>
          <p14:tracePt t="21308" x="1978025" y="4454525"/>
          <p14:tracePt t="21316" x="1990725" y="4454525"/>
          <p14:tracePt t="21322" x="2003425" y="4454525"/>
          <p14:tracePt t="21333" x="2027238" y="4454525"/>
          <p14:tracePt t="21338" x="2039938" y="4454525"/>
          <p14:tracePt t="21350" x="2065338" y="4454525"/>
          <p14:tracePt t="21354" x="2103438" y="4454525"/>
          <p14:tracePt t="21363" x="2139950" y="4454525"/>
          <p14:tracePt t="21371" x="2190750" y="4454525"/>
          <p14:tracePt t="21378" x="2252663" y="4454525"/>
          <p14:tracePt t="21384" x="2290763" y="4454525"/>
          <p14:tracePt t="21392" x="2328863" y="4454525"/>
          <p14:tracePt t="21401" x="2378075" y="4454525"/>
          <p14:tracePt t="21408" x="2416175" y="4454525"/>
          <p14:tracePt t="21416" x="2452688" y="4454525"/>
          <p14:tracePt t="21424" x="2478088" y="4454525"/>
          <p14:tracePt t="21433" x="2516188" y="4443413"/>
          <p14:tracePt t="21440" x="2528888" y="4430713"/>
          <p14:tracePt t="21450" x="2541588" y="4430713"/>
          <p14:tracePt t="21454" x="2565400" y="4430713"/>
          <p14:tracePt t="21462" x="2578100" y="4430713"/>
          <p14:tracePt t="21470" x="2590800" y="4430713"/>
          <p14:tracePt t="21478" x="2616200" y="4418013"/>
          <p14:tracePt t="21486" x="2628900" y="4418013"/>
          <p14:tracePt t="21494" x="2654300" y="4418013"/>
          <p14:tracePt t="21502" x="2667000" y="4405313"/>
          <p14:tracePt t="21510" x="2690813" y="4405313"/>
          <p14:tracePt t="21516" x="2703513" y="4405313"/>
          <p14:tracePt t="21524" x="2728913" y="4405313"/>
          <p14:tracePt t="21533" x="2754313" y="4392613"/>
          <p14:tracePt t="21540" x="2778125" y="4379913"/>
          <p14:tracePt t="21550" x="2803525" y="4379913"/>
          <p14:tracePt t="21557" x="2828925" y="4367213"/>
          <p14:tracePt t="21566" x="2841625" y="4367213"/>
          <p14:tracePt t="21572" x="2867025" y="4354513"/>
          <p14:tracePt t="21582" x="2879725" y="4341813"/>
          <p14:tracePt t="21587" x="2903538" y="4341813"/>
          <p14:tracePt t="21594" x="2928938" y="4330700"/>
          <p14:tracePt t="21602" x="2941638" y="4330700"/>
          <p14:tracePt t="21610" x="2954338" y="4330700"/>
          <p14:tracePt t="21618" x="2954338" y="4318000"/>
          <p14:tracePt t="21626" x="2967038" y="4318000"/>
          <p14:tracePt t="21634" x="2992438" y="4318000"/>
          <p14:tracePt t="21642" x="3003550" y="4318000"/>
          <p14:tracePt t="21650" x="3016250" y="4318000"/>
          <p14:tracePt t="21656" x="3041650" y="4318000"/>
          <p14:tracePt t="21666" x="3054350" y="4330700"/>
          <p14:tracePt t="21672" x="3079750" y="4330700"/>
          <p14:tracePt t="21683" x="3116263" y="4341813"/>
          <p14:tracePt t="21688" x="3141663" y="4341813"/>
          <p14:tracePt t="21700" x="3167063" y="4341813"/>
          <p14:tracePt t="21704" x="3192463" y="4341813"/>
          <p14:tracePt t="21713" x="3216275" y="4354513"/>
          <p14:tracePt t="21718" x="3228975" y="4367213"/>
          <p14:tracePt t="21726" x="3254375" y="4367213"/>
          <p14:tracePt t="21734" x="3267075" y="4367213"/>
          <p14:tracePt t="21742" x="3279775" y="4379913"/>
          <p14:tracePt t="21750" x="3305175" y="4392613"/>
          <p14:tracePt t="21767" x="3317875" y="4392613"/>
          <p14:tracePt t="21774" x="3317875" y="4405313"/>
          <p14:tracePt t="21783" x="3341688" y="4405313"/>
          <p14:tracePt t="21788" x="3341688" y="4418013"/>
          <p14:tracePt t="21800" x="3354388" y="4418013"/>
          <p14:tracePt t="21804" x="3379788" y="4430713"/>
          <p14:tracePt t="21813" x="3379788" y="4443413"/>
          <p14:tracePt t="21820" x="3392488" y="4454525"/>
          <p14:tracePt t="21828" x="3405188" y="4454525"/>
          <p14:tracePt t="21836" x="3417888" y="4479925"/>
          <p14:tracePt t="21845" x="3429000" y="4479925"/>
          <p14:tracePt t="21852" x="3441700" y="4492625"/>
          <p14:tracePt t="21859" x="3454400" y="4505325"/>
          <p14:tracePt t="21875" x="3467100" y="4518025"/>
          <p14:tracePt t="21882" x="3467100" y="4530725"/>
          <p14:tracePt t="21890" x="3467100" y="4543425"/>
          <p14:tracePt t="21899" x="3479800" y="4543425"/>
          <p14:tracePt t="21906" x="3479800" y="4554538"/>
          <p14:tracePt t="21915" x="3479800" y="4567238"/>
          <p14:tracePt t="21920" x="3492500" y="4567238"/>
          <p14:tracePt t="21928" x="3505200" y="4567238"/>
          <p14:tracePt t="21936" x="3505200" y="4579938"/>
          <p14:tracePt t="21944" x="3505200" y="4592638"/>
          <p14:tracePt t="21952" x="3517900" y="4592638"/>
          <p14:tracePt t="21968" x="3517900" y="4605338"/>
          <p14:tracePt t="21976" x="3530600" y="4618038"/>
          <p14:tracePt t="21983" x="3530600" y="4630738"/>
          <p14:tracePt t="21990" x="3530600" y="4643438"/>
          <p14:tracePt t="22006" x="3530600" y="4656138"/>
          <p14:tracePt t="22015" x="3530600" y="4667250"/>
          <p14:tracePt t="22022" x="3541713" y="4679950"/>
          <p14:tracePt t="22038" x="3541713" y="4692650"/>
          <p14:tracePt t="22052" x="3541713" y="4705350"/>
          <p14:tracePt t="22072" x="3541713" y="4718050"/>
          <p14:tracePt t="22092" x="3541713" y="4730750"/>
          <p14:tracePt t="22113" x="3554413" y="4730750"/>
          <p14:tracePt t="22118" x="3554413" y="4743450"/>
          <p14:tracePt t="22142" x="3554413" y="4756150"/>
          <p14:tracePt t="29149" x="3617913" y="4756150"/>
          <p14:tracePt t="29157" x="3830638" y="4692650"/>
          <p14:tracePt t="29166" x="4192588" y="4656138"/>
          <p14:tracePt t="29174" x="4619625" y="4592638"/>
          <p14:tracePt t="29180" x="5006975" y="4543425"/>
          <p14:tracePt t="29187" x="5357813" y="4505325"/>
          <p14:tracePt t="29199" x="5657850" y="4454525"/>
          <p14:tracePt t="29202" x="5857875" y="4392613"/>
          <p14:tracePt t="29211" x="5983288" y="4318000"/>
          <p14:tracePt t="29219" x="6096000" y="4254500"/>
          <p14:tracePt t="29226" x="6221413" y="4217988"/>
          <p14:tracePt t="29235" x="6383338" y="4167188"/>
          <p14:tracePt t="29244" x="6546850" y="4141788"/>
          <p14:tracePt t="29249" x="6772275" y="4067175"/>
          <p14:tracePt t="29258" x="7134225" y="3892550"/>
          <p14:tracePt t="29266" x="7523163" y="3741738"/>
          <p14:tracePt t="29272" x="7874000" y="3579813"/>
          <p14:tracePt t="29283" x="8324850" y="3441700"/>
          <p14:tracePt t="29288" x="8686800" y="3341688"/>
          <p14:tracePt t="29299" x="8937625" y="3254375"/>
          <p14:tracePt t="29304" x="9075738" y="3165475"/>
          <p14:tracePt t="29315" x="9137650" y="3116263"/>
          <p14:tracePt t="29318" x="9163050" y="3090863"/>
          <p14:tracePt t="29326" x="9188450" y="3078163"/>
          <p14:tracePt t="29335" x="9199563" y="3054350"/>
          <p14:tracePt t="29342" x="9224963" y="3041650"/>
          <p14:tracePt t="29350" x="9237663" y="3016250"/>
          <p14:tracePt t="29358" x="9263063" y="2990850"/>
          <p14:tracePt t="29366" x="9275763" y="2978150"/>
          <p14:tracePt t="29374" x="9288463" y="2952750"/>
          <p14:tracePt t="29382" x="9288463" y="2941638"/>
          <p14:tracePt t="29389" x="9288463" y="2928938"/>
          <p14:tracePt t="29398" x="9288463" y="2903538"/>
          <p14:tracePt t="29405" x="9288463" y="2890838"/>
          <p14:tracePt t="29414" x="9288463" y="2865438"/>
          <p14:tracePt t="29421" x="9275763" y="2840038"/>
          <p14:tracePt t="29431" x="9250363" y="2816225"/>
          <p14:tracePt t="29437" x="9237663" y="2790825"/>
          <p14:tracePt t="29442" x="9212263" y="2728913"/>
          <p14:tracePt t="29450" x="9188450" y="2616200"/>
          <p14:tracePt t="29458" x="9163050" y="2527300"/>
          <p14:tracePt t="29466" x="9150350" y="2478088"/>
          <p14:tracePt t="29474" x="9124950" y="2452688"/>
          <p14:tracePt t="29483" x="9112250" y="2414588"/>
          <p14:tracePt t="29490" x="9088438" y="2403475"/>
          <p14:tracePt t="29499" x="9075738" y="2390775"/>
          <p14:tracePt t="29506" x="9037638" y="2390775"/>
          <p14:tracePt t="29514" x="9012238" y="2378075"/>
          <p14:tracePt t="29520" x="8963025" y="2378075"/>
          <p14:tracePt t="29532" x="8886825" y="2378075"/>
          <p14:tracePt t="29537" x="8824913" y="2365375"/>
          <p14:tracePt t="29548" x="8750300" y="2339975"/>
          <p14:tracePt t="29552" x="8674100" y="2314575"/>
          <p14:tracePt t="29561" x="8599488" y="2278063"/>
          <p14:tracePt t="29569" x="8537575" y="2252663"/>
          <p14:tracePt t="29576" x="8461375" y="2227263"/>
          <p14:tracePt t="29582" x="8386763" y="2201863"/>
          <p14:tracePt t="29591" x="8312150" y="2178050"/>
          <p14:tracePt t="29599" x="8248650" y="2152650"/>
          <p14:tracePt t="29606" x="8135938" y="2139950"/>
          <p14:tracePt t="29615" x="8061325" y="2127250"/>
          <p14:tracePt t="29623" x="7948613" y="2127250"/>
          <p14:tracePt t="29631" x="7848600" y="2127250"/>
          <p14:tracePt t="29639" x="7748588" y="2139950"/>
          <p14:tracePt t="29648" x="7648575" y="2165350"/>
          <p14:tracePt t="29652" x="7548563" y="2190750"/>
          <p14:tracePt t="29660" x="7435850" y="2214563"/>
          <p14:tracePt t="29668" x="7348538" y="2239963"/>
          <p14:tracePt t="29676" x="7259638" y="2278063"/>
          <p14:tracePt t="29685" x="7172325" y="2327275"/>
          <p14:tracePt t="29693" x="7097713" y="2365375"/>
          <p14:tracePt t="29700" x="7021513" y="2403475"/>
          <p14:tracePt t="29708" x="6972300" y="2439988"/>
          <p14:tracePt t="29715" x="6910388" y="2465388"/>
          <p14:tracePt t="29722" x="6834188" y="2503488"/>
          <p14:tracePt t="29731" x="6797675" y="2552700"/>
          <p14:tracePt t="29739" x="6759575" y="2590800"/>
          <p14:tracePt t="29748" x="6734175" y="2640013"/>
          <p14:tracePt t="29755" x="6708775" y="2690813"/>
          <p14:tracePt t="29764" x="6696075" y="2740025"/>
          <p14:tracePt t="29770" x="6672263" y="2803525"/>
          <p14:tracePt t="29776" x="6621463" y="2878138"/>
          <p14:tracePt t="29784" x="6596063" y="2952750"/>
          <p14:tracePt t="29792" x="6559550" y="3028950"/>
          <p14:tracePt t="29800" x="6534150" y="3065463"/>
          <p14:tracePt t="29808" x="6483350" y="3128963"/>
          <p14:tracePt t="29816" x="6459538" y="3154363"/>
          <p14:tracePt t="29824" x="6446838" y="3178175"/>
          <p14:tracePt t="29832" x="6408738" y="3216275"/>
          <p14:tracePt t="29842" x="6383338" y="3267075"/>
          <p14:tracePt t="29849" x="6334125" y="3316288"/>
          <p14:tracePt t="29854" x="6283325" y="3367088"/>
          <p14:tracePt t="29863" x="6221413" y="3429000"/>
          <p14:tracePt t="29870" x="6146800" y="3503613"/>
          <p14:tracePt t="29880" x="6070600" y="3579813"/>
          <p14:tracePt t="29886" x="6034088" y="3654425"/>
          <p14:tracePt t="29897" x="6008688" y="3679825"/>
          <p14:tracePt t="29902" x="5995988" y="3692525"/>
          <p14:tracePt t="29910" x="5995988" y="3703638"/>
          <p14:tracePt t="29929" x="5995988" y="3716338"/>
          <p14:tracePt t="29964" x="5995988" y="3729038"/>
          <p14:tracePt t="29972" x="5995988" y="3741738"/>
          <p14:tracePt t="29981" x="5995988" y="3754438"/>
          <p14:tracePt t="29987" x="6008688" y="3779838"/>
          <p14:tracePt t="29998" x="6021388" y="3803650"/>
          <p14:tracePt t="30003" x="6045200" y="3841750"/>
          <p14:tracePt t="30011" x="6057900" y="3879850"/>
          <p14:tracePt t="30018" x="6083300" y="3892550"/>
          <p14:tracePt t="30026" x="6096000" y="3916363"/>
          <p14:tracePt t="30034" x="6134100" y="3954463"/>
          <p14:tracePt t="30042" x="6157913" y="3979863"/>
          <p14:tracePt t="30048" x="6196013" y="4017963"/>
          <p14:tracePt t="30056" x="6234113" y="4041775"/>
          <p14:tracePt t="30064" x="6246813" y="4067175"/>
          <p14:tracePt t="30073" x="6270625" y="4092575"/>
          <p14:tracePt t="30081" x="6321425" y="4105275"/>
          <p14:tracePt t="30089" x="6359525" y="4129088"/>
          <p14:tracePt t="30098" x="6383338" y="4141788"/>
          <p14:tracePt t="30105" x="6408738" y="4167188"/>
          <p14:tracePt t="30114" x="6446838" y="4179888"/>
          <p14:tracePt t="30119" x="6483350" y="4205288"/>
          <p14:tracePt t="30126" x="6521450" y="4217988"/>
          <p14:tracePt t="30134" x="6559550" y="4230688"/>
          <p14:tracePt t="30142" x="6596063" y="4254500"/>
          <p14:tracePt t="30150" x="6608763" y="4267200"/>
          <p14:tracePt t="30160" x="6621463" y="4267200"/>
          <p14:tracePt t="30166" x="6646863" y="4267200"/>
          <p14:tracePt t="30174" x="6672263" y="4267200"/>
          <p14:tracePt t="30181" x="6684963" y="4279900"/>
          <p14:tracePt t="30188" x="6708775" y="4279900"/>
          <p14:tracePt t="30199" x="6746875" y="4292600"/>
          <p14:tracePt t="30205" x="6772275" y="4292600"/>
          <p14:tracePt t="30215" x="6834188" y="4305300"/>
          <p14:tracePt t="30220" x="6884988" y="4330700"/>
          <p14:tracePt t="30229" x="6910388" y="4341813"/>
          <p14:tracePt t="30236" x="6934200" y="4341813"/>
          <p14:tracePt t="30247" x="6972300" y="4341813"/>
          <p14:tracePt t="30250" x="6985000" y="4341813"/>
          <p14:tracePt t="30258" x="6997700" y="4341813"/>
          <p14:tracePt t="30266" x="7010400" y="4341813"/>
          <p14:tracePt t="30274" x="7034213" y="4341813"/>
          <p14:tracePt t="30282" x="7046913" y="4341813"/>
          <p14:tracePt t="30290" x="7059613" y="4341813"/>
          <p14:tracePt t="30298" x="7085013" y="4341813"/>
          <p14:tracePt t="30306" x="7110413" y="4341813"/>
          <p14:tracePt t="30315" x="7146925" y="4330700"/>
          <p14:tracePt t="30321" x="7185025" y="4330700"/>
          <p14:tracePt t="30330" x="7235825" y="4330700"/>
          <p14:tracePt t="30337" x="7297738" y="4330700"/>
          <p14:tracePt t="30348" x="7372350" y="4330700"/>
          <p14:tracePt t="30353" x="7435850" y="4330700"/>
          <p14:tracePt t="30361" x="7497763" y="4305300"/>
          <p14:tracePt t="30368" x="7523163" y="4292600"/>
          <p14:tracePt t="30376" x="7561263" y="4292600"/>
          <p14:tracePt t="30382" x="7585075" y="4279900"/>
          <p14:tracePt t="30390" x="7610475" y="4279900"/>
          <p14:tracePt t="30399" x="7635875" y="4279900"/>
          <p14:tracePt t="30407" x="7673975" y="4267200"/>
          <p14:tracePt t="30415" x="7685088" y="4254500"/>
          <p14:tracePt t="30422" x="7735888" y="4241800"/>
          <p14:tracePt t="30432" x="7785100" y="4241800"/>
          <p14:tracePt t="30439" x="7861300" y="4241800"/>
          <p14:tracePt t="30448" x="7923213" y="4241800"/>
          <p14:tracePt t="30453" x="8023225" y="4241800"/>
          <p14:tracePt t="30461" x="8099425" y="4241800"/>
          <p14:tracePt t="30468" x="8174038" y="4241800"/>
          <p14:tracePt t="30476" x="8261350" y="4241800"/>
          <p14:tracePt t="30485" x="8335963" y="4254500"/>
          <p14:tracePt t="30492" x="8399463" y="4267200"/>
          <p14:tracePt t="30500" x="8461375" y="4279900"/>
          <p14:tracePt t="30508" x="8512175" y="4292600"/>
          <p14:tracePt t="30516" x="8561388" y="4305300"/>
          <p14:tracePt t="30523" x="8599488" y="4305300"/>
          <p14:tracePt t="30531" x="8650288" y="4318000"/>
          <p14:tracePt t="30538" x="8699500" y="4318000"/>
          <p14:tracePt t="30548" x="8763000" y="4341813"/>
          <p14:tracePt t="30555" x="8837613" y="4341813"/>
          <p14:tracePt t="30564" x="8886825" y="4341813"/>
          <p14:tracePt t="30571" x="8950325" y="4341813"/>
          <p14:tracePt t="30580" x="9024938" y="4341813"/>
          <p14:tracePt t="30584" x="9088438" y="4341813"/>
          <p14:tracePt t="30592" x="9163050" y="4341813"/>
          <p14:tracePt t="30601" x="9224963" y="4354513"/>
          <p14:tracePt t="30608" x="9301163" y="4367213"/>
          <p14:tracePt t="30616" x="9375775" y="4379913"/>
          <p14:tracePt t="30624" x="9437688" y="4392613"/>
          <p14:tracePt t="30632" x="9488488" y="4392613"/>
          <p14:tracePt t="30641" x="9525000" y="4392613"/>
          <p14:tracePt t="30648" x="9550400" y="4392613"/>
          <p14:tracePt t="30655" x="9588500" y="4392613"/>
          <p14:tracePt t="30664" x="9626600" y="4392613"/>
          <p14:tracePt t="30670" x="9675813" y="4392613"/>
          <p14:tracePt t="30681" x="9750425" y="4379913"/>
          <p14:tracePt t="30686" x="9826625" y="4354513"/>
          <p14:tracePt t="30698" x="9888538" y="4341813"/>
          <p14:tracePt t="30703" x="9963150" y="4318000"/>
          <p14:tracePt t="30711" x="10026650" y="4305300"/>
          <p14:tracePt t="30716" x="10064750" y="4292600"/>
          <p14:tracePt t="30725" x="10088563" y="4267200"/>
          <p14:tracePt t="30733" x="10101263" y="4267200"/>
          <p14:tracePt t="30740" x="10126663" y="4241800"/>
          <p14:tracePt t="30757" x="10139363" y="4230688"/>
          <p14:tracePt t="30765" x="10152063" y="4217988"/>
          <p14:tracePt t="30772" x="10152063" y="4205288"/>
          <p14:tracePt t="30781" x="10164763" y="4179888"/>
          <p14:tracePt t="30787" x="10164763" y="4167188"/>
          <p14:tracePt t="30798" x="10164763" y="4154488"/>
          <p14:tracePt t="30803" x="10177463" y="4129088"/>
          <p14:tracePt t="30811" x="10188575" y="4067175"/>
          <p14:tracePt t="30818" x="10213975" y="4041775"/>
          <p14:tracePt t="30826" x="10226675" y="4017963"/>
          <p14:tracePt t="30834" x="10252075" y="3992563"/>
          <p14:tracePt t="30843" x="10264775" y="3941763"/>
          <p14:tracePt t="30849" x="10277475" y="3916363"/>
          <p14:tracePt t="30857" x="10277475" y="3905250"/>
          <p14:tracePt t="30866" x="10277475" y="3879850"/>
          <p14:tracePt t="30873" x="10277475" y="3854450"/>
          <p14:tracePt t="30881" x="10264775" y="3829050"/>
          <p14:tracePt t="30888" x="10239375" y="3792538"/>
          <p14:tracePt t="30897" x="10226675" y="3767138"/>
          <p14:tracePt t="30904" x="10201275" y="3741738"/>
          <p14:tracePt t="30913" x="10164763" y="3692525"/>
          <p14:tracePt t="30919" x="10113963" y="3629025"/>
          <p14:tracePt t="30926" x="10075863" y="3567113"/>
          <p14:tracePt t="30934" x="10064750" y="3529013"/>
          <p14:tracePt t="30942" x="10039350" y="3490913"/>
          <p14:tracePt t="30950" x="10013950" y="3454400"/>
          <p14:tracePt t="30966" x="9952038" y="3328988"/>
          <p14:tracePt t="30974" x="9926638" y="3254375"/>
          <p14:tracePt t="30982" x="9888538" y="3190875"/>
          <p14:tracePt t="30988" x="9852025" y="3141663"/>
          <p14:tracePt t="30997" x="9826625" y="3078163"/>
          <p14:tracePt t="31004" x="9775825" y="3041650"/>
          <p14:tracePt t="31012" x="9713913" y="3016250"/>
          <p14:tracePt t="31020" x="9663113" y="2990850"/>
          <p14:tracePt t="31029" x="9601200" y="2941638"/>
          <p14:tracePt t="31036" x="9525000" y="2890838"/>
          <p14:tracePt t="31047" x="9450388" y="2840038"/>
          <p14:tracePt t="31052" x="9375775" y="2778125"/>
          <p14:tracePt t="31058" x="9250363" y="2703513"/>
          <p14:tracePt t="31066" x="9124950" y="2627313"/>
          <p14:tracePt t="31074" x="8986838" y="2565400"/>
          <p14:tracePt t="31082" x="8886825" y="2527300"/>
          <p14:tracePt t="31090" x="8786813" y="2516188"/>
          <p14:tracePt t="31098" x="8699500" y="2503488"/>
          <p14:tracePt t="31106" x="8612188" y="2478088"/>
          <p14:tracePt t="31114" x="8524875" y="2452688"/>
          <p14:tracePt t="31120" x="8461375" y="2452688"/>
          <p14:tracePt t="31130" x="8412163" y="2427288"/>
          <p14:tracePt t="31136" x="8374063" y="2403475"/>
          <p14:tracePt t="31147" x="8335963" y="2390775"/>
          <p14:tracePt t="31153" x="8299450" y="2365375"/>
          <p14:tracePt t="31160" x="8223250" y="2352675"/>
          <p14:tracePt t="31169" x="8161338" y="2327275"/>
          <p14:tracePt t="31176" x="8074025" y="2303463"/>
          <p14:tracePt t="31182" x="7961313" y="2278063"/>
          <p14:tracePt t="31190" x="7848600" y="2252663"/>
          <p14:tracePt t="31198" x="7748588" y="2227263"/>
          <p14:tracePt t="31206" x="7635875" y="2214563"/>
          <p14:tracePt t="31214" x="7561263" y="2214563"/>
          <p14:tracePt t="31222" x="7485063" y="2214563"/>
          <p14:tracePt t="31230" x="7423150" y="2214563"/>
          <p14:tracePt t="31238" x="7385050" y="2201863"/>
          <p14:tracePt t="31246" x="7323138" y="2190750"/>
          <p14:tracePt t="31252" x="7285038" y="2190750"/>
          <p14:tracePt t="31260" x="7223125" y="2190750"/>
          <p14:tracePt t="31268" x="7172325" y="2190750"/>
          <p14:tracePt t="31276" x="7110413" y="2190750"/>
          <p14:tracePt t="31284" x="7021513" y="2190750"/>
          <p14:tracePt t="31292" x="6921500" y="2190750"/>
          <p14:tracePt t="31300" x="6821488" y="2201863"/>
          <p14:tracePt t="31308" x="6721475" y="2201863"/>
          <p14:tracePt t="31316" x="6596063" y="2214563"/>
          <p14:tracePt t="31322" x="6472238" y="2227263"/>
          <p14:tracePt t="31330" x="6346825" y="2239963"/>
          <p14:tracePt t="31338" x="6246813" y="2278063"/>
          <p14:tracePt t="31346" x="6170613" y="2290763"/>
          <p14:tracePt t="31354" x="6096000" y="2327275"/>
          <p14:tracePt t="31363" x="6021388" y="2365375"/>
          <p14:tracePt t="31370" x="5945188" y="2414588"/>
          <p14:tracePt t="31380" x="5883275" y="2478088"/>
          <p14:tracePt t="31384" x="5821363" y="2552700"/>
          <p14:tracePt t="31392" x="5745163" y="2640013"/>
          <p14:tracePt t="31400" x="5670550" y="2728913"/>
          <p14:tracePt t="31408" x="5583238" y="2803525"/>
          <p14:tracePt t="31416" x="5507038" y="2878138"/>
          <p14:tracePt t="31424" x="5432425" y="2965450"/>
          <p14:tracePt t="31432" x="5357813" y="3028950"/>
          <p14:tracePt t="31440" x="5294313" y="3103563"/>
          <p14:tracePt t="31448" x="5245100" y="3165475"/>
          <p14:tracePt t="31455" x="5207000" y="3241675"/>
          <p14:tracePt t="31464" x="5181600" y="3290888"/>
          <p14:tracePt t="31471" x="5170488" y="3367088"/>
          <p14:tracePt t="31481" x="5170488" y="3416300"/>
          <p14:tracePt t="31487" x="5170488" y="3467100"/>
          <p14:tracePt t="31498" x="5170488" y="3503613"/>
          <p14:tracePt t="31503" x="5194300" y="3579813"/>
          <p14:tracePt t="31511" x="5207000" y="3629025"/>
          <p14:tracePt t="31516" x="5207000" y="3667125"/>
          <p14:tracePt t="31524" x="5219700" y="3703638"/>
          <p14:tracePt t="31533" x="5245100" y="3767138"/>
          <p14:tracePt t="31540" x="5270500" y="3803650"/>
          <p14:tracePt t="31548" x="5281613" y="3841750"/>
          <p14:tracePt t="31557" x="5307013" y="3892550"/>
          <p14:tracePt t="31565" x="5332413" y="3929063"/>
          <p14:tracePt t="31572" x="5357813" y="3954463"/>
          <p14:tracePt t="31581" x="5394325" y="4005263"/>
          <p14:tracePt t="31586" x="5419725" y="4017963"/>
          <p14:tracePt t="31598" x="5457825" y="4054475"/>
          <p14:tracePt t="31602" x="5483225" y="4067175"/>
          <p14:tracePt t="31611" x="5507038" y="4092575"/>
          <p14:tracePt t="31618" x="5519738" y="4092575"/>
          <p14:tracePt t="31627" x="5545138" y="4117975"/>
          <p14:tracePt t="31634" x="5557838" y="4129088"/>
          <p14:tracePt t="31642" x="5570538" y="4129088"/>
          <p14:tracePt t="31649" x="5595938" y="4129088"/>
          <p14:tracePt t="31656" x="5607050" y="4129088"/>
          <p14:tracePt t="31665" x="5619750" y="4129088"/>
          <p14:tracePt t="31673" x="5632450" y="4129088"/>
          <p14:tracePt t="31681" x="5657850" y="4129088"/>
          <p14:tracePt t="31688" x="5670550" y="4129088"/>
          <p14:tracePt t="31698" x="5708650" y="4129088"/>
          <p14:tracePt t="31704" x="5745163" y="4141788"/>
          <p14:tracePt t="31714" x="5808663" y="4167188"/>
          <p14:tracePt t="31718" x="5857875" y="4179888"/>
          <p14:tracePt t="31726" x="5895975" y="4179888"/>
          <p14:tracePt t="31734" x="5945188" y="4179888"/>
          <p14:tracePt t="31742" x="5983288" y="4179888"/>
          <p14:tracePt t="31751" x="6034088" y="4192588"/>
          <p14:tracePt t="31758" x="6070600" y="4192588"/>
          <p14:tracePt t="31766" x="6121400" y="4192588"/>
          <p14:tracePt t="31774" x="6196013" y="4192588"/>
          <p14:tracePt t="31782" x="6246813" y="4192588"/>
          <p14:tracePt t="31788" x="6296025" y="4192588"/>
          <p14:tracePt t="31798" x="6346825" y="4192588"/>
          <p14:tracePt t="31804" x="6383338" y="4192588"/>
          <p14:tracePt t="31815" x="6408738" y="4192588"/>
          <p14:tracePt t="31821" x="6421438" y="4192588"/>
          <p14:tracePt t="31832" x="6446838" y="4192588"/>
          <p14:tracePt t="31837" x="6459538" y="4192588"/>
          <p14:tracePt t="31850" x="6472238" y="4192588"/>
          <p14:tracePt t="31852" x="6496050" y="4192588"/>
          <p14:tracePt t="31859" x="6508750" y="4192588"/>
          <p14:tracePt t="31866" x="6521450" y="4192588"/>
          <p14:tracePt t="31874" x="6534150" y="4192588"/>
          <p14:tracePt t="31882" x="6559550" y="4192588"/>
          <p14:tracePt t="31890" x="6572250" y="4192588"/>
          <p14:tracePt t="31898" x="6584950" y="4192588"/>
          <p14:tracePt t="31914" x="6596063" y="4192588"/>
          <p14:tracePt t="31972" x="6608763" y="4192588"/>
          <p14:tracePt t="31986" x="6621463" y="4192588"/>
          <p14:tracePt t="32002" x="6634163" y="4192588"/>
          <p14:tracePt t="33296" x="6634163" y="4179888"/>
          <p14:tracePt t="33312" x="6621463" y="4179888"/>
          <p14:tracePt t="33321" x="6608763" y="4167188"/>
          <p14:tracePt t="33336" x="6596063" y="4167188"/>
          <p14:tracePt t="33342" x="6584950" y="4154488"/>
          <p14:tracePt t="33353" x="6572250" y="4154488"/>
          <p14:tracePt t="33358" x="6559550" y="4141788"/>
          <p14:tracePt t="33366" x="6546850" y="4141788"/>
          <p14:tracePt t="33374" x="6521450" y="4141788"/>
          <p14:tracePt t="33382" x="6521450" y="4129088"/>
          <p14:tracePt t="33390" x="6496050" y="4129088"/>
          <p14:tracePt t="33406" x="6483350" y="4129088"/>
          <p14:tracePt t="33414" x="6472238" y="4117975"/>
          <p14:tracePt t="33421" x="6459538" y="4117975"/>
          <p14:tracePt t="33430" x="6446838" y="4117975"/>
          <p14:tracePt t="33436" x="6434138" y="4117975"/>
          <p14:tracePt t="33449" x="6421438" y="4105275"/>
          <p14:tracePt t="33453" x="6396038" y="4092575"/>
          <p14:tracePt t="33464" x="6383338" y="4092575"/>
          <p14:tracePt t="33468" x="6370638" y="4092575"/>
          <p14:tracePt t="33474" x="6346825" y="4092575"/>
          <p14:tracePt t="33482" x="6334125" y="4079875"/>
          <p14:tracePt t="33490" x="6321425" y="4079875"/>
          <p14:tracePt t="33499" x="6308725" y="4079875"/>
          <p14:tracePt t="33506" x="6296025" y="4079875"/>
          <p14:tracePt t="33515" x="6283325" y="4079875"/>
          <p14:tracePt t="33522" x="6259513" y="4079875"/>
          <p14:tracePt t="33531" x="6246813" y="4079875"/>
          <p14:tracePt t="33548" x="6234113" y="4079875"/>
          <p14:tracePt t="33552" x="6221413" y="4079875"/>
          <p14:tracePt t="33564" x="6208713" y="4079875"/>
          <p14:tracePt t="33568" x="6183313" y="4079875"/>
          <p14:tracePt t="33576" x="6170613" y="4079875"/>
          <p14:tracePt t="33584" x="6146800" y="4092575"/>
          <p14:tracePt t="33592" x="6134100" y="4105275"/>
          <p14:tracePt t="33600" x="6121400" y="4117975"/>
          <p14:tracePt t="33606" x="6096000" y="4117975"/>
          <p14:tracePt t="33614" x="6083300" y="4129088"/>
          <p14:tracePt t="33622" x="6070600" y="4141788"/>
          <p14:tracePt t="33631" x="6045200" y="4154488"/>
          <p14:tracePt t="33638" x="6034088" y="4167188"/>
          <p14:tracePt t="33648" x="6021388" y="4167188"/>
          <p14:tracePt t="33655" x="6008688" y="4192588"/>
          <p14:tracePt t="33665" x="5995988" y="4205288"/>
          <p14:tracePt t="33670" x="5970588" y="4217988"/>
          <p14:tracePt t="33677" x="5957888" y="4241800"/>
          <p14:tracePt t="33684" x="5957888" y="4254500"/>
          <p14:tracePt t="33693" x="5945188" y="4279900"/>
          <p14:tracePt t="33700" x="5945188" y="4292600"/>
          <p14:tracePt t="33708" x="5945188" y="4305300"/>
          <p14:tracePt t="33716" x="5945188" y="4318000"/>
          <p14:tracePt t="33724" x="5945188" y="4330700"/>
          <p14:tracePt t="33733" x="5945188" y="4341813"/>
          <p14:tracePt t="33740" x="5957888" y="4367213"/>
          <p14:tracePt t="33748" x="5970588" y="4379913"/>
          <p14:tracePt t="33754" x="5983288" y="4392613"/>
          <p14:tracePt t="33764" x="5995988" y="4418013"/>
          <p14:tracePt t="33770" x="6008688" y="4430713"/>
          <p14:tracePt t="33780" x="6034088" y="4454525"/>
          <p14:tracePt t="33798" x="6045200" y="4467225"/>
          <p14:tracePt t="33808" x="6057900" y="4479925"/>
          <p14:tracePt t="33817" x="6057900" y="4492625"/>
          <p14:tracePt t="33837" x="6070600" y="4492625"/>
          <p14:tracePt t="33984" x="6083300" y="4492625"/>
          <p14:tracePt t="34228" x="6057900" y="4492625"/>
          <p14:tracePt t="34237" x="6034088" y="4492625"/>
          <p14:tracePt t="34245" x="6021388" y="4518025"/>
          <p14:tracePt t="34253" x="6008688" y="4518025"/>
          <p14:tracePt t="34263" x="5983288" y="4530725"/>
          <p14:tracePt t="34269" x="5970588" y="4543425"/>
          <p14:tracePt t="34278" x="5945188" y="4554538"/>
          <p14:tracePt t="34283" x="5945188" y="4567238"/>
          <p14:tracePt t="34291" x="5932488" y="4567238"/>
          <p14:tracePt t="34299" x="5921375" y="4579938"/>
          <p14:tracePt t="34322" x="5908675" y="4579938"/>
          <p14:tracePt t="43197" x="5932488" y="4618038"/>
          <p14:tracePt t="43205" x="6021388" y="4705350"/>
          <p14:tracePt t="43213" x="6083300" y="4756150"/>
          <p14:tracePt t="43221" x="6108700" y="4768850"/>
          <p14:tracePt t="43227" x="6121400" y="4779963"/>
          <p14:tracePt t="43235" x="6134100" y="4805363"/>
          <p14:tracePt t="43245" x="6157913" y="4830763"/>
          <p14:tracePt t="43251" x="6170613" y="4843463"/>
          <p14:tracePt t="43263" x="6196013" y="4868863"/>
          <p14:tracePt t="43267" x="6208713" y="4879975"/>
          <p14:tracePt t="43275" x="6234113" y="4905375"/>
          <p14:tracePt t="43282" x="6246813" y="4968875"/>
          <p14:tracePt t="43288" x="6270625" y="5005388"/>
          <p14:tracePt t="43297" x="6296025" y="5030788"/>
          <p14:tracePt t="43306" x="6321425" y="5056188"/>
          <p14:tracePt t="43314" x="6334125" y="5081588"/>
          <p14:tracePt t="43321" x="6359525" y="5092700"/>
          <p14:tracePt t="43329" x="6370638" y="5118100"/>
          <p14:tracePt t="43338" x="6396038" y="5130800"/>
          <p14:tracePt t="43346" x="6408738" y="5156200"/>
          <p14:tracePt t="43352" x="6421438" y="5181600"/>
          <p14:tracePt t="43363" x="6446838" y="5194300"/>
          <p14:tracePt t="43366" x="6472238" y="5218113"/>
          <p14:tracePt t="43375" x="6496050" y="5230813"/>
          <p14:tracePt t="43382" x="6508750" y="5243513"/>
          <p14:tracePt t="43391" x="6521450" y="5256213"/>
          <p14:tracePt t="43398" x="6546850" y="5268913"/>
          <p14:tracePt t="43456" x="6559550" y="5281613"/>
          <p14:tracePt t="43469" x="6559550" y="5294313"/>
          <p14:tracePt t="43477" x="6572250" y="5305425"/>
          <p14:tracePt t="43484" x="6572250" y="5318125"/>
          <p14:tracePt t="43491" x="6584950" y="5343525"/>
          <p14:tracePt t="43498" x="6584950" y="5356225"/>
          <p14:tracePt t="43506" x="6584950" y="5368925"/>
          <p14:tracePt t="43514" x="6584950" y="5381625"/>
          <p14:tracePt t="43522" x="6584950" y="5394325"/>
          <p14:tracePt t="43531" x="6584950" y="5418138"/>
          <p14:tracePt t="43538" x="6584950" y="5430838"/>
          <p14:tracePt t="43547" x="6584950" y="5443538"/>
          <p14:tracePt t="43554" x="6584950" y="5468938"/>
          <p14:tracePt t="43562" x="6584950" y="5481638"/>
          <p14:tracePt t="43569" x="6584950" y="5494338"/>
          <p14:tracePt t="43580" x="6584950" y="5518150"/>
          <p14:tracePt t="43585" x="6572250" y="5518150"/>
          <p14:tracePt t="43595" x="6572250" y="5530850"/>
          <p14:tracePt t="43613" x="6559550" y="5530850"/>
          <p14:tracePt t="43617" x="6559550" y="5543550"/>
          <p14:tracePt t="43631" x="6546850" y="5543550"/>
          <p14:tracePt t="43646" x="6521450" y="5543550"/>
          <p14:tracePt t="43654" x="6521450" y="5556250"/>
          <p14:tracePt t="43663" x="6508750" y="5556250"/>
          <p14:tracePt t="43670" x="6508750" y="5568950"/>
          <p14:tracePt t="43679" x="6496050" y="5568950"/>
          <p14:tracePt t="43686" x="6483350" y="5568950"/>
          <p14:tracePt t="43695" x="6472238" y="5568950"/>
          <p14:tracePt t="43701" x="6446838" y="5568950"/>
          <p14:tracePt t="43712" x="6434138" y="5568950"/>
          <p14:tracePt t="43717" x="6421438" y="5568950"/>
          <p14:tracePt t="43725" x="6408738" y="5568950"/>
          <p14:tracePt t="43732" x="6396038" y="5568950"/>
          <p14:tracePt t="43740" x="6383338" y="5568950"/>
          <p14:tracePt t="43748" x="6370638" y="5556250"/>
          <p14:tracePt t="43754" x="6359525" y="5556250"/>
          <p14:tracePt t="43771" x="6346825" y="5543550"/>
          <p14:tracePt t="43779" x="6334125" y="5543550"/>
          <p14:tracePt t="43787" x="6321425" y="5543550"/>
          <p14:tracePt t="43869" x="6308725" y="5543550"/>
          <p14:tracePt t="43884" x="6296025" y="5543550"/>
          <p14:tracePt t="43891" x="6283325" y="5543550"/>
          <p14:tracePt t="43899" x="6270625" y="5543550"/>
          <p14:tracePt t="43906" x="6246813" y="5530850"/>
          <p14:tracePt t="43922" x="6234113" y="5518150"/>
          <p14:tracePt t="43930" x="6221413" y="5518150"/>
          <p14:tracePt t="43984" x="6208713" y="5518150"/>
          <p14:tracePt t="44136" x="6196013" y="5518150"/>
          <p14:tracePt t="44206" x="6183313" y="5518150"/>
          <p14:tracePt t="44273" x="6170613" y="5518150"/>
          <p14:tracePt t="44408" x="6157913" y="5518150"/>
          <p14:tracePt t="44603" x="6170613" y="5518150"/>
          <p14:tracePt t="44649" x="6170613" y="5507038"/>
          <p14:tracePt t="44657" x="6183313" y="5494338"/>
          <p14:tracePt t="44665" x="6183313" y="5481638"/>
          <p14:tracePt t="44672" x="6183313" y="5468938"/>
          <p14:tracePt t="44680" x="6196013" y="5468938"/>
          <p14:tracePt t="44688" x="6196013" y="5456238"/>
          <p14:tracePt t="44697" x="6196013" y="5443538"/>
          <p14:tracePt t="45497" x="6208713" y="5443538"/>
          <p14:tracePt t="72871" x="6221413" y="5443538"/>
          <p14:tracePt t="72879" x="6346825" y="5418138"/>
          <p14:tracePt t="72888" x="6508750" y="5394325"/>
          <p14:tracePt t="72896" x="6684963" y="5356225"/>
          <p14:tracePt t="72904" x="6897688" y="5305425"/>
          <p14:tracePt t="72911" x="7246938" y="5181600"/>
          <p14:tracePt t="72917" x="7585075" y="5056188"/>
          <p14:tracePt t="72925" x="8061325" y="4943475"/>
          <p14:tracePt t="72933" x="8524875" y="4830763"/>
          <p14:tracePt t="72941" x="9075738" y="4692650"/>
          <p14:tracePt t="72961" x="9952038" y="4567238"/>
          <p14:tracePt t="72965" x="10414000" y="4505325"/>
          <p14:tracePt t="72973" x="10802938" y="4454525"/>
          <p14:tracePt t="72979" x="11115675" y="4443413"/>
          <p14:tracePt t="72990" x="11341100" y="4405313"/>
          <p14:tracePt t="72995" x="11515725" y="4379913"/>
          <p14:tracePt t="73007" x="11641138" y="4367213"/>
          <p14:tracePt t="73011" x="11753850" y="4354513"/>
          <p14:tracePt t="73019" x="11815763" y="4354513"/>
          <p14:tracePt t="73027" x="11879263" y="4354513"/>
          <p14:tracePt t="73035" x="11904663" y="4354513"/>
          <p14:tracePt t="73043" x="11941175" y="4354513"/>
          <p14:tracePt t="73051" x="11953875" y="4341813"/>
          <p14:tracePt t="73058" x="11966575" y="4341813"/>
          <p14:tracePt t="73112" x="11979275" y="4330700"/>
          <p14:tracePt t="73119" x="12017375" y="4305300"/>
          <p14:tracePt t="73127" x="12066588" y="4279900"/>
          <p14:tracePt t="73134" x="12153900" y="4254500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AF0701-850A-4451-AE29-21EFC2A5B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Estudios complementarios</a:t>
            </a:r>
            <a:endParaRPr lang="es-CL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AF40C9E-CC05-4437-A690-76A42728A2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88209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1612FF-86A6-40D7-B2D3-CA5DDD1BD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3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56"/>
    </mc:Choice>
    <mc:Fallback>
      <p:transition spd="slow" advTm="8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0" x="12066588" y="3165475"/>
          <p14:tracePt t="2399" x="12041188" y="3128963"/>
          <p14:tracePt t="2405" x="12028488" y="3116263"/>
          <p14:tracePt t="2414" x="12028488" y="3090863"/>
          <p14:tracePt t="2420" x="12017375" y="3065463"/>
          <p14:tracePt t="2429" x="12004675" y="3041650"/>
          <p14:tracePt t="2436" x="11991975" y="3016250"/>
          <p14:tracePt t="2445" x="11966575" y="2965450"/>
          <p14:tracePt t="2453" x="11928475" y="2890838"/>
          <p14:tracePt t="2462" x="11879263" y="2816225"/>
          <p14:tracePt t="2468" x="11804650" y="2752725"/>
          <p14:tracePt t="2478" x="11715750" y="2690813"/>
          <p14:tracePt t="2484" x="11615738" y="2603500"/>
          <p14:tracePt t="2490" x="11528425" y="2540000"/>
          <p14:tracePt t="2497" x="11441113" y="2490788"/>
          <p14:tracePt t="2506" x="11366500" y="2439988"/>
          <p14:tracePt t="2513" x="11290300" y="2403475"/>
          <p14:tracePt t="2521" x="11215688" y="2378075"/>
          <p14:tracePt t="2529" x="11141075" y="2314575"/>
          <p14:tracePt t="2537" x="11041063" y="2252663"/>
          <p14:tracePt t="2546" x="10952163" y="2165350"/>
          <p14:tracePt t="2551" x="10839450" y="2078038"/>
          <p14:tracePt t="2562" x="10702925" y="2001838"/>
          <p14:tracePt t="2567" x="10602913" y="1952625"/>
          <p14:tracePt t="2579" x="10464800" y="1927225"/>
          <p14:tracePt t="2584" x="10313988" y="1889125"/>
          <p14:tracePt t="2596" x="10126663" y="1865313"/>
          <p14:tracePt t="2599" x="9875838" y="1852613"/>
          <p14:tracePt t="2611" x="9701213" y="1839913"/>
          <p14:tracePt t="2615" x="9401175" y="1801813"/>
          <p14:tracePt t="2621" x="9099550" y="1739900"/>
          <p14:tracePt t="2629" x="8937625" y="1701800"/>
          <p14:tracePt t="2637" x="8763000" y="1639888"/>
          <p14:tracePt t="2646" x="8561388" y="1601788"/>
          <p14:tracePt t="2653" x="8361363" y="1552575"/>
          <p14:tracePt t="2662" x="8123238" y="1501775"/>
          <p14:tracePt t="2669" x="7897813" y="1450975"/>
          <p14:tracePt t="2678" x="7723188" y="1414463"/>
          <p14:tracePt t="2684" x="7548563" y="1350963"/>
          <p14:tracePt t="2694" x="7323138" y="1327150"/>
          <p14:tracePt t="2700" x="7072313" y="1301750"/>
          <p14:tracePt t="2711" x="6884988" y="1276350"/>
          <p14:tracePt t="2716" x="6734175" y="1250950"/>
          <p14:tracePt t="2724" x="6584950" y="1214438"/>
          <p14:tracePt t="2731" x="6483350" y="1189038"/>
          <p14:tracePt t="2739" x="6408738" y="1189038"/>
          <p14:tracePt t="2747" x="6359525" y="1189038"/>
          <p14:tracePt t="2754" x="6334125" y="1189038"/>
          <p14:tracePt t="2761" x="6321425" y="1189038"/>
          <p14:tracePt t="2769" x="6296025" y="1189038"/>
          <p14:tracePt t="2778" x="6283325" y="1201738"/>
          <p14:tracePt t="2785" x="6246813" y="1214438"/>
          <p14:tracePt t="2795" x="6208713" y="1214438"/>
          <p14:tracePt t="2801" x="6157913" y="1238250"/>
          <p14:tracePt t="2811" x="6108700" y="1238250"/>
          <p14:tracePt t="2816" x="6057900" y="1238250"/>
          <p14:tracePt t="2824" x="6034088" y="1238250"/>
          <p14:tracePt t="2832" x="6021388" y="1238250"/>
          <p14:tracePt t="2840" x="5995988" y="1238250"/>
          <p14:tracePt t="2847" x="5983288" y="1238250"/>
          <p14:tracePt t="2883" x="5970588" y="1238250"/>
          <p14:tracePt t="2889" x="5957888" y="1238250"/>
          <p14:tracePt t="2917" x="5945188" y="1238250"/>
          <p14:tracePt t="2925" x="5932488" y="1238250"/>
          <p14:tracePt t="2942" x="5921375" y="1238250"/>
          <p14:tracePt t="3135" x="5908675" y="1238250"/>
          <p14:tracePt t="3153" x="5895975" y="1250950"/>
          <p14:tracePt t="3162" x="5895975" y="1263650"/>
          <p14:tracePt t="3181" x="5883275" y="1276350"/>
          <p14:tracePt t="3197" x="5883275" y="1289050"/>
          <p14:tracePt t="3206" x="5870575" y="1301750"/>
          <p14:tracePt t="3214" x="5857875" y="1314450"/>
          <p14:tracePt t="3221" x="5832475" y="1339850"/>
          <p14:tracePt t="3236" x="5821363" y="1350963"/>
          <p14:tracePt t="3245" x="5808663" y="1363663"/>
          <p14:tracePt t="3262" x="5795963" y="1376363"/>
          <p14:tracePt t="3276" x="5783263" y="1401763"/>
          <p14:tracePt t="3290" x="5770563" y="1414463"/>
          <p14:tracePt t="3309" x="5757863" y="1414463"/>
          <p14:tracePt t="3321" x="5757863" y="1427163"/>
          <p14:tracePt t="3349" x="5757863" y="1439863"/>
          <p14:tracePt t="3441" x="5757863" y="1450975"/>
          <p14:tracePt t="3461" x="5757863" y="1463675"/>
          <p14:tracePt t="3470" x="5757863" y="1476375"/>
          <p14:tracePt t="3478" x="5757863" y="1489075"/>
          <p14:tracePt t="3485" x="5757863" y="1514475"/>
          <p14:tracePt t="3495" x="5757863" y="1527175"/>
          <p14:tracePt t="3500" x="5757863" y="1539875"/>
          <p14:tracePt t="3511" x="5757863" y="1552575"/>
          <p14:tracePt t="3515" x="5757863" y="1589088"/>
          <p14:tracePt t="3525" x="5757863" y="1601788"/>
          <p14:tracePt t="3531" x="5757863" y="1614488"/>
          <p14:tracePt t="3539" x="5757863" y="1627188"/>
          <p14:tracePt t="3548" x="5757863" y="1652588"/>
          <p14:tracePt t="3555" x="5757863" y="1663700"/>
          <p14:tracePt t="3562" x="5757863" y="1689100"/>
          <p14:tracePt t="3569" x="5757863" y="1701800"/>
          <p14:tracePt t="3578" x="5757863" y="1727200"/>
          <p14:tracePt t="3585" x="5745163" y="1739900"/>
          <p14:tracePt t="3595" x="5745163" y="1752600"/>
          <p14:tracePt t="3601" x="5745163" y="1765300"/>
          <p14:tracePt t="3611" x="5745163" y="1776413"/>
          <p14:tracePt t="4096" x="5745163" y="1765300"/>
          <p14:tracePt t="4121" x="5732463" y="1752600"/>
          <p14:tracePt t="4129" x="5719763" y="1752600"/>
          <p14:tracePt t="4149" x="5708650" y="1752600"/>
          <p14:tracePt t="4165" x="5695950" y="1752600"/>
          <p14:tracePt t="4199" x="5683250" y="1752600"/>
          <p14:tracePt t="4215" x="5670550" y="1752600"/>
          <p14:tracePt t="80454" x="5657850" y="1752600"/>
          <p14:tracePt t="80461" x="5445125" y="1663700"/>
          <p14:tracePt t="80469" x="5194300" y="1589088"/>
          <p14:tracePt t="80481" x="5006975" y="1501775"/>
          <p14:tracePt t="80485" x="4756150" y="1414463"/>
          <p14:tracePt t="80490" x="4556125" y="1339850"/>
          <p14:tracePt t="80498" x="4368800" y="1263650"/>
          <p14:tracePt t="80506" x="4092575" y="1201738"/>
          <p14:tracePt t="80514" x="3879850" y="1089025"/>
          <p14:tracePt t="80523" x="3592513" y="1001713"/>
          <p14:tracePt t="80531" x="3317875" y="889000"/>
          <p14:tracePt t="80538" x="3092450" y="801688"/>
          <p14:tracePt t="80547" x="2879725" y="725488"/>
          <p14:tracePt t="80552" x="2678113" y="650875"/>
          <p14:tracePt t="80563" x="2478088" y="612775"/>
          <p14:tracePt t="80568" x="2316163" y="563563"/>
          <p14:tracePt t="80580" x="2216150" y="512763"/>
          <p14:tracePt t="80585" x="2127250" y="463550"/>
          <p14:tracePt t="80596" x="2052638" y="412750"/>
          <p14:tracePt t="80600" x="1978025" y="363538"/>
          <p14:tracePt t="80609" x="1903413" y="325438"/>
          <p14:tracePt t="80617" x="1827213" y="300038"/>
          <p14:tracePt t="80622" x="1778000" y="287338"/>
          <p14:tracePt t="80630" x="1714500" y="263525"/>
          <p14:tracePt t="80638" x="1639888" y="250825"/>
          <p14:tracePt t="80647" x="1565275" y="225425"/>
          <p14:tracePt t="80654" x="1501775" y="200025"/>
          <p14:tracePt t="80663" x="1414463" y="174625"/>
          <p14:tracePt t="80670" x="1301750" y="138113"/>
          <p14:tracePt t="80679" x="1201738" y="74613"/>
          <p14:tracePt t="80687" x="1101725" y="50800"/>
          <p14:tracePt t="80697" x="1027113" y="25400"/>
          <p14:tracePt t="80700" x="950913" y="0"/>
          <p14:tracePt t="81656" x="5695950" y="112713"/>
          <p14:tracePt t="81656" x="6859588" y="300038"/>
          <p14:tracePt t="81656" x="8324850" y="538163"/>
          <p14:tracePt t="81656" x="9726613" y="650875"/>
          <p14:tracePt t="81656" x="11315700" y="700088"/>
        </p14:tracePtLst>
      </p14:laserTraceLst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8EEC4-40B0-4360-8A7B-319792EB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73" y="320675"/>
            <a:ext cx="11407487" cy="1325563"/>
          </a:xfrm>
        </p:spPr>
        <p:txBody>
          <a:bodyPr>
            <a:normAutofit/>
          </a:bodyPr>
          <a:lstStyle/>
          <a:p>
            <a:r>
              <a:rPr lang="es-CL" sz="5400"/>
              <a:t>Neuroimagen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32B78-23DD-4E77-8B9C-7779E3BF2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4E38BC2A-5971-4691-ACFE-473042EA69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233892"/>
              </p:ext>
            </p:extLst>
          </p:nvPr>
        </p:nvGraphicFramePr>
        <p:xfrm>
          <a:off x="815636" y="1332855"/>
          <a:ext cx="10560728" cy="5525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Estrella: 5 puntas 3">
            <a:extLst>
              <a:ext uri="{FF2B5EF4-FFF2-40B4-BE49-F238E27FC236}">
                <a16:creationId xmlns:a16="http://schemas.microsoft.com/office/drawing/2014/main" id="{B359FC53-2994-4DEC-A41D-3DBF60B40630}"/>
              </a:ext>
            </a:extLst>
          </p:cNvPr>
          <p:cNvSpPr/>
          <p:nvPr/>
        </p:nvSpPr>
        <p:spPr>
          <a:xfrm>
            <a:off x="6540285" y="1239864"/>
            <a:ext cx="774915" cy="712922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0C6F1DE-A54A-4EC2-8BA5-7612E5879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9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29"/>
    </mc:Choice>
    <mc:Fallback>
      <p:transition spd="slow" advTm="10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218" x="174625" y="4379913"/>
          <p14:tracePt t="65225" x="200025" y="4367213"/>
          <p14:tracePt t="65234" x="212725" y="4354513"/>
          <p14:tracePt t="65241" x="238125" y="4341813"/>
          <p14:tracePt t="65249" x="250825" y="4330700"/>
          <p14:tracePt t="65255" x="263525" y="4318000"/>
          <p14:tracePt t="65329" x="274638" y="4318000"/>
          <p14:tracePt t="65339" x="312738" y="4341813"/>
          <p14:tracePt t="65346" x="376238" y="4379913"/>
          <p14:tracePt t="65354" x="425450" y="4430713"/>
          <p14:tracePt t="65361" x="512763" y="4492625"/>
          <p14:tracePt t="65370" x="600075" y="4530725"/>
          <p14:tracePt t="65377" x="701675" y="4554538"/>
          <p14:tracePt t="65385" x="814388" y="4567238"/>
          <p14:tracePt t="65391" x="989013" y="4605338"/>
          <p14:tracePt t="65399" x="1176338" y="4656138"/>
          <p14:tracePt t="65407" x="1352550" y="4718050"/>
          <p14:tracePt t="65414" x="1539875" y="4730750"/>
          <p14:tracePt t="65423" x="1701800" y="4730750"/>
          <p14:tracePt t="65430" x="1878013" y="4692650"/>
          <p14:tracePt t="65440" x="2027238" y="4667250"/>
          <p14:tracePt t="65446" x="2127250" y="4667250"/>
          <p14:tracePt t="65453" x="2216150" y="4679950"/>
          <p14:tracePt t="65461" x="2265363" y="4705350"/>
          <p14:tracePt t="65468" x="2290763" y="4705350"/>
          <p14:tracePt t="65493" x="2303463" y="4705350"/>
          <p14:tracePt t="65501" x="2316163" y="4692650"/>
          <p14:tracePt t="65509" x="2328863" y="4679950"/>
          <p14:tracePt t="65515" x="2339975" y="4667250"/>
          <p14:tracePt t="65523" x="2365375" y="4656138"/>
          <p14:tracePt t="65531" x="2378075" y="4630738"/>
          <p14:tracePt t="65539" x="2390775" y="4618038"/>
          <p14:tracePt t="65547" x="2416175" y="4605338"/>
          <p14:tracePt t="65556" x="2428875" y="4567238"/>
          <p14:tracePt t="65562" x="2452688" y="4543425"/>
          <p14:tracePt t="65572" x="2465388" y="4518025"/>
          <p14:tracePt t="65579" x="2490788" y="4492625"/>
          <p14:tracePt t="65590" x="2490788" y="4479925"/>
          <p14:tracePt t="65606" x="2490788" y="4467225"/>
          <p14:tracePt t="65613" x="2490788" y="4454525"/>
          <p14:tracePt t="65741" x="2490788" y="4443413"/>
          <p14:tracePt t="65749" x="2452688" y="4418013"/>
          <p14:tracePt t="65758" x="2403475" y="4392613"/>
          <p14:tracePt t="65765" x="2352675" y="4367213"/>
          <p14:tracePt t="65774" x="2316163" y="4354513"/>
          <p14:tracePt t="65781" x="2278063" y="4330700"/>
          <p14:tracePt t="65791" x="2228850" y="4305300"/>
          <p14:tracePt t="65795" x="2178050" y="4292600"/>
          <p14:tracePt t="65803" x="2103438" y="4279900"/>
          <p14:tracePt t="65811" x="2039938" y="4267200"/>
          <p14:tracePt t="65818" x="1952625" y="4241800"/>
          <p14:tracePt t="65827" x="1878013" y="4217988"/>
          <p14:tracePt t="65835" x="1801813" y="4217988"/>
          <p14:tracePt t="65843" x="1765300" y="4217988"/>
          <p14:tracePt t="65849" x="1752600" y="4217988"/>
          <p14:tracePt t="65857" x="1739900" y="4217988"/>
          <p14:tracePt t="65865" x="1727200" y="4217988"/>
          <p14:tracePt t="65874" x="1727200" y="4230688"/>
          <p14:tracePt t="65880" x="1714500" y="4230688"/>
          <p14:tracePt t="65889" x="1701800" y="4241800"/>
          <p14:tracePt t="65897" x="1689100" y="4254500"/>
          <p14:tracePt t="65906" x="1677988" y="4254500"/>
          <p14:tracePt t="65913" x="1665288" y="4267200"/>
          <p14:tracePt t="65918" x="1665288" y="4279900"/>
          <p14:tracePt t="65927" x="1639888" y="4305300"/>
          <p14:tracePt t="65934" x="1627188" y="4318000"/>
          <p14:tracePt t="65943" x="1601788" y="4341813"/>
          <p14:tracePt t="65950" x="1589088" y="4354513"/>
          <p14:tracePt t="65959" x="1565275" y="4367213"/>
          <p14:tracePt t="65967" x="1552575" y="4379913"/>
          <p14:tracePt t="65975" x="1539875" y="4392613"/>
          <p14:tracePt t="65980" x="1514475" y="4392613"/>
          <p14:tracePt t="65989" x="1501775" y="4405313"/>
          <p14:tracePt t="65997" x="1489075" y="4430713"/>
          <p14:tracePt t="66006" x="1452563" y="4430713"/>
          <p14:tracePt t="66013" x="1439863" y="4443413"/>
          <p14:tracePt t="66023" x="1427163" y="4454525"/>
          <p14:tracePt t="66029" x="1401763" y="4467225"/>
          <p14:tracePt t="66040" x="1389063" y="4479925"/>
          <p14:tracePt t="66045" x="1363663" y="4492625"/>
          <p14:tracePt t="66050" x="1352550" y="4505325"/>
          <p14:tracePt t="66059" x="1339850" y="4518025"/>
          <p14:tracePt t="66067" x="1314450" y="4543425"/>
          <p14:tracePt t="66075" x="1301750" y="4554538"/>
          <p14:tracePt t="66082" x="1276350" y="4579938"/>
          <p14:tracePt t="66091" x="1276350" y="4618038"/>
          <p14:tracePt t="66099" x="1263650" y="4643438"/>
          <p14:tracePt t="66107" x="1252538" y="4679950"/>
          <p14:tracePt t="66113" x="1239838" y="4705350"/>
          <p14:tracePt t="66123" x="1227138" y="4743450"/>
          <p14:tracePt t="66129" x="1214438" y="4805363"/>
          <p14:tracePt t="66139" x="1201738" y="4856163"/>
          <p14:tracePt t="66145" x="1189038" y="4905375"/>
          <p14:tracePt t="66153" x="1189038" y="4981575"/>
          <p14:tracePt t="66161" x="1189038" y="5043488"/>
          <p14:tracePt t="66169" x="1189038" y="5118100"/>
          <p14:tracePt t="66177" x="1189038" y="5168900"/>
          <p14:tracePt t="66182" x="1189038" y="5218113"/>
          <p14:tracePt t="66191" x="1189038" y="5268913"/>
          <p14:tracePt t="66199" x="1201738" y="5356225"/>
          <p14:tracePt t="66207" x="1201738" y="5407025"/>
          <p14:tracePt t="66214" x="1214438" y="5456238"/>
          <p14:tracePt t="66223" x="1227138" y="5518150"/>
          <p14:tracePt t="66231" x="1239838" y="5581650"/>
          <p14:tracePt t="66239" x="1252538" y="5643563"/>
          <p14:tracePt t="66245" x="1263650" y="5694363"/>
          <p14:tracePt t="66253" x="1276350" y="5756275"/>
          <p14:tracePt t="66262" x="1301750" y="5807075"/>
          <p14:tracePt t="66269" x="1327150" y="5868988"/>
          <p14:tracePt t="66277" x="1352550" y="5907088"/>
          <p14:tracePt t="66284" x="1363663" y="5919788"/>
          <p14:tracePt t="66293" x="1376363" y="5945188"/>
          <p14:tracePt t="66300" x="1414463" y="5956300"/>
          <p14:tracePt t="66309" x="1427163" y="5981700"/>
          <p14:tracePt t="66314" x="1452563" y="5994400"/>
          <p14:tracePt t="66323" x="1501775" y="6019800"/>
          <p14:tracePt t="66331" x="1565275" y="6045200"/>
          <p14:tracePt t="66339" x="1639888" y="6069013"/>
          <p14:tracePt t="66347" x="1714500" y="6094413"/>
          <p14:tracePt t="66356" x="1790700" y="6145213"/>
          <p14:tracePt t="66363" x="1865313" y="6181725"/>
          <p14:tracePt t="66373" x="1939925" y="6194425"/>
          <p14:tracePt t="66377" x="2039938" y="6232525"/>
          <p14:tracePt t="66384" x="2127250" y="6257925"/>
          <p14:tracePt t="66393" x="2216150" y="6281738"/>
          <p14:tracePt t="66400" x="2303463" y="6281738"/>
          <p14:tracePt t="66409" x="2365375" y="6281738"/>
          <p14:tracePt t="66417" x="2441575" y="6281738"/>
          <p14:tracePt t="66425" x="2516188" y="6294438"/>
          <p14:tracePt t="66433" x="2628900" y="6319838"/>
          <p14:tracePt t="66441" x="2690813" y="6319838"/>
          <p14:tracePt t="66447" x="2778125" y="6345238"/>
          <p14:tracePt t="66456" x="2867025" y="6345238"/>
          <p14:tracePt t="66463" x="2992438" y="6381750"/>
          <p14:tracePt t="66473" x="3092450" y="6407150"/>
          <p14:tracePt t="66479" x="3192463" y="6432550"/>
          <p14:tracePt t="66489" x="3341688" y="6457950"/>
          <p14:tracePt t="66495" x="3517900" y="6494463"/>
          <p14:tracePt t="66503" x="3679825" y="6507163"/>
          <p14:tracePt t="66509" x="3830638" y="6507163"/>
          <p14:tracePt t="66517" x="3930650" y="6507163"/>
          <p14:tracePt t="66525" x="4017963" y="6483350"/>
          <p14:tracePt t="66533" x="4092575" y="6457950"/>
          <p14:tracePt t="66540" x="4181475" y="6457950"/>
          <p14:tracePt t="66549" x="4268788" y="6432550"/>
          <p14:tracePt t="66557" x="4343400" y="6407150"/>
          <p14:tracePt t="66565" x="4406900" y="6381750"/>
          <p14:tracePt t="66573" x="4481513" y="6357938"/>
          <p14:tracePt t="66579" x="4543425" y="6332538"/>
          <p14:tracePt t="66589" x="4581525" y="6281738"/>
          <p14:tracePt t="66596" x="4606925" y="6257925"/>
          <p14:tracePt t="66603" x="4619625" y="6232525"/>
          <p14:tracePt t="66611" x="4630738" y="6181725"/>
          <p14:tracePt t="66618" x="4643438" y="6119813"/>
          <p14:tracePt t="66627" x="4656138" y="6056313"/>
          <p14:tracePt t="66635" x="4668838" y="5981700"/>
          <p14:tracePt t="66640" x="4681538" y="5894388"/>
          <p14:tracePt t="66649" x="4706938" y="5832475"/>
          <p14:tracePt t="66657" x="4706938" y="5768975"/>
          <p14:tracePt t="66664" x="4719638" y="5668963"/>
          <p14:tracePt t="66673" x="4719638" y="5607050"/>
          <p14:tracePt t="66681" x="4719638" y="5518150"/>
          <p14:tracePt t="66689" x="4694238" y="5430838"/>
          <p14:tracePt t="66697" x="4643438" y="5356225"/>
          <p14:tracePt t="66706" x="4594225" y="5281613"/>
          <p14:tracePt t="66711" x="4518025" y="5218113"/>
          <p14:tracePt t="66718" x="4418013" y="5168900"/>
          <p14:tracePt t="66727" x="4330700" y="5105400"/>
          <p14:tracePt t="66735" x="4243388" y="5056188"/>
          <p14:tracePt t="66743" x="4168775" y="5005388"/>
          <p14:tracePt t="66750" x="4081463" y="4981575"/>
          <p14:tracePt t="66759" x="4005263" y="4956175"/>
          <p14:tracePt t="66766" x="3956050" y="4943475"/>
          <p14:tracePt t="66773" x="3892550" y="4918075"/>
          <p14:tracePt t="66781" x="3867150" y="4892675"/>
          <p14:tracePt t="66790" x="3817938" y="4879975"/>
          <p14:tracePt t="66797" x="3756025" y="4856163"/>
          <p14:tracePt t="66806" x="3679825" y="4830763"/>
          <p14:tracePt t="66813" x="3605213" y="4779963"/>
          <p14:tracePt t="66822" x="3517900" y="4718050"/>
          <p14:tracePt t="66829" x="3429000" y="4656138"/>
          <p14:tracePt t="66839" x="3354388" y="4618038"/>
          <p14:tracePt t="66843" x="3279775" y="4605338"/>
          <p14:tracePt t="66850" x="3241675" y="4592638"/>
          <p14:tracePt t="66859" x="3228975" y="4579938"/>
          <p14:tracePt t="66867" x="3205163" y="4579938"/>
          <p14:tracePt t="66875" x="3179763" y="4567238"/>
          <p14:tracePt t="66883" x="3154363" y="4567238"/>
          <p14:tracePt t="66891" x="3116263" y="4567238"/>
          <p14:tracePt t="66899" x="3092450" y="4567238"/>
          <p14:tracePt t="66906" x="3067050" y="4567238"/>
          <p14:tracePt t="66913" x="3041650" y="4567238"/>
          <p14:tracePt t="66922" x="3003550" y="4567238"/>
          <p14:tracePt t="66929" x="2979738" y="4567238"/>
          <p14:tracePt t="66939" x="2941638" y="4567238"/>
          <p14:tracePt t="66945" x="2903538" y="4567238"/>
          <p14:tracePt t="66953" x="2879725" y="4567238"/>
          <p14:tracePt t="66961" x="2816225" y="4567238"/>
          <p14:tracePt t="66969" x="2778125" y="4567238"/>
          <p14:tracePt t="66975" x="2741613" y="4567238"/>
          <p14:tracePt t="66982" x="2703513" y="4567238"/>
          <p14:tracePt t="66991" x="2678113" y="4567238"/>
          <p14:tracePt t="66998" x="2654300" y="4567238"/>
          <p14:tracePt t="67007" x="2616200" y="4579938"/>
          <p14:tracePt t="67015" x="2541588" y="4579938"/>
          <p14:tracePt t="67023" x="2478088" y="4579938"/>
          <p14:tracePt t="67031" x="2403475" y="4579938"/>
          <p14:tracePt t="67038" x="2339975" y="4579938"/>
          <p14:tracePt t="67045" x="2239963" y="4579938"/>
          <p14:tracePt t="67056" x="2139950" y="4579938"/>
          <p14:tracePt t="67060" x="2027238" y="4567238"/>
          <p14:tracePt t="67068" x="1952625" y="4567238"/>
          <p14:tracePt t="67077" x="1903413" y="4567238"/>
          <p14:tracePt t="67084" x="1878013" y="4567238"/>
          <p14:tracePt t="67093" x="1852613" y="4567238"/>
          <p14:tracePt t="67107" x="1827213" y="4579938"/>
          <p14:tracePt t="67115" x="1814513" y="4579938"/>
          <p14:tracePt t="67123" x="1801813" y="4605338"/>
          <p14:tracePt t="67131" x="1778000" y="4618038"/>
          <p14:tracePt t="67139" x="1765300" y="4643438"/>
          <p14:tracePt t="67147" x="1739900" y="4656138"/>
          <p14:tracePt t="67156" x="1727200" y="4679950"/>
          <p14:tracePt t="67163" x="1701800" y="4692650"/>
          <p14:tracePt t="67169" x="1665288" y="4705350"/>
          <p14:tracePt t="67177" x="1652588" y="4718050"/>
          <p14:tracePt t="67184" x="1639888" y="4730750"/>
          <p14:tracePt t="67193" x="1614488" y="4743450"/>
          <p14:tracePt t="67200" x="1614488" y="4756150"/>
          <p14:tracePt t="67209" x="1589088" y="4768850"/>
          <p14:tracePt t="67216" x="1589088" y="4779963"/>
          <p14:tracePt t="67225" x="1589088" y="4792663"/>
          <p14:tracePt t="67233" x="1577975" y="4818063"/>
          <p14:tracePt t="67239" x="1552575" y="4843463"/>
          <p14:tracePt t="67247" x="1539875" y="4856163"/>
          <p14:tracePt t="67256" x="1527175" y="4868863"/>
          <p14:tracePt t="67687" x="1527175" y="4879975"/>
          <p14:tracePt t="67695" x="1539875" y="4892675"/>
          <p14:tracePt t="67705" x="1552575" y="4918075"/>
          <p14:tracePt t="67709" x="1565275" y="4918075"/>
          <p14:tracePt t="67717" x="1565275" y="4930775"/>
          <p14:tracePt t="67725" x="1565275" y="4956175"/>
          <p14:tracePt t="67734" x="1565275" y="4968875"/>
          <p14:tracePt t="67741" x="1577975" y="4981575"/>
          <p14:tracePt t="67749" x="1577975" y="4992688"/>
          <p14:tracePt t="67771" x="1577975" y="5018088"/>
          <p14:tracePt t="67783" x="1589088" y="5018088"/>
          <p14:tracePt t="67791" x="1589088" y="5030788"/>
          <p14:tracePt t="67799" x="1589088" y="5043488"/>
          <p14:tracePt t="67807" x="1601788" y="5043488"/>
          <p14:tracePt t="67815" x="1601788" y="5056188"/>
          <p14:tracePt t="67823" x="1601788" y="5068888"/>
          <p14:tracePt t="67830" x="1601788" y="5081588"/>
          <p14:tracePt t="67839" x="1601788" y="5092700"/>
          <p14:tracePt t="67844" x="1601788" y="5105400"/>
          <p14:tracePt t="67856" x="1601788" y="5130800"/>
          <p14:tracePt t="67861" x="1601788" y="5143500"/>
          <p14:tracePt t="67869" x="1614488" y="5156200"/>
          <p14:tracePt t="67884" x="1614488" y="5168900"/>
          <p14:tracePt t="67900" x="1614488" y="5181600"/>
          <p14:tracePt t="67915" x="1614488" y="5194300"/>
          <p14:tracePt t="67923" x="1614488" y="5205413"/>
          <p14:tracePt t="67943" x="1614488" y="5218113"/>
          <p14:tracePt t="67959" x="1614488" y="5230813"/>
          <p14:tracePt t="67967" x="1614488" y="5243513"/>
          <p14:tracePt t="67973" x="1614488" y="5256213"/>
          <p14:tracePt t="67981" x="1614488" y="5268913"/>
          <p14:tracePt t="67997" x="1614488" y="5294313"/>
          <p14:tracePt t="68013" x="1627188" y="5305425"/>
          <p14:tracePt t="68029" x="1627188" y="5318125"/>
          <p14:tracePt t="68273" x="1627188" y="5330825"/>
          <p14:tracePt t="68285" x="1639888" y="5330825"/>
          <p14:tracePt t="68294" x="1639888" y="5343525"/>
          <p14:tracePt t="68301" x="1652588" y="5343525"/>
          <p14:tracePt t="68314" x="1665288" y="5356225"/>
          <p14:tracePt t="68331" x="1677988" y="5356225"/>
          <p14:tracePt t="68347" x="1689100" y="5356225"/>
          <p14:tracePt t="68363" x="1701800" y="5356225"/>
          <p14:tracePt t="68429" x="1714500" y="5356225"/>
          <p14:tracePt t="68479" x="1727200" y="5368925"/>
          <p14:tracePt t="68517" x="1739900" y="5368925"/>
          <p14:tracePt t="68525" x="1752600" y="5368925"/>
          <p14:tracePt t="68545" x="1765300" y="5368925"/>
          <p14:tracePt t="68945" x="1778000" y="5368925"/>
          <p14:tracePt t="68960" x="1778000" y="5356225"/>
          <p14:tracePt t="69015" x="1778000" y="5343525"/>
          <p14:tracePt t="69024" x="1790700" y="5343525"/>
          <p14:tracePt t="69038" x="1801813" y="5343525"/>
          <p14:tracePt t="69054" x="1801813" y="5330825"/>
          <p14:tracePt t="69065" x="1814513" y="5330825"/>
          <p14:tracePt t="69075" x="1814513" y="5318125"/>
          <p14:tracePt t="69112" x="1827213" y="5305425"/>
          <p14:tracePt t="69167" x="1839913" y="5294313"/>
          <p14:tracePt t="69181" x="1852613" y="5281613"/>
          <p14:tracePt t="69189" x="1878013" y="5281613"/>
          <p14:tracePt t="69197" x="1903413" y="5281613"/>
          <p14:tracePt t="69205" x="1927225" y="5281613"/>
          <p14:tracePt t="69213" x="1939925" y="5281613"/>
          <p14:tracePt t="69222" x="1952625" y="5281613"/>
          <p14:tracePt t="69229" x="1978025" y="5281613"/>
          <p14:tracePt t="69309" x="2003425" y="5281613"/>
          <p14:tracePt t="69317" x="2090738" y="5294313"/>
          <p14:tracePt t="69325" x="2178050" y="5318125"/>
          <p14:tracePt t="69333" x="2239963" y="5343525"/>
          <p14:tracePt t="69341" x="2316163" y="5368925"/>
          <p14:tracePt t="69348" x="2390775" y="5381625"/>
          <p14:tracePt t="69356" x="2441575" y="5394325"/>
          <p14:tracePt t="69364" x="2465388" y="5407025"/>
          <p14:tracePt t="69372" x="2490788" y="5407025"/>
          <p14:tracePt t="69457" x="2516188" y="5430838"/>
          <p14:tracePt t="69465" x="2554288" y="5443538"/>
          <p14:tracePt t="69474" x="2578100" y="5456238"/>
          <p14:tracePt t="69482" x="2616200" y="5468938"/>
          <p14:tracePt t="69490" x="2641600" y="5468938"/>
          <p14:tracePt t="69497" x="2654300" y="5494338"/>
          <p14:tracePt t="69504" x="2678113" y="5507038"/>
          <p14:tracePt t="69510" x="2690813" y="5518150"/>
          <p14:tracePt t="69519" x="2703513" y="5530850"/>
          <p14:tracePt t="69526" x="2728913" y="5543550"/>
          <p14:tracePt t="69534" x="2741613" y="5556250"/>
          <p14:tracePt t="69543" x="2754313" y="5556250"/>
          <p14:tracePt t="69550" x="2767013" y="5568950"/>
          <p14:tracePt t="69559" x="2778125" y="5581650"/>
          <p14:tracePt t="69564" x="2790825" y="5581650"/>
          <p14:tracePt t="69572" x="2803525" y="5594350"/>
          <p14:tracePt t="69580" x="2828925" y="5607050"/>
          <p14:tracePt t="69588" x="2867025" y="5619750"/>
          <p14:tracePt t="69596" x="2903538" y="5643563"/>
          <p14:tracePt t="69605" x="2979738" y="5668963"/>
          <p14:tracePt t="69612" x="3041650" y="5694363"/>
          <p14:tracePt t="69621" x="3103563" y="5719763"/>
          <p14:tracePt t="69628" x="3179763" y="5732463"/>
          <p14:tracePt t="69634" x="3241675" y="5756275"/>
          <p14:tracePt t="69642" x="3279775" y="5781675"/>
          <p14:tracePt t="69650" x="3305175" y="5794375"/>
          <p14:tracePt t="69658" x="3328988" y="5819775"/>
          <p14:tracePt t="69666" x="3341688" y="5832475"/>
          <p14:tracePt t="69675" x="3354388" y="5832475"/>
          <p14:tracePt t="69682" x="3367088" y="5832475"/>
          <p14:tracePt t="69705" x="3379788" y="5832475"/>
          <p14:tracePt t="69716" x="3392488" y="5832475"/>
          <p14:tracePt t="69732" x="3405188" y="5832475"/>
          <p14:tracePt t="69740" x="3417888" y="5832475"/>
          <p14:tracePt t="69748" x="3429000" y="5819775"/>
          <p14:tracePt t="69790" x="3441700" y="5807075"/>
          <p14:tracePt t="69798" x="3441700" y="5794375"/>
          <p14:tracePt t="69806" x="3441700" y="5781675"/>
          <p14:tracePt t="69822" x="3441700" y="5768975"/>
          <p14:tracePt t="69830" x="3441700" y="5743575"/>
          <p14:tracePt t="69838" x="3441700" y="5732463"/>
          <p14:tracePt t="69844" x="3441700" y="5719763"/>
          <p14:tracePt t="69854" x="3429000" y="5694363"/>
          <p14:tracePt t="69860" x="3429000" y="5681663"/>
          <p14:tracePt t="69869" x="3405188" y="5656263"/>
          <p14:tracePt t="69876" x="3392488" y="5643563"/>
          <p14:tracePt t="69884" x="3367088" y="5630863"/>
          <p14:tracePt t="69892" x="3354388" y="5607050"/>
          <p14:tracePt t="69898" x="3328988" y="5594350"/>
          <p14:tracePt t="69906" x="3305175" y="5568950"/>
          <p14:tracePt t="69914" x="3279775" y="5556250"/>
          <p14:tracePt t="69922" x="3254375" y="5543550"/>
          <p14:tracePt t="69930" x="3216275" y="5530850"/>
          <p14:tracePt t="69939" x="3192463" y="5530850"/>
          <p14:tracePt t="69946" x="3154363" y="5530850"/>
          <p14:tracePt t="69955" x="3116263" y="5530850"/>
          <p14:tracePt t="69960" x="3079750" y="5530850"/>
          <p14:tracePt t="69968" x="3028950" y="5507038"/>
          <p14:tracePt t="69976" x="2954338" y="5507038"/>
          <p14:tracePt t="69984" x="2890838" y="5507038"/>
          <p14:tracePt t="69992" x="2816225" y="5494338"/>
          <p14:tracePt t="70000" x="2767013" y="5468938"/>
          <p14:tracePt t="70008" x="2690813" y="5443538"/>
          <p14:tracePt t="70016" x="2667000" y="5443538"/>
          <p14:tracePt t="70024" x="2641600" y="5443538"/>
          <p14:tracePt t="70030" x="2628900" y="5443538"/>
          <p14:tracePt t="70039" x="2616200" y="5443538"/>
          <p14:tracePt t="70047" x="2603500" y="5443538"/>
          <p14:tracePt t="70078" x="2590800" y="5443538"/>
          <p14:tracePt t="70086" x="2541588" y="5443538"/>
          <p14:tracePt t="70092" x="2465388" y="5443538"/>
          <p14:tracePt t="70100" x="2403475" y="5443538"/>
          <p14:tracePt t="70108" x="2316163" y="5443538"/>
          <p14:tracePt t="70116" x="2239963" y="5443538"/>
          <p14:tracePt t="70124" x="2190750" y="5430838"/>
          <p14:tracePt t="70132" x="2152650" y="5430838"/>
          <p14:tracePt t="70140" x="2139950" y="5418138"/>
          <p14:tracePt t="70148" x="2116138" y="5407025"/>
          <p14:tracePt t="70156" x="2103438" y="5407025"/>
          <p14:tracePt t="70174" x="2078038" y="5407025"/>
          <p14:tracePt t="70182" x="2065338" y="5381625"/>
          <p14:tracePt t="70190" x="2027238" y="5381625"/>
          <p14:tracePt t="70198" x="1965325" y="5381625"/>
          <p14:tracePt t="70206" x="1890713" y="5368925"/>
          <p14:tracePt t="70214" x="1827213" y="5368925"/>
          <p14:tracePt t="70222" x="1778000" y="5368925"/>
          <p14:tracePt t="70228" x="1739900" y="5368925"/>
          <p14:tracePt t="70237" x="1701800" y="5368925"/>
          <p14:tracePt t="70254" x="1689100" y="5368925"/>
          <p14:tracePt t="70295" x="1677988" y="5381625"/>
          <p14:tracePt t="70303" x="1665288" y="5394325"/>
          <p14:tracePt t="70310" x="1639888" y="5418138"/>
          <p14:tracePt t="70319" x="1627188" y="5430838"/>
          <p14:tracePt t="70326" x="1601788" y="5456238"/>
          <p14:tracePt t="70334" x="1589088" y="5468938"/>
          <p14:tracePt t="70342" x="1577975" y="5494338"/>
          <p14:tracePt t="70350" x="1577975" y="5507038"/>
          <p14:tracePt t="70356" x="1577975" y="5530850"/>
          <p14:tracePt t="70364" x="1577975" y="5556250"/>
          <p14:tracePt t="70372" x="1589088" y="5581650"/>
          <p14:tracePt t="70380" x="1589088" y="5594350"/>
          <p14:tracePt t="70389" x="1614488" y="5607050"/>
          <p14:tracePt t="70426" x="1614488" y="5619750"/>
          <p14:tracePt t="70458" x="1627188" y="5630863"/>
          <p14:tracePt t="70466" x="1639888" y="5643563"/>
          <p14:tracePt t="70474" x="1665288" y="5656263"/>
          <p14:tracePt t="70482" x="1677988" y="5668963"/>
          <p14:tracePt t="70488" x="1689100" y="5694363"/>
          <p14:tracePt t="70496" x="1714500" y="5694363"/>
          <p14:tracePt t="70505" x="1727200" y="5719763"/>
          <p14:tracePt t="70512" x="1752600" y="5732463"/>
          <p14:tracePt t="70533" x="1765300" y="5732463"/>
          <p14:tracePt t="70599" x="1778000" y="5732463"/>
          <p14:tracePt t="70607" x="1827213" y="5743575"/>
          <p14:tracePt t="70615" x="1865313" y="5756275"/>
          <p14:tracePt t="70625" x="1927225" y="5768975"/>
          <p14:tracePt t="70629" x="1978025" y="5781675"/>
          <p14:tracePt t="70640" x="2014538" y="5794375"/>
          <p14:tracePt t="70645" x="2039938" y="5794375"/>
          <p14:tracePt t="70657" x="2065338" y="5807075"/>
          <p14:tracePt t="70661" x="2078038" y="5807075"/>
          <p14:tracePt t="70673" x="2090738" y="5807075"/>
          <p14:tracePt t="70677" x="2116138" y="5807075"/>
          <p14:tracePt t="70691" x="2127250" y="5807075"/>
          <p14:tracePt t="70699" x="2152650" y="5807075"/>
          <p14:tracePt t="70707" x="2165350" y="5807075"/>
          <p14:tracePt t="70715" x="2178050" y="5807075"/>
          <p14:tracePt t="70724" x="2203450" y="5794375"/>
          <p14:tracePt t="70731" x="2239963" y="5794375"/>
          <p14:tracePt t="70740" x="2265363" y="5794375"/>
          <p14:tracePt t="70747" x="2290763" y="5794375"/>
          <p14:tracePt t="70757" x="2303463" y="5794375"/>
          <p14:tracePt t="70761" x="2328863" y="5794375"/>
          <p14:tracePt t="70771" x="2352675" y="5794375"/>
          <p14:tracePt t="70776" x="2378075" y="5794375"/>
          <p14:tracePt t="70785" x="2403475" y="5794375"/>
          <p14:tracePt t="70792" x="2416175" y="5794375"/>
          <p14:tracePt t="70800" x="2441575" y="5794375"/>
          <p14:tracePt t="70808" x="2452688" y="5794375"/>
          <p14:tracePt t="70816" x="2478088" y="5794375"/>
          <p14:tracePt t="70823" x="2490788" y="5794375"/>
          <p14:tracePt t="70830" x="2503488" y="5794375"/>
          <p14:tracePt t="70839" x="2516188" y="5794375"/>
          <p14:tracePt t="70892" x="2541588" y="5807075"/>
          <p14:tracePt t="70900" x="2578100" y="5807075"/>
          <p14:tracePt t="70908" x="2616200" y="5832475"/>
          <p14:tracePt t="70916" x="2654300" y="5843588"/>
          <p14:tracePt t="70925" x="2690813" y="5843588"/>
          <p14:tracePt t="70933" x="2716213" y="5843588"/>
          <p14:tracePt t="70941" x="2741613" y="5843588"/>
          <p14:tracePt t="70948" x="2754313" y="5843588"/>
          <p14:tracePt t="70956" x="2767013" y="5843588"/>
          <p14:tracePt t="71011" x="2778125" y="5843588"/>
          <p14:tracePt t="71025" x="2790825" y="5843588"/>
          <p14:tracePt t="71033" x="2816225" y="5843588"/>
          <p14:tracePt t="71041" x="2854325" y="5843588"/>
          <p14:tracePt t="71049" x="2903538" y="5843588"/>
          <p14:tracePt t="71057" x="2954338" y="5843588"/>
          <p14:tracePt t="71065" x="3003550" y="5843588"/>
          <p14:tracePt t="71073" x="3041650" y="5843588"/>
          <p14:tracePt t="71081" x="3067050" y="5843588"/>
          <p14:tracePt t="71089" x="3079750" y="5843588"/>
          <p14:tracePt t="71095" x="3092450" y="5843588"/>
          <p14:tracePt t="71157" x="3116263" y="5843588"/>
          <p14:tracePt t="71165" x="3154363" y="5843588"/>
          <p14:tracePt t="71175" x="3205163" y="5843588"/>
          <p14:tracePt t="71181" x="3254375" y="5843588"/>
          <p14:tracePt t="71190" x="3292475" y="5843588"/>
          <p14:tracePt t="71197" x="3341688" y="5843588"/>
          <p14:tracePt t="71205" x="3392488" y="5819775"/>
          <p14:tracePt t="71212" x="3441700" y="5807075"/>
          <p14:tracePt t="71221" x="3467100" y="5794375"/>
          <p14:tracePt t="71226" x="3505200" y="5781675"/>
          <p14:tracePt t="71235" x="3517900" y="5768975"/>
          <p14:tracePt t="71243" x="3530600" y="5768975"/>
          <p14:tracePt t="71250" x="3541713" y="5768975"/>
          <p14:tracePt t="71258" x="3541713" y="5756275"/>
          <p14:tracePt t="71282" x="3554413" y="5756275"/>
          <p14:tracePt t="71289" x="3567113" y="5732463"/>
          <p14:tracePt t="71297" x="3592513" y="5732463"/>
          <p14:tracePt t="71305" x="3605213" y="5707063"/>
          <p14:tracePt t="71312" x="3617913" y="5707063"/>
          <p14:tracePt t="71321" x="3654425" y="5681663"/>
          <p14:tracePt t="71328" x="3692525" y="5668963"/>
          <p14:tracePt t="71337" x="3730625" y="5643563"/>
          <p14:tracePt t="71344" x="3767138" y="5630863"/>
          <p14:tracePt t="71351" x="3805238" y="5607050"/>
          <p14:tracePt t="71359" x="3867150" y="5607050"/>
          <p14:tracePt t="71366" x="3892550" y="5594350"/>
          <p14:tracePt t="71375" x="3905250" y="5581650"/>
          <p14:tracePt t="71382" x="3930650" y="5568950"/>
          <p14:tracePt t="71499" x="3930650" y="5556250"/>
          <p14:tracePt t="71601" x="3943350" y="5543550"/>
          <p14:tracePt t="71620" x="3943350" y="5530850"/>
          <p14:tracePt t="71627" x="3943350" y="5518150"/>
          <p14:tracePt t="71647" x="3930650" y="5507038"/>
          <p14:tracePt t="71663" x="3930650" y="5494338"/>
          <p14:tracePt t="71672" x="3917950" y="5494338"/>
          <p14:tracePt t="71680" x="3905250" y="5481638"/>
          <p14:tracePt t="71685" x="3905250" y="5468938"/>
          <p14:tracePt t="71693" x="3892550" y="5468938"/>
          <p14:tracePt t="71701" x="3879850" y="5456238"/>
          <p14:tracePt t="71709" x="3867150" y="5456238"/>
          <p14:tracePt t="71716" x="3843338" y="5443538"/>
          <p14:tracePt t="71725" x="3830638" y="5430838"/>
          <p14:tracePt t="71732" x="3817938" y="5418138"/>
          <p14:tracePt t="71741" x="3792538" y="5418138"/>
          <p14:tracePt t="71749" x="3779838" y="5418138"/>
          <p14:tracePt t="71756" x="3767138" y="5418138"/>
          <p14:tracePt t="71763" x="3743325" y="5407025"/>
          <p14:tracePt t="71772" x="3730625" y="5394325"/>
          <p14:tracePt t="71779" x="3717925" y="5394325"/>
          <p14:tracePt t="71788" x="3692525" y="5394325"/>
          <p14:tracePt t="71795" x="3679825" y="5394325"/>
          <p14:tracePt t="71805" x="3667125" y="5394325"/>
          <p14:tracePt t="71811" x="3643313" y="5394325"/>
          <p14:tracePt t="71817" x="3630613" y="5394325"/>
          <p14:tracePt t="71825" x="3617913" y="5394325"/>
          <p14:tracePt t="71832" x="3592513" y="5394325"/>
          <p14:tracePt t="71841" x="3567113" y="5394325"/>
          <p14:tracePt t="71848" x="3541713" y="5394325"/>
          <p14:tracePt t="71857" x="3517900" y="5394325"/>
          <p14:tracePt t="71864" x="3505200" y="5394325"/>
          <p14:tracePt t="71873" x="3492500" y="5394325"/>
          <p14:tracePt t="71927" x="3479800" y="5394325"/>
          <p14:tracePt t="71935" x="3454400" y="5394325"/>
          <p14:tracePt t="71943" x="3405188" y="5394325"/>
          <p14:tracePt t="71949" x="3341688" y="5407025"/>
          <p14:tracePt t="71957" x="3267075" y="5430838"/>
          <p14:tracePt t="71964" x="3205163" y="5430838"/>
          <p14:tracePt t="71973" x="3154363" y="5430838"/>
          <p14:tracePt t="71980" x="3116263" y="5430838"/>
          <p14:tracePt t="71989" x="3103563" y="5430838"/>
          <p14:tracePt t="72005" x="3092450" y="5430838"/>
          <p14:tracePt t="72042" x="3079750" y="5430838"/>
          <p14:tracePt t="72059" x="3067050" y="5430838"/>
          <p14:tracePt t="72067" x="3016250" y="5418138"/>
          <p14:tracePt t="72075" x="2954338" y="5418138"/>
          <p14:tracePt t="72081" x="2879725" y="5418138"/>
          <p14:tracePt t="72089" x="2816225" y="5418138"/>
          <p14:tracePt t="72097" x="2741613" y="5418138"/>
          <p14:tracePt t="72107" x="2703513" y="5418138"/>
          <p14:tracePt t="72113" x="2678113" y="5418138"/>
          <p14:tracePt t="72123" x="2667000" y="5418138"/>
          <p14:tracePt t="72129" x="2654300" y="5418138"/>
          <p14:tracePt t="72139" x="2641600" y="5418138"/>
          <p14:tracePt t="72151" x="2628900" y="5418138"/>
          <p14:tracePt t="72167" x="2616200" y="5418138"/>
          <p14:tracePt t="72175" x="2590800" y="5430838"/>
          <p14:tracePt t="72183" x="2578100" y="5430838"/>
          <p14:tracePt t="72191" x="2565400" y="5443538"/>
          <p14:tracePt t="72199" x="2528888" y="5443538"/>
          <p14:tracePt t="72207" x="2503488" y="5456238"/>
          <p14:tracePt t="72212" x="2478088" y="5456238"/>
          <p14:tracePt t="72222" x="2452688" y="5456238"/>
          <p14:tracePt t="72229" x="2428875" y="5456238"/>
          <p14:tracePt t="72238" x="2403475" y="5456238"/>
          <p14:tracePt t="72245" x="2365375" y="5456238"/>
          <p14:tracePt t="72256" x="2339975" y="5456238"/>
          <p14:tracePt t="72261" x="2328863" y="5456238"/>
          <p14:tracePt t="72272" x="2316163" y="5443538"/>
          <p14:tracePt t="72277" x="2290763" y="5443538"/>
          <p14:tracePt t="72283" x="2278063" y="5443538"/>
          <p14:tracePt t="72290" x="2265363" y="5418138"/>
          <p14:tracePt t="72298" x="2228850" y="5418138"/>
          <p14:tracePt t="72306" x="2216150" y="5407025"/>
          <p14:tracePt t="72314" x="2203450" y="5394325"/>
          <p14:tracePt t="72322" x="2178050" y="5394325"/>
          <p14:tracePt t="72338" x="2165350" y="5394325"/>
          <p14:tracePt t="72364" x="2152650" y="5394325"/>
          <p14:tracePt t="72372" x="2139950" y="5394325"/>
          <p14:tracePt t="72380" x="2116138" y="5381625"/>
          <p14:tracePt t="72388" x="2052638" y="5381625"/>
          <p14:tracePt t="72396" x="1965325" y="5368925"/>
          <p14:tracePt t="72404" x="1890713" y="5368925"/>
          <p14:tracePt t="72410" x="1801813" y="5356225"/>
          <p14:tracePt t="72421" x="1739900" y="5356225"/>
          <p14:tracePt t="72426" x="1689100" y="5356225"/>
          <p14:tracePt t="72434" x="1665288" y="5356225"/>
          <p14:tracePt t="72442" x="1639888" y="5343525"/>
          <p14:tracePt t="72458" x="1627188" y="5343525"/>
          <p14:tracePt t="72525" x="1601788" y="5368925"/>
          <p14:tracePt t="72533" x="1589088" y="5381625"/>
          <p14:tracePt t="72541" x="1565275" y="5407025"/>
          <p14:tracePt t="72547" x="1552575" y="5418138"/>
          <p14:tracePt t="72557" x="1527175" y="5443538"/>
          <p14:tracePt t="72563" x="1514475" y="5456238"/>
          <p14:tracePt t="72572" x="1501775" y="5468938"/>
          <p14:tracePt t="72579" x="1501775" y="5507038"/>
          <p14:tracePt t="72588" x="1489075" y="5518150"/>
          <p14:tracePt t="72594" x="1476375" y="5530850"/>
          <p14:tracePt t="72605" x="1465263" y="5556250"/>
          <p14:tracePt t="72609" x="1465263" y="5568950"/>
          <p14:tracePt t="72616" x="1452563" y="5581650"/>
          <p14:tracePt t="72625" x="1439863" y="5607050"/>
          <p14:tracePt t="72641" x="1439863" y="5630863"/>
          <p14:tracePt t="72648" x="1439863" y="5643563"/>
          <p14:tracePt t="72657" x="1439863" y="5656263"/>
          <p14:tracePt t="72664" x="1439863" y="5668963"/>
          <p14:tracePt t="72673" x="1465263" y="5681663"/>
          <p14:tracePt t="72678" x="1465263" y="5694363"/>
          <p14:tracePt t="72688" x="1476375" y="5707063"/>
          <p14:tracePt t="72694" x="1476375" y="5719763"/>
          <p14:tracePt t="72705" x="1476375" y="5732463"/>
          <p14:tracePt t="72721" x="1489075" y="5732463"/>
          <p14:tracePt t="72735" x="1501775" y="5732463"/>
          <p14:tracePt t="72744" x="1501775" y="5743575"/>
          <p14:tracePt t="72754" x="1514475" y="5743575"/>
          <p14:tracePt t="72771" x="1539875" y="5756275"/>
          <p14:tracePt t="72776" x="1552575" y="5756275"/>
          <p14:tracePt t="72784" x="1565275" y="5756275"/>
          <p14:tracePt t="72792" x="1589088" y="5756275"/>
          <p14:tracePt t="72800" x="1614488" y="5756275"/>
          <p14:tracePt t="72806" x="1639888" y="5756275"/>
          <p14:tracePt t="72814" x="1665288" y="5756275"/>
          <p14:tracePt t="72822" x="1689100" y="5756275"/>
          <p14:tracePt t="72830" x="1714500" y="5756275"/>
          <p14:tracePt t="72838" x="1727200" y="5756275"/>
          <p14:tracePt t="72846" x="1752600" y="5756275"/>
          <p14:tracePt t="72854" x="1765300" y="5756275"/>
          <p14:tracePt t="72862" x="1778000" y="5756275"/>
          <p14:tracePt t="72870" x="1790700" y="5756275"/>
          <p14:tracePt t="72876" x="1827213" y="5756275"/>
          <p14:tracePt t="72884" x="1852613" y="5756275"/>
          <p14:tracePt t="72892" x="1878013" y="5756275"/>
          <p14:tracePt t="72900" x="1914525" y="5756275"/>
          <p14:tracePt t="72908" x="1965325" y="5756275"/>
          <p14:tracePt t="72916" x="2003425" y="5768975"/>
          <p14:tracePt t="72924" x="2039938" y="5768975"/>
          <p14:tracePt t="72932" x="2078038" y="5781675"/>
          <p14:tracePt t="72940" x="2116138" y="5781675"/>
          <p14:tracePt t="72946" x="2152650" y="5781675"/>
          <p14:tracePt t="72955" x="2178050" y="5781675"/>
          <p14:tracePt t="72962" x="2216150" y="5794375"/>
          <p14:tracePt t="72971" x="2228850" y="5794375"/>
          <p14:tracePt t="72978" x="2252663" y="5794375"/>
          <p14:tracePt t="72987" x="2290763" y="5794375"/>
          <p14:tracePt t="72994" x="2316163" y="5794375"/>
          <p14:tracePt t="73004" x="2339975" y="5794375"/>
          <p14:tracePt t="73008" x="2365375" y="5794375"/>
          <p14:tracePt t="73016" x="2390775" y="5794375"/>
          <p14:tracePt t="73024" x="2428875" y="5794375"/>
          <p14:tracePt t="73032" x="2465388" y="5794375"/>
          <p14:tracePt t="73040" x="2528888" y="5819775"/>
          <p14:tracePt t="73048" x="2578100" y="5832475"/>
          <p14:tracePt t="73057" x="2654300" y="5843588"/>
          <p14:tracePt t="73064" x="2728913" y="5868988"/>
          <p14:tracePt t="73072" x="2790825" y="5881688"/>
          <p14:tracePt t="73078" x="2867025" y="5881688"/>
          <p14:tracePt t="73087" x="2928938" y="5881688"/>
          <p14:tracePt t="73094" x="3003550" y="5881688"/>
          <p14:tracePt t="73104" x="3041650" y="5868988"/>
          <p14:tracePt t="73110" x="3092450" y="5856288"/>
          <p14:tracePt t="73120" x="3116263" y="5856288"/>
          <p14:tracePt t="73126" x="3128963" y="5856288"/>
          <p14:tracePt t="73134" x="3154363" y="5856288"/>
          <p14:tracePt t="73148" x="3167063" y="5843588"/>
          <p14:tracePt t="73169" x="3179763" y="5843588"/>
          <p14:tracePt t="73176" x="3179763" y="5832475"/>
          <p14:tracePt t="73185" x="3192463" y="5832475"/>
          <p14:tracePt t="73192" x="3216275" y="5832475"/>
          <p14:tracePt t="73200" x="3228975" y="5832475"/>
          <p14:tracePt t="73206" x="3267075" y="5832475"/>
          <p14:tracePt t="73214" x="3305175" y="5832475"/>
          <p14:tracePt t="73222" x="3341688" y="5832475"/>
          <p14:tracePt t="73230" x="3405188" y="5832475"/>
          <p14:tracePt t="73238" x="3454400" y="5832475"/>
          <p14:tracePt t="73246" x="3492500" y="5832475"/>
          <p14:tracePt t="73255" x="3517900" y="5832475"/>
          <p14:tracePt t="73262" x="3541713" y="5832475"/>
          <p14:tracePt t="73271" x="3567113" y="5832475"/>
          <p14:tracePt t="73285" x="3579813" y="5832475"/>
          <p14:tracePt t="73355" x="3592513" y="5832475"/>
          <p14:tracePt t="73363" x="3605213" y="5832475"/>
          <p14:tracePt t="73372" x="3617913" y="5832475"/>
          <p14:tracePt t="73379" x="3643313" y="5832475"/>
          <p14:tracePt t="73388" x="3667125" y="5819775"/>
          <p14:tracePt t="73395" x="3692525" y="5819775"/>
          <p14:tracePt t="73401" x="3743325" y="5807075"/>
          <p14:tracePt t="73409" x="3805238" y="5807075"/>
          <p14:tracePt t="73417" x="3843338" y="5807075"/>
          <p14:tracePt t="73425" x="3856038" y="5807075"/>
          <p14:tracePt t="73433" x="3892550" y="5794375"/>
          <p14:tracePt t="73441" x="3905250" y="5781675"/>
          <p14:tracePt t="73449" x="3917950" y="5781675"/>
          <p14:tracePt t="73471" x="3917950" y="5768975"/>
          <p14:tracePt t="73479" x="3917950" y="5756275"/>
          <p14:tracePt t="73489" x="3917950" y="5743575"/>
          <p14:tracePt t="73506" x="3930650" y="5732463"/>
          <p14:tracePt t="73521" x="3943350" y="5719763"/>
          <p14:tracePt t="73533" x="3956050" y="5707063"/>
          <p14:tracePt t="73541" x="3968750" y="5694363"/>
          <p14:tracePt t="73557" x="3979863" y="5681663"/>
          <p14:tracePt t="73577" x="3979863" y="5668963"/>
          <p14:tracePt t="73615" x="3979863" y="5656263"/>
          <p14:tracePt t="73623" x="3992563" y="5656263"/>
          <p14:tracePt t="73636" x="3992563" y="5643563"/>
          <p14:tracePt t="73651" x="4005263" y="5643563"/>
          <p14:tracePt t="73659" x="4005263" y="5630863"/>
          <p14:tracePt t="73665" x="4017963" y="5619750"/>
          <p14:tracePt t="73828" x="4017963" y="5607050"/>
          <p14:tracePt t="73849" x="4005263" y="5594350"/>
          <p14:tracePt t="73858" x="3992563" y="5594350"/>
          <p14:tracePt t="73864" x="3979863" y="5581650"/>
          <p14:tracePt t="73871" x="3956050" y="5568950"/>
          <p14:tracePt t="73879" x="3943350" y="5556250"/>
          <p14:tracePt t="73889" x="3930650" y="5543550"/>
          <p14:tracePt t="73895" x="3905250" y="5530850"/>
          <p14:tracePt t="73907" x="3892550" y="5530850"/>
          <p14:tracePt t="73911" x="3879850" y="5530850"/>
          <p14:tracePt t="73922" x="3856038" y="5518150"/>
          <p14:tracePt t="73928" x="3843338" y="5518150"/>
          <p14:tracePt t="73940" x="3817938" y="5518150"/>
          <p14:tracePt t="73941" x="3805238" y="5518150"/>
          <p14:tracePt t="73948" x="3779838" y="5518150"/>
          <p14:tracePt t="73957" x="3756025" y="5518150"/>
          <p14:tracePt t="73973" x="3730625" y="5518150"/>
          <p14:tracePt t="73980" x="3705225" y="5518150"/>
          <p14:tracePt t="73988" x="3679825" y="5518150"/>
          <p14:tracePt t="73996" x="3667125" y="5518150"/>
          <p14:tracePt t="74003" x="3643313" y="5530850"/>
          <p14:tracePt t="74010" x="3605213" y="5530850"/>
          <p14:tracePt t="74020" x="3592513" y="5543550"/>
          <p14:tracePt t="74027" x="3579813" y="5543550"/>
          <p14:tracePt t="74036" x="3554413" y="5543550"/>
          <p14:tracePt t="74043" x="3541713" y="5543550"/>
          <p14:tracePt t="74050" x="3530600" y="5543550"/>
          <p14:tracePt t="74058" x="3517900" y="5543550"/>
          <p14:tracePt t="74064" x="3479800" y="5543550"/>
          <p14:tracePt t="74072" x="3454400" y="5530850"/>
          <p14:tracePt t="74080" x="3417888" y="5530850"/>
          <p14:tracePt t="74088" x="3392488" y="5530850"/>
          <p14:tracePt t="74096" x="3367088" y="5518150"/>
          <p14:tracePt t="74104" x="3317875" y="5507038"/>
          <p14:tracePt t="74112" x="3279775" y="5494338"/>
          <p14:tracePt t="74121" x="3254375" y="5494338"/>
          <p14:tracePt t="74127" x="3216275" y="5494338"/>
          <p14:tracePt t="74138" x="3167063" y="5494338"/>
          <p14:tracePt t="74143" x="3116263" y="5481638"/>
          <p14:tracePt t="74151" x="3079750" y="5481638"/>
          <p14:tracePt t="74159" x="3016250" y="5481638"/>
          <p14:tracePt t="74166" x="2967038" y="5481638"/>
          <p14:tracePt t="74175" x="2916238" y="5481638"/>
          <p14:tracePt t="74182" x="2879725" y="5481638"/>
          <p14:tracePt t="74191" x="2841625" y="5481638"/>
          <p14:tracePt t="74196" x="2803525" y="5468938"/>
          <p14:tracePt t="74205" x="2754313" y="5468938"/>
          <p14:tracePt t="74212" x="2690813" y="5481638"/>
          <p14:tracePt t="74221" x="2641600" y="5494338"/>
          <p14:tracePt t="74228" x="2565400" y="5494338"/>
          <p14:tracePt t="74237" x="2516188" y="5507038"/>
          <p14:tracePt t="74244" x="2490788" y="5530850"/>
          <p14:tracePt t="74254" x="2428875" y="5543550"/>
          <p14:tracePt t="74259" x="2403475" y="5556250"/>
          <p14:tracePt t="74266" x="2378075" y="5568950"/>
          <p14:tracePt t="74275" x="2365375" y="5581650"/>
          <p14:tracePt t="74282" x="2339975" y="5594350"/>
          <p14:tracePt t="74291" x="2328863" y="5607050"/>
          <p14:tracePt t="74298" x="2316163" y="5607050"/>
          <p14:tracePt t="74307" x="2303463" y="5607050"/>
          <p14:tracePt t="74314" x="2290763" y="5630863"/>
          <p14:tracePt t="74323" x="2278063" y="5630863"/>
          <p14:tracePt t="74328" x="2265363" y="5643563"/>
          <p14:tracePt t="74344" x="2252663" y="5656263"/>
          <p14:tracePt t="74354" x="2239963" y="5656263"/>
          <p14:tracePt t="74399" x="2239963" y="5668963"/>
          <p14:tracePt t="74447" x="2228850" y="5681663"/>
          <p14:tracePt t="74455" x="2216150" y="5681663"/>
          <p14:tracePt t="74504" x="2216150" y="5694363"/>
          <p14:tracePt t="74567" x="2203450" y="5694363"/>
          <p14:tracePt t="74576" x="2203450" y="5707063"/>
          <p14:tracePt t="74597" x="2203450" y="5719763"/>
          <p14:tracePt t="74799" x="2216150" y="5719763"/>
          <p14:tracePt t="74808" x="2216150" y="5732463"/>
          <p14:tracePt t="74816" x="2228850" y="5732463"/>
          <p14:tracePt t="74850" x="2239963" y="5732463"/>
          <p14:tracePt t="74868" x="2265363" y="5743575"/>
          <p14:tracePt t="74876" x="2278063" y="5743575"/>
          <p14:tracePt t="74885" x="2303463" y="5743575"/>
          <p14:tracePt t="74892" x="2352675" y="5743575"/>
          <p14:tracePt t="74900" x="2416175" y="5743575"/>
          <p14:tracePt t="74908" x="2490788" y="5756275"/>
          <p14:tracePt t="74916" x="2565400" y="5768975"/>
          <p14:tracePt t="74924" x="2616200" y="5781675"/>
          <p14:tracePt t="74930" x="2654300" y="5781675"/>
          <p14:tracePt t="74938" x="2667000" y="5781675"/>
          <p14:tracePt t="74955" x="2678113" y="5781675"/>
          <p14:tracePt t="74970" x="2690813" y="5756275"/>
          <p14:tracePt t="74978" x="2703513" y="5743575"/>
          <p14:tracePt t="74987" x="2716213" y="5732463"/>
          <p14:tracePt t="74994" x="2728913" y="5719763"/>
          <p14:tracePt t="75000" x="2767013" y="5694363"/>
          <p14:tracePt t="75008" x="2828925" y="5668963"/>
          <p14:tracePt t="75016" x="2903538" y="5656263"/>
          <p14:tracePt t="75024" x="2979738" y="5630863"/>
          <p14:tracePt t="75032" x="3041650" y="5619750"/>
          <p14:tracePt t="75040" x="3116263" y="5594350"/>
          <p14:tracePt t="75048" x="3167063" y="5581650"/>
          <p14:tracePt t="75057" x="3192463" y="5568950"/>
          <p14:tracePt t="75062" x="3205163" y="5556250"/>
          <p14:tracePt t="75071" x="3216275" y="5530850"/>
          <p14:tracePt t="75078" x="3216275" y="5518150"/>
          <p14:tracePt t="75087" x="3241675" y="5507038"/>
          <p14:tracePt t="75094" x="3254375" y="5481638"/>
          <p14:tracePt t="75103" x="3279775" y="5468938"/>
          <p14:tracePt t="75110" x="3279775" y="5456238"/>
          <p14:tracePt t="75120" x="3305175" y="5443538"/>
          <p14:tracePt t="75126" x="3317875" y="5430838"/>
          <p14:tracePt t="75132" x="3328988" y="5407025"/>
          <p14:tracePt t="75140" x="3341688" y="5407025"/>
          <p14:tracePt t="75148" x="3354388" y="5381625"/>
          <p14:tracePt t="75157" x="3367088" y="5368925"/>
          <p14:tracePt t="75164" x="3367088" y="5356225"/>
          <p14:tracePt t="75173" x="3392488" y="5356225"/>
          <p14:tracePt t="75180" x="3405188" y="5330825"/>
          <p14:tracePt t="75188" x="3429000" y="5318125"/>
          <p14:tracePt t="75194" x="3467100" y="5281613"/>
          <p14:tracePt t="75203" x="3492500" y="5268913"/>
          <p14:tracePt t="75210" x="3517900" y="5243513"/>
          <p14:tracePt t="75219" x="3541713" y="5230813"/>
          <p14:tracePt t="75226" x="3554413" y="5218113"/>
          <p14:tracePt t="75236" x="3579813" y="5194300"/>
          <p14:tracePt t="75242" x="3579813" y="5181600"/>
          <p14:tracePt t="75250" x="3579813" y="5156200"/>
          <p14:tracePt t="75258" x="3579813" y="5143500"/>
          <p14:tracePt t="75264" x="3579813" y="5130800"/>
          <p14:tracePt t="75273" x="3579813" y="5118100"/>
          <p14:tracePt t="75280" x="3579813" y="5092700"/>
          <p14:tracePt t="75288" x="3592513" y="5081588"/>
          <p14:tracePt t="75296" x="3592513" y="5068888"/>
          <p14:tracePt t="75304" x="3592513" y="5043488"/>
          <p14:tracePt t="75312" x="3605213" y="5005388"/>
          <p14:tracePt t="75321" x="3605213" y="4992688"/>
          <p14:tracePt t="75326" x="3605213" y="4981575"/>
          <p14:tracePt t="75336" x="3605213" y="4968875"/>
          <p14:tracePt t="75342" x="3605213" y="4943475"/>
          <p14:tracePt t="75358" x="3592513" y="4918075"/>
          <p14:tracePt t="75374" x="3592513" y="4905375"/>
          <p14:tracePt t="75390" x="3592513" y="4879975"/>
          <p14:tracePt t="75396" x="3592513" y="4868863"/>
          <p14:tracePt t="75405" x="3592513" y="4856163"/>
          <p14:tracePt t="75412" x="3579813" y="4843463"/>
          <p14:tracePt t="75421" x="3579813" y="4818063"/>
          <p14:tracePt t="75428" x="3567113" y="4792663"/>
          <p14:tracePt t="75437" x="3567113" y="4779963"/>
          <p14:tracePt t="75444" x="3567113" y="4756150"/>
          <p14:tracePt t="75453" x="3541713" y="4743450"/>
          <p14:tracePt t="75458" x="3541713" y="4730750"/>
          <p14:tracePt t="75466" x="3541713" y="4705350"/>
          <p14:tracePt t="75474" x="3517900" y="4692650"/>
          <p14:tracePt t="75482" x="3505200" y="4667250"/>
          <p14:tracePt t="75490" x="3492500" y="4656138"/>
          <p14:tracePt t="75498" x="3479800" y="4643438"/>
          <p14:tracePt t="75507" x="3454400" y="4618038"/>
          <p14:tracePt t="75514" x="3441700" y="4605338"/>
          <p14:tracePt t="75522" x="3417888" y="4579938"/>
          <p14:tracePt t="75528" x="3405188" y="4567238"/>
          <p14:tracePt t="75537" x="3379788" y="4543425"/>
          <p14:tracePt t="75544" x="3354388" y="4530725"/>
          <p14:tracePt t="75553" x="3341688" y="4518025"/>
          <p14:tracePt t="75560" x="3317875" y="4492625"/>
          <p14:tracePt t="75570" x="3292475" y="4479925"/>
          <p14:tracePt t="75576" x="3267075" y="4467225"/>
          <p14:tracePt t="75586" x="3241675" y="4454525"/>
          <p14:tracePt t="75590" x="3216275" y="4443413"/>
          <p14:tracePt t="75598" x="3192463" y="4430713"/>
          <p14:tracePt t="75606" x="3179763" y="4418013"/>
          <p14:tracePt t="75614" x="3167063" y="4418013"/>
          <p14:tracePt t="75622" x="3141663" y="4418013"/>
          <p14:tracePt t="75630" x="3128963" y="4418013"/>
          <p14:tracePt t="75638" x="3116263" y="4418013"/>
          <p14:tracePt t="75646" x="3092450" y="4418013"/>
          <p14:tracePt t="75654" x="3067050" y="4418013"/>
          <p14:tracePt t="75660" x="3054350" y="4418013"/>
          <p14:tracePt t="75670" x="3028950" y="4418013"/>
          <p14:tracePt t="75676" x="3003550" y="4430713"/>
          <p14:tracePt t="75686" x="2967038" y="4443413"/>
          <p14:tracePt t="75692" x="2941638" y="4467225"/>
          <p14:tracePt t="75701" x="2916238" y="4479925"/>
          <p14:tracePt t="75708" x="2903538" y="4492625"/>
          <p14:tracePt t="75716" x="2879725" y="4505325"/>
          <p14:tracePt t="75722" x="2867025" y="4530725"/>
          <p14:tracePt t="75730" x="2841625" y="4543425"/>
          <p14:tracePt t="75738" x="2828925" y="4567238"/>
          <p14:tracePt t="75746" x="2803525" y="4579938"/>
          <p14:tracePt t="75754" x="2790825" y="4605338"/>
          <p14:tracePt t="75763" x="2767013" y="4618038"/>
          <p14:tracePt t="75771" x="2728913" y="4643438"/>
          <p14:tracePt t="75778" x="2716213" y="4656138"/>
          <p14:tracePt t="75787" x="2703513" y="4679950"/>
          <p14:tracePt t="75792" x="2678113" y="4705350"/>
          <p14:tracePt t="75800" x="2667000" y="4718050"/>
          <p14:tracePt t="75808" x="2654300" y="4730750"/>
          <p14:tracePt t="75816" x="2641600" y="4756150"/>
          <p14:tracePt t="75824" x="2641600" y="4768850"/>
          <p14:tracePt t="75832" x="2641600" y="4779963"/>
          <p14:tracePt t="75840" x="2641600" y="4805363"/>
          <p14:tracePt t="75848" x="2641600" y="4818063"/>
          <p14:tracePt t="75854" x="2641600" y="4830763"/>
          <p14:tracePt t="75862" x="2641600" y="4843463"/>
          <p14:tracePt t="75879" x="2641600" y="4868863"/>
          <p14:tracePt t="75887" x="2641600" y="4879975"/>
          <p14:tracePt t="75895" x="2654300" y="4892675"/>
          <p14:tracePt t="75904" x="2678113" y="4905375"/>
          <p14:tracePt t="75911" x="2690813" y="4918075"/>
          <p14:tracePt t="75919" x="2716213" y="4943475"/>
          <p14:tracePt t="75924" x="2767013" y="4968875"/>
          <p14:tracePt t="75933" x="2790825" y="4981575"/>
          <p14:tracePt t="75941" x="2854325" y="4992688"/>
          <p14:tracePt t="75955" x="2916238" y="4992688"/>
          <p14:tracePt t="75956" x="2992438" y="4992688"/>
          <p14:tracePt t="75964" x="3079750" y="4992688"/>
          <p14:tracePt t="75973" x="3141663" y="4981575"/>
          <p14:tracePt t="75980" x="3205163" y="4968875"/>
          <p14:tracePt t="75987" x="3241675" y="4956175"/>
          <p14:tracePt t="75995" x="3279775" y="4943475"/>
          <p14:tracePt t="76003" x="3305175" y="4918075"/>
          <p14:tracePt t="76010" x="3328988" y="4905375"/>
          <p14:tracePt t="76020" x="3354388" y="4879975"/>
          <p14:tracePt t="76026" x="3367088" y="4868863"/>
          <p14:tracePt t="76036" x="3392488" y="4843463"/>
          <p14:tracePt t="76042" x="3405188" y="4830763"/>
          <p14:tracePt t="76050" x="3417888" y="4818063"/>
          <p14:tracePt t="76056" x="3429000" y="4792663"/>
          <p14:tracePt t="76064" x="3454400" y="4779963"/>
          <p14:tracePt t="76072" x="3467100" y="4756150"/>
          <p14:tracePt t="76080" x="3492500" y="4743450"/>
          <p14:tracePt t="76088" x="3492500" y="4730750"/>
          <p14:tracePt t="76096" x="3505200" y="4730750"/>
          <p14:tracePt t="76104" x="3505200" y="4718050"/>
          <p14:tracePt t="76119" x="3517900" y="4705350"/>
          <p14:tracePt t="76126" x="3530600" y="4705350"/>
          <p14:tracePt t="76146" x="3530600" y="4692650"/>
          <p14:tracePt t="76154" x="3530600" y="4679950"/>
          <p14:tracePt t="76162" x="3530600" y="4667250"/>
          <p14:tracePt t="76171" x="3530600" y="4656138"/>
          <p14:tracePt t="76178" x="3530600" y="4643438"/>
          <p14:tracePt t="76192" x="3530600" y="4630738"/>
          <p14:tracePt t="76208" x="3517900" y="4605338"/>
          <p14:tracePt t="76237" x="3517900" y="4592638"/>
          <p14:tracePt t="76299" x="3505200" y="4592638"/>
          <p14:tracePt t="76531" x="3479800" y="4592638"/>
          <p14:tracePt t="76539" x="3454400" y="4579938"/>
          <p14:tracePt t="76547" x="3417888" y="4567238"/>
          <p14:tracePt t="76558" x="3392488" y="4554538"/>
          <p14:tracePt t="76564" x="3367088" y="4554538"/>
          <p14:tracePt t="76574" x="3341688" y="4543425"/>
          <p14:tracePt t="76587" x="3328988" y="4530725"/>
          <p14:tracePt t="76671" x="3305175" y="4530725"/>
          <p14:tracePt t="76679" x="3279775" y="4543425"/>
          <p14:tracePt t="76687" x="3254375" y="4543425"/>
          <p14:tracePt t="76696" x="3216275" y="4543425"/>
          <p14:tracePt t="76704" x="3167063" y="4543425"/>
          <p14:tracePt t="76710" x="3116263" y="4543425"/>
          <p14:tracePt t="76720" x="3103563" y="4543425"/>
          <p14:tracePt t="76724" x="3079750" y="4543425"/>
          <p14:tracePt t="76732" x="3067050" y="4543425"/>
          <p14:tracePt t="76795" x="3054350" y="4543425"/>
          <p14:tracePt t="76803" x="3041650" y="4543425"/>
          <p14:tracePt t="76812" x="3016250" y="4543425"/>
          <p14:tracePt t="76822" x="2979738" y="4543425"/>
          <p14:tracePt t="76827" x="2941638" y="4543425"/>
          <p14:tracePt t="76838" x="2916238" y="4543425"/>
          <p14:tracePt t="76843" x="2903538" y="4543425"/>
          <p14:tracePt t="76856" x="2890838" y="4543425"/>
          <p14:tracePt t="76857" x="2867025" y="4543425"/>
          <p14:tracePt t="76865" x="2854325" y="4543425"/>
          <p14:tracePt t="76881" x="2828925" y="4554538"/>
          <p14:tracePt t="76889" x="2828925" y="4567238"/>
          <p14:tracePt t="76896" x="2816225" y="4567238"/>
          <p14:tracePt t="76904" x="2816225" y="4579938"/>
          <p14:tracePt t="76913" x="2803525" y="4579938"/>
          <p14:tracePt t="76920" x="2790825" y="4592638"/>
          <p14:tracePt t="76926" x="2778125" y="4605338"/>
          <p14:tracePt t="76937" x="2778125" y="4618038"/>
          <p14:tracePt t="76942" x="2754313" y="4630738"/>
          <p14:tracePt t="76959" x="2728913" y="4643438"/>
          <p14:tracePt t="76967" x="2728913" y="4656138"/>
          <p14:tracePt t="76974" x="2716213" y="4667250"/>
          <p14:tracePt t="76989" x="2703513" y="4679950"/>
          <p14:tracePt t="77005" x="2690813" y="4692650"/>
          <p14:tracePt t="77017" x="2678113" y="4705350"/>
          <p14:tracePt t="77028" x="2678113" y="4718050"/>
          <p14:tracePt t="77044" x="2667000" y="4718050"/>
          <p14:tracePt t="77053" x="2667000" y="4730750"/>
          <p14:tracePt t="77058" x="2654300" y="4756150"/>
          <p14:tracePt t="77067" x="2641600" y="4756150"/>
          <p14:tracePt t="77075" x="2641600" y="4779963"/>
          <p14:tracePt t="77091" x="2616200" y="4792663"/>
          <p14:tracePt t="77098" x="2616200" y="4805363"/>
          <p14:tracePt t="77107" x="2616200" y="4818063"/>
          <p14:tracePt t="77115" x="2603500" y="4830763"/>
          <p14:tracePt t="77128" x="2603500" y="4856163"/>
          <p14:tracePt t="77144" x="2603500" y="4868863"/>
          <p14:tracePt t="77165" x="2603500" y="4879975"/>
          <p14:tracePt t="77179" x="2603500" y="4892675"/>
          <p14:tracePt t="77190" x="2603500" y="4905375"/>
          <p14:tracePt t="77198" x="2616200" y="4905375"/>
          <p14:tracePt t="77206" x="2628900" y="4905375"/>
          <p14:tracePt t="77223" x="2641600" y="4918075"/>
          <p14:tracePt t="77230" x="2667000" y="4918075"/>
          <p14:tracePt t="77238" x="2690813" y="4930775"/>
          <p14:tracePt t="77246" x="2728913" y="4930775"/>
          <p14:tracePt t="77253" x="2778125" y="4943475"/>
          <p14:tracePt t="77260" x="2816225" y="4943475"/>
          <p14:tracePt t="77270" x="2867025" y="4956175"/>
          <p14:tracePt t="77276" x="2903538" y="4968875"/>
          <p14:tracePt t="77286" x="2928938" y="4968875"/>
          <p14:tracePt t="77292" x="2954338" y="4968875"/>
          <p14:tracePt t="77303" x="2979738" y="4968875"/>
          <p14:tracePt t="77308" x="2992438" y="4968875"/>
          <p14:tracePt t="77314" x="3016250" y="4968875"/>
          <p14:tracePt t="77322" x="3067050" y="4981575"/>
          <p14:tracePt t="77330" x="3141663" y="4992688"/>
          <p14:tracePt t="77338" x="3228975" y="5018088"/>
          <p14:tracePt t="77346" x="3292475" y="5018088"/>
          <p14:tracePt t="77354" x="3367088" y="5018088"/>
          <p14:tracePt t="77362" x="3429000" y="5018088"/>
          <p14:tracePt t="77370" x="3454400" y="5018088"/>
          <p14:tracePt t="77376" x="3479800" y="5018088"/>
          <p14:tracePt t="77455" x="3492500" y="5005388"/>
          <p14:tracePt t="77475" x="3492500" y="4992688"/>
          <p14:tracePt t="77484" x="3505200" y="4992688"/>
          <p14:tracePt t="77495" x="3505200" y="4981575"/>
          <p14:tracePt t="77517" x="3517900" y="4968875"/>
          <p14:tracePt t="77534" x="3530600" y="4956175"/>
          <p14:tracePt t="77557" x="3530600" y="4943475"/>
          <p14:tracePt t="77565" x="3541713" y="4943475"/>
          <p14:tracePt t="77573" x="3554413" y="4930775"/>
          <p14:tracePt t="77887" x="3567113" y="4930775"/>
          <p14:tracePt t="77896" x="3592513" y="4930775"/>
          <p14:tracePt t="77903" x="3605213" y="4930775"/>
          <p14:tracePt t="77909" x="3617913" y="4930775"/>
          <p14:tracePt t="77918" x="3630613" y="4930775"/>
          <p14:tracePt t="78093" x="3643313" y="4930775"/>
          <p14:tracePt t="78337" x="3654425" y="4930775"/>
          <p14:tracePt t="78345" x="3667125" y="4943475"/>
          <p14:tracePt t="78353" x="3692525" y="4943475"/>
          <p14:tracePt t="78369" x="3705225" y="4943475"/>
          <p14:tracePt t="78375" x="3730625" y="4943475"/>
          <p14:tracePt t="78391" x="3743325" y="4943475"/>
          <p14:tracePt t="84159" x="3767138" y="4918075"/>
          <p14:tracePt t="84168" x="3817938" y="4892675"/>
          <p14:tracePt t="84176" x="3892550" y="4892675"/>
          <p14:tracePt t="84187" x="3956050" y="4892675"/>
          <p14:tracePt t="84192" x="3992563" y="4905375"/>
          <p14:tracePt t="84199" x="4017963" y="4905375"/>
          <p14:tracePt t="84514" x="4017963" y="4918075"/>
          <p14:tracePt t="84521" x="4030663" y="4956175"/>
          <p14:tracePt t="84530" x="4056063" y="4992688"/>
          <p14:tracePt t="84535" x="4056063" y="5018088"/>
          <p14:tracePt t="84544" x="4081463" y="5043488"/>
          <p14:tracePt t="84554" x="4092575" y="5056188"/>
          <p14:tracePt t="84559" x="4105275" y="5081588"/>
          <p14:tracePt t="84568" x="4117975" y="5092700"/>
          <p14:tracePt t="84574" x="4117975" y="5105400"/>
          <p14:tracePt t="84586" x="4130675" y="5130800"/>
          <p14:tracePt t="84592" x="4143375" y="5143500"/>
          <p14:tracePt t="84599" x="4168775" y="5168900"/>
          <p14:tracePt t="84605" x="4181475" y="5194300"/>
          <p14:tracePt t="84613" x="4192588" y="5205413"/>
          <p14:tracePt t="84621" x="4217988" y="5230813"/>
          <p14:tracePt t="84629" x="4217988" y="5243513"/>
          <p14:tracePt t="84637" x="4230688" y="5268913"/>
          <p14:tracePt t="84645" x="4243388" y="5281613"/>
          <p14:tracePt t="84653" x="4243388" y="5305425"/>
          <p14:tracePt t="84661" x="4256088" y="5318125"/>
          <p14:tracePt t="84669" x="4268788" y="5330825"/>
          <p14:tracePt t="84675" x="4268788" y="5343525"/>
          <p14:tracePt t="84687" x="4268788" y="5356225"/>
          <p14:tracePt t="84703" x="4268788" y="5368925"/>
          <p14:tracePt t="84723" x="4281488" y="5368925"/>
          <p14:tracePt t="84731" x="4281488" y="5394325"/>
          <p14:tracePt t="84737" x="4294188" y="5394325"/>
          <p14:tracePt t="84761" x="4305300" y="5394325"/>
          <p14:tracePt t="84769" x="4318000" y="5407025"/>
          <p14:tracePt t="84786" x="4330700" y="5418138"/>
          <p14:tracePt t="84897" x="4343400" y="5418138"/>
          <p14:tracePt t="85401" x="4330700" y="5381625"/>
          <p14:tracePt t="85410" x="4305300" y="5356225"/>
          <p14:tracePt t="85417" x="4281488" y="5330825"/>
          <p14:tracePt t="85426" x="4268788" y="5305425"/>
          <p14:tracePt t="85435" x="4243388" y="5294313"/>
          <p14:tracePt t="85441" x="4230688" y="5281613"/>
          <p14:tracePt t="85449" x="4205288" y="5268913"/>
          <p14:tracePt t="85519" x="4205288" y="5281613"/>
          <p14:tracePt t="85530" x="4192588" y="5281613"/>
          <p14:tracePt t="86782" x="4192588" y="5243513"/>
          <p14:tracePt t="86789" x="4192588" y="5205413"/>
          <p14:tracePt t="86796" x="4181475" y="5168900"/>
          <p14:tracePt t="86806" x="4181475" y="5130800"/>
          <p14:tracePt t="86811" x="4156075" y="5092700"/>
          <p14:tracePt t="86819" x="4130675" y="5018088"/>
          <p14:tracePt t="86827" x="4105275" y="4956175"/>
          <p14:tracePt t="86836" x="4081463" y="4879975"/>
          <p14:tracePt t="86843" x="4068763" y="4830763"/>
          <p14:tracePt t="86852" x="4043363" y="4818063"/>
          <p14:tracePt t="86859" x="4030663" y="4805363"/>
          <p14:tracePt t="86865" x="4005263" y="4779963"/>
          <p14:tracePt t="86873" x="3956050" y="4756150"/>
          <p14:tracePt t="86881" x="3917950" y="4718050"/>
          <p14:tracePt t="86889" x="3843338" y="4692650"/>
          <p14:tracePt t="86897" x="3767138" y="4667250"/>
          <p14:tracePt t="86905" x="3692525" y="4618038"/>
          <p14:tracePt t="86913" x="3617913" y="4567238"/>
          <p14:tracePt t="86921" x="3505200" y="4505325"/>
          <p14:tracePt t="86929" x="3417888" y="4467225"/>
          <p14:tracePt t="86935" x="3341688" y="4430713"/>
          <p14:tracePt t="86943" x="3267075" y="4392613"/>
          <p14:tracePt t="86951" x="3228975" y="4367213"/>
          <p14:tracePt t="86959" x="3205163" y="4354513"/>
          <p14:tracePt t="86968" x="3192463" y="4341813"/>
          <p14:tracePt t="86975" x="3167063" y="4341813"/>
          <p14:tracePt t="86984" x="3154363" y="4330700"/>
          <p14:tracePt t="86991" x="3141663" y="4330700"/>
          <p14:tracePt t="86996" x="3116263" y="4305300"/>
          <p14:tracePt t="87005" x="3092450" y="4292600"/>
          <p14:tracePt t="87013" x="3054350" y="4279900"/>
          <p14:tracePt t="87021" x="3003550" y="4254500"/>
          <p14:tracePt t="87029" x="2954338" y="4230688"/>
          <p14:tracePt t="87037" x="2879725" y="4205288"/>
          <p14:tracePt t="87045" x="2828925" y="4192588"/>
          <p14:tracePt t="87053" x="2754313" y="4167188"/>
          <p14:tracePt t="87061" x="2716213" y="4141788"/>
          <p14:tracePt t="87068" x="2667000" y="4117975"/>
          <p14:tracePt t="87075" x="2641600" y="4105275"/>
          <p14:tracePt t="87085" x="2616200" y="4079875"/>
          <p14:tracePt t="87091" x="2590800" y="4079875"/>
          <p14:tracePt t="87102" x="2554288" y="4079875"/>
          <p14:tracePt t="87107" x="2516188" y="4079875"/>
          <p14:tracePt t="87115" x="2465388" y="4079875"/>
          <p14:tracePt t="87123" x="2441575" y="4079875"/>
          <p14:tracePt t="87128" x="2403475" y="4079875"/>
          <p14:tracePt t="87137" x="2365375" y="4092575"/>
          <p14:tracePt t="87145" x="2328863" y="4092575"/>
          <p14:tracePt t="87153" x="2303463" y="4092575"/>
          <p14:tracePt t="87161" x="2290763" y="4092575"/>
          <p14:tracePt t="87169" x="2265363" y="4092575"/>
          <p14:tracePt t="87177" x="2252663" y="4092575"/>
          <p14:tracePt t="87186" x="2239963" y="4092575"/>
          <p14:tracePt t="87193" x="2216150" y="4092575"/>
          <p14:tracePt t="87201" x="2203450" y="4079875"/>
          <p14:tracePt t="87207" x="2190750" y="4079875"/>
          <p14:tracePt t="87215" x="2165350" y="4079875"/>
          <p14:tracePt t="87223" x="2127250" y="4067175"/>
          <p14:tracePt t="87230" x="2065338" y="4067175"/>
          <p14:tracePt t="87239" x="2003425" y="4079875"/>
          <p14:tracePt t="87246" x="1939925" y="4092575"/>
          <p14:tracePt t="87255" x="1878013" y="4105275"/>
          <p14:tracePt t="87261" x="1801813" y="4117975"/>
          <p14:tracePt t="87269" x="1739900" y="4129088"/>
          <p14:tracePt t="87277" x="1689100" y="4141788"/>
          <p14:tracePt t="87285" x="1665288" y="4141788"/>
          <p14:tracePt t="87293" x="1652588" y="4141788"/>
          <p14:tracePt t="87301" x="1639888" y="4154488"/>
          <p14:tracePt t="87309" x="1627188" y="4154488"/>
          <p14:tracePt t="87325" x="1601788" y="4167188"/>
          <p14:tracePt t="87330" x="1589088" y="4179888"/>
          <p14:tracePt t="87339" x="1577975" y="4192588"/>
          <p14:tracePt t="87346" x="1552575" y="4217988"/>
          <p14:tracePt t="87355" x="1539875" y="4230688"/>
          <p14:tracePt t="87363" x="1514475" y="4241800"/>
          <p14:tracePt t="87371" x="1501775" y="4267200"/>
          <p14:tracePt t="87379" x="1489075" y="4279900"/>
          <p14:tracePt t="87387" x="1476375" y="4305300"/>
          <p14:tracePt t="87393" x="1452563" y="4318000"/>
          <p14:tracePt t="87401" x="1439863" y="4330700"/>
          <p14:tracePt t="87409" x="1414463" y="4354513"/>
          <p14:tracePt t="87418" x="1401763" y="4367213"/>
          <p14:tracePt t="87425" x="1389063" y="4392613"/>
          <p14:tracePt t="87435" x="1363663" y="4405313"/>
          <p14:tracePt t="87441" x="1352550" y="4430713"/>
          <p14:tracePt t="87452" x="1339850" y="4443413"/>
          <p14:tracePt t="87457" x="1327150" y="4454525"/>
          <p14:tracePt t="87462" x="1327150" y="4479925"/>
          <p14:tracePt t="87471" x="1327150" y="4492625"/>
          <p14:tracePt t="87479" x="1327150" y="4505325"/>
          <p14:tracePt t="87487" x="1327150" y="4518025"/>
          <p14:tracePt t="87495" x="1327150" y="4530725"/>
          <p14:tracePt t="87503" x="1327150" y="4543425"/>
          <p14:tracePt t="87519" x="1327150" y="4554538"/>
          <p14:tracePt t="87525" x="1327150" y="4567238"/>
          <p14:tracePt t="87535" x="1327150" y="4579938"/>
          <p14:tracePt t="87541" x="1327150" y="4592638"/>
          <p14:tracePt t="87557" x="1327150" y="4605338"/>
          <p14:tracePt t="87577" x="1327150" y="4618038"/>
          <p14:tracePt t="87585" x="1327150" y="4630738"/>
          <p14:tracePt t="87601" x="1339850" y="4643438"/>
          <p14:tracePt t="87615" x="1352550" y="4667250"/>
          <p14:tracePt t="87630" x="1363663" y="4679950"/>
          <p14:tracePt t="87647" x="1376363" y="4692650"/>
          <p14:tracePt t="87657" x="1389063" y="4692650"/>
          <p14:tracePt t="87673" x="1389063" y="4705350"/>
          <p14:tracePt t="87743" x="1389063" y="4718050"/>
          <p14:tracePt t="87763" x="1401763" y="4730750"/>
          <p14:tracePt t="87783" x="1401763" y="4743450"/>
          <p14:tracePt t="87793" x="1414463" y="4743450"/>
          <p14:tracePt t="87802" x="1414463" y="4756150"/>
          <p14:tracePt t="87817" x="1414463" y="4768850"/>
          <p14:tracePt t="87829" x="1414463" y="4779963"/>
          <p14:tracePt t="87859" x="1427163" y="4779963"/>
          <p14:tracePt t="87867" x="1427163" y="4792663"/>
          <p14:tracePt t="87891" x="1439863" y="4792663"/>
          <p14:tracePt t="87901" x="1452563" y="4805363"/>
          <p14:tracePt t="87916" x="1465263" y="4805363"/>
          <p14:tracePt t="87922" x="1476375" y="4818063"/>
          <p14:tracePt t="87949" x="1489075" y="4818063"/>
          <p14:tracePt t="87957" x="1501775" y="4830763"/>
          <p14:tracePt t="87970" x="1514475" y="4830763"/>
          <p14:tracePt t="87973" x="1539875" y="4843463"/>
          <p14:tracePt t="87981" x="1552575" y="4856163"/>
          <p14:tracePt t="87995" x="1577975" y="4856163"/>
          <p14:tracePt t="88003" x="1601788" y="4856163"/>
          <p14:tracePt t="88011" x="1614488" y="4856163"/>
          <p14:tracePt t="88019" x="1627188" y="4868863"/>
          <p14:tracePt t="88027" x="1665288" y="4879975"/>
          <p14:tracePt t="88035" x="1689100" y="4879975"/>
          <p14:tracePt t="88043" x="1714500" y="4879975"/>
          <p14:tracePt t="88052" x="1727200" y="4892675"/>
          <p14:tracePt t="88057" x="1752600" y="4892675"/>
          <p14:tracePt t="88065" x="1765300" y="4892675"/>
          <p14:tracePt t="88073" x="1778000" y="4905375"/>
          <p14:tracePt t="88080" x="1790700" y="4905375"/>
          <p14:tracePt t="88097" x="1801813" y="4905375"/>
          <p14:tracePt t="88117" x="1814513" y="4905375"/>
          <p14:tracePt t="88123" x="1827213" y="4905375"/>
          <p14:tracePt t="88139" x="1839913" y="4905375"/>
          <p14:tracePt t="88147" x="1852613" y="4905375"/>
          <p14:tracePt t="88155" x="1865313" y="4905375"/>
          <p14:tracePt t="88163" x="1878013" y="4905375"/>
          <p14:tracePt t="88171" x="1903413" y="4905375"/>
          <p14:tracePt t="88179" x="1914525" y="4905375"/>
          <p14:tracePt t="88185" x="1927225" y="4918075"/>
          <p14:tracePt t="88193" x="1952625" y="4918075"/>
          <p14:tracePt t="88201" x="1952625" y="4930775"/>
          <p14:tracePt t="88209" x="1965325" y="4930775"/>
          <p14:tracePt t="88218" x="1978025" y="4930775"/>
          <p14:tracePt t="88225" x="1990725" y="4930775"/>
          <p14:tracePt t="88255" x="2003425" y="4930775"/>
          <p14:tracePt t="88271" x="2014538" y="4930775"/>
          <p14:tracePt t="88279" x="2039938" y="4930775"/>
          <p14:tracePt t="88287" x="2052638" y="4930775"/>
          <p14:tracePt t="88295" x="2065338" y="4930775"/>
          <p14:tracePt t="88303" x="2090738" y="4943475"/>
          <p14:tracePt t="88311" x="2116138" y="4943475"/>
          <p14:tracePt t="88318" x="2127250" y="4956175"/>
          <p14:tracePt t="88325" x="2139950" y="4956175"/>
          <p14:tracePt t="88335" x="2165350" y="4956175"/>
          <p14:tracePt t="88341" x="2178050" y="4956175"/>
          <p14:tracePt t="88351" x="2190750" y="4956175"/>
          <p14:tracePt t="88357" x="2190750" y="4968875"/>
          <p14:tracePt t="88365" x="2203450" y="4968875"/>
          <p14:tracePt t="88395" x="2228850" y="4968875"/>
          <p14:tracePt t="88403" x="2239963" y="4968875"/>
          <p14:tracePt t="88411" x="2252663" y="4981575"/>
          <p14:tracePt t="88419" x="2278063" y="4992688"/>
          <p14:tracePt t="88427" x="2303463" y="5005388"/>
          <p14:tracePt t="88435" x="2328863" y="5005388"/>
          <p14:tracePt t="88443" x="2339975" y="5018088"/>
          <p14:tracePt t="88451" x="2365375" y="5030788"/>
          <p14:tracePt t="88457" x="2378075" y="5030788"/>
          <p14:tracePt t="88465" x="2390775" y="5030788"/>
          <p14:tracePt t="88473" x="2416175" y="5056188"/>
          <p14:tracePt t="88480" x="2428875" y="5056188"/>
          <p14:tracePt t="88489" x="2441575" y="5056188"/>
          <p14:tracePt t="88497" x="2465388" y="5056188"/>
          <p14:tracePt t="88505" x="2478088" y="5056188"/>
          <p14:tracePt t="88510" x="2490788" y="5068888"/>
          <p14:tracePt t="88519" x="2516188" y="5068888"/>
          <p14:tracePt t="88527" x="2528888" y="5068888"/>
          <p14:tracePt t="88535" x="2541588" y="5068888"/>
          <p14:tracePt t="88543" x="2554288" y="5068888"/>
          <p14:tracePt t="88551" x="2578100" y="5068888"/>
          <p14:tracePt t="88559" x="2590800" y="5068888"/>
          <p14:tracePt t="88568" x="2603500" y="5068888"/>
          <p14:tracePt t="88575" x="2628900" y="5068888"/>
          <p14:tracePt t="88580" x="2641600" y="5068888"/>
          <p14:tracePt t="88589" x="2654300" y="5068888"/>
          <p14:tracePt t="88596" x="2678113" y="5056188"/>
          <p14:tracePt t="88605" x="2690813" y="5056188"/>
          <p14:tracePt t="88613" x="2703513" y="5056188"/>
          <p14:tracePt t="88621" x="2728913" y="5056188"/>
          <p14:tracePt t="88629" x="2741613" y="5056188"/>
          <p14:tracePt t="88637" x="2767013" y="5043488"/>
          <p14:tracePt t="88643" x="2778125" y="5043488"/>
          <p14:tracePt t="88651" x="2803525" y="5043488"/>
          <p14:tracePt t="88659" x="2816225" y="5043488"/>
          <p14:tracePt t="88668" x="2841625" y="5043488"/>
          <p14:tracePt t="88675" x="2854325" y="5030788"/>
          <p14:tracePt t="88685" x="2879725" y="5018088"/>
          <p14:tracePt t="88691" x="2890838" y="5018088"/>
          <p14:tracePt t="88701" x="2916238" y="5018088"/>
          <p14:tracePt t="88707" x="2941638" y="5018088"/>
          <p14:tracePt t="88713" x="2954338" y="5005388"/>
          <p14:tracePt t="88721" x="2967038" y="5005388"/>
          <p14:tracePt t="88729" x="2992438" y="5005388"/>
          <p14:tracePt t="88737" x="3003550" y="5005388"/>
          <p14:tracePt t="88745" x="3016250" y="5005388"/>
          <p14:tracePt t="88753" x="3028950" y="5005388"/>
          <p14:tracePt t="88761" x="3054350" y="5005388"/>
          <p14:tracePt t="88769" x="3067050" y="4992688"/>
          <p14:tracePt t="88775" x="3079750" y="4992688"/>
          <p14:tracePt t="88785" x="3103563" y="4992688"/>
          <p14:tracePt t="88791" x="3116263" y="4992688"/>
          <p14:tracePt t="88802" x="3128963" y="4992688"/>
          <p14:tracePt t="88807" x="3154363" y="4992688"/>
          <p14:tracePt t="88815" x="3167063" y="4981575"/>
          <p14:tracePt t="88823" x="3179763" y="4981575"/>
          <p14:tracePt t="88830" x="3205163" y="4968875"/>
          <p14:tracePt t="88845" x="3216275" y="4968875"/>
          <p14:tracePt t="88853" x="3241675" y="4968875"/>
          <p14:tracePt t="88869" x="3254375" y="4968875"/>
          <p14:tracePt t="88877" x="3279775" y="4968875"/>
          <p14:tracePt t="88885" x="3292475" y="4968875"/>
          <p14:tracePt t="88893" x="3305175" y="4968875"/>
          <p14:tracePt t="88901" x="3328988" y="4968875"/>
          <p14:tracePt t="88909" x="3341688" y="4968875"/>
          <p14:tracePt t="88915" x="3354388" y="4968875"/>
          <p14:tracePt t="88923" x="3367088" y="4968875"/>
          <p14:tracePt t="88931" x="3392488" y="4968875"/>
          <p14:tracePt t="88939" x="3405188" y="4968875"/>
          <p14:tracePt t="88946" x="3417888" y="4956175"/>
          <p14:tracePt t="88955" x="3429000" y="4943475"/>
          <p14:tracePt t="88963" x="3441700" y="4930775"/>
          <p14:tracePt t="88971" x="3467100" y="4918075"/>
          <p14:tracePt t="88977" x="3467100" y="4905375"/>
          <p14:tracePt t="88985" x="3492500" y="4892675"/>
          <p14:tracePt t="88993" x="3505200" y="4892675"/>
          <p14:tracePt t="89002" x="3517900" y="4868863"/>
          <p14:tracePt t="89009" x="3567113" y="4856163"/>
          <p14:tracePt t="89018" x="3605213" y="4843463"/>
          <p14:tracePt t="89025" x="3654425" y="4818063"/>
          <p14:tracePt t="89036" x="3692525" y="4805363"/>
          <p14:tracePt t="89039" x="3730625" y="4792663"/>
          <p14:tracePt t="89047" x="3756025" y="4768850"/>
          <p14:tracePt t="89055" x="3767138" y="4768850"/>
          <p14:tracePt t="89063" x="3792538" y="4743450"/>
          <p14:tracePt t="89071" x="3817938" y="4730750"/>
          <p14:tracePt t="89079" x="3830638" y="4718050"/>
          <p14:tracePt t="89087" x="3843338" y="4718050"/>
          <p14:tracePt t="89095" x="3843338" y="4705350"/>
          <p14:tracePt t="89103" x="3867150" y="4692650"/>
          <p14:tracePt t="89118" x="3867150" y="4679950"/>
          <p14:tracePt t="89125" x="3879850" y="4667250"/>
          <p14:tracePt t="89137" x="3905250" y="4643438"/>
          <p14:tracePt t="89141" x="3917950" y="4630738"/>
          <p14:tracePt t="89151" x="3930650" y="4618038"/>
          <p14:tracePt t="89157" x="3943350" y="4605338"/>
          <p14:tracePt t="89165" x="3943350" y="4592638"/>
          <p14:tracePt t="89179" x="3956050" y="4579938"/>
          <p14:tracePt t="89199" x="3956050" y="4567238"/>
          <p14:tracePt t="89207" x="3956050" y="4554538"/>
          <p14:tracePt t="89215" x="3968750" y="4543425"/>
          <p14:tracePt t="89223" x="3968750" y="4530725"/>
          <p14:tracePt t="89237" x="3968750" y="4518025"/>
          <p14:tracePt t="89245" x="3968750" y="4505325"/>
          <p14:tracePt t="89257" x="3968750" y="4492625"/>
          <p14:tracePt t="89265" x="3968750" y="4479925"/>
          <p14:tracePt t="89281" x="3956050" y="4454525"/>
          <p14:tracePt t="89297" x="3930650" y="4430713"/>
          <p14:tracePt t="89303" x="3917950" y="4430713"/>
          <p14:tracePt t="89311" x="3892550" y="4418013"/>
          <p14:tracePt t="89319" x="3867150" y="4405313"/>
          <p14:tracePt t="89327" x="3830638" y="4392613"/>
          <p14:tracePt t="89335" x="3817938" y="4367213"/>
          <p14:tracePt t="89343" x="3779838" y="4367213"/>
          <p14:tracePt t="89351" x="3756025" y="4354513"/>
          <p14:tracePt t="89359" x="3730625" y="4341813"/>
          <p14:tracePt t="89373" x="3705225" y="4341813"/>
          <p14:tracePt t="89435" x="3692525" y="4341813"/>
          <p14:tracePt t="89443" x="3679825" y="4341813"/>
          <p14:tracePt t="89451" x="3654425" y="4341813"/>
          <p14:tracePt t="89459" x="3630613" y="4341813"/>
          <p14:tracePt t="89469" x="3605213" y="4341813"/>
          <p14:tracePt t="89476" x="3567113" y="4341813"/>
          <p14:tracePt t="89486" x="3554413" y="4354513"/>
          <p14:tracePt t="89491" x="3530600" y="4354513"/>
          <p14:tracePt t="89497" x="3517900" y="4354513"/>
          <p14:tracePt t="89505" x="3492500" y="4354513"/>
          <p14:tracePt t="89513" x="3479800" y="4367213"/>
          <p14:tracePt t="89521" x="3467100" y="4379913"/>
          <p14:tracePt t="89529" x="3441700" y="4379913"/>
          <p14:tracePt t="89537" x="3429000" y="4379913"/>
          <p14:tracePt t="89545" x="3417888" y="4379913"/>
          <p14:tracePt t="89553" x="3392488" y="4379913"/>
          <p14:tracePt t="89561" x="3367088" y="4379913"/>
          <p14:tracePt t="89568" x="3354388" y="4379913"/>
          <p14:tracePt t="89575" x="3341688" y="4379913"/>
          <p14:tracePt t="89584" x="3317875" y="4392613"/>
          <p14:tracePt t="89591" x="3305175" y="4392613"/>
          <p14:tracePt t="89601" x="3292475" y="4392613"/>
          <p14:tracePt t="89607" x="3267075" y="4392613"/>
          <p14:tracePt t="89615" x="3254375" y="4392613"/>
          <p14:tracePt t="89623" x="3241675" y="4392613"/>
          <p14:tracePt t="89631" x="3228975" y="4392613"/>
          <p14:tracePt t="89637" x="3205163" y="4392613"/>
          <p14:tracePt t="89645" x="3192463" y="4392613"/>
          <p14:tracePt t="89653" x="3179763" y="4392613"/>
          <p14:tracePt t="89661" x="3154363" y="4392613"/>
          <p14:tracePt t="89669" x="3141663" y="4379913"/>
          <p14:tracePt t="89677" x="3116263" y="4379913"/>
          <p14:tracePt t="89685" x="3092450" y="4367213"/>
          <p14:tracePt t="89693" x="3067050" y="4367213"/>
          <p14:tracePt t="89701" x="3054350" y="4367213"/>
          <p14:tracePt t="89707" x="3041650" y="4367213"/>
          <p14:tracePt t="89715" x="3016250" y="4367213"/>
          <p14:tracePt t="89723" x="3003550" y="4367213"/>
          <p14:tracePt t="89731" x="2992438" y="4367213"/>
          <p14:tracePt t="89739" x="2979738" y="4354513"/>
          <p14:tracePt t="89746" x="2954338" y="4354513"/>
          <p14:tracePt t="89755" x="2941638" y="4354513"/>
          <p14:tracePt t="89760" x="2916238" y="4354513"/>
          <p14:tracePt t="89769" x="2890838" y="4354513"/>
          <p14:tracePt t="89777" x="2867025" y="4341813"/>
          <p14:tracePt t="89785" x="2828925" y="4341813"/>
          <p14:tracePt t="89793" x="2790825" y="4330700"/>
          <p14:tracePt t="89801" x="2754313" y="4318000"/>
          <p14:tracePt t="89809" x="2716213" y="4305300"/>
          <p14:tracePt t="89818" x="2678113" y="4292600"/>
          <p14:tracePt t="89823" x="2654300" y="4292600"/>
          <p14:tracePt t="89830" x="2628900" y="4292600"/>
          <p14:tracePt t="89839" x="2616200" y="4292600"/>
          <p14:tracePt t="89846" x="2603500" y="4292600"/>
          <p14:tracePt t="89855" x="2578100" y="4279900"/>
          <p14:tracePt t="89863" x="2565400" y="4279900"/>
          <p14:tracePt t="89879" x="2541588" y="4279900"/>
          <p14:tracePt t="89887" x="2528888" y="4267200"/>
          <p14:tracePt t="89892" x="2516188" y="4267200"/>
          <p14:tracePt t="89901" x="2490788" y="4267200"/>
          <p14:tracePt t="89909" x="2441575" y="4254500"/>
          <p14:tracePt t="89918" x="2428875" y="4254500"/>
          <p14:tracePt t="89925" x="2416175" y="4254500"/>
          <p14:tracePt t="89935" x="2390775" y="4254500"/>
          <p14:tracePt t="89941" x="2365375" y="4241800"/>
          <p14:tracePt t="89953" x="2352675" y="4230688"/>
          <p14:tracePt t="89955" x="2339975" y="4230688"/>
          <p14:tracePt t="89963" x="2328863" y="4230688"/>
          <p14:tracePt t="89971" x="2316163" y="4230688"/>
          <p14:tracePt t="89979" x="2303463" y="4230688"/>
          <p14:tracePt t="89987" x="2290763" y="4230688"/>
          <p14:tracePt t="89995" x="2278063" y="4217988"/>
          <p14:tracePt t="90003" x="2252663" y="4205288"/>
          <p14:tracePt t="90011" x="2239963" y="4205288"/>
          <p14:tracePt t="90019" x="2228850" y="4205288"/>
          <p14:tracePt t="90025" x="2203450" y="4205288"/>
          <p14:tracePt t="90034" x="2178050" y="4192588"/>
          <p14:tracePt t="90041" x="2152650" y="4179888"/>
          <p14:tracePt t="90051" x="2116138" y="4167188"/>
          <p14:tracePt t="90057" x="2078038" y="4154488"/>
          <p14:tracePt t="90065" x="2052638" y="4141788"/>
          <p14:tracePt t="90073" x="2039938" y="4141788"/>
          <p14:tracePt t="90089" x="2014538" y="4141788"/>
          <p14:tracePt t="90095" x="2003425" y="4141788"/>
          <p14:tracePt t="90103" x="1990725" y="4141788"/>
          <p14:tracePt t="90110" x="1978025" y="4141788"/>
          <p14:tracePt t="90119" x="1952625" y="4141788"/>
          <p14:tracePt t="90127" x="1939925" y="4141788"/>
          <p14:tracePt t="90135" x="1927225" y="4141788"/>
          <p14:tracePt t="90143" x="1890713" y="4141788"/>
          <p14:tracePt t="90151" x="1878013" y="4141788"/>
          <p14:tracePt t="90157" x="1865313" y="4141788"/>
          <p14:tracePt t="90165" x="1839913" y="4154488"/>
          <p14:tracePt t="90173" x="1827213" y="4154488"/>
          <p14:tracePt t="90180" x="1814513" y="4167188"/>
          <p14:tracePt t="90189" x="1790700" y="4167188"/>
          <p14:tracePt t="90205" x="1790700" y="4179888"/>
          <p14:tracePt t="90212" x="1778000" y="4179888"/>
          <p14:tracePt t="90227" x="1752600" y="4192588"/>
          <p14:tracePt t="90235" x="1739900" y="4205288"/>
          <p14:tracePt t="90243" x="1727200" y="4230688"/>
          <p14:tracePt t="90251" x="1701800" y="4241800"/>
          <p14:tracePt t="90259" x="1689100" y="4254500"/>
          <p14:tracePt t="90268" x="1677988" y="4254500"/>
          <p14:tracePt t="90275" x="1665288" y="4279900"/>
          <p14:tracePt t="90284" x="1652588" y="4292600"/>
          <p14:tracePt t="90289" x="1652588" y="4305300"/>
          <p14:tracePt t="90296" x="1652588" y="4330700"/>
          <p14:tracePt t="90305" x="1652588" y="4341813"/>
          <p14:tracePt t="90312" x="1639888" y="4354513"/>
          <p14:tracePt t="90321" x="1639888" y="4367213"/>
          <p14:tracePt t="90329" x="1627188" y="4367213"/>
          <p14:tracePt t="90337" x="1627188" y="4379913"/>
          <p14:tracePt t="90345" x="1614488" y="4392613"/>
          <p14:tracePt t="90353" x="1614488" y="4418013"/>
          <p14:tracePt t="90359" x="1601788" y="4430713"/>
          <p14:tracePt t="90368" x="1589088" y="4443413"/>
          <p14:tracePt t="90375" x="1589088" y="4454525"/>
          <p14:tracePt t="90384" x="1565275" y="4467225"/>
          <p14:tracePt t="90391" x="1565275" y="4492625"/>
          <p14:tracePt t="90401" x="1552575" y="4505325"/>
          <p14:tracePt t="90407" x="1539875" y="4518025"/>
          <p14:tracePt t="90415" x="1539875" y="4543425"/>
          <p14:tracePt t="90421" x="1539875" y="4554538"/>
          <p14:tracePt t="90429" x="1539875" y="4567238"/>
          <p14:tracePt t="90437" x="1539875" y="4579938"/>
          <p14:tracePt t="90445" x="1539875" y="4592638"/>
          <p14:tracePt t="90453" x="1539875" y="4605338"/>
          <p14:tracePt t="90461" x="1539875" y="4618038"/>
          <p14:tracePt t="90477" x="1539875" y="4630738"/>
          <p14:tracePt t="90484" x="1527175" y="4630738"/>
          <p14:tracePt t="90491" x="1514475" y="4643438"/>
          <p14:tracePt t="90501" x="1514475" y="4656138"/>
          <p14:tracePt t="90507" x="1514475" y="4667250"/>
          <p14:tracePt t="90518" x="1501775" y="4679950"/>
          <p14:tracePt t="90523" x="1501775" y="4692650"/>
          <p14:tracePt t="90539" x="1501775" y="4705350"/>
          <p14:tracePt t="90546" x="1501775" y="4718050"/>
          <p14:tracePt t="90553" x="1501775" y="4730750"/>
          <p14:tracePt t="90561" x="1501775" y="4756150"/>
          <p14:tracePt t="90569" x="1501775" y="4768850"/>
          <p14:tracePt t="90585" x="1501775" y="4779963"/>
          <p14:tracePt t="90593" x="1501775" y="4792663"/>
          <p14:tracePt t="90609" x="1501775" y="4805363"/>
          <p14:tracePt t="90618" x="1501775" y="4830763"/>
          <p14:tracePt t="90631" x="1514475" y="4843463"/>
          <p14:tracePt t="90639" x="1514475" y="4856163"/>
          <p14:tracePt t="90646" x="1527175" y="4868863"/>
          <p14:tracePt t="90655" x="1539875" y="4879975"/>
          <p14:tracePt t="90662" x="1552575" y="4892675"/>
          <p14:tracePt t="90671" x="1565275" y="4918075"/>
          <p14:tracePt t="90679" x="1577975" y="4918075"/>
          <p14:tracePt t="90685" x="1577975" y="4930775"/>
          <p14:tracePt t="90701" x="1589088" y="4930775"/>
          <p14:tracePt t="90709" x="1589088" y="4956175"/>
          <p14:tracePt t="90717" x="1601788" y="4956175"/>
          <p14:tracePt t="90725" x="1614488" y="4956175"/>
          <p14:tracePt t="90741" x="1627188" y="4956175"/>
          <p14:tracePt t="90746" x="1652588" y="4956175"/>
          <p14:tracePt t="90755" x="1665288" y="4968875"/>
          <p14:tracePt t="90762" x="1677988" y="4968875"/>
          <p14:tracePt t="90771" x="1701800" y="4968875"/>
          <p14:tracePt t="90778" x="1714500" y="4968875"/>
          <p14:tracePt t="90787" x="1727200" y="4968875"/>
          <p14:tracePt t="90794" x="1739900" y="4968875"/>
          <p14:tracePt t="90803" x="1765300" y="4968875"/>
          <p14:tracePt t="90817" x="1778000" y="4968875"/>
          <p14:tracePt t="90825" x="1790700" y="4968875"/>
          <p14:tracePt t="90834" x="1801813" y="4968875"/>
          <p14:tracePt t="90841" x="1827213" y="4968875"/>
          <p14:tracePt t="90851" x="1852613" y="4968875"/>
          <p14:tracePt t="90857" x="1878013" y="4981575"/>
          <p14:tracePt t="90869" x="1914525" y="4981575"/>
          <p14:tracePt t="90873" x="1939925" y="4992688"/>
          <p14:tracePt t="90878" x="1978025" y="5018088"/>
          <p14:tracePt t="90887" x="2014538" y="5030788"/>
          <p14:tracePt t="90895" x="2039938" y="5030788"/>
          <p14:tracePt t="90903" x="2052638" y="5043488"/>
          <p14:tracePt t="90911" x="2065338" y="5043488"/>
          <p14:tracePt t="90927" x="2078038" y="5043488"/>
          <p14:tracePt t="90973" x="2090738" y="5043488"/>
          <p14:tracePt t="90981" x="2116138" y="5056188"/>
          <p14:tracePt t="90989" x="2165350" y="5068888"/>
          <p14:tracePt t="90997" x="2228850" y="5068888"/>
          <p14:tracePt t="91005" x="2290763" y="5068888"/>
          <p14:tracePt t="91010" x="2339975" y="5081588"/>
          <p14:tracePt t="91019" x="2416175" y="5092700"/>
          <p14:tracePt t="91027" x="2490788" y="5105400"/>
          <p14:tracePt t="91035" x="2541588" y="5105400"/>
          <p14:tracePt t="91043" x="2578100" y="5105400"/>
          <p14:tracePt t="91051" x="2603500" y="5105400"/>
          <p14:tracePt t="91058" x="2641600" y="5105400"/>
          <p14:tracePt t="91067" x="2690813" y="5118100"/>
          <p14:tracePt t="91074" x="2716213" y="5118100"/>
          <p14:tracePt t="91080" x="2767013" y="5130800"/>
          <p14:tracePt t="91088" x="2816225" y="5143500"/>
          <p14:tracePt t="91096" x="2841625" y="5156200"/>
          <p14:tracePt t="91104" x="2867025" y="5168900"/>
          <p14:tracePt t="91112" x="2890838" y="5181600"/>
          <p14:tracePt t="91120" x="2916238" y="5181600"/>
          <p14:tracePt t="91128" x="2928938" y="5194300"/>
          <p14:tracePt t="91137" x="2941638" y="5205413"/>
          <p14:tracePt t="91142" x="2967038" y="5205413"/>
          <p14:tracePt t="91151" x="2979738" y="5205413"/>
          <p14:tracePt t="91158" x="3003550" y="5218113"/>
          <p14:tracePt t="91168" x="3028950" y="5230813"/>
          <p14:tracePt t="91174" x="3079750" y="5243513"/>
          <p14:tracePt t="91183" x="3154363" y="5256213"/>
          <p14:tracePt t="91190" x="3205163" y="5256213"/>
          <p14:tracePt t="91200" x="3241675" y="5256213"/>
          <p14:tracePt t="91206" x="3279775" y="5256213"/>
          <p14:tracePt t="91212" x="3317875" y="5256213"/>
          <p14:tracePt t="91220" x="3328988" y="5256213"/>
          <p14:tracePt t="91228" x="3354388" y="5268913"/>
          <p14:tracePt t="91236" x="3367088" y="5268913"/>
          <p14:tracePt t="91244" x="3392488" y="5268913"/>
          <p14:tracePt t="91253" x="3405188" y="5268913"/>
          <p14:tracePt t="91260" x="3417888" y="5268913"/>
          <p14:tracePt t="91268" x="3429000" y="5268913"/>
          <p14:tracePt t="91274" x="3454400" y="5256213"/>
          <p14:tracePt t="91290" x="3467100" y="5243513"/>
          <p14:tracePt t="91300" x="3479800" y="5230813"/>
          <p14:tracePt t="91306" x="3492500" y="5205413"/>
          <p14:tracePt t="91317" x="3517900" y="5194300"/>
          <p14:tracePt t="91322" x="3530600" y="5168900"/>
          <p14:tracePt t="91330" x="3541713" y="5143500"/>
          <p14:tracePt t="91338" x="3567113" y="5130800"/>
          <p14:tracePt t="91344" x="3579813" y="5105400"/>
          <p14:tracePt t="91352" x="3592513" y="5092700"/>
          <p14:tracePt t="91360" x="3605213" y="5081588"/>
          <p14:tracePt t="91368" x="3617913" y="5056188"/>
          <p14:tracePt t="91376" x="3617913" y="5043488"/>
          <p14:tracePt t="91384" x="3617913" y="5030788"/>
          <p14:tracePt t="91392" x="3617913" y="5005388"/>
          <p14:tracePt t="91401" x="3617913" y="4992688"/>
          <p14:tracePt t="91406" x="3617913" y="4981575"/>
          <p14:tracePt t="91416" x="3617913" y="4968875"/>
          <p14:tracePt t="91422" x="3617913" y="4943475"/>
          <p14:tracePt t="91430" x="3617913" y="4930775"/>
          <p14:tracePt t="91438" x="3630613" y="4918075"/>
          <p14:tracePt t="91446" x="3630613" y="4892675"/>
          <p14:tracePt t="91454" x="3630613" y="4879975"/>
          <p14:tracePt t="91462" x="3630613" y="4868863"/>
          <p14:tracePt t="91468" x="3630613" y="4843463"/>
          <p14:tracePt t="91476" x="3630613" y="4830763"/>
          <p14:tracePt t="91484" x="3630613" y="4818063"/>
          <p14:tracePt t="91492" x="3630613" y="4805363"/>
          <p14:tracePt t="91501" x="3630613" y="4779963"/>
          <p14:tracePt t="91508" x="3617913" y="4768850"/>
          <p14:tracePt t="91517" x="3617913" y="4756150"/>
          <p14:tracePt t="91524" x="3605213" y="4730750"/>
          <p14:tracePt t="91533" x="3605213" y="4718050"/>
          <p14:tracePt t="91538" x="3592513" y="4705350"/>
          <p14:tracePt t="91546" x="3592513" y="4692650"/>
          <p14:tracePt t="91554" x="3592513" y="4679950"/>
          <p14:tracePt t="91562" x="3579813" y="4656138"/>
          <p14:tracePt t="91570" x="3567113" y="4643438"/>
          <p14:tracePt t="91578" x="3541713" y="4630738"/>
          <p14:tracePt t="91586" x="3530600" y="4605338"/>
          <p14:tracePt t="91594" x="3505200" y="4592638"/>
          <p14:tracePt t="91601" x="3492500" y="4567238"/>
          <p14:tracePt t="91608" x="3467100" y="4554538"/>
          <p14:tracePt t="91616" x="3441700" y="4530725"/>
          <p14:tracePt t="91624" x="3429000" y="4518025"/>
          <p14:tracePt t="91633" x="3417888" y="4518025"/>
          <p14:tracePt t="91640" x="3405188" y="4505325"/>
          <p14:tracePt t="91650" x="3392488" y="4492625"/>
          <p14:tracePt t="91656" x="3367088" y="4479925"/>
          <p14:tracePt t="91666" x="3354388" y="4479925"/>
          <p14:tracePt t="91670" x="3341688" y="4467225"/>
          <p14:tracePt t="91678" x="3317875" y="4454525"/>
          <p14:tracePt t="91687" x="3279775" y="4430713"/>
          <p14:tracePt t="91694" x="3254375" y="4418013"/>
          <p14:tracePt t="91702" x="3216275" y="4405313"/>
          <p14:tracePt t="91710" x="3179763" y="4392613"/>
          <p14:tracePt t="91718" x="3128963" y="4367213"/>
          <p14:tracePt t="91726" x="3116263" y="4367213"/>
          <p14:tracePt t="91733" x="3092450" y="4367213"/>
          <p14:tracePt t="91740" x="3054350" y="4354513"/>
          <p14:tracePt t="91750" x="3028950" y="4341813"/>
          <p14:tracePt t="91756" x="3016250" y="4330700"/>
          <p14:tracePt t="91766" x="2992438" y="4330700"/>
          <p14:tracePt t="91772" x="2979738" y="4330700"/>
          <p14:tracePt t="91780" x="2916238" y="4318000"/>
          <p14:tracePt t="91788" x="2890838" y="4305300"/>
          <p14:tracePt t="91796" x="2854325" y="4305300"/>
          <p14:tracePt t="91802" x="2816225" y="4292600"/>
          <p14:tracePt t="91810" x="2767013" y="4292600"/>
          <p14:tracePt t="91818" x="2716213" y="4279900"/>
          <p14:tracePt t="91826" x="2654300" y="4279900"/>
          <p14:tracePt t="91835" x="2603500" y="4279900"/>
          <p14:tracePt t="91842" x="2541588" y="4267200"/>
          <p14:tracePt t="91851" x="2465388" y="4241800"/>
          <p14:tracePt t="91858" x="2390775" y="4230688"/>
          <p14:tracePt t="91866" x="2339975" y="4217988"/>
          <p14:tracePt t="91872" x="2290763" y="4205288"/>
          <p14:tracePt t="91881" x="2228850" y="4179888"/>
          <p14:tracePt t="91888" x="2190750" y="4179888"/>
          <p14:tracePt t="91896" x="2165350" y="4179888"/>
          <p14:tracePt t="91904" x="2152650" y="4179888"/>
          <p14:tracePt t="91912" x="2127250" y="4167188"/>
          <p14:tracePt t="91920" x="2116138" y="4167188"/>
          <p14:tracePt t="91928" x="2103438" y="4154488"/>
          <p14:tracePt t="91934" x="2078038" y="4154488"/>
          <p14:tracePt t="91942" x="2039938" y="4154488"/>
          <p14:tracePt t="91950" x="1990725" y="4141788"/>
          <p14:tracePt t="91969" x="1852613" y="4129088"/>
          <p14:tracePt t="91974" x="1790700" y="4129088"/>
          <p14:tracePt t="91983" x="1714500" y="4129088"/>
          <p14:tracePt t="91990" x="1665288" y="4129088"/>
          <p14:tracePt t="91996" x="1614488" y="4129088"/>
          <p14:tracePt t="92004" x="1589088" y="4129088"/>
          <p14:tracePt t="92012" x="1565275" y="4129088"/>
          <p14:tracePt t="92020" x="1539875" y="4141788"/>
          <p14:tracePt t="92028" x="1539875" y="4154488"/>
          <p14:tracePt t="92036" x="1514475" y="4154488"/>
          <p14:tracePt t="92044" x="1501775" y="4179888"/>
          <p14:tracePt t="92053" x="1489075" y="4192588"/>
          <p14:tracePt t="92058" x="1465263" y="4205288"/>
          <p14:tracePt t="92067" x="1452563" y="4230688"/>
          <p14:tracePt t="92074" x="1427163" y="4241800"/>
          <p14:tracePt t="92083" x="1414463" y="4267200"/>
          <p14:tracePt t="92090" x="1401763" y="4279900"/>
          <p14:tracePt t="92099" x="1389063" y="4305300"/>
          <p14:tracePt t="92106" x="1376363" y="4318000"/>
          <p14:tracePt t="92116" x="1363663" y="4330700"/>
          <p14:tracePt t="92123" x="1352550" y="4367213"/>
          <p14:tracePt t="92128" x="1339850" y="4379913"/>
          <p14:tracePt t="92137" x="1339850" y="4392613"/>
          <p14:tracePt t="92144" x="1339850" y="4405313"/>
          <p14:tracePt t="92152" x="1339850" y="4430713"/>
          <p14:tracePt t="92160" x="1327150" y="4443413"/>
          <p14:tracePt t="92168" x="1327150" y="4454525"/>
          <p14:tracePt t="92176" x="1327150" y="4479925"/>
          <p14:tracePt t="92184" x="1327150" y="4492625"/>
          <p14:tracePt t="92190" x="1327150" y="4505325"/>
          <p14:tracePt t="92199" x="1339850" y="4530725"/>
          <p14:tracePt t="92206" x="1352550" y="4543425"/>
          <p14:tracePt t="92216" x="1376363" y="4567238"/>
          <p14:tracePt t="92223" x="1389063" y="4605338"/>
          <p14:tracePt t="92231" x="1414463" y="4630738"/>
          <p14:tracePt t="92238" x="1427163" y="4643438"/>
          <p14:tracePt t="92246" x="1452563" y="4667250"/>
          <p14:tracePt t="92254" x="1465263" y="4679950"/>
          <p14:tracePt t="92260" x="1476375" y="4705350"/>
          <p14:tracePt t="92269" x="1501775" y="4718050"/>
          <p14:tracePt t="92276" x="1514475" y="4730750"/>
          <p14:tracePt t="92284" x="1539875" y="4743450"/>
          <p14:tracePt t="92292" x="1539875" y="4756150"/>
          <p14:tracePt t="92301" x="1565275" y="4756150"/>
          <p14:tracePt t="92308" x="1577975" y="4779963"/>
          <p14:tracePt t="92317" x="1589088" y="4792663"/>
          <p14:tracePt t="92323" x="1614488" y="4805363"/>
          <p14:tracePt t="92331" x="1627188" y="4818063"/>
          <p14:tracePt t="92338" x="1652588" y="4830763"/>
          <p14:tracePt t="92346" x="1665288" y="4843463"/>
          <p14:tracePt t="92354" x="1677988" y="4868863"/>
          <p14:tracePt t="92362" x="1701800" y="4879975"/>
          <p14:tracePt t="92370" x="1714500" y="4905375"/>
          <p14:tracePt t="92378" x="1739900" y="4905375"/>
          <p14:tracePt t="92386" x="1752600" y="4905375"/>
          <p14:tracePt t="92392" x="1765300" y="4918075"/>
          <p14:tracePt t="92401" x="1778000" y="4930775"/>
          <p14:tracePt t="92433" x="1790700" y="4930775"/>
          <p14:tracePt t="92453" x="1790700" y="4943475"/>
          <p14:tracePt t="92459" x="1814513" y="4943475"/>
          <p14:tracePt t="92469" x="1827213" y="4956175"/>
          <p14:tracePt t="92475" x="1852613" y="4968875"/>
          <p14:tracePt t="92484" x="1878013" y="4968875"/>
          <p14:tracePt t="92491" x="1890713" y="4992688"/>
          <p14:tracePt t="92501" x="1914525" y="4992688"/>
          <p14:tracePt t="92507" x="1939925" y="5005388"/>
          <p14:tracePt t="92519" x="1965325" y="5005388"/>
          <p14:tracePt t="92521" x="1978025" y="5005388"/>
          <p14:tracePt t="92529" x="1990725" y="5018088"/>
          <p14:tracePt t="92537" x="2014538" y="5018088"/>
          <p14:tracePt t="92599" x="2039938" y="5030788"/>
          <p14:tracePt t="92608" x="2078038" y="5030788"/>
          <p14:tracePt t="92616" x="2116138" y="5030788"/>
          <p14:tracePt t="92623" x="2165350" y="5043488"/>
          <p14:tracePt t="92632" x="2203450" y="5043488"/>
          <p14:tracePt t="92639" x="2239963" y="5043488"/>
          <p14:tracePt t="92647" x="2265363" y="5056188"/>
          <p14:tracePt t="92653" x="2278063" y="5068888"/>
          <p14:tracePt t="92661" x="2303463" y="5068888"/>
          <p14:tracePt t="92669" x="2316163" y="5068888"/>
          <p14:tracePt t="92677" x="2328863" y="5081588"/>
          <p14:tracePt t="92685" x="2352675" y="5092700"/>
          <p14:tracePt t="92693" x="2378075" y="5092700"/>
          <p14:tracePt t="92702" x="2403475" y="5092700"/>
          <p14:tracePt t="92710" x="2441575" y="5092700"/>
          <p14:tracePt t="92718" x="2490788" y="5118100"/>
          <p14:tracePt t="92723" x="2565400" y="5130800"/>
          <p14:tracePt t="92732" x="2616200" y="5143500"/>
          <p14:tracePt t="92739" x="2690813" y="5168900"/>
          <p14:tracePt t="92747" x="2728913" y="5181600"/>
          <p14:tracePt t="92755" x="2790825" y="5194300"/>
          <p14:tracePt t="92763" x="2816225" y="5194300"/>
          <p14:tracePt t="92771" x="2828925" y="5194300"/>
          <p14:tracePt t="92779" x="2841625" y="5205413"/>
          <p14:tracePt t="92785" x="2867025" y="5205413"/>
          <p14:tracePt t="92793" x="2903538" y="5205413"/>
          <p14:tracePt t="92802" x="2928938" y="5218113"/>
          <p14:tracePt t="92809" x="2954338" y="5218113"/>
          <p14:tracePt t="92817" x="3003550" y="5218113"/>
          <p14:tracePt t="92825" x="3041650" y="5218113"/>
          <p14:tracePt t="92834" x="3092450" y="5218113"/>
          <p14:tracePt t="92841" x="3141663" y="5230813"/>
          <p14:tracePt t="92850" x="3216275" y="5230813"/>
          <p14:tracePt t="92855" x="3267075" y="5230813"/>
          <p14:tracePt t="92862" x="3305175" y="5230813"/>
          <p14:tracePt t="92871" x="3317875" y="5230813"/>
          <p14:tracePt t="92879" x="3328988" y="5218113"/>
          <p14:tracePt t="92887" x="3354388" y="5205413"/>
          <p14:tracePt t="92895" x="3367088" y="5194300"/>
          <p14:tracePt t="92903" x="3367088" y="5181600"/>
          <p14:tracePt t="92911" x="3367088" y="5168900"/>
          <p14:tracePt t="92917" x="3367088" y="5156200"/>
          <p14:tracePt t="92925" x="3367088" y="5143500"/>
          <p14:tracePt t="92934" x="3379788" y="5118100"/>
          <p14:tracePt t="92950" x="3392488" y="5092700"/>
          <p14:tracePt t="92969" x="3405188" y="5068888"/>
          <p14:tracePt t="92973" x="3429000" y="5056188"/>
          <p14:tracePt t="92978" x="3441700" y="5043488"/>
          <p14:tracePt t="92987" x="3454400" y="5030788"/>
          <p14:tracePt t="92995" x="3454400" y="5018088"/>
          <p14:tracePt t="93003" x="3479800" y="5005388"/>
          <p14:tracePt t="93011" x="3479800" y="4992688"/>
          <p14:tracePt t="93019" x="3505200" y="4968875"/>
          <p14:tracePt t="93027" x="3517900" y="4956175"/>
          <p14:tracePt t="93035" x="3541713" y="4943475"/>
          <p14:tracePt t="93043" x="3554413" y="4918075"/>
          <p14:tracePt t="93051" x="3579813" y="4905375"/>
          <p14:tracePt t="93057" x="3592513" y="4879975"/>
          <p14:tracePt t="93067" x="3605213" y="4856163"/>
          <p14:tracePt t="93073" x="3617913" y="4843463"/>
          <p14:tracePt t="93081" x="3630613" y="4830763"/>
          <p14:tracePt t="93159" x="3630613" y="4818063"/>
          <p14:tracePt t="93171" x="3630613" y="4805363"/>
          <p14:tracePt t="93177" x="3643313" y="4805363"/>
          <p14:tracePt t="93186" x="3643313" y="4792663"/>
          <p14:tracePt t="93213" x="3654425" y="4779963"/>
          <p14:tracePt t="93233" x="3667125" y="4768850"/>
          <p14:tracePt t="93241" x="3667125" y="4756150"/>
          <p14:tracePt t="93246" x="3679825" y="4756150"/>
          <p14:tracePt t="93255" x="3692525" y="4743450"/>
          <p14:tracePt t="93262" x="3705225" y="4718050"/>
          <p14:tracePt t="93271" x="3730625" y="4705350"/>
          <p14:tracePt t="93279" x="3756025" y="4679950"/>
          <p14:tracePt t="93287" x="3779838" y="4667250"/>
          <p14:tracePt t="93295" x="3792538" y="4643438"/>
          <p14:tracePt t="93303" x="3805238" y="4643438"/>
        </p14:tracePtLst>
      </p14:laserTraceLst>
    </p:ext>
  </p:extLs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FA810-6839-4DD7-B7AB-2529A6E6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es-CL" dirty="0"/>
              <a:t>Entonces….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BEB52BF-C6F0-4BC3-8B9E-8FA0C5D5C9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74485"/>
              </p:ext>
            </p:extLst>
          </p:nvPr>
        </p:nvGraphicFramePr>
        <p:xfrm>
          <a:off x="0" y="1695372"/>
          <a:ext cx="12191999" cy="516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64C7AE4-FCE5-4D29-8F7A-6E5B92730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0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37"/>
    </mc:Choice>
    <mc:Fallback>
      <p:transition spd="slow" advTm="125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5" x="4643438" y="788988"/>
          <p14:tracePt t="7192" x="4543425" y="801688"/>
          <p14:tracePt t="7203" x="4418013" y="812800"/>
          <p14:tracePt t="7207" x="4318000" y="838200"/>
          <p14:tracePt t="7215" x="4217988" y="863600"/>
          <p14:tracePt t="7223" x="4143375" y="876300"/>
          <p14:tracePt t="7231" x="4105275" y="889000"/>
          <p14:tracePt t="7239" x="4092575" y="889000"/>
          <p14:tracePt t="7247" x="4068763" y="889000"/>
          <p14:tracePt t="7253" x="4056063" y="889000"/>
          <p14:tracePt t="7261" x="4043363" y="889000"/>
          <p14:tracePt t="7269" x="4017963" y="889000"/>
          <p14:tracePt t="7277" x="4005263" y="889000"/>
          <p14:tracePt t="7389" x="3979863" y="889000"/>
          <p14:tracePt t="7398" x="3968750" y="889000"/>
          <p14:tracePt t="7463" x="3968750" y="876300"/>
          <p14:tracePt t="7542" x="3943350" y="889000"/>
          <p14:tracePt t="7550" x="3917950" y="925513"/>
          <p14:tracePt t="7558" x="3856038" y="976313"/>
          <p14:tracePt t="7568" x="3779838" y="1025525"/>
          <p14:tracePt t="7574" x="3705225" y="1063625"/>
          <p14:tracePt t="7581" x="3630613" y="1101725"/>
          <p14:tracePt t="7590" x="3579813" y="1125538"/>
          <p14:tracePt t="7595" x="3530600" y="1189038"/>
          <p14:tracePt t="7603" x="3505200" y="1214438"/>
          <p14:tracePt t="7611" x="3479800" y="1238250"/>
          <p14:tracePt t="7618" x="3467100" y="1250950"/>
          <p14:tracePt t="7627" x="3441700" y="1276350"/>
          <p14:tracePt t="7634" x="3441700" y="1289050"/>
          <p14:tracePt t="7643" x="3417888" y="1301750"/>
          <p14:tracePt t="7657" x="3417888" y="1314450"/>
          <p14:tracePt t="7665" x="3392488" y="1327150"/>
          <p14:tracePt t="7673" x="3379788" y="1350963"/>
          <p14:tracePt t="7681" x="3341688" y="1363663"/>
          <p14:tracePt t="7689" x="3292475" y="1389063"/>
          <p14:tracePt t="7697" x="3254375" y="1414463"/>
          <p14:tracePt t="7706" x="3216275" y="1427163"/>
          <p14:tracePt t="7713" x="3192463" y="1439863"/>
          <p14:tracePt t="7718" x="3154363" y="1450975"/>
          <p14:tracePt t="7726" x="3141663" y="1450975"/>
          <p14:tracePt t="7734" x="3128963" y="1450975"/>
          <p14:tracePt t="7743" x="3116263" y="1450975"/>
          <p14:tracePt t="7750" x="3092450" y="1439863"/>
          <p14:tracePt t="7758" x="3067050" y="1439863"/>
          <p14:tracePt t="7766" x="3016250" y="1439863"/>
          <p14:tracePt t="7775" x="2979738" y="1439863"/>
          <p14:tracePt t="7780" x="2941638" y="1439863"/>
          <p14:tracePt t="7789" x="2916238" y="1450975"/>
          <p14:tracePt t="7797" x="2890838" y="1450975"/>
          <p14:tracePt t="7806" x="2879725" y="1463675"/>
          <p14:tracePt t="7813" x="2867025" y="1463675"/>
          <p14:tracePt t="7888" x="2867025" y="1476375"/>
          <p14:tracePt t="7907" x="2867025" y="1489075"/>
          <p14:tracePt t="7922" x="2879725" y="1489075"/>
          <p14:tracePt t="7929" x="2879725" y="1514475"/>
          <p14:tracePt t="7945" x="2890838" y="1527175"/>
          <p14:tracePt t="8255" x="2890838" y="1539875"/>
          <p14:tracePt t="8264" x="2903538" y="1539875"/>
          <p14:tracePt t="8272" x="2903538" y="1552575"/>
          <p14:tracePt t="8283" x="2903538" y="1563688"/>
          <p14:tracePt t="8294" x="2903538" y="1576388"/>
          <p14:tracePt t="8309" x="2903538" y="1589088"/>
          <p14:tracePt t="8323" x="2916238" y="1589088"/>
          <p14:tracePt t="9051" x="2928938" y="1589088"/>
          <p14:tracePt t="9072" x="2941638" y="1589088"/>
          <p14:tracePt t="9207" x="2992438" y="1589088"/>
          <p14:tracePt t="9216" x="3003550" y="1589088"/>
          <p14:tracePt t="10267" x="2867025" y="1527175"/>
          <p14:tracePt t="10275" x="2565400" y="1339850"/>
          <p14:tracePt t="10284" x="2303463" y="1101725"/>
          <p14:tracePt t="10292" x="2116138" y="938213"/>
          <p14:tracePt t="10298" x="2003425" y="825500"/>
          <p14:tracePt t="10305" x="1939925" y="763588"/>
          <p14:tracePt t="10313" x="1927225" y="750888"/>
          <p14:tracePt t="10322" x="1914525" y="725488"/>
          <p14:tracePt t="10338" x="1914525" y="700088"/>
          <p14:tracePt t="10345" x="1914525" y="688975"/>
          <p14:tracePt t="10355" x="1903413" y="676275"/>
          <p14:tracePt t="10361" x="1890713" y="663575"/>
          <p14:tracePt t="10442" x="1865313" y="663575"/>
          <p14:tracePt t="10450" x="1765300" y="688975"/>
          <p14:tracePt t="10458" x="1665288" y="725488"/>
          <p14:tracePt t="10465" x="1527175" y="750888"/>
          <p14:tracePt t="10474" x="1427163" y="776288"/>
          <p14:tracePt t="10481" x="1339850" y="788988"/>
          <p14:tracePt t="10492" x="1301750" y="788988"/>
          <p14:tracePt t="10495" x="1289050" y="801688"/>
          <p14:tracePt t="10505" x="1276350" y="812800"/>
          <p14:tracePt t="10512" x="1263650" y="825500"/>
          <p14:tracePt t="10518" x="1252538" y="838200"/>
          <p14:tracePt t="10527" x="1227138" y="889000"/>
          <p14:tracePt t="10534" x="1214438" y="912813"/>
          <p14:tracePt t="10543" x="1176338" y="950913"/>
          <p14:tracePt t="10550" x="1114425" y="1025525"/>
          <p14:tracePt t="10559" x="1050925" y="1089025"/>
          <p14:tracePt t="10564" x="976313" y="1138238"/>
          <p14:tracePt t="10572" x="876300" y="1189038"/>
          <p14:tracePt t="10581" x="776288" y="1238250"/>
          <p14:tracePt t="10589" x="701675" y="1263650"/>
          <p14:tracePt t="10596" x="638175" y="1314450"/>
          <p14:tracePt t="10606" x="612775" y="1339850"/>
          <p14:tracePt t="10612" x="576263" y="1363663"/>
          <p14:tracePt t="10622" x="563563" y="1389063"/>
          <p14:tracePt t="10626" x="538163" y="1414463"/>
          <p14:tracePt t="10634" x="525463" y="1439863"/>
          <p14:tracePt t="10643" x="500063" y="1450975"/>
          <p14:tracePt t="10650" x="500063" y="1476375"/>
          <p14:tracePt t="10658" x="488950" y="1501775"/>
          <p14:tracePt t="10667" x="476250" y="1539875"/>
          <p14:tracePt t="10674" x="463550" y="1576388"/>
          <p14:tracePt t="10683" x="450850" y="1639888"/>
          <p14:tracePt t="10689" x="438150" y="1676400"/>
          <p14:tracePt t="10697" x="425450" y="1727200"/>
          <p14:tracePt t="10705" x="412750" y="1801813"/>
          <p14:tracePt t="10713" x="387350" y="1889125"/>
          <p14:tracePt t="10722" x="376238" y="1952625"/>
          <p14:tracePt t="10729" x="350838" y="2027238"/>
          <p14:tracePt t="10738" x="338138" y="2101850"/>
          <p14:tracePt t="10745" x="325438" y="2165350"/>
          <p14:tracePt t="10755" x="325438" y="2214563"/>
          <p14:tracePt t="10758" x="325438" y="2252663"/>
          <p14:tracePt t="10766" x="325438" y="2290763"/>
          <p14:tracePt t="10775" x="325438" y="2314575"/>
          <p14:tracePt t="10783" x="325438" y="2327275"/>
          <p14:tracePt t="10790" x="325438" y="2339975"/>
          <p14:tracePt t="10806" x="325438" y="2352675"/>
          <p14:tracePt t="10815" x="338138" y="2365375"/>
          <p14:tracePt t="10832" x="350838" y="2378075"/>
          <p14:tracePt t="10840" x="363538" y="2390775"/>
          <p14:tracePt t="10849" x="376238" y="2390775"/>
          <p14:tracePt t="10857" x="400050" y="2414588"/>
          <p14:tracePt t="10865" x="412750" y="2427288"/>
          <p14:tracePt t="10873" x="438150" y="2452688"/>
          <p14:tracePt t="10881" x="500063" y="2478088"/>
          <p14:tracePt t="10889" x="550863" y="2503488"/>
          <p14:tracePt t="10895" x="625475" y="2527300"/>
          <p14:tracePt t="10905" x="712788" y="2552700"/>
          <p14:tracePt t="10911" x="788988" y="2565400"/>
          <p14:tracePt t="10918" x="889000" y="2565400"/>
          <p14:tracePt t="10927" x="989013" y="2565400"/>
          <p14:tracePt t="10935" x="1089025" y="2565400"/>
          <p14:tracePt t="10943" x="1150938" y="2565400"/>
          <p14:tracePt t="10948" x="1239838" y="2552700"/>
          <p14:tracePt t="10957" x="1314450" y="2527300"/>
          <p14:tracePt t="10965" x="1401763" y="2516188"/>
          <p14:tracePt t="10973" x="1465263" y="2516188"/>
          <p14:tracePt t="10981" x="1539875" y="2516188"/>
          <p14:tracePt t="10989" x="1601788" y="2503488"/>
          <p14:tracePt t="10997" x="1677988" y="2503488"/>
          <p14:tracePt t="11005" x="1739900" y="2478088"/>
          <p14:tracePt t="11013" x="1790700" y="2465388"/>
          <p14:tracePt t="11018" x="1839913" y="2439988"/>
          <p14:tracePt t="11027" x="1890713" y="2414588"/>
          <p14:tracePt t="11035" x="1927225" y="2414588"/>
          <p14:tracePt t="11043" x="1965325" y="2403475"/>
          <p14:tracePt t="11051" x="1990725" y="2403475"/>
          <p14:tracePt t="11058" x="2014538" y="2390775"/>
          <p14:tracePt t="11066" x="2027238" y="2390775"/>
          <p14:tracePt t="11075" x="2065338" y="2390775"/>
          <p14:tracePt t="11081" x="2116138" y="2390775"/>
          <p14:tracePt t="11091" x="2178050" y="2390775"/>
          <p14:tracePt t="11097" x="2239963" y="2390775"/>
          <p14:tracePt t="11107" x="2316163" y="2403475"/>
          <p14:tracePt t="11113" x="2378075" y="2414588"/>
          <p14:tracePt t="11124" x="2452688" y="2427288"/>
          <p14:tracePt t="11130" x="2503488" y="2439988"/>
          <p14:tracePt t="11141" x="2541588" y="2439988"/>
          <p14:tracePt t="11145" x="2565400" y="2452688"/>
          <p14:tracePt t="11159" x="2590800" y="2465388"/>
          <p14:tracePt t="11167" x="2603500" y="2465388"/>
          <p14:tracePt t="11175" x="2616200" y="2465388"/>
          <p14:tracePt t="11183" x="2641600" y="2465388"/>
          <p14:tracePt t="11191" x="2654300" y="2478088"/>
          <p14:tracePt t="11199" x="2690813" y="2490788"/>
          <p14:tracePt t="11207" x="2741613" y="2503488"/>
          <p14:tracePt t="11213" x="2803525" y="2516188"/>
          <p14:tracePt t="11225" x="2841625" y="2516188"/>
          <p14:tracePt t="11229" x="2903538" y="2527300"/>
          <p14:tracePt t="11239" x="2941638" y="2540000"/>
          <p14:tracePt t="11245" x="2979738" y="2552700"/>
          <p14:tracePt t="11255" x="2992438" y="2552700"/>
          <p14:tracePt t="11261" x="3003550" y="2552700"/>
          <p14:tracePt t="11269" x="3016250" y="2552700"/>
          <p14:tracePt t="11277" x="3028950" y="2552700"/>
          <p14:tracePt t="11282" x="3041650" y="2552700"/>
          <p14:tracePt t="11291" x="3054350" y="2552700"/>
          <p14:tracePt t="11307" x="3079750" y="2552700"/>
          <p14:tracePt t="11315" x="3103563" y="2552700"/>
          <p14:tracePt t="11323" x="3128963" y="2552700"/>
          <p14:tracePt t="11331" x="3167063" y="2527300"/>
          <p14:tracePt t="11340" x="3241675" y="2516188"/>
          <p14:tracePt t="11345" x="3317875" y="2503488"/>
          <p14:tracePt t="11355" x="3367088" y="2478088"/>
          <p14:tracePt t="11361" x="3429000" y="2452688"/>
          <p14:tracePt t="11369" x="3454400" y="2439988"/>
          <p14:tracePt t="11377" x="3467100" y="2427288"/>
          <p14:tracePt t="11385" x="3492500" y="2403475"/>
          <p14:tracePt t="11393" x="3505200" y="2390775"/>
          <p14:tracePt t="11401" x="3517900" y="2378075"/>
          <p14:tracePt t="11409" x="3541713" y="2352675"/>
          <p14:tracePt t="11415" x="3554413" y="2339975"/>
          <p14:tracePt t="11423" x="3579813" y="2314575"/>
          <p14:tracePt t="11431" x="3592513" y="2290763"/>
          <p14:tracePt t="11440" x="3617913" y="2278063"/>
          <p14:tracePt t="11447" x="3630613" y="2239963"/>
          <p14:tracePt t="11456" x="3654425" y="2201863"/>
          <p14:tracePt t="11463" x="3667125" y="2165350"/>
          <p14:tracePt t="11472" x="3667125" y="2114550"/>
          <p14:tracePt t="11477" x="3667125" y="2065338"/>
          <p14:tracePt t="11485" x="3667125" y="2027238"/>
          <p14:tracePt t="11493" x="3667125" y="1978025"/>
          <p14:tracePt t="11501" x="3667125" y="1939925"/>
          <p14:tracePt t="11509" x="3667125" y="1901825"/>
          <p14:tracePt t="11517" x="3667125" y="1889125"/>
          <p14:tracePt t="11525" x="3654425" y="1876425"/>
          <p14:tracePt t="11533" x="3643313" y="1852613"/>
          <p14:tracePt t="11541" x="3617913" y="1839913"/>
          <p14:tracePt t="11547" x="3605213" y="1814513"/>
          <p14:tracePt t="11556" x="3592513" y="1814513"/>
          <p14:tracePt t="11563" x="3567113" y="1801813"/>
          <p14:tracePt t="11572" x="3541713" y="1789113"/>
          <p14:tracePt t="11579" x="3517900" y="1789113"/>
          <p14:tracePt t="11590" x="3479800" y="1789113"/>
          <p14:tracePt t="11595" x="3417888" y="1789113"/>
          <p14:tracePt t="11605" x="3341688" y="1776413"/>
          <p14:tracePt t="11609" x="3305175" y="1765300"/>
          <p14:tracePt t="11617" x="3254375" y="1752600"/>
          <p14:tracePt t="11625" x="3167063" y="1727200"/>
          <p14:tracePt t="11633" x="3092450" y="1701800"/>
          <p14:tracePt t="11641" x="3003550" y="1676400"/>
          <p14:tracePt t="11649" x="2916238" y="1652588"/>
          <p14:tracePt t="11657" x="2841625" y="1639888"/>
          <p14:tracePt t="11665" x="2778125" y="1627188"/>
          <p14:tracePt t="11673" x="2741613" y="1627188"/>
          <p14:tracePt t="11679" x="2716213" y="1614488"/>
          <p14:tracePt t="11689" x="2703513" y="1614488"/>
          <p14:tracePt t="11695" x="2690813" y="1601788"/>
          <p14:tracePt t="11706" x="2678113" y="1601788"/>
          <p14:tracePt t="11710" x="2654300" y="1601788"/>
          <p14:tracePt t="11718" x="2616200" y="1601788"/>
          <p14:tracePt t="11726" x="2565400" y="1589088"/>
          <p14:tracePt t="11734" x="2516188" y="1576388"/>
          <p14:tracePt t="11741" x="2441575" y="1576388"/>
          <p14:tracePt t="11748" x="2352675" y="1552575"/>
          <p14:tracePt t="11756" x="2252663" y="1527175"/>
          <p14:tracePt t="11764" x="2165350" y="1514475"/>
          <p14:tracePt t="11772" x="2090738" y="1489075"/>
          <p14:tracePt t="11781" x="2027238" y="1476375"/>
          <p14:tracePt t="11789" x="1978025" y="1450975"/>
          <p14:tracePt t="11796" x="1939925" y="1450975"/>
          <p14:tracePt t="11805" x="1914525" y="1450975"/>
          <p14:tracePt t="11810" x="1890713" y="1439863"/>
          <p14:tracePt t="11819" x="1852613" y="1427163"/>
          <p14:tracePt t="11826" x="1801813" y="1427163"/>
          <p14:tracePt t="11835" x="1739900" y="1414463"/>
          <p14:tracePt t="11843" x="1677988" y="1389063"/>
          <p14:tracePt t="11850" x="1565275" y="1363663"/>
          <p14:tracePt t="11858" x="1452563" y="1350963"/>
          <p14:tracePt t="11866" x="1363663" y="1339850"/>
          <p14:tracePt t="11872" x="1276350" y="1327150"/>
          <p14:tracePt t="11881" x="1214438" y="1327150"/>
          <p14:tracePt t="11889" x="1139825" y="1327150"/>
          <p14:tracePt t="11897" x="1089025" y="1327150"/>
          <p14:tracePt t="11905" x="1038225" y="1327150"/>
          <p14:tracePt t="11913" x="989013" y="1339850"/>
          <p14:tracePt t="11922" x="963613" y="1350963"/>
          <p14:tracePt t="11935" x="938213" y="1376363"/>
          <p14:tracePt t="11943" x="925513" y="1389063"/>
          <p14:tracePt t="11950" x="914400" y="1401763"/>
          <p14:tracePt t="11958" x="914400" y="1427163"/>
          <p14:tracePt t="11966" x="889000" y="1439863"/>
          <p14:tracePt t="11975" x="876300" y="1450975"/>
          <p14:tracePt t="11982" x="876300" y="1476375"/>
          <p14:tracePt t="11991" x="863600" y="1501775"/>
          <p14:tracePt t="11999" x="850900" y="1514475"/>
          <p14:tracePt t="12005" x="838200" y="1552575"/>
          <p14:tracePt t="12013" x="838200" y="1576388"/>
          <p14:tracePt t="12022" x="838200" y="1601788"/>
          <p14:tracePt t="12029" x="838200" y="1627188"/>
          <p14:tracePt t="12038" x="838200" y="1652588"/>
          <p14:tracePt t="12045" x="838200" y="1689100"/>
          <p14:tracePt t="12055" x="838200" y="1714500"/>
          <p14:tracePt t="12061" x="850900" y="1752600"/>
          <p14:tracePt t="12066" x="850900" y="1765300"/>
          <p14:tracePt t="12074" x="850900" y="1776413"/>
          <p14:tracePt t="12082" x="850900" y="1789113"/>
          <p14:tracePt t="12090" x="850900" y="1814513"/>
          <p14:tracePt t="12098" x="850900" y="1827213"/>
          <p14:tracePt t="12106" x="850900" y="1839913"/>
          <p14:tracePt t="12114" x="850900" y="1865313"/>
          <p14:tracePt t="12122" x="850900" y="1876425"/>
          <p14:tracePt t="12129" x="850900" y="1889125"/>
          <p14:tracePt t="12137" x="850900" y="1914525"/>
          <p14:tracePt t="12145" x="850900" y="1927225"/>
          <p14:tracePt t="12154" x="850900" y="1939925"/>
          <p14:tracePt t="12161" x="850900" y="1952625"/>
          <p14:tracePt t="12169" x="850900" y="1978025"/>
          <p14:tracePt t="12177" x="850900" y="1989138"/>
          <p14:tracePt t="12184" x="850900" y="2001838"/>
          <p14:tracePt t="12193" x="850900" y="2027238"/>
          <p14:tracePt t="12198" x="850900" y="2039938"/>
          <p14:tracePt t="12206" x="850900" y="2052638"/>
          <p14:tracePt t="12214" x="850900" y="2078038"/>
          <p14:tracePt t="12223" x="850900" y="2089150"/>
          <p14:tracePt t="12231" x="850900" y="2101850"/>
          <p14:tracePt t="12239" x="850900" y="2114550"/>
          <p14:tracePt t="12247" x="850900" y="2139950"/>
          <p14:tracePt t="12255" x="850900" y="2152650"/>
          <p14:tracePt t="12263" x="850900" y="2165350"/>
          <p14:tracePt t="12268" x="850900" y="2190750"/>
          <p14:tracePt t="12277" x="863600" y="2190750"/>
          <p14:tracePt t="12284" x="863600" y="2214563"/>
          <p14:tracePt t="12293" x="889000" y="2227263"/>
          <p14:tracePt t="12301" x="901700" y="2252663"/>
          <p14:tracePt t="12308" x="914400" y="2252663"/>
          <p14:tracePt t="12316" x="914400" y="2265363"/>
          <p14:tracePt t="12325" x="925513" y="2278063"/>
          <p14:tracePt t="12331" x="938213" y="2278063"/>
          <p14:tracePt t="12339" x="938213" y="2290763"/>
          <p14:tracePt t="12347" x="938213" y="2303463"/>
          <p14:tracePt t="12355" x="950913" y="2314575"/>
          <p14:tracePt t="12363" x="963613" y="2327275"/>
          <p14:tracePt t="12372" x="976313" y="2339975"/>
          <p14:tracePt t="12379" x="989013" y="2352675"/>
          <p14:tracePt t="12389" x="1001713" y="2365375"/>
          <p14:tracePt t="12392" x="1001713" y="2378075"/>
          <p14:tracePt t="12400" x="1027113" y="2390775"/>
          <p14:tracePt t="12408" x="1038225" y="2390775"/>
          <p14:tracePt t="12416" x="1050925" y="2403475"/>
          <p14:tracePt t="12424" x="1063625" y="2414588"/>
          <p14:tracePt t="12441" x="1076325" y="2427288"/>
          <p14:tracePt t="12448" x="1089025" y="2427288"/>
          <p14:tracePt t="12463" x="1101725" y="2427288"/>
          <p14:tracePt t="12472" x="1114425" y="2427288"/>
          <p14:tracePt t="12479" x="1114425" y="2439988"/>
          <p14:tracePt t="12489" x="1139825" y="2452688"/>
          <p14:tracePt t="12505" x="1150938" y="2452688"/>
          <p14:tracePt t="12519" x="1163638" y="2465388"/>
          <p14:tracePt t="12524" x="1176338" y="2465388"/>
          <p14:tracePt t="12532" x="1201738" y="2478088"/>
          <p14:tracePt t="12549" x="1214438" y="2478088"/>
          <p14:tracePt t="12557" x="1214438" y="2490788"/>
          <p14:tracePt t="12564" x="1227138" y="2490788"/>
          <p14:tracePt t="12573" x="1239838" y="2490788"/>
          <p14:tracePt t="12581" x="1252538" y="2490788"/>
          <p14:tracePt t="12588" x="1263650" y="2490788"/>
          <p14:tracePt t="12605" x="1289050" y="2490788"/>
          <p14:tracePt t="12611" x="1301750" y="2478088"/>
          <p14:tracePt t="12619" x="1314450" y="2465388"/>
          <p14:tracePt t="12627" x="1339850" y="2452688"/>
          <p14:tracePt t="12635" x="1352550" y="2439988"/>
          <p14:tracePt t="12642" x="1376363" y="2414588"/>
          <p14:tracePt t="12650" x="1389063" y="2403475"/>
          <p14:tracePt t="12656" x="1401763" y="2403475"/>
          <p14:tracePt t="12665" x="1427163" y="2378075"/>
          <p14:tracePt t="12672" x="1439863" y="2365375"/>
          <p14:tracePt t="12681" x="1465263" y="2365375"/>
          <p14:tracePt t="12689" x="1465263" y="2352675"/>
          <p14:tracePt t="12920" x="1465263" y="2339975"/>
          <p14:tracePt t="12936" x="1465263" y="2327275"/>
          <p14:tracePt t="13023" x="1476375" y="2327275"/>
          <p14:tracePt t="13159" x="1514475" y="2327275"/>
          <p14:tracePt t="13168" x="1552575" y="2327275"/>
          <p14:tracePt t="13176" x="1589088" y="2339975"/>
          <p14:tracePt t="13181" x="1614488" y="2339975"/>
          <p14:tracePt t="13192" x="1652588" y="2352675"/>
          <p14:tracePt t="13198" x="1665288" y="2365375"/>
          <p14:tracePt t="13206" x="1689100" y="2378075"/>
          <p14:tracePt t="13213" x="1714500" y="2390775"/>
          <p14:tracePt t="13224" x="1752600" y="2403475"/>
          <p14:tracePt t="13229" x="1801813" y="2427288"/>
          <p14:tracePt t="13239" x="1865313" y="2452688"/>
          <p14:tracePt t="13245" x="1965325" y="2490788"/>
          <p14:tracePt t="13251" x="2065338" y="2516188"/>
          <p14:tracePt t="13258" x="2178050" y="2540000"/>
          <p14:tracePt t="13267" x="2290763" y="2565400"/>
          <p14:tracePt t="13274" x="2390775" y="2590800"/>
          <p14:tracePt t="13283" x="2478088" y="2603500"/>
          <p14:tracePt t="13291" x="2528888" y="2603500"/>
          <p14:tracePt t="13299" x="2565400" y="2603500"/>
          <p14:tracePt t="13306" x="2590800" y="2590800"/>
          <p14:tracePt t="13313" x="2616200" y="2590800"/>
          <p14:tracePt t="13329" x="2628900" y="2578100"/>
          <p14:tracePt t="13345" x="2628900" y="2565400"/>
          <p14:tracePt t="13355" x="2628900" y="2552700"/>
          <p14:tracePt t="13369" x="2616200" y="2540000"/>
          <p14:tracePt t="22194" x="2603500" y="2540000"/>
          <p14:tracePt t="22216" x="2578100" y="2516188"/>
          <p14:tracePt t="22223" x="2541588" y="2516188"/>
          <p14:tracePt t="22234" x="2516188" y="2516188"/>
          <p14:tracePt t="22237" x="2503488" y="2516188"/>
          <p14:tracePt t="22245" x="2490788" y="2516188"/>
          <p14:tracePt t="22313" x="2490788" y="2503488"/>
          <p14:tracePt t="22325" x="2503488" y="2503488"/>
          <p14:tracePt t="22334" x="2516188" y="2465388"/>
          <p14:tracePt t="22342" x="2528888" y="2452688"/>
          <p14:tracePt t="22349" x="2565400" y="2427288"/>
          <p14:tracePt t="22357" x="2603500" y="2390775"/>
          <p14:tracePt t="22365" x="2654300" y="2352675"/>
          <p14:tracePt t="22373" x="2703513" y="2339975"/>
          <p14:tracePt t="22381" x="2728913" y="2314575"/>
          <p14:tracePt t="22435" x="2716213" y="2314575"/>
          <p14:tracePt t="22443" x="2678113" y="2339975"/>
          <p14:tracePt t="22449" x="2628900" y="2339975"/>
          <p14:tracePt t="22457" x="2565400" y="2339975"/>
          <p14:tracePt t="22465" x="2490788" y="2339975"/>
          <p14:tracePt t="22473" x="2465388" y="2339975"/>
          <p14:tracePt t="22968" x="2478088" y="2339975"/>
          <p14:tracePt t="22974" x="2516188" y="2339975"/>
          <p14:tracePt t="22983" x="2565400" y="2339975"/>
          <p14:tracePt t="22989" x="2628900" y="2339975"/>
          <p14:tracePt t="22998" x="2716213" y="2339975"/>
          <p14:tracePt t="23007" x="2790825" y="2339975"/>
          <p14:tracePt t="23013" x="2879725" y="2339975"/>
          <p14:tracePt t="23021" x="2967038" y="2352675"/>
          <p14:tracePt t="23029" x="3041650" y="2352675"/>
          <p14:tracePt t="23037" x="3079750" y="2365375"/>
          <p14:tracePt t="23043" x="3092450" y="2365375"/>
          <p14:tracePt t="23053" x="3103563" y="2365375"/>
          <p14:tracePt t="23059" x="3128963" y="2365375"/>
          <p14:tracePt t="23067" x="3141663" y="2365375"/>
          <p14:tracePt t="23075" x="3167063" y="2365375"/>
          <p14:tracePt t="23084" x="3205163" y="2365375"/>
          <p14:tracePt t="23092" x="3267075" y="2365375"/>
          <p14:tracePt t="23101" x="3341688" y="2390775"/>
          <p14:tracePt t="23106" x="3441700" y="2414588"/>
          <p14:tracePt t="23113" x="3554413" y="2439988"/>
          <p14:tracePt t="23122" x="3667125" y="2465388"/>
          <p14:tracePt t="23129" x="3817938" y="2490788"/>
          <p14:tracePt t="23137" x="3956050" y="2527300"/>
          <p14:tracePt t="23145" x="4130675" y="2565400"/>
          <p14:tracePt t="23153" x="4294188" y="2590800"/>
          <p14:tracePt t="23161" x="4481513" y="2627313"/>
          <p14:tracePt t="23167" x="4719638" y="2627313"/>
          <p14:tracePt t="23175" x="5019675" y="2678113"/>
          <p14:tracePt t="23183" x="5394325" y="2778125"/>
          <p14:tracePt t="23191" x="5745163" y="2816225"/>
          <p14:tracePt t="23199" x="6057900" y="2916238"/>
          <p14:tracePt t="23207" x="6296025" y="3003550"/>
          <p14:tracePt t="23215" x="6608763" y="3103563"/>
          <p14:tracePt t="23223" x="6808788" y="3154363"/>
          <p14:tracePt t="23231" x="6946900" y="3178175"/>
          <p14:tracePt t="23237" x="7072313" y="3241675"/>
          <p14:tracePt t="23245" x="7223125" y="3316288"/>
          <p14:tracePt t="23254" x="7423150" y="3378200"/>
          <p14:tracePt t="23261" x="7572375" y="3429000"/>
          <p14:tracePt t="23271" x="7710488" y="3454400"/>
          <p14:tracePt t="23277" x="7848600" y="3490913"/>
          <p14:tracePt t="23287" x="7986713" y="3503613"/>
          <p14:tracePt t="23293" x="8099425" y="3503613"/>
          <p14:tracePt t="23299" x="8186738" y="3490913"/>
          <p14:tracePt t="23307" x="8261350" y="3441700"/>
          <p14:tracePt t="23315" x="8335963" y="3354388"/>
          <p14:tracePt t="23323" x="8412163" y="3290888"/>
          <p14:tracePt t="23331" x="8499475" y="3216275"/>
          <p14:tracePt t="23339" x="8574088" y="3165475"/>
          <p14:tracePt t="23347" x="8637588" y="3141663"/>
          <p14:tracePt t="23355" x="8712200" y="3116263"/>
          <p14:tracePt t="23361" x="8774113" y="3090863"/>
          <p14:tracePt t="23371" x="8799513" y="3078163"/>
          <p14:tracePt t="23377" x="8824913" y="3054350"/>
          <p14:tracePt t="23387" x="8850313" y="3041650"/>
          <p14:tracePt t="23404" x="8850313" y="3028950"/>
          <p14:tracePt t="23421" x="8850313" y="2965450"/>
          <p14:tracePt t="23427" x="8824913" y="2916238"/>
          <p14:tracePt t="23437" x="8799513" y="2852738"/>
          <p14:tracePt t="23443" x="8774113" y="2816225"/>
          <p14:tracePt t="23454" x="8763000" y="2790825"/>
          <p14:tracePt t="23459" x="8750300" y="2765425"/>
          <p14:tracePt t="23467" x="8750300" y="2728913"/>
          <p14:tracePt t="23475" x="8737600" y="2678113"/>
          <p14:tracePt t="23483" x="8737600" y="2627313"/>
          <p14:tracePt t="23489" x="8724900" y="2552700"/>
          <p14:tracePt t="23497" x="8699500" y="2478088"/>
          <p14:tracePt t="23505" x="8674100" y="2414588"/>
          <p14:tracePt t="23513" x="8637588" y="2327275"/>
          <p14:tracePt t="23521" x="8586788" y="2227263"/>
          <p14:tracePt t="23529" x="8512175" y="2139950"/>
          <p14:tracePt t="23537" x="8448675" y="2027238"/>
          <p14:tracePt t="23545" x="8386763" y="1927225"/>
          <p14:tracePt t="23554" x="8312150" y="1814513"/>
          <p14:tracePt t="23559" x="8248650" y="1727200"/>
          <p14:tracePt t="23571" x="8212138" y="1614488"/>
          <p14:tracePt t="23575" x="8174038" y="1514475"/>
          <p14:tracePt t="23583" x="8099425" y="1427163"/>
          <p14:tracePt t="23591" x="8023225" y="1363663"/>
          <p14:tracePt t="23599" x="7948613" y="1276350"/>
          <p14:tracePt t="23607" x="7874000" y="1227138"/>
          <p14:tracePt t="23615" x="7797800" y="1201738"/>
          <p14:tracePt t="23621" x="7723188" y="1176338"/>
          <p14:tracePt t="23629" x="7661275" y="1176338"/>
          <p14:tracePt t="23637" x="7585075" y="1163638"/>
          <p14:tracePt t="23645" x="7535863" y="1150938"/>
          <p14:tracePt t="23653" x="7497763" y="1125538"/>
          <p14:tracePt t="23661" x="7448550" y="1101725"/>
          <p14:tracePt t="23670" x="7410450" y="1101725"/>
          <p14:tracePt t="23677" x="7359650" y="1101725"/>
          <p14:tracePt t="23687" x="7297738" y="1101725"/>
          <p14:tracePt t="23691" x="7210425" y="1076325"/>
          <p14:tracePt t="23699" x="7097713" y="1025525"/>
          <p14:tracePt t="23707" x="6934200" y="1001713"/>
          <p14:tracePt t="23715" x="6772275" y="976313"/>
          <p14:tracePt t="23723" x="6596063" y="963613"/>
          <p14:tracePt t="23731" x="6483350" y="963613"/>
          <p14:tracePt t="23739" x="6383338" y="963613"/>
          <p14:tracePt t="23747" x="6283325" y="963613"/>
          <p14:tracePt t="23754" x="6208713" y="963613"/>
          <p14:tracePt t="23761" x="6146800" y="976313"/>
          <p14:tracePt t="23770" x="6083300" y="1001713"/>
          <p14:tracePt t="23777" x="6057900" y="1014413"/>
          <p14:tracePt t="23787" x="6008688" y="1038225"/>
          <p14:tracePt t="23793" x="5957888" y="1050925"/>
          <p14:tracePt t="23804" x="5883275" y="1089025"/>
          <p14:tracePt t="23809" x="5795963" y="1114425"/>
          <p14:tracePt t="23821" x="5683250" y="1138238"/>
          <p14:tracePt t="23823" x="5532438" y="1176338"/>
          <p14:tracePt t="23831" x="5357813" y="1227138"/>
          <p14:tracePt t="23839" x="5181600" y="1276350"/>
          <p14:tracePt t="23847" x="5019675" y="1314450"/>
          <p14:tracePt t="23855" x="4894263" y="1350963"/>
          <p14:tracePt t="23863" x="4781550" y="1401763"/>
          <p14:tracePt t="23871" x="4668838" y="1439863"/>
          <p14:tracePt t="23879" x="4594225" y="1463675"/>
          <p14:tracePt t="23886" x="4530725" y="1501775"/>
          <p14:tracePt t="23893" x="4468813" y="1527175"/>
          <p14:tracePt t="23904" x="4443413" y="1563688"/>
          <p14:tracePt t="23909" x="4406900" y="1601788"/>
          <p14:tracePt t="23921" x="4381500" y="1663700"/>
          <p14:tracePt t="23925" x="4356100" y="1714500"/>
          <p14:tracePt t="23933" x="4343400" y="1776413"/>
          <p14:tracePt t="23941" x="4343400" y="1839913"/>
          <p14:tracePt t="23947" x="4343400" y="1889125"/>
          <p14:tracePt t="23955" x="4343400" y="1939925"/>
          <p14:tracePt t="23963" x="4343400" y="2001838"/>
          <p14:tracePt t="23971" x="4368800" y="2052638"/>
          <p14:tracePt t="23979" x="4394200" y="2101850"/>
          <p14:tracePt t="23987" x="4406900" y="2139950"/>
          <p14:tracePt t="23995" x="4430713" y="2201863"/>
          <p14:tracePt t="24004" x="4456113" y="2227263"/>
          <p14:tracePt t="24009" x="4468813" y="2278063"/>
          <p14:tracePt t="24021" x="4494213" y="2314575"/>
          <p14:tracePt t="24025" x="4518025" y="2365375"/>
          <p14:tracePt t="24033" x="4556125" y="2414588"/>
          <p14:tracePt t="24041" x="4568825" y="2490788"/>
          <p14:tracePt t="24049" x="4619625" y="2552700"/>
          <p14:tracePt t="24057" x="4681538" y="2627313"/>
          <p14:tracePt t="24065" x="4794250" y="2678113"/>
          <p14:tracePt t="24073" x="4881563" y="2703513"/>
          <p14:tracePt t="24079" x="4968875" y="2728913"/>
          <p14:tracePt t="24087" x="5045075" y="2752725"/>
          <p14:tracePt t="24095" x="5132388" y="2778125"/>
          <p14:tracePt t="24103" x="5194300" y="2803525"/>
          <p14:tracePt t="24111" x="5307013" y="2803525"/>
          <p14:tracePt t="24120" x="5383213" y="2803525"/>
          <p14:tracePt t="24127" x="5470525" y="2803525"/>
          <p14:tracePt t="24136" x="5557838" y="2803525"/>
          <p14:tracePt t="24141" x="5645150" y="2803525"/>
          <p14:tracePt t="24149" x="5708650" y="2778125"/>
          <p14:tracePt t="24157" x="5795963" y="2778125"/>
          <p14:tracePt t="24165" x="5870575" y="2765425"/>
          <p14:tracePt t="24173" x="5932488" y="2765425"/>
          <p14:tracePt t="24181" x="6008688" y="2765425"/>
          <p14:tracePt t="24189" x="6108700" y="2790825"/>
          <p14:tracePt t="24197" x="6208713" y="2816225"/>
          <p14:tracePt t="24205" x="6308725" y="2816225"/>
          <p14:tracePt t="24211" x="6434138" y="2816225"/>
          <p14:tracePt t="24221" x="6584950" y="2816225"/>
          <p14:tracePt t="24227" x="6708775" y="2803525"/>
          <p14:tracePt t="24237" x="6884988" y="2765425"/>
          <p14:tracePt t="24243" x="7059613" y="2665413"/>
          <p14:tracePt t="24253" x="7223125" y="2578100"/>
          <p14:tracePt t="24259" x="7335838" y="2503488"/>
          <p14:tracePt t="24270" x="7423150" y="2427288"/>
          <p14:tracePt t="24273" x="7485063" y="2365375"/>
          <p14:tracePt t="24281" x="7510463" y="2290763"/>
          <p14:tracePt t="24289" x="7510463" y="2214563"/>
          <p14:tracePt t="24297" x="7510463" y="2152650"/>
          <p14:tracePt t="24305" x="7485063" y="2052638"/>
          <p14:tracePt t="24313" x="7472363" y="1965325"/>
          <p14:tracePt t="24321" x="7472363" y="1876425"/>
          <p14:tracePt t="24329" x="7472363" y="1789113"/>
          <p14:tracePt t="24336" x="7497763" y="1752600"/>
          <p14:tracePt t="24343" x="7510463" y="1714500"/>
          <p14:tracePt t="24353" x="7523163" y="1689100"/>
          <p14:tracePt t="24359" x="7523163" y="1676400"/>
          <p14:tracePt t="24369" x="7535863" y="1663700"/>
          <p14:tracePt t="24375" x="7548563" y="1639888"/>
          <p14:tracePt t="24383" x="7548563" y="1627188"/>
          <p14:tracePt t="24391" x="7548563" y="1614488"/>
          <p14:tracePt t="24399" x="7548563" y="1589088"/>
          <p14:tracePt t="24405" x="7548563" y="1576388"/>
          <p14:tracePt t="24413" x="7523163" y="1539875"/>
          <p14:tracePt t="24421" x="7510463" y="1489075"/>
          <p14:tracePt t="24429" x="7472363" y="1476375"/>
          <p14:tracePt t="24437" x="7410450" y="1427163"/>
          <p14:tracePt t="24445" x="7348538" y="1401763"/>
          <p14:tracePt t="24453" x="7259638" y="1363663"/>
          <p14:tracePt t="24461" x="7172325" y="1339850"/>
          <p14:tracePt t="24469" x="7059613" y="1314450"/>
          <p14:tracePt t="24475" x="6946900" y="1301750"/>
          <p14:tracePt t="24483" x="6821488" y="1301750"/>
          <p14:tracePt t="24491" x="6696075" y="1276350"/>
          <p14:tracePt t="24499" x="6572250" y="1276350"/>
          <p14:tracePt t="24507" x="6396038" y="1263650"/>
          <p14:tracePt t="24515" x="6246813" y="1250950"/>
          <p14:tracePt t="24523" x="6134100" y="1250950"/>
          <p14:tracePt t="24531" x="5983288" y="1263650"/>
          <p14:tracePt t="24537" x="5832475" y="1276350"/>
          <p14:tracePt t="24545" x="5695950" y="1327150"/>
          <p14:tracePt t="24554" x="5570538" y="1350963"/>
          <p14:tracePt t="24561" x="5470525" y="1376363"/>
          <p14:tracePt t="24570" x="5383213" y="1401763"/>
          <p14:tracePt t="24577" x="5294313" y="1439863"/>
          <p14:tracePt t="24586" x="5207000" y="1489075"/>
          <p14:tracePt t="24593" x="5106988" y="1563688"/>
          <p14:tracePt t="24599" x="5032375" y="1652588"/>
          <p14:tracePt t="24607" x="4945063" y="1727200"/>
          <p14:tracePt t="24615" x="4881563" y="1789113"/>
          <p14:tracePt t="24623" x="4832350" y="1852613"/>
          <p14:tracePt t="24631" x="4768850" y="1927225"/>
          <p14:tracePt t="24639" x="4719638" y="2001838"/>
          <p14:tracePt t="24647" x="4694238" y="2078038"/>
          <p14:tracePt t="24655" x="4668838" y="2127250"/>
          <p14:tracePt t="24663" x="4668838" y="2190750"/>
          <p14:tracePt t="24669" x="4668838" y="2265363"/>
          <p14:tracePt t="24677" x="4681538" y="2339975"/>
          <p14:tracePt t="24686" x="4719638" y="2414588"/>
          <p14:tracePt t="24693" x="4781550" y="2490788"/>
          <p14:tracePt t="24703" x="4856163" y="2552700"/>
          <p14:tracePt t="24709" x="4968875" y="2627313"/>
          <p14:tracePt t="24720" x="5068888" y="2690813"/>
          <p14:tracePt t="24725" x="5232400" y="2752725"/>
          <p14:tracePt t="24731" x="5394325" y="2778125"/>
          <p14:tracePt t="24739" x="5607050" y="2816225"/>
          <p14:tracePt t="24747" x="5932488" y="2852738"/>
          <p14:tracePt t="24755" x="6234113" y="2852738"/>
          <p14:tracePt t="24763" x="6521450" y="2890838"/>
          <p14:tracePt t="24771" x="6808788" y="2903538"/>
          <p14:tracePt t="24779" x="7059613" y="2878138"/>
          <p14:tracePt t="24787" x="7246938" y="2828925"/>
          <p14:tracePt t="24793" x="7348538" y="2752725"/>
          <p14:tracePt t="24804" x="7472363" y="2690813"/>
          <p14:tracePt t="24809" x="7548563" y="2652713"/>
          <p14:tracePt t="24820" x="7623175" y="2603500"/>
          <p14:tracePt t="24825" x="7648575" y="2578100"/>
          <p14:tracePt t="24833" x="7685088" y="2516188"/>
          <p14:tracePt t="24841" x="7710488" y="2439988"/>
          <p14:tracePt t="24849" x="7735888" y="2352675"/>
          <p14:tracePt t="24857" x="7748588" y="2265363"/>
          <p14:tracePt t="24863" x="7761288" y="2178050"/>
          <p14:tracePt t="24871" x="7761288" y="2114550"/>
          <p14:tracePt t="24879" x="7761288" y="2027238"/>
          <p14:tracePt t="24887" x="7735888" y="1978025"/>
          <p14:tracePt t="24895" x="7697788" y="1901825"/>
          <p14:tracePt t="24904" x="7648575" y="1827213"/>
          <p14:tracePt t="24911" x="7597775" y="1752600"/>
          <p14:tracePt t="24920" x="7535863" y="1689100"/>
          <p14:tracePt t="24925" x="7510463" y="1639888"/>
          <p14:tracePt t="24933" x="7472363" y="1627188"/>
          <p14:tracePt t="24941" x="7459663" y="1601788"/>
          <p14:tracePt t="24949" x="7448550" y="1589088"/>
          <p14:tracePt t="24957" x="7423150" y="1576388"/>
          <p14:tracePt t="24965" x="7410450" y="1563688"/>
          <p14:tracePt t="24973" x="7385050" y="1563688"/>
          <p14:tracePt t="24981" x="7348538" y="1552575"/>
          <p14:tracePt t="24989" x="7335838" y="1552575"/>
          <p14:tracePt t="24995" x="7323138" y="1552575"/>
          <p14:tracePt t="25003" x="7297738" y="1552575"/>
          <p14:tracePt t="25011" x="7272338" y="1552575"/>
          <p14:tracePt t="25155" x="7272338" y="1563688"/>
          <p14:tracePt t="25164" x="7285038" y="1563688"/>
          <p14:tracePt t="25179" x="7297738" y="1563688"/>
          <p14:tracePt t="25283" x="7310438" y="1563688"/>
          <p14:tracePt t="25292" x="7323138" y="1576388"/>
          <p14:tracePt t="25300" x="7335838" y="1576388"/>
          <p14:tracePt t="25309" x="7359650" y="1589088"/>
          <p14:tracePt t="25315" x="7372350" y="1589088"/>
          <p14:tracePt t="25329" x="7385050" y="1589088"/>
          <p14:tracePt t="25349" x="7397750" y="1601788"/>
          <p14:tracePt t="25365" x="7410450" y="1614488"/>
          <p14:tracePt t="25381" x="7423150" y="1627188"/>
          <p14:tracePt t="25387" x="7435850" y="1639888"/>
          <p14:tracePt t="25395" x="7448550" y="1663700"/>
          <p14:tracePt t="25403" x="7472363" y="1676400"/>
          <p14:tracePt t="25411" x="7472363" y="1701800"/>
          <p14:tracePt t="25420" x="7485063" y="1727200"/>
          <p14:tracePt t="25427" x="7497763" y="1739900"/>
          <p14:tracePt t="25437" x="7497763" y="1752600"/>
          <p14:tracePt t="25443" x="7523163" y="1776413"/>
          <p14:tracePt t="25449" x="7523163" y="1789113"/>
          <p14:tracePt t="25457" x="7523163" y="1801813"/>
          <p14:tracePt t="25465" x="7523163" y="1827213"/>
          <p14:tracePt t="25473" x="7535863" y="1839913"/>
          <p14:tracePt t="25481" x="7535863" y="1852613"/>
          <p14:tracePt t="25489" x="7535863" y="1865313"/>
          <p14:tracePt t="25497" x="7535863" y="1876425"/>
          <p14:tracePt t="25505" x="7535863" y="1889125"/>
          <p14:tracePt t="25513" x="7535863" y="1901825"/>
          <p14:tracePt t="25520" x="7535863" y="1914525"/>
          <p14:tracePt t="25527" x="7535863" y="1927225"/>
          <p14:tracePt t="25536" x="7535863" y="1952625"/>
          <p14:tracePt t="25543" x="7535863" y="1965325"/>
          <p14:tracePt t="25553" x="7535863" y="1978025"/>
          <p14:tracePt t="25559" x="7535863" y="2001838"/>
          <p14:tracePt t="25569" x="7535863" y="2014538"/>
          <p14:tracePt t="25575" x="7548563" y="2027238"/>
          <p14:tracePt t="25581" x="7548563" y="2052638"/>
          <p14:tracePt t="25597" x="7548563" y="2065338"/>
          <p14:tracePt t="25605" x="7561263" y="2078038"/>
          <p14:tracePt t="25621" x="7561263" y="2089150"/>
          <p14:tracePt t="25633" x="7561263" y="2101850"/>
          <p14:tracePt t="25663" x="7561263" y="2114550"/>
          <p14:tracePt t="25679" x="7561263" y="2127250"/>
          <p14:tracePt t="25687" x="7548563" y="2139950"/>
          <p14:tracePt t="25695" x="7523163" y="2139950"/>
          <p14:tracePt t="25703" x="7497763" y="2165350"/>
          <p14:tracePt t="25709" x="7485063" y="2165350"/>
          <p14:tracePt t="25719" x="7448550" y="2190750"/>
          <p14:tracePt t="25725" x="7435850" y="2214563"/>
          <p14:tracePt t="25733" x="7397750" y="2239963"/>
          <p14:tracePt t="25741" x="7359650" y="2278063"/>
          <p14:tracePt t="25749" x="7335838" y="2314575"/>
          <p14:tracePt t="25757" x="7310438" y="2327275"/>
          <p14:tracePt t="25765" x="7297738" y="2339975"/>
          <p14:tracePt t="25773" x="7285038" y="2365375"/>
          <p14:tracePt t="25779" x="7259638" y="2378075"/>
          <p14:tracePt t="25787" x="7246938" y="2403475"/>
          <p14:tracePt t="25795" x="7210425" y="2414588"/>
          <p14:tracePt t="25804" x="7172325" y="2439988"/>
          <p14:tracePt t="25811" x="7123113" y="2452688"/>
          <p14:tracePt t="25820" x="7046913" y="2478088"/>
          <p14:tracePt t="25827" x="6985000" y="2490788"/>
          <p14:tracePt t="25836" x="6921500" y="2516188"/>
          <p14:tracePt t="25841" x="6884988" y="2527300"/>
          <p14:tracePt t="25849" x="6859588" y="2540000"/>
          <p14:tracePt t="25857" x="6846888" y="2540000"/>
          <p14:tracePt t="25865" x="6821488" y="2540000"/>
          <p14:tracePt t="25873" x="6808788" y="2552700"/>
          <p14:tracePt t="25881" x="6797675" y="2552700"/>
          <p14:tracePt t="25889" x="6772275" y="2565400"/>
          <p14:tracePt t="25897" x="6759575" y="2565400"/>
          <p14:tracePt t="25905" x="6734175" y="2578100"/>
          <p14:tracePt t="25911" x="6708775" y="2590800"/>
          <p14:tracePt t="25920" x="6684963" y="2590800"/>
          <p14:tracePt t="25927" x="6634163" y="2590800"/>
          <p14:tracePt t="25936" x="6559550" y="2590800"/>
          <p14:tracePt t="25943" x="6472238" y="2578100"/>
          <p14:tracePt t="25953" x="6370638" y="2578100"/>
          <p14:tracePt t="25959" x="6308725" y="2552700"/>
          <p14:tracePt t="25969" x="6208713" y="2540000"/>
          <p14:tracePt t="25973" x="6134100" y="2540000"/>
          <p14:tracePt t="25981" x="6096000" y="2527300"/>
          <p14:tracePt t="25989" x="6070600" y="2527300"/>
          <p14:tracePt t="25997" x="6057900" y="2527300"/>
          <p14:tracePt t="26005" x="6034088" y="2527300"/>
          <p14:tracePt t="26025" x="6021388" y="2527300"/>
          <p14:tracePt t="26039" x="5995988" y="2527300"/>
          <p14:tracePt t="26047" x="5983288" y="2527300"/>
          <p14:tracePt t="26055" x="5945188" y="2527300"/>
          <p14:tracePt t="26063" x="5908675" y="2527300"/>
          <p14:tracePt t="26071" x="5870575" y="2527300"/>
          <p14:tracePt t="26079" x="5845175" y="2527300"/>
          <p14:tracePt t="26087" x="5821363" y="2527300"/>
          <p14:tracePt t="26095" x="5795963" y="2516188"/>
          <p14:tracePt t="26109" x="5783263" y="2516188"/>
          <p14:tracePt t="26137" x="5770563" y="2516188"/>
          <p14:tracePt t="26191" x="5821363" y="2516188"/>
          <p14:tracePt t="26201" x="5908675" y="2516188"/>
          <p14:tracePt t="26207" x="6021388" y="2516188"/>
          <p14:tracePt t="26226" x="6283325" y="2478088"/>
          <p14:tracePt t="26232" x="6383338" y="2478088"/>
          <p14:tracePt t="26239" x="6483350" y="2478088"/>
          <p14:tracePt t="26246" x="6546850" y="2478088"/>
          <p14:tracePt t="26254" x="6572250" y="2490788"/>
          <p14:tracePt t="26261" x="6584950" y="2490788"/>
          <p14:tracePt t="26299" x="6559550" y="2452688"/>
          <p14:tracePt t="26307" x="6521450" y="2427288"/>
          <p14:tracePt t="26315" x="6446838" y="2390775"/>
          <p14:tracePt t="26323" x="6370638" y="2365375"/>
          <p14:tracePt t="26331" x="6283325" y="2339975"/>
          <p14:tracePt t="26339" x="6183313" y="2314575"/>
          <p14:tracePt t="26347" x="6057900" y="2290763"/>
          <p14:tracePt t="26355" x="5921375" y="2265363"/>
          <p14:tracePt t="26361" x="5832475" y="2239963"/>
          <p14:tracePt t="26370" x="5795963" y="2239963"/>
          <p14:tracePt t="26377" x="5783263" y="2239963"/>
          <p14:tracePt t="26435" x="5857875" y="2239963"/>
          <p14:tracePt t="26444" x="5970588" y="2265363"/>
          <p14:tracePt t="26452" x="6108700" y="2290763"/>
          <p14:tracePt t="26460" x="6246813" y="2314575"/>
          <p14:tracePt t="26471" x="6370638" y="2314575"/>
          <p14:tracePt t="26475" x="6496050" y="2314575"/>
          <p14:tracePt t="26489" x="6584950" y="2314575"/>
          <p14:tracePt t="26491" x="6608763" y="2314575"/>
          <p14:tracePt t="26497" x="6621463" y="2314575"/>
          <p14:tracePt t="26525" x="6596063" y="2314575"/>
          <p14:tracePt t="26535" x="6534150" y="2314575"/>
          <p14:tracePt t="26542" x="6446838" y="2327275"/>
          <p14:tracePt t="26549" x="6359525" y="2339975"/>
          <p14:tracePt t="26557" x="6296025" y="2339975"/>
          <p14:tracePt t="26564" x="6234113" y="2365375"/>
          <p14:tracePt t="26572" x="6208713" y="2365375"/>
          <p14:tracePt t="26580" x="6196013" y="2365375"/>
          <p14:tracePt t="26637" x="6196013" y="2378075"/>
          <p14:tracePt t="26645" x="6221413" y="2378075"/>
          <p14:tracePt t="26654" x="6246813" y="2378075"/>
          <p14:tracePt t="26662" x="6270625" y="2378075"/>
          <p14:tracePt t="26670" x="6283325" y="2378075"/>
          <p14:tracePt t="26687" x="6296025" y="2378075"/>
          <p14:tracePt t="26736" x="6283325" y="2378075"/>
          <p14:tracePt t="27131" x="6308725" y="2378075"/>
          <p14:tracePt t="27140" x="6321425" y="2378075"/>
          <p14:tracePt t="27148" x="6346825" y="2390775"/>
          <p14:tracePt t="27154" x="6396038" y="2403475"/>
          <p14:tracePt t="27161" x="6472238" y="2403475"/>
          <p14:tracePt t="27171" x="6521450" y="2427288"/>
          <p14:tracePt t="27178" x="6584950" y="2439988"/>
          <p14:tracePt t="27188" x="6634163" y="2452688"/>
          <p14:tracePt t="27193" x="6659563" y="2452688"/>
          <p14:tracePt t="27203" x="6672263" y="2452688"/>
          <p14:tracePt t="27209" x="6684963" y="2452688"/>
          <p14:tracePt t="27275" x="6696075" y="2452688"/>
          <p14:tracePt t="27285" x="6696075" y="2439988"/>
          <p14:tracePt t="27429" x="6708775" y="2439988"/>
          <p14:tracePt t="27507" x="6721475" y="2439988"/>
          <p14:tracePt t="27539" x="6734175" y="2439988"/>
          <p14:tracePt t="27593" x="6734175" y="2452688"/>
          <p14:tracePt t="27613" x="6746875" y="2465388"/>
          <p14:tracePt t="27620" x="6759575" y="2490788"/>
          <p14:tracePt t="27630" x="6759575" y="2503488"/>
          <p14:tracePt t="27636" x="6759575" y="2516188"/>
          <p14:tracePt t="27645" x="6759575" y="2540000"/>
          <p14:tracePt t="65178" x="6708775" y="2552700"/>
          <p14:tracePt t="65186" x="6634163" y="2565400"/>
          <p14:tracePt t="65195" x="6534150" y="2565400"/>
          <p14:tracePt t="65203" x="6434138" y="2552700"/>
          <p14:tracePt t="65211" x="6334125" y="2540000"/>
          <p14:tracePt t="65221" x="6170613" y="2516188"/>
          <p14:tracePt t="65224" x="6008688" y="2465388"/>
          <p14:tracePt t="65231" x="5832475" y="2427288"/>
          <p14:tracePt t="65239" x="5708650" y="2403475"/>
          <p14:tracePt t="65247" x="5583238" y="2378075"/>
          <p14:tracePt t="65255" x="5507038" y="2365375"/>
          <p14:tracePt t="65263" x="5483225" y="2352675"/>
          <p14:tracePt t="65271" x="5470525" y="2352675"/>
          <p14:tracePt t="65301" x="5457825" y="2352675"/>
          <p14:tracePt t="65317" x="5445125" y="2365375"/>
          <p14:tracePt t="65325" x="5432425" y="2378075"/>
          <p14:tracePt t="65333" x="5407025" y="2403475"/>
          <p14:tracePt t="65341" x="5394325" y="2414588"/>
          <p14:tracePt t="65349" x="5383213" y="2427288"/>
          <p14:tracePt t="65355" x="5357813" y="2452688"/>
          <p14:tracePt t="65363" x="5345113" y="2465388"/>
          <p14:tracePt t="65371" x="5332413" y="2490788"/>
          <p14:tracePt t="65387" x="5319713" y="2503488"/>
          <p14:tracePt t="65403" x="5319713" y="2516188"/>
          <p14:tracePt t="65417" x="5307013" y="2527300"/>
          <p14:tracePt t="65425" x="5307013" y="2540000"/>
          <p14:tracePt t="65433" x="5307013" y="2565400"/>
          <p14:tracePt t="65449" x="5294313" y="2578100"/>
          <p14:tracePt t="65457" x="5294313" y="2603500"/>
          <p14:tracePt t="65473" x="5294313" y="2616200"/>
          <p14:tracePt t="65491" x="5294313" y="2627313"/>
          <p14:tracePt t="65578" x="5294313" y="2640013"/>
          <p14:tracePt t="65598" x="5281613" y="2652713"/>
          <p14:tracePt t="65606" x="5270500" y="2652713"/>
          <p14:tracePt t="65614" x="5270500" y="2665413"/>
          <p14:tracePt t="65986" x="5281613" y="2678113"/>
          <p14:tracePt t="65995" x="5370513" y="2703513"/>
          <p14:tracePt t="66004" x="5432425" y="2728913"/>
          <p14:tracePt t="66011" x="5483225" y="2740025"/>
          <p14:tracePt t="66018" x="5495925" y="2752725"/>
          <p14:tracePt t="66023" x="5495925" y="2765425"/>
          <p14:tracePt t="66031" x="5507038" y="2778125"/>
          <p14:tracePt t="66039" x="5507038" y="2790825"/>
          <p14:tracePt t="66047" x="5507038" y="2803525"/>
          <p14:tracePt t="66055" x="5507038" y="2828925"/>
          <p14:tracePt t="66072" x="5507038" y="2840038"/>
          <p14:tracePt t="66080" x="5507038" y="2852738"/>
          <p14:tracePt t="66085" x="5507038" y="2865438"/>
          <p14:tracePt t="66096" x="5507038" y="2878138"/>
          <p14:tracePt t="66101" x="5507038" y="2890838"/>
          <p14:tracePt t="66112" x="5507038" y="2903538"/>
          <p14:tracePt t="66117" x="5507038" y="2916238"/>
          <p14:tracePt t="66126" x="5507038" y="2928938"/>
          <p14:tracePt t="66142" x="5507038" y="2941638"/>
          <p14:tracePt t="66147" x="5519738" y="2952750"/>
          <p14:tracePt t="66163" x="5519738" y="2965450"/>
          <p14:tracePt t="66176" x="5519738" y="2978150"/>
          <p14:tracePt t="66199" x="5519738" y="2990850"/>
          <p14:tracePt t="66212" x="5532438" y="2990850"/>
          <p14:tracePt t="66217" x="5545138" y="2990850"/>
          <p14:tracePt t="66304" x="5557838" y="2990850"/>
          <p14:tracePt t="66704" x="5570538" y="2990850"/>
          <p14:tracePt t="66724" x="5583238" y="2990850"/>
          <p14:tracePt t="66736" x="5595938" y="2990850"/>
          <p14:tracePt t="66754" x="5607050" y="2990850"/>
          <p14:tracePt t="66786" x="5619750" y="2990850"/>
          <p14:tracePt t="66840" x="5632450" y="2990850"/>
          <p14:tracePt t="66852" x="5645150" y="2990850"/>
          <p14:tracePt t="66886" x="5657850" y="2990850"/>
          <p14:tracePt t="66988" x="5670550" y="2990850"/>
          <p14:tracePt t="67008" x="5683250" y="2990850"/>
          <p14:tracePt t="67026" x="5695950" y="2990850"/>
          <p14:tracePt t="67380" x="5683250" y="2990850"/>
          <p14:tracePt t="67388" x="5657850" y="2990850"/>
          <p14:tracePt t="67397" x="5619750" y="2978150"/>
          <p14:tracePt t="67405" x="5607050" y="2965450"/>
          <p14:tracePt t="67411" x="5595938" y="2952750"/>
          <p14:tracePt t="67419" x="5570538" y="2952750"/>
          <p14:tracePt t="67427" x="5557838" y="2941638"/>
          <p14:tracePt t="67433" x="5545138" y="2941638"/>
          <p14:tracePt t="67441" x="5507038" y="2941638"/>
          <p14:tracePt t="67449" x="5483225" y="2941638"/>
          <p14:tracePt t="67457" x="5445125" y="2941638"/>
          <p14:tracePt t="67465" x="5419725" y="2941638"/>
          <p14:tracePt t="67471" x="5407025" y="2941638"/>
          <p14:tracePt t="67479" x="5383213" y="2941638"/>
          <p14:tracePt t="67487" x="5332413" y="2941638"/>
          <p14:tracePt t="67495" x="5281613" y="2941638"/>
          <p14:tracePt t="67504" x="5207000" y="2952750"/>
          <p14:tracePt t="67515" x="5119688" y="2965450"/>
          <p14:tracePt t="67520" x="5032375" y="2978150"/>
          <p14:tracePt t="67529" x="4932363" y="2990850"/>
          <p14:tracePt t="67534" x="4832350" y="3016250"/>
          <p14:tracePt t="67542" x="4756150" y="3041650"/>
          <p14:tracePt t="67550" x="4668838" y="3065463"/>
          <p14:tracePt t="67558" x="4594225" y="3090863"/>
          <p14:tracePt t="67565" x="4518025" y="3116263"/>
          <p14:tracePt t="67573" x="4468813" y="3141663"/>
          <p14:tracePt t="67581" x="4406900" y="3165475"/>
          <p14:tracePt t="67589" x="4381500" y="3190875"/>
          <p14:tracePt t="67597" x="4343400" y="3203575"/>
          <p14:tracePt t="67603" x="4318000" y="3228975"/>
          <p14:tracePt t="67611" x="4256088" y="3254375"/>
          <p14:tracePt t="67619" x="4217988" y="3278188"/>
          <p14:tracePt t="67628" x="4156075" y="3316288"/>
          <p14:tracePt t="67635" x="4130675" y="3341688"/>
          <p14:tracePt t="67644" x="4105275" y="3367088"/>
          <p14:tracePt t="67651" x="4081463" y="3390900"/>
          <p14:tracePt t="67661" x="4056063" y="3403600"/>
          <p14:tracePt t="67665" x="4043363" y="3429000"/>
          <p14:tracePt t="67673" x="4017963" y="3454400"/>
          <p14:tracePt t="67681" x="4005263" y="3467100"/>
          <p14:tracePt t="67689" x="3979863" y="3503613"/>
          <p14:tracePt t="67697" x="3968750" y="3529013"/>
          <p14:tracePt t="67705" x="3943350" y="3554413"/>
          <p14:tracePt t="67713" x="3930650" y="3590925"/>
          <p14:tracePt t="67721" x="3905250" y="3641725"/>
          <p14:tracePt t="67729" x="3892550" y="3654425"/>
          <p14:tracePt t="67735" x="3867150" y="3667125"/>
          <p14:tracePt t="67744" x="3856038" y="3692525"/>
          <p14:tracePt t="67751" x="3830638" y="3703638"/>
          <p14:tracePt t="67760" x="3830638" y="3729038"/>
          <p14:tracePt t="67767" x="3817938" y="3741738"/>
          <p14:tracePt t="67777" x="3805238" y="3754438"/>
          <p14:tracePt t="67783" x="3792538" y="3779838"/>
          <p14:tracePt t="67791" x="3767138" y="3816350"/>
          <p14:tracePt t="67797" x="3767138" y="3841750"/>
          <p14:tracePt t="67805" x="3743325" y="3879850"/>
          <p14:tracePt t="67813" x="3730625" y="3905250"/>
          <p14:tracePt t="67821" x="3717925" y="3916363"/>
          <p14:tracePt t="67829" x="3705225" y="3929063"/>
          <p14:tracePt t="67837" x="3692525" y="3967163"/>
          <p14:tracePt t="67845" x="3692525" y="4005263"/>
          <p14:tracePt t="67853" x="3692525" y="4029075"/>
          <p14:tracePt t="67861" x="3692525" y="4054475"/>
          <p14:tracePt t="67867" x="3705225" y="4067175"/>
          <p14:tracePt t="67877" x="3717925" y="4105275"/>
          <p14:tracePt t="67883" x="3730625" y="4129088"/>
          <p14:tracePt t="67891" x="3756025" y="4154488"/>
          <p14:tracePt t="67899" x="3767138" y="4179888"/>
          <p14:tracePt t="67907" x="3792538" y="4217988"/>
          <p14:tracePt t="67915" x="3805238" y="4254500"/>
          <p14:tracePt t="67923" x="3830638" y="4305300"/>
          <p14:tracePt t="67929" x="3856038" y="4354513"/>
          <p14:tracePt t="67937" x="3867150" y="4392613"/>
          <p14:tracePt t="67945" x="3892550" y="4430713"/>
          <p14:tracePt t="67953" x="3917950" y="4492625"/>
          <p14:tracePt t="67961" x="3943350" y="4543425"/>
          <p14:tracePt t="67969" x="3956050" y="4567238"/>
          <p14:tracePt t="67977" x="3968750" y="4592638"/>
          <p14:tracePt t="67985" x="4017963" y="4618038"/>
          <p14:tracePt t="67991" x="4043363" y="4656138"/>
          <p14:tracePt t="67999" x="4117975" y="4705350"/>
          <p14:tracePt t="68007" x="4156075" y="4718050"/>
          <p14:tracePt t="68015" x="4217988" y="4743450"/>
          <p14:tracePt t="68023" x="4294188" y="4768850"/>
          <p14:tracePt t="68032" x="4368800" y="4768850"/>
          <p14:tracePt t="68039" x="4443413" y="4768850"/>
          <p14:tracePt t="68047" x="4530725" y="4756150"/>
          <p14:tracePt t="68055" x="4619625" y="4730750"/>
          <p14:tracePt t="68062" x="4719638" y="4705350"/>
          <p14:tracePt t="68069" x="4794250" y="4679950"/>
          <p14:tracePt t="68078" x="4868863" y="4643438"/>
          <p14:tracePt t="68085" x="4968875" y="4630738"/>
          <p14:tracePt t="68094" x="5081588" y="4630738"/>
          <p14:tracePt t="68101" x="5194300" y="4618038"/>
          <p14:tracePt t="68110" x="5307013" y="4618038"/>
          <p14:tracePt t="68117" x="5445125" y="4605338"/>
          <p14:tracePt t="68123" x="5570538" y="4579938"/>
          <p14:tracePt t="68131" x="5657850" y="4554538"/>
          <p14:tracePt t="68139" x="5719763" y="4543425"/>
          <p14:tracePt t="68147" x="5732463" y="4530725"/>
          <p14:tracePt t="68155" x="5745163" y="4530725"/>
          <p14:tracePt t="68175" x="5757863" y="4530725"/>
          <p14:tracePt t="68183" x="5770563" y="4505325"/>
          <p14:tracePt t="68189" x="5795963" y="4492625"/>
          <p14:tracePt t="68197" x="5808663" y="4454525"/>
          <p14:tracePt t="68205" x="5845175" y="4392613"/>
          <p14:tracePt t="68213" x="5883275" y="4341813"/>
          <p14:tracePt t="68221" x="5921375" y="4279900"/>
          <p14:tracePt t="68229" x="5932488" y="4254500"/>
          <p14:tracePt t="68246" x="5970588" y="4217988"/>
          <p14:tracePt t="68251" x="5970588" y="4205288"/>
          <p14:tracePt t="68261" x="5970588" y="4192588"/>
          <p14:tracePt t="68267" x="5970588" y="4179888"/>
          <p14:tracePt t="68277" x="5970588" y="4167188"/>
          <p14:tracePt t="68291" x="5970588" y="4154488"/>
          <p14:tracePt t="68307" x="5970588" y="4129088"/>
          <p14:tracePt t="68321" x="5970588" y="4117975"/>
          <p14:tracePt t="68330" x="5957888" y="4105275"/>
          <p14:tracePt t="68337" x="5945188" y="4079875"/>
          <p14:tracePt t="68346" x="5895975" y="4054475"/>
          <p14:tracePt t="68354" x="5845175" y="4017963"/>
          <p14:tracePt t="68362" x="5770563" y="3992563"/>
          <p14:tracePt t="68369" x="5695950" y="3979863"/>
          <p14:tracePt t="68379" x="5619750" y="3954463"/>
          <p14:tracePt t="68384" x="5557838" y="3929063"/>
          <p14:tracePt t="68391" x="5470525" y="3929063"/>
          <p14:tracePt t="68399" x="5394325" y="3916363"/>
          <p14:tracePt t="68408" x="5332413" y="3905250"/>
          <p14:tracePt t="68416" x="5257800" y="3905250"/>
          <p14:tracePt t="68423" x="5194300" y="3892550"/>
          <p14:tracePt t="68432" x="5119688" y="3892550"/>
          <p14:tracePt t="68439" x="5068888" y="3879850"/>
          <p14:tracePt t="68448" x="4994275" y="3867150"/>
          <p14:tracePt t="68453" x="4932363" y="3854450"/>
          <p14:tracePt t="68463" x="4856163" y="3841750"/>
          <p14:tracePt t="68469" x="4781550" y="3829050"/>
          <p14:tracePt t="68478" x="4706938" y="3829050"/>
          <p14:tracePt t="68485" x="4619625" y="3816350"/>
          <p14:tracePt t="68496" x="4530725" y="3816350"/>
          <p14:tracePt t="68502" x="4443413" y="3816350"/>
          <p14:tracePt t="68513" x="4343400" y="3841750"/>
          <p14:tracePt t="68516" x="4243388" y="3854450"/>
          <p14:tracePt t="68524" x="4156075" y="3879850"/>
          <p14:tracePt t="68532" x="4081463" y="3905250"/>
          <p14:tracePt t="68540" x="4043363" y="3916363"/>
          <p14:tracePt t="68548" x="4005263" y="3929063"/>
          <p14:tracePt t="68556" x="3979863" y="3929063"/>
          <p14:tracePt t="68563" x="3956050" y="3954463"/>
          <p14:tracePt t="68572" x="3930650" y="3954463"/>
          <p14:tracePt t="68580" x="3892550" y="3979863"/>
          <p14:tracePt t="68586" x="3830638" y="4005263"/>
          <p14:tracePt t="68596" x="3756025" y="4029075"/>
          <p14:tracePt t="68602" x="3692525" y="4054475"/>
          <p14:tracePt t="68613" x="3617913" y="4079875"/>
          <p14:tracePt t="68618" x="3554413" y="4092575"/>
          <p14:tracePt t="68629" x="3541713" y="4117975"/>
          <p14:tracePt t="68634" x="3530600" y="4129088"/>
          <p14:tracePt t="68642" x="3505200" y="4154488"/>
          <p14:tracePt t="68648" x="3492500" y="4167188"/>
          <p14:tracePt t="68656" x="3492500" y="4192588"/>
          <p14:tracePt t="68664" x="3479800" y="4217988"/>
          <p14:tracePt t="68672" x="3479800" y="4241800"/>
          <p14:tracePt t="68680" x="3479800" y="4254500"/>
          <p14:tracePt t="68688" x="3479800" y="4279900"/>
          <p14:tracePt t="68697" x="3479800" y="4305300"/>
          <p14:tracePt t="68704" x="3479800" y="4330700"/>
          <p14:tracePt t="68713" x="3492500" y="4379913"/>
          <p14:tracePt t="68718" x="3505200" y="4405313"/>
          <p14:tracePt t="68729" x="3530600" y="4454525"/>
          <p14:tracePt t="68734" x="3541713" y="4492625"/>
          <p14:tracePt t="68742" x="3567113" y="4554538"/>
          <p14:tracePt t="68750" x="3592513" y="4592638"/>
          <p14:tracePt t="68758" x="3605213" y="4643438"/>
          <p14:tracePt t="68766" x="3630613" y="4667250"/>
          <p14:tracePt t="68774" x="3654425" y="4705350"/>
          <p14:tracePt t="68780" x="3667125" y="4730750"/>
          <p14:tracePt t="68788" x="3692525" y="4756150"/>
          <p14:tracePt t="68797" x="3705225" y="4792663"/>
          <p14:tracePt t="68804" x="3730625" y="4818063"/>
          <p14:tracePt t="68814" x="3743325" y="4843463"/>
          <p14:tracePt t="68820" x="3767138" y="4868863"/>
          <p14:tracePt t="68828" x="3779838" y="4892675"/>
          <p14:tracePt t="68835" x="3792538" y="4905375"/>
          <p14:tracePt t="68842" x="3817938" y="4918075"/>
          <p14:tracePt t="68849" x="3830638" y="4930775"/>
          <p14:tracePt t="68857" x="3856038" y="4943475"/>
          <p14:tracePt t="68865" x="3867150" y="4956175"/>
          <p14:tracePt t="68873" x="3892550" y="4956175"/>
          <p14:tracePt t="68881" x="3943350" y="4968875"/>
          <p14:tracePt t="68889" x="4005263" y="4981575"/>
          <p14:tracePt t="68897" x="4081463" y="4981575"/>
          <p14:tracePt t="68905" x="4205288" y="4981575"/>
          <p14:tracePt t="68912" x="4318000" y="4981575"/>
          <p14:tracePt t="68919" x="4418013" y="4981575"/>
          <p14:tracePt t="68928" x="4518025" y="4981575"/>
          <p14:tracePt t="68935" x="4619625" y="4968875"/>
          <p14:tracePt t="68945" x="4719638" y="4956175"/>
          <p14:tracePt t="68951" x="4832350" y="4943475"/>
          <p14:tracePt t="68962" x="4906963" y="4943475"/>
          <p14:tracePt t="68967" x="4981575" y="4943475"/>
          <p14:tracePt t="68973" x="5045075" y="4943475"/>
          <p14:tracePt t="68981" x="5094288" y="4943475"/>
          <p14:tracePt t="68989" x="5145088" y="4918075"/>
          <p14:tracePt t="68997" x="5207000" y="4892675"/>
          <p14:tracePt t="69005" x="5281613" y="4879975"/>
          <p14:tracePt t="69013" x="5370513" y="4856163"/>
          <p14:tracePt t="69021" x="5445125" y="4818063"/>
          <p14:tracePt t="69029" x="5519738" y="4792663"/>
          <p14:tracePt t="69035" x="5595938" y="4768850"/>
          <p14:tracePt t="69044" x="5645150" y="4743450"/>
          <p14:tracePt t="69051" x="5695950" y="4692650"/>
          <p14:tracePt t="69061" x="5719763" y="4643438"/>
          <p14:tracePt t="69067" x="5745163" y="4592638"/>
          <p14:tracePt t="69077" x="5757863" y="4567238"/>
          <p14:tracePt t="69083" x="5757863" y="4543425"/>
          <p14:tracePt t="69091" x="5757863" y="4530725"/>
          <p14:tracePt t="69100" x="5745163" y="4492625"/>
          <p14:tracePt t="69105" x="5732463" y="4467225"/>
          <p14:tracePt t="69113" x="5708650" y="4430713"/>
          <p14:tracePt t="69121" x="5695950" y="4418013"/>
          <p14:tracePt t="69129" x="5670550" y="4367213"/>
          <p14:tracePt t="69137" x="5645150" y="4330700"/>
          <p14:tracePt t="69145" x="5583238" y="4254500"/>
          <p14:tracePt t="69153" x="5495925" y="4179888"/>
          <p14:tracePt t="69162" x="5407025" y="4092575"/>
          <p14:tracePt t="69168" x="5294313" y="4005263"/>
          <p14:tracePt t="69178" x="5170488" y="3916363"/>
          <p14:tracePt t="69183" x="5068888" y="3829050"/>
          <p14:tracePt t="69192" x="4968875" y="3792538"/>
          <p14:tracePt t="69199" x="4868863" y="3754438"/>
          <p14:tracePt t="69207" x="4781550" y="3716338"/>
          <p14:tracePt t="69216" x="4706938" y="3703638"/>
          <p14:tracePt t="69223" x="4619625" y="3692525"/>
          <p14:tracePt t="69232" x="4543425" y="3692525"/>
          <p14:tracePt t="69237" x="4456113" y="3692525"/>
          <p14:tracePt t="69245" x="4368800" y="3703638"/>
          <p14:tracePt t="69253" x="4294188" y="3716338"/>
          <p14:tracePt t="69262" x="4230688" y="3729038"/>
          <p14:tracePt t="69269" x="4156075" y="3754438"/>
          <p14:tracePt t="69278" x="4092575" y="3779838"/>
          <p14:tracePt t="69285" x="4043363" y="3803650"/>
          <p14:tracePt t="69295" x="3968750" y="3829050"/>
          <p14:tracePt t="69300" x="3917950" y="3841750"/>
          <p14:tracePt t="69307" x="3856038" y="3867150"/>
          <p14:tracePt t="69315" x="3805238" y="3892550"/>
          <p14:tracePt t="69323" x="3756025" y="3916363"/>
          <p14:tracePt t="69331" x="3717925" y="3941763"/>
          <p14:tracePt t="69339" x="3667125" y="3992563"/>
          <p14:tracePt t="69347" x="3643313" y="4041775"/>
          <p14:tracePt t="69355" x="3617913" y="4092575"/>
          <p14:tracePt t="69363" x="3579813" y="4129088"/>
          <p14:tracePt t="69369" x="3567113" y="4179888"/>
          <p14:tracePt t="69378" x="3541713" y="4217988"/>
          <p14:tracePt t="69385" x="3530600" y="4254500"/>
          <p14:tracePt t="69395" x="3517900" y="4292600"/>
          <p14:tracePt t="69401" x="3517900" y="4330700"/>
          <p14:tracePt t="69412" x="3517900" y="4354513"/>
          <p14:tracePt t="69417" x="3530600" y="4392613"/>
          <p14:tracePt t="69428" x="3541713" y="4430713"/>
          <p14:tracePt t="69431" x="3567113" y="4467225"/>
          <p14:tracePt t="69439" x="3579813" y="4492625"/>
          <p14:tracePt t="69447" x="3605213" y="4530725"/>
          <p14:tracePt t="69455" x="3643313" y="4579938"/>
          <p14:tracePt t="69463" x="3679825" y="4618038"/>
          <p14:tracePt t="69471" x="3730625" y="4667250"/>
          <p14:tracePt t="69479" x="3805238" y="4705350"/>
          <p14:tracePt t="69487" x="3867150" y="4730750"/>
          <p14:tracePt t="69495" x="3979863" y="4756150"/>
          <p14:tracePt t="69501" x="4130675" y="4756150"/>
          <p14:tracePt t="69512" x="4294188" y="4756150"/>
          <p14:tracePt t="69517" x="4430713" y="4743450"/>
          <p14:tracePt t="69528" x="4568825" y="4718050"/>
          <p14:tracePt t="69533" x="4668838" y="4718050"/>
          <p14:tracePt t="69541" x="4768850" y="4718050"/>
          <p14:tracePt t="69549" x="4868863" y="4718050"/>
          <p14:tracePt t="69557" x="4968875" y="4718050"/>
          <p14:tracePt t="69563" x="5081588" y="4705350"/>
          <p14:tracePt t="69571" x="5181600" y="4679950"/>
          <p14:tracePt t="69579" x="5270500" y="4656138"/>
          <p14:tracePt t="69587" x="5345113" y="4643438"/>
          <p14:tracePt t="69595" x="5407025" y="4618038"/>
          <p14:tracePt t="69603" x="5432425" y="4579938"/>
          <p14:tracePt t="69611" x="5445125" y="4554538"/>
          <p14:tracePt t="69619" x="5483225" y="4518025"/>
          <p14:tracePt t="69627" x="5507038" y="4454525"/>
          <p14:tracePt t="69633" x="5532438" y="4405313"/>
          <p14:tracePt t="69645" x="5532438" y="4330700"/>
          <p14:tracePt t="69649" x="5545138" y="4292600"/>
          <p14:tracePt t="69657" x="5545138" y="4230688"/>
          <p14:tracePt t="69665" x="5557838" y="4192588"/>
          <p14:tracePt t="69673" x="5557838" y="4154488"/>
          <p14:tracePt t="69681" x="5545138" y="4117975"/>
          <p14:tracePt t="69689" x="5532438" y="4079875"/>
          <p14:tracePt t="69695" x="5507038" y="4054475"/>
          <p14:tracePt t="69703" x="5495925" y="4029075"/>
          <p14:tracePt t="69711" x="5470525" y="4005263"/>
          <p14:tracePt t="69719" x="5457825" y="3992563"/>
          <p14:tracePt t="69728" x="5432425" y="3967163"/>
          <p14:tracePt t="69735" x="5407025" y="3941763"/>
          <p14:tracePt t="69744" x="5383213" y="3905250"/>
          <p14:tracePt t="69751" x="5332413" y="3867150"/>
          <p14:tracePt t="69757" x="5294313" y="3854450"/>
          <p14:tracePt t="69765" x="5270500" y="3829050"/>
          <p14:tracePt t="69773" x="5245100" y="3816350"/>
          <p14:tracePt t="69781" x="5207000" y="3803650"/>
          <p14:tracePt t="69789" x="5170488" y="3803650"/>
          <p14:tracePt t="69797" x="5157788" y="3792538"/>
          <p14:tracePt t="69805" x="5145088" y="3792538"/>
          <p14:tracePt t="69813" x="5119688" y="3792538"/>
          <p14:tracePt t="69972" x="5119688" y="3803650"/>
          <p14:tracePt t="69980" x="5119688" y="3816350"/>
          <p14:tracePt t="69988" x="5132388" y="3829050"/>
          <p14:tracePt t="70021" x="5145088" y="3829050"/>
          <p14:tracePt t="70066" x="5157788" y="3829050"/>
          <p14:tracePt t="70088" x="5157788" y="3816350"/>
          <p14:tracePt t="70100" x="5157788" y="3803650"/>
          <p14:tracePt t="70158" x="5145088" y="3803650"/>
          <p14:tracePt t="70166" x="5106988" y="3792538"/>
          <p14:tracePt t="70174" x="5045075" y="3792538"/>
          <p14:tracePt t="70184" x="4968875" y="3792538"/>
          <p14:tracePt t="70190" x="4932363" y="3792538"/>
          <p14:tracePt t="70198" x="4894263" y="3803650"/>
          <p14:tracePt t="70206" x="4856163" y="3803650"/>
          <p14:tracePt t="70217" x="4832350" y="3803650"/>
          <p14:tracePt t="70220" x="4794250" y="3829050"/>
          <p14:tracePt t="70230" x="4768850" y="3841750"/>
          <p14:tracePt t="70236" x="4756150" y="3867150"/>
          <p14:tracePt t="70245" x="4732338" y="3879850"/>
          <p14:tracePt t="70251" x="4719638" y="3905250"/>
          <p14:tracePt t="70261" x="4694238" y="3954463"/>
          <p14:tracePt t="70267" x="4668838" y="4005263"/>
          <p14:tracePt t="70277" x="4656138" y="4029075"/>
          <p14:tracePt t="70281" x="4643438" y="4067175"/>
          <p14:tracePt t="70289" x="4630738" y="4105275"/>
          <p14:tracePt t="70298" x="4630738" y="4141788"/>
          <p14:tracePt t="70305" x="4630738" y="4167188"/>
          <p14:tracePt t="70313" x="4643438" y="4192588"/>
          <p14:tracePt t="70321" x="4668838" y="4241800"/>
          <p14:tracePt t="70329" x="4681538" y="4267200"/>
          <p14:tracePt t="70337" x="4706938" y="4305300"/>
          <p14:tracePt t="70345" x="4719638" y="4330700"/>
          <p14:tracePt t="70351" x="4743450" y="4341813"/>
          <p14:tracePt t="70361" x="4756150" y="4367213"/>
          <p14:tracePt t="70367" x="4768850" y="4379913"/>
          <p14:tracePt t="70377" x="4794250" y="4405313"/>
          <p14:tracePt t="70383" x="4806950" y="4418013"/>
          <p14:tracePt t="70394" x="4832350" y="4430713"/>
          <p14:tracePt t="70399" x="4856163" y="4443413"/>
          <p14:tracePt t="70407" x="4906963" y="4454525"/>
          <p14:tracePt t="70413" x="4968875" y="4454525"/>
          <p14:tracePt t="70421" x="5057775" y="4467225"/>
          <p14:tracePt t="70429" x="5132388" y="4467225"/>
          <p14:tracePt t="70437" x="5194300" y="4467225"/>
          <p14:tracePt t="70445" x="5232400" y="4467225"/>
          <p14:tracePt t="70453" x="5257800" y="4454525"/>
          <p14:tracePt t="70520" x="5257800" y="4443413"/>
          <p14:tracePt t="70912" x="5270500" y="4443413"/>
          <p14:tracePt t="70932" x="5307013" y="4443413"/>
          <p14:tracePt t="70940" x="5332413" y="4443413"/>
          <p14:tracePt t="70947" x="5357813" y="4443413"/>
          <p14:tracePt t="70954" x="5383213" y="4443413"/>
          <p14:tracePt t="70963" x="5394325" y="4443413"/>
          <p14:tracePt t="70970" x="5407025" y="4443413"/>
          <p14:tracePt t="70978" x="5419725" y="4443413"/>
          <p14:tracePt t="70985" x="5445125" y="4443413"/>
          <p14:tracePt t="70994" x="5457825" y="4443413"/>
          <p14:tracePt t="71001" x="5470525" y="4443413"/>
          <p14:tracePt t="71007" x="5483225" y="4443413"/>
          <p14:tracePt t="71023" x="5495925" y="4443413"/>
          <p14:tracePt t="71031" x="5507038" y="4443413"/>
          <p14:tracePt t="71039" x="5507038" y="4430713"/>
          <p14:tracePt t="71047" x="5519738" y="4430713"/>
          <p14:tracePt t="71055" x="5532438" y="4418013"/>
          <p14:tracePt t="71063" x="5545138" y="4405313"/>
          <p14:tracePt t="71069" x="5557838" y="4379913"/>
          <p14:tracePt t="71078" x="5570538" y="4354513"/>
          <p14:tracePt t="71085" x="5570538" y="4318000"/>
          <p14:tracePt t="71094" x="5595938" y="4254500"/>
          <p14:tracePt t="71101" x="5595938" y="4179888"/>
          <p14:tracePt t="71111" x="5607050" y="4141788"/>
          <p14:tracePt t="71117" x="5607050" y="4117975"/>
          <p14:tracePt t="71128" x="5607050" y="4105275"/>
          <p14:tracePt t="71133" x="5583238" y="4079875"/>
          <p14:tracePt t="71139" x="5570538" y="4067175"/>
          <p14:tracePt t="71147" x="5545138" y="4054475"/>
          <p14:tracePt t="71155" x="5532438" y="4029075"/>
          <p14:tracePt t="71163" x="5507038" y="4017963"/>
          <p14:tracePt t="71171" x="5470525" y="3992563"/>
          <p14:tracePt t="71179" x="5419725" y="3979863"/>
          <p14:tracePt t="71187" x="5345113" y="3954463"/>
          <p14:tracePt t="71195" x="5281613" y="3941763"/>
          <p14:tracePt t="71201" x="5207000" y="3916363"/>
          <p14:tracePt t="71211" x="5119688" y="3916363"/>
          <p14:tracePt t="71217" x="5019675" y="3905250"/>
          <p14:tracePt t="71230" x="4932363" y="3892550"/>
          <p14:tracePt t="71233" x="4832350" y="3867150"/>
          <p14:tracePt t="71245" x="4719638" y="3841750"/>
          <p14:tracePt t="71249" x="4656138" y="3829050"/>
          <p14:tracePt t="71257" x="4581525" y="3816350"/>
          <p14:tracePt t="71265" x="4518025" y="3816350"/>
          <p14:tracePt t="71271" x="4468813" y="3816350"/>
          <p14:tracePt t="71279" x="4430713" y="3829050"/>
          <p14:tracePt t="71287" x="4418013" y="3841750"/>
          <p14:tracePt t="71295" x="4406900" y="3854450"/>
          <p14:tracePt t="71303" x="4381500" y="3867150"/>
          <p14:tracePt t="71312" x="4381500" y="3879850"/>
          <p14:tracePt t="71319" x="4368800" y="3905250"/>
          <p14:tracePt t="71328" x="4356100" y="3941763"/>
          <p14:tracePt t="71333" x="4343400" y="4017963"/>
          <p14:tracePt t="71344" x="4343400" y="4079875"/>
          <p14:tracePt t="71349" x="4343400" y="4154488"/>
          <p14:tracePt t="71357" x="4343400" y="4217988"/>
          <p14:tracePt t="71365" x="4343400" y="4279900"/>
          <p14:tracePt t="71373" x="4368800" y="4341813"/>
          <p14:tracePt t="71381" x="4394200" y="4392613"/>
          <p14:tracePt t="71389" x="4418013" y="4454525"/>
          <p14:tracePt t="71395" x="4443413" y="4530725"/>
          <p14:tracePt t="71403" x="4481513" y="4592638"/>
          <p14:tracePt t="71411" x="4530725" y="4630738"/>
          <p14:tracePt t="71419" x="4606925" y="4692650"/>
          <p14:tracePt t="71428" x="4681538" y="4730750"/>
          <p14:tracePt t="71435" x="4743450" y="4743450"/>
          <p14:tracePt t="71444" x="4832350" y="4743450"/>
          <p14:tracePt t="71451" x="4906963" y="4743450"/>
          <p14:tracePt t="71461" x="4968875" y="4743450"/>
          <p14:tracePt t="71466" x="5045075" y="4743450"/>
          <p14:tracePt t="71473" x="5068888" y="4743450"/>
          <p14:tracePt t="71481" x="5094288" y="4730750"/>
          <p14:tracePt t="71489" x="5106988" y="4718050"/>
          <p14:tracePt t="71497" x="5119688" y="4718050"/>
          <p14:tracePt t="71505" x="5132388" y="4705350"/>
          <p14:tracePt t="71513" x="5132388" y="4679950"/>
          <p14:tracePt t="71521" x="5157788" y="4656138"/>
          <p14:tracePt t="71528" x="5157788" y="4630738"/>
          <p14:tracePt t="71535" x="5157788" y="4592638"/>
          <p14:tracePt t="71544" x="5170488" y="4543425"/>
          <p14:tracePt t="71551" x="5170488" y="4492625"/>
          <p14:tracePt t="71561" x="5157788" y="4430713"/>
          <p14:tracePt t="71567" x="5145088" y="4379913"/>
          <p14:tracePt t="71577" x="5132388" y="4341813"/>
          <p14:tracePt t="71583" x="5106988" y="4305300"/>
          <p14:tracePt t="71594" x="5081588" y="4254500"/>
          <p14:tracePt t="71597" x="5068888" y="4241800"/>
          <p14:tracePt t="71605" x="5057775" y="4217988"/>
          <p14:tracePt t="71613" x="5032375" y="4192588"/>
          <p14:tracePt t="71621" x="5019675" y="4179888"/>
          <p14:tracePt t="71629" x="4994275" y="4179888"/>
          <p14:tracePt t="71637" x="4968875" y="4167188"/>
          <p14:tracePt t="71645" x="4945063" y="4154488"/>
          <p14:tracePt t="71653" x="4932363" y="4154488"/>
          <p14:tracePt t="71661" x="4894263" y="4154488"/>
          <p14:tracePt t="71667" x="4856163" y="4154488"/>
          <p14:tracePt t="71677" x="4832350" y="4154488"/>
          <p14:tracePt t="71683" x="4806950" y="4167188"/>
          <p14:tracePt t="71694" x="4794250" y="4167188"/>
          <p14:tracePt t="71699" x="4768850" y="4192588"/>
          <p14:tracePt t="71707" x="4756150" y="4205288"/>
          <p14:tracePt t="71716" x="4743450" y="4217988"/>
          <p14:tracePt t="71723" x="4732338" y="4217988"/>
          <p14:tracePt t="71729" x="4732338" y="4230688"/>
          <p14:tracePt t="71737" x="4719638" y="4241800"/>
          <p14:tracePt t="71745" x="4719638" y="4267200"/>
          <p14:tracePt t="71753" x="4719638" y="4279900"/>
          <p14:tracePt t="71761" x="4719638" y="4292600"/>
          <p14:tracePt t="71769" x="4719638" y="4330700"/>
          <p14:tracePt t="71778" x="4719638" y="4354513"/>
          <p14:tracePt t="71785" x="4719638" y="4392613"/>
          <p14:tracePt t="71794" x="4743450" y="4405313"/>
          <p14:tracePt t="71799" x="4756150" y="4418013"/>
          <p14:tracePt t="71807" x="4806950" y="4443413"/>
          <p14:tracePt t="71816" x="4868863" y="4467225"/>
          <p14:tracePt t="71823" x="4932363" y="4479925"/>
          <p14:tracePt t="71831" x="5045075" y="4492625"/>
          <p14:tracePt t="71839" x="5119688" y="4492625"/>
          <p14:tracePt t="71847" x="5219700" y="4492625"/>
          <p14:tracePt t="71853" x="5294313" y="4467225"/>
          <p14:tracePt t="71862" x="5383213" y="4454525"/>
          <p14:tracePt t="71869" x="5457825" y="4430713"/>
          <p14:tracePt t="71878" x="5507038" y="4405313"/>
          <p14:tracePt t="71885" x="5570538" y="4379913"/>
          <p14:tracePt t="71894" x="5583238" y="4354513"/>
          <p14:tracePt t="71901" x="5607050" y="4330700"/>
          <p14:tracePt t="71910" x="5619750" y="4305300"/>
          <p14:tracePt t="71915" x="5619750" y="4267200"/>
          <p14:tracePt t="71923" x="5607050" y="4205288"/>
          <p14:tracePt t="71932" x="5583238" y="4117975"/>
          <p14:tracePt t="71939" x="5532438" y="4017963"/>
          <p14:tracePt t="71947" x="5483225" y="3941763"/>
          <p14:tracePt t="71955" x="5394325" y="3867150"/>
          <p14:tracePt t="71963" x="5345113" y="3803650"/>
          <p14:tracePt t="71971" x="5257800" y="3741738"/>
          <p14:tracePt t="71979" x="5207000" y="3716338"/>
          <p14:tracePt t="71985" x="5145088" y="3692525"/>
          <p14:tracePt t="71994" x="5094288" y="3679825"/>
          <p14:tracePt t="72001" x="5068888" y="3667125"/>
          <p14:tracePt t="72011" x="5045075" y="3667125"/>
          <p14:tracePt t="72017" x="5019675" y="3667125"/>
          <p14:tracePt t="72028" x="5006975" y="3667125"/>
          <p14:tracePt t="72033" x="4981575" y="3692525"/>
          <p14:tracePt t="72044" x="4968875" y="3716338"/>
          <p14:tracePt t="72049" x="4945063" y="3729038"/>
          <p14:tracePt t="72055" x="4932363" y="3792538"/>
          <p14:tracePt t="72063" x="4894263" y="3829050"/>
          <p14:tracePt t="72071" x="4881563" y="3867150"/>
          <p14:tracePt t="72079" x="4856163" y="3916363"/>
          <p14:tracePt t="72087" x="4843463" y="3967163"/>
          <p14:tracePt t="72095" x="4843463" y="3992563"/>
          <p14:tracePt t="72103" x="4843463" y="4029075"/>
          <p14:tracePt t="72111" x="4843463" y="4067175"/>
          <p14:tracePt t="72117" x="4843463" y="4105275"/>
          <p14:tracePt t="72127" x="4856163" y="4141788"/>
          <p14:tracePt t="72133" x="4881563" y="4205288"/>
          <p14:tracePt t="72144" x="4906963" y="4241800"/>
          <p14:tracePt t="72149" x="4919663" y="4279900"/>
          <p14:tracePt t="72157" x="4968875" y="4318000"/>
          <p14:tracePt t="72165" x="4994275" y="4330700"/>
          <p14:tracePt t="72173" x="5045075" y="4354513"/>
          <p14:tracePt t="72179" x="5068888" y="4379913"/>
          <p14:tracePt t="72187" x="5132388" y="4392613"/>
          <p14:tracePt t="72195" x="5194300" y="4405313"/>
          <p14:tracePt t="72203" x="5245100" y="4405313"/>
          <p14:tracePt t="72211" x="5307013" y="4405313"/>
          <p14:tracePt t="72219" x="5345113" y="4405313"/>
          <p14:tracePt t="72227" x="5370513" y="4379913"/>
          <p14:tracePt t="72235" x="5394325" y="4354513"/>
          <p14:tracePt t="72243" x="5407025" y="4330700"/>
          <p14:tracePt t="72249" x="5407025" y="4305300"/>
          <p14:tracePt t="72257" x="5407025" y="4254500"/>
          <p14:tracePt t="72265" x="5383213" y="4205288"/>
          <p14:tracePt t="72273" x="5357813" y="4129088"/>
          <p14:tracePt t="72281" x="5307013" y="4054475"/>
          <p14:tracePt t="72289" x="5245100" y="3979863"/>
          <p14:tracePt t="72297" x="5170488" y="3916363"/>
          <p14:tracePt t="72305" x="5106988" y="3867150"/>
          <p14:tracePt t="72311" x="5057775" y="3829050"/>
          <p14:tracePt t="72319" x="4981575" y="3803650"/>
          <p14:tracePt t="72327" x="4894263" y="3779838"/>
          <p14:tracePt t="72335" x="4819650" y="3754438"/>
          <p14:tracePt t="72344" x="4743450" y="3729038"/>
          <p14:tracePt t="72351" x="4681538" y="3729038"/>
          <p14:tracePt t="72360" x="4606925" y="3716338"/>
          <p14:tracePt t="72367" x="4581525" y="3716338"/>
          <p14:tracePt t="72377" x="4568825" y="3716338"/>
          <p14:tracePt t="72381" x="4556125" y="3716338"/>
          <p14:tracePt t="72397" x="4543425" y="3716338"/>
          <p14:tracePt t="72413" x="4518025" y="3729038"/>
          <p14:tracePt t="72421" x="4518025" y="3741738"/>
          <p14:tracePt t="72429" x="4494213" y="3767138"/>
          <p14:tracePt t="72444" x="4494213" y="3792538"/>
          <p14:tracePt t="72451" x="4481513" y="3816350"/>
          <p14:tracePt t="72460" x="4481513" y="3829050"/>
          <p14:tracePt t="72467" x="4481513" y="3841750"/>
          <p14:tracePt t="72476" x="4481513" y="3867150"/>
          <p14:tracePt t="72483" x="4481513" y="3879850"/>
          <p14:tracePt t="72493" x="4481513" y="3892550"/>
          <p14:tracePt t="72499" x="4481513" y="3916363"/>
          <p14:tracePt t="72505" x="4481513" y="3929063"/>
          <p14:tracePt t="72513" x="4481513" y="3941763"/>
          <p14:tracePt t="72521" x="4494213" y="3967163"/>
          <p14:tracePt t="72529" x="4494213" y="3979863"/>
          <p14:tracePt t="72537" x="4506913" y="3992563"/>
          <p14:tracePt t="72545" x="4506913" y="4017963"/>
          <p14:tracePt t="72553" x="4518025" y="4017963"/>
          <p14:tracePt t="72561" x="4530725" y="4029075"/>
          <p14:tracePt t="72569" x="4543425" y="4029075"/>
          <p14:tracePt t="72578" x="4556125" y="4029075"/>
          <p14:tracePt t="72583" x="4568825" y="4029075"/>
          <p14:tracePt t="72595" x="4568825" y="4041775"/>
          <p14:tracePt t="72611" x="4581525" y="4041775"/>
          <p14:tracePt t="73512" x="4556125" y="4079875"/>
          <p14:tracePt t="73521" x="4430713" y="4205288"/>
          <p14:tracePt t="73528" x="4305300" y="4318000"/>
          <p14:tracePt t="73536" x="4217988" y="4430713"/>
          <p14:tracePt t="73544" x="4081463" y="4554538"/>
          <p14:tracePt t="73553" x="3979863" y="4667250"/>
          <p14:tracePt t="73559" x="3867150" y="4756150"/>
          <p14:tracePt t="73565" x="3792538" y="4792663"/>
          <p14:tracePt t="73573" x="3717925" y="4818063"/>
          <p14:tracePt t="73581" x="3679825" y="4843463"/>
          <p14:tracePt t="73589" x="3654425" y="4856163"/>
          <p14:tracePt t="73597" x="3630613" y="4868863"/>
          <p14:tracePt t="73605" x="3630613" y="4879975"/>
          <p14:tracePt t="73613" x="3617913" y="4879975"/>
          <p14:tracePt t="73621" x="3605213" y="4905375"/>
          <p14:tracePt t="73628" x="3592513" y="4905375"/>
          <p14:tracePt t="73635" x="3579813" y="4930775"/>
          <p14:tracePt t="73645" x="3554413" y="4930775"/>
          <p14:tracePt t="73651" x="3530600" y="4956175"/>
          <p14:tracePt t="73660" x="3492500" y="4968875"/>
          <p14:tracePt t="73667" x="3467100" y="4992688"/>
          <p14:tracePt t="73677" x="3429000" y="5005388"/>
          <p14:tracePt t="73683" x="3405188" y="5005388"/>
          <p14:tracePt t="73694" x="3392488" y="5005388"/>
          <p14:tracePt t="73697" x="3379788" y="5018088"/>
          <p14:tracePt t="73705" x="3341688" y="5030788"/>
          <p14:tracePt t="73713" x="3328988" y="5030788"/>
          <p14:tracePt t="73722" x="3317875" y="5043488"/>
          <p14:tracePt t="73729" x="3279775" y="5056188"/>
          <p14:tracePt t="73737" x="3241675" y="5068888"/>
          <p14:tracePt t="73745" x="3216275" y="5068888"/>
          <p14:tracePt t="73753" x="3167063" y="5092700"/>
          <p14:tracePt t="73760" x="3116263" y="5105400"/>
          <p14:tracePt t="73767" x="3054350" y="5105400"/>
          <p14:tracePt t="73777" x="2992438" y="5118100"/>
          <p14:tracePt t="73783" x="2954338" y="5130800"/>
          <p14:tracePt t="73794" x="2928938" y="5130800"/>
          <p14:tracePt t="73799" x="2903538" y="5130800"/>
          <p14:tracePt t="73810" x="2890838" y="5130800"/>
          <p14:tracePt t="73815" x="2879725" y="5130800"/>
          <p14:tracePt t="73823" x="2867025" y="5130800"/>
          <p14:tracePt t="73829" x="2867025" y="5143500"/>
          <p14:tracePt t="73837" x="2841625" y="5156200"/>
          <p14:tracePt t="73845" x="2828925" y="5156200"/>
          <p14:tracePt t="73853" x="2816225" y="5168900"/>
          <p14:tracePt t="73861" x="2778125" y="5181600"/>
          <p14:tracePt t="73869" x="2741613" y="5205413"/>
          <p14:tracePt t="73877" x="2667000" y="5230813"/>
          <p14:tracePt t="73885" x="2616200" y="5256213"/>
          <p14:tracePt t="73895" x="2541588" y="5268913"/>
          <p14:tracePt t="73899" x="2490788" y="5281613"/>
          <p14:tracePt t="73911" x="2416175" y="5281613"/>
          <p14:tracePt t="73916" x="2365375" y="5294313"/>
          <p14:tracePt t="73923" x="2339975" y="5305425"/>
          <p14:tracePt t="73931" x="2316163" y="5305425"/>
          <p14:tracePt t="73947" x="2303463" y="5305425"/>
          <p14:tracePt t="73997" x="2290763" y="5305425"/>
          <p14:tracePt t="74010" x="2290763" y="5318125"/>
          <p14:tracePt t="74017" x="2278063" y="5318125"/>
          <p14:tracePt t="74362" x="2265363" y="5318125"/>
          <p14:tracePt t="74370" x="2252663" y="5305425"/>
          <p14:tracePt t="74379" x="2239963" y="5281613"/>
          <p14:tracePt t="74388" x="2216150" y="5268913"/>
          <p14:tracePt t="74394" x="2190750" y="5243513"/>
          <p14:tracePt t="74402" x="2178050" y="5230813"/>
          <p14:tracePt t="74411" x="2152650" y="5205413"/>
          <p14:tracePt t="74415" x="2139950" y="5181600"/>
          <p14:tracePt t="74424" x="2116138" y="5168900"/>
          <p14:tracePt t="74431" x="2103438" y="5156200"/>
          <p14:tracePt t="74439" x="2090738" y="5143500"/>
          <p14:tracePt t="74447" x="2078038" y="5130800"/>
          <p14:tracePt t="74455" x="2065338" y="5130800"/>
          <p14:tracePt t="74588" x="2052638" y="5118100"/>
          <p14:tracePt t="74906" x="2052638" y="5130800"/>
          <p14:tracePt t="74914" x="2052638" y="5143500"/>
          <p14:tracePt t="74923" x="2052638" y="5156200"/>
          <p14:tracePt t="74933" x="2052638" y="5168900"/>
          <p14:tracePt t="74938" x="2039938" y="5168900"/>
          <p14:tracePt t="74946" x="2039938" y="5181600"/>
          <p14:tracePt t="74956" x="2039938" y="5194300"/>
          <p14:tracePt t="74971" x="2039938" y="5205413"/>
          <p14:tracePt t="75012" x="2039938" y="5218113"/>
          <p14:tracePt t="75344" x="2027238" y="5218113"/>
          <p14:tracePt t="75384" x="2014538" y="5218113"/>
          <p14:tracePt t="75570" x="2014538" y="5205413"/>
          <p14:tracePt t="77014" x="2003425" y="5230813"/>
          <p14:tracePt t="77022" x="1978025" y="5243513"/>
          <p14:tracePt t="77031" x="1965325" y="5256213"/>
          <p14:tracePt t="77038" x="1952625" y="5256213"/>
          <p14:tracePt t="77095" x="1952625" y="5268913"/>
          <p14:tracePt t="77104" x="1952625" y="5318125"/>
          <p14:tracePt t="77113" x="1978025" y="5381625"/>
          <p14:tracePt t="77120" x="2003425" y="5430838"/>
          <p14:tracePt t="77128" x="2014538" y="5494338"/>
          <p14:tracePt t="77133" x="2039938" y="5507038"/>
          <p14:tracePt t="77143" x="2052638" y="5543550"/>
          <p14:tracePt t="77149" x="2078038" y="5556250"/>
          <p14:tracePt t="77159" x="2090738" y="5568950"/>
          <p14:tracePt t="77165" x="2116138" y="5594350"/>
          <p14:tracePt t="77176" x="2127250" y="5607050"/>
          <p14:tracePt t="77181" x="2139950" y="5619750"/>
          <p14:tracePt t="77187" x="2165350" y="5630863"/>
          <p14:tracePt t="77195" x="2178050" y="5656263"/>
          <p14:tracePt t="77203" x="2203450" y="5656263"/>
          <p14:tracePt t="77211" x="2216150" y="5681663"/>
          <p14:tracePt t="77228" x="2303463" y="5719763"/>
          <p14:tracePt t="77235" x="2328863" y="5743575"/>
          <p14:tracePt t="77243" x="2365375" y="5743575"/>
          <p14:tracePt t="77251" x="2403475" y="5756275"/>
          <p14:tracePt t="77260" x="2465388" y="5781675"/>
          <p14:tracePt t="77265" x="2528888" y="5807075"/>
          <p14:tracePt t="77276" x="2578100" y="5832475"/>
          <p14:tracePt t="77281" x="2628900" y="5843588"/>
          <p14:tracePt t="77289" x="2667000" y="5856288"/>
          <p14:tracePt t="77298" x="2690813" y="5868988"/>
          <p14:tracePt t="77305" x="2716213" y="5881688"/>
          <p14:tracePt t="77313" x="2741613" y="5881688"/>
          <p14:tracePt t="77319" x="2778125" y="5881688"/>
          <p14:tracePt t="77327" x="2803525" y="5881688"/>
          <p14:tracePt t="77335" x="2841625" y="5881688"/>
          <p14:tracePt t="77343" x="2890838" y="5881688"/>
          <p14:tracePt t="77351" x="2928938" y="5881688"/>
          <p14:tracePt t="77360" x="2954338" y="5881688"/>
          <p14:tracePt t="77367" x="2979738" y="5881688"/>
          <p14:tracePt t="77376" x="2992438" y="5881688"/>
          <p14:tracePt t="77383" x="3003550" y="5868988"/>
          <p14:tracePt t="77389" x="3016250" y="5856288"/>
          <p14:tracePt t="77397" x="3028950" y="5832475"/>
          <p14:tracePt t="77405" x="3054350" y="5819775"/>
          <p14:tracePt t="77413" x="3067050" y="5794375"/>
          <p14:tracePt t="77421" x="3079750" y="5781675"/>
          <p14:tracePt t="77429" x="3092450" y="5768975"/>
          <p14:tracePt t="77437" x="3116263" y="5743575"/>
          <p14:tracePt t="77445" x="3154363" y="5732463"/>
          <p14:tracePt t="77451" x="3205163" y="5707063"/>
          <p14:tracePt t="77460" x="3254375" y="5694363"/>
          <p14:tracePt t="77467" x="3317875" y="5681663"/>
          <p14:tracePt t="77476" x="3379788" y="5656263"/>
          <p14:tracePt t="77483" x="3454400" y="5630863"/>
          <p14:tracePt t="77493" x="3517900" y="5619750"/>
          <p14:tracePt t="77499" x="3541713" y="5594350"/>
          <p14:tracePt t="77510" x="3567113" y="5581650"/>
          <p14:tracePt t="77513" x="3592513" y="5568950"/>
          <p14:tracePt t="77521" x="3605213" y="5543550"/>
          <p14:tracePt t="77529" x="3617913" y="5543550"/>
          <p14:tracePt t="77537" x="3643313" y="5518150"/>
          <p14:tracePt t="77545" x="3654425" y="5507038"/>
          <p14:tracePt t="77553" x="3667125" y="5507038"/>
          <p14:tracePt t="77561" x="3692525" y="5494338"/>
          <p14:tracePt t="77569" x="3705225" y="5494338"/>
          <p14:tracePt t="77577" x="3717925" y="5494338"/>
          <p14:tracePt t="77583" x="3743325" y="5481638"/>
          <p14:tracePt t="77593" x="3756025" y="5468938"/>
          <p14:tracePt t="77599" x="3779838" y="5456238"/>
          <p14:tracePt t="77610" x="3817938" y="5456238"/>
          <p14:tracePt t="77615" x="3843338" y="5456238"/>
          <p14:tracePt t="77626" x="3867150" y="5456238"/>
          <p14:tracePt t="77632" x="3892550" y="5443538"/>
          <p14:tracePt t="77639" x="3905250" y="5430838"/>
          <p14:tracePt t="77645" x="3930650" y="5430838"/>
          <p14:tracePt t="77653" x="3943350" y="5430838"/>
          <p14:tracePt t="77669" x="3956050" y="5430838"/>
          <p14:tracePt t="77685" x="3968750" y="5418138"/>
          <p14:tracePt t="77693" x="3979863" y="5418138"/>
          <p14:tracePt t="77701" x="3992563" y="5407025"/>
          <p14:tracePt t="77710" x="4017963" y="5407025"/>
          <p14:tracePt t="77715" x="4043363" y="5394325"/>
          <p14:tracePt t="77726" x="4056063" y="5381625"/>
          <p14:tracePt t="77731" x="4092575" y="5368925"/>
          <p14:tracePt t="77739" x="4105275" y="5343525"/>
          <p14:tracePt t="77748" x="4130675" y="5330825"/>
          <p14:tracePt t="77755" x="4156075" y="5318125"/>
          <p14:tracePt t="77763" x="4168775" y="5318125"/>
          <p14:tracePt t="77771" x="4181475" y="5305425"/>
          <p14:tracePt t="77777" x="4192588" y="5294313"/>
          <p14:tracePt t="77809" x="4205288" y="5294313"/>
          <p14:tracePt t="77839" x="4217988" y="5281613"/>
          <p14:tracePt t="77847" x="4217988" y="5268913"/>
          <p14:tracePt t="77855" x="4217988" y="5256213"/>
          <p14:tracePt t="77863" x="4217988" y="5243513"/>
          <p14:tracePt t="77871" x="4217988" y="5230813"/>
          <p14:tracePt t="77879" x="4217988" y="5218113"/>
          <p14:tracePt t="77905" x="4217988" y="5205413"/>
          <p14:tracePt t="77945" x="4217988" y="5194300"/>
          <p14:tracePt t="77965" x="4217988" y="5181600"/>
          <p14:tracePt t="77976" x="4205288" y="5181600"/>
          <p14:tracePt t="77983" x="4192588" y="5181600"/>
          <p14:tracePt t="77995" x="4192588" y="5168900"/>
          <p14:tracePt t="78003" x="4181475" y="5168900"/>
          <p14:tracePt t="78019" x="4156075" y="5156200"/>
          <p14:tracePt t="78027" x="4143375" y="5156200"/>
          <p14:tracePt t="78033" x="4130675" y="5156200"/>
          <p14:tracePt t="78042" x="4117975" y="5156200"/>
          <p14:tracePt t="78049" x="4105275" y="5156200"/>
          <p14:tracePt t="78059" x="4092575" y="5156200"/>
          <p14:tracePt t="78065" x="4081463" y="5156200"/>
          <p14:tracePt t="78076" x="4081463" y="5168900"/>
          <p14:tracePt t="78081" x="4056063" y="5181600"/>
          <p14:tracePt t="78089" x="4043363" y="5205413"/>
          <p14:tracePt t="78097" x="4043363" y="5218113"/>
          <p14:tracePt t="78103" x="4017963" y="5243513"/>
          <p14:tracePt t="78111" x="4017963" y="5256213"/>
          <p14:tracePt t="78119" x="3992563" y="5268913"/>
          <p14:tracePt t="78127" x="3979863" y="5294313"/>
          <p14:tracePt t="78135" x="3956050" y="5294313"/>
          <p14:tracePt t="78143" x="3956050" y="5305425"/>
          <p14:tracePt t="78151" x="3956050" y="5318125"/>
          <p14:tracePt t="78159" x="3943350" y="5318125"/>
          <p14:tracePt t="78169" x="3943350" y="5330825"/>
          <p14:tracePt t="78252" x="3943350" y="5343525"/>
          <p14:tracePt t="78260" x="3968750" y="5343525"/>
          <p14:tracePt t="78268" x="3979863" y="5356225"/>
          <p14:tracePt t="78278" x="3992563" y="5368925"/>
          <p14:tracePt t="78284" x="4017963" y="5381625"/>
          <p14:tracePt t="78295" x="4030663" y="5381625"/>
          <p14:tracePt t="78298" x="4043363" y="5381625"/>
          <p14:tracePt t="78306" x="4068763" y="5381625"/>
          <p14:tracePt t="78314" x="4081463" y="5381625"/>
          <p14:tracePt t="78321" x="4092575" y="5381625"/>
          <p14:tracePt t="78329" x="4117975" y="5381625"/>
          <p14:tracePt t="78346" x="4130675" y="5381625"/>
          <p14:tracePt t="78470" x="4117975" y="5381625"/>
          <p14:tracePt t="78478" x="4105275" y="5394325"/>
          <p14:tracePt t="78486" x="4092575" y="5418138"/>
          <p14:tracePt t="78497" x="4081463" y="5430838"/>
          <p14:tracePt t="78500" x="4056063" y="5456238"/>
          <p14:tracePt t="78510" x="4043363" y="5468938"/>
          <p14:tracePt t="78515" x="4030663" y="5481638"/>
          <p14:tracePt t="78526" x="4030663" y="5494338"/>
          <p14:tracePt t="78531" x="4005263" y="5507038"/>
          <p14:tracePt t="78540" x="3992563" y="5530850"/>
          <p14:tracePt t="78548" x="3992563" y="5543550"/>
          <p14:tracePt t="78555" x="3968750" y="5556250"/>
          <p14:tracePt t="78561" x="3968750" y="5568950"/>
          <p14:tracePt t="78569" x="3943350" y="5594350"/>
          <p14:tracePt t="78577" x="3930650" y="5594350"/>
          <p14:tracePt t="78585" x="3917950" y="5607050"/>
          <p14:tracePt t="78594" x="3892550" y="5619750"/>
          <p14:tracePt t="78601" x="3879850" y="5619750"/>
          <p14:tracePt t="78610" x="3856038" y="5630863"/>
          <p14:tracePt t="78617" x="3805238" y="5656263"/>
          <p14:tracePt t="78626" x="3743325" y="5668963"/>
          <p14:tracePt t="78631" x="3679825" y="5681663"/>
          <p14:tracePt t="78639" x="3617913" y="5694363"/>
          <p14:tracePt t="78647" x="3579813" y="5707063"/>
          <p14:tracePt t="78655" x="3541713" y="5707063"/>
          <p14:tracePt t="78663" x="3505200" y="5707063"/>
          <p14:tracePt t="78671" x="3492500" y="5707063"/>
          <p14:tracePt t="78679" x="3479800" y="5707063"/>
          <p14:tracePt t="78687" x="3467100" y="5707063"/>
          <p14:tracePt t="78693" x="3429000" y="5707063"/>
          <p14:tracePt t="78701" x="3405188" y="5707063"/>
          <p14:tracePt t="78710" x="3392488" y="5694363"/>
          <p14:tracePt t="78717" x="3367088" y="5694363"/>
          <p14:tracePt t="78727" x="3341688" y="5681663"/>
          <p14:tracePt t="78733" x="3292475" y="5668963"/>
          <p14:tracePt t="78744" x="3254375" y="5668963"/>
          <p14:tracePt t="78749" x="3216275" y="5656263"/>
          <p14:tracePt t="78755" x="3179763" y="5643563"/>
          <p14:tracePt t="78763" x="3154363" y="5630863"/>
          <p14:tracePt t="78771" x="3141663" y="5619750"/>
          <p14:tracePt t="78779" x="3116263" y="5607050"/>
          <p14:tracePt t="78799" x="3103563" y="5607050"/>
          <p14:tracePt t="78858" x="3079750" y="5607050"/>
          <p14:tracePt t="78866" x="3067050" y="5607050"/>
          <p14:tracePt t="78875" x="3041650" y="5607050"/>
          <p14:tracePt t="78882" x="3028950" y="5607050"/>
          <p14:tracePt t="78888" x="3003550" y="5607050"/>
          <p14:tracePt t="78895" x="2992438" y="5607050"/>
          <p14:tracePt t="78903" x="2979738" y="5607050"/>
          <p14:tracePt t="78911" x="2979738" y="5594350"/>
          <p14:tracePt t="78935" x="2967038" y="5581650"/>
          <p14:tracePt t="78951" x="2954338" y="5568950"/>
          <p14:tracePt t="78965" x="2941638" y="5556250"/>
          <p14:tracePt t="78975" x="2928938" y="5556250"/>
          <p14:tracePt t="79013" x="2916238" y="5556250"/>
          <p14:tracePt t="79023" x="2916238" y="5543550"/>
          <p14:tracePt t="79055" x="2903538" y="5543550"/>
          <p14:tracePt t="79075" x="2890838" y="5543550"/>
          <p14:tracePt t="79089" x="2879725" y="5543550"/>
          <p14:tracePt t="79097" x="2867025" y="5543550"/>
          <p14:tracePt t="79113" x="2854325" y="5543550"/>
          <p14:tracePt t="79121" x="2841625" y="5543550"/>
          <p14:tracePt t="79129" x="2828925" y="5543550"/>
          <p14:tracePt t="79137" x="2803525" y="5556250"/>
          <p14:tracePt t="79145" x="2790825" y="5568950"/>
          <p14:tracePt t="79151" x="2767013" y="5568950"/>
          <p14:tracePt t="79159" x="2754313" y="5568950"/>
          <p14:tracePt t="79167" x="2728913" y="5581650"/>
          <p14:tracePt t="79176" x="2716213" y="5581650"/>
          <p14:tracePt t="79183" x="2690813" y="5581650"/>
          <p14:tracePt t="79199" x="2678113" y="5581650"/>
          <p14:tracePt t="79274" x="2667000" y="5581650"/>
          <p14:tracePt t="79284" x="2654300" y="5581650"/>
          <p14:tracePt t="79300" x="2628900" y="5581650"/>
          <p14:tracePt t="79308" x="2616200" y="5581650"/>
          <p14:tracePt t="79316" x="2603500" y="5581650"/>
          <p14:tracePt t="79992" x="2603500" y="5568950"/>
          <p14:tracePt t="80010" x="2616200" y="5568950"/>
          <p14:tracePt t="80049" x="2616200" y="5556250"/>
          <p14:tracePt t="80247" x="2628900" y="5556250"/>
          <p14:tracePt t="80259" x="2641600" y="5556250"/>
          <p14:tracePt t="80265" x="2654300" y="5556250"/>
          <p14:tracePt t="80273" x="2667000" y="5543550"/>
          <p14:tracePt t="80281" x="2678113" y="5543550"/>
          <p14:tracePt t="80292" x="2716213" y="5543550"/>
          <p14:tracePt t="80297" x="2728913" y="5530850"/>
          <p14:tracePt t="80305" x="2741613" y="5530850"/>
          <p14:tracePt t="80313" x="2767013" y="5530850"/>
          <p14:tracePt t="80321" x="2778125" y="5530850"/>
          <p14:tracePt t="80329" x="2790825" y="5518150"/>
          <p14:tracePt t="80335" x="2816225" y="5507038"/>
          <p14:tracePt t="80343" x="2828925" y="5507038"/>
          <p14:tracePt t="80351" x="2841625" y="5507038"/>
          <p14:tracePt t="80359" x="2854325" y="5507038"/>
          <p14:tracePt t="80367" x="2879725" y="5507038"/>
          <p14:tracePt t="80375" x="2890838" y="5507038"/>
          <p14:tracePt t="80383" x="2903538" y="5507038"/>
          <p14:tracePt t="80392" x="2928938" y="5507038"/>
          <p14:tracePt t="80397" x="2954338" y="5507038"/>
          <p14:tracePt t="80405" x="2979738" y="5507038"/>
          <p14:tracePt t="80413" x="2992438" y="5507038"/>
          <p14:tracePt t="80421" x="3016250" y="5518150"/>
          <p14:tracePt t="80429" x="3054350" y="5518150"/>
          <p14:tracePt t="80437" x="3079750" y="5530850"/>
          <p14:tracePt t="80445" x="3092450" y="5556250"/>
          <p14:tracePt t="80453" x="3116263" y="5556250"/>
          <p14:tracePt t="80459" x="3141663" y="5568950"/>
          <p14:tracePt t="80467" x="3154363" y="5581650"/>
          <p14:tracePt t="80475" x="3167063" y="5581650"/>
          <p14:tracePt t="80483" x="3192463" y="5594350"/>
          <p14:tracePt t="80492" x="3205163" y="5607050"/>
          <p14:tracePt t="80499" x="3216275" y="5607050"/>
          <p14:tracePt t="80508" x="3241675" y="5607050"/>
          <p14:tracePt t="80515" x="3254375" y="5607050"/>
          <p14:tracePt t="80525" x="3267075" y="5607050"/>
          <p14:tracePt t="80529" x="3292475" y="5607050"/>
          <p14:tracePt t="80537" x="3305175" y="5607050"/>
          <p14:tracePt t="80545" x="3317875" y="5607050"/>
          <p14:tracePt t="80553" x="3341688" y="5607050"/>
          <p14:tracePt t="80569" x="3367088" y="5607050"/>
          <p14:tracePt t="80577" x="3379788" y="5607050"/>
          <p14:tracePt t="80585" x="3405188" y="5594350"/>
          <p14:tracePt t="80592" x="3417888" y="5594350"/>
          <p14:tracePt t="80599" x="3441700" y="5594350"/>
          <p14:tracePt t="80608" x="3454400" y="5594350"/>
          <p14:tracePt t="80615" x="3492500" y="5594350"/>
          <p14:tracePt t="80624" x="3567113" y="5594350"/>
          <p14:tracePt t="80631" x="3630613" y="5594350"/>
          <p14:tracePt t="80641" x="3692525" y="5594350"/>
          <p14:tracePt t="80647" x="3767138" y="5594350"/>
          <p14:tracePt t="80655" x="3830638" y="5594350"/>
          <p14:tracePt t="80661" x="3905250" y="5594350"/>
          <p14:tracePt t="80669" x="3943350" y="5581650"/>
          <p14:tracePt t="80677" x="3968750" y="5568950"/>
          <p14:tracePt t="80685" x="3992563" y="5556250"/>
          <p14:tracePt t="80694" x="4005263" y="5556250"/>
          <p14:tracePt t="80702" x="4030663" y="5556250"/>
          <p14:tracePt t="80718" x="4043363" y="5556250"/>
          <p14:tracePt t="80731" x="4056063" y="5556250"/>
          <p14:tracePt t="80742" x="4068763" y="5556250"/>
          <p14:tracePt t="80747" x="4092575" y="5556250"/>
          <p14:tracePt t="80755" x="4105275" y="5556250"/>
          <p14:tracePt t="80763" x="4143375" y="5556250"/>
          <p14:tracePt t="80771" x="4156075" y="5543550"/>
          <p14:tracePt t="80779" x="4192588" y="5543550"/>
          <p14:tracePt t="80785" x="4217988" y="5543550"/>
          <p14:tracePt t="80793" x="4243388" y="5543550"/>
          <p14:tracePt t="80801" x="4256088" y="5543550"/>
          <p14:tracePt t="80809" x="4268788" y="5543550"/>
          <p14:tracePt t="81168" x="4268788" y="5530850"/>
          <p14:tracePt t="81186" x="4268788" y="5518150"/>
          <p14:tracePt t="81194" x="4268788" y="5494338"/>
          <p14:tracePt t="81203" x="4268788" y="5481638"/>
          <p14:tracePt t="81211" x="4268788" y="5468938"/>
          <p14:tracePt t="81218" x="4256088" y="5456238"/>
          <p14:tracePt t="81228" x="4256088" y="5443538"/>
          <p14:tracePt t="81243" x="4256088" y="5430838"/>
          <p14:tracePt t="81247" x="4243388" y="5430838"/>
          <p14:tracePt t="81259" x="4230688" y="5418138"/>
          <p14:tracePt t="81292" x="4217988" y="5418138"/>
          <p14:tracePt t="81299" x="4192588" y="5418138"/>
          <p14:tracePt t="81310" x="4156075" y="5418138"/>
          <p14:tracePt t="81313" x="4092575" y="5430838"/>
          <p14:tracePt t="81321" x="4056063" y="5443538"/>
          <p14:tracePt t="81330" x="4030663" y="5443538"/>
          <p14:tracePt t="81337" x="4005263" y="5456238"/>
          <p14:tracePt t="81345" x="3979863" y="5456238"/>
          <p14:tracePt t="81361" x="3968750" y="5456238"/>
          <p14:tracePt t="81395" x="3943350" y="5456238"/>
          <p14:tracePt t="81403" x="3943350" y="5443538"/>
          <p14:tracePt t="81412" x="3930650" y="5443538"/>
          <p14:tracePt t="81419" x="3917950" y="5443538"/>
          <p14:tracePt t="81427" x="3892550" y="5418138"/>
          <p14:tracePt t="81435" x="3856038" y="5407025"/>
          <p14:tracePt t="81443" x="3817938" y="5394325"/>
          <p14:tracePt t="81449" x="3779838" y="5381625"/>
          <p14:tracePt t="81459" x="3756025" y="5368925"/>
          <p14:tracePt t="81465" x="3730625" y="5368925"/>
          <p14:tracePt t="81476" x="3705225" y="5343525"/>
          <p14:tracePt t="81481" x="3679825" y="5343525"/>
          <p14:tracePt t="81492" x="3654425" y="5330825"/>
          <p14:tracePt t="81497" x="3643313" y="5330825"/>
          <p14:tracePt t="81505" x="3605213" y="5318125"/>
          <p14:tracePt t="81511" x="3567113" y="5318125"/>
          <p14:tracePt t="81519" x="3517900" y="5318125"/>
          <p14:tracePt t="81527" x="3441700" y="5318125"/>
          <p14:tracePt t="81535" x="3367088" y="5318125"/>
          <p14:tracePt t="81543" x="3292475" y="5318125"/>
          <p14:tracePt t="81551" x="3241675" y="5305425"/>
          <p14:tracePt t="81559" x="3192463" y="5305425"/>
          <p14:tracePt t="81567" x="3154363" y="5305425"/>
          <p14:tracePt t="81576" x="3128963" y="5305425"/>
          <p14:tracePt t="81582" x="3103563" y="5305425"/>
          <p14:tracePt t="81592" x="3079750" y="5305425"/>
          <p14:tracePt t="81597" x="3067050" y="5305425"/>
          <p14:tracePt t="81605" x="3054350" y="5318125"/>
          <p14:tracePt t="81614" x="3028950" y="5330825"/>
          <p14:tracePt t="81621" x="2992438" y="5343525"/>
          <p14:tracePt t="81629" x="2954338" y="5356225"/>
          <p14:tracePt t="81637" x="2890838" y="5381625"/>
          <p14:tracePt t="81643" x="2841625" y="5407025"/>
          <p14:tracePt t="81651" x="2803525" y="5418138"/>
          <p14:tracePt t="81659" x="2754313" y="5443538"/>
          <p14:tracePt t="81667" x="2716213" y="5468938"/>
          <p14:tracePt t="81676" x="2690813" y="5481638"/>
          <p14:tracePt t="81683" x="2667000" y="5507038"/>
          <p14:tracePt t="81693" x="2654300" y="5518150"/>
          <p14:tracePt t="81699" x="2628900" y="5543550"/>
          <p14:tracePt t="81705" x="2616200" y="5568950"/>
          <p14:tracePt t="81713" x="2590800" y="5607050"/>
          <p14:tracePt t="81721" x="2578100" y="5643563"/>
          <p14:tracePt t="81729" x="2554288" y="5707063"/>
          <p14:tracePt t="81737" x="2516188" y="5743575"/>
          <p14:tracePt t="81745" x="2503488" y="5768975"/>
          <p14:tracePt t="81753" x="2478088" y="5794375"/>
          <p14:tracePt t="81761" x="2478088" y="5807075"/>
          <p14:tracePt t="81769" x="2478088" y="5819775"/>
          <p14:tracePt t="81776" x="2465388" y="5819775"/>
          <p14:tracePt t="81792" x="2465388" y="5832475"/>
          <p14:tracePt t="81809" x="2503488" y="5832475"/>
          <p14:tracePt t="81815" x="2554288" y="5832475"/>
          <p14:tracePt t="81825" x="2616200" y="5832475"/>
          <p14:tracePt t="81831" x="2716213" y="5843588"/>
          <p14:tracePt t="81837" x="2828925" y="5868988"/>
          <p14:tracePt t="81845" x="2928938" y="5894388"/>
          <p14:tracePt t="81853" x="3016250" y="5907088"/>
          <p14:tracePt t="81861" x="3103563" y="5919788"/>
          <p14:tracePt t="81869" x="3179763" y="5919788"/>
          <p14:tracePt t="81877" x="3292475" y="5919788"/>
          <p14:tracePt t="81885" x="3354388" y="5919788"/>
          <p14:tracePt t="81893" x="3429000" y="5907088"/>
          <p14:tracePt t="81899" x="3454400" y="5894388"/>
          <p14:tracePt t="81909" x="3467100" y="5881688"/>
          <p14:tracePt t="81915" x="3492500" y="5868988"/>
          <p14:tracePt t="81925" x="3492500" y="5843588"/>
          <p14:tracePt t="81931" x="3505200" y="5832475"/>
          <p14:tracePt t="81943" x="3517900" y="5819775"/>
          <p14:tracePt t="81947" x="3530600" y="5794375"/>
          <p14:tracePt t="81955" x="3541713" y="5781675"/>
          <p14:tracePt t="81963" x="3554413" y="5756275"/>
          <p14:tracePt t="81969" x="3554413" y="5743575"/>
          <p14:tracePt t="81977" x="3567113" y="5732463"/>
          <p14:tracePt t="81993" x="3567113" y="5719763"/>
          <p14:tracePt t="82426" x="3643313" y="5719763"/>
          <p14:tracePt t="82432" x="3743325" y="5681663"/>
          <p14:tracePt t="82442" x="3830638" y="5668963"/>
          <p14:tracePt t="82448" x="3905250" y="5668963"/>
          <p14:tracePt t="82458" x="3968750" y="5656263"/>
          <p14:tracePt t="82465" x="4017963" y="5630863"/>
          <p14:tracePt t="82472" x="4043363" y="5607050"/>
          <p14:tracePt t="82484" x="4056063" y="5607050"/>
          <p14:tracePt t="82488" x="4081463" y="5594350"/>
          <p14:tracePt t="82494" x="4092575" y="5594350"/>
          <p14:tracePt t="82514" x="4105275" y="5594350"/>
          <p14:tracePt t="82662" x="4117975" y="5607050"/>
          <p14:tracePt t="82670" x="4117975" y="5619750"/>
          <p14:tracePt t="82678" x="4117975" y="5630863"/>
          <p14:tracePt t="82694" x="4117975" y="5643563"/>
          <p14:tracePt t="82710" x="4117975" y="5656263"/>
          <p14:tracePt t="82848" x="4092575" y="5619750"/>
          <p14:tracePt t="82857" x="4081463" y="5594350"/>
          <p14:tracePt t="82864" x="4030663" y="5556250"/>
          <p14:tracePt t="82872" x="4005263" y="5518150"/>
          <p14:tracePt t="82880" x="3968750" y="5507038"/>
          <p14:tracePt t="82886" x="3930650" y="5481638"/>
          <p14:tracePt t="82895" x="3867150" y="5456238"/>
          <p14:tracePt t="82902" x="3805238" y="5443538"/>
          <p14:tracePt t="82911" x="3743325" y="5418138"/>
          <p14:tracePt t="82918" x="3667125" y="5394325"/>
          <p14:tracePt t="82927" x="3592513" y="5381625"/>
          <p14:tracePt t="82935" x="3530600" y="5356225"/>
          <p14:tracePt t="82943" x="3454400" y="5356225"/>
          <p14:tracePt t="82950" x="3392488" y="5356225"/>
          <p14:tracePt t="82960" x="3328988" y="5356225"/>
          <p14:tracePt t="82963" x="3279775" y="5356225"/>
          <p14:tracePt t="82971" x="3216275" y="5356225"/>
          <p14:tracePt t="82979" x="3167063" y="5356225"/>
          <p14:tracePt t="82987" x="3128963" y="5356225"/>
          <p14:tracePt t="82995" x="3092450" y="5368925"/>
          <p14:tracePt t="83003" x="3079750" y="5381625"/>
          <p14:tracePt t="83011" x="3067050" y="5394325"/>
          <p14:tracePt t="83017" x="3041650" y="5394325"/>
          <p14:tracePt t="83025" x="3028950" y="5418138"/>
          <p14:tracePt t="83033" x="3016250" y="5418138"/>
          <p14:tracePt t="83042" x="2979738" y="5443538"/>
          <p14:tracePt t="83049" x="2967038" y="5456238"/>
          <p14:tracePt t="83058" x="2941638" y="5468938"/>
          <p14:tracePt t="83065" x="2916238" y="5481638"/>
          <p14:tracePt t="83075" x="2890838" y="5494338"/>
          <p14:tracePt t="83079" x="2879725" y="5518150"/>
          <p14:tracePt t="83087" x="2854325" y="5518150"/>
          <p14:tracePt t="83095" x="2841625" y="5530850"/>
          <p14:tracePt t="83103" x="2828925" y="5543550"/>
          <p14:tracePt t="83119" x="2828925" y="5556250"/>
          <p14:tracePt t="83139" x="2828925" y="5568950"/>
          <p14:tracePt t="83145" x="2828925" y="5581650"/>
          <p14:tracePt t="83153" x="2828925" y="5594350"/>
          <p14:tracePt t="83161" x="2854325" y="5630863"/>
          <p14:tracePt t="83169" x="2867025" y="5668963"/>
          <p14:tracePt t="83177" x="2890838" y="5707063"/>
          <p14:tracePt t="83185" x="2916238" y="5756275"/>
          <p14:tracePt t="83193" x="2941638" y="5781675"/>
          <p14:tracePt t="83201" x="2967038" y="5794375"/>
          <p14:tracePt t="83209" x="2992438" y="5819775"/>
          <p14:tracePt t="83215" x="3028950" y="5832475"/>
          <p14:tracePt t="83225" x="3092450" y="5832475"/>
          <p14:tracePt t="83232" x="3167063" y="5856288"/>
          <p14:tracePt t="83242" x="3228975" y="5868988"/>
          <p14:tracePt t="83248" x="3317875" y="5868988"/>
          <p14:tracePt t="83258" x="3379788" y="5881688"/>
          <p14:tracePt t="83264" x="3454400" y="5894388"/>
          <p14:tracePt t="83271" x="3530600" y="5894388"/>
          <p14:tracePt t="83277" x="3605213" y="5894388"/>
          <p14:tracePt t="83285" x="3692525" y="5894388"/>
          <p14:tracePt t="83293" x="3767138" y="5881688"/>
          <p14:tracePt t="83301" x="3830638" y="5856288"/>
          <p14:tracePt t="83309" x="3892550" y="5832475"/>
          <p14:tracePt t="83317" x="3917950" y="5807075"/>
          <p14:tracePt t="83326" x="3943350" y="5794375"/>
          <p14:tracePt t="83333" x="3943350" y="5768975"/>
          <p14:tracePt t="83342" x="3956050" y="5756275"/>
          <p14:tracePt t="83347" x="3968750" y="5743575"/>
          <p14:tracePt t="83358" x="3968750" y="5719763"/>
          <p14:tracePt t="83363" x="3968750" y="5707063"/>
          <p14:tracePt t="83372" x="3968750" y="5694363"/>
          <p14:tracePt t="83380" x="3968750" y="5681663"/>
          <p14:tracePt t="83387" x="3968750" y="5668963"/>
          <p14:tracePt t="83403" x="3968750" y="5656263"/>
          <p14:tracePt t="83668" x="3968750" y="5668963"/>
          <p14:tracePt t="84184" x="3956050" y="5668963"/>
          <p14:tracePt t="84192" x="3943350" y="5694363"/>
          <p14:tracePt t="84200" x="3917950" y="5707063"/>
          <p14:tracePt t="84211" x="3905250" y="5768975"/>
          <p14:tracePt t="84214" x="3879850" y="5807075"/>
          <p14:tracePt t="84232" x="3817938" y="5907088"/>
          <p14:tracePt t="84239" x="3792538" y="5969000"/>
          <p14:tracePt t="84246" x="3756025" y="5994400"/>
          <p14:tracePt t="84254" x="3743325" y="6032500"/>
          <p14:tracePt t="84261" x="3730625" y="6056313"/>
          <p14:tracePt t="84267" x="3717925" y="6069013"/>
          <p14:tracePt t="84276" x="3717925" y="6081713"/>
          <p14:tracePt t="84308" x="3717925" y="6094413"/>
          <p14:tracePt t="84323" x="3705225" y="6107113"/>
          <p14:tracePt t="84337" x="3705225" y="6119813"/>
          <p14:tracePt t="84346" x="3692525" y="6132513"/>
          <p14:tracePt t="84361" x="3679825" y="6145213"/>
          <p14:tracePt t="84369" x="3667125" y="6145213"/>
          <p14:tracePt t="84393" x="3654425" y="6145213"/>
          <p14:tracePt t="84400" x="3654425" y="6157913"/>
          <p14:tracePt t="84451" x="3643313" y="6157913"/>
          <p14:tracePt t="84457" x="3630613" y="6157913"/>
          <p14:tracePt t="84465" x="3617913" y="6157913"/>
          <p14:tracePt t="84475" x="3592513" y="6145213"/>
          <p14:tracePt t="84481" x="3579813" y="6145213"/>
          <p14:tracePt t="84492" x="3567113" y="6132513"/>
          <p14:tracePt t="84497" x="3541713" y="6119813"/>
          <p14:tracePt t="84508" x="3530600" y="6119813"/>
          <p14:tracePt t="84513" x="3505200" y="6119813"/>
          <p14:tracePt t="84522" x="3479800" y="6107113"/>
          <p14:tracePt t="84527" x="3467100" y="6107113"/>
          <p14:tracePt t="84535" x="3454400" y="6094413"/>
          <p14:tracePt t="84543" x="3429000" y="6081713"/>
          <p14:tracePt t="84551" x="3417888" y="6056313"/>
          <p14:tracePt t="84559" x="3392488" y="6056313"/>
          <p14:tracePt t="84567" x="3379788" y="6032500"/>
          <p14:tracePt t="84575" x="3367088" y="6032500"/>
          <p14:tracePt t="84583" x="3341688" y="6019800"/>
          <p14:tracePt t="84592" x="3328988" y="6007100"/>
          <p14:tracePt t="84597" x="3305175" y="6007100"/>
          <p14:tracePt t="84609" x="3267075" y="5981700"/>
          <p14:tracePt t="84614" x="3254375" y="5969000"/>
          <p14:tracePt t="84622" x="3228975" y="5969000"/>
          <p14:tracePt t="84630" x="3216275" y="5956300"/>
          <p14:tracePt t="84637" x="3192463" y="5945188"/>
          <p14:tracePt t="84645" x="3179763" y="5932488"/>
          <p14:tracePt t="84651" x="3154363" y="5932488"/>
          <p14:tracePt t="84659" x="3141663" y="5932488"/>
          <p14:tracePt t="84667" x="3128963" y="5932488"/>
          <p14:tracePt t="84675" x="3103563" y="5932488"/>
          <p14:tracePt t="84683" x="3092450" y="5956300"/>
          <p14:tracePt t="84692" x="3079750" y="5969000"/>
          <p14:tracePt t="84699" x="3054350" y="5994400"/>
          <p14:tracePt t="84708" x="3041650" y="6019800"/>
          <p14:tracePt t="84715" x="3003550" y="6032500"/>
          <p14:tracePt t="84721" x="2992438" y="6056313"/>
          <p14:tracePt t="84729" x="2979738" y="6069013"/>
          <p14:tracePt t="84737" x="2967038" y="6094413"/>
          <p14:tracePt t="84745" x="2954338" y="6107113"/>
          <p14:tracePt t="84753" x="2954338" y="6119813"/>
          <p14:tracePt t="84762" x="2954338" y="6132513"/>
          <p14:tracePt t="84769" x="2967038" y="6169025"/>
          <p14:tracePt t="84777" x="2979738" y="6181725"/>
          <p14:tracePt t="84783" x="3003550" y="6219825"/>
          <p14:tracePt t="84792" x="3016250" y="6257925"/>
          <p14:tracePt t="84799" x="3041650" y="6281738"/>
          <p14:tracePt t="84808" x="3054350" y="6307138"/>
          <p14:tracePt t="84815" x="3079750" y="6319838"/>
          <p14:tracePt t="84825" x="3092450" y="6345238"/>
          <p14:tracePt t="84831" x="3116263" y="6357938"/>
          <p14:tracePt t="84841" x="3128963" y="6381750"/>
          <p14:tracePt t="84847" x="3141663" y="6394450"/>
          <p14:tracePt t="84853" x="3167063" y="6419850"/>
          <p14:tracePt t="84861" x="3179763" y="6445250"/>
          <p14:tracePt t="84869" x="3205163" y="6457950"/>
          <p14:tracePt t="84877" x="3216275" y="6483350"/>
          <p14:tracePt t="84885" x="3241675" y="6483350"/>
          <p14:tracePt t="84893" x="3254375" y="6507163"/>
          <p14:tracePt t="84901" x="3267075" y="6507163"/>
          <p14:tracePt t="84909" x="3305175" y="6519863"/>
          <p14:tracePt t="84915" x="3328988" y="6532563"/>
          <p14:tracePt t="84925" x="3354388" y="6532563"/>
          <p14:tracePt t="84931" x="3392488" y="6532563"/>
          <p14:tracePt t="84942" x="3429000" y="6545263"/>
          <p14:tracePt t="84947" x="3454400" y="6545263"/>
          <p14:tracePt t="84958" x="3492500" y="6545263"/>
          <p14:tracePt t="84963" x="3517900" y="6545263"/>
          <p14:tracePt t="84972" x="3541713" y="6532563"/>
          <p14:tracePt t="84977" x="3567113" y="6532563"/>
          <p14:tracePt t="84985" x="3579813" y="6532563"/>
          <p14:tracePt t="84993" x="3592513" y="6532563"/>
          <p14:tracePt t="85001" x="3617913" y="6532563"/>
          <p14:tracePt t="85009" x="3630613" y="6519863"/>
          <p14:tracePt t="85017" x="3643313" y="6507163"/>
          <p14:tracePt t="85026" x="3667125" y="6507163"/>
          <p14:tracePt t="85033" x="3679825" y="6507163"/>
          <p14:tracePt t="85042" x="3692525" y="6507163"/>
          <p14:tracePt t="85047" x="3717925" y="6507163"/>
          <p14:tracePt t="85059" x="3730625" y="6507163"/>
          <p14:tracePt t="85063" x="3743325" y="6507163"/>
          <p14:tracePt t="85072" x="3756025" y="6507163"/>
          <p14:tracePt t="85079" x="3779838" y="6507163"/>
          <p14:tracePt t="85087" x="3805238" y="6507163"/>
          <p14:tracePt t="85095" x="3843338" y="6507163"/>
          <p14:tracePt t="85103" x="3879850" y="6507163"/>
          <p14:tracePt t="85109" x="3917950" y="6507163"/>
          <p14:tracePt t="85117" x="3956050" y="6507163"/>
          <p14:tracePt t="85125" x="4005263" y="6507163"/>
          <p14:tracePt t="85133" x="4030663" y="6507163"/>
          <p14:tracePt t="85142" x="4056063" y="6494463"/>
          <p14:tracePt t="85149" x="4081463" y="6483350"/>
          <p14:tracePt t="85158" x="4092575" y="6483350"/>
          <p14:tracePt t="85165" x="4105275" y="6483350"/>
          <p14:tracePt t="85179" x="4117975" y="6470650"/>
          <p14:tracePt t="85195" x="4143375" y="6457950"/>
          <p14:tracePt t="85203" x="4156075" y="6445250"/>
          <p14:tracePt t="85211" x="4168775" y="6432550"/>
          <p14:tracePt t="85219" x="4192588" y="6432550"/>
          <p14:tracePt t="85229" x="4217988" y="6432550"/>
          <p14:tracePt t="85235" x="4243388" y="6419850"/>
          <p14:tracePt t="85242" x="4256088" y="6419850"/>
          <p14:tracePt t="85249" x="4281488" y="6407150"/>
          <p14:tracePt t="85258" x="4294188" y="6407150"/>
          <p14:tracePt t="85335" x="4305300" y="6394450"/>
          <p14:tracePt t="85356" x="4305300" y="6370638"/>
          <p14:tracePt t="85364" x="4318000" y="6370638"/>
          <p14:tracePt t="85374" x="4318000" y="6357938"/>
          <p14:tracePt t="85378" x="4318000" y="6345238"/>
          <p14:tracePt t="85386" x="4318000" y="6332538"/>
          <p14:tracePt t="85394" x="4318000" y="6307138"/>
          <p14:tracePt t="85401" x="4318000" y="6294438"/>
          <p14:tracePt t="85409" x="4305300" y="6269038"/>
          <p14:tracePt t="85417" x="4305300" y="6245225"/>
          <p14:tracePt t="85425" x="4281488" y="6232525"/>
          <p14:tracePt t="85433" x="4281488" y="6219825"/>
          <p14:tracePt t="85441" x="4256088" y="6207125"/>
          <p14:tracePt t="85447" x="4243388" y="6194425"/>
          <p14:tracePt t="85458" x="4217988" y="6169025"/>
          <p14:tracePt t="85463" x="4192588" y="6157913"/>
          <p14:tracePt t="85471" x="4156075" y="6132513"/>
          <p14:tracePt t="85479" x="4105275" y="6107113"/>
          <p14:tracePt t="85487" x="4056063" y="6094413"/>
          <p14:tracePt t="85495" x="4005263" y="6069013"/>
          <p14:tracePt t="85501" x="3956050" y="6069013"/>
          <p14:tracePt t="85509" x="3917950" y="6045200"/>
          <p14:tracePt t="85517" x="3905250" y="6045200"/>
          <p14:tracePt t="85525" x="3892550" y="6045200"/>
          <p14:tracePt t="85533" x="3867150" y="6045200"/>
          <p14:tracePt t="85542" x="3856038" y="6045200"/>
          <p14:tracePt t="85549" x="3843338" y="6045200"/>
          <p14:tracePt t="85558" x="3817938" y="6045200"/>
          <p14:tracePt t="85563" x="3805238" y="6056313"/>
          <p14:tracePt t="85572" x="3779838" y="6069013"/>
          <p14:tracePt t="85580" x="3756025" y="6081713"/>
          <p14:tracePt t="85587" x="3743325" y="6094413"/>
          <p14:tracePt t="85596" x="3730625" y="6107113"/>
          <p14:tracePt t="85603" x="3705225" y="6132513"/>
          <p14:tracePt t="85611" x="3692525" y="6132513"/>
          <p14:tracePt t="85619" x="3679825" y="6157913"/>
          <p14:tracePt t="85633" x="3679825" y="6169025"/>
          <p14:tracePt t="85642" x="3667125" y="6181725"/>
          <p14:tracePt t="85649" x="3667125" y="6194425"/>
          <p14:tracePt t="85658" x="3654425" y="6207125"/>
          <p14:tracePt t="85665" x="3654425" y="6219825"/>
          <p14:tracePt t="85675" x="3654425" y="6232525"/>
          <p14:tracePt t="85681" x="3654425" y="6245225"/>
          <p14:tracePt t="85691" x="3654425" y="6257925"/>
          <p14:tracePt t="85695" x="3654425" y="6269038"/>
          <p14:tracePt t="85703" x="3654425" y="6294438"/>
          <p14:tracePt t="85711" x="3654425" y="6307138"/>
          <p14:tracePt t="85719" x="3667125" y="6319838"/>
          <p14:tracePt t="85727" x="3679825" y="6345238"/>
          <p14:tracePt t="85735" x="3705225" y="6357938"/>
          <p14:tracePt t="85743" x="3730625" y="6381750"/>
          <p14:tracePt t="85751" x="3756025" y="6394450"/>
          <p14:tracePt t="85759" x="3792538" y="6407150"/>
          <p14:tracePt t="85765" x="3867150" y="6419850"/>
          <p14:tracePt t="85775" x="3917950" y="6432550"/>
          <p14:tracePt t="85781" x="3968750" y="6432550"/>
          <p14:tracePt t="85791" x="3992563" y="6432550"/>
          <p14:tracePt t="85797" x="4017963" y="6432550"/>
          <p14:tracePt t="86228" x="4043363" y="6445250"/>
          <p14:tracePt t="86236" x="4156075" y="6483350"/>
          <p14:tracePt t="86245" x="4281488" y="6557963"/>
          <p14:tracePt t="86252" x="4418013" y="6583363"/>
          <p14:tracePt t="86261" x="4518025" y="6607175"/>
          <p14:tracePt t="86269" x="4630738" y="6632575"/>
          <p14:tracePt t="86276" x="4756150" y="6670675"/>
          <p14:tracePt t="86283" x="4856163" y="6683375"/>
          <p14:tracePt t="86292" x="4956175" y="6696075"/>
          <p14:tracePt t="86297" x="5045075" y="6707188"/>
          <p14:tracePt t="86307" x="5119688" y="6707188"/>
          <p14:tracePt t="86313" x="5170488" y="6707188"/>
          <p14:tracePt t="86321" x="5219700" y="6707188"/>
          <p14:tracePt t="86329" x="5270500" y="6707188"/>
          <p14:tracePt t="86337" x="5319713" y="6707188"/>
          <p14:tracePt t="86345" x="5383213" y="6696075"/>
          <p14:tracePt t="86351" x="5432425" y="6683375"/>
          <p14:tracePt t="86359" x="5457825" y="6657975"/>
          <p14:tracePt t="86367" x="5495925" y="6657975"/>
          <p14:tracePt t="86375" x="5507038" y="6632575"/>
          <p14:tracePt t="86383" x="5519738" y="6632575"/>
          <p14:tracePt t="86392" x="5532438" y="6619875"/>
          <p14:tracePt t="86399" x="5545138" y="6607175"/>
          <p14:tracePt t="86408" x="5570538" y="6607175"/>
          <p14:tracePt t="86413" x="5583238" y="6583363"/>
          <p14:tracePt t="86425" x="5595938" y="6583363"/>
          <p14:tracePt t="86429" x="5619750" y="6570663"/>
          <p14:tracePt t="86437" x="5632450" y="6557963"/>
          <p14:tracePt t="86445" x="5657850" y="6545263"/>
          <p14:tracePt t="86453" x="5657850" y="6519863"/>
          <p14:tracePt t="86461" x="5670550" y="6507163"/>
          <p14:tracePt t="86469" x="5670550" y="6494463"/>
          <p14:tracePt t="86477" x="5670550" y="6470650"/>
          <p14:tracePt t="86483" x="5670550" y="6457950"/>
          <p14:tracePt t="86492" x="5670550" y="6432550"/>
          <p14:tracePt t="86499" x="5670550" y="6419850"/>
          <p14:tracePt t="86508" x="5670550" y="6394450"/>
          <p14:tracePt t="86515" x="5670550" y="6370638"/>
          <p14:tracePt t="86524" x="5670550" y="6357938"/>
          <p14:tracePt t="86531" x="5670550" y="6345238"/>
          <p14:tracePt t="86541" x="5657850" y="6319838"/>
          <p14:tracePt t="86546" x="5657850" y="6307138"/>
          <p14:tracePt t="86553" x="5645150" y="6294438"/>
          <p14:tracePt t="86561" x="5645150" y="6281738"/>
          <p14:tracePt t="86569" x="5645150" y="6269038"/>
          <p14:tracePt t="86577" x="5632450" y="6257925"/>
          <p14:tracePt t="86585" x="5619750" y="6257925"/>
          <p14:tracePt t="86594" x="5619750" y="6245225"/>
          <p14:tracePt t="86601" x="5607050" y="6232525"/>
          <p14:tracePt t="86609" x="5607050" y="6219825"/>
          <p14:tracePt t="86615" x="5595938" y="6219825"/>
          <p14:tracePt t="86625" x="5570538" y="6219825"/>
          <p14:tracePt t="86631" x="5545138" y="6207125"/>
          <p14:tracePt t="86641" x="5519738" y="6181725"/>
          <p14:tracePt t="86647" x="5495925" y="6181725"/>
          <p14:tracePt t="86658" x="5457825" y="6157913"/>
          <p14:tracePt t="86663" x="5432425" y="6157913"/>
          <p14:tracePt t="86674" x="5394325" y="6145213"/>
          <p14:tracePt t="86677" x="5370513" y="6132513"/>
          <p14:tracePt t="86685" x="5345113" y="6119813"/>
          <p14:tracePt t="86693" x="5319713" y="6119813"/>
          <p14:tracePt t="86701" x="5307013" y="6119813"/>
          <p14:tracePt t="86709" x="5281613" y="6119813"/>
          <p14:tracePt t="86717" x="5245100" y="6119813"/>
          <p14:tracePt t="86725" x="5219700" y="6132513"/>
          <p14:tracePt t="86733" x="5181600" y="6132513"/>
          <p14:tracePt t="86741" x="5170488" y="6145213"/>
          <p14:tracePt t="86747" x="5157788" y="6157913"/>
          <p14:tracePt t="86757" x="5132388" y="6169025"/>
          <p14:tracePt t="86763" x="5119688" y="6194425"/>
          <p14:tracePt t="86775" x="5106988" y="6207125"/>
          <p14:tracePt t="86779" x="5094288" y="6219825"/>
          <p14:tracePt t="86787" x="5081588" y="6245225"/>
          <p14:tracePt t="86795" x="5081588" y="6257925"/>
          <p14:tracePt t="86803" x="5068888" y="6269038"/>
          <p14:tracePt t="86809" x="5068888" y="6294438"/>
          <p14:tracePt t="86817" x="5068888" y="6307138"/>
          <p14:tracePt t="86825" x="5068888" y="6332538"/>
          <p14:tracePt t="86833" x="5068888" y="6370638"/>
          <p14:tracePt t="86841" x="5068888" y="6381750"/>
          <p14:tracePt t="86849" x="5068888" y="6407150"/>
          <p14:tracePt t="86858" x="5068888" y="6419850"/>
          <p14:tracePt t="86865" x="5068888" y="6432550"/>
          <p14:tracePt t="86874" x="5068888" y="6445250"/>
          <p14:tracePt t="86879" x="5081588" y="6457950"/>
          <p14:tracePt t="86887" x="5081588" y="6470650"/>
          <p14:tracePt t="86908" x="5081588" y="6483350"/>
          <p14:tracePt t="86927" x="5081588" y="6494463"/>
          <p14:tracePt t="86946" x="5081588" y="6507163"/>
          <p14:tracePt t="86958" x="5094288" y="6507163"/>
          <p14:tracePt t="86990" x="5106988" y="6507163"/>
          <p14:tracePt t="87001" x="5106988" y="6519863"/>
          <p14:tracePt t="87008" x="5119688" y="6519863"/>
          <p14:tracePt t="87019" x="5132388" y="6532563"/>
          <p14:tracePt t="87048" x="5132388" y="6545263"/>
          <p14:tracePt t="87057" x="5145088" y="6545263"/>
          <p14:tracePt t="87064" x="5145088" y="6557963"/>
          <p14:tracePt t="87070" x="5145088" y="6570663"/>
          <p14:tracePt t="87077" x="5145088" y="6583363"/>
          <p14:tracePt t="87093" x="5145088" y="6607175"/>
          <p14:tracePt t="87109" x="5145088" y="6619875"/>
          <p14:tracePt t="87117" x="5157788" y="6619875"/>
          <p14:tracePt t="87125" x="5157788" y="6632575"/>
          <p14:tracePt t="87151" x="5157788" y="6645275"/>
          <p14:tracePt t="87159" x="5157788" y="6657975"/>
          <p14:tracePt t="87179" x="5157788" y="6670675"/>
          <p14:tracePt t="87201" x="5157788" y="6683375"/>
          <p14:tracePt t="87209" x="5170488" y="6683375"/>
          <p14:tracePt t="87249" x="5170488" y="6696075"/>
          <p14:tracePt t="87258" x="5170488" y="6707188"/>
          <p14:tracePt t="87272" x="5170488" y="6719888"/>
          <p14:tracePt t="87319" x="5170488" y="6732588"/>
          <p14:tracePt t="87358" x="5181600" y="6732588"/>
          <p14:tracePt t="87396" x="5194300" y="6732588"/>
          <p14:tracePt t="87404" x="5207000" y="6745288"/>
          <p14:tracePt t="87412" x="5219700" y="6745288"/>
          <p14:tracePt t="87420" x="5245100" y="6757988"/>
          <p14:tracePt t="87428" x="5257800" y="6757988"/>
          <p14:tracePt t="87436" x="5281613" y="6757988"/>
          <p14:tracePt t="87444" x="5294313" y="6757988"/>
          <p14:tracePt t="87452" x="5319713" y="6757988"/>
          <p14:tracePt t="87460" x="5345113" y="6757988"/>
          <p14:tracePt t="87465" x="5357813" y="6757988"/>
          <p14:tracePt t="87475" x="5370513" y="6757988"/>
          <p14:tracePt t="87481" x="5394325" y="6757988"/>
          <p14:tracePt t="87497" x="5407025" y="6757988"/>
          <p14:tracePt t="87513" x="5419725" y="6757988"/>
          <p14:tracePt t="87527" x="5432425" y="6757988"/>
          <p14:tracePt t="87535" x="5445125" y="6757988"/>
          <p14:tracePt t="87543" x="5457825" y="6757988"/>
          <p14:tracePt t="87551" x="5470525" y="6757988"/>
          <p14:tracePt t="87559" x="5483225" y="6745288"/>
          <p14:tracePt t="87567" x="5507038" y="6732588"/>
          <p14:tracePt t="87583" x="5519738" y="6719888"/>
          <p14:tracePt t="87601" x="5532438" y="6707188"/>
          <p14:tracePt t="87609" x="5545138" y="6707188"/>
          <p14:tracePt t="87617" x="5545138" y="6696075"/>
          <p14:tracePt t="87625" x="5557838" y="6683375"/>
          <p14:tracePt t="87633" x="5557838" y="6657975"/>
          <p14:tracePt t="87642" x="5583238" y="6657975"/>
          <p14:tracePt t="87649" x="5595938" y="6632575"/>
          <p14:tracePt t="87658" x="5619750" y="6619875"/>
          <p14:tracePt t="87663" x="5619750" y="6594475"/>
          <p14:tracePt t="87674" x="5645150" y="6594475"/>
          <p14:tracePt t="87679" x="5657850" y="6583363"/>
          <p14:tracePt t="87687" x="5670550" y="6583363"/>
          <p14:tracePt t="87695" x="5670550" y="6557963"/>
          <p14:tracePt t="87703" x="5683250" y="6557963"/>
          <p14:tracePt t="87712" x="5695950" y="6532563"/>
          <p14:tracePt t="87719" x="5708650" y="6519863"/>
          <p14:tracePt t="87725" x="5708650" y="6507163"/>
          <p14:tracePt t="87733" x="5719763" y="6494463"/>
          <p14:tracePt t="87741" x="5732463" y="6483350"/>
          <p14:tracePt t="87749" x="5732463" y="6470650"/>
          <p14:tracePt t="87758" x="5732463" y="6445250"/>
          <p14:tracePt t="87765" x="5745163" y="6432550"/>
          <p14:tracePt t="87775" x="5757863" y="6407150"/>
          <p14:tracePt t="87781" x="5757863" y="6394450"/>
          <p14:tracePt t="87787" x="5757863" y="6381750"/>
          <p14:tracePt t="87795" x="5757863" y="6370638"/>
          <p14:tracePt t="87803" x="5757863" y="6345238"/>
          <p14:tracePt t="87812" x="5757863" y="6332538"/>
          <p14:tracePt t="87819" x="5757863" y="6319838"/>
          <p14:tracePt t="87828" x="5757863" y="6307138"/>
          <p14:tracePt t="87835" x="5745163" y="6294438"/>
          <p14:tracePt t="87843" x="5732463" y="6269038"/>
          <p14:tracePt t="87858" x="5732463" y="6257925"/>
          <p14:tracePt t="87865" x="5708650" y="6245225"/>
          <p14:tracePt t="87874" x="5708650" y="6232525"/>
          <p14:tracePt t="87881" x="5683250" y="6207125"/>
          <p14:tracePt t="87891" x="5670550" y="6207125"/>
          <p14:tracePt t="87897" x="5645150" y="6194425"/>
          <p14:tracePt t="87907" x="5645150" y="6181725"/>
          <p14:tracePt t="87913" x="5632450" y="6181725"/>
          <p14:tracePt t="87919" x="5607050" y="6169025"/>
          <p14:tracePt t="87927" x="5595938" y="6157913"/>
          <p14:tracePt t="87935" x="5583238" y="6157913"/>
          <p14:tracePt t="87943" x="5557838" y="6157913"/>
          <p14:tracePt t="87951" x="5545138" y="6157913"/>
          <p14:tracePt t="87959" x="5519738" y="6157913"/>
          <p14:tracePt t="87967" x="5507038" y="6157913"/>
          <p14:tracePt t="87976" x="5483225" y="6169025"/>
          <p14:tracePt t="87981" x="5470525" y="6169025"/>
          <p14:tracePt t="87991" x="5457825" y="6181725"/>
          <p14:tracePt t="87997" x="5457825" y="6194425"/>
          <p14:tracePt t="88007" x="5432425" y="6207125"/>
          <p14:tracePt t="88025" x="5419725" y="6207125"/>
          <p14:tracePt t="88029" x="5419725" y="6232525"/>
          <p14:tracePt t="88037" x="5407025" y="6245225"/>
          <p14:tracePt t="88046" x="5407025" y="6257925"/>
          <p14:tracePt t="88051" x="5394325" y="6269038"/>
          <p14:tracePt t="88067" x="5394325" y="6281738"/>
          <p14:tracePt t="88075" x="5394325" y="6294438"/>
          <p14:tracePt t="88083" x="5394325" y="6307138"/>
          <p14:tracePt t="88092" x="5383213" y="6319838"/>
          <p14:tracePt t="88099" x="5370513" y="6332538"/>
          <p14:tracePt t="88108" x="5370513" y="6357938"/>
          <p14:tracePt t="88113" x="5370513" y="6370638"/>
          <p14:tracePt t="88125" x="5370513" y="6381750"/>
          <p14:tracePt t="88129" x="5370513" y="6407150"/>
          <p14:tracePt t="88137" x="5370513" y="6419850"/>
          <p14:tracePt t="88153" x="5357813" y="6432550"/>
          <p14:tracePt t="88161" x="5357813" y="6445250"/>
          <p14:tracePt t="88175" x="5357813" y="6457950"/>
          <p14:tracePt t="88183" x="5357813" y="6470650"/>
          <p14:tracePt t="88191" x="5357813" y="6483350"/>
          <p14:tracePt t="88199" x="5357813" y="6494463"/>
          <p14:tracePt t="88208" x="5357813" y="6507163"/>
          <p14:tracePt t="88215" x="5357813" y="6519863"/>
          <p14:tracePt t="88224" x="5370513" y="6545263"/>
          <p14:tracePt t="88231" x="5370513" y="6557963"/>
          <p14:tracePt t="88240" x="5370513" y="6570663"/>
          <p14:tracePt t="88245" x="5394325" y="6583363"/>
          <p14:tracePt t="88260" x="5394325" y="6594475"/>
          <p14:tracePt t="88261" x="5394325" y="6607175"/>
          <p14:tracePt t="88269" x="5407025" y="6607175"/>
          <p14:tracePt t="88278" x="5419725" y="6619875"/>
          <p14:tracePt t="88291" x="5432425" y="6619875"/>
          <p14:tracePt t="88308" x="5445125" y="6619875"/>
          <p14:tracePt t="88324" x="5470525" y="6619875"/>
          <p14:tracePt t="88331" x="5483225" y="6619875"/>
          <p14:tracePt t="88341" x="5495925" y="6619875"/>
          <p14:tracePt t="88348" x="5519738" y="6619875"/>
          <p14:tracePt t="88365" x="5532438" y="6619875"/>
          <p14:tracePt t="88374" x="5532438" y="6607175"/>
          <p14:tracePt t="88391" x="5545138" y="6594475"/>
          <p14:tracePt t="88397" x="5545138" y="6583363"/>
          <p14:tracePt t="88407" x="5557838" y="6583363"/>
          <p14:tracePt t="88413" x="5570538" y="6570663"/>
          <p14:tracePt t="88430" x="5583238" y="6570663"/>
          <p14:tracePt t="88437" x="5583238" y="6557963"/>
          <p14:tracePt t="88443" x="5595938" y="6557963"/>
          <p14:tracePt t="88451" x="5595938" y="6532563"/>
          <p14:tracePt t="88459" x="5607050" y="6532563"/>
          <p14:tracePt t="88475" x="5607050" y="6519863"/>
          <p14:tracePt t="88483" x="5619750" y="6519863"/>
          <p14:tracePt t="88506" x="5619750" y="6507163"/>
          <p14:tracePt t="88522" x="5632450" y="6494463"/>
          <p14:tracePt t="88538" x="5632450" y="6483350"/>
          <p14:tracePt t="88545" x="5645150" y="6483350"/>
          <p14:tracePt t="88553" x="5657850" y="6483350"/>
          <p14:tracePt t="88567" x="5670550" y="6483350"/>
          <p14:tracePt t="88575" x="5670550" y="6470650"/>
          <p14:tracePt t="88638" x="5683250" y="6457950"/>
          <p14:tracePt t="88646" x="5683250" y="6445250"/>
          <p14:tracePt t="88654" x="5683250" y="6432550"/>
          <p14:tracePt t="88673" x="5683250" y="6419850"/>
          <p14:tracePt t="88689" x="5683250" y="6394450"/>
          <p14:tracePt t="88711" x="5683250" y="6381750"/>
          <p14:tracePt t="88902" x="5683250" y="6394450"/>
          <p14:tracePt t="88942" x="5683250" y="6407150"/>
          <p14:tracePt t="88950" x="5683250" y="6419850"/>
          <p14:tracePt t="88980" x="5683250" y="6432550"/>
          <p14:tracePt t="89000" x="5670550" y="6432550"/>
          <p14:tracePt t="89020" x="5657850" y="6432550"/>
          <p14:tracePt t="89026" x="5645150" y="6432550"/>
          <p14:tracePt t="89036" x="5632450" y="6432550"/>
          <p14:tracePt t="89042" x="5619750" y="6432550"/>
          <p14:tracePt t="89049" x="5595938" y="6419850"/>
          <p14:tracePt t="89057" x="5583238" y="6419850"/>
          <p14:tracePt t="89065" x="5570538" y="6407150"/>
          <p14:tracePt t="89074" x="5545138" y="6394450"/>
          <p14:tracePt t="89081" x="5545138" y="6370638"/>
          <p14:tracePt t="89087" x="5532438" y="6370638"/>
          <p14:tracePt t="89095" x="5519738" y="6345238"/>
          <p14:tracePt t="89111" x="5507038" y="6332538"/>
          <p14:tracePt t="89127" x="5507038" y="6319838"/>
          <p14:tracePt t="89143" x="5507038" y="6307138"/>
          <p14:tracePt t="89151" x="5507038" y="6294438"/>
          <p14:tracePt t="89165" x="5507038" y="6281738"/>
          <p14:tracePt t="89181" x="5519738" y="6281738"/>
          <p14:tracePt t="89190" x="5532438" y="6281738"/>
          <p14:tracePt t="89197" x="5545138" y="6257925"/>
          <p14:tracePt t="89206" x="5557838" y="6257925"/>
          <p14:tracePt t="89213" x="5583238" y="6245225"/>
          <p14:tracePt t="89219" x="5595938" y="6232525"/>
          <p14:tracePt t="89227" x="5607050" y="6232525"/>
          <p14:tracePt t="89235" x="5632450" y="6232525"/>
          <p14:tracePt t="89243" x="5645150" y="6232525"/>
          <p14:tracePt t="89251" x="5657850" y="6232525"/>
          <p14:tracePt t="89259" x="5670550" y="6232525"/>
          <p14:tracePt t="89478" x="5670550" y="6219825"/>
          <p14:tracePt t="89500" x="5670550" y="6194425"/>
          <p14:tracePt t="89516" x="5683250" y="6181725"/>
          <p14:tracePt t="89524" x="5695950" y="6169025"/>
          <p14:tracePt t="89532" x="5708650" y="6169025"/>
          <p14:tracePt t="89540" x="5719763" y="6145213"/>
          <p14:tracePt t="89549" x="5732463" y="6145213"/>
          <p14:tracePt t="89554" x="5757863" y="6132513"/>
          <p14:tracePt t="89561" x="5770563" y="6119813"/>
          <p14:tracePt t="89569" x="5795963" y="6119813"/>
          <p14:tracePt t="89577" x="5795963" y="6107113"/>
          <p14:tracePt t="89585" x="5808663" y="6107113"/>
          <p14:tracePt t="89601" x="5821363" y="6107113"/>
          <p14:tracePt t="89624" x="5832475" y="6107113"/>
          <p14:tracePt t="89647" x="5845175" y="6107113"/>
          <p14:tracePt t="89655" x="5857875" y="6094413"/>
          <p14:tracePt t="89672" x="5870575" y="6094413"/>
          <p14:tracePt t="89677" x="5883275" y="6094413"/>
          <p14:tracePt t="89697" x="5895975" y="6094413"/>
          <p14:tracePt t="89707" x="5908675" y="6107113"/>
          <p14:tracePt t="89713" x="5921375" y="6107113"/>
          <p14:tracePt t="89724" x="5945188" y="6132513"/>
          <p14:tracePt t="89729" x="5970588" y="6145213"/>
          <p14:tracePt t="89741" x="5983288" y="6157913"/>
          <p14:tracePt t="89743" x="6021388" y="6181725"/>
          <p14:tracePt t="89751" x="6034088" y="6194425"/>
          <p14:tracePt t="89759" x="6057900" y="6207125"/>
          <p14:tracePt t="89767" x="6083300" y="6232525"/>
          <p14:tracePt t="89775" x="6096000" y="6245225"/>
          <p14:tracePt t="89783" x="6121400" y="6269038"/>
          <p14:tracePt t="89791" x="6134100" y="6281738"/>
          <p14:tracePt t="89799" x="6146800" y="6294438"/>
          <p14:tracePt t="89807" x="6157913" y="6307138"/>
          <p14:tracePt t="89813" x="6157913" y="6319838"/>
          <p14:tracePt t="89833" x="6157913" y="6332538"/>
          <p14:tracePt t="89841" x="6157913" y="6345238"/>
          <p14:tracePt t="89849" x="6157913" y="6357938"/>
          <p14:tracePt t="89857" x="6157913" y="6381750"/>
          <p14:tracePt t="89865" x="6157913" y="6394450"/>
          <p14:tracePt t="89874" x="6146800" y="6407150"/>
          <p14:tracePt t="89879" x="6134100" y="6432550"/>
          <p14:tracePt t="89890" x="6108700" y="6445250"/>
          <p14:tracePt t="89895" x="6108700" y="6457950"/>
          <p14:tracePt t="89903" x="6096000" y="6470650"/>
          <p14:tracePt t="89911" x="6083300" y="6483350"/>
          <p14:tracePt t="89919" x="6070600" y="6494463"/>
          <p14:tracePt t="89928" x="6070600" y="6507163"/>
          <p14:tracePt t="89957" x="6057900" y="6519863"/>
          <p14:tracePt t="89977" x="6057900" y="6532563"/>
          <p14:tracePt t="89993" x="6057900" y="6557963"/>
          <p14:tracePt t="90007" x="6057900" y="6570663"/>
          <p14:tracePt t="90015" x="6057900" y="6583363"/>
          <p14:tracePt t="90024" x="6045200" y="6583363"/>
          <p14:tracePt t="90040" x="6045200" y="6594475"/>
          <p14:tracePt t="90047" x="6045200" y="6607175"/>
          <p14:tracePt t="90063" x="6045200" y="6619875"/>
          <p14:tracePt t="90069" x="6045200" y="6645275"/>
          <p14:tracePt t="90077" x="6045200" y="6657975"/>
          <p14:tracePt t="90085" x="6057900" y="6670675"/>
          <p14:tracePt t="90093" x="6070600" y="6696075"/>
          <p14:tracePt t="90109" x="6083300" y="6719888"/>
          <p14:tracePt t="90124" x="6096000" y="6719888"/>
          <p14:tracePt t="90172" x="6096000" y="6732588"/>
          <p14:tracePt t="90192" x="6096000" y="6745288"/>
          <p14:tracePt t="90198" x="6083300" y="6757988"/>
          <p14:tracePt t="90213" x="6070600" y="6770688"/>
          <p14:tracePt t="90221" x="6045200" y="6770688"/>
          <p14:tracePt t="90229" x="6034088" y="6783388"/>
          <p14:tracePt t="90241" x="6021388" y="6796088"/>
          <p14:tracePt t="90245" x="5995988" y="6796088"/>
          <p14:tracePt t="90253" x="5983288" y="6796088"/>
          <p14:tracePt t="90260" x="5957888" y="6807200"/>
          <p14:tracePt t="90267" x="5932488" y="6807200"/>
          <p14:tracePt t="90275" x="5921375" y="6807200"/>
          <p14:tracePt t="90283" x="5908675" y="6807200"/>
          <p14:tracePt t="90291" x="5883275" y="6807200"/>
          <p14:tracePt t="90308" x="5870575" y="6807200"/>
          <p14:tracePt t="90588" x="5857875" y="6807200"/>
          <p14:tracePt t="90606" x="5832475" y="6796088"/>
          <p14:tracePt t="90614" x="5821363" y="6796088"/>
          <p14:tracePt t="90623" x="5808663" y="6783388"/>
          <p14:tracePt t="90632" x="5770563" y="6770688"/>
          <p14:tracePt t="90642" x="5757863" y="6770688"/>
          <p14:tracePt t="90645" x="5745163" y="6770688"/>
          <p14:tracePt t="90651" x="5719763" y="6757988"/>
          <p14:tracePt t="90659" x="5708650" y="6757988"/>
          <p14:tracePt t="90667" x="5695950" y="6745288"/>
          <p14:tracePt t="90675" x="5683250" y="6745288"/>
          <p14:tracePt t="90691" x="5670550" y="6745288"/>
          <p14:tracePt t="90707" x="5645150" y="6745288"/>
          <p14:tracePt t="90723" x="5619750" y="6732588"/>
          <p14:tracePt t="90729" x="5607050" y="6732588"/>
          <p14:tracePt t="90739" x="5595938" y="6732588"/>
          <p14:tracePt t="90745" x="5583238" y="6732588"/>
          <p14:tracePt t="90753" x="5545138" y="6719888"/>
          <p14:tracePt t="90761" x="5507038" y="6719888"/>
          <p14:tracePt t="90769" x="5470525" y="6719888"/>
          <p14:tracePt t="90777" x="5445125" y="6719888"/>
          <p14:tracePt t="90783" x="5419725" y="6707188"/>
          <p14:tracePt t="90791" x="5407025" y="6707188"/>
          <p14:tracePt t="90799" x="5383213" y="6707188"/>
          <p14:tracePt t="90807" x="5370513" y="6707188"/>
          <p14:tracePt t="90815" x="5357813" y="6707188"/>
          <p14:tracePt t="90823" x="5345113" y="6707188"/>
          <p14:tracePt t="90831" x="5319713" y="6707188"/>
          <p14:tracePt t="90840" x="5307013" y="6696075"/>
          <p14:tracePt t="90847" x="5294313" y="6696075"/>
          <p14:tracePt t="90853" x="5270500" y="6696075"/>
          <p14:tracePt t="90861" x="5257800" y="6696075"/>
          <p14:tracePt t="90869" x="5232400" y="6696075"/>
          <p14:tracePt t="90877" x="5181600" y="6696075"/>
          <p14:tracePt t="90885" x="5119688" y="6707188"/>
          <p14:tracePt t="90893" x="5057775" y="6707188"/>
          <p14:tracePt t="90901" x="4994275" y="6732588"/>
          <p14:tracePt t="90909" x="4945063" y="6732588"/>
          <p14:tracePt t="90915" x="4894263" y="6732588"/>
          <p14:tracePt t="90923" x="4856163" y="6745288"/>
          <p14:tracePt t="90931" x="4819650" y="6745288"/>
          <p14:tracePt t="90940" x="4794250" y="6745288"/>
          <p14:tracePt t="90947" x="4768850" y="6745288"/>
          <p14:tracePt t="90956" x="4732338" y="6745288"/>
          <p14:tracePt t="90963" x="4694238" y="6745288"/>
          <p14:tracePt t="90973" x="4643438" y="6732588"/>
          <p14:tracePt t="90979" x="4581525" y="6719888"/>
          <p14:tracePt t="90985" x="4518025" y="6707188"/>
          <p14:tracePt t="90993" x="4468813" y="6707188"/>
          <p14:tracePt t="91001" x="4406900" y="6696075"/>
          <p14:tracePt t="91009" x="4368800" y="6696075"/>
          <p14:tracePt t="91017" x="4330700" y="6696075"/>
          <p14:tracePt t="91025" x="4294188" y="6696075"/>
          <p14:tracePt t="91033" x="4268788" y="6696075"/>
          <p14:tracePt t="91041" x="4256088" y="6696075"/>
          <p14:tracePt t="91047" x="4230688" y="6696075"/>
          <p14:tracePt t="91056" x="4192588" y="6707188"/>
          <p14:tracePt t="91063" x="4156075" y="6719888"/>
          <p14:tracePt t="91072" x="4117975" y="6719888"/>
          <p14:tracePt t="91079" x="4056063" y="6732588"/>
          <p14:tracePt t="91089" x="3992563" y="6745288"/>
          <p14:tracePt t="91095" x="3917950" y="6770688"/>
          <p14:tracePt t="91103" x="3843338" y="6783388"/>
          <p14:tracePt t="91109" x="3779838" y="6796088"/>
          <p14:tracePt t="91117" x="3705225" y="6819900"/>
          <p14:tracePt t="91125" x="3667125" y="6832600"/>
          <p14:tracePt t="91133" x="3643313" y="6832600"/>
          <p14:tracePt t="91141" x="3605213" y="6832600"/>
          <p14:tracePt t="91149" x="3592513" y="6832600"/>
          <p14:tracePt t="91157" x="3579813" y="6832600"/>
          <p14:tracePt t="91165" x="3567113" y="6832600"/>
          <p14:tracePt t="91173" x="3541713" y="6832600"/>
          <p14:tracePt t="91179" x="3530600" y="6832600"/>
          <p14:tracePt t="91189" x="3505200" y="6832600"/>
          <p14:tracePt t="91195" x="3454400" y="6832600"/>
          <p14:tracePt t="91203" x="3379788" y="6832600"/>
          <p14:tracePt t="91222" x="3216275" y="6819900"/>
          <p14:tracePt t="91227" x="3141663" y="6807200"/>
          <p14:tracePt t="91235" x="3079750" y="6807200"/>
          <p14:tracePt t="91241" x="3003550" y="6796088"/>
          <p14:tracePt t="91249" x="2954338" y="6796088"/>
          <p14:tracePt t="91257" x="2928938" y="6796088"/>
          <p14:tracePt t="91265" x="2916238" y="6796088"/>
          <p14:tracePt t="91274" x="2890838" y="6796088"/>
          <p14:tracePt t="91290" x="2879725" y="6796088"/>
          <p14:tracePt t="91297" x="2879725" y="6807200"/>
          <p14:tracePt t="91366" x="2867025" y="6807200"/>
          <p14:tracePt t="91378" x="2854325" y="6807200"/>
          <p14:tracePt t="91394" x="2841625" y="6796088"/>
          <p14:tracePt t="91402" x="2816225" y="6783388"/>
          <p14:tracePt t="91410" x="2803525" y="6770688"/>
          <p14:tracePt t="91418" x="2778125" y="6757988"/>
          <p14:tracePt t="91426" x="2754313" y="6757988"/>
          <p14:tracePt t="91432" x="2716213" y="6732588"/>
          <p14:tracePt t="91441" x="2690813" y="6719888"/>
          <p14:tracePt t="91448" x="2667000" y="6719888"/>
          <p14:tracePt t="91458" x="2641600" y="6719888"/>
          <p14:tracePt t="91464" x="2628900" y="6707188"/>
          <p14:tracePt t="91496" x="2616200" y="6707188"/>
          <p14:tracePt t="91632" x="2628900" y="6707188"/>
          <p14:tracePt t="91639" x="2641600" y="6707188"/>
          <p14:tracePt t="91646" x="2654300" y="6707188"/>
          <p14:tracePt t="91654" x="2678113" y="6707188"/>
          <p14:tracePt t="91662" x="2703513" y="6696075"/>
          <p14:tracePt t="91670" x="2741613" y="6683375"/>
          <p14:tracePt t="91678" x="2754313" y="6683375"/>
          <p14:tracePt t="91686" x="2767013" y="6683375"/>
          <p14:tracePt t="91694" x="2778125" y="6683375"/>
          <p14:tracePt t="91699" x="2816225" y="6683375"/>
          <p14:tracePt t="91707" x="2828925" y="6683375"/>
          <p14:tracePt t="91715" x="2841625" y="6683375"/>
          <p14:tracePt t="91723" x="2854325" y="6683375"/>
          <p14:tracePt t="91731" x="2879725" y="6683375"/>
          <p14:tracePt t="91740" x="2890838" y="6683375"/>
          <p14:tracePt t="91747" x="2903538" y="6683375"/>
          <p14:tracePt t="91756" x="2928938" y="6683375"/>
          <p14:tracePt t="91761" x="2954338" y="6683375"/>
          <p14:tracePt t="91769" x="2967038" y="6683375"/>
          <p14:tracePt t="91777" x="2992438" y="6683375"/>
          <p14:tracePt t="91785" x="3028950" y="6683375"/>
          <p14:tracePt t="91793" x="3054350" y="6683375"/>
          <p14:tracePt t="91801" x="3079750" y="6683375"/>
          <p14:tracePt t="91809" x="3092450" y="6683375"/>
          <p14:tracePt t="91817" x="3103563" y="6683375"/>
          <p14:tracePt t="91825" x="3128963" y="6683375"/>
          <p14:tracePt t="91831" x="3154363" y="6683375"/>
          <p14:tracePt t="91840" x="3167063" y="6696075"/>
          <p14:tracePt t="91847" x="3179763" y="6696075"/>
          <p14:tracePt t="91856" x="3205163" y="6707188"/>
          <p14:tracePt t="91863" x="3216275" y="6707188"/>
          <p14:tracePt t="91873" x="3228975" y="6707188"/>
          <p14:tracePt t="91879" x="3254375" y="6707188"/>
          <p14:tracePt t="91889" x="3267075" y="6707188"/>
          <p14:tracePt t="91893" x="3279775" y="6707188"/>
          <p14:tracePt t="91901" x="3305175" y="6707188"/>
          <p14:tracePt t="91909" x="3317875" y="6696075"/>
          <p14:tracePt t="91917" x="3328988" y="6696075"/>
          <p14:tracePt t="91925" x="3341688" y="6696075"/>
          <p14:tracePt t="91933" x="3354388" y="6696075"/>
          <p14:tracePt t="91941" x="3367088" y="6696075"/>
          <p14:tracePt t="91949" x="3392488" y="6696075"/>
          <p14:tracePt t="91956" x="3405188" y="6683375"/>
          <p14:tracePt t="91963" x="3417888" y="6670675"/>
          <p14:tracePt t="91973" x="3441700" y="6670675"/>
          <p14:tracePt t="91979" x="3454400" y="6645275"/>
          <p14:tracePt t="91989" x="3479800" y="6632575"/>
          <p14:tracePt t="91995" x="3505200" y="6632575"/>
          <p14:tracePt t="92003" x="3517900" y="6632575"/>
          <p14:tracePt t="92011" x="3541713" y="6619875"/>
          <p14:tracePt t="92019" x="3554413" y="6619875"/>
          <p14:tracePt t="92025" x="3579813" y="6619875"/>
          <p14:tracePt t="92033" x="3592513" y="6619875"/>
          <p14:tracePt t="92041" x="3605213" y="6619875"/>
          <p14:tracePt t="92049" x="3617913" y="6619875"/>
          <p14:tracePt t="92065" x="3643313" y="6619875"/>
          <p14:tracePt t="92073" x="3654425" y="6619875"/>
          <p14:tracePt t="92081" x="3667125" y="6619875"/>
          <p14:tracePt t="92090" x="3692525" y="6619875"/>
          <p14:tracePt t="92095" x="3717925" y="6619875"/>
          <p14:tracePt t="92103" x="3730625" y="6619875"/>
          <p14:tracePt t="92111" x="3756025" y="6619875"/>
          <p14:tracePt t="92119" x="3767138" y="6619875"/>
          <p14:tracePt t="92127" x="3792538" y="6619875"/>
          <p14:tracePt t="92135" x="3805238" y="6619875"/>
          <p14:tracePt t="92143" x="3817938" y="6619875"/>
          <p14:tracePt t="92149" x="3843338" y="6619875"/>
          <p14:tracePt t="92157" x="3856038" y="6632575"/>
          <p14:tracePt t="92165" x="3867150" y="6632575"/>
          <p14:tracePt t="92173" x="3879850" y="6645275"/>
          <p14:tracePt t="92181" x="3892550" y="6645275"/>
          <p14:tracePt t="92190" x="3905250" y="6645275"/>
          <p14:tracePt t="92197" x="3930650" y="6645275"/>
          <p14:tracePt t="92206" x="3943350" y="6645275"/>
          <p14:tracePt t="92213" x="3956050" y="6657975"/>
          <p14:tracePt t="92224" x="3979863" y="6670675"/>
          <p14:tracePt t="92227" x="3992563" y="6670675"/>
          <p14:tracePt t="92235" x="4005263" y="6670675"/>
          <p14:tracePt t="92243" x="4030663" y="6670675"/>
          <p14:tracePt t="92251" x="4043363" y="6683375"/>
          <p14:tracePt t="92259" x="4056063" y="6707188"/>
          <p14:tracePt t="92267" x="4081463" y="6707188"/>
          <p14:tracePt t="92275" x="4092575" y="6719888"/>
          <p14:tracePt t="92281" x="4117975" y="6732588"/>
          <p14:tracePt t="92290" x="4143375" y="6732588"/>
          <p14:tracePt t="92297" x="4181475" y="6757988"/>
          <p14:tracePt t="92306" x="4217988" y="6770688"/>
          <p14:tracePt t="92313" x="4256088" y="6770688"/>
          <p14:tracePt t="92323" x="4305300" y="6770688"/>
          <p14:tracePt t="92329" x="4330700" y="6770688"/>
          <p14:tracePt t="92339" x="4343400" y="6770688"/>
          <p14:tracePt t="92345" x="4368800" y="6783388"/>
          <p14:tracePt t="92351" x="4381500" y="6783388"/>
          <p14:tracePt t="92359" x="4394200" y="6796088"/>
          <p14:tracePt t="92367" x="4418013" y="6796088"/>
          <p14:tracePt t="92383" x="4430713" y="6796088"/>
          <p14:tracePt t="92399" x="4443413" y="6796088"/>
          <p14:tracePt t="92407" x="4456113" y="6807200"/>
          <p14:tracePt t="92413" x="4481513" y="6819900"/>
          <p14:tracePt t="92423" x="4506913" y="6819900"/>
          <p14:tracePt t="92429" x="4530725" y="6819900"/>
          <p14:tracePt t="92439" x="4568825" y="6832600"/>
          <p14:tracePt t="92445" x="4594225" y="6832600"/>
          <p14:tracePt t="92453" x="4619625" y="6845300"/>
          <p14:tracePt t="92461" x="4656138" y="6845300"/>
          <p14:tracePt t="92469" x="4681538" y="6845300"/>
          <p14:tracePt t="92477" x="4719638" y="6845300"/>
          <p14:tracePt t="92483" x="4756150" y="6845300"/>
          <p14:tracePt t="92491" x="4794250" y="6832600"/>
          <p14:tracePt t="92499" x="4819650" y="6832600"/>
          <p14:tracePt t="92507" x="4843463" y="6832600"/>
          <p14:tracePt t="92515" x="4856163" y="6832600"/>
          <p14:tracePt t="92523" x="4881563" y="6832600"/>
          <p14:tracePt t="92531" x="4906963" y="6832600"/>
          <p14:tracePt t="92539" x="4932363" y="6832600"/>
          <p14:tracePt t="92545" x="4956175" y="6845300"/>
          <p14:tracePt t="92876" x="5932488" y="6845300"/>
          <p14:tracePt t="92884" x="5945188" y="6845300"/>
          <p14:tracePt t="92894" x="5945188" y="6832600"/>
          <p14:tracePt t="92900" x="5957888" y="6819900"/>
          <p14:tracePt t="92916" x="5970588" y="6807200"/>
          <p14:tracePt t="92934" x="5970588" y="6796088"/>
          <p14:tracePt t="92982" x="5970588" y="6783388"/>
          <p14:tracePt t="92998" x="5957888" y="6770688"/>
          <p14:tracePt t="93006" x="5945188" y="6770688"/>
          <p14:tracePt t="93020" x="5932488" y="6757988"/>
          <p14:tracePt t="93028" x="5908675" y="6757988"/>
          <p14:tracePt t="93036" x="5883275" y="6757988"/>
          <p14:tracePt t="93044" x="5832475" y="6757988"/>
          <p14:tracePt t="93052" x="5808663" y="6757988"/>
          <p14:tracePt t="93060" x="5783263" y="6757988"/>
          <p14:tracePt t="93066" x="5770563" y="6757988"/>
          <p14:tracePt t="93075" x="5745163" y="6757988"/>
          <p14:tracePt t="93082" x="5732463" y="6757988"/>
          <p14:tracePt t="93091" x="5719763" y="6757988"/>
          <p14:tracePt t="93098" x="5695950" y="6757988"/>
          <p14:tracePt t="93108" x="5683250" y="6757988"/>
          <p14:tracePt t="93114" x="5670550" y="6757988"/>
          <p14:tracePt t="93125" x="5657850" y="6757988"/>
          <p14:tracePt t="93128" x="5632450" y="6757988"/>
          <p14:tracePt t="93136" x="5619750" y="6770688"/>
          <p14:tracePt t="93144" x="5607050" y="6770688"/>
          <p14:tracePt t="93152" x="5557838" y="6770688"/>
          <p14:tracePt t="93160" x="5483225" y="6770688"/>
          <p14:tracePt t="93168" x="5419725" y="6783388"/>
          <p14:tracePt t="93176" x="5357813" y="6783388"/>
          <p14:tracePt t="93184" x="5319713" y="6796088"/>
          <p14:tracePt t="93192" x="5270500" y="6796088"/>
          <p14:tracePt t="93198" x="5245100" y="6796088"/>
          <p14:tracePt t="93208" x="5219700" y="6796088"/>
          <p14:tracePt t="93214" x="5207000" y="6796088"/>
          <p14:tracePt t="93226" x="5181600" y="6796088"/>
          <p14:tracePt t="93233" x="5157788" y="6807200"/>
          <p14:tracePt t="93243" x="5145088" y="6807200"/>
          <p14:tracePt t="93246" x="5132388" y="6807200"/>
          <p14:tracePt t="93258" x="5094288" y="6819900"/>
          <p14:tracePt t="93259" x="5057775" y="6819900"/>
          <p14:tracePt t="93267" x="5019675" y="6819900"/>
          <p14:tracePt t="93275" x="4968875" y="6819900"/>
          <p14:tracePt t="93283" x="4932363" y="6819900"/>
          <p14:tracePt t="93292" x="4881563" y="6819900"/>
          <p14:tracePt t="93299" x="4832350" y="6819900"/>
          <p14:tracePt t="93307" x="4781550" y="6819900"/>
          <p14:tracePt t="93315" x="4706938" y="6819900"/>
          <p14:tracePt t="93324" x="4643438" y="6819900"/>
          <p14:tracePt t="93329" x="4568825" y="6819900"/>
          <p14:tracePt t="93340" x="4518025" y="6796088"/>
          <p14:tracePt t="93345" x="4443413" y="6783388"/>
          <p14:tracePt t="93356" x="4406900" y="6745288"/>
          <p14:tracePt t="93361" x="4356100" y="6732588"/>
          <p14:tracePt t="93369" x="4294188" y="6719888"/>
          <p14:tracePt t="93377" x="4256088" y="6707188"/>
          <p14:tracePt t="93385" x="4217988" y="6696075"/>
          <p14:tracePt t="93391" x="4156075" y="6670675"/>
          <p14:tracePt t="93399" x="4130675" y="6657975"/>
          <p14:tracePt t="93407" x="4117975" y="6645275"/>
          <p14:tracePt t="93415" x="4092575" y="6645275"/>
          <p14:tracePt t="93435" x="4081463" y="6645275"/>
          <p14:tracePt t="93454" x="4068763" y="6645275"/>
          <p14:tracePt t="93461" x="4056063" y="6645275"/>
          <p14:tracePt t="93469" x="4017963" y="6632575"/>
          <p14:tracePt t="93477" x="3956050" y="6619875"/>
          <p14:tracePt t="93485" x="3905250" y="6607175"/>
          <p14:tracePt t="93493" x="3843338" y="6607175"/>
          <p14:tracePt t="93501" x="3779838" y="6594475"/>
          <p14:tracePt t="93509" x="3730625" y="6583363"/>
          <p14:tracePt t="93517" x="3692525" y="6583363"/>
          <p14:tracePt t="93523" x="3667125" y="6583363"/>
          <p14:tracePt t="93531" x="3643313" y="6583363"/>
          <p14:tracePt t="93540" x="3630613" y="6583363"/>
          <p14:tracePt t="93556" x="3605213" y="6583363"/>
          <p14:tracePt t="93573" x="3592513" y="6583363"/>
          <p14:tracePt t="93579" x="3567113" y="6583363"/>
          <p14:tracePt t="93585" x="3554413" y="6583363"/>
          <p14:tracePt t="93594" x="3530600" y="6583363"/>
          <p14:tracePt t="93601" x="3505200" y="6594475"/>
          <p14:tracePt t="93609" x="3467100" y="6594475"/>
          <p14:tracePt t="93617" x="3454400" y="6594475"/>
          <p14:tracePt t="93625" x="3441700" y="6594475"/>
          <p14:tracePt t="93633" x="3429000" y="6594475"/>
          <p14:tracePt t="93641" x="3405188" y="6607175"/>
          <p14:tracePt t="93647" x="3392488" y="6607175"/>
          <p14:tracePt t="93656" x="3379788" y="6607175"/>
          <p14:tracePt t="93663" x="3367088" y="6607175"/>
          <p14:tracePt t="93673" x="3354388" y="6619875"/>
          <p14:tracePt t="93679" x="3341688" y="6619875"/>
          <p14:tracePt t="93690" x="3292475" y="6632575"/>
          <p14:tracePt t="93696" x="3254375" y="6632575"/>
          <p14:tracePt t="93706" x="3216275" y="6645275"/>
          <p14:tracePt t="93711" x="3179763" y="6657975"/>
          <p14:tracePt t="93717" x="3141663" y="6657975"/>
          <p14:tracePt t="93725" x="3116263" y="6670675"/>
          <p14:tracePt t="93733" x="3103563" y="6670675"/>
          <p14:tracePt t="93741" x="3079750" y="6670675"/>
          <p14:tracePt t="93912" x="3092450" y="6670675"/>
          <p14:tracePt t="93921" x="3116263" y="6683375"/>
          <p14:tracePt t="93928" x="3154363" y="6683375"/>
          <p14:tracePt t="93936" x="3205163" y="6683375"/>
          <p14:tracePt t="93944" x="3241675" y="6683375"/>
          <p14:tracePt t="93952" x="3292475" y="6696075"/>
          <p14:tracePt t="93960" x="3328988" y="6696075"/>
          <p14:tracePt t="93968" x="3354388" y="6696075"/>
          <p14:tracePt t="93976" x="3367088" y="6696075"/>
          <p14:tracePt t="93981" x="3379788" y="6707188"/>
          <p14:tracePt t="93990" x="3405188" y="6707188"/>
          <p14:tracePt t="93997" x="3417888" y="6707188"/>
          <p14:tracePt t="94006" x="3429000" y="6707188"/>
          <p14:tracePt t="94013" x="3441700" y="6707188"/>
          <p14:tracePt t="94023" x="3479800" y="6707188"/>
          <p14:tracePt t="94029" x="3505200" y="6707188"/>
          <p14:tracePt t="94035" x="3530600" y="6707188"/>
          <p14:tracePt t="94043" x="3567113" y="6707188"/>
          <p14:tracePt t="94051" x="3630613" y="6707188"/>
          <p14:tracePt t="94060" x="3705225" y="6707188"/>
          <p14:tracePt t="94067" x="3767138" y="6707188"/>
          <p14:tracePt t="94076" x="3817938" y="6696075"/>
          <p14:tracePt t="94083" x="3867150" y="6696075"/>
          <p14:tracePt t="94092" x="3905250" y="6696075"/>
          <p14:tracePt t="94099" x="3930650" y="6696075"/>
          <p14:tracePt t="94107" x="3943350" y="6696075"/>
          <p14:tracePt t="94113" x="3956050" y="6696075"/>
          <p14:tracePt t="94129" x="3968750" y="6696075"/>
          <p14:tracePt t="94145" x="3979863" y="6696075"/>
          <p14:tracePt t="94156" x="3992563" y="6696075"/>
          <p14:tracePt t="94161" x="4005263" y="6696075"/>
          <p14:tracePt t="94169" x="4043363" y="6696075"/>
          <p14:tracePt t="94175" x="4092575" y="6707188"/>
          <p14:tracePt t="94183" x="4143375" y="6707188"/>
          <p14:tracePt t="94192" x="4192588" y="6719888"/>
          <p14:tracePt t="94199" x="4243388" y="6732588"/>
          <p14:tracePt t="94208" x="4305300" y="6732588"/>
          <p14:tracePt t="94215" x="4330700" y="6745288"/>
          <p14:tracePt t="94224" x="4343400" y="6745288"/>
          <p14:tracePt t="94231" x="4368800" y="6745288"/>
          <p14:tracePt t="94240" x="4381500" y="6745288"/>
          <p14:tracePt t="94245" x="4394200" y="6745288"/>
          <p14:tracePt t="94256" x="4418013" y="6745288"/>
          <p14:tracePt t="94261" x="4443413" y="6745288"/>
          <p14:tracePt t="94269" x="4494213" y="6745288"/>
          <p14:tracePt t="94277" x="4543425" y="6745288"/>
          <p14:tracePt t="94285" x="4606925" y="6745288"/>
          <p14:tracePt t="94294" x="4681538" y="6732588"/>
          <p14:tracePt t="94301" x="4743450" y="6719888"/>
          <p14:tracePt t="94307" x="4806950" y="6719888"/>
          <p14:tracePt t="94315" x="4856163" y="6719888"/>
          <p14:tracePt t="94324" x="4881563" y="6719888"/>
          <p14:tracePt t="94331" x="4894263" y="6719888"/>
          <p14:tracePt t="94340" x="4919663" y="6719888"/>
          <p14:tracePt t="94347" x="4932363" y="6719888"/>
          <p14:tracePt t="94361" x="4956175" y="6707188"/>
          <p14:tracePt t="94369" x="4968875" y="6696075"/>
          <p14:tracePt t="94378" x="4981575" y="6696075"/>
          <p14:tracePt t="94385" x="5006975" y="6683375"/>
          <p14:tracePt t="94394" x="5019675" y="6670675"/>
          <p14:tracePt t="94401" x="5045075" y="6657975"/>
          <p14:tracePt t="94410" x="5068888" y="6645275"/>
          <p14:tracePt t="94417" x="5094288" y="6645275"/>
          <p14:tracePt t="94425" x="5119688" y="6632575"/>
          <p14:tracePt t="94431" x="5132388" y="6632575"/>
          <p14:tracePt t="94440" x="5157788" y="6632575"/>
          <p14:tracePt t="94456" x="5170488" y="6632575"/>
          <p14:tracePt t="94463" x="5181600" y="6632575"/>
          <p14:tracePt t="94473" x="5194300" y="6632575"/>
          <p14:tracePt t="94492" x="5207000" y="6632575"/>
          <p14:tracePt t="94506" x="5219700" y="6632575"/>
          <p14:tracePt t="94513" x="5232400" y="6632575"/>
          <p14:tracePt t="94523" x="5245100" y="6632575"/>
          <p14:tracePt t="94529" x="5257800" y="6632575"/>
          <p14:tracePt t="94545" x="5281613" y="6632575"/>
          <p14:tracePt t="94556" x="5294313" y="6632575"/>
          <p14:tracePt t="94567" x="5319713" y="6632575"/>
          <p14:tracePt t="94646" x="5332413" y="6632575"/>
          <p14:tracePt t="94670" x="5345113" y="6645275"/>
          <p14:tracePt t="94678" x="5357813" y="6645275"/>
          <p14:tracePt t="94686" x="5370513" y="6657975"/>
          <p14:tracePt t="94699" x="5383213" y="6657975"/>
          <p14:tracePt t="94707" x="5394325" y="6683375"/>
          <p14:tracePt t="94715" x="5419725" y="6683375"/>
          <p14:tracePt t="94723" x="5432425" y="6707188"/>
          <p14:tracePt t="94731" x="5445125" y="6719888"/>
          <p14:tracePt t="94740" x="5470525" y="6745288"/>
          <p14:tracePt t="94747" x="5483225" y="6757988"/>
          <p14:tracePt t="94757" x="5532438" y="6770688"/>
          <p14:tracePt t="94762" x="5595938" y="6796088"/>
          <p14:tracePt t="94769" x="5645150" y="6807200"/>
          <p14:tracePt t="94777" x="5708650" y="6819900"/>
          <p14:tracePt t="94785" x="5757863" y="6832600"/>
          <p14:tracePt t="94794" x="5783263" y="6832600"/>
          <p14:tracePt t="94801" x="5808663" y="6845300"/>
          <p14:tracePt t="95462" x="6134100" y="6819900"/>
          <p14:tracePt t="95472" x="6121400" y="6807200"/>
          <p14:tracePt t="95478" x="6108700" y="6783388"/>
          <p14:tracePt t="95484" x="6108700" y="6770688"/>
          <p14:tracePt t="95495" x="6096000" y="6745288"/>
          <p14:tracePt t="95500" x="6070600" y="6719888"/>
          <p14:tracePt t="95507" x="6070600" y="6707188"/>
          <p14:tracePt t="95515" x="6057900" y="6696075"/>
          <p14:tracePt t="95523" x="6045200" y="6657975"/>
          <p14:tracePt t="95531" x="6021388" y="6632575"/>
          <p14:tracePt t="95540" x="6008688" y="6607175"/>
          <p14:tracePt t="95545" x="5983288" y="6594475"/>
          <p14:tracePt t="95556" x="5970588" y="6570663"/>
          <p14:tracePt t="95562" x="5945188" y="6557963"/>
          <p14:tracePt t="95570" x="5932488" y="6532563"/>
          <p14:tracePt t="95578" x="5908675" y="6519863"/>
          <p14:tracePt t="95586" x="5895975" y="6507163"/>
          <p14:tracePt t="95593" x="5883275" y="6494463"/>
          <p14:tracePt t="95601" x="5857875" y="6483350"/>
          <p14:tracePt t="95607" x="5845175" y="6483350"/>
          <p14:tracePt t="95615" x="5832475" y="6483350"/>
          <p14:tracePt t="95623" x="5808663" y="6483350"/>
          <p14:tracePt t="95631" x="5795963" y="6483350"/>
          <p14:tracePt t="95640" x="5783263" y="6483350"/>
          <p14:tracePt t="95647" x="5745163" y="6470650"/>
          <p14:tracePt t="95656" x="5719763" y="6470650"/>
          <p14:tracePt t="95663" x="5683250" y="6470650"/>
          <p14:tracePt t="95673" x="5645150" y="6470650"/>
          <p14:tracePt t="95677" x="5595938" y="6470650"/>
          <p14:tracePt t="95685" x="5532438" y="6470650"/>
          <p14:tracePt t="95693" x="5483225" y="6470650"/>
          <p14:tracePt t="95701" x="5394325" y="6470650"/>
          <p14:tracePt t="95709" x="5332413" y="6470650"/>
          <p14:tracePt t="95718" x="5270500" y="6470650"/>
          <p14:tracePt t="95725" x="5207000" y="6457950"/>
          <p14:tracePt t="95731" x="5157788" y="6457950"/>
          <p14:tracePt t="95741" x="5081588" y="6457950"/>
          <p14:tracePt t="95748" x="5032375" y="6470650"/>
          <p14:tracePt t="95756" x="4994275" y="6470650"/>
          <p14:tracePt t="95763" x="4968875" y="6483350"/>
          <p14:tracePt t="95772" x="4956175" y="6494463"/>
          <p14:tracePt t="95779" x="4945063" y="6494463"/>
          <p14:tracePt t="95789" x="4919663" y="6494463"/>
          <p14:tracePt t="95795" x="4906963" y="6519863"/>
          <p14:tracePt t="95801" x="4881563" y="6519863"/>
          <p14:tracePt t="95809" x="4856163" y="6532563"/>
          <p14:tracePt t="95817" x="4843463" y="6557963"/>
          <p14:tracePt t="95825" x="4819650" y="6570663"/>
          <p14:tracePt t="95833" x="4794250" y="6583363"/>
          <p14:tracePt t="95841" x="4781550" y="6607175"/>
          <p14:tracePt t="95849" x="4756150" y="6619875"/>
          <p14:tracePt t="95857" x="4743450" y="6645275"/>
          <p14:tracePt t="95865" x="4732338" y="6657975"/>
          <p14:tracePt t="95872" x="4732338" y="6683375"/>
          <p14:tracePt t="95879" x="4719638" y="6696075"/>
          <p14:tracePt t="95889" x="4719638" y="6707188"/>
          <p14:tracePt t="95895" x="4719638" y="6719888"/>
          <p14:tracePt t="95905" x="4719638" y="6757988"/>
          <p14:tracePt t="95911" x="4719638" y="6770688"/>
          <p14:tracePt t="95919" x="4719638" y="6783388"/>
          <p14:tracePt t="95927" x="4732338" y="6807200"/>
          <p14:tracePt t="95933" x="4743450" y="6819900"/>
          <p14:tracePt t="95941" x="4756150" y="6832600"/>
          <p14:tracePt t="95949" x="4768850" y="6845300"/>
          <p14:tracePt t="95957" x="4781550" y="6845300"/>
          <p14:tracePt t="96036" x="5019675" y="6832600"/>
          <p14:tracePt t="96045" x="5032375" y="6819900"/>
          <p14:tracePt t="96051" x="5032375" y="6807200"/>
          <p14:tracePt t="96060" x="5032375" y="6796088"/>
          <p14:tracePt t="96065" x="5032375" y="6757988"/>
          <p14:tracePt t="96073" x="5019675" y="6732588"/>
          <p14:tracePt t="96081" x="5019675" y="6707188"/>
          <p14:tracePt t="96090" x="5006975" y="6683375"/>
          <p14:tracePt t="96097" x="4994275" y="6657975"/>
          <p14:tracePt t="96107" x="4981575" y="6645275"/>
          <p14:tracePt t="96113" x="4968875" y="6632575"/>
          <p14:tracePt t="96123" x="4968875" y="6619875"/>
          <p14:tracePt t="96127" x="4945063" y="6607175"/>
          <p14:tracePt t="96143" x="4945063" y="6594475"/>
          <p14:tracePt t="96296" x="4945063" y="6583363"/>
          <p14:tracePt t="96308" x="4945063" y="6570663"/>
          <p14:tracePt t="96321" x="4945063" y="6557963"/>
          <p14:tracePt t="96358" x="4945063" y="6545263"/>
          <p14:tracePt t="96366" x="4956175" y="6545263"/>
          <p14:tracePt t="96374" x="4956175" y="6532563"/>
          <p14:tracePt t="96382" x="4968875" y="6519863"/>
          <p14:tracePt t="96393" x="4981575" y="6494463"/>
          <p14:tracePt t="96396" x="4994275" y="6483350"/>
          <p14:tracePt t="96406" x="5019675" y="6470650"/>
          <p14:tracePt t="96411" x="5032375" y="6445250"/>
          <p14:tracePt t="96422" x="5057775" y="6432550"/>
          <p14:tracePt t="96427" x="5068888" y="6407150"/>
          <p14:tracePt t="96435" x="5094288" y="6394450"/>
          <p14:tracePt t="96443" x="5106988" y="6370638"/>
          <p14:tracePt t="96451" x="5119688" y="6357938"/>
          <p14:tracePt t="96457" x="5145088" y="6345238"/>
          <p14:tracePt t="96465" x="5157788" y="6332538"/>
          <p14:tracePt t="96473" x="5170488" y="6319838"/>
          <p14:tracePt t="96481" x="5181600" y="6319838"/>
          <p14:tracePt t="96490" x="5194300" y="6307138"/>
          <p14:tracePt t="96497" x="5207000" y="6294438"/>
          <p14:tracePt t="96506" x="5219700" y="6294438"/>
          <p14:tracePt t="96523" x="5219700" y="6281738"/>
          <p14:tracePt t="96527" x="5232400" y="6281738"/>
          <p14:tracePt t="96535" x="5232400" y="6269038"/>
          <p14:tracePt t="96543" x="5245100" y="6257925"/>
          <p14:tracePt t="96551" x="5257800" y="6245225"/>
          <p14:tracePt t="96559" x="5270500" y="6245225"/>
          <p14:tracePt t="96567" x="5281613" y="6219825"/>
          <p14:tracePt t="96575" x="5294313" y="6207125"/>
          <p14:tracePt t="96581" x="5294313" y="6194425"/>
          <p14:tracePt t="96590" x="5307013" y="6169025"/>
          <p14:tracePt t="96597" x="5307013" y="6157913"/>
          <p14:tracePt t="96606" x="5319713" y="6132513"/>
          <p14:tracePt t="96613" x="5319713" y="6119813"/>
          <p14:tracePt t="96623" x="5319713" y="6094413"/>
          <p14:tracePt t="96629" x="5319713" y="6081713"/>
          <p14:tracePt t="96640" x="5319713" y="6069013"/>
          <p14:tracePt t="96645" x="5319713" y="6045200"/>
          <p14:tracePt t="96651" x="5307013" y="6032500"/>
          <p14:tracePt t="96659" x="5307013" y="6007100"/>
          <p14:tracePt t="96667" x="5294313" y="5969000"/>
          <p14:tracePt t="96675" x="5281613" y="5932488"/>
          <p14:tracePt t="96683" x="5281613" y="5894388"/>
          <p14:tracePt t="96691" x="5270500" y="5843588"/>
          <p14:tracePt t="96699" x="5257800" y="5819775"/>
          <p14:tracePt t="96707" x="5245100" y="5807075"/>
          <p14:tracePt t="96713" x="5232400" y="5781675"/>
          <p14:tracePt t="96723" x="5219700" y="5756275"/>
          <p14:tracePt t="96729" x="5207000" y="5743575"/>
          <p14:tracePt t="96740" x="5194300" y="5732463"/>
          <p14:tracePt t="96746" x="5194300" y="5719763"/>
          <p14:tracePt t="96756" x="5194300" y="5707063"/>
          <p14:tracePt t="96761" x="5194300" y="5694363"/>
          <p14:tracePt t="96772" x="5181600" y="5681663"/>
          <p14:tracePt t="96777" x="5181600" y="5668963"/>
          <p14:tracePt t="96783" x="5170488" y="5643563"/>
          <p14:tracePt t="96791" x="5170488" y="5630863"/>
          <p14:tracePt t="96799" x="5170488" y="5619750"/>
          <p14:tracePt t="96820" x="5170488" y="5607050"/>
          <p14:tracePt t="96827" x="5170488" y="5594350"/>
          <p14:tracePt t="96835" x="5157788" y="5581650"/>
          <p14:tracePt t="96857" x="5157788" y="5568950"/>
          <p14:tracePt t="96873" x="5145088" y="5556250"/>
          <p14:tracePt t="96889" x="5145088" y="5543550"/>
          <p14:tracePt t="96901" x="5145088" y="5530850"/>
          <p14:tracePt t="96920" x="5145088" y="5518150"/>
          <p14:tracePt t="96935" x="5145088" y="5507038"/>
          <p14:tracePt t="96951" x="5145088" y="5494338"/>
          <p14:tracePt t="96959" x="5145088" y="5481638"/>
          <p14:tracePt t="96977" x="5145088" y="5468938"/>
          <p14:tracePt t="97001" x="5132388" y="5468938"/>
          <p14:tracePt t="97009" x="5132388" y="5456238"/>
          <p14:tracePt t="97209" x="5132388" y="5443538"/>
          <p14:tracePt t="97216" x="5132388" y="5430838"/>
          <p14:tracePt t="97224" x="5132388" y="5418138"/>
          <p14:tracePt t="97232" x="5132388" y="5407025"/>
          <p14:tracePt t="97240" x="5132388" y="5394325"/>
          <p14:tracePt t="97245" x="5132388" y="5381625"/>
          <p14:tracePt t="97261" x="5132388" y="5356225"/>
          <p14:tracePt t="97289" x="5132388" y="5343525"/>
          <p14:tracePt t="97402" x="5145088" y="5343525"/>
          <p14:tracePt t="97410" x="5157788" y="5343525"/>
          <p14:tracePt t="97418" x="5157788" y="5356225"/>
          <p14:tracePt t="97426" x="5170488" y="5368925"/>
          <p14:tracePt t="97434" x="5181600" y="5394325"/>
          <p14:tracePt t="97441" x="5194300" y="5407025"/>
          <p14:tracePt t="97449" x="5207000" y="5418138"/>
          <p14:tracePt t="97458" x="5219700" y="5443538"/>
          <p14:tracePt t="97465" x="5232400" y="5456238"/>
          <p14:tracePt t="97474" x="5257800" y="5481638"/>
          <p14:tracePt t="97480" x="5270500" y="5494338"/>
          <p14:tracePt t="97490" x="5270500" y="5507038"/>
          <p14:tracePt t="97496" x="5281613" y="5518150"/>
          <p14:tracePt t="97509" x="5294313" y="5543550"/>
          <p14:tracePt t="97517" x="5307013" y="5543550"/>
          <p14:tracePt t="97525" x="5319713" y="5568950"/>
          <p14:tracePt t="97533" x="5345113" y="5581650"/>
          <p14:tracePt t="97542" x="5370513" y="5607050"/>
          <p14:tracePt t="97549" x="5383213" y="5619750"/>
          <p14:tracePt t="97557" x="5407025" y="5643563"/>
          <p14:tracePt t="97565" x="5419725" y="5656263"/>
          <p14:tracePt t="97572" x="5445125" y="5668963"/>
          <p14:tracePt t="97579" x="5470525" y="5694363"/>
          <p14:tracePt t="97588" x="5483225" y="5707063"/>
          <p14:tracePt t="97595" x="5495925" y="5707063"/>
          <p14:tracePt t="97605" x="5532438" y="5732463"/>
          <p14:tracePt t="97611" x="5557838" y="5732463"/>
          <p14:tracePt t="97622" x="5570538" y="5732463"/>
          <p14:tracePt t="97627" x="5583238" y="5732463"/>
          <p14:tracePt t="97633" x="5607050" y="5756275"/>
          <p14:tracePt t="97641" x="5632450" y="5756275"/>
          <p14:tracePt t="97649" x="5657850" y="5756275"/>
          <p14:tracePt t="97657" x="5683250" y="5756275"/>
          <p14:tracePt t="97665" x="5732463" y="5756275"/>
          <p14:tracePt t="97673" x="5808663" y="5732463"/>
          <p14:tracePt t="97681" x="5883275" y="5707063"/>
          <p14:tracePt t="97689" x="5932488" y="5694363"/>
          <p14:tracePt t="97697" x="5995988" y="5681663"/>
          <p14:tracePt t="97705" x="6021388" y="5681663"/>
          <p14:tracePt t="97711" x="6045200" y="5681663"/>
          <p14:tracePt t="97722" x="6057900" y="5656263"/>
          <p14:tracePt t="97727" x="6083300" y="5643563"/>
          <p14:tracePt t="97735" x="6096000" y="5630863"/>
          <p14:tracePt t="97743" x="6108700" y="5619750"/>
          <p14:tracePt t="97751" x="6121400" y="5619750"/>
          <p14:tracePt t="97759" x="6134100" y="5607050"/>
          <p14:tracePt t="97773" x="6146800" y="5594350"/>
          <p14:tracePt t="97781" x="6157913" y="5568950"/>
          <p14:tracePt t="97789" x="6183313" y="5556250"/>
          <p14:tracePt t="97797" x="6196013" y="5530850"/>
          <p14:tracePt t="97806" x="6208713" y="5518150"/>
          <p14:tracePt t="97813" x="6246813" y="5494338"/>
          <p14:tracePt t="97822" x="6259513" y="5481638"/>
          <p14:tracePt t="97827" x="6283325" y="5456238"/>
          <p14:tracePt t="97835" x="6283325" y="5418138"/>
          <p14:tracePt t="97843" x="6283325" y="5394325"/>
          <p14:tracePt t="97851" x="6283325" y="5368925"/>
          <p14:tracePt t="97859" x="6283325" y="5343525"/>
          <p14:tracePt t="97867" x="6270625" y="5305425"/>
          <p14:tracePt t="97876" x="6246813" y="5281613"/>
          <p14:tracePt t="97883" x="6234113" y="5256213"/>
          <p14:tracePt t="97892" x="6221413" y="5243513"/>
          <p14:tracePt t="97897" x="6196013" y="5218113"/>
          <p14:tracePt t="97906" x="6183313" y="5205413"/>
          <p14:tracePt t="97913" x="6157913" y="5181600"/>
          <p14:tracePt t="97922" x="6134100" y="5168900"/>
          <p14:tracePt t="97929" x="6108700" y="5156200"/>
          <p14:tracePt t="97938" x="6083300" y="5143500"/>
          <p14:tracePt t="97945" x="6057900" y="5143500"/>
          <p14:tracePt t="97955" x="6045200" y="5143500"/>
          <p14:tracePt t="97959" x="6034088" y="5143500"/>
          <p14:tracePt t="97967" x="6008688" y="5130800"/>
          <p14:tracePt t="97975" x="5970588" y="5118100"/>
          <p14:tracePt t="97983" x="5957888" y="5105400"/>
          <p14:tracePt t="97992" x="5945188" y="5105400"/>
          <p14:tracePt t="97999" x="5921375" y="5105400"/>
          <p14:tracePt t="98007" x="5908675" y="5092700"/>
          <p14:tracePt t="98015" x="5883275" y="5081588"/>
          <p14:tracePt t="98022" x="5845175" y="5081588"/>
          <p14:tracePt t="98029" x="5808663" y="5081588"/>
          <p14:tracePt t="98038" x="5757863" y="5081588"/>
          <p14:tracePt t="98045" x="5719763" y="5081588"/>
          <p14:tracePt t="98055" x="5695950" y="5081588"/>
          <p14:tracePt t="98061" x="5645150" y="5081588"/>
          <p14:tracePt t="98072" x="5607050" y="5081588"/>
          <p14:tracePt t="98077" x="5557838" y="5081588"/>
          <p14:tracePt t="98085" x="5519738" y="5092700"/>
          <p14:tracePt t="98091" x="5470525" y="5105400"/>
          <p14:tracePt t="98099" x="5394325" y="5130800"/>
          <p14:tracePt t="98107" x="5319713" y="5156200"/>
          <p14:tracePt t="98115" x="5257800" y="5181600"/>
          <p14:tracePt t="98123" x="5181600" y="5218113"/>
          <p14:tracePt t="98131" x="5132388" y="5243513"/>
          <p14:tracePt t="98139" x="5081588" y="5294313"/>
          <p14:tracePt t="98147" x="5045075" y="5356225"/>
          <p14:tracePt t="98155" x="5019675" y="5407025"/>
          <p14:tracePt t="98161" x="4994275" y="5456238"/>
          <p14:tracePt t="98172" x="4968875" y="5507038"/>
          <p14:tracePt t="98177" x="4956175" y="5568950"/>
          <p14:tracePt t="98185" x="4932363" y="5619750"/>
          <p14:tracePt t="98194" x="4906963" y="5656263"/>
          <p14:tracePt t="98201" x="4894263" y="5694363"/>
          <p14:tracePt t="98209" x="4894263" y="5756275"/>
          <p14:tracePt t="98215" x="4881563" y="5781675"/>
          <p14:tracePt t="98223" x="4868863" y="5794375"/>
          <p14:tracePt t="98231" x="4868863" y="5819775"/>
          <p14:tracePt t="98239" x="4868863" y="5843588"/>
          <p14:tracePt t="98247" x="4868863" y="5856288"/>
          <p14:tracePt t="98256" x="4868863" y="5881688"/>
          <p14:tracePt t="98263" x="4881563" y="5894388"/>
          <p14:tracePt t="98273" x="4906963" y="5907088"/>
          <p14:tracePt t="98279" x="4919663" y="5932488"/>
          <p14:tracePt t="98285" x="4932363" y="5945188"/>
          <p14:tracePt t="98294" x="4945063" y="5969000"/>
          <p14:tracePt t="98301" x="4968875" y="5981700"/>
          <p14:tracePt t="98310" x="4968875" y="5994400"/>
          <p14:tracePt t="98317" x="4981575" y="6007100"/>
          <p14:tracePt t="98333" x="4981575" y="6032500"/>
          <p14:tracePt t="98342" x="4994275" y="6032500"/>
          <p14:tracePt t="98347" x="5006975" y="6032500"/>
          <p14:tracePt t="98418" x="5019675" y="6032500"/>
          <p14:tracePt t="98442" x="5032375" y="6032500"/>
          <p14:tracePt t="98462" x="5057775" y="6032500"/>
          <p14:tracePt t="98471" x="5068888" y="6032500"/>
          <p14:tracePt t="98477" x="5081588" y="6045200"/>
          <p14:tracePt t="98484" x="5094288" y="6045200"/>
          <p14:tracePt t="98492" x="5119688" y="6045200"/>
          <p14:tracePt t="98508" x="5145088" y="6056313"/>
          <p14:tracePt t="98570" x="5157788" y="6056313"/>
          <p14:tracePt t="98606" x="5170488" y="6056313"/>
          <p14:tracePt t="98612" x="5181600" y="6056313"/>
          <p14:tracePt t="98621" x="5194300" y="6056313"/>
          <p14:tracePt t="98637" x="5207000" y="6056313"/>
          <p14:tracePt t="98644" x="5219700" y="6056313"/>
          <p14:tracePt t="98657" x="5219700" y="6045200"/>
          <p14:tracePt t="98664" x="5232400" y="6045200"/>
          <p14:tracePt t="99066" x="5245100" y="6045200"/>
          <p14:tracePt t="99075" x="5270500" y="6045200"/>
          <p14:tracePt t="99083" x="5281613" y="6032500"/>
          <p14:tracePt t="99090" x="5294313" y="6032500"/>
          <p14:tracePt t="99098" x="5319713" y="6032500"/>
          <p14:tracePt t="99106" x="5345113" y="6019800"/>
          <p14:tracePt t="99113" x="5357813" y="6019800"/>
          <p14:tracePt t="99122" x="5383213" y="6019800"/>
          <p14:tracePt t="99129" x="5419725" y="6019800"/>
          <p14:tracePt t="99138" x="5470525" y="6019800"/>
          <p14:tracePt t="99143" x="5507038" y="6019800"/>
          <p14:tracePt t="99151" x="5557838" y="6019800"/>
          <p14:tracePt t="99159" x="5619750" y="6019800"/>
          <p14:tracePt t="99167" x="5657850" y="6019800"/>
          <p14:tracePt t="99175" x="5695950" y="6007100"/>
          <p14:tracePt t="99183" x="5745163" y="5981700"/>
          <p14:tracePt t="99192" x="5795963" y="5956300"/>
          <p14:tracePt t="99197" x="5832475" y="5945188"/>
          <p14:tracePt t="99206" x="5883275" y="5932488"/>
          <p14:tracePt t="99225" x="6034088" y="5894388"/>
          <p14:tracePt t="99229" x="6096000" y="5881688"/>
          <p14:tracePt t="99238" x="6170613" y="5856288"/>
          <p14:tracePt t="99245" x="6246813" y="5843588"/>
          <p14:tracePt t="99255" x="6308725" y="5832475"/>
          <p14:tracePt t="99261" x="6370638" y="5807075"/>
          <p14:tracePt t="99267" x="6396038" y="5807075"/>
          <p14:tracePt t="99275" x="6408738" y="5794375"/>
          <p14:tracePt t="99283" x="6434138" y="5794375"/>
          <p14:tracePt t="99342" x="6446838" y="5781675"/>
          <p14:tracePt t="99358" x="6459538" y="5781675"/>
          <p14:tracePt t="99366" x="6472238" y="5781675"/>
          <p14:tracePt t="99375" x="6472238" y="5756275"/>
          <p14:tracePt t="99382" x="6496050" y="5743575"/>
          <p14:tracePt t="99390" x="6496050" y="5732463"/>
          <p14:tracePt t="99397" x="6508750" y="5732463"/>
          <p14:tracePt t="99407" x="6508750" y="5719763"/>
          <p14:tracePt t="99424" x="6508750" y="5707063"/>
          <p14:tracePt t="99466" x="6521450" y="5707063"/>
          <p14:tracePt t="99680" x="6521450" y="5694363"/>
          <p14:tracePt t="99687" x="6521450" y="5681663"/>
          <p14:tracePt t="99696" x="6496050" y="5681663"/>
          <p14:tracePt t="99705" x="6496050" y="5668963"/>
          <p14:tracePt t="99711" x="6483350" y="5668963"/>
          <p14:tracePt t="99722" x="6472238" y="5656263"/>
          <p14:tracePt t="99725" x="6459538" y="5656263"/>
          <p14:tracePt t="99745" x="6446838" y="5656263"/>
          <p14:tracePt t="99848" x="6446838" y="5643563"/>
          <p14:tracePt t="99960" x="6459538" y="5643563"/>
          <p14:tracePt t="99968" x="6472238" y="5643563"/>
          <p14:tracePt t="99977" x="6496050" y="5630863"/>
          <p14:tracePt t="99984" x="6534150" y="5619750"/>
          <p14:tracePt t="99991" x="6572250" y="5619750"/>
          <p14:tracePt t="99998" x="6646863" y="5607050"/>
          <p14:tracePt t="100006" x="6684963" y="5594350"/>
          <p14:tracePt t="100013" x="6721475" y="5568950"/>
          <p14:tracePt t="100022" x="6746875" y="5568950"/>
          <p14:tracePt t="100029" x="6772275" y="5568950"/>
          <p14:tracePt t="100039" x="6797675" y="5556250"/>
          <p14:tracePt t="100045" x="6808788" y="5556250"/>
          <p14:tracePt t="100052" x="6821488" y="5556250"/>
          <p14:tracePt t="100059" x="6846888" y="5556250"/>
          <p14:tracePt t="100067" x="6859588" y="5543550"/>
          <p14:tracePt t="100076" x="6884988" y="5543550"/>
          <p14:tracePt t="100083" x="6910388" y="5543550"/>
          <p14:tracePt t="100092" x="6921500" y="5530850"/>
          <p14:tracePt t="100099" x="6934200" y="5530850"/>
          <p14:tracePt t="100107" x="6946900" y="5530850"/>
          <p14:tracePt t="100115" x="6946900" y="5518150"/>
          <p14:tracePt t="100122" x="6959600" y="5518150"/>
          <p14:tracePt t="100165" x="6972300" y="5518150"/>
          <p14:tracePt t="100184" x="6985000" y="5518150"/>
          <p14:tracePt t="100192" x="6985000" y="5507038"/>
          <p14:tracePt t="100200" x="7010400" y="5494338"/>
          <p14:tracePt t="100208" x="7021513" y="5494338"/>
          <p14:tracePt t="100216" x="7034213" y="5481638"/>
          <p14:tracePt t="100224" x="7046913" y="5468938"/>
          <p14:tracePt t="100239" x="7059613" y="5468938"/>
          <p14:tracePt t="100245" x="7072313" y="5456238"/>
          <p14:tracePt t="100261" x="7085013" y="5443538"/>
          <p14:tracePt t="100277" x="7110413" y="5430838"/>
          <p14:tracePt t="100288" x="7110413" y="5418138"/>
          <p14:tracePt t="100293" x="7123113" y="5394325"/>
          <p14:tracePt t="100301" x="7123113" y="5381625"/>
          <p14:tracePt t="100309" x="7123113" y="5368925"/>
          <p14:tracePt t="100315" x="7123113" y="5343525"/>
          <p14:tracePt t="100323" x="7123113" y="5318125"/>
          <p14:tracePt t="100331" x="7123113" y="5305425"/>
          <p14:tracePt t="100339" x="7097713" y="5281613"/>
          <p14:tracePt t="100347" x="7085013" y="5268913"/>
          <p14:tracePt t="100356" x="7059613" y="5256213"/>
          <p14:tracePt t="100363" x="7046913" y="5230813"/>
          <p14:tracePt t="100372" x="7021513" y="5205413"/>
          <p14:tracePt t="100377" x="6972300" y="5181600"/>
          <p14:tracePt t="100388" x="6921500" y="5156200"/>
          <p14:tracePt t="100393" x="6859588" y="5143500"/>
          <p14:tracePt t="100401" x="6834188" y="5118100"/>
          <p14:tracePt t="100410" x="6797675" y="5092700"/>
          <p14:tracePt t="100417" x="6772275" y="5081588"/>
          <p14:tracePt t="100425" x="6734175" y="5056188"/>
          <p14:tracePt t="100433" x="6708775" y="5056188"/>
          <p14:tracePt t="100441" x="6696075" y="5043488"/>
          <p14:tracePt t="100447" x="6684963" y="5043488"/>
          <p14:tracePt t="100456" x="6659563" y="5030788"/>
          <p14:tracePt t="100463" x="6646863" y="5030788"/>
          <p14:tracePt t="100472" x="6634163" y="5030788"/>
          <p14:tracePt t="100479" x="6608763" y="5030788"/>
          <p14:tracePt t="100495" x="6596063" y="5030788"/>
          <p14:tracePt t="100505" x="6584950" y="5043488"/>
          <p14:tracePt t="100509" x="6572250" y="5056188"/>
          <p14:tracePt t="100517" x="6546850" y="5068888"/>
          <p14:tracePt t="100525" x="6534150" y="5092700"/>
          <p14:tracePt t="100533" x="6508750" y="5105400"/>
          <p14:tracePt t="100541" x="6496050" y="5130800"/>
          <p14:tracePt t="100549" x="6472238" y="5143500"/>
          <p14:tracePt t="100557" x="6459538" y="5156200"/>
          <p14:tracePt t="100565" x="6446838" y="5181600"/>
          <p14:tracePt t="100573" x="6421438" y="5194300"/>
          <p14:tracePt t="100579" x="6408738" y="5230813"/>
          <p14:tracePt t="100588" x="6396038" y="5268913"/>
          <p14:tracePt t="100595" x="6383338" y="5294313"/>
          <p14:tracePt t="100605" x="6370638" y="5305425"/>
          <p14:tracePt t="100611" x="6370638" y="5318125"/>
          <p14:tracePt t="100622" x="6370638" y="5343525"/>
          <p14:tracePt t="100627" x="6383338" y="5368925"/>
          <p14:tracePt t="100639" x="6396038" y="5394325"/>
          <p14:tracePt t="100641" x="6408738" y="5430838"/>
          <p14:tracePt t="100649" x="6434138" y="5456238"/>
          <p14:tracePt t="100657" x="6446838" y="5468938"/>
          <p14:tracePt t="100665" x="6472238" y="5494338"/>
          <p14:tracePt t="100673" x="6483350" y="5507038"/>
          <p14:tracePt t="100681" x="6496050" y="5530850"/>
          <p14:tracePt t="100689" x="6534150" y="5543550"/>
          <p14:tracePt t="100697" x="6559550" y="5556250"/>
          <p14:tracePt t="100705" x="6572250" y="5556250"/>
          <p14:tracePt t="100711" x="6596063" y="5556250"/>
          <p14:tracePt t="100722" x="6621463" y="5568950"/>
          <p14:tracePt t="100727" x="6634163" y="5568950"/>
          <p14:tracePt t="100739" x="6646863" y="5568950"/>
          <p14:tracePt t="100744" x="6672263" y="5568950"/>
          <p14:tracePt t="100777" x="6684963" y="5568950"/>
          <p14:tracePt t="100786" x="6696075" y="5556250"/>
          <p14:tracePt t="100793" x="6708775" y="5556250"/>
          <p14:tracePt t="100801" x="6734175" y="5556250"/>
          <p14:tracePt t="100809" x="6746875" y="5556250"/>
          <p14:tracePt t="100817" x="6759575" y="5556250"/>
          <p14:tracePt t="100825" x="6772275" y="5556250"/>
          <p14:tracePt t="100942" x="6721475" y="5556250"/>
          <p14:tracePt t="100950" x="6646863" y="5594350"/>
          <p14:tracePt t="100958" x="6621463" y="5619750"/>
          <p14:tracePt t="101318" x="6608763" y="5619750"/>
          <p14:tracePt t="101598" x="6608763" y="5607050"/>
          <p14:tracePt t="101606" x="6621463" y="5594350"/>
          <p14:tracePt t="101614" x="6634163" y="5594350"/>
          <p14:tracePt t="101628" x="6659563" y="5594350"/>
          <p14:tracePt t="101640" x="6672263" y="5581650"/>
          <p14:tracePt t="101644" x="6684963" y="5581650"/>
          <p14:tracePt t="101653" x="6708775" y="5581650"/>
          <p14:tracePt t="101660" x="6721475" y="5581650"/>
          <p14:tracePt t="101667" x="6734175" y="5568950"/>
          <p14:tracePt t="101676" x="6759575" y="5556250"/>
          <p14:tracePt t="101683" x="6797675" y="5556250"/>
          <p14:tracePt t="101689" x="6846888" y="5543550"/>
          <p14:tracePt t="101697" x="6921500" y="5530850"/>
          <p14:tracePt t="101705" x="6997700" y="5507038"/>
          <p14:tracePt t="101713" x="7046913" y="5494338"/>
          <p14:tracePt t="101721" x="7072313" y="5481638"/>
          <p14:tracePt t="101730" x="7072313" y="5468938"/>
          <p14:tracePt t="101738" x="7085013" y="5468938"/>
          <p14:tracePt t="101745" x="7097713" y="5468938"/>
          <p14:tracePt t="101755" x="7110413" y="5468938"/>
          <p14:tracePt t="101759" x="7123113" y="5468938"/>
          <p14:tracePt t="101775" x="7134225" y="5481638"/>
          <p14:tracePt t="101783" x="7146925" y="5481638"/>
          <p14:tracePt t="101811" x="7159625" y="5481638"/>
          <p14:tracePt t="101825" x="7172325" y="5481638"/>
          <p14:tracePt t="101833" x="7185025" y="5468938"/>
          <p14:tracePt t="101841" x="7210425" y="5456238"/>
          <p14:tracePt t="101849" x="7246938" y="5430838"/>
          <p14:tracePt t="101857" x="7259638" y="5418138"/>
          <p14:tracePt t="101865" x="7285038" y="5394325"/>
          <p14:tracePt t="101873" x="7359650" y="5381625"/>
          <p14:tracePt t="101881" x="7410450" y="5356225"/>
          <p14:tracePt t="101888" x="7472363" y="5330825"/>
          <p14:tracePt t="101895" x="7535863" y="5305425"/>
          <p14:tracePt t="101905" x="7597775" y="5281613"/>
          <p14:tracePt t="101911" x="7635875" y="5268913"/>
          <p14:tracePt t="101922" x="7685088" y="5243513"/>
          <p14:tracePt t="101928" x="7735888" y="5218113"/>
          <p14:tracePt t="101938" x="7773988" y="5205413"/>
          <p14:tracePt t="101944" x="7848600" y="5168900"/>
          <p14:tracePt t="101949" x="7910513" y="5118100"/>
          <p14:tracePt t="101957" x="7986713" y="5068888"/>
          <p14:tracePt t="101965" x="8061325" y="5005388"/>
          <p14:tracePt t="101973" x="8135938" y="4943475"/>
          <p14:tracePt t="101981" x="8248650" y="4856163"/>
          <p14:tracePt t="101989" x="8361363" y="4779963"/>
          <p14:tracePt t="101997" x="8461375" y="4692650"/>
          <p14:tracePt t="102005" x="8586788" y="4592638"/>
          <p14:tracePt t="102013" x="8699500" y="4518025"/>
          <p14:tracePt t="102021" x="8786813" y="4418013"/>
          <p14:tracePt t="102027" x="8874125" y="4341813"/>
          <p14:tracePt t="102037" x="8963025" y="4267200"/>
          <p14:tracePt t="102043" x="9075738" y="4192588"/>
          <p14:tracePt t="102051" x="9163050" y="4129088"/>
          <p14:tracePt t="102059" x="9275763" y="4079875"/>
          <p14:tracePt t="102067" x="9337675" y="4041775"/>
          <p14:tracePt t="102075" x="9413875" y="4005263"/>
          <p14:tracePt t="102081" x="9488488" y="3954463"/>
          <p14:tracePt t="102089" x="9588500" y="3892550"/>
          <p14:tracePt t="102097" x="9663113" y="3854450"/>
          <p14:tracePt t="102105" x="9739313" y="3792538"/>
          <p14:tracePt t="102113" x="9826625" y="3729038"/>
          <p14:tracePt t="102122" x="9913938" y="3654425"/>
          <p14:tracePt t="102129" x="10001250" y="3579813"/>
          <p14:tracePt t="102138" x="10075863" y="3479800"/>
          <p14:tracePt t="102145" x="10152063" y="3403600"/>
          <p14:tracePt t="102152" x="10226675" y="3328988"/>
          <p14:tracePt t="102159" x="10313988" y="3254375"/>
          <p14:tracePt t="102167" x="10390188" y="3178175"/>
          <p14:tracePt t="102176" x="10464800" y="3103563"/>
          <p14:tracePt t="102183" x="10539413" y="3041650"/>
          <p14:tracePt t="102191" x="10614025" y="2978150"/>
          <p14:tracePt t="102199" x="10677525" y="2916238"/>
          <p14:tracePt t="102207" x="10726738" y="2878138"/>
          <p14:tracePt t="102213" x="10802938" y="2840038"/>
          <p14:tracePt t="102224" x="10839450" y="2790825"/>
          <p14:tracePt t="102229" x="10890250" y="2765425"/>
          <p14:tracePt t="102238" x="10915650" y="2728913"/>
          <p14:tracePt t="102245" x="10952163" y="2652713"/>
          <p14:tracePt t="102255" x="10977563" y="2616200"/>
          <p14:tracePt t="102261" x="10990263" y="2578100"/>
          <p14:tracePt t="102272" x="11015663" y="2527300"/>
          <p14:tracePt t="102278" x="11041063" y="2490788"/>
          <p14:tracePt t="102283" x="11052175" y="2465388"/>
          <p14:tracePt t="102292" x="11064875" y="2439988"/>
          <p14:tracePt t="102299" x="11077575" y="2427288"/>
          <p14:tracePt t="102307" x="11090275" y="2414588"/>
          <p14:tracePt t="102315" x="11102975" y="2390775"/>
          <p14:tracePt t="102323" x="11102975" y="2378075"/>
          <p14:tracePt t="102331" x="11115675" y="2365375"/>
          <p14:tracePt t="102339" x="11128375" y="2339975"/>
          <p14:tracePt t="102345" x="11153775" y="2327275"/>
          <p14:tracePt t="102355" x="11164888" y="2303463"/>
          <p14:tracePt t="102361" x="11190288" y="2278063"/>
          <p14:tracePt t="102372" x="11202988" y="2265363"/>
          <p14:tracePt t="102377" x="11241088" y="2239963"/>
          <p14:tracePt t="102388" x="11253788" y="2227263"/>
          <p14:tracePt t="102394" x="11266488" y="2201863"/>
          <p14:tracePt t="102402" x="11290300" y="2190750"/>
          <p14:tracePt t="102407" x="11303000" y="2178050"/>
          <p14:tracePt t="102415" x="11328400" y="2165350"/>
          <p14:tracePt t="102423" x="11328400" y="2152650"/>
          <p14:tracePt t="102431" x="11341100" y="2152650"/>
          <p14:tracePt t="102526" x="11353800" y="2152650"/>
          <p14:tracePt t="102544" x="11366500" y="2152650"/>
          <p14:tracePt t="102556" x="11377613" y="2152650"/>
          <p14:tracePt t="102564" x="11390313" y="2165350"/>
          <p14:tracePt t="102573" x="11403013" y="2165350"/>
          <p14:tracePt t="102580" x="11428413" y="2190750"/>
          <p14:tracePt t="102588" x="11441113" y="2201863"/>
          <p14:tracePt t="102595" x="11453813" y="2214563"/>
          <p14:tracePt t="102605" x="11479213" y="2214563"/>
          <p14:tracePt t="102609" x="11479213" y="2227263"/>
          <p14:tracePt t="102617" x="11490325" y="2227263"/>
          <p14:tracePt t="102840" x="11490325" y="2239963"/>
          <p14:tracePt t="103352" x="11490325" y="2227263"/>
          <p14:tracePt t="103426" x="11503025" y="2227263"/>
          <p14:tracePt t="103438" x="11515725" y="2227263"/>
          <p14:tracePt t="103503" x="11528425" y="2227263"/>
          <p14:tracePt t="103714" x="11528425" y="2214563"/>
          <p14:tracePt t="103722" x="11528425" y="2201863"/>
          <p14:tracePt t="103728" x="11503025" y="2178050"/>
          <p14:tracePt t="103740" x="11490325" y="2152650"/>
          <p14:tracePt t="103744" x="11490325" y="2139950"/>
          <p14:tracePt t="103754" x="11479213" y="2127250"/>
          <p14:tracePt t="103759" x="11466513" y="2089150"/>
          <p14:tracePt t="103767" x="11466513" y="2065338"/>
          <p14:tracePt t="103776" x="11453813" y="2052638"/>
          <p14:tracePt t="103783" x="11441113" y="2039938"/>
          <p14:tracePt t="103789" x="11441113" y="2014538"/>
          <p14:tracePt t="103797" x="11428413" y="2001838"/>
          <p14:tracePt t="103805" x="11428413" y="1989138"/>
          <p14:tracePt t="103813" x="11415713" y="1965325"/>
          <p14:tracePt t="103821" x="11403013" y="1952625"/>
          <p14:tracePt t="103829" x="11390313" y="1927225"/>
          <p14:tracePt t="103838" x="11377613" y="1914525"/>
          <p14:tracePt t="103845" x="11353800" y="1889125"/>
          <p14:tracePt t="103855" x="11341100" y="1865313"/>
          <p14:tracePt t="103860" x="11315700" y="1852613"/>
          <p14:tracePt t="103867" x="11303000" y="1827213"/>
          <p14:tracePt t="103876" x="11277600" y="1801813"/>
          <p14:tracePt t="103883" x="11253788" y="1776413"/>
          <p14:tracePt t="103891" x="11241088" y="1752600"/>
          <p14:tracePt t="103899" x="11202988" y="1739900"/>
          <p14:tracePt t="103907" x="11190288" y="1727200"/>
          <p14:tracePt t="103915" x="11164888" y="1701800"/>
          <p14:tracePt t="103922" x="11141075" y="1689100"/>
          <p14:tracePt t="103929" x="11115675" y="1676400"/>
          <p14:tracePt t="103938" x="11090275" y="1663700"/>
          <p14:tracePt t="103945" x="11077575" y="1652588"/>
          <p14:tracePt t="103954" x="11052175" y="1652588"/>
          <p14:tracePt t="103961" x="11041063" y="1652588"/>
          <p14:tracePt t="103971" x="11015663" y="1652588"/>
          <p14:tracePt t="103977" x="10990263" y="1652588"/>
          <p14:tracePt t="103988" x="10952163" y="1652588"/>
          <p14:tracePt t="103992" x="10915650" y="1639888"/>
          <p14:tracePt t="103999" x="10890250" y="1639888"/>
          <p14:tracePt t="104008" x="10852150" y="1639888"/>
          <p14:tracePt t="104015" x="10815638" y="1639888"/>
          <p14:tracePt t="104023" x="10790238" y="1639888"/>
          <p14:tracePt t="104031" x="10777538" y="1639888"/>
          <p14:tracePt t="104039" x="10752138" y="1639888"/>
          <p14:tracePt t="104047" x="10752138" y="1652588"/>
          <p14:tracePt t="104054" x="10739438" y="1652588"/>
          <p14:tracePt t="104120" x="10739438" y="1663700"/>
          <p14:tracePt t="104128" x="10715625" y="1676400"/>
          <p14:tracePt t="104137" x="10690225" y="1689100"/>
          <p14:tracePt t="104144" x="10664825" y="1714500"/>
          <p14:tracePt t="104153" x="10652125" y="1727200"/>
          <p14:tracePt t="104161" x="10626725" y="1739900"/>
          <p14:tracePt t="104168" x="10614025" y="1752600"/>
          <p14:tracePt t="104176" x="10602913" y="1752600"/>
          <p14:tracePt t="104202" x="10602913" y="1765300"/>
          <p14:tracePt t="104229" x="10602913" y="1776413"/>
          <p14:tracePt t="104240" x="10602913" y="1789113"/>
          <p14:tracePt t="104252" x="10602913" y="1801813"/>
          <p14:tracePt t="104259" x="10602913" y="1827213"/>
          <p14:tracePt t="104267" x="10602913" y="1839913"/>
          <p14:tracePt t="104283" x="10602913" y="1865313"/>
          <p14:tracePt t="104291" x="10602913" y="1876425"/>
          <p14:tracePt t="104299" x="10602913" y="1889125"/>
          <p14:tracePt t="104308" x="10614025" y="1914525"/>
          <p14:tracePt t="104313" x="10614025" y="1927225"/>
          <p14:tracePt t="104322" x="10614025" y="1939925"/>
          <p14:tracePt t="104329" x="10626725" y="1965325"/>
          <p14:tracePt t="104338" x="10639425" y="1978025"/>
          <p14:tracePt t="104345" x="10652125" y="2001838"/>
          <p14:tracePt t="104354" x="10664825" y="2001838"/>
          <p14:tracePt t="104361" x="10664825" y="2014538"/>
          <p14:tracePt t="104371" x="10677525" y="2027238"/>
          <p14:tracePt t="104377" x="10690225" y="2039938"/>
          <p14:tracePt t="104395" x="10690225" y="2052638"/>
          <p14:tracePt t="104405" x="10702925" y="2065338"/>
          <p14:tracePt t="104422" x="10702925" y="2078038"/>
          <p14:tracePt t="104427" x="10702925" y="2089150"/>
          <p14:tracePt t="104439" x="10715625" y="2089150"/>
          <p14:tracePt t="104442" x="10715625" y="2101850"/>
          <p14:tracePt t="104457" x="10726738" y="2127250"/>
          <p14:tracePt t="104473" x="10726738" y="2139950"/>
          <p14:tracePt t="104493" x="10739438" y="2152650"/>
          <p14:tracePt t="104507" x="10739438" y="2165350"/>
          <p14:tracePt t="104539" x="10739438" y="2178050"/>
          <p14:tracePt t="104567" x="10739438" y="2190750"/>
          <p14:tracePt t="104574" x="10752138" y="2190750"/>
          <p14:tracePt t="105110" x="10752138" y="2178050"/>
          <p14:tracePt t="105120" x="10777538" y="2152650"/>
          <p14:tracePt t="105127" x="10802938" y="2114550"/>
          <p14:tracePt t="105134" x="10815638" y="2065338"/>
          <p14:tracePt t="105142" x="10839450" y="2027238"/>
          <p14:tracePt t="105151" x="10852150" y="2001838"/>
          <p14:tracePt t="105158" x="10877550" y="1978025"/>
          <p14:tracePt t="105165" x="10890250" y="1952625"/>
          <p14:tracePt t="105172" x="10902950" y="1927225"/>
          <p14:tracePt t="105179" x="10915650" y="1914525"/>
          <p14:tracePt t="105188" x="10939463" y="1889125"/>
          <p14:tracePt t="105195" x="10952163" y="1876425"/>
          <p14:tracePt t="105204" x="10977563" y="1865313"/>
          <p14:tracePt t="105211" x="10990263" y="1839913"/>
          <p14:tracePt t="105222" x="11015663" y="1827213"/>
          <p14:tracePt t="105227" x="11041063" y="1801813"/>
          <p14:tracePt t="105234" x="11064875" y="1789113"/>
          <p14:tracePt t="105242" x="11077575" y="1776413"/>
          <p14:tracePt t="105249" x="11128375" y="1752600"/>
          <p14:tracePt t="105257" x="11141075" y="1752600"/>
          <p14:tracePt t="105265" x="11153775" y="1752600"/>
          <p14:tracePt t="105273" x="11164888" y="1752600"/>
          <p14:tracePt t="105281" x="11190288" y="1752600"/>
          <p14:tracePt t="105295" x="11202988" y="1752600"/>
          <p14:tracePt t="105304" x="11215688" y="1752600"/>
          <p14:tracePt t="105311" x="11241088" y="1765300"/>
          <p14:tracePt t="105320" x="11253788" y="1789113"/>
          <p14:tracePt t="105327" x="11266488" y="1801813"/>
          <p14:tracePt t="105336" x="11290300" y="1827213"/>
          <p14:tracePt t="105343" x="11303000" y="1865313"/>
          <p14:tracePt t="105353" x="11328400" y="1901825"/>
          <p14:tracePt t="105359" x="11353800" y="1927225"/>
          <p14:tracePt t="105365" x="11366500" y="1978025"/>
          <p14:tracePt t="105373" x="11390313" y="2014538"/>
          <p14:tracePt t="105381" x="11403013" y="2039938"/>
          <p14:tracePt t="105389" x="11428413" y="2065338"/>
          <p14:tracePt t="105397" x="11441113" y="2078038"/>
          <p14:tracePt t="105405" x="11453813" y="2101850"/>
          <p14:tracePt t="105413" x="11466513" y="2127250"/>
          <p14:tracePt t="105421" x="11466513" y="2139950"/>
          <p14:tracePt t="105427" x="11479213" y="2152650"/>
          <p14:tracePt t="105437" x="11479213" y="2178050"/>
          <p14:tracePt t="105443" x="11490325" y="2201863"/>
          <p14:tracePt t="105453" x="11490325" y="2214563"/>
          <p14:tracePt t="105459" x="11479213" y="2239963"/>
          <p14:tracePt t="105467" x="11466513" y="2278063"/>
          <p14:tracePt t="105475" x="11441113" y="2314575"/>
          <p14:tracePt t="105483" x="11415713" y="2352675"/>
          <p14:tracePt t="105489" x="11390313" y="2378075"/>
          <p14:tracePt t="105497" x="11366500" y="2414588"/>
          <p14:tracePt t="105505" x="11341100" y="2427288"/>
          <p14:tracePt t="105513" x="11328400" y="2452688"/>
          <p14:tracePt t="105521" x="11315700" y="2465388"/>
          <p14:tracePt t="105529" x="11290300" y="2478088"/>
          <p14:tracePt t="105537" x="11277600" y="2490788"/>
          <p14:tracePt t="105545" x="11241088" y="2503488"/>
          <p14:tracePt t="105554" x="11202988" y="2516188"/>
          <p14:tracePt t="105559" x="11128375" y="2527300"/>
          <p14:tracePt t="105567" x="11077575" y="2527300"/>
          <p14:tracePt t="105575" x="11002963" y="2540000"/>
          <p14:tracePt t="105583" x="10928350" y="2565400"/>
          <p14:tracePt t="105591" x="10839450" y="2590800"/>
          <p14:tracePt t="105599" x="10764838" y="2616200"/>
          <p14:tracePt t="105607" x="10702925" y="2640013"/>
          <p14:tracePt t="105615" x="10626725" y="2652713"/>
          <p14:tracePt t="105621" x="10552113" y="2665413"/>
          <p14:tracePt t="105629" x="10502900" y="2690813"/>
          <p14:tracePt t="105637" x="10452100" y="2703513"/>
          <p14:tracePt t="105645" x="10390188" y="2703513"/>
          <p14:tracePt t="105654" x="10339388" y="2703513"/>
          <p14:tracePt t="105661" x="10277475" y="2716213"/>
          <p14:tracePt t="105670" x="10201275" y="2740025"/>
          <p14:tracePt t="105677" x="10101263" y="2740025"/>
          <p14:tracePt t="105683" x="10013950" y="2740025"/>
          <p14:tracePt t="105691" x="9926638" y="2716213"/>
          <p14:tracePt t="105699" x="9852025" y="2690813"/>
          <p14:tracePt t="105707" x="9775825" y="2678113"/>
          <p14:tracePt t="105715" x="9713913" y="2652713"/>
          <p14:tracePt t="105724" x="9637713" y="2616200"/>
          <p14:tracePt t="105731" x="9563100" y="2578100"/>
          <p14:tracePt t="105739" x="9488488" y="2552700"/>
          <p14:tracePt t="105747" x="9424988" y="2516188"/>
          <p14:tracePt t="105754" x="9375775" y="2490788"/>
          <p14:tracePt t="105761" x="9301163" y="2452688"/>
          <p14:tracePt t="105770" x="9237663" y="2427288"/>
          <p14:tracePt t="105777" x="9224963" y="2414588"/>
          <p14:tracePt t="105786" x="9212263" y="2403475"/>
          <p14:tracePt t="105793" x="9188450" y="2365375"/>
          <p14:tracePt t="105803" x="9175750" y="2352675"/>
          <p14:tracePt t="105809" x="9150350" y="2314575"/>
          <p14:tracePt t="105815" x="9137650" y="2290763"/>
          <p14:tracePt t="105823" x="9124950" y="2227263"/>
          <p14:tracePt t="105831" x="9124950" y="2190750"/>
          <p14:tracePt t="105840" x="9124950" y="2152650"/>
          <p14:tracePt t="105847" x="9124950" y="2089150"/>
          <p14:tracePt t="105855" x="9137650" y="2039938"/>
          <p14:tracePt t="105863" x="9175750" y="1978025"/>
          <p14:tracePt t="105871" x="9212263" y="1914525"/>
          <p14:tracePt t="105879" x="9263063" y="1876425"/>
          <p14:tracePt t="105886" x="9312275" y="1839913"/>
          <p14:tracePt t="105893" x="9363075" y="1814513"/>
          <p14:tracePt t="105903" x="9424988" y="1789113"/>
          <p14:tracePt t="105909" x="9513888" y="1776413"/>
          <p14:tracePt t="105919" x="9613900" y="1765300"/>
          <p14:tracePt t="105925" x="9739313" y="1752600"/>
          <p14:tracePt t="105934" x="9875838" y="1752600"/>
          <p14:tracePt t="105942" x="9988550" y="1776413"/>
          <p14:tracePt t="105948" x="10113963" y="1814513"/>
          <p14:tracePt t="105955" x="10213975" y="1852613"/>
          <p14:tracePt t="105963" x="10288588" y="1901825"/>
          <p14:tracePt t="105972" x="10364788" y="1952625"/>
          <p14:tracePt t="105979" x="10426700" y="2014538"/>
          <p14:tracePt t="105988" x="10452100" y="2039938"/>
          <p14:tracePt t="105995" x="10464800" y="2089150"/>
          <p14:tracePt t="106005" x="10464800" y="2139950"/>
          <p14:tracePt t="106010" x="10477500" y="2178050"/>
          <p14:tracePt t="106021" x="10477500" y="2214563"/>
          <p14:tracePt t="106025" x="10477500" y="2252663"/>
          <p14:tracePt t="106034" x="10477500" y="2290763"/>
          <p14:tracePt t="106042" x="10477500" y="2314575"/>
          <p14:tracePt t="106050" x="10477500" y="2352675"/>
          <p14:tracePt t="106058" x="10452100" y="2378075"/>
          <p14:tracePt t="106065" x="10439400" y="2390775"/>
          <p14:tracePt t="106071" x="10414000" y="2414588"/>
          <p14:tracePt t="106079" x="10401300" y="2427288"/>
          <p14:tracePt t="106088" x="10377488" y="2452688"/>
          <p14:tracePt t="106095" x="10339388" y="2452688"/>
          <p14:tracePt t="106105" x="10288588" y="2478088"/>
          <p14:tracePt t="106111" x="10213975" y="2503488"/>
          <p14:tracePt t="106121" x="10152063" y="2516188"/>
          <p14:tracePt t="106127" x="10075863" y="2527300"/>
          <p14:tracePt t="106138" x="10013950" y="2527300"/>
          <p14:tracePt t="106142" x="9939338" y="2516188"/>
          <p14:tracePt t="106149" x="9863138" y="2490788"/>
          <p14:tracePt t="106158" x="9801225" y="2478088"/>
          <p14:tracePt t="106165" x="9726613" y="2452688"/>
          <p14:tracePt t="106173" x="9650413" y="2427288"/>
          <p14:tracePt t="106181" x="9637713" y="2414588"/>
          <p14:tracePt t="106189" x="9613900" y="2403475"/>
          <p14:tracePt t="106222" x="9613900" y="2378075"/>
          <p14:tracePt t="106228" x="9613900" y="2352675"/>
          <p14:tracePt t="106237" x="9613900" y="2339975"/>
          <p14:tracePt t="106243" x="9626600" y="2303463"/>
          <p14:tracePt t="106255" x="9675813" y="2239963"/>
          <p14:tracePt t="106260" x="9726613" y="2201863"/>
          <p14:tracePt t="106265" x="9801225" y="2178050"/>
          <p14:tracePt t="106273" x="9888538" y="2139950"/>
          <p14:tracePt t="106281" x="10001250" y="2114550"/>
          <p14:tracePt t="106289" x="10101263" y="2101850"/>
          <p14:tracePt t="106297" x="10188575" y="2101850"/>
          <p14:tracePt t="106305" x="10252075" y="2089150"/>
          <p14:tracePt t="106313" x="10326688" y="2078038"/>
          <p14:tracePt t="106322" x="10377488" y="2078038"/>
          <p14:tracePt t="106329" x="10439400" y="2078038"/>
          <p14:tracePt t="106338" x="10490200" y="2078038"/>
          <p14:tracePt t="106343" x="10539413" y="2078038"/>
          <p14:tracePt t="106355" x="10577513" y="2089150"/>
          <p14:tracePt t="106359" x="10602913" y="2089150"/>
          <p14:tracePt t="106371" x="10626725" y="2101850"/>
          <p14:tracePt t="106376" x="10639425" y="2114550"/>
          <p14:tracePt t="106383" x="10652125" y="2114550"/>
          <p14:tracePt t="106409" x="10664825" y="2127250"/>
          <p14:tracePt t="106421" x="10664825" y="2139950"/>
          <p14:tracePt t="106437" x="10664825" y="2152650"/>
          <p14:tracePt t="106454" x="10664825" y="2165350"/>
          <p14:tracePt t="106472" x="10664825" y="2178050"/>
          <p14:tracePt t="106728" x="10677525" y="2178050"/>
          <p14:tracePt t="106802" x="10677525" y="2190750"/>
          <p14:tracePt t="106926" x="10690225" y="2190750"/>
          <p14:tracePt t="107074" x="10702925" y="2190750"/>
          <p14:tracePt t="107350" x="10715625" y="2190750"/>
          <p14:tracePt t="107648" x="10726738" y="2201863"/>
          <p14:tracePt t="107668" x="10739438" y="2227263"/>
          <p14:tracePt t="107676" x="10764838" y="2239963"/>
          <p14:tracePt t="107688" x="10777538" y="2252663"/>
          <p14:tracePt t="107692" x="10802938" y="2278063"/>
          <p14:tracePt t="107702" x="10815638" y="2290763"/>
          <p14:tracePt t="107705" x="10839450" y="2314575"/>
          <p14:tracePt t="107713" x="10852150" y="2339975"/>
          <p14:tracePt t="107722" x="10877550" y="2365375"/>
          <p14:tracePt t="107729" x="10890250" y="2390775"/>
          <p14:tracePt t="107738" x="10915650" y="2427288"/>
          <p14:tracePt t="107745" x="10928350" y="2439988"/>
          <p14:tracePt t="107754" x="10939463" y="2452688"/>
          <p14:tracePt t="107761" x="10964863" y="2465388"/>
          <p14:tracePt t="107770" x="10964863" y="2490788"/>
          <p14:tracePt t="107775" x="10977563" y="2490788"/>
          <p14:tracePt t="107783" x="10990263" y="2503488"/>
          <p14:tracePt t="107799" x="11002963" y="2516188"/>
          <p14:tracePt t="107808" x="11015663" y="2527300"/>
          <p14:tracePt t="107815" x="11028363" y="2540000"/>
          <p14:tracePt t="107823" x="11052175" y="2565400"/>
          <p14:tracePt t="107831" x="11064875" y="2578100"/>
          <p14:tracePt t="107837" x="11090275" y="2603500"/>
          <p14:tracePt t="107845" x="11102975" y="2616200"/>
          <p14:tracePt t="107854" x="11128375" y="2640013"/>
          <p14:tracePt t="107861" x="11141075" y="2640013"/>
          <p14:tracePt t="107870" x="11153775" y="2665413"/>
          <p14:tracePt t="107877" x="11164888" y="2678113"/>
          <p14:tracePt t="107887" x="11177588" y="2690813"/>
          <p14:tracePt t="107893" x="11202988" y="2690813"/>
          <p14:tracePt t="107904" x="11202988" y="2703513"/>
          <p14:tracePt t="107907" x="11215688" y="2716213"/>
          <p14:tracePt t="107923" x="11228388" y="2728913"/>
          <p14:tracePt t="107931" x="11241088" y="2740025"/>
          <p14:tracePt t="107939" x="11241088" y="2752725"/>
          <p14:tracePt t="107947" x="11241088" y="2765425"/>
          <p14:tracePt t="107955" x="11253788" y="2778125"/>
          <p14:tracePt t="107963" x="11266488" y="2803525"/>
          <p14:tracePt t="107970" x="11266488" y="2816225"/>
          <p14:tracePt t="107977" x="11266488" y="2828925"/>
          <p14:tracePt t="107987" x="11266488" y="2840038"/>
          <p14:tracePt t="107993" x="11277600" y="2840038"/>
          <p14:tracePt t="108004" x="11277600" y="2852738"/>
          <p14:tracePt t="108009" x="11277600" y="2865438"/>
          <p14:tracePt t="108020" x="11277600" y="2878138"/>
          <p14:tracePt t="108025" x="11277600" y="2890838"/>
          <p14:tracePt t="108031" x="11277600" y="2903538"/>
          <p14:tracePt t="108039" x="11266488" y="2928938"/>
          <p14:tracePt t="108055" x="11253788" y="2941638"/>
          <p14:tracePt t="108063" x="11241088" y="2952750"/>
          <p14:tracePt t="108071" x="11241088" y="2965450"/>
          <p14:tracePt t="108079" x="11215688" y="2990850"/>
          <p14:tracePt t="108087" x="11202988" y="3003550"/>
          <p14:tracePt t="108093" x="11202988" y="3016250"/>
          <p14:tracePt t="108103" x="11177588" y="3041650"/>
          <p14:tracePt t="108109" x="11177588" y="3054350"/>
          <p14:tracePt t="108120" x="11164888" y="3078163"/>
          <p14:tracePt t="108125" x="11153775" y="3078163"/>
          <p14:tracePt t="108137" x="11153775" y="3090863"/>
          <p14:tracePt t="108154" x="11141075" y="3103563"/>
          <p14:tracePt t="108159" x="11128375" y="3116263"/>
          <p14:tracePt t="108170" x="11115675" y="3128963"/>
          <p14:tracePt t="108175" x="11102975" y="3141663"/>
          <p14:tracePt t="108183" x="11090275" y="3165475"/>
          <p14:tracePt t="108192" x="11077575" y="3178175"/>
          <p14:tracePt t="108199" x="11064875" y="3190875"/>
          <p14:tracePt t="108207" x="11052175" y="3216275"/>
          <p14:tracePt t="108215" x="11028363" y="3228975"/>
          <p14:tracePt t="108223" x="11028363" y="3254375"/>
          <p14:tracePt t="108229" x="11002963" y="3267075"/>
          <p14:tracePt t="108237" x="10990263" y="3278188"/>
          <p14:tracePt t="108245" x="10977563" y="3303588"/>
          <p14:tracePt t="108254" x="10964863" y="3316288"/>
          <p14:tracePt t="108261" x="10952163" y="3341688"/>
          <p14:tracePt t="108270" x="10939463" y="3341688"/>
          <p14:tracePt t="108277" x="10939463" y="3354388"/>
          <p14:tracePt t="108287" x="10928350" y="3378200"/>
          <p14:tracePt t="108299" x="10928350" y="3390900"/>
          <p14:tracePt t="108315" x="10928350" y="3416300"/>
          <p14:tracePt t="108324" x="10915650" y="3416300"/>
          <p14:tracePt t="108331" x="10915650" y="3429000"/>
          <p14:tracePt t="108339" x="10915650" y="3454400"/>
          <p14:tracePt t="108347" x="10915650" y="3467100"/>
          <p14:tracePt t="108354" x="10915650" y="3479800"/>
          <p14:tracePt t="108361" x="10915650" y="3503613"/>
          <p14:tracePt t="108370" x="10915650" y="3529013"/>
          <p14:tracePt t="108377" x="10915650" y="3554413"/>
          <p14:tracePt t="108386" x="10915650" y="3579813"/>
          <p14:tracePt t="108393" x="10915650" y="3590925"/>
          <p14:tracePt t="108403" x="10915650" y="3603625"/>
          <p14:tracePt t="108409" x="10915650" y="3629025"/>
          <p14:tracePt t="108420" x="10915650" y="3641725"/>
          <p14:tracePt t="108423" x="10915650" y="3667125"/>
          <p14:tracePt t="108431" x="10915650" y="3679825"/>
          <p14:tracePt t="108439" x="10915650" y="3703638"/>
          <p14:tracePt t="108447" x="10915650" y="3716338"/>
          <p14:tracePt t="108456" x="10915650" y="3729038"/>
          <p14:tracePt t="108463" x="10902950" y="3741738"/>
          <p14:tracePt t="108472" x="10902950" y="3754438"/>
          <p14:tracePt t="108479" x="10890250" y="3767138"/>
          <p14:tracePt t="108486" x="10877550" y="3792538"/>
          <p14:tracePt t="108493" x="10877550" y="3803650"/>
          <p14:tracePt t="108503" x="10877550" y="3816350"/>
          <p14:tracePt t="108509" x="10864850" y="3816350"/>
          <p14:tracePt t="108520" x="10864850" y="3829050"/>
          <p14:tracePt t="108525" x="10864850" y="3841750"/>
          <p14:tracePt t="108541" x="10852150" y="3841750"/>
          <p14:tracePt t="108549" x="10852150" y="3854450"/>
          <p14:tracePt t="108712" x="10928350" y="3841750"/>
          <p14:tracePt t="108720" x="10990263" y="3803650"/>
          <p14:tracePt t="108728" x="11090275" y="3767138"/>
          <p14:tracePt t="108739" x="11190288" y="3703638"/>
          <p14:tracePt t="108744" x="11315700" y="3616325"/>
          <p14:tracePt t="108750" x="11428413" y="3529013"/>
          <p14:tracePt t="108758" x="11515725" y="3454400"/>
          <p14:tracePt t="108766" x="11591925" y="3378200"/>
          <p14:tracePt t="108774" x="11653838" y="3303588"/>
          <p14:tracePt t="108782" x="11691938" y="3241675"/>
          <p14:tracePt t="108790" x="11715750" y="3178175"/>
          <p14:tracePt t="108798" x="11741150" y="3141663"/>
          <p14:tracePt t="108806" x="11741150" y="3116263"/>
          <p14:tracePt t="108812" x="11741150" y="3054350"/>
          <p14:tracePt t="108821" x="11741150" y="3003550"/>
          <p14:tracePt t="108828" x="11741150" y="2952750"/>
          <p14:tracePt t="108838" x="11741150" y="2878138"/>
          <p14:tracePt t="108844" x="11715750" y="2816225"/>
          <p14:tracePt t="108856" x="11691938" y="2752725"/>
          <p14:tracePt t="108860" x="11653838" y="2678113"/>
          <p14:tracePt t="108872" x="11615738" y="2603500"/>
          <p14:tracePt t="108877" x="11553825" y="2540000"/>
          <p14:tracePt t="108882" x="11479213" y="2465388"/>
          <p14:tracePt t="108890" x="11377613" y="2352675"/>
          <p14:tracePt t="108898" x="11266488" y="2265363"/>
          <p14:tracePt t="108906" x="11164888" y="2178050"/>
          <p14:tracePt t="108914" x="11052175" y="2078038"/>
          <p14:tracePt t="108922" x="10952163" y="2039938"/>
          <p14:tracePt t="108930" x="10839450" y="2001838"/>
          <p14:tracePt t="108939" x="10764838" y="1978025"/>
          <p14:tracePt t="108944" x="10726738" y="1965325"/>
          <p14:tracePt t="108954" x="10690225" y="1965325"/>
          <p14:tracePt t="108960" x="10639425" y="1965325"/>
          <p14:tracePt t="108970" x="10614025" y="1965325"/>
          <p14:tracePt t="108975" x="10577513" y="1978025"/>
          <p14:tracePt t="108984" x="10539413" y="1989138"/>
          <p14:tracePt t="108992" x="10490200" y="2014538"/>
          <p14:tracePt t="108999" x="10439400" y="2039938"/>
          <p14:tracePt t="109008" x="10401300" y="2052638"/>
          <p14:tracePt t="109013" x="10339388" y="2078038"/>
          <p14:tracePt t="109021" x="10264775" y="2089150"/>
          <p14:tracePt t="109029" x="10201275" y="2114550"/>
          <p14:tracePt t="109037" x="10126663" y="2139950"/>
          <p14:tracePt t="109045" x="10052050" y="2152650"/>
          <p14:tracePt t="109054" x="9988550" y="2165350"/>
          <p14:tracePt t="109061" x="9913938" y="2178050"/>
          <p14:tracePt t="109071" x="9839325" y="2201863"/>
          <p14:tracePt t="109075" x="9801225" y="2214563"/>
          <p14:tracePt t="109084" x="9750425" y="2239963"/>
          <p14:tracePt t="109092" x="9701213" y="2265363"/>
          <p14:tracePt t="109099" x="9626600" y="2290763"/>
          <p14:tracePt t="109107" x="9588500" y="2314575"/>
          <p14:tracePt t="109115" x="9525000" y="2352675"/>
          <p14:tracePt t="109124" x="9501188" y="2390775"/>
          <p14:tracePt t="109131" x="9450388" y="2439988"/>
          <p14:tracePt t="109137" x="9413875" y="2503488"/>
          <p14:tracePt t="109145" x="9375775" y="2578100"/>
          <p14:tracePt t="109153" x="9337675" y="2652713"/>
          <p14:tracePt t="109161" x="9324975" y="2728913"/>
          <p14:tracePt t="109170" x="9301163" y="2778125"/>
          <p14:tracePt t="109177" x="9275763" y="2840038"/>
          <p14:tracePt t="109187" x="9250363" y="2890838"/>
          <p14:tracePt t="109193" x="9224963" y="2928938"/>
          <p14:tracePt t="109203" x="9224963" y="2952750"/>
          <p14:tracePt t="109208" x="9212263" y="3003550"/>
          <p14:tracePt t="109215" x="9212263" y="3054350"/>
          <p14:tracePt t="109224" x="9212263" y="3103563"/>
          <p14:tracePt t="109231" x="9212263" y="3178175"/>
          <p14:tracePt t="109240" x="9237663" y="3228975"/>
          <p14:tracePt t="109247" x="9263063" y="3303588"/>
          <p14:tracePt t="109255" x="9288463" y="3378200"/>
          <p14:tracePt t="109263" x="9301163" y="3454400"/>
          <p14:tracePt t="109271" x="9337675" y="3529013"/>
          <p14:tracePt t="109277" x="9375775" y="3590925"/>
          <p14:tracePt t="109287" x="9413875" y="3667125"/>
          <p14:tracePt t="109294" x="9450388" y="3741738"/>
          <p14:tracePt t="109303" x="9513888" y="3816350"/>
          <p14:tracePt t="109310" x="9601200" y="3905250"/>
          <p14:tracePt t="109320" x="9675813" y="3979863"/>
          <p14:tracePt t="109326" x="9750425" y="4054475"/>
          <p14:tracePt t="109331" x="9839325" y="4117975"/>
          <p14:tracePt t="109340" x="9952038" y="4141788"/>
          <p14:tracePt t="109347" x="10052050" y="4179888"/>
          <p14:tracePt t="109355" x="10139363" y="4205288"/>
          <p14:tracePt t="109363" x="10226675" y="4217988"/>
          <p14:tracePt t="109371" x="10326688" y="4230688"/>
          <p14:tracePt t="109379" x="10426700" y="4267200"/>
          <p14:tracePt t="109387" x="10539413" y="4279900"/>
          <p14:tracePt t="109393" x="10602913" y="4279900"/>
          <p14:tracePt t="109404" x="10677525" y="4254500"/>
          <p14:tracePt t="109409" x="10752138" y="4241800"/>
          <p14:tracePt t="109420" x="10802938" y="4230688"/>
          <p14:tracePt t="109425" x="10839450" y="4217988"/>
          <p14:tracePt t="109437" x="10852150" y="4205288"/>
          <p14:tracePt t="109441" x="10877550" y="4205288"/>
          <p14:tracePt t="109522" x="10890250" y="4192588"/>
          <p14:tracePt t="109530" x="10915650" y="4167188"/>
          <p14:tracePt t="109538" x="10928350" y="4154488"/>
          <p14:tracePt t="109546" x="10952163" y="4129088"/>
          <p14:tracePt t="109555" x="10952163" y="4117975"/>
          <p14:tracePt t="109562" x="10964863" y="4105275"/>
          <p14:tracePt t="109570" x="10990263" y="4092575"/>
          <p14:tracePt t="109577" x="10990263" y="4079875"/>
          <p14:tracePt t="109761" x="10990263" y="4092575"/>
          <p14:tracePt t="109810" x="10990263" y="4105275"/>
          <p14:tracePt t="109922" x="10990263" y="4117975"/>
          <p14:tracePt t="109935" x="10977563" y="4117975"/>
          <p14:tracePt t="109942" x="10977563" y="4129088"/>
          <p14:tracePt t="109950" x="10977563" y="4141788"/>
          <p14:tracePt t="109958" x="10977563" y="4154488"/>
          <p14:tracePt t="109966" x="10977563" y="4167188"/>
          <p14:tracePt t="110160" x="10964863" y="4154488"/>
          <p14:tracePt t="110169" x="10952163" y="4141788"/>
          <p14:tracePt t="110176" x="10939463" y="4129088"/>
          <p14:tracePt t="110182" x="10928350" y="4117975"/>
          <p14:tracePt t="110190" x="10915650" y="4105275"/>
          <p14:tracePt t="110198" x="10902950" y="4092575"/>
          <p14:tracePt t="110206" x="10890250" y="4067175"/>
          <p14:tracePt t="110214" x="10877550" y="4054475"/>
          <p14:tracePt t="110222" x="10864850" y="4041775"/>
          <p14:tracePt t="110229" x="10852150" y="4041775"/>
          <p14:tracePt t="110237" x="10852150" y="4029075"/>
          <p14:tracePt t="110243" x="10839450" y="4029075"/>
          <p14:tracePt t="110317" x="10839450" y="4017963"/>
          <p14:tracePt t="110342" x="10828338" y="4017963"/>
          <p14:tracePt t="110376" x="10815638" y="4005263"/>
          <p14:tracePt t="110385" x="10790238" y="3992563"/>
          <p14:tracePt t="110392" x="10777538" y="3979863"/>
          <p14:tracePt t="110400" x="10752138" y="3967163"/>
          <p14:tracePt t="110408" x="10739438" y="3954463"/>
          <p14:tracePt t="110415" x="10726738" y="3954463"/>
          <p14:tracePt t="110424" x="10702925" y="3929063"/>
          <p14:tracePt t="110431" x="10690225" y="3916363"/>
          <p14:tracePt t="110437" x="10664825" y="3905250"/>
          <p14:tracePt t="110454" x="10652125" y="3879850"/>
          <p14:tracePt t="110470" x="10639425" y="3879850"/>
          <p14:tracePt t="110622" x="10614025" y="3854450"/>
          <p14:tracePt t="110630" x="10590213" y="3829050"/>
          <p14:tracePt t="110636" x="10564813" y="3816350"/>
          <p14:tracePt t="110644" x="10526713" y="3767138"/>
          <p14:tracePt t="110653" x="10464800" y="3692525"/>
          <p14:tracePt t="110661" x="10414000" y="3616325"/>
          <p14:tracePt t="110669" x="10326688" y="3516313"/>
          <p14:tracePt t="110676" x="10277475" y="3403600"/>
          <p14:tracePt t="110688" x="10226675" y="3328988"/>
          <p14:tracePt t="110692" x="10201275" y="3290888"/>
          <p14:tracePt t="110700" x="10177463" y="3254375"/>
          <p14:tracePt t="110706" x="10164763" y="3241675"/>
          <p14:tracePt t="110714" x="10152063" y="3228975"/>
          <p14:tracePt t="110722" x="10152063" y="3203575"/>
          <p14:tracePt t="110730" x="10139363" y="3190875"/>
          <p14:tracePt t="110738" x="10139363" y="3178175"/>
          <p14:tracePt t="110746" x="10113963" y="3141663"/>
          <p14:tracePt t="110755" x="10101263" y="3103563"/>
          <p14:tracePt t="110762" x="10088563" y="3065463"/>
          <p14:tracePt t="110771" x="10064750" y="3003550"/>
          <p14:tracePt t="110776" x="10039350" y="2965450"/>
          <p14:tracePt t="110788" x="10013950" y="2890838"/>
          <p14:tracePt t="110792" x="9975850" y="2878138"/>
          <p14:tracePt t="110799" x="9913938" y="2852738"/>
          <p14:tracePt t="110807" x="9852025" y="2828925"/>
          <p14:tracePt t="110815" x="9775825" y="2828925"/>
          <p14:tracePt t="110823" x="9713913" y="2828925"/>
          <p14:tracePt t="110829" x="9637713" y="2828925"/>
          <p14:tracePt t="110837" x="9588500" y="2840038"/>
          <p14:tracePt t="110845" x="9550400" y="2852738"/>
          <p14:tracePt t="110854" x="9501188" y="2878138"/>
          <p14:tracePt t="110861" x="9475788" y="2903538"/>
          <p14:tracePt t="110870" x="9450388" y="2928938"/>
          <p14:tracePt t="110877" x="9424988" y="2941638"/>
          <p14:tracePt t="110886" x="9401175" y="2978150"/>
          <p14:tracePt t="110892" x="9375775" y="3016250"/>
          <p14:tracePt t="110899" x="9363075" y="3054350"/>
          <p14:tracePt t="110907" x="9350375" y="3128963"/>
          <p14:tracePt t="110915" x="9324975" y="3190875"/>
          <p14:tracePt t="110923" x="9324975" y="3290888"/>
          <p14:tracePt t="110931" x="9324975" y="3403600"/>
          <p14:tracePt t="110939" x="9324975" y="3516313"/>
          <p14:tracePt t="110947" x="9350375" y="3616325"/>
          <p14:tracePt t="110955" x="9363075" y="3741738"/>
          <p14:tracePt t="110961" x="9375775" y="3803650"/>
          <p14:tracePt t="110969" x="9401175" y="3879850"/>
          <p14:tracePt t="110977" x="9424988" y="3916363"/>
          <p14:tracePt t="110987" x="9437688" y="3954463"/>
          <p14:tracePt t="110993" x="9450388" y="3967163"/>
          <p14:tracePt t="111003" x="9488488" y="3992563"/>
          <p14:tracePt t="111009" x="9513888" y="4029075"/>
          <p14:tracePt t="111019" x="9575800" y="4067175"/>
          <p14:tracePt t="111023" x="9637713" y="4105275"/>
          <p14:tracePt t="111031" x="9701213" y="4141788"/>
          <p14:tracePt t="111039" x="9813925" y="4167188"/>
          <p14:tracePt t="111047" x="9913938" y="4192588"/>
          <p14:tracePt t="111055" x="10001250" y="4217988"/>
          <p14:tracePt t="111063" x="10101263" y="4230688"/>
          <p14:tracePt t="111071" x="10201275" y="4241800"/>
          <p14:tracePt t="111079" x="10313988" y="4241800"/>
          <p14:tracePt t="111087" x="10377488" y="4230688"/>
          <p14:tracePt t="111093" x="10464800" y="4217988"/>
          <p14:tracePt t="111103" x="10552113" y="4192588"/>
          <p14:tracePt t="111109" x="10652125" y="4167188"/>
          <p14:tracePt t="111120" x="10764838" y="4129088"/>
          <p14:tracePt t="111125" x="10839450" y="4092575"/>
          <p14:tracePt t="111136" x="10915650" y="4041775"/>
          <p14:tracePt t="111142" x="10990263" y="3992563"/>
          <p14:tracePt t="111149" x="11064875" y="3929063"/>
          <p14:tracePt t="111155" x="11128375" y="3867150"/>
          <p14:tracePt t="111163" x="11190288" y="3792538"/>
          <p14:tracePt t="111171" x="11228388" y="3716338"/>
          <p14:tracePt t="111179" x="11253788" y="3641725"/>
          <p14:tracePt t="111187" x="11266488" y="3541713"/>
          <p14:tracePt t="111195" x="11266488" y="3467100"/>
          <p14:tracePt t="111203" x="11266488" y="3378200"/>
          <p14:tracePt t="111222" x="11241088" y="3190875"/>
          <p14:tracePt t="111225" x="11215688" y="3128963"/>
          <p14:tracePt t="111236" x="11202988" y="3090863"/>
          <p14:tracePt t="111241" x="11190288" y="3065463"/>
          <p14:tracePt t="111249" x="11190288" y="3054350"/>
          <p14:tracePt t="111258" x="11190288" y="3041650"/>
          <p14:tracePt t="111265" x="11177588" y="3028950"/>
          <p14:tracePt t="111273" x="11164888" y="3003550"/>
          <p14:tracePt t="111281" x="11153775" y="3003550"/>
          <p14:tracePt t="111287" x="11141075" y="2990850"/>
          <p14:tracePt t="111295" x="11115675" y="2978150"/>
          <p14:tracePt t="111304" x="11077575" y="2978150"/>
          <p14:tracePt t="111311" x="11015663" y="2965450"/>
          <p14:tracePt t="111320" x="10964863" y="2928938"/>
          <p14:tracePt t="111327" x="10915650" y="2916238"/>
          <p14:tracePt t="111336" x="10877550" y="2903538"/>
          <p14:tracePt t="111343" x="10828338" y="2878138"/>
          <p14:tracePt t="111350" x="10790238" y="2865438"/>
          <p14:tracePt t="111358" x="10752138" y="2852738"/>
          <p14:tracePt t="111365" x="10715625" y="2840038"/>
          <p14:tracePt t="111373" x="10702925" y="2828925"/>
          <p14:tracePt t="111381" x="10664825" y="2816225"/>
          <p14:tracePt t="111389" x="10652125" y="2816225"/>
          <p14:tracePt t="111397" x="10626725" y="2816225"/>
          <p14:tracePt t="111405" x="10602913" y="2816225"/>
          <p14:tracePt t="111411" x="10552113" y="2816225"/>
          <p14:tracePt t="111420" x="10477500" y="2816225"/>
          <p14:tracePt t="111427" x="10414000" y="2816225"/>
          <p14:tracePt t="111436" x="10339388" y="2816225"/>
          <p14:tracePt t="111444" x="10277475" y="2816225"/>
          <p14:tracePt t="111453" x="10213975" y="2840038"/>
          <p14:tracePt t="111459" x="10126663" y="2865438"/>
          <p14:tracePt t="111469" x="10064750" y="2890838"/>
          <p14:tracePt t="111474" x="9988550" y="2916238"/>
          <p14:tracePt t="111481" x="9913938" y="2941638"/>
          <p14:tracePt t="111489" x="9852025" y="2978150"/>
          <p14:tracePt t="111497" x="9813925" y="2990850"/>
          <p14:tracePt t="111505" x="9801225" y="3016250"/>
          <p14:tracePt t="111513" x="9775825" y="3041650"/>
          <p14:tracePt t="111521" x="9763125" y="3078163"/>
          <p14:tracePt t="111529" x="9739313" y="3116263"/>
          <p14:tracePt t="111537" x="9726613" y="3178175"/>
          <p14:tracePt t="111543" x="9726613" y="3241675"/>
          <p14:tracePt t="111553" x="9726613" y="3316288"/>
          <p14:tracePt t="111559" x="9726613" y="3378200"/>
          <p14:tracePt t="111570" x="9739313" y="3454400"/>
          <p14:tracePt t="111575" x="9750425" y="3503613"/>
          <p14:tracePt t="111586" x="9775825" y="3567113"/>
          <p14:tracePt t="111591" x="9788525" y="3616325"/>
          <p14:tracePt t="111600" x="9813925" y="3692525"/>
          <p14:tracePt t="111605" x="9839325" y="3741738"/>
          <p14:tracePt t="111613" x="9875838" y="3816350"/>
          <p14:tracePt t="111621" x="9926638" y="3867150"/>
          <p14:tracePt t="111629" x="9963150" y="3892550"/>
          <p14:tracePt t="111637" x="9988550" y="3905250"/>
          <p14:tracePt t="111645" x="10026650" y="3916363"/>
          <p14:tracePt t="111653" x="10052050" y="3916363"/>
          <p14:tracePt t="111661" x="10075863" y="3916363"/>
          <p14:tracePt t="111670" x="10088563" y="3916363"/>
          <p14:tracePt t="111675" x="10113963" y="3905250"/>
          <p14:tracePt t="111686" x="10152063" y="3892550"/>
          <p14:tracePt t="111691" x="10201275" y="3867150"/>
          <p14:tracePt t="111699" x="10239375" y="3867150"/>
          <p14:tracePt t="111708" x="10277475" y="3841750"/>
          <p14:tracePt t="111715" x="10313988" y="3816350"/>
          <p14:tracePt t="111724" x="10352088" y="3803650"/>
          <p14:tracePt t="111731" x="10364788" y="3779838"/>
          <p14:tracePt t="111737" x="10390188" y="3767138"/>
          <p14:tracePt t="111745" x="10401300" y="3754438"/>
          <p14:tracePt t="111753" x="10414000" y="3741738"/>
          <p14:tracePt t="111761" x="10426700" y="3716338"/>
          <p14:tracePt t="111770" x="10439400" y="3703638"/>
          <p14:tracePt t="111777" x="10464800" y="3692525"/>
          <p14:tracePt t="111786" x="10477500" y="3667125"/>
          <p14:tracePt t="111793" x="10490200" y="3654425"/>
          <p14:tracePt t="111803" x="10502900" y="3629025"/>
          <p14:tracePt t="111808" x="10514013" y="3616325"/>
          <p14:tracePt t="111815" x="10526713" y="3603625"/>
          <p14:tracePt t="111823" x="10526713" y="3579813"/>
          <p14:tracePt t="111831" x="10526713" y="3567113"/>
          <p14:tracePt t="111839" x="10539413" y="3554413"/>
          <p14:tracePt t="111847" x="10539413" y="3529013"/>
          <p14:tracePt t="111856" x="10552113" y="3516313"/>
          <p14:tracePt t="111863" x="10552113" y="3503613"/>
          <p14:tracePt t="111877" x="10552113" y="3490913"/>
          <p14:tracePt t="111889" x="10552113" y="3479800"/>
          <p14:tracePt t="112248" x="10552113" y="3490913"/>
          <p14:tracePt t="112264" x="10552113" y="3516313"/>
          <p14:tracePt t="112398" x="10552113" y="3529013"/>
          <p14:tracePt t="112406" x="10577513" y="3541713"/>
          <p14:tracePt t="112416" x="10590213" y="3554413"/>
          <p14:tracePt t="112422" x="10602913" y="3579813"/>
          <p14:tracePt t="112430" x="10614025" y="3579813"/>
          <p14:tracePt t="112442" x="10626725" y="3603625"/>
          <p14:tracePt t="112446" x="10652125" y="3616325"/>
          <p14:tracePt t="112454" x="10664825" y="3641725"/>
          <p14:tracePt t="112459" x="10690225" y="3654425"/>
          <p14:tracePt t="112470" x="10702925" y="3667125"/>
          <p14:tracePt t="112476" x="10715625" y="3692525"/>
          <p14:tracePt t="112486" x="10726738" y="3703638"/>
          <p14:tracePt t="112492" x="10752138" y="3716338"/>
          <p14:tracePt t="112507" x="10764838" y="3729038"/>
          <p14:tracePt t="112524" x="10764838" y="3741738"/>
          <p14:tracePt t="112537" x="10777538" y="3754438"/>
          <p14:tracePt t="112554" x="10777538" y="3767138"/>
          <p14:tracePt t="112577" x="10790238" y="3779838"/>
          <p14:tracePt t="112586" x="10790238" y="3792538"/>
          <p14:tracePt t="112639" x="10790238" y="3803650"/>
          <p14:tracePt t="112912" x="10802938" y="3803650"/>
          <p14:tracePt t="112918" x="10815638" y="3803650"/>
          <p14:tracePt t="112928" x="10839450" y="3792538"/>
          <p14:tracePt t="112935" x="10852150" y="3767138"/>
          <p14:tracePt t="112942" x="10877550" y="3754438"/>
          <p14:tracePt t="112954" x="10890250" y="3729038"/>
          <p14:tracePt t="112958" x="10915650" y="3692525"/>
          <p14:tracePt t="112966" x="10928350" y="3654425"/>
          <p14:tracePt t="112973" x="10952163" y="3629025"/>
          <p14:tracePt t="112981" x="10952163" y="3603625"/>
          <p14:tracePt t="112987" x="10964863" y="3579813"/>
          <p14:tracePt t="112995" x="10977563" y="3567113"/>
          <p14:tracePt t="113003" x="10977563" y="3541713"/>
          <p14:tracePt t="113011" x="10977563" y="3529013"/>
          <p14:tracePt t="113020" x="10977563" y="3516313"/>
          <p14:tracePt t="113027" x="10977563" y="3503613"/>
          <p14:tracePt t="113036" x="10977563" y="3479800"/>
          <p14:tracePt t="113043" x="10964863" y="3467100"/>
          <p14:tracePt t="113052" x="10952163" y="3441700"/>
          <p14:tracePt t="113057" x="10939463" y="3429000"/>
          <p14:tracePt t="113065" x="10915650" y="3403600"/>
          <p14:tracePt t="113074" x="10902950" y="3367088"/>
          <p14:tracePt t="113081" x="10877550" y="3328988"/>
          <p14:tracePt t="113089" x="10864850" y="3316288"/>
          <p14:tracePt t="113097" x="10839450" y="3290888"/>
          <p14:tracePt t="113106" x="10828338" y="3278188"/>
          <p14:tracePt t="113111" x="10815638" y="3267075"/>
          <p14:tracePt t="113119" x="10802938" y="3254375"/>
          <p14:tracePt t="113127" x="10790238" y="3254375"/>
          <p14:tracePt t="113143" x="10777538" y="3254375"/>
          <p14:tracePt t="113194" x="10764838" y="3254375"/>
          <p14:tracePt t="113202" x="10739438" y="3241675"/>
          <p14:tracePt t="113211" x="10726738" y="3228975"/>
          <p14:tracePt t="113219" x="10702925" y="3228975"/>
          <p14:tracePt t="113225" x="10677525" y="3228975"/>
          <p14:tracePt t="113235" x="10639425" y="3216275"/>
          <p14:tracePt t="113241" x="10614025" y="3216275"/>
          <p14:tracePt t="113247" x="10552113" y="3203575"/>
          <p14:tracePt t="113255" x="10526713" y="3203575"/>
          <p14:tracePt t="113263" x="10502900" y="3203575"/>
          <p14:tracePt t="113271" x="10477500" y="3203575"/>
          <p14:tracePt t="113279" x="10452100" y="3203575"/>
          <p14:tracePt t="113287" x="10426700" y="3203575"/>
          <p14:tracePt t="113295" x="10401300" y="3203575"/>
          <p14:tracePt t="113303" x="10390188" y="3203575"/>
          <p14:tracePt t="113309" x="10364788" y="3203575"/>
          <p14:tracePt t="113319" x="10339388" y="3203575"/>
          <p14:tracePt t="113325" x="10313988" y="3203575"/>
          <p14:tracePt t="113336" x="10288588" y="3203575"/>
          <p14:tracePt t="113341" x="10252075" y="3190875"/>
          <p14:tracePt t="113352" x="10226675" y="3178175"/>
          <p14:tracePt t="113357" x="10188575" y="3165475"/>
          <p14:tracePt t="113365" x="10126663" y="3154363"/>
          <p14:tracePt t="113373" x="10075863" y="3128963"/>
          <p14:tracePt t="113379" x="10013950" y="3103563"/>
          <p14:tracePt t="113387" x="9952038" y="3078163"/>
          <p14:tracePt t="113395" x="9875838" y="3065463"/>
          <p14:tracePt t="113403" x="9826625" y="3065463"/>
          <p14:tracePt t="113411" x="9763125" y="3054350"/>
          <p14:tracePt t="113419" x="9701213" y="3054350"/>
          <p14:tracePt t="113427" x="9637713" y="3028950"/>
          <p14:tracePt t="113436" x="9613900" y="3028950"/>
          <p14:tracePt t="113441" x="9588500" y="3028950"/>
          <p14:tracePt t="113452" x="9575800" y="3028950"/>
          <p14:tracePt t="113457" x="9563100" y="3028950"/>
          <p14:tracePt t="113465" x="9550400" y="3041650"/>
          <p14:tracePt t="113481" x="9537700" y="3041650"/>
          <p14:tracePt t="113489" x="9537700" y="3065463"/>
          <p14:tracePt t="113497" x="9525000" y="3078163"/>
          <p14:tracePt t="113505" x="9513888" y="3090863"/>
          <p14:tracePt t="113511" x="9501188" y="3128963"/>
          <p14:tracePt t="113519" x="9488488" y="3141663"/>
          <p14:tracePt t="113527" x="9475788" y="3178175"/>
          <p14:tracePt t="113536" x="9463088" y="3203575"/>
          <p14:tracePt t="113543" x="9450388" y="3241675"/>
          <p14:tracePt t="113552" x="9437688" y="3254375"/>
          <p14:tracePt t="113559" x="9437688" y="3278188"/>
          <p14:tracePt t="113569" x="9437688" y="3303588"/>
          <p14:tracePt t="113574" x="9424988" y="3328988"/>
          <p14:tracePt t="113581" x="9424988" y="3341688"/>
          <p14:tracePt t="113590" x="9424988" y="3354388"/>
          <p14:tracePt t="113597" x="9424988" y="3378200"/>
          <p14:tracePt t="113605" x="9424988" y="3390900"/>
          <p14:tracePt t="113613" x="9424988" y="3403600"/>
          <p14:tracePt t="113622" x="9437688" y="3429000"/>
          <p14:tracePt t="113629" x="9450388" y="3454400"/>
          <p14:tracePt t="113636" x="9463088" y="3479800"/>
          <p14:tracePt t="113643" x="9463088" y="3503613"/>
          <p14:tracePt t="113653" x="9488488" y="3529013"/>
          <p14:tracePt t="113659" x="9488488" y="3541713"/>
          <p14:tracePt t="113669" x="9501188" y="3554413"/>
          <p14:tracePt t="113675" x="9513888" y="3579813"/>
          <p14:tracePt t="113685" x="9513888" y="3590925"/>
          <p14:tracePt t="113691" x="9513888" y="3603625"/>
          <p14:tracePt t="113702" x="9525000" y="3616325"/>
          <p14:tracePt t="113705" x="9537700" y="3629025"/>
          <p14:tracePt t="113713" x="9550400" y="3641725"/>
          <p14:tracePt t="113722" x="9550400" y="3654425"/>
          <p14:tracePt t="113729" x="9575800" y="3654425"/>
          <p14:tracePt t="113737" x="9588500" y="3667125"/>
          <p14:tracePt t="113745" x="9613900" y="3679825"/>
          <p14:tracePt t="113753" x="9626600" y="3692525"/>
          <p14:tracePt t="113761" x="9688513" y="3692525"/>
          <p14:tracePt t="113769" x="9739313" y="3716338"/>
          <p14:tracePt t="113775" x="9826625" y="3741738"/>
          <p14:tracePt t="113786" x="9926638" y="3767138"/>
          <p14:tracePt t="113791" x="10026650" y="3779838"/>
          <p14:tracePt t="113802" x="10113963" y="3792538"/>
          <p14:tracePt t="113808" x="10213975" y="3816350"/>
          <p14:tracePt t="113815" x="10313988" y="3816350"/>
          <p14:tracePt t="113823" x="10414000" y="3841750"/>
          <p14:tracePt t="113829" x="10514013" y="3841750"/>
          <p14:tracePt t="113837" x="10590213" y="3841750"/>
          <p14:tracePt t="113845" x="10677525" y="3841750"/>
          <p14:tracePt t="113853" x="10739438" y="3854450"/>
          <p14:tracePt t="113861" x="10802938" y="3867150"/>
          <p14:tracePt t="113869" x="10839450" y="3867150"/>
          <p14:tracePt t="113877" x="10864850" y="3867150"/>
          <p14:tracePt t="113886" x="10877550" y="3867150"/>
          <p14:tracePt t="114158" x="10890250" y="3854450"/>
          <p14:tracePt t="114164" x="10915650" y="3841750"/>
          <p14:tracePt t="114176" x="10928350" y="3841750"/>
          <p14:tracePt t="114180" x="10939463" y="3841750"/>
          <p14:tracePt t="114189" x="10964863" y="3829050"/>
          <p14:tracePt t="114195" x="10977563" y="3803650"/>
          <p14:tracePt t="114204" x="10990263" y="3803650"/>
          <p14:tracePt t="114222" x="11015663" y="3792538"/>
          <p14:tracePt t="114225" x="11015663" y="3779838"/>
          <p14:tracePt t="114236" x="11028363" y="3767138"/>
          <p14:tracePt t="114242" x="11041063" y="3741738"/>
          <p14:tracePt t="114253" x="11064875" y="3729038"/>
          <p14:tracePt t="114258" x="11064875" y="3716338"/>
          <p14:tracePt t="114266" x="11077575" y="3703638"/>
          <p14:tracePt t="114273" x="11102975" y="3692525"/>
          <p14:tracePt t="114281" x="11115675" y="3667125"/>
          <p14:tracePt t="114289" x="11128375" y="3654425"/>
          <p14:tracePt t="114295" x="11141075" y="3641725"/>
          <p14:tracePt t="114303" x="11164888" y="3616325"/>
          <p14:tracePt t="114311" x="11177588" y="3603625"/>
          <p14:tracePt t="114320" x="11177588" y="3590925"/>
          <p14:tracePt t="114327" x="11190288" y="3590925"/>
          <p14:tracePt t="114336" x="11190288" y="3567113"/>
          <p14:tracePt t="114353" x="11202988" y="3554413"/>
          <p14:tracePt t="114366" x="11202988" y="3541713"/>
          <p14:tracePt t="114373" x="11202988" y="3529013"/>
          <p14:tracePt t="114381" x="11202988" y="3516313"/>
          <p14:tracePt t="114389" x="11215688" y="3490913"/>
          <p14:tracePt t="114397" x="11215688" y="3479800"/>
          <p14:tracePt t="114405" x="11228388" y="3441700"/>
          <p14:tracePt t="114413" x="11228388" y="3429000"/>
          <p14:tracePt t="114420" x="11228388" y="3390900"/>
          <p14:tracePt t="114427" x="11228388" y="3367088"/>
          <p14:tracePt t="114436" x="11228388" y="3354388"/>
          <p14:tracePt t="114443" x="11228388" y="3341688"/>
          <p14:tracePt t="114452" x="11228388" y="3328988"/>
          <p14:tracePt t="114459" x="11228388" y="3316288"/>
          <p14:tracePt t="114469" x="11228388" y="3303588"/>
          <p14:tracePt t="114487" x="11228388" y="3290888"/>
          <p14:tracePt t="114506" x="11228388" y="3278188"/>
          <p14:tracePt t="114513" x="11228388" y="3267075"/>
          <p14:tracePt t="114522" x="11228388" y="3254375"/>
          <p14:tracePt t="114529" x="11228388" y="3241675"/>
          <p14:tracePt t="114537" x="11202988" y="3228975"/>
          <p14:tracePt t="114545" x="11190288" y="3203575"/>
          <p14:tracePt t="114553" x="11164888" y="3190875"/>
          <p14:tracePt t="114559" x="11153775" y="3165475"/>
          <p14:tracePt t="114569" x="11141075" y="3154363"/>
          <p14:tracePt t="114575" x="11115675" y="3128963"/>
          <p14:tracePt t="114586" x="11090275" y="3116263"/>
          <p14:tracePt t="114591" x="11064875" y="3103563"/>
          <p14:tracePt t="114602" x="11028363" y="3090863"/>
          <p14:tracePt t="114607" x="10964863" y="3065463"/>
          <p14:tracePt t="114616" x="10915650" y="3041650"/>
          <p14:tracePt t="114621" x="10864850" y="3028950"/>
          <p14:tracePt t="114629" x="10828338" y="3028950"/>
          <p14:tracePt t="114637" x="10777538" y="3003550"/>
          <p14:tracePt t="114645" x="10752138" y="2990850"/>
          <p14:tracePt t="114653" x="10715625" y="2978150"/>
          <p14:tracePt t="114661" x="10690225" y="2978150"/>
          <p14:tracePt t="114670" x="10664825" y="2978150"/>
          <p14:tracePt t="114677" x="10626725" y="2978150"/>
          <p14:tracePt t="114685" x="10590213" y="2978150"/>
          <p14:tracePt t="114691" x="10526713" y="2978150"/>
          <p14:tracePt t="114702" x="10452100" y="3003550"/>
          <p14:tracePt t="114707" x="10390188" y="3016250"/>
          <p14:tracePt t="114716" x="10326688" y="3041650"/>
          <p14:tracePt t="114723" x="10252075" y="3065463"/>
          <p14:tracePt t="114731" x="10201275" y="3078163"/>
          <p14:tracePt t="114740" x="10139363" y="3103563"/>
          <p14:tracePt t="114745" x="10101263" y="3128963"/>
          <p14:tracePt t="114753" x="10075863" y="3141663"/>
          <p14:tracePt t="114761" x="10052050" y="3165475"/>
          <p14:tracePt t="114770" x="10039350" y="3178175"/>
          <p14:tracePt t="114777" x="10026650" y="3190875"/>
          <p14:tracePt t="114786" x="10001250" y="3203575"/>
          <p14:tracePt t="114793" x="9988550" y="3228975"/>
          <p14:tracePt t="114802" x="9975850" y="3254375"/>
          <p14:tracePt t="114809" x="9963150" y="3267075"/>
          <p14:tracePt t="114816" x="9963150" y="3290888"/>
          <p14:tracePt t="114823" x="9952038" y="3316288"/>
          <p14:tracePt t="114831" x="9952038" y="3341688"/>
          <p14:tracePt t="114839" x="9952038" y="3354388"/>
          <p14:tracePt t="114847" x="9952038" y="3390900"/>
          <p14:tracePt t="114855" x="9939338" y="3416300"/>
          <p14:tracePt t="114863" x="9939338" y="3441700"/>
          <p14:tracePt t="114872" x="9939338" y="3479800"/>
          <p14:tracePt t="114877" x="9939338" y="3503613"/>
          <p14:tracePt t="114886" x="9939338" y="3529013"/>
          <p14:tracePt t="114893" x="9939338" y="3554413"/>
          <p14:tracePt t="114903" x="9939338" y="3567113"/>
          <p14:tracePt t="114909" x="9952038" y="3579813"/>
          <p14:tracePt t="114918" x="9975850" y="3603625"/>
          <p14:tracePt t="114935" x="9988550" y="3616325"/>
          <p14:tracePt t="114940" x="10001250" y="3616325"/>
          <p14:tracePt t="114955" x="10026650" y="3641725"/>
          <p14:tracePt t="114963" x="10039350" y="3641725"/>
          <p14:tracePt t="114971" x="10052050" y="3641725"/>
          <p14:tracePt t="114979" x="10088563" y="3641725"/>
          <p14:tracePt t="114988" x="10139363" y="3654425"/>
          <p14:tracePt t="114995" x="10201275" y="3654425"/>
          <p14:tracePt t="115003" x="10277475" y="3654425"/>
          <p14:tracePt t="115009" x="10339388" y="3654425"/>
          <p14:tracePt t="115019" x="10401300" y="3654425"/>
          <p14:tracePt t="115025" x="10477500" y="3654425"/>
          <p14:tracePt t="115036" x="10552113" y="3641725"/>
          <p14:tracePt t="115041" x="10614025" y="3616325"/>
          <p14:tracePt t="115052" x="10690225" y="3590925"/>
          <p14:tracePt t="115057" x="10752138" y="3579813"/>
          <p14:tracePt t="115066" x="10815638" y="3554413"/>
          <p14:tracePt t="115071" x="10890250" y="3529013"/>
          <p14:tracePt t="115079" x="10964863" y="3503613"/>
          <p14:tracePt t="115087" x="11015663" y="3479800"/>
          <p14:tracePt t="115095" x="11077575" y="3454400"/>
          <p14:tracePt t="115103" x="11141075" y="3416300"/>
          <p14:tracePt t="115111" x="11177588" y="3403600"/>
          <p14:tracePt t="115119" x="11202988" y="3378200"/>
          <p14:tracePt t="115127" x="11228388" y="3367088"/>
          <p14:tracePt t="115136" x="11241088" y="3341688"/>
          <p14:tracePt t="115142" x="11253788" y="3328988"/>
          <p14:tracePt t="115152" x="11266488" y="3316288"/>
          <p14:tracePt t="115157" x="11277600" y="3316288"/>
          <p14:tracePt t="115173" x="11290300" y="3316288"/>
          <p14:tracePt t="115356" x="11303000" y="3316288"/>
          <p14:tracePt t="116194" x="11290300" y="3303588"/>
          <p14:tracePt t="116202" x="11241088" y="3278188"/>
          <p14:tracePt t="116211" x="11153775" y="3267075"/>
          <p14:tracePt t="116218" x="11064875" y="3241675"/>
          <p14:tracePt t="116230" x="10939463" y="3216275"/>
          <p14:tracePt t="116234" x="10828338" y="3190875"/>
          <p14:tracePt t="116241" x="10677525" y="3178175"/>
          <p14:tracePt t="116251" x="10539413" y="3178175"/>
          <p14:tracePt t="116257" x="10390188" y="3154363"/>
          <p14:tracePt t="116263" x="10239375" y="3141663"/>
          <p14:tracePt t="116271" x="10088563" y="3116263"/>
          <p14:tracePt t="116279" x="9939338" y="3103563"/>
          <p14:tracePt t="116287" x="9813925" y="3103563"/>
          <p14:tracePt t="116295" x="9726613" y="3078163"/>
          <p14:tracePt t="116303" x="9637713" y="3054350"/>
          <p14:tracePt t="116311" x="9563100" y="3054350"/>
          <p14:tracePt t="116319" x="9488488" y="3054350"/>
          <p14:tracePt t="116325" x="9437688" y="3054350"/>
          <p14:tracePt t="116334" x="9401175" y="3054350"/>
          <p14:tracePt t="116341" x="9363075" y="3054350"/>
          <p14:tracePt t="116351" x="9324975" y="3041650"/>
          <p14:tracePt t="116357" x="9312275" y="3041650"/>
          <p14:tracePt t="116368" x="9301163" y="3041650"/>
          <p14:tracePt t="116498" x="9275763" y="3054350"/>
          <p14:tracePt t="116506" x="9263063" y="3078163"/>
          <p14:tracePt t="116514" x="9237663" y="3116263"/>
          <p14:tracePt t="116521" x="9237663" y="3128963"/>
          <p14:tracePt t="116528" x="9224963" y="3154363"/>
          <p14:tracePt t="116538" x="9212263" y="3190875"/>
          <p14:tracePt t="116544" x="9212263" y="3216275"/>
          <p14:tracePt t="116552" x="9212263" y="3254375"/>
          <p14:tracePt t="116559" x="9212263" y="3267075"/>
          <p14:tracePt t="116569" x="9212263" y="3278188"/>
          <p14:tracePt t="116575" x="9212263" y="3290888"/>
          <p14:tracePt t="116582" x="9212263" y="3316288"/>
          <p14:tracePt t="116589" x="9212263" y="3328988"/>
          <p14:tracePt t="116597" x="9212263" y="3341688"/>
          <p14:tracePt t="116613" x="9212263" y="3354388"/>
          <p14:tracePt t="116622" x="9212263" y="3367088"/>
          <p14:tracePt t="116629" x="9212263" y="3378200"/>
          <p14:tracePt t="116638" x="9212263" y="3390900"/>
          <p14:tracePt t="116645" x="9212263" y="3416300"/>
          <p14:tracePt t="116659" x="9212263" y="3429000"/>
          <p14:tracePt t="116669" x="9212263" y="3441700"/>
          <p14:tracePt t="116679" x="9212263" y="3454400"/>
          <p14:tracePt t="116766" x="9212263" y="3467100"/>
          <p14:tracePt t="117060" x="9212263" y="3441700"/>
          <p14:tracePt t="117068" x="9212263" y="3429000"/>
          <p14:tracePt t="117077" x="9237663" y="3416300"/>
          <p14:tracePt t="117088" x="9237663" y="3390900"/>
          <p14:tracePt t="117092" x="9237663" y="3378200"/>
          <p14:tracePt t="117104" x="9250363" y="3367088"/>
          <p14:tracePt t="117106" x="9250363" y="3341688"/>
          <p14:tracePt t="117113" x="9263063" y="3328988"/>
          <p14:tracePt t="117122" x="9275763" y="3316288"/>
          <p14:tracePt t="117129" x="9288463" y="3290888"/>
          <p14:tracePt t="117137" x="9288463" y="3278188"/>
          <p14:tracePt t="117145" x="9301163" y="3267075"/>
          <p14:tracePt t="117153" x="9312275" y="3241675"/>
          <p14:tracePt t="117162" x="9324975" y="3228975"/>
          <p14:tracePt t="117169" x="9324975" y="3203575"/>
          <p14:tracePt t="117175" x="9324975" y="3190875"/>
          <p14:tracePt t="117185" x="9337675" y="3190875"/>
          <p14:tracePt t="117202" x="9350375" y="3178175"/>
          <p14:tracePt t="117207" x="9350375" y="3165475"/>
          <p14:tracePt t="117221" x="9375775" y="3154363"/>
          <p14:tracePt t="117223" x="9388475" y="3141663"/>
          <p14:tracePt t="117232" x="9413875" y="3141663"/>
          <p14:tracePt t="117237" x="9450388" y="3128963"/>
          <p14:tracePt t="117245" x="9475788" y="3128963"/>
          <p14:tracePt t="117253" x="9525000" y="3116263"/>
          <p14:tracePt t="117262" x="9588500" y="3103563"/>
          <p14:tracePt t="117269" x="9626600" y="3090863"/>
          <p14:tracePt t="117277" x="9650413" y="3078163"/>
          <p14:tracePt t="117286" x="9675813" y="3078163"/>
          <p14:tracePt t="117293" x="9688513" y="3078163"/>
          <p14:tracePt t="117302" x="9701213" y="3078163"/>
          <p14:tracePt t="117307" x="9713913" y="3078163"/>
          <p14:tracePt t="117318" x="9739313" y="3078163"/>
          <p14:tracePt t="117323" x="9750425" y="3078163"/>
          <p14:tracePt t="117331" x="9763125" y="3078163"/>
          <p14:tracePt t="117347" x="9775825" y="3078163"/>
          <p14:tracePt t="117355" x="9801225" y="3090863"/>
          <p14:tracePt t="117422" x="9813925" y="3090863"/>
          <p14:tracePt t="117433" x="9813925" y="3103563"/>
          <p14:tracePt t="117448" x="9813925" y="3128963"/>
          <p14:tracePt t="117464" x="9813925" y="3141663"/>
          <p14:tracePt t="117472" x="9813925" y="3165475"/>
          <p14:tracePt t="117487" x="9813925" y="3190875"/>
          <p14:tracePt t="117495" x="9813925" y="3203575"/>
          <p14:tracePt t="117502" x="9788525" y="3216275"/>
          <p14:tracePt t="117509" x="9788525" y="3228975"/>
          <p14:tracePt t="117518" x="9775825" y="3241675"/>
          <p14:tracePt t="117535" x="9775825" y="3254375"/>
          <p14:tracePt t="117575" x="9763125" y="3254375"/>
          <p14:tracePt t="117587" x="9763125" y="3267075"/>
          <p14:tracePt t="117650" x="9763125" y="3278188"/>
          <p14:tracePt t="117658" x="9763125" y="3290888"/>
          <p14:tracePt t="117667" x="9775825" y="3303588"/>
          <p14:tracePt t="117674" x="9813925" y="3316288"/>
          <p14:tracePt t="117682" x="9888538" y="3341688"/>
          <p14:tracePt t="117690" x="9975850" y="3367088"/>
          <p14:tracePt t="117695" x="10075863" y="3378200"/>
          <p14:tracePt t="117703" x="10177463" y="3390900"/>
          <p14:tracePt t="117711" x="10288588" y="3403600"/>
          <p14:tracePt t="117719" x="10439400" y="3403600"/>
          <p14:tracePt t="117727" x="10590213" y="3403600"/>
          <p14:tracePt t="117736" x="10739438" y="3403600"/>
          <p14:tracePt t="117743" x="10864850" y="3403600"/>
          <p14:tracePt t="117752" x="11002963" y="3403600"/>
          <p14:tracePt t="117759" x="11164888" y="3378200"/>
          <p14:tracePt t="117768" x="11266488" y="3341688"/>
          <p14:tracePt t="117773" x="11328400" y="3316288"/>
          <p14:tracePt t="117782" x="11403013" y="3290888"/>
          <p14:tracePt t="117790" x="11503025" y="3267075"/>
          <p14:tracePt t="117797" x="11615738" y="3228975"/>
          <p14:tracePt t="117805" x="11679238" y="3203575"/>
          <p14:tracePt t="117813" x="11741150" y="3190875"/>
          <p14:tracePt t="117821" x="11766550" y="3178175"/>
          <p14:tracePt t="117827" x="11779250" y="3178175"/>
          <p14:tracePt t="117836" x="11791950" y="3178175"/>
          <p14:tracePt t="117863" x="11804650" y="3178175"/>
          <p14:tracePt t="117934" x="11804650" y="3165475"/>
          <p14:tracePt t="117942" x="11804650" y="3154363"/>
          <p14:tracePt t="117950" x="11779250" y="3141663"/>
          <p14:tracePt t="117956" x="11753850" y="3128963"/>
          <p14:tracePt t="117964" x="11715750" y="3103563"/>
          <p14:tracePt t="117972" x="11641138" y="3078163"/>
          <p14:tracePt t="117980" x="11553825" y="3054350"/>
          <p14:tracePt t="117988" x="11453813" y="3028950"/>
          <p14:tracePt t="117996" x="11353800" y="3003550"/>
          <p14:tracePt t="118004" x="11241088" y="2965450"/>
          <p14:tracePt t="118012" x="11177588" y="2952750"/>
          <p14:tracePt t="118018" x="11102975" y="2928938"/>
          <p14:tracePt t="118025" x="11028363" y="2928938"/>
          <p14:tracePt t="118035" x="10964863" y="2928938"/>
          <p14:tracePt t="118041" x="10902950" y="2928938"/>
          <p14:tracePt t="118051" x="10828338" y="2928938"/>
          <p14:tracePt t="118057" x="10764838" y="2928938"/>
          <p14:tracePt t="118068" x="10690225" y="2928938"/>
          <p14:tracePt t="118073" x="10614025" y="2952750"/>
          <p14:tracePt t="118082" x="10552113" y="2965450"/>
          <p14:tracePt t="118087" x="10477500" y="2990850"/>
          <p14:tracePt t="118095" x="10390188" y="3003550"/>
          <p14:tracePt t="118103" x="10301288" y="3028950"/>
          <p14:tracePt t="118111" x="10226675" y="3054350"/>
          <p14:tracePt t="118119" x="10164763" y="3065463"/>
          <p14:tracePt t="118127" x="10101263" y="3090863"/>
          <p14:tracePt t="118135" x="10052050" y="3090863"/>
          <p14:tracePt t="118143" x="10013950" y="3103563"/>
          <p14:tracePt t="118151" x="9952038" y="3116263"/>
          <p14:tracePt t="118157" x="9939338" y="3128963"/>
          <p14:tracePt t="118168" x="9926638" y="3141663"/>
          <p14:tracePt t="118174" x="9913938" y="3154363"/>
          <p14:tracePt t="118182" x="9901238" y="3154363"/>
          <p14:tracePt t="118189" x="9875838" y="3178175"/>
          <p14:tracePt t="118206" x="9863138" y="3190875"/>
          <p14:tracePt t="118211" x="9839325" y="3203575"/>
          <p14:tracePt t="118220" x="9826625" y="3216275"/>
          <p14:tracePt t="118227" x="9801225" y="3228975"/>
          <p14:tracePt t="118236" x="9788525" y="3241675"/>
          <p14:tracePt t="118243" x="9775825" y="3241675"/>
          <p14:tracePt t="118252" x="9750425" y="3254375"/>
          <p14:tracePt t="118279" x="9739313" y="3254375"/>
          <p14:tracePt t="118293" x="9713913" y="3254375"/>
          <p14:tracePt t="118302" x="9701213" y="3254375"/>
          <p14:tracePt t="118309" x="9688513" y="3267075"/>
          <p14:tracePt t="118318" x="9675813" y="3267075"/>
          <p14:tracePt t="118325" x="9637713" y="3267075"/>
          <p14:tracePt t="118335" x="9626600" y="3267075"/>
          <p14:tracePt t="118341" x="9613900" y="3267075"/>
          <p14:tracePt t="118347" x="9601200" y="3267075"/>
          <p14:tracePt t="118355" x="9575800" y="3267075"/>
          <p14:tracePt t="118363" x="9563100" y="3267075"/>
          <p14:tracePt t="118371" x="9550400" y="3267075"/>
          <p14:tracePt t="118379" x="9537700" y="3267075"/>
          <p14:tracePt t="118387" x="9525000" y="3267075"/>
          <p14:tracePt t="118395" x="9513888" y="3267075"/>
          <p14:tracePt t="118404" x="9488488" y="3267075"/>
          <p14:tracePt t="118409" x="9475788" y="3267075"/>
          <p14:tracePt t="118418" x="9463088" y="3267075"/>
          <p14:tracePt t="118425" x="9450388" y="3267075"/>
          <p14:tracePt t="118435" x="9424988" y="3267075"/>
          <p14:tracePt t="118441" x="9413875" y="3267075"/>
          <p14:tracePt t="118451" x="9401175" y="3267075"/>
          <p14:tracePt t="118457" x="9375775" y="3241675"/>
          <p14:tracePt t="118468" x="9363075" y="3241675"/>
          <p14:tracePt t="118542" x="9350375" y="3241675"/>
          <p14:tracePt t="118744" x="9363075" y="3254375"/>
          <p14:tracePt t="118752" x="9463088" y="3328988"/>
          <p14:tracePt t="118760" x="9550400" y="3378200"/>
          <p14:tracePt t="118769" x="9626600" y="3441700"/>
          <p14:tracePt t="118776" x="9688513" y="3503613"/>
          <p14:tracePt t="118784" x="9750425" y="3567113"/>
          <p14:tracePt t="118792" x="9826625" y="3603625"/>
          <p14:tracePt t="118801" x="9875838" y="3616325"/>
          <p14:tracePt t="118805" x="9926638" y="3654425"/>
          <p14:tracePt t="118813" x="9939338" y="3667125"/>
          <p14:tracePt t="118822" x="9952038" y="3679825"/>
          <p14:tracePt t="118829" x="9975850" y="3692525"/>
          <p14:tracePt t="118838" x="9988550" y="3703638"/>
          <p14:tracePt t="118845" x="10013950" y="3716338"/>
          <p14:tracePt t="118853" x="10026650" y="3729038"/>
          <p14:tracePt t="118861" x="10039350" y="3741738"/>
          <p14:tracePt t="118869" x="10064750" y="3754438"/>
          <p14:tracePt t="118875" x="10075863" y="3779838"/>
          <p14:tracePt t="118885" x="10101263" y="3792538"/>
          <p14:tracePt t="118891" x="10113963" y="3792538"/>
          <p14:tracePt t="118902" x="10126663" y="3792538"/>
          <p14:tracePt t="118907" x="10152063" y="3792538"/>
          <p14:tracePt t="118919" x="10164763" y="3792538"/>
          <p14:tracePt t="118923" x="10177463" y="3792538"/>
          <p14:tracePt t="118929" x="10188575" y="3792538"/>
          <p14:tracePt t="118937" x="10213975" y="3792538"/>
          <p14:tracePt t="118945" x="10226675" y="3792538"/>
          <p14:tracePt t="118953" x="10252075" y="3767138"/>
          <p14:tracePt t="118961" x="10277475" y="3767138"/>
          <p14:tracePt t="118969" x="10301288" y="3741738"/>
          <p14:tracePt t="118977" x="10313988" y="3729038"/>
          <p14:tracePt t="118985" x="10352088" y="3716338"/>
          <p14:tracePt t="118993" x="10364788" y="3703638"/>
          <p14:tracePt t="119000" x="10377488" y="3703638"/>
          <p14:tracePt t="119007" x="10401300" y="3692525"/>
          <p14:tracePt t="119017" x="10414000" y="3679825"/>
          <p14:tracePt t="119023" x="10426700" y="3679825"/>
          <p14:tracePt t="119031" x="10452100" y="3679825"/>
          <p14:tracePt t="119039" x="10464800" y="3679825"/>
          <p14:tracePt t="119047" x="10490200" y="3679825"/>
          <p14:tracePt t="119055" x="10514013" y="3679825"/>
          <p14:tracePt t="119061" x="10577513" y="3679825"/>
          <p14:tracePt t="119069" x="10690225" y="3703638"/>
          <p14:tracePt t="119077" x="10802938" y="3716338"/>
          <p14:tracePt t="119085" x="10928350" y="3741738"/>
          <p14:tracePt t="119093" x="11028363" y="3754438"/>
          <p14:tracePt t="119101" x="11115675" y="3767138"/>
          <p14:tracePt t="119109" x="11215688" y="3803650"/>
          <p14:tracePt t="119117" x="11303000" y="3803650"/>
          <p14:tracePt t="119125" x="11366500" y="3803650"/>
          <p14:tracePt t="119132" x="11441113" y="3803650"/>
          <p14:tracePt t="119139" x="11490325" y="3792538"/>
          <p14:tracePt t="119147" x="11528425" y="3767138"/>
          <p14:tracePt t="119155" x="11553825" y="3767138"/>
          <p14:tracePt t="119163" x="11579225" y="3754438"/>
          <p14:tracePt t="119171" x="11591925" y="3741738"/>
          <p14:tracePt t="119179" x="11615738" y="3716338"/>
          <p14:tracePt t="119187" x="11628438" y="3703638"/>
          <p14:tracePt t="119193" x="11653838" y="3692525"/>
          <p14:tracePt t="119201" x="11666538" y="3667125"/>
          <p14:tracePt t="119209" x="11679238" y="3654425"/>
          <p14:tracePt t="119218" x="11703050" y="3629025"/>
          <p14:tracePt t="119225" x="11715750" y="3616325"/>
          <p14:tracePt t="119234" x="11741150" y="3603625"/>
          <p14:tracePt t="119241" x="11741150" y="3579813"/>
          <p14:tracePt t="119257" x="11753850" y="3554413"/>
          <p14:tracePt t="119263" x="11753850" y="3541713"/>
          <p14:tracePt t="119271" x="11753850" y="3529013"/>
          <p14:tracePt t="119279" x="11753850" y="3516313"/>
          <p14:tracePt t="119287" x="11753850" y="3503613"/>
          <p14:tracePt t="119295" x="11766550" y="3490913"/>
          <p14:tracePt t="119303" x="11766550" y="3479800"/>
          <p14:tracePt t="119311" x="11779250" y="3467100"/>
          <p14:tracePt t="119319" x="11779250" y="3454400"/>
          <p14:tracePt t="119325" x="11791950" y="3429000"/>
          <p14:tracePt t="119334" x="11815763" y="3416300"/>
          <p14:tracePt t="119341" x="11815763" y="3390900"/>
          <p14:tracePt t="119350" x="11828463" y="3378200"/>
          <p14:tracePt t="119357" x="11841163" y="3367088"/>
          <p14:tracePt t="119367" x="11841163" y="3354388"/>
          <p14:tracePt t="119470" x="11853863" y="3354388"/>
          <p14:tracePt t="119483" x="11853863" y="3341688"/>
          <p14:tracePt t="119490" x="11853863" y="3328988"/>
          <p14:tracePt t="119499" x="11866563" y="3328988"/>
          <p14:tracePt t="119766" x="11879263" y="3267075"/>
          <p14:tracePt t="119775" x="11904663" y="3190875"/>
          <p14:tracePt t="119782" x="11917363" y="3128963"/>
          <p14:tracePt t="119788" x="11917363" y="3054350"/>
          <p14:tracePt t="119796" x="11917363" y="2990850"/>
          <p14:tracePt t="119805" x="11917363" y="2916238"/>
          <p14:tracePt t="119811" x="11917363" y="2852738"/>
          <p14:tracePt t="119819" x="11917363" y="2765425"/>
          <p14:tracePt t="119827" x="11917363" y="2690813"/>
          <p14:tracePt t="119835" x="11917363" y="2627313"/>
          <p14:tracePt t="119843" x="11917363" y="2552700"/>
          <p14:tracePt t="119851" x="11917363" y="2490788"/>
          <p14:tracePt t="119857" x="11891963" y="2414588"/>
          <p14:tracePt t="119867" x="11853863" y="2327275"/>
          <p14:tracePt t="119873" x="11828463" y="2252663"/>
          <p14:tracePt t="119882" x="11791950" y="2165350"/>
          <p14:tracePt t="119890" x="11766550" y="2089150"/>
          <p14:tracePt t="119897" x="11741150" y="2027238"/>
          <p14:tracePt t="119905" x="11715750" y="1952625"/>
          <p14:tracePt t="119912" x="11691938" y="1914525"/>
          <p14:tracePt t="119919" x="11666538" y="1876425"/>
          <p14:tracePt t="119927" x="11641138" y="1852613"/>
          <p14:tracePt t="119935" x="11628438" y="1839913"/>
          <p14:tracePt t="119943" x="11615738" y="1814513"/>
          <p14:tracePt t="119951" x="11591925" y="1801813"/>
          <p14:tracePt t="119959" x="11579225" y="1776413"/>
          <p14:tracePt t="119968" x="11553825" y="1765300"/>
          <p14:tracePt t="119975" x="11541125" y="1739900"/>
          <p14:tracePt t="119984" x="11503025" y="1701800"/>
          <p14:tracePt t="119990" x="11453813" y="1663700"/>
          <p14:tracePt t="119997" x="11403013" y="1627188"/>
          <p14:tracePt t="120006" x="11353800" y="1589088"/>
          <p14:tracePt t="120013" x="11315700" y="1576388"/>
          <p14:tracePt t="120021" x="11290300" y="1552575"/>
          <p14:tracePt t="120029" x="11277600" y="1539875"/>
          <p14:tracePt t="120037" x="11253788" y="1514475"/>
          <p14:tracePt t="120043" x="11253788" y="1501775"/>
          <p14:tracePt t="120052" x="11228388" y="1489075"/>
          <p14:tracePt t="120059" x="11215688" y="1476375"/>
          <p14:tracePt t="120068" x="11190288" y="1450975"/>
          <p14:tracePt t="120075" x="11153775" y="1439863"/>
          <p14:tracePt t="120084" x="11102975" y="1414463"/>
          <p14:tracePt t="120091" x="11002963" y="1376363"/>
          <p14:tracePt t="120101" x="10902950" y="1350963"/>
          <p14:tracePt t="120106" x="10777538" y="1314450"/>
          <p14:tracePt t="120113" x="10652125" y="1276350"/>
          <p14:tracePt t="120121" x="10539413" y="1263650"/>
          <p14:tracePt t="120129" x="10452100" y="1238250"/>
          <p14:tracePt t="120138" x="10352088" y="1214438"/>
          <p14:tracePt t="120145" x="10288588" y="1214438"/>
          <p14:tracePt t="120153" x="10213975" y="1214438"/>
          <p14:tracePt t="120161" x="10164763" y="1214438"/>
          <p14:tracePt t="120169" x="10113963" y="1201738"/>
          <p14:tracePt t="120175" x="10064750" y="1201738"/>
          <p14:tracePt t="120185" x="9988550" y="1201738"/>
          <p14:tracePt t="120191" x="9939338" y="1201738"/>
          <p14:tracePt t="120201" x="9875838" y="1201738"/>
          <p14:tracePt t="120207" x="9839325" y="1201738"/>
          <p14:tracePt t="120217" x="9788525" y="1201738"/>
          <p14:tracePt t="120237" x="9675813" y="1214438"/>
          <p14:tracePt t="120237" x="9601200" y="1238250"/>
          <p14:tracePt t="120245" x="9563100" y="1263650"/>
          <p14:tracePt t="120253" x="9513888" y="1276350"/>
          <p14:tracePt t="120261" x="9501188" y="1301750"/>
          <p14:tracePt t="120269" x="9475788" y="1314450"/>
          <p14:tracePt t="120277" x="9424988" y="1350963"/>
          <p14:tracePt t="120285" x="9401175" y="1376363"/>
          <p14:tracePt t="120293" x="9375775" y="1427163"/>
          <p14:tracePt t="120301" x="9337675" y="1450975"/>
          <p14:tracePt t="120307" x="9301163" y="1514475"/>
          <p14:tracePt t="120317" x="9275763" y="1576388"/>
          <p14:tracePt t="120323" x="9263063" y="1652588"/>
          <p14:tracePt t="120334" x="9237663" y="1727200"/>
          <p14:tracePt t="120339" x="9224963" y="1789113"/>
          <p14:tracePt t="120347" x="9212263" y="1852613"/>
          <p14:tracePt t="120355" x="9199563" y="1914525"/>
          <p14:tracePt t="120363" x="9188450" y="1989138"/>
          <p14:tracePt t="120369" x="9188450" y="2039938"/>
          <p14:tracePt t="120377" x="9188450" y="2114550"/>
          <p14:tracePt t="120385" x="9188450" y="2165350"/>
          <p14:tracePt t="120393" x="9188450" y="2214563"/>
          <p14:tracePt t="120401" x="9188450" y="2303463"/>
          <p14:tracePt t="120409" x="9199563" y="2365375"/>
          <p14:tracePt t="120418" x="9199563" y="2439988"/>
          <p14:tracePt t="120423" x="9199563" y="2503488"/>
          <p14:tracePt t="120434" x="9199563" y="2590800"/>
          <p14:tracePt t="120439" x="9199563" y="2690813"/>
          <p14:tracePt t="120447" x="9199563" y="2790825"/>
          <p14:tracePt t="120455" x="9212263" y="2878138"/>
          <p14:tracePt t="120463" x="9224963" y="2965450"/>
          <p14:tracePt t="120471" x="9250363" y="3028950"/>
          <p14:tracePt t="120479" x="9263063" y="3103563"/>
          <p14:tracePt t="120487" x="9275763" y="3141663"/>
          <p14:tracePt t="120493" x="9301163" y="3203575"/>
          <p14:tracePt t="120502" x="9324975" y="3241675"/>
          <p14:tracePt t="120509" x="9337675" y="3267075"/>
          <p14:tracePt t="120518" x="9350375" y="3303588"/>
          <p14:tracePt t="120525" x="9363075" y="3303588"/>
          <p14:tracePt t="120534" x="9363075" y="3328988"/>
          <p14:tracePt t="120541" x="9388475" y="3354388"/>
          <p14:tracePt t="120551" x="9401175" y="3403600"/>
          <p14:tracePt t="120555" x="9424988" y="3429000"/>
          <p14:tracePt t="120563" x="9450388" y="3479800"/>
          <p14:tracePt t="120572" x="9463088" y="3516313"/>
          <p14:tracePt t="120579" x="9488488" y="3567113"/>
          <p14:tracePt t="120588" x="9501188" y="3603625"/>
          <p14:tracePt t="120595" x="9525000" y="3629025"/>
          <p14:tracePt t="120603" x="9537700" y="3654425"/>
          <p14:tracePt t="120611" x="9563100" y="3692525"/>
          <p14:tracePt t="120619" x="9588500" y="3716338"/>
          <p14:tracePt t="120625" x="9613900" y="3729038"/>
          <p14:tracePt t="120634" x="9650413" y="3754438"/>
          <p14:tracePt t="120641" x="9701213" y="3779838"/>
          <p14:tracePt t="120650" x="9775825" y="3803650"/>
          <p14:tracePt t="120657" x="9875838" y="3829050"/>
          <p14:tracePt t="120667" x="10052050" y="3829050"/>
          <p14:tracePt t="120673" x="10201275" y="3841750"/>
          <p14:tracePt t="120684" x="10313988" y="3841750"/>
          <p14:tracePt t="120687" x="10414000" y="3841750"/>
          <p14:tracePt t="120695" x="10490200" y="3816350"/>
          <p14:tracePt t="120703" x="10577513" y="3792538"/>
          <p14:tracePt t="120711" x="10652125" y="3767138"/>
          <p14:tracePt t="120719" x="10702925" y="3741738"/>
          <p14:tracePt t="120727" x="10726738" y="3729038"/>
          <p14:tracePt t="120735" x="10752138" y="3703638"/>
          <p14:tracePt t="120743" x="10764838" y="3692525"/>
          <p14:tracePt t="120751" x="10802938" y="3667125"/>
          <p14:tracePt t="120757" x="10839450" y="3654425"/>
          <p14:tracePt t="120767" x="10915650" y="3629025"/>
          <p14:tracePt t="120773" x="10977563" y="3590925"/>
          <p14:tracePt t="120784" x="11052175" y="3554413"/>
          <p14:tracePt t="120790" x="11128375" y="3529013"/>
          <p14:tracePt t="120797" x="11164888" y="3503613"/>
          <p14:tracePt t="120806" x="11241088" y="3479800"/>
          <p14:tracePt t="120811" x="11277600" y="3467100"/>
          <p14:tracePt t="120819" x="11315700" y="3441700"/>
          <p14:tracePt t="120827" x="11341100" y="3429000"/>
          <p14:tracePt t="120835" x="11353800" y="3403600"/>
          <p14:tracePt t="120843" x="11377613" y="3390900"/>
          <p14:tracePt t="120851" x="11390313" y="3378200"/>
          <p14:tracePt t="120859" x="11403013" y="3378200"/>
          <p14:tracePt t="120868" x="11403013" y="3367088"/>
          <p14:tracePt t="120875" x="11428413" y="3341688"/>
          <p14:tracePt t="120884" x="11441113" y="3328988"/>
          <p14:tracePt t="120889" x="11466513" y="3303588"/>
          <p14:tracePt t="120897" x="11479213" y="3267075"/>
          <p14:tracePt t="120905" x="11503025" y="3228975"/>
          <p14:tracePt t="120913" x="11528425" y="3178175"/>
          <p14:tracePt t="120922" x="11528425" y="3154363"/>
          <p14:tracePt t="120929" x="11541125" y="3141663"/>
          <p14:tracePt t="120937" x="11553825" y="3128963"/>
          <p14:tracePt t="120945" x="11553825" y="3103563"/>
          <p14:tracePt t="120951" x="11553825" y="3078163"/>
          <p14:tracePt t="120959" x="11553825" y="3065463"/>
          <p14:tracePt t="120968" x="11553825" y="3041650"/>
          <p14:tracePt t="120975" x="11566525" y="3003550"/>
          <p14:tracePt t="120984" x="11579225" y="2928938"/>
          <p14:tracePt t="120991" x="11591925" y="2852738"/>
          <p14:tracePt t="121001" x="11603038" y="2790825"/>
          <p14:tracePt t="121007" x="11615738" y="2716213"/>
          <p14:tracePt t="121013" x="11615738" y="2665413"/>
          <p14:tracePt t="121021" x="11615738" y="2603500"/>
          <p14:tracePt t="121029" x="11615738" y="2516188"/>
          <p14:tracePt t="121038" x="11615738" y="2439988"/>
          <p14:tracePt t="121045" x="11603038" y="2378075"/>
          <p14:tracePt t="121053" x="11579225" y="2314575"/>
          <p14:tracePt t="121061" x="11566525" y="2290763"/>
          <p14:tracePt t="121069" x="11566525" y="2252663"/>
          <p14:tracePt t="121077" x="11566525" y="2239963"/>
          <p14:tracePt t="121084" x="11553825" y="2201863"/>
          <p14:tracePt t="121091" x="11541125" y="2178050"/>
          <p14:tracePt t="121101" x="11541125" y="2152650"/>
          <p14:tracePt t="121107" x="11541125" y="2139950"/>
          <p14:tracePt t="121118" x="11541125" y="2127250"/>
          <p14:tracePt t="121123" x="11541125" y="2101850"/>
          <p14:tracePt t="121134" x="11528425" y="2089150"/>
          <p14:tracePt t="121139" x="11503025" y="2065338"/>
          <p14:tracePt t="121145" x="11479213" y="2039938"/>
          <p14:tracePt t="121154" x="11466513" y="2027238"/>
          <p14:tracePt t="121161" x="11441113" y="2001838"/>
          <p14:tracePt t="121169" x="11428413" y="1989138"/>
          <p14:tracePt t="121177" x="11403013" y="1965325"/>
          <p14:tracePt t="121185" x="11390313" y="1927225"/>
          <p14:tracePt t="121193" x="11353800" y="1876425"/>
          <p14:tracePt t="121201" x="11328400" y="1852613"/>
          <p14:tracePt t="121207" x="11277600" y="1814513"/>
          <p14:tracePt t="121219" x="11241088" y="1776413"/>
          <p14:tracePt t="121223" x="11177588" y="1752600"/>
          <p14:tracePt t="121235" x="11128375" y="1727200"/>
          <p14:tracePt t="121240" x="11077575" y="1701800"/>
          <p14:tracePt t="121247" x="11028363" y="1676400"/>
          <p14:tracePt t="121255" x="10990263" y="1663700"/>
          <p14:tracePt t="121263" x="10928350" y="1627188"/>
          <p14:tracePt t="121272" x="10864850" y="1601788"/>
          <p14:tracePt t="121278" x="10802938" y="1576388"/>
          <p14:tracePt t="121285" x="10715625" y="1552575"/>
          <p14:tracePt t="121293" x="10602913" y="1527175"/>
          <p14:tracePt t="121302" x="10502900" y="1489075"/>
          <p14:tracePt t="121309" x="10401300" y="1463675"/>
          <p14:tracePt t="121318" x="10313988" y="1439863"/>
          <p14:tracePt t="121325" x="10239375" y="1414463"/>
          <p14:tracePt t="121334" x="10177463" y="1389063"/>
          <p14:tracePt t="121339" x="10126663" y="1363663"/>
          <p14:tracePt t="121347" x="10064750" y="1350963"/>
          <p14:tracePt t="121356" x="10039350" y="1350963"/>
          <p14:tracePt t="121363" x="10026650" y="1339850"/>
          <p14:tracePt t="121371" x="10013950" y="1339850"/>
          <p14:tracePt t="121387" x="9988550" y="1339850"/>
          <p14:tracePt t="121395" x="9963150" y="1314450"/>
          <p14:tracePt t="121401" x="9939338" y="1314450"/>
          <p14:tracePt t="121409" x="9875838" y="1301750"/>
          <p14:tracePt t="121418" x="9801225" y="1289050"/>
          <p14:tracePt t="121425" x="9701213" y="1263650"/>
          <p14:tracePt t="121434" x="9601200" y="1250950"/>
          <p14:tracePt t="121441" x="9501188" y="1250950"/>
          <p14:tracePt t="121451" x="9413875" y="1238250"/>
          <p14:tracePt t="121457" x="9312275" y="1238250"/>
          <p14:tracePt t="121467" x="9212263" y="1238250"/>
          <p14:tracePt t="121471" x="9137650" y="1263650"/>
          <p14:tracePt t="121479" x="9075738" y="1276350"/>
          <p14:tracePt t="121487" x="9037638" y="1301750"/>
          <p14:tracePt t="121495" x="8986838" y="1327150"/>
          <p14:tracePt t="121503" x="8963025" y="1339850"/>
          <p14:tracePt t="121511" x="8950325" y="1363663"/>
          <p14:tracePt t="121519" x="8924925" y="1376363"/>
          <p14:tracePt t="121527" x="8924925" y="1389063"/>
          <p14:tracePt t="121534" x="8912225" y="1414463"/>
          <p14:tracePt t="121541" x="8899525" y="1439863"/>
          <p14:tracePt t="121551" x="8899525" y="1476375"/>
          <p14:tracePt t="121557" x="8899525" y="1539875"/>
          <p14:tracePt t="121567" x="8899525" y="1576388"/>
          <p14:tracePt t="121573" x="8899525" y="1627188"/>
          <p14:tracePt t="121584" x="8899525" y="1689100"/>
          <p14:tracePt t="121589" x="8899525" y="1765300"/>
          <p14:tracePt t="121595" x="8874125" y="1839913"/>
          <p14:tracePt t="121604" x="8863013" y="1901825"/>
          <p14:tracePt t="121611" x="8850313" y="1978025"/>
          <p14:tracePt t="121619" x="8850313" y="2065338"/>
          <p14:tracePt t="121627" x="8850313" y="2127250"/>
          <p14:tracePt t="121635" x="8863013" y="2201863"/>
          <p14:tracePt t="121643" x="8886825" y="2290763"/>
          <p14:tracePt t="121651" x="8899525" y="2390775"/>
          <p14:tracePt t="121659" x="8924925" y="2478088"/>
          <p14:tracePt t="121668" x="8950325" y="2552700"/>
          <p14:tracePt t="121673" x="8975725" y="2640013"/>
          <p14:tracePt t="121684" x="8999538" y="2716213"/>
          <p14:tracePt t="121689" x="9024938" y="2765425"/>
          <p14:tracePt t="121697" x="9050338" y="2803525"/>
          <p14:tracePt t="121705" x="9063038" y="2852738"/>
          <p14:tracePt t="121713" x="9088438" y="2890838"/>
          <p14:tracePt t="121721" x="9112250" y="2965450"/>
          <p14:tracePt t="121727" x="9124950" y="3028950"/>
          <p14:tracePt t="121735" x="9150350" y="3103563"/>
          <p14:tracePt t="121743" x="9150350" y="3178175"/>
          <p14:tracePt t="121752" x="9163050" y="3241675"/>
          <p14:tracePt t="121759" x="9163050" y="3316288"/>
          <p14:tracePt t="121768" x="9163050" y="3354388"/>
          <p14:tracePt t="121775" x="9175750" y="3403600"/>
          <p14:tracePt t="121784" x="9199563" y="3429000"/>
          <p14:tracePt t="121789" x="9212263" y="3467100"/>
          <p14:tracePt t="121797" x="9224963" y="3490913"/>
          <p14:tracePt t="121805" x="9237663" y="3503613"/>
          <p14:tracePt t="121813" x="9263063" y="3529013"/>
          <p14:tracePt t="121822" x="9275763" y="3554413"/>
          <p14:tracePt t="121829" x="9312275" y="3567113"/>
          <p14:tracePt t="121837" x="9324975" y="3590925"/>
          <p14:tracePt t="121845" x="9337675" y="3603625"/>
          <p14:tracePt t="121853" x="9375775" y="3629025"/>
          <p14:tracePt t="121859" x="9388475" y="3641725"/>
          <p14:tracePt t="121868" x="9413875" y="3654425"/>
          <p14:tracePt t="121875" x="9463088" y="3667125"/>
          <p14:tracePt t="121884" x="9537700" y="3692525"/>
          <p14:tracePt t="121891" x="9613900" y="3703638"/>
          <p14:tracePt t="121901" x="9701213" y="3703638"/>
          <p14:tracePt t="121907" x="9775825" y="3703638"/>
          <p14:tracePt t="121918" x="9875838" y="3703638"/>
          <p14:tracePt t="121921" x="9975850" y="3703638"/>
          <p14:tracePt t="121929" x="10088563" y="3703638"/>
          <p14:tracePt t="121937" x="10252075" y="3679825"/>
          <p14:tracePt t="121945" x="10401300" y="3667125"/>
          <p14:tracePt t="121953" x="10564813" y="3641725"/>
          <p14:tracePt t="121961" x="10739438" y="3603625"/>
          <p14:tracePt t="121969" x="10890250" y="3579813"/>
          <p14:tracePt t="121977" x="11028363" y="3567113"/>
          <p14:tracePt t="121984" x="11141075" y="3554413"/>
          <p14:tracePt t="121991" x="11241088" y="3529013"/>
          <p14:tracePt t="122001" x="11328400" y="3503613"/>
          <p14:tracePt t="122007" x="11403013" y="3467100"/>
          <p14:tracePt t="122017" x="11479213" y="3429000"/>
          <p14:tracePt t="122023" x="11528425" y="3378200"/>
          <p14:tracePt t="122034" x="11566525" y="3316288"/>
          <p14:tracePt t="122039" x="11603038" y="3241675"/>
          <p14:tracePt t="122047" x="11641138" y="3165475"/>
          <p14:tracePt t="122053" x="11666538" y="3090863"/>
          <p14:tracePt t="122061" x="11691938" y="3028950"/>
          <p14:tracePt t="122069" x="11715750" y="2952750"/>
          <p14:tracePt t="122077" x="11728450" y="2878138"/>
          <p14:tracePt t="122085" x="11741150" y="2803525"/>
          <p14:tracePt t="122093" x="11753850" y="2728913"/>
          <p14:tracePt t="122102" x="11753850" y="2652713"/>
          <p14:tracePt t="122109" x="11753850" y="2590800"/>
          <p14:tracePt t="122117" x="11753850" y="2516188"/>
          <p14:tracePt t="122123" x="11741150" y="2439988"/>
          <p14:tracePt t="122134" x="11741150" y="2390775"/>
          <p14:tracePt t="122139" x="11715750" y="2365375"/>
          <p14:tracePt t="122148" x="11703050" y="2339975"/>
          <p14:tracePt t="122155" x="11679238" y="2303463"/>
          <p14:tracePt t="122163" x="11666538" y="2278063"/>
          <p14:tracePt t="122172" x="11641138" y="2252663"/>
          <p14:tracePt t="122179" x="11628438" y="2227263"/>
          <p14:tracePt t="122185" x="11603038" y="2214563"/>
          <p14:tracePt t="122193" x="11591925" y="2190750"/>
          <p14:tracePt t="122201" x="11566525" y="2165350"/>
          <p14:tracePt t="122209" x="11566525" y="2152650"/>
          <p14:tracePt t="122219" x="11541125" y="2139950"/>
          <p14:tracePt t="122225" x="11528425" y="2114550"/>
          <p14:tracePt t="122234" x="11515725" y="2101850"/>
          <p14:tracePt t="122241" x="11503025" y="2078038"/>
          <p14:tracePt t="122256" x="11503025" y="2065338"/>
          <p14:tracePt t="122263" x="11490325" y="2052638"/>
          <p14:tracePt t="122279" x="11490325" y="2039938"/>
          <p14:tracePt t="122288" x="11490325" y="2027238"/>
          <p14:tracePt t="122384" x="11503025" y="2027238"/>
          <p14:tracePt t="122392" x="11515725" y="2039938"/>
          <p14:tracePt t="122400" x="11553825" y="2078038"/>
          <p14:tracePt t="122410" x="11579225" y="2127250"/>
          <p14:tracePt t="122416" x="11615738" y="2201863"/>
          <p14:tracePt t="122423" x="11653838" y="2278063"/>
          <p14:tracePt t="122434" x="11691938" y="2352675"/>
          <p14:tracePt t="122438" x="11753850" y="2427288"/>
          <p14:tracePt t="122445" x="11815763" y="2540000"/>
          <p14:tracePt t="122453" x="11841163" y="2627313"/>
          <p14:tracePt t="122461" x="11866563" y="2716213"/>
          <p14:tracePt t="122469" x="11891963" y="2816225"/>
          <p14:tracePt t="122477" x="11917363" y="2903538"/>
          <p14:tracePt t="122485" x="11928475" y="2990850"/>
          <p14:tracePt t="122493" x="11941175" y="3054350"/>
          <p14:tracePt t="122501" x="11953875" y="3128963"/>
          <p14:tracePt t="122507" x="11953875" y="3178175"/>
          <p14:tracePt t="122517" x="11953875" y="3216275"/>
          <p14:tracePt t="122523" x="11953875" y="3267075"/>
          <p14:tracePt t="122534" x="11953875" y="3303588"/>
          <p14:tracePt t="122539" x="11953875" y="3341688"/>
          <p14:tracePt t="122551" x="11953875" y="3354388"/>
          <p14:tracePt t="122555" x="11941175" y="3378200"/>
          <p14:tracePt t="122564" x="11928475" y="3403600"/>
          <p14:tracePt t="122569" x="11928475" y="3416300"/>
          <p14:tracePt t="122577" x="11928475" y="3429000"/>
          <p14:tracePt t="122585" x="11928475" y="3441700"/>
          <p14:tracePt t="122593" x="11928475" y="3467100"/>
          <p14:tracePt t="122601" x="11941175" y="3467100"/>
          <p14:tracePt t="122625" x="11941175" y="3479800"/>
          <p14:tracePt t="122639" x="11941175" y="3503613"/>
          <p14:tracePt t="122651" x="11928475" y="3516313"/>
          <p14:tracePt t="122655" x="11917363" y="3541713"/>
          <p14:tracePt t="122663" x="11891963" y="3567113"/>
          <p14:tracePt t="122672" x="11879263" y="3579813"/>
          <p14:tracePt t="122679" x="11853863" y="3603625"/>
          <p14:tracePt t="122687" x="11841163" y="3654425"/>
          <p14:tracePt t="122695" x="11815763" y="3692525"/>
          <p14:tracePt t="122701" x="11791950" y="3729038"/>
          <p14:tracePt t="122709" x="11779250" y="3779838"/>
          <p14:tracePt t="122717" x="11753850" y="3829050"/>
          <p14:tracePt t="122725" x="11728450" y="3905250"/>
          <p14:tracePt t="122734" x="11703050" y="3954463"/>
          <p14:tracePt t="122741" x="11691938" y="4005263"/>
          <p14:tracePt t="122750" x="11666538" y="4054475"/>
          <p14:tracePt t="122757" x="11641138" y="4117975"/>
          <p14:tracePt t="122763" x="11628438" y="4141788"/>
          <p14:tracePt t="122772" x="11591925" y="4179888"/>
          <p14:tracePt t="122779" x="11579225" y="4205288"/>
          <p14:tracePt t="122787" x="11541125" y="4254500"/>
          <p14:tracePt t="122795" x="11515725" y="4330700"/>
          <p14:tracePt t="122803" x="11490325" y="4392613"/>
          <p14:tracePt t="122811" x="11479213" y="4430713"/>
          <p14:tracePt t="122819" x="11479213" y="4467225"/>
          <p14:tracePt t="122827" x="11479213" y="4518025"/>
          <p14:tracePt t="122833" x="11479213" y="4543425"/>
          <p14:tracePt t="122841" x="11479213" y="4567238"/>
          <p14:tracePt t="122850" x="11466513" y="4592638"/>
          <p14:tracePt t="122857" x="11466513" y="4605338"/>
          <p14:tracePt t="122866" x="11466513" y="4643438"/>
          <p14:tracePt t="122873" x="11466513" y="4656138"/>
          <p14:tracePt t="122883" x="11466513" y="4667250"/>
          <p14:tracePt t="122889" x="11466513" y="4679950"/>
          <p14:tracePt t="122900" x="11466513" y="4692650"/>
          <p14:tracePt t="123022" x="11466513" y="4718050"/>
          <p14:tracePt t="123028" x="11479213" y="4730750"/>
          <p14:tracePt t="123037" x="11479213" y="4743450"/>
          <p14:tracePt t="123044" x="11479213" y="475615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99DFA1-58C5-4433-BF60-92485C11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Manejo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C701F3C-2A25-496F-9F4F-8AC57CEFF6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66173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CF941E-5A69-4440-8BDB-CB93B3A6A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2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47"/>
    </mc:Choice>
    <mc:Fallback>
      <p:transition spd="slow" advTm="9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29173E-5F01-4D53-BD84-A1AD094EF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633" y="4518923"/>
            <a:ext cx="3312734" cy="114185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000" kern="1200">
              <a:solidFill>
                <a:srgbClr val="080808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56C2A3-78E6-4FD8-A068-9CDAF624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Resumiendo….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77187F-64B7-4413-B9A3-00F569C0F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68"/>
    </mc:Choice>
    <mc:Fallback>
      <p:transition spd="slow" advTm="3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5" x="1939925" y="187325"/>
          <p14:tracePt t="323" x="2252663" y="300038"/>
          <p14:tracePt t="329" x="2441575" y="387350"/>
          <p14:tracePt t="337" x="2578100" y="463550"/>
          <p14:tracePt t="345" x="2716213" y="538163"/>
          <p14:tracePt t="353" x="2828925" y="588963"/>
          <p14:tracePt t="361" x="2916238" y="663575"/>
          <p14:tracePt t="369" x="3003550" y="750888"/>
          <p14:tracePt t="377" x="3079750" y="812800"/>
          <p14:tracePt t="383" x="3154363" y="863600"/>
          <p14:tracePt t="391" x="3228975" y="925513"/>
          <p14:tracePt t="399" x="3305175" y="989013"/>
          <p14:tracePt t="408" x="3417888" y="1076325"/>
          <p14:tracePt t="415" x="3517900" y="1114425"/>
          <p14:tracePt t="424" x="3630613" y="1189038"/>
          <p14:tracePt t="431" x="3730625" y="1276350"/>
          <p14:tracePt t="441" x="3830638" y="1350963"/>
          <p14:tracePt t="447" x="3905250" y="1427163"/>
          <p14:tracePt t="453" x="3968750" y="1489075"/>
          <p14:tracePt t="461" x="4005263" y="1552575"/>
          <p14:tracePt t="469" x="4017963" y="1576388"/>
          <p14:tracePt t="481" x="4017963" y="1589088"/>
          <p14:tracePt t="622" x="4005263" y="1601788"/>
          <p14:tracePt t="878" x="4005263" y="1614488"/>
          <p14:tracePt t="924" x="4005263" y="1627188"/>
          <p14:tracePt t="932" x="4005263" y="1689100"/>
          <p14:tracePt t="940" x="4005263" y="1765300"/>
          <p14:tracePt t="948" x="4017963" y="1839913"/>
          <p14:tracePt t="963" x="4043363" y="2027238"/>
          <p14:tracePt t="969" x="4068763" y="2101850"/>
          <p14:tracePt t="977" x="4081463" y="2190750"/>
          <p14:tracePt t="985" x="4081463" y="2239963"/>
          <p14:tracePt t="993" x="4105275" y="2290763"/>
          <p14:tracePt t="1001" x="4130675" y="2327275"/>
          <p14:tracePt t="1009" x="4156075" y="2390775"/>
          <p14:tracePt t="1017" x="4168775" y="2414588"/>
          <p14:tracePt t="1025" x="4192588" y="2439988"/>
          <p14:tracePt t="1031" x="4205288" y="2465388"/>
          <p14:tracePt t="1040" x="4217988" y="2490788"/>
          <p14:tracePt t="1047" x="4243388" y="2503488"/>
          <p14:tracePt t="1055" x="4256088" y="2527300"/>
          <p14:tracePt t="1063" x="4281488" y="2552700"/>
          <p14:tracePt t="1072" x="4294188" y="2565400"/>
          <p14:tracePt t="1079" x="4305300" y="2590800"/>
          <p14:tracePt t="1087" x="4318000" y="2603500"/>
          <p14:tracePt t="1093" x="4356100" y="2627313"/>
          <p14:tracePt t="1101" x="4381500" y="2665413"/>
          <p14:tracePt t="1109" x="4443413" y="2728913"/>
          <p14:tracePt t="1117" x="4518025" y="2803525"/>
          <p14:tracePt t="1125" x="4606925" y="2865438"/>
          <p14:tracePt t="1133" x="4668838" y="2928938"/>
          <p14:tracePt t="1141" x="4743450" y="2965450"/>
          <p14:tracePt t="1149" x="4781550" y="2978150"/>
          <p14:tracePt t="1157" x="4794250" y="2978150"/>
          <p14:tracePt t="1183" x="4794250" y="2990850"/>
          <p14:tracePt t="1265" x="4781550" y="2952750"/>
          <p14:tracePt t="1274" x="4756150" y="2903538"/>
          <p14:tracePt t="1282" x="4732338" y="2878138"/>
          <p14:tracePt t="1292" x="4719638" y="2865438"/>
          <p14:tracePt t="1295" x="4694238" y="2840038"/>
          <p14:tracePt t="1304" x="4681538" y="2816225"/>
          <p14:tracePt t="1311" x="4656138" y="2790825"/>
          <p14:tracePt t="1319" x="4630738" y="2765425"/>
          <p14:tracePt t="1327" x="4619625" y="2740025"/>
          <p14:tracePt t="1335" x="4594225" y="2716213"/>
          <p14:tracePt t="1343" x="4581525" y="2690813"/>
          <p14:tracePt t="1351" x="4556125" y="2678113"/>
          <p14:tracePt t="1357" x="4543425" y="2652713"/>
          <p14:tracePt t="1365" x="4518025" y="2640013"/>
          <p14:tracePt t="1374" x="4494213" y="2627313"/>
          <p14:tracePt t="1381" x="4468813" y="2590800"/>
          <p14:tracePt t="1390" x="4443413" y="2578100"/>
          <p14:tracePt t="1397" x="4406900" y="2552700"/>
          <p14:tracePt t="1406" x="4381500" y="2540000"/>
          <p14:tracePt t="1413" x="4368800" y="2516188"/>
          <p14:tracePt t="1423" x="4330700" y="2503488"/>
          <p14:tracePt t="1427" x="4281488" y="2478088"/>
          <p14:tracePt t="1435" x="4205288" y="2439988"/>
          <p14:tracePt t="1443" x="4143375" y="2414588"/>
          <p14:tracePt t="1451" x="4068763" y="2390775"/>
          <p14:tracePt t="1459" x="3992563" y="2365375"/>
          <p14:tracePt t="1467" x="3968750" y="2365375"/>
          <p14:tracePt t="1475" x="3956050" y="2365375"/>
          <p14:tracePt t="1483" x="3943350" y="2352675"/>
          <p14:tracePt t="1489" x="3930650" y="2352675"/>
          <p14:tracePt t="1551" x="3930650" y="2339975"/>
          <p14:tracePt t="1560" x="3892550" y="2327275"/>
          <p14:tracePt t="1567" x="3879850" y="2327275"/>
          <p14:tracePt t="1577" x="3856038" y="2314575"/>
          <p14:tracePt t="1583" x="3843338" y="2314575"/>
          <p14:tracePt t="1691" x="3843338" y="2303463"/>
          <p14:tracePt t="1708" x="3843338" y="2278063"/>
          <p14:tracePt t="1735" x="3867150" y="2278063"/>
          <p14:tracePt t="1744" x="3867150" y="2265363"/>
          <p14:tracePt t="1750" x="3879850" y="2265363"/>
          <p14:tracePt t="1758" x="3892550" y="2265363"/>
          <p14:tracePt t="1766" x="3905250" y="2252663"/>
          <p14:tracePt t="1774" x="3930650" y="2252663"/>
          <p14:tracePt t="1781" x="3943350" y="2239963"/>
          <p14:tracePt t="1791" x="3956050" y="2239963"/>
          <p14:tracePt t="1797" x="3992563" y="2214563"/>
          <p14:tracePt t="1806" x="4030663" y="2201863"/>
          <p14:tracePt t="1811" x="4043363" y="2201863"/>
          <p14:tracePt t="1819" x="4056063" y="2190750"/>
          <p14:tracePt t="1828" x="4092575" y="2190750"/>
          <p14:tracePt t="1835" x="4105275" y="2190750"/>
          <p14:tracePt t="1843" x="4105275" y="2178050"/>
          <p14:tracePt t="1851" x="4130675" y="2178050"/>
          <p14:tracePt t="1867" x="4143375" y="2178050"/>
          <p14:tracePt t="1873" x="4168775" y="2165350"/>
          <p14:tracePt t="1881" x="4181475" y="2165350"/>
          <p14:tracePt t="1890" x="4192588" y="2165350"/>
          <p14:tracePt t="1897" x="4217988" y="2165350"/>
          <p14:tracePt t="1906" x="4230688" y="2165350"/>
          <p14:tracePt t="1913" x="4243388" y="2165350"/>
          <p14:tracePt t="1923" x="4256088" y="2165350"/>
          <p14:tracePt t="1941" x="4268788" y="2165350"/>
          <p14:tracePt t="2053" x="4268788" y="2178050"/>
          <p14:tracePt t="2069" x="4256088" y="2178050"/>
          <p14:tracePt t="2165" x="4256088" y="2190750"/>
          <p14:tracePt t="2194" x="4256088" y="2201863"/>
          <p14:tracePt t="2215" x="4243388" y="2201863"/>
          <p14:tracePt t="2231" x="4230688" y="2201863"/>
          <p14:tracePt t="2247" x="4217988" y="2201863"/>
          <p14:tracePt t="2257" x="4205288" y="2201863"/>
          <p14:tracePt t="2269" x="4181475" y="2201863"/>
          <p14:tracePt t="2285" x="4168775" y="2201863"/>
          <p14:tracePt t="2293" x="4156075" y="2201863"/>
          <p14:tracePt t="2301" x="4143375" y="2201863"/>
          <p14:tracePt t="2309" x="4130675" y="2201863"/>
          <p14:tracePt t="2620" x="4117975" y="2201863"/>
          <p14:tracePt t="2640" x="4092575" y="2201863"/>
          <p14:tracePt t="2654" x="4081463" y="2201863"/>
          <p14:tracePt t="2670" x="4068763" y="2201863"/>
          <p14:tracePt t="2694" x="4056063" y="2201863"/>
          <p14:tracePt t="3566" x="4056063" y="2214563"/>
          <p14:tracePt t="3586" x="4092575" y="2239963"/>
          <p14:tracePt t="3594" x="4117975" y="2252663"/>
          <p14:tracePt t="3601" x="4130675" y="2265363"/>
          <p14:tracePt t="3656" x="4143375" y="2278063"/>
          <p14:tracePt t="3667" x="4143375" y="2290763"/>
          <p14:tracePt t="3701" x="4156075" y="2290763"/>
          <p14:tracePt t="3709" x="4168775" y="2290763"/>
          <p14:tracePt t="4486" x="4156075" y="2290763"/>
          <p14:tracePt t="4494" x="4143375" y="2290763"/>
          <p14:tracePt t="4502" x="4130675" y="2303463"/>
          <p14:tracePt t="4510" x="4117975" y="2303463"/>
          <p14:tracePt t="4750" x="4105275" y="2303463"/>
          <p14:tracePt t="4758" x="4092575" y="2314575"/>
          <p14:tracePt t="4766" x="4081463" y="2314575"/>
          <p14:tracePt t="4774" x="4056063" y="2314575"/>
          <p14:tracePt t="4781" x="4056063" y="2327275"/>
          <p14:tracePt t="4790" x="4043363" y="2327275"/>
          <p14:tracePt t="4823" x="4030663" y="2327275"/>
          <p14:tracePt t="4831" x="4017963" y="2327275"/>
          <p14:tracePt t="4840" x="4005263" y="2327275"/>
          <p14:tracePt t="4847" x="3979863" y="2339975"/>
          <p14:tracePt t="4856" x="3968750" y="2339975"/>
          <p14:tracePt t="4861" x="3956050" y="2339975"/>
          <p14:tracePt t="4869" x="3943350" y="2339975"/>
          <p14:tracePt t="7952" x="3930650" y="2352675"/>
          <p14:tracePt t="7961" x="3917950" y="2352675"/>
          <p14:tracePt t="7987" x="3917950" y="2365375"/>
          <p14:tracePt t="7993" x="3917950" y="2378075"/>
          <p14:tracePt t="8021" x="3905250" y="2390775"/>
          <p14:tracePt t="8045" x="3905250" y="2403475"/>
          <p14:tracePt t="8054" x="3879850" y="2414588"/>
          <p14:tracePt t="8067" x="3879850" y="2427288"/>
          <p14:tracePt t="8075" x="3867150" y="2427288"/>
          <p14:tracePt t="9054" x="3856038" y="2439988"/>
          <p14:tracePt t="9071" x="3843338" y="2439988"/>
          <p14:tracePt t="9078" x="3830638" y="2439988"/>
          <p14:tracePt t="9095" x="3817938" y="2439988"/>
          <p14:tracePt t="9100" x="3817938" y="2452688"/>
          <p14:tracePt t="9181" x="3805238" y="2465388"/>
          <p14:tracePt t="9194" x="3792538" y="2465388"/>
          <p14:tracePt t="9202" x="3779838" y="2465388"/>
          <p14:tracePt t="9210" x="3779838" y="2478088"/>
          <p14:tracePt t="9330" x="3767138" y="2478088"/>
          <p14:tracePt t="11410" x="3756025" y="2478088"/>
          <p14:tracePt t="11475" x="3743325" y="2478088"/>
          <p14:tracePt t="11511" x="3743325" y="2465388"/>
          <p14:tracePt t="12796" x="3743325" y="2478088"/>
          <p14:tracePt t="12838" x="3743325" y="2490788"/>
          <p14:tracePt t="12874" x="3743325" y="2503488"/>
          <p14:tracePt t="12920" x="3743325" y="2516188"/>
          <p14:tracePt t="12937" x="3730625" y="2516188"/>
          <p14:tracePt t="12956" x="3730625" y="2527300"/>
          <p14:tracePt t="12973" x="3730625" y="2540000"/>
          <p14:tracePt t="12989" x="3730625" y="2552700"/>
          <p14:tracePt t="13009" x="3730625" y="2565400"/>
          <p14:tracePt t="13105" x="3730625" y="2578100"/>
          <p14:tracePt t="13142" x="3730625" y="2590800"/>
          <p14:tracePt t="13203" x="3717925" y="2603500"/>
          <p14:tracePt t="13265" x="3717925" y="2616200"/>
          <p14:tracePt t="13506" x="3705225" y="2616200"/>
          <p14:tracePt t="13542" x="3705225" y="2603500"/>
          <p14:tracePt t="14380" x="3692525" y="2603500"/>
          <p14:tracePt t="14394" x="3679825" y="2603500"/>
          <p14:tracePt t="17834" x="3692525" y="2590800"/>
          <p14:tracePt t="17842" x="3705225" y="2590800"/>
          <p14:tracePt t="17850" x="3717925" y="2565400"/>
          <p14:tracePt t="17859" x="3743325" y="2552700"/>
          <p14:tracePt t="17866" x="3756025" y="2540000"/>
          <p14:tracePt t="17871" x="3767138" y="2516188"/>
          <p14:tracePt t="17879" x="3792538" y="2503488"/>
          <p14:tracePt t="17888" x="3792538" y="2490788"/>
          <p14:tracePt t="17895" x="3817938" y="2490788"/>
          <p14:tracePt t="17903" x="3817938" y="2478088"/>
          <p14:tracePt t="17911" x="3830638" y="2465388"/>
          <p14:tracePt t="17927" x="3843338" y="2452688"/>
          <p14:tracePt t="17933" x="3856038" y="2439988"/>
          <p14:tracePt t="17941" x="3879850" y="2427288"/>
          <p14:tracePt t="17949" x="3892550" y="2414588"/>
          <p14:tracePt t="17958" x="3917950" y="2390775"/>
          <p14:tracePt t="17965" x="3930650" y="2378075"/>
          <p14:tracePt t="17973" x="3943350" y="2352675"/>
          <p14:tracePt t="17981" x="3968750" y="2352675"/>
          <p14:tracePt t="17989" x="3979863" y="2327275"/>
          <p14:tracePt t="17997" x="3992563" y="2314575"/>
          <p14:tracePt t="18004" x="4005263" y="2290763"/>
          <p14:tracePt t="18011" x="4017963" y="2278063"/>
          <p14:tracePt t="18020" x="4030663" y="2278063"/>
          <p14:tracePt t="18027" x="4030663" y="2252663"/>
          <p14:tracePt t="18036" x="4043363" y="2252663"/>
          <p14:tracePt t="18043" x="4043363" y="2239963"/>
          <p14:tracePt t="18059" x="4056063" y="2227263"/>
          <p14:tracePt t="18065" x="4068763" y="2214563"/>
          <p14:tracePt t="18074" x="4081463" y="2201863"/>
          <p14:tracePt t="18081" x="4092575" y="2190750"/>
          <p14:tracePt t="18089" x="4117975" y="2165350"/>
          <p14:tracePt t="18097" x="4130675" y="2152650"/>
          <p14:tracePt t="18105" x="4156075" y="2127250"/>
          <p14:tracePt t="18121" x="4168775" y="2114550"/>
          <p14:tracePt t="18127" x="4168775" y="2089150"/>
          <p14:tracePt t="18136" x="4181475" y="2078038"/>
          <p14:tracePt t="18143" x="4192588" y="2065338"/>
          <p14:tracePt t="18154" x="4192588" y="2039938"/>
          <p14:tracePt t="18167" x="4192588" y="2027238"/>
          <p14:tracePt t="18175" x="4217988" y="2014538"/>
          <p14:tracePt t="18183" x="4217988" y="2001838"/>
          <p14:tracePt t="18189" x="4230688" y="1989138"/>
          <p14:tracePt t="18197" x="4230688" y="1978025"/>
          <p14:tracePt t="18205" x="4230688" y="1952625"/>
          <p14:tracePt t="18213" x="4243388" y="1939925"/>
          <p14:tracePt t="18221" x="4243388" y="1927225"/>
          <p14:tracePt t="18229" x="4256088" y="1927225"/>
          <p14:tracePt t="20350" x="4256088" y="1939925"/>
          <p14:tracePt t="20369" x="4243388" y="1939925"/>
          <p14:tracePt t="20376" x="4243388" y="1952625"/>
          <p14:tracePt t="20420" x="4230688" y="1952625"/>
          <p14:tracePt t="21106" x="4230688" y="1965325"/>
          <p14:tracePt t="21119" x="4217988" y="1965325"/>
          <p14:tracePt t="21168" x="4217988" y="1978025"/>
          <p14:tracePt t="21332" x="4217988" y="1989138"/>
          <p14:tracePt t="32224" x="4230688" y="1989138"/>
          <p14:tracePt t="32233" x="4732338" y="1978025"/>
          <p14:tracePt t="32239" x="5419725" y="1952625"/>
          <p14:tracePt t="32246" x="5895975" y="1952625"/>
          <p14:tracePt t="32254" x="6283325" y="2001838"/>
          <p14:tracePt t="32261" x="6672263" y="2039938"/>
          <p14:tracePt t="32270" x="6972300" y="2078038"/>
          <p14:tracePt t="32277" x="7159625" y="2114550"/>
          <p14:tracePt t="32285" x="7323138" y="2139950"/>
          <p14:tracePt t="32293" x="7435850" y="2165350"/>
          <p14:tracePt t="32301" x="7548563" y="2190750"/>
          <p14:tracePt t="32307" x="7648575" y="2214563"/>
          <p14:tracePt t="32317" x="7797800" y="2303463"/>
          <p14:tracePt t="32323" x="7910513" y="2390775"/>
          <p14:tracePt t="32334" x="8061325" y="2516188"/>
          <p14:tracePt t="32339" x="8223250" y="2728913"/>
          <p14:tracePt t="32347" x="8361363" y="2928938"/>
          <p14:tracePt t="32355" x="8474075" y="3041650"/>
          <p14:tracePt t="32361" x="8548688" y="3078163"/>
          <p14:tracePt t="32369" x="8599488" y="3103563"/>
          <p14:tracePt t="32377" x="8637588" y="3103563"/>
          <p14:tracePt t="32385" x="8661400" y="3103563"/>
          <p14:tracePt t="32393" x="8724900" y="3090863"/>
          <p14:tracePt t="32402" x="8763000" y="3065463"/>
          <p14:tracePt t="32409" x="8812213" y="3041650"/>
          <p14:tracePt t="32418" x="8886825" y="3041650"/>
          <p14:tracePt t="32425" x="8937625" y="3041650"/>
          <p14:tracePt t="32433" x="8963025" y="3054350"/>
          <p14:tracePt t="32439" x="8986838" y="3065463"/>
          <p14:tracePt t="32447" x="9024938" y="3090863"/>
          <p14:tracePt t="32455" x="9063038" y="3103563"/>
          <p14:tracePt t="32463" x="9124950" y="3141663"/>
          <p14:tracePt t="32471" x="9150350" y="3165475"/>
          <p14:tracePt t="32479" x="9188450" y="3190875"/>
          <p14:tracePt t="32487" x="9212263" y="3216275"/>
          <p14:tracePt t="32493" x="9224963" y="3254375"/>
          <p14:tracePt t="32502" x="9250363" y="3267075"/>
          <p14:tracePt t="32509" x="9263063" y="3278188"/>
          <p14:tracePt t="32518" x="9275763" y="3290888"/>
          <p14:tracePt t="32525" x="9301163" y="3303588"/>
          <p14:tracePt t="32534" x="9337675" y="3303588"/>
          <p14:tracePt t="32541" x="9401175" y="3316288"/>
          <p14:tracePt t="32551" x="9488488" y="3341688"/>
          <p14:tracePt t="32555" x="9601200" y="3378200"/>
          <p14:tracePt t="32563" x="9713913" y="3390900"/>
          <p14:tracePt t="32571" x="9852025" y="3416300"/>
          <p14:tracePt t="32579" x="10013950" y="3454400"/>
          <p14:tracePt t="32587" x="10177463" y="3516313"/>
          <p14:tracePt t="32595" x="10352088" y="3603625"/>
          <p14:tracePt t="32603" x="10526713" y="3667125"/>
          <p14:tracePt t="32611" x="10652125" y="3703638"/>
          <p14:tracePt t="32618" x="10790238" y="3729038"/>
          <p14:tracePt t="32625" x="10890250" y="3754438"/>
          <p14:tracePt t="32634" x="11002963" y="3779838"/>
          <p14:tracePt t="32641" x="11102975" y="3779838"/>
          <p14:tracePt t="32651" x="11228388" y="3792538"/>
          <p14:tracePt t="32657" x="11366500" y="3792538"/>
          <p14:tracePt t="32667" x="11528425" y="3792538"/>
          <p14:tracePt t="32673" x="11741150" y="3841750"/>
          <p14:tracePt t="32683" x="11941175" y="3867150"/>
          <p14:tracePt t="32688" x="12104688" y="3892550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aptura de pantalla de computadora&#10;&#10;Descripción generada automáticamente"/>
          <p:cNvPicPr>
            <a:picLocks noChangeAspect="1" noChangeArrowheads="1"/>
          </p:cNvPicPr>
          <p:nvPr/>
        </p:nvPicPr>
        <p:blipFill>
          <a:blip r:embed="rId4"/>
          <a:srcRect l="27452" t="15625" r="38507" b="9179"/>
          <a:stretch>
            <a:fillRect/>
          </a:stretch>
        </p:blipFill>
        <p:spPr bwMode="auto">
          <a:xfrm>
            <a:off x="2412266" y="-1784"/>
            <a:ext cx="5519281" cy="6857999"/>
          </a:xfrm>
          <a:prstGeom prst="rect">
            <a:avLst/>
          </a:prstGeom>
          <a:noFill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BB23575-5611-4913-89BA-01AD72834C5B}"/>
              </a:ext>
            </a:extLst>
          </p:cNvPr>
          <p:cNvSpPr txBox="1">
            <a:spLocks/>
          </p:cNvSpPr>
          <p:nvPr/>
        </p:nvSpPr>
        <p:spPr>
          <a:xfrm>
            <a:off x="0" y="-8773"/>
            <a:ext cx="3192651" cy="923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Macrocefalia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F208057-5FF7-435D-8C3C-7CE3CA0D38FC}"/>
              </a:ext>
            </a:extLst>
          </p:cNvPr>
          <p:cNvSpPr/>
          <p:nvPr/>
        </p:nvSpPr>
        <p:spPr>
          <a:xfrm>
            <a:off x="8043620" y="6303110"/>
            <a:ext cx="368859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900" dirty="0"/>
              <a:t>Enfrentamiento de Macrocefalia en Niños Mallea Escobar, Gustavo, Cortés Zepeda, Rocío,  </a:t>
            </a:r>
            <a:r>
              <a:rPr lang="es-CL" sz="900" dirty="0" err="1"/>
              <a:t>Avaria</a:t>
            </a:r>
            <a:r>
              <a:rPr lang="es-CL" sz="900" dirty="0"/>
              <a:t> </a:t>
            </a:r>
            <a:r>
              <a:rPr lang="es-CL" sz="900" dirty="0" err="1"/>
              <a:t>Benaprés</a:t>
            </a:r>
            <a:r>
              <a:rPr lang="es-CL" sz="900" dirty="0"/>
              <a:t>, María de los Ángeles,  </a:t>
            </a:r>
            <a:r>
              <a:rPr lang="es-CL" sz="900" dirty="0" err="1"/>
              <a:t>Kleinsteuber</a:t>
            </a:r>
            <a:r>
              <a:rPr lang="es-CL" sz="900" dirty="0"/>
              <a:t> </a:t>
            </a:r>
            <a:r>
              <a:rPr lang="es-CL" sz="900" dirty="0" err="1"/>
              <a:t>Sáa</a:t>
            </a:r>
            <a:r>
              <a:rPr lang="es-CL" sz="900" dirty="0"/>
              <a:t>, Karin. </a:t>
            </a:r>
            <a:r>
              <a:rPr lang="es-ES" sz="900" dirty="0"/>
              <a:t>Rev. </a:t>
            </a:r>
            <a:r>
              <a:rPr lang="es-ES" sz="900" dirty="0" err="1"/>
              <a:t>Ped</a:t>
            </a:r>
            <a:r>
              <a:rPr lang="es-ES" sz="900" dirty="0"/>
              <a:t>. </a:t>
            </a:r>
            <a:r>
              <a:rPr lang="es-ES" sz="900" dirty="0" err="1"/>
              <a:t>Elec</a:t>
            </a:r>
            <a:r>
              <a:rPr lang="es-ES" sz="900" dirty="0"/>
              <a:t>. [en línea] 2014, </a:t>
            </a:r>
            <a:r>
              <a:rPr lang="es-ES" sz="900" dirty="0" err="1"/>
              <a:t>Vol</a:t>
            </a:r>
            <a:r>
              <a:rPr lang="es-ES" sz="900" dirty="0"/>
              <a:t> 11, </a:t>
            </a:r>
            <a:r>
              <a:rPr lang="es-ES" sz="900" dirty="0" err="1"/>
              <a:t>N°</a:t>
            </a:r>
            <a:r>
              <a:rPr lang="es-ES" sz="900" dirty="0"/>
              <a:t> 2. ISSN 0718-0918 </a:t>
            </a:r>
            <a:endParaRPr lang="es-CL" sz="9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64371D-1D7D-4297-A75C-A3137D71C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0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0"/>
    </mc:Choice>
    <mc:Fallback>
      <p:transition spd="slow" advTm="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8" x="11991975" y="2352675"/>
          <p14:tracePt t="617" x="11841163" y="2239963"/>
          <p14:tracePt t="625" x="11715750" y="2127250"/>
          <p14:tracePt t="632" x="11603038" y="2039938"/>
          <p14:tracePt t="642" x="11441113" y="1927225"/>
          <p14:tracePt t="646" x="11266488" y="1801813"/>
          <p14:tracePt t="654" x="11128375" y="1652588"/>
          <p14:tracePt t="661" x="10977563" y="1527175"/>
          <p14:tracePt t="669" x="10828338" y="1389063"/>
          <p14:tracePt t="677" x="10715625" y="1276350"/>
          <p14:tracePt t="686" x="10652125" y="1201738"/>
          <p14:tracePt t="693" x="10614025" y="1125538"/>
          <p14:tracePt t="702" x="10590213" y="1063625"/>
          <p14:tracePt t="707" x="10552113" y="1001713"/>
          <p14:tracePt t="717" x="10490200" y="938213"/>
          <p14:tracePt t="723" x="10426700" y="876300"/>
          <p14:tracePt t="733" x="10352088" y="825500"/>
          <p14:tracePt t="739" x="10277475" y="788988"/>
          <p14:tracePt t="750" x="10188575" y="750888"/>
          <p14:tracePt t="756" x="10075863" y="712788"/>
          <p14:tracePt t="766" x="9988550" y="663575"/>
          <p14:tracePt t="771" x="9901238" y="625475"/>
          <p14:tracePt t="777" x="9826625" y="588963"/>
          <p14:tracePt t="785" x="9750425" y="563563"/>
          <p14:tracePt t="793" x="9675813" y="525463"/>
          <p14:tracePt t="801" x="9613900" y="500063"/>
          <p14:tracePt t="809" x="9513888" y="476250"/>
          <p14:tracePt t="817" x="9413875" y="463550"/>
          <p14:tracePt t="825" x="9312275" y="438150"/>
          <p14:tracePt t="834" x="9188450" y="412750"/>
          <p14:tracePt t="840" x="9024938" y="374650"/>
          <p14:tracePt t="850" x="8863013" y="363538"/>
          <p14:tracePt t="855" x="8674100" y="338138"/>
          <p14:tracePt t="864" x="8548688" y="325438"/>
          <p14:tracePt t="871" x="8448675" y="300038"/>
          <p14:tracePt t="879" x="8374063" y="287338"/>
          <p14:tracePt t="889" x="8348663" y="263525"/>
          <p14:tracePt t="895" x="8324850" y="263525"/>
          <p14:tracePt t="902" x="8312150" y="250825"/>
          <p14:tracePt t="909" x="8286750" y="250825"/>
          <p14:tracePt t="918" x="8274050" y="238125"/>
          <p14:tracePt t="925" x="8223250" y="225425"/>
          <p14:tracePt t="934" x="8148638" y="200025"/>
          <p14:tracePt t="941" x="8074025" y="174625"/>
          <p14:tracePt t="950" x="7986713" y="161925"/>
          <p14:tracePt t="957" x="7886700" y="150813"/>
          <p14:tracePt t="966" x="7785100" y="150813"/>
          <p14:tracePt t="971" x="7697788" y="150813"/>
          <p14:tracePt t="979" x="7623175" y="150813"/>
          <p14:tracePt t="988" x="7548563" y="138113"/>
          <p14:tracePt t="995" x="7510463" y="138113"/>
          <p14:tracePt t="1003" x="7459663" y="138113"/>
          <p14:tracePt t="1011" x="7397750" y="138113"/>
          <p14:tracePt t="1022" x="7323138" y="138113"/>
          <p14:tracePt t="1027" x="7223125" y="138113"/>
          <p14:tracePt t="1034" x="7134225" y="112713"/>
          <p14:tracePt t="1041" x="6985000" y="100013"/>
          <p14:tracePt t="1050" x="6834188" y="87313"/>
          <p14:tracePt t="1057" x="6684963" y="87313"/>
          <p14:tracePt t="1067" x="6546850" y="87313"/>
          <p14:tracePt t="1073" x="6434138" y="87313"/>
          <p14:tracePt t="1082" x="6321425" y="100013"/>
          <p14:tracePt t="1089" x="6234113" y="112713"/>
          <p14:tracePt t="1095" x="6157913" y="138113"/>
          <p14:tracePt t="1104" x="6108700" y="150813"/>
          <p14:tracePt t="1111" x="6034088" y="174625"/>
          <p14:tracePt t="1120" x="5957888" y="200025"/>
          <p14:tracePt t="1127" x="5870575" y="225425"/>
          <p14:tracePt t="1136" x="5770563" y="250825"/>
          <p14:tracePt t="1143" x="5670550" y="263525"/>
          <p14:tracePt t="1152" x="5545138" y="263525"/>
          <p14:tracePt t="1159" x="5419725" y="263525"/>
          <p14:tracePt t="1167" x="5281613" y="263525"/>
          <p14:tracePt t="1173" x="5181600" y="263525"/>
          <p14:tracePt t="1182" x="5081588" y="300038"/>
          <p14:tracePt t="1189" x="5006975" y="300038"/>
          <p14:tracePt t="1199" x="4932363" y="312738"/>
          <p14:tracePt t="1205" x="4868863" y="325438"/>
          <p14:tracePt t="1214" x="4794250" y="350838"/>
          <p14:tracePt t="1221" x="4743450" y="350838"/>
          <p14:tracePt t="1227" x="4681538" y="374650"/>
          <p14:tracePt t="1236" x="4643438" y="387350"/>
          <p14:tracePt t="1243" x="4594225" y="387350"/>
          <p14:tracePt t="1252" x="4543425" y="412750"/>
          <p14:tracePt t="1259" x="4506913" y="412750"/>
          <p14:tracePt t="1267" x="4443413" y="412750"/>
          <p14:tracePt t="1275" x="4381500" y="412750"/>
          <p14:tracePt t="1284" x="4318000" y="425450"/>
          <p14:tracePt t="1289" x="4256088" y="438150"/>
          <p14:tracePt t="1299" x="4205288" y="450850"/>
          <p14:tracePt t="1305" x="4168775" y="463550"/>
          <p14:tracePt t="1316" x="4105275" y="487363"/>
          <p14:tracePt t="1322" x="4056063" y="500063"/>
          <p14:tracePt t="1329" x="3979863" y="525463"/>
          <p14:tracePt t="1338" x="3917950" y="538163"/>
          <p14:tracePt t="1345" x="3843338" y="550863"/>
          <p14:tracePt t="1351" x="3767138" y="576263"/>
          <p14:tracePt t="1359" x="3692525" y="600075"/>
          <p14:tracePt t="1367" x="3643313" y="625475"/>
          <p14:tracePt t="1375" x="3605213" y="650875"/>
          <p14:tracePt t="1384" x="3554413" y="663575"/>
          <p14:tracePt t="1391" x="3530600" y="688975"/>
          <p14:tracePt t="1400" x="3505200" y="700088"/>
          <p14:tracePt t="1407" x="3479800" y="725488"/>
          <p14:tracePt t="1417" x="3467100" y="738188"/>
          <p14:tracePt t="1422" x="3454400" y="763588"/>
          <p14:tracePt t="1429" x="3429000" y="776288"/>
          <p14:tracePt t="1438" x="3417888" y="788988"/>
          <p14:tracePt t="1445" x="3392488" y="825500"/>
          <p14:tracePt t="1454" x="3367088" y="876300"/>
          <p14:tracePt t="1461" x="3328988" y="912813"/>
          <p14:tracePt t="1469" x="3305175" y="963613"/>
          <p14:tracePt t="1477" x="3292475" y="1014413"/>
          <p14:tracePt t="1484" x="3267075" y="1063625"/>
          <p14:tracePt t="1492" x="3241675" y="1089025"/>
          <p14:tracePt t="1500" x="3228975" y="1125538"/>
          <p14:tracePt t="1507" x="3205163" y="1150938"/>
          <p14:tracePt t="1517" x="3192463" y="1189038"/>
          <p14:tracePt t="1523" x="3167063" y="1214438"/>
          <p14:tracePt t="1533" x="3154363" y="1276350"/>
          <p14:tracePt t="1539" x="3128963" y="1339850"/>
          <p14:tracePt t="1549" x="3092450" y="1389063"/>
          <p14:tracePt t="1553" x="3054350" y="1450975"/>
          <p14:tracePt t="1561" x="3016250" y="1527175"/>
          <p14:tracePt t="1570" x="2992438" y="1601788"/>
          <p14:tracePt t="1577" x="2979738" y="1652588"/>
          <p14:tracePt t="1585" x="2954338" y="1714500"/>
          <p14:tracePt t="1593" x="2928938" y="1776413"/>
          <p14:tracePt t="1601" x="2903538" y="1827213"/>
          <p14:tracePt t="1609" x="2879725" y="1876425"/>
          <p14:tracePt t="1617" x="2854325" y="1952625"/>
          <p14:tracePt t="1623" x="2854325" y="2001838"/>
          <p14:tracePt t="1633" x="2828925" y="2065338"/>
          <p14:tracePt t="1639" x="2803525" y="2139950"/>
          <p14:tracePt t="1649" x="2778125" y="2201863"/>
          <p14:tracePt t="1655" x="2754313" y="2278063"/>
          <p14:tracePt t="1666" x="2716213" y="2339975"/>
          <p14:tracePt t="1671" x="2678113" y="2414588"/>
          <p14:tracePt t="1677" x="2628900" y="2465388"/>
          <p14:tracePt t="1686" x="2565400" y="2527300"/>
          <p14:tracePt t="1693" x="2516188" y="2603500"/>
          <p14:tracePt t="1701" x="2490788" y="2678113"/>
          <p14:tracePt t="1709" x="2428875" y="2778125"/>
          <p14:tracePt t="1717" x="2403475" y="2840038"/>
          <p14:tracePt t="1725" x="2390775" y="2916238"/>
          <p14:tracePt t="1734" x="2365375" y="2990850"/>
          <p14:tracePt t="1739" x="2339975" y="3065463"/>
          <p14:tracePt t="1749" x="2316163" y="3128963"/>
          <p14:tracePt t="1755" x="2290763" y="3190875"/>
          <p14:tracePt t="1767" x="2265363" y="3216275"/>
          <p14:tracePt t="1771" x="2252663" y="3254375"/>
          <p14:tracePt t="1779" x="2228850" y="3290888"/>
          <p14:tracePt t="1787" x="2228850" y="3328988"/>
          <p14:tracePt t="1795" x="2216150" y="3341688"/>
          <p14:tracePt t="1801" x="2203450" y="3367088"/>
          <p14:tracePt t="1809" x="2190750" y="3390900"/>
          <p14:tracePt t="1817" x="2165350" y="3441700"/>
          <p14:tracePt t="1825" x="2139950" y="3503613"/>
          <p14:tracePt t="1834" x="2116138" y="3590925"/>
          <p14:tracePt t="1841" x="2090738" y="3703638"/>
          <p14:tracePt t="1850" x="2052638" y="3803650"/>
          <p14:tracePt t="1857" x="2027238" y="3892550"/>
          <p14:tracePt t="1866" x="2003425" y="3979863"/>
          <p14:tracePt t="1871" x="1978025" y="4067175"/>
          <p14:tracePt t="1879" x="1952625" y="4141788"/>
          <p14:tracePt t="1887" x="1927225" y="4179888"/>
          <p14:tracePt t="1895" x="1914525" y="4230688"/>
          <p14:tracePt t="1904" x="1890713" y="4254500"/>
          <p14:tracePt t="1911" x="1890713" y="4267200"/>
          <p14:tracePt t="1919" x="1865313" y="4292600"/>
          <p14:tracePt t="1927" x="1865313" y="4305300"/>
          <p14:tracePt t="1941" x="1852613" y="4330700"/>
          <p14:tracePt t="1950" x="1839913" y="4367213"/>
          <p14:tracePt t="1957" x="1839913" y="4418013"/>
          <p14:tracePt t="1966" x="1827213" y="4505325"/>
          <p14:tracePt t="1973" x="1827213" y="4630738"/>
          <p14:tracePt t="1982" x="1852613" y="4756150"/>
          <p14:tracePt t="1989" x="1903413" y="4892675"/>
          <p14:tracePt t="1999" x="1952625" y="5018088"/>
          <p14:tracePt t="2004" x="1978025" y="5118100"/>
          <p14:tracePt t="2011" x="2003425" y="5205413"/>
          <p14:tracePt t="2020" x="2027238" y="5243513"/>
          <p14:tracePt t="2036" x="2052638" y="5294313"/>
          <p14:tracePt t="2043" x="2065338" y="5305425"/>
          <p14:tracePt t="2051" x="2078038" y="5330825"/>
          <p14:tracePt t="2059" x="2103438" y="5368925"/>
          <p14:tracePt t="2066" x="2139950" y="5443538"/>
          <p14:tracePt t="2073" x="2178050" y="5518150"/>
          <p14:tracePt t="2082" x="2216150" y="5594350"/>
          <p14:tracePt t="2089" x="2278063" y="5694363"/>
          <p14:tracePt t="2099" x="2328863" y="5768975"/>
          <p14:tracePt t="2105" x="2339975" y="5843588"/>
          <p14:tracePt t="2116" x="2365375" y="5919788"/>
          <p14:tracePt t="2121" x="2390775" y="5994400"/>
          <p14:tracePt t="2127" x="2416175" y="6032500"/>
          <p14:tracePt t="2135" x="2441575" y="6069013"/>
          <p14:tracePt t="2143" x="2452688" y="6094413"/>
          <p14:tracePt t="2152" x="2478088" y="6119813"/>
          <p14:tracePt t="2159" x="2490788" y="6132513"/>
          <p14:tracePt t="2167" x="2516188" y="6169025"/>
          <p14:tracePt t="2175" x="2554288" y="6194425"/>
          <p14:tracePt t="2183" x="2565400" y="6219825"/>
          <p14:tracePt t="2191" x="2590800" y="6245225"/>
          <p14:tracePt t="2199" x="2616200" y="6281738"/>
          <p14:tracePt t="2205" x="2654300" y="6294438"/>
          <p14:tracePt t="2216" x="2728913" y="6345238"/>
          <p14:tracePt t="2221" x="2790825" y="6394450"/>
          <p14:tracePt t="2229" x="2854325" y="6457950"/>
          <p14:tracePt t="2238" x="2903538" y="6519863"/>
          <p14:tracePt t="2245" x="2941638" y="6557963"/>
          <p14:tracePt t="2254" x="2967038" y="6607175"/>
          <p14:tracePt t="2259" x="2992438" y="6645275"/>
          <p14:tracePt t="2267" x="3003550" y="6670675"/>
          <p14:tracePt t="2275" x="3028950" y="6707188"/>
          <p14:tracePt t="2283" x="3041650" y="6719888"/>
          <p14:tracePt t="2291" x="3067050" y="6732588"/>
          <p14:tracePt t="2300" x="3092450" y="6757988"/>
          <p14:tracePt t="2307" x="3116263" y="6783388"/>
          <p14:tracePt t="2317" x="3154363" y="6807200"/>
          <p14:tracePt t="2322" x="3192463" y="6819900"/>
          <p14:tracePt t="2329" x="3205163" y="6845300"/>
          <p14:tracePt t="2887" x="7585075" y="6819900"/>
          <p14:tracePt t="2895" x="7673975" y="6796088"/>
          <p14:tracePt t="2903" x="7748588" y="6770688"/>
          <p14:tracePt t="2907" x="7835900" y="6745288"/>
          <p14:tracePt t="2917" x="7935913" y="6696075"/>
          <p14:tracePt t="2923" x="8023225" y="6670675"/>
          <p14:tracePt t="2933" x="8135938" y="6594475"/>
          <p14:tracePt t="2939" x="8261350" y="6532563"/>
          <p14:tracePt t="2949" x="8374063" y="6457950"/>
          <p14:tracePt t="2955" x="8486775" y="6394450"/>
          <p14:tracePt t="2966" x="8612188" y="6307138"/>
          <p14:tracePt t="2970" x="8724900" y="6219825"/>
          <p14:tracePt t="2977" x="8799513" y="6145213"/>
          <p14:tracePt t="2986" x="8874125" y="6045200"/>
          <p14:tracePt t="2993" x="8924925" y="5969000"/>
          <p14:tracePt t="3001" x="8963025" y="5894388"/>
          <p14:tracePt t="3009" x="8986838" y="5843588"/>
          <p14:tracePt t="3017" x="9012238" y="5768975"/>
          <p14:tracePt t="3025" x="9037638" y="5681663"/>
          <p14:tracePt t="3035" x="9088438" y="5607050"/>
          <p14:tracePt t="3039" x="9137650" y="5518150"/>
          <p14:tracePt t="3049" x="9188450" y="5394325"/>
          <p14:tracePt t="3055" x="9288463" y="5205413"/>
          <p14:tracePt t="3066" x="9375775" y="4968875"/>
          <p14:tracePt t="3071" x="9463088" y="4768850"/>
          <p14:tracePt t="3079" x="9537700" y="4530725"/>
          <p14:tracePt t="3088" x="9613900" y="4267200"/>
          <p14:tracePt t="3095" x="9663113" y="3967163"/>
          <p14:tracePt t="3101" x="9688513" y="3792538"/>
          <p14:tracePt t="3109" x="9688513" y="3667125"/>
          <p14:tracePt t="3117" x="9688513" y="3567113"/>
          <p14:tracePt t="3126" x="9663113" y="3454400"/>
          <p14:tracePt t="3134" x="9637713" y="3354388"/>
          <p14:tracePt t="3141" x="9613900" y="3267075"/>
          <p14:tracePt t="3150" x="9588500" y="3190875"/>
          <p14:tracePt t="3157" x="9563100" y="3116263"/>
          <p14:tracePt t="3166" x="9537700" y="3028950"/>
          <p14:tracePt t="3171" x="9513888" y="2928938"/>
          <p14:tracePt t="3179" x="9475788" y="2828925"/>
          <p14:tracePt t="3187" x="9450388" y="2716213"/>
          <p14:tracePt t="3195" x="9413875" y="2616200"/>
          <p14:tracePt t="3203" x="9388475" y="2516188"/>
          <p14:tracePt t="3211" x="9363075" y="2390775"/>
          <p14:tracePt t="3220" x="9337675" y="2290763"/>
          <p14:tracePt t="3227" x="9312275" y="2201863"/>
          <p14:tracePt t="3234" x="9301163" y="2114550"/>
          <p14:tracePt t="3241" x="9288463" y="2027238"/>
          <p14:tracePt t="3250" x="9288463" y="1939925"/>
          <p14:tracePt t="3257" x="9275763" y="1876425"/>
          <p14:tracePt t="3266" x="9275763" y="1789113"/>
          <p14:tracePt t="3273" x="9275763" y="1727200"/>
          <p14:tracePt t="3282" x="9275763" y="1652588"/>
          <p14:tracePt t="3289" x="9275763" y="1589088"/>
          <p14:tracePt t="3295" x="9275763" y="1552575"/>
          <p14:tracePt t="3303" x="9275763" y="1514475"/>
          <p14:tracePt t="3311" x="9275763" y="1489075"/>
          <p14:tracePt t="3320" x="9275763" y="1463675"/>
          <p14:tracePt t="3327" x="9275763" y="1439863"/>
          <p14:tracePt t="3335" x="9275763" y="1427163"/>
          <p14:tracePt t="3343" x="9275763" y="1414463"/>
          <p14:tracePt t="3351" x="9275763" y="1401763"/>
          <p14:tracePt t="3357" x="9275763" y="1389063"/>
          <p14:tracePt t="3366" x="9275763" y="1376363"/>
          <p14:tracePt t="3373" x="9275763" y="1363663"/>
          <p14:tracePt t="3382" x="9275763" y="1350963"/>
          <p14:tracePt t="3389" x="9275763" y="1339850"/>
          <p14:tracePt t="3405" x="9275763" y="1327150"/>
          <p14:tracePt t="3416" x="9275763" y="1301750"/>
          <p14:tracePt t="3419" x="9275763" y="1289050"/>
          <p14:tracePt t="3427" x="9275763" y="1276350"/>
          <p14:tracePt t="3436" x="9275763" y="1263650"/>
          <p14:tracePt t="3820" x="9288463" y="1250950"/>
          <p14:tracePt t="3828" x="9312275" y="1227138"/>
          <p14:tracePt t="3836" x="9324975" y="1227138"/>
          <p14:tracePt t="3844" x="9350375" y="1214438"/>
          <p14:tracePt t="3852" x="9363075" y="1201738"/>
          <p14:tracePt t="3859" x="9375775" y="1201738"/>
          <p14:tracePt t="3868" x="9388475" y="1189038"/>
          <p14:tracePt t="3875" x="9401175" y="1189038"/>
          <p14:tracePt t="3882" x="9413875" y="1189038"/>
          <p14:tracePt t="3921" x="9424988" y="1189038"/>
          <p14:tracePt t="3930" x="9437688" y="1189038"/>
          <p14:tracePt t="3937" x="9450388" y="1189038"/>
          <p14:tracePt t="3945" x="9475788" y="1201738"/>
          <p14:tracePt t="3952" x="9488488" y="1214438"/>
          <p14:tracePt t="3959" x="9513888" y="1227138"/>
          <p14:tracePt t="3967" x="9525000" y="1250950"/>
          <p14:tracePt t="3975" x="9537700" y="1263650"/>
          <p14:tracePt t="3984" x="9563100" y="1276350"/>
          <p14:tracePt t="3991" x="9575800" y="1289050"/>
          <p14:tracePt t="4000" x="9588500" y="1289050"/>
          <p14:tracePt t="4007" x="9601200" y="1301750"/>
          <p14:tracePt t="4015" x="9613900" y="1301750"/>
          <p14:tracePt t="4021" x="9613900" y="1314450"/>
          <p14:tracePt t="4033" x="9613900" y="1327150"/>
          <p14:tracePt t="4053" x="9626600" y="1327150"/>
          <p14:tracePt t="4070" x="9626600" y="1339850"/>
          <p14:tracePt t="4075" x="9637713" y="1339850"/>
          <p14:tracePt t="4087" x="9637713" y="1350963"/>
          <p14:tracePt t="4566" x="9637713" y="1363663"/>
          <p14:tracePt t="4578" x="9637713" y="1376363"/>
          <p14:tracePt t="4587" x="9626600" y="1376363"/>
          <p14:tracePt t="4594" x="9626600" y="1389063"/>
          <p14:tracePt t="4602" x="9601200" y="1389063"/>
          <p14:tracePt t="4608" x="9588500" y="1401763"/>
          <p14:tracePt t="4616" x="9575800" y="1414463"/>
          <p14:tracePt t="4623" x="9550400" y="1414463"/>
          <p14:tracePt t="4631" x="9513888" y="1414463"/>
          <p14:tracePt t="4639" x="9463088" y="1414463"/>
          <p14:tracePt t="4648" x="9401175" y="1414463"/>
          <p14:tracePt t="4655" x="9324975" y="1414463"/>
          <p14:tracePt t="4661" x="9237663" y="1427163"/>
          <p14:tracePt t="4669" x="9175750" y="1427163"/>
          <p14:tracePt t="4677" x="9088438" y="1427163"/>
          <p14:tracePt t="4685" x="8999538" y="1427163"/>
          <p14:tracePt t="4693" x="8924925" y="1427163"/>
          <p14:tracePt t="4702" x="8837613" y="1414463"/>
          <p14:tracePt t="4710" x="8763000" y="1414463"/>
          <p14:tracePt t="4718" x="8699500" y="1414463"/>
          <p14:tracePt t="4723" x="8637588" y="1414463"/>
          <p14:tracePt t="4732" x="8561388" y="1414463"/>
          <p14:tracePt t="4739" x="8512175" y="1414463"/>
          <p14:tracePt t="4749" x="8448675" y="1401763"/>
          <p14:tracePt t="4755" x="8412163" y="1389063"/>
          <p14:tracePt t="4765" x="8386763" y="1363663"/>
          <p14:tracePt t="4771" x="8361363" y="1363663"/>
          <p14:tracePt t="4780" x="8348663" y="1363663"/>
          <p14:tracePt t="4787" x="8324850" y="1350963"/>
          <p14:tracePt t="4793" x="8299450" y="1339850"/>
          <p14:tracePt t="4802" x="8274050" y="1339850"/>
          <p14:tracePt t="4809" x="8235950" y="1339850"/>
          <p14:tracePt t="4818" x="8199438" y="1314450"/>
          <p14:tracePt t="4825" x="8148638" y="1314450"/>
          <p14:tracePt t="4833" x="8086725" y="1301750"/>
          <p14:tracePt t="4841" x="8023225" y="1301750"/>
          <p14:tracePt t="4850" x="7948613" y="1301750"/>
          <p14:tracePt t="4856" x="7886700" y="1289050"/>
          <p14:tracePt t="4866" x="7848600" y="1276350"/>
          <p14:tracePt t="4871" x="7823200" y="1276350"/>
          <p14:tracePt t="4887" x="7810500" y="1276350"/>
          <p14:tracePt t="4986" x="7797800" y="1276350"/>
          <p14:tracePt t="4992" x="7785100" y="1289050"/>
          <p14:tracePt t="5000" x="7761288" y="1289050"/>
          <p14:tracePt t="5008" x="7761288" y="1301750"/>
          <p14:tracePt t="5017" x="7748588" y="1314450"/>
          <p14:tracePt t="5024" x="7735888" y="1327150"/>
          <p14:tracePt t="5034" x="7723188" y="1339850"/>
          <p14:tracePt t="5039" x="7723188" y="1350963"/>
          <p14:tracePt t="5049" x="7710488" y="1376363"/>
          <p14:tracePt t="5053" x="7710488" y="1389063"/>
          <p14:tracePt t="5061" x="7710488" y="1401763"/>
          <p14:tracePt t="5069" x="7710488" y="1414463"/>
          <p14:tracePt t="5077" x="7710488" y="1439863"/>
          <p14:tracePt t="5086" x="7710488" y="1450975"/>
          <p14:tracePt t="5093" x="7710488" y="1463675"/>
          <p14:tracePt t="5101" x="7723188" y="1489075"/>
          <p14:tracePt t="5109" x="7748588" y="1501775"/>
          <p14:tracePt t="5116" x="7748588" y="1514475"/>
          <p14:tracePt t="5123" x="7748588" y="1527175"/>
          <p14:tracePt t="5132" x="7761288" y="1539875"/>
          <p14:tracePt t="5148" x="7761288" y="1552575"/>
          <p14:tracePt t="5175" x="7761288" y="1563688"/>
          <p14:tracePt t="5182" x="7773988" y="1563688"/>
          <p14:tracePt t="5189" x="7773988" y="1576388"/>
          <p14:tracePt t="5198" x="7785100" y="1589088"/>
          <p14:tracePt t="5205" x="7797800" y="1589088"/>
          <p14:tracePt t="5215" x="7797800" y="1601788"/>
          <p14:tracePt t="5221" x="7823200" y="1614488"/>
          <p14:tracePt t="5231" x="7823200" y="1627188"/>
          <p14:tracePt t="5237" x="7835900" y="1627188"/>
          <p14:tracePt t="5243" x="7835900" y="1639888"/>
          <p14:tracePt t="5251" x="7848600" y="1652588"/>
          <p14:tracePt t="5259" x="7861300" y="1663700"/>
          <p14:tracePt t="5267" x="7874000" y="1676400"/>
          <p14:tracePt t="5283" x="7897813" y="1689100"/>
          <p14:tracePt t="5300" x="7923213" y="1701800"/>
          <p14:tracePt t="5317" x="7935913" y="1701800"/>
          <p14:tracePt t="5333" x="7948613" y="1701800"/>
          <p14:tracePt t="5341" x="7961313" y="1714500"/>
          <p14:tracePt t="5350" x="7974013" y="1727200"/>
          <p14:tracePt t="5357" x="7999413" y="1739900"/>
          <p14:tracePt t="5366" x="8010525" y="1752600"/>
          <p14:tracePt t="5373" x="8035925" y="1765300"/>
          <p14:tracePt t="5381" x="8048625" y="1765300"/>
          <p14:tracePt t="5387" x="8061325" y="1776413"/>
          <p14:tracePt t="5395" x="8099425" y="1789113"/>
          <p14:tracePt t="5403" x="8110538" y="1814513"/>
          <p14:tracePt t="5411" x="8123238" y="1827213"/>
          <p14:tracePt t="5420" x="8148638" y="1852613"/>
          <p14:tracePt t="5427" x="8161338" y="1865313"/>
          <p14:tracePt t="5436" x="8186738" y="1889125"/>
          <p14:tracePt t="5441" x="8199438" y="1901825"/>
          <p14:tracePt t="5450" x="8223250" y="1914525"/>
          <p14:tracePt t="5458" x="8235950" y="1939925"/>
          <p14:tracePt t="5466" x="8248650" y="1952625"/>
          <p14:tracePt t="5473" x="8274050" y="1978025"/>
          <p14:tracePt t="5482" x="8286750" y="1989138"/>
          <p14:tracePt t="5489" x="8312150" y="2014538"/>
          <p14:tracePt t="5498" x="8324850" y="2027238"/>
          <p14:tracePt t="5505" x="8335963" y="2039938"/>
          <p14:tracePt t="5511" x="8335963" y="2065338"/>
          <p14:tracePt t="5519" x="8348663" y="2078038"/>
          <p14:tracePt t="5527" x="8361363" y="2089150"/>
          <p14:tracePt t="5536" x="8361363" y="2114550"/>
          <p14:tracePt t="5543" x="8361363" y="2139950"/>
          <p14:tracePt t="5551" x="8361363" y="2152650"/>
          <p14:tracePt t="5559" x="8361363" y="2178050"/>
          <p14:tracePt t="5567" x="8361363" y="2201863"/>
          <p14:tracePt t="5573" x="8374063" y="2214563"/>
          <p14:tracePt t="5582" x="8374063" y="2239963"/>
          <p14:tracePt t="5589" x="8374063" y="2265363"/>
          <p14:tracePt t="5598" x="8374063" y="2278063"/>
          <p14:tracePt t="5605" x="8374063" y="2303463"/>
          <p14:tracePt t="5615" x="8374063" y="2314575"/>
          <p14:tracePt t="5621" x="8374063" y="2327275"/>
          <p14:tracePt t="5631" x="8361363" y="2327275"/>
          <p14:tracePt t="5635" x="8361363" y="2339975"/>
          <p14:tracePt t="5643" x="8348663" y="2352675"/>
          <p14:tracePt t="5652" x="8324850" y="2352675"/>
          <p14:tracePt t="5659" x="8312150" y="2365375"/>
          <p14:tracePt t="5667" x="8286750" y="2390775"/>
          <p14:tracePt t="5675" x="8274050" y="2403475"/>
          <p14:tracePt t="5683" x="8261350" y="2414588"/>
          <p14:tracePt t="5691" x="8235950" y="2427288"/>
          <p14:tracePt t="5700" x="8223250" y="2439988"/>
          <p14:tracePt t="5705" x="8199438" y="2452688"/>
          <p14:tracePt t="5715" x="8186738" y="2478088"/>
          <p14:tracePt t="5721" x="8174038" y="2490788"/>
          <p14:tracePt t="5731" x="8148638" y="2516188"/>
          <p14:tracePt t="5737" x="8135938" y="2527300"/>
          <p14:tracePt t="5745" x="8110538" y="2552700"/>
          <p14:tracePt t="5753" x="8110538" y="2565400"/>
          <p14:tracePt t="5761" x="8099425" y="2578100"/>
          <p14:tracePt t="5768" x="8086725" y="2603500"/>
          <p14:tracePt t="5775" x="8086725" y="2616200"/>
          <p14:tracePt t="5783" x="8086725" y="2627313"/>
          <p14:tracePt t="5791" x="8086725" y="2652713"/>
          <p14:tracePt t="5800" x="8086725" y="2665413"/>
          <p14:tracePt t="5807" x="8086725" y="2690813"/>
          <p14:tracePt t="5816" x="8086725" y="2716213"/>
          <p14:tracePt t="5823" x="8086725" y="2740025"/>
          <p14:tracePt t="5831" x="8086725" y="2765425"/>
          <p14:tracePt t="5837" x="8099425" y="2778125"/>
          <p14:tracePt t="5846" x="8123238" y="2803525"/>
          <p14:tracePt t="5853" x="8135938" y="2840038"/>
          <p14:tracePt t="5861" x="8161338" y="2865438"/>
          <p14:tracePt t="5869" x="8174038" y="2890838"/>
          <p14:tracePt t="5877" x="8199438" y="2916238"/>
          <p14:tracePt t="5886" x="8212138" y="2941638"/>
          <p14:tracePt t="5891" x="8223250" y="2952750"/>
          <p14:tracePt t="5899" x="8235950" y="2978150"/>
          <p14:tracePt t="5907" x="8248650" y="2990850"/>
          <p14:tracePt t="5916" x="8261350" y="3003550"/>
          <p14:tracePt t="5923" x="8274050" y="3028950"/>
          <p14:tracePt t="5932" x="8286750" y="3041650"/>
          <p14:tracePt t="5939" x="8299450" y="3065463"/>
          <p14:tracePt t="5948" x="8312150" y="3078163"/>
          <p14:tracePt t="5955" x="8324850" y="3090863"/>
          <p14:tracePt t="5961" x="8335963" y="3128963"/>
          <p14:tracePt t="5970" x="8348663" y="3165475"/>
          <p14:tracePt t="5977" x="8361363" y="3190875"/>
          <p14:tracePt t="5986" x="8361363" y="3203575"/>
          <p14:tracePt t="5993" x="8361363" y="3216275"/>
          <p14:tracePt t="6002" x="8361363" y="3241675"/>
          <p14:tracePt t="6009" x="8348663" y="3241675"/>
          <p14:tracePt t="6018" x="8335963" y="3267075"/>
          <p14:tracePt t="6023" x="8312150" y="3278188"/>
          <p14:tracePt t="6034" x="8299450" y="3303588"/>
          <p14:tracePt t="6039" x="8286750" y="3316288"/>
          <p14:tracePt t="6048" x="8261350" y="3341688"/>
          <p14:tracePt t="6055" x="8248650" y="3354388"/>
          <p14:tracePt t="6065" x="8212138" y="3378200"/>
          <p14:tracePt t="6071" x="8174038" y="3390900"/>
          <p14:tracePt t="6081" x="8123238" y="3416300"/>
          <p14:tracePt t="6087" x="8048625" y="3441700"/>
          <p14:tracePt t="6093" x="7974013" y="3479800"/>
          <p14:tracePt t="6102" x="7886700" y="3529013"/>
          <p14:tracePt t="6109" x="7810500" y="3603625"/>
          <p14:tracePt t="6117" x="7723188" y="3679825"/>
          <p14:tracePt t="6125" x="7635875" y="3741738"/>
          <p14:tracePt t="6133" x="7585075" y="3779838"/>
          <p14:tracePt t="6141" x="7535863" y="3829050"/>
          <p14:tracePt t="6149" x="7523163" y="3854450"/>
          <p14:tracePt t="6155" x="7510463" y="3879850"/>
          <p14:tracePt t="6165" x="7497763" y="3905250"/>
          <p14:tracePt t="6171" x="7497763" y="3916363"/>
          <p14:tracePt t="6181" x="7497763" y="3929063"/>
          <p14:tracePt t="6187" x="7497763" y="3941763"/>
          <p14:tracePt t="6196" x="7497763" y="3979863"/>
          <p14:tracePt t="6203" x="7510463" y="3992563"/>
          <p14:tracePt t="6211" x="7523163" y="4017963"/>
          <p14:tracePt t="6218" x="7548563" y="4054475"/>
          <p14:tracePt t="6225" x="7561263" y="4079875"/>
          <p14:tracePt t="6233" x="7585075" y="4105275"/>
          <p14:tracePt t="6241" x="7597775" y="4129088"/>
          <p14:tracePt t="6250" x="7623175" y="4167188"/>
          <p14:tracePt t="6257" x="7635875" y="4205288"/>
          <p14:tracePt t="6266" x="7661275" y="4230688"/>
          <p14:tracePt t="6273" x="7673975" y="4267200"/>
          <p14:tracePt t="6282" x="7685088" y="4279900"/>
          <p14:tracePt t="6287" x="7697788" y="4305300"/>
          <p14:tracePt t="6295" x="7697788" y="4318000"/>
          <p14:tracePt t="6303" x="7697788" y="4341813"/>
          <p14:tracePt t="6311" x="7723188" y="4379913"/>
          <p14:tracePt t="6319" x="7723188" y="4405313"/>
          <p14:tracePt t="6327" x="7735888" y="4430713"/>
          <p14:tracePt t="6336" x="7735888" y="4454525"/>
          <p14:tracePt t="6343" x="7735888" y="4492625"/>
          <p14:tracePt t="6350" x="7735888" y="4530725"/>
          <p14:tracePt t="6357" x="7748588" y="4554538"/>
          <p14:tracePt t="6366" x="7748588" y="4579938"/>
          <p14:tracePt t="6373" x="7748588" y="4618038"/>
          <p14:tracePt t="6382" x="7761288" y="4679950"/>
          <p14:tracePt t="6389" x="7761288" y="4743450"/>
          <p14:tracePt t="6398" x="7761288" y="4805363"/>
          <p14:tracePt t="6405" x="7761288" y="4843463"/>
          <p14:tracePt t="6415" x="7761288" y="4868863"/>
          <p14:tracePt t="6419" x="7773988" y="4892675"/>
          <p14:tracePt t="6427" x="7773988" y="4930775"/>
          <p14:tracePt t="6435" x="7797800" y="4981575"/>
          <p14:tracePt t="6443" x="7823200" y="5018088"/>
          <p14:tracePt t="6452" x="7835900" y="5056188"/>
          <p14:tracePt t="6459" x="7861300" y="5068888"/>
          <p14:tracePt t="6467" x="7874000" y="5105400"/>
          <p14:tracePt t="6475" x="7897813" y="5118100"/>
          <p14:tracePt t="6482" x="7910513" y="5130800"/>
          <p14:tracePt t="6489" x="7935913" y="5156200"/>
          <p14:tracePt t="6498" x="7948613" y="5168900"/>
          <p14:tracePt t="6505" x="7961313" y="5194300"/>
          <p14:tracePt t="6516" x="7986713" y="5205413"/>
          <p14:tracePt t="6521" x="7999413" y="5230813"/>
          <p14:tracePt t="6531" x="8023225" y="5243513"/>
          <p14:tracePt t="6537" x="8035925" y="5256213"/>
          <p14:tracePt t="6543" x="8061325" y="5281613"/>
          <p14:tracePt t="6551" x="8074025" y="5294313"/>
          <p14:tracePt t="6559" x="8086725" y="5318125"/>
          <p14:tracePt t="6567" x="8110538" y="5343525"/>
          <p14:tracePt t="6575" x="8123238" y="5381625"/>
          <p14:tracePt t="6583" x="8148638" y="5443538"/>
          <p14:tracePt t="6591" x="8174038" y="5494338"/>
          <p14:tracePt t="6600" x="8199438" y="5530850"/>
          <p14:tracePt t="6607" x="8212138" y="5568950"/>
          <p14:tracePt t="6616" x="8235950" y="5607050"/>
          <p14:tracePt t="6621" x="8248650" y="5619750"/>
          <p14:tracePt t="6632" x="8274050" y="5643563"/>
          <p14:tracePt t="6637" x="8286750" y="5681663"/>
          <p14:tracePt t="6645" x="8312150" y="5719763"/>
          <p14:tracePt t="6653" x="8324850" y="5732463"/>
          <p14:tracePt t="6661" x="8348663" y="5768975"/>
          <p14:tracePt t="6670" x="8361363" y="5781675"/>
          <p14:tracePt t="6675" x="8386763" y="5794375"/>
          <p14:tracePt t="6683" x="8399463" y="5819775"/>
          <p14:tracePt t="6691" x="8412163" y="5832475"/>
          <p14:tracePt t="6700" x="8435975" y="5856288"/>
          <p14:tracePt t="6707" x="8448675" y="5868988"/>
          <p14:tracePt t="6716" x="8461375" y="5881688"/>
          <p14:tracePt t="6723" x="8474075" y="5894388"/>
          <p14:tracePt t="6732" x="8499475" y="5894388"/>
          <p14:tracePt t="6737" x="8499475" y="5907088"/>
          <p14:tracePt t="6789" x="8512175" y="5907088"/>
          <p14:tracePt t="6808" x="8524875" y="5907088"/>
          <p14:tracePt t="6817" x="8537575" y="5919788"/>
          <p14:tracePt t="6824" x="8548688" y="5932488"/>
          <p14:tracePt t="6833" x="8561388" y="5932488"/>
          <p14:tracePt t="6841" x="8561388" y="5945188"/>
          <p14:tracePt t="6850" x="8574088" y="5945188"/>
          <p14:tracePt t="6930" x="8586788" y="5945188"/>
          <p14:tracePt t="6936" x="8612188" y="5945188"/>
          <p14:tracePt t="6944" x="8674100" y="5881688"/>
          <p14:tracePt t="6952" x="8786813" y="5807075"/>
          <p14:tracePt t="6960" x="8912225" y="5719763"/>
          <p14:tracePt t="6968" x="9088438" y="5630863"/>
          <p14:tracePt t="6976" x="9375775" y="5494338"/>
          <p14:tracePt t="6984" x="9739313" y="5356225"/>
          <p14:tracePt t="6992" x="10064750" y="5268913"/>
          <p14:tracePt t="7000" x="10514013" y="5143500"/>
          <p14:tracePt t="7006" x="10928350" y="5005388"/>
          <p14:tracePt t="7017" x="11290300" y="4930775"/>
          <p14:tracePt t="7022" x="11528425" y="4879975"/>
          <p14:tracePt t="7033" x="11691938" y="4856163"/>
          <p14:tracePt t="7038" x="11791950" y="4818063"/>
          <p14:tracePt t="7046" x="11866563" y="4768850"/>
          <p14:tracePt t="7054" x="11928475" y="4730750"/>
          <p14:tracePt t="7061" x="11941175" y="4705350"/>
          <p14:tracePt t="7067" x="11953875" y="4692650"/>
          <p14:tracePt t="7075" x="11966575" y="4679950"/>
          <p14:tracePt t="7084" x="11966575" y="4656138"/>
          <p14:tracePt t="7091" x="11966575" y="4643438"/>
          <p14:tracePt t="7100" x="11979275" y="4630738"/>
          <p14:tracePt t="7107" x="11991975" y="4618038"/>
          <p14:tracePt t="7116" x="11991975" y="4605338"/>
          <p14:tracePt t="7123" x="11991975" y="4579938"/>
          <p14:tracePt t="7131" x="12004675" y="4579938"/>
          <p14:tracePt t="7137" x="12004675" y="4567238"/>
          <p14:tracePt t="7146" x="12017375" y="4554538"/>
          <p14:tracePt t="7153" x="12028488" y="4543425"/>
          <p14:tracePt t="7161" x="12041188" y="4518025"/>
          <p14:tracePt t="7169" x="12066588" y="4505325"/>
          <p14:tracePt t="7177" x="12104688" y="4479925"/>
          <p14:tracePt t="7186" x="12153900" y="4467225"/>
        </p14:tracePtLst>
      </p14:laserTrace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896C6E-6350-423A-A508-CEF861D71D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074" t="16243" r="18991" b="5509"/>
          <a:stretch/>
        </p:blipFill>
        <p:spPr>
          <a:xfrm rot="16200000">
            <a:off x="1722181" y="-1382967"/>
            <a:ext cx="3664910" cy="6469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2337A95-105E-4254-84DF-E463FA8E7D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92" t="16243" r="35406" b="5509"/>
          <a:stretch/>
        </p:blipFill>
        <p:spPr>
          <a:xfrm rot="16200000">
            <a:off x="6059797" y="-220462"/>
            <a:ext cx="5379699" cy="6469191"/>
          </a:xfrm>
          <a:prstGeom prst="rect">
            <a:avLst/>
          </a:prstGeom>
        </p:spPr>
      </p:pic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A16FF0B8-BFA2-4FC1-801D-D935DE76234C}"/>
              </a:ext>
            </a:extLst>
          </p:cNvPr>
          <p:cNvCxnSpPr>
            <a:cxnSpLocks/>
          </p:cNvCxnSpPr>
          <p:nvPr/>
        </p:nvCxnSpPr>
        <p:spPr>
          <a:xfrm flipV="1">
            <a:off x="4990454" y="161950"/>
            <a:ext cx="2929180" cy="2852183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163D761D-CDD1-4514-859E-87C7B349B2A7}"/>
              </a:ext>
            </a:extLst>
          </p:cNvPr>
          <p:cNvSpPr txBox="1">
            <a:spLocks/>
          </p:cNvSpPr>
          <p:nvPr/>
        </p:nvSpPr>
        <p:spPr>
          <a:xfrm>
            <a:off x="1239865" y="4347868"/>
            <a:ext cx="3192651" cy="923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/>
              <a:t>Microcefalia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CD57F69-C27F-4FAA-BA4C-33D6DD2DC0F8}"/>
              </a:ext>
            </a:extLst>
          </p:cNvPr>
          <p:cNvSpPr/>
          <p:nvPr/>
        </p:nvSpPr>
        <p:spPr>
          <a:xfrm>
            <a:off x="113982" y="6344523"/>
            <a:ext cx="11870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000" dirty="0" err="1"/>
              <a:t>Microcephaly</a:t>
            </a:r>
            <a:r>
              <a:rPr lang="es-CL" sz="1000" dirty="0"/>
              <a:t> in </a:t>
            </a:r>
            <a:r>
              <a:rPr lang="es-CL" sz="1000" dirty="0" err="1"/>
              <a:t>infants</a:t>
            </a:r>
            <a:r>
              <a:rPr lang="es-CL" sz="1000" dirty="0"/>
              <a:t> and </a:t>
            </a:r>
            <a:r>
              <a:rPr lang="es-CL" sz="1000" dirty="0" err="1"/>
              <a:t>children</a:t>
            </a:r>
            <a:r>
              <a:rPr lang="es-CL" sz="1000" dirty="0"/>
              <a:t>: </a:t>
            </a:r>
            <a:r>
              <a:rPr lang="es-CL" sz="1000" dirty="0" err="1"/>
              <a:t>Etiology</a:t>
            </a:r>
            <a:r>
              <a:rPr lang="es-CL" sz="1000" dirty="0"/>
              <a:t> and </a:t>
            </a:r>
            <a:r>
              <a:rPr lang="es-CL" sz="1000" dirty="0" err="1"/>
              <a:t>evaluation</a:t>
            </a:r>
            <a:r>
              <a:rPr lang="es-CL" sz="1000" dirty="0"/>
              <a:t> </a:t>
            </a:r>
            <a:r>
              <a:rPr lang="es-CL" sz="1000" dirty="0" err="1"/>
              <a:t>Author</a:t>
            </a:r>
            <a:r>
              <a:rPr lang="es-CL" sz="1000" dirty="0"/>
              <a:t>: Julie A Boom, MD </a:t>
            </a:r>
            <a:r>
              <a:rPr lang="es-CL" sz="1000" dirty="0" err="1"/>
              <a:t>Section</a:t>
            </a:r>
            <a:r>
              <a:rPr lang="es-CL" sz="1000" dirty="0"/>
              <a:t> </a:t>
            </a:r>
            <a:r>
              <a:rPr lang="es-CL" sz="1000" dirty="0" err="1"/>
              <a:t>Editors</a:t>
            </a:r>
            <a:r>
              <a:rPr lang="es-CL" sz="1000" dirty="0"/>
              <a:t>: Jan E </a:t>
            </a:r>
            <a:r>
              <a:rPr lang="es-CL" sz="1000" dirty="0" err="1"/>
              <a:t>Drutz</a:t>
            </a:r>
            <a:r>
              <a:rPr lang="es-CL" sz="1000" dirty="0"/>
              <a:t>, MD, Helen V </a:t>
            </a:r>
            <a:r>
              <a:rPr lang="es-CL" sz="1000" dirty="0" err="1"/>
              <a:t>Firth</a:t>
            </a:r>
            <a:r>
              <a:rPr lang="es-CL" sz="1000" dirty="0"/>
              <a:t>, DM, FRCP, DCH, Marc C Patterson, MD, FRACP </a:t>
            </a:r>
            <a:r>
              <a:rPr lang="es-CL" sz="1000" dirty="0" err="1"/>
              <a:t>Deputy</a:t>
            </a:r>
            <a:r>
              <a:rPr lang="es-CL" sz="1000" dirty="0"/>
              <a:t> Editor: Mary M </a:t>
            </a:r>
            <a:r>
              <a:rPr lang="es-CL" sz="1000" dirty="0" err="1"/>
              <a:t>Torchia</a:t>
            </a:r>
            <a:r>
              <a:rPr lang="es-CL" sz="1000" dirty="0"/>
              <a:t>, MD </a:t>
            </a:r>
            <a:r>
              <a:rPr lang="es-CL" sz="1000" dirty="0" err="1"/>
              <a:t>All</a:t>
            </a:r>
            <a:r>
              <a:rPr lang="es-CL" sz="1000" dirty="0"/>
              <a:t> </a:t>
            </a:r>
            <a:r>
              <a:rPr lang="es-CL" sz="1000" dirty="0" err="1"/>
              <a:t>topics</a:t>
            </a:r>
            <a:r>
              <a:rPr lang="es-CL" sz="1000" dirty="0"/>
              <a:t> are </a:t>
            </a:r>
            <a:r>
              <a:rPr lang="es-CL" sz="1000" dirty="0" err="1"/>
              <a:t>updated</a:t>
            </a:r>
            <a:r>
              <a:rPr lang="es-CL" sz="1000" dirty="0"/>
              <a:t> as new </a:t>
            </a:r>
            <a:r>
              <a:rPr lang="es-CL" sz="1000" dirty="0" err="1"/>
              <a:t>evidence</a:t>
            </a:r>
            <a:r>
              <a:rPr lang="es-CL" sz="1000" dirty="0"/>
              <a:t> </a:t>
            </a:r>
            <a:r>
              <a:rPr lang="es-CL" sz="1000" dirty="0" err="1"/>
              <a:t>becomes</a:t>
            </a:r>
            <a:r>
              <a:rPr lang="es-CL" sz="1000" dirty="0"/>
              <a:t> </a:t>
            </a:r>
            <a:r>
              <a:rPr lang="es-CL" sz="1000" dirty="0" err="1"/>
              <a:t>available</a:t>
            </a:r>
            <a:r>
              <a:rPr lang="es-CL" sz="1000" dirty="0"/>
              <a:t> and </a:t>
            </a:r>
            <a:r>
              <a:rPr lang="es-CL" sz="1000" dirty="0" err="1"/>
              <a:t>our</a:t>
            </a:r>
            <a:r>
              <a:rPr lang="es-CL" sz="1000" dirty="0"/>
              <a:t> peer </a:t>
            </a:r>
            <a:r>
              <a:rPr lang="es-CL" sz="1000" dirty="0" err="1"/>
              <a:t>review</a:t>
            </a:r>
            <a:r>
              <a:rPr lang="es-CL" sz="1000" dirty="0"/>
              <a:t> </a:t>
            </a:r>
            <a:r>
              <a:rPr lang="es-CL" sz="1000" dirty="0" err="1"/>
              <a:t>process</a:t>
            </a:r>
            <a:r>
              <a:rPr lang="es-CL" sz="1000" dirty="0"/>
              <a:t> </a:t>
            </a:r>
            <a:r>
              <a:rPr lang="es-CL" sz="1000" dirty="0" err="1"/>
              <a:t>is</a:t>
            </a:r>
            <a:r>
              <a:rPr lang="es-CL" sz="1000" dirty="0"/>
              <a:t> complete. </a:t>
            </a:r>
            <a:r>
              <a:rPr lang="es-CL" sz="1000" dirty="0" err="1"/>
              <a:t>Literature</a:t>
            </a:r>
            <a:r>
              <a:rPr lang="es-CL" sz="1000" dirty="0"/>
              <a:t> </a:t>
            </a:r>
            <a:r>
              <a:rPr lang="es-CL" sz="1000" dirty="0" err="1"/>
              <a:t>review</a:t>
            </a:r>
            <a:r>
              <a:rPr lang="es-CL" sz="1000" dirty="0"/>
              <a:t> </a:t>
            </a:r>
            <a:r>
              <a:rPr lang="es-CL" sz="1000" dirty="0" err="1"/>
              <a:t>current</a:t>
            </a:r>
            <a:r>
              <a:rPr lang="es-CL" sz="1000" dirty="0"/>
              <a:t> </a:t>
            </a:r>
            <a:r>
              <a:rPr lang="es-CL" sz="1000" dirty="0" err="1"/>
              <a:t>through</a:t>
            </a:r>
            <a:r>
              <a:rPr lang="es-CL" sz="1000" dirty="0"/>
              <a:t>: Mar 2020. | </a:t>
            </a:r>
            <a:r>
              <a:rPr lang="es-CL" sz="1000" dirty="0" err="1"/>
              <a:t>This</a:t>
            </a:r>
            <a:r>
              <a:rPr lang="es-CL" sz="1000" dirty="0"/>
              <a:t> </a:t>
            </a:r>
            <a:r>
              <a:rPr lang="es-CL" sz="1000" dirty="0" err="1"/>
              <a:t>topic</a:t>
            </a:r>
            <a:r>
              <a:rPr lang="es-CL" sz="1000" dirty="0"/>
              <a:t> </a:t>
            </a:r>
            <a:r>
              <a:rPr lang="es-CL" sz="1000" dirty="0" err="1"/>
              <a:t>last</a:t>
            </a:r>
            <a:r>
              <a:rPr lang="es-CL" sz="1000" dirty="0"/>
              <a:t> </a:t>
            </a:r>
            <a:r>
              <a:rPr lang="es-CL" sz="1000" dirty="0" err="1"/>
              <a:t>updated</a:t>
            </a:r>
            <a:r>
              <a:rPr lang="es-CL" sz="1000" dirty="0"/>
              <a:t>: Jan 21, 2019.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18EBF7-7769-4721-9B2A-193629528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7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68"/>
    </mc:Choice>
    <mc:Fallback>
      <p:transition spd="slow" advTm="40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0" x="12041188" y="2640013"/>
          <p14:tracePt t="818" x="11991975" y="2616200"/>
          <p14:tracePt t="826" x="11979275" y="2590800"/>
          <p14:tracePt t="834" x="11953875" y="2578100"/>
          <p14:tracePt t="842" x="11941175" y="2552700"/>
          <p14:tracePt t="849" x="11917363" y="2540000"/>
          <p14:tracePt t="855" x="11904663" y="2516188"/>
          <p14:tracePt t="863" x="11879263" y="2490788"/>
          <p14:tracePt t="872" x="11853863" y="2452688"/>
          <p14:tracePt t="879" x="11828463" y="2427288"/>
          <p14:tracePt t="888" x="11779250" y="2352675"/>
          <p14:tracePt t="895" x="11715750" y="2303463"/>
          <p14:tracePt t="904" x="11653838" y="2252663"/>
          <p14:tracePt t="911" x="11628438" y="2227263"/>
          <p14:tracePt t="920" x="11591925" y="2190750"/>
          <p14:tracePt t="926" x="11553825" y="2165350"/>
          <p14:tracePt t="933" x="11503025" y="2127250"/>
          <p14:tracePt t="942" x="11479213" y="2114550"/>
          <p14:tracePt t="949" x="11453813" y="2078038"/>
          <p14:tracePt t="957" x="11428413" y="2052638"/>
          <p14:tracePt t="965" x="11415713" y="2039938"/>
          <p14:tracePt t="973" x="11390313" y="2014538"/>
          <p14:tracePt t="982" x="11377613" y="1989138"/>
          <p14:tracePt t="988" x="11366500" y="1978025"/>
          <p14:tracePt t="995" x="11341100" y="1939925"/>
          <p14:tracePt t="1004" x="11315700" y="1889125"/>
          <p14:tracePt t="1011" x="11290300" y="1865313"/>
          <p14:tracePt t="1020" x="11241088" y="1789113"/>
          <p14:tracePt t="1027" x="11164888" y="1714500"/>
          <p14:tracePt t="1038" x="11090275" y="1627188"/>
          <p14:tracePt t="1044" x="10990263" y="1539875"/>
          <p14:tracePt t="1054" x="10902950" y="1463675"/>
          <p14:tracePt t="1057" x="10802938" y="1376363"/>
          <p14:tracePt t="1065" x="10726738" y="1301750"/>
          <p14:tracePt t="1073" x="10664825" y="1227138"/>
          <p14:tracePt t="1081" x="10639425" y="1189038"/>
          <p14:tracePt t="1089" x="10614025" y="1138238"/>
          <p14:tracePt t="1097" x="10590213" y="1089025"/>
          <p14:tracePt t="1105" x="10564813" y="1025525"/>
          <p14:tracePt t="1113" x="10539413" y="989013"/>
          <p14:tracePt t="1120" x="10526713" y="925513"/>
          <p14:tracePt t="1127" x="10490200" y="876300"/>
          <p14:tracePt t="1138" x="10426700" y="788988"/>
          <p14:tracePt t="1144" x="10339388" y="712788"/>
          <p14:tracePt t="1153" x="10252075" y="625475"/>
          <p14:tracePt t="1159" x="10152063" y="538163"/>
          <p14:tracePt t="1167" x="10039350" y="463550"/>
          <p14:tracePt t="1176" x="9888538" y="374650"/>
          <p14:tracePt t="1181" x="9750425" y="287338"/>
          <p14:tracePt t="1189" x="9613900" y="212725"/>
          <p14:tracePt t="1197" x="9501188" y="125413"/>
          <p14:tracePt t="1205" x="9401175" y="50800"/>
          <p14:tracePt t="1292" x="5683250" y="174625"/>
          <p14:tracePt t="1299" x="5170488" y="287338"/>
          <p14:tracePt t="1309" x="4619625" y="374650"/>
          <p14:tracePt t="1314" x="4168775" y="363538"/>
          <p14:tracePt t="1322" x="3843338" y="387350"/>
          <p14:tracePt t="1329" x="3630613" y="412750"/>
          <p14:tracePt t="1339" x="3379788" y="425450"/>
          <p14:tracePt t="1346" x="3192463" y="438150"/>
          <p14:tracePt t="1356" x="3028950" y="438150"/>
          <p14:tracePt t="1361" x="2879725" y="438150"/>
          <p14:tracePt t="1371" x="2767013" y="438150"/>
          <p14:tracePt t="1375" x="2654300" y="463550"/>
          <p14:tracePt t="1384" x="2554288" y="476250"/>
          <p14:tracePt t="1391" x="2452688" y="500063"/>
          <p14:tracePt t="1399" x="2328863" y="576263"/>
          <p14:tracePt t="1408" x="2203450" y="676275"/>
          <p14:tracePt t="1415" x="2078038" y="750888"/>
          <p14:tracePt t="1423" x="1978025" y="838200"/>
          <p14:tracePt t="1432" x="1865313" y="901700"/>
          <p14:tracePt t="1440" x="1765300" y="925513"/>
          <p14:tracePt t="1446" x="1652588" y="963613"/>
          <p14:tracePt t="1456" x="1552575" y="1038225"/>
          <p14:tracePt t="1462" x="1439863" y="1101725"/>
          <p14:tracePt t="1469" x="1339850" y="1163638"/>
          <p14:tracePt t="1477" x="1214438" y="1250950"/>
          <p14:tracePt t="1486" x="1050925" y="1339850"/>
          <p14:tracePt t="1493" x="901700" y="1363663"/>
          <p14:tracePt t="1503" x="814388" y="1389063"/>
          <p14:tracePt t="1507" x="738188" y="1450975"/>
          <p14:tracePt t="1515" x="712788" y="1476375"/>
          <p14:tracePt t="1523" x="701675" y="1501775"/>
          <p14:tracePt t="1531" x="676275" y="1527175"/>
          <p14:tracePt t="1539" x="650875" y="1589088"/>
          <p14:tracePt t="1547" x="625475" y="1652588"/>
          <p14:tracePt t="1555" x="600075" y="1727200"/>
          <p14:tracePt t="1563" x="576263" y="1827213"/>
          <p14:tracePt t="1571" x="550863" y="1927225"/>
          <p14:tracePt t="1577" x="525463" y="2039938"/>
          <p14:tracePt t="1587" x="512763" y="2139950"/>
          <p14:tracePt t="1593" x="488950" y="2252663"/>
          <p14:tracePt t="1603" x="463550" y="2365375"/>
          <p14:tracePt t="1609" x="438150" y="2452688"/>
          <p14:tracePt t="1617" x="425450" y="2527300"/>
          <p14:tracePt t="1625" x="412750" y="2640013"/>
          <p14:tracePt t="1633" x="400050" y="2752725"/>
          <p14:tracePt t="1639" x="400050" y="2865438"/>
          <p14:tracePt t="1647" x="400050" y="2990850"/>
          <p14:tracePt t="1655" x="438150" y="3090863"/>
          <p14:tracePt t="1663" x="463550" y="3190875"/>
          <p14:tracePt t="1671" x="525463" y="3303588"/>
          <p14:tracePt t="1679" x="563563" y="3403600"/>
          <p14:tracePt t="1688" x="638175" y="3516313"/>
          <p14:tracePt t="1695" x="688975" y="3616325"/>
          <p14:tracePt t="1704" x="763588" y="3716338"/>
          <p14:tracePt t="1709" x="850900" y="3803650"/>
          <p14:tracePt t="1717" x="925513" y="3892550"/>
          <p14:tracePt t="1725" x="1014413" y="3941763"/>
          <p14:tracePt t="1733" x="1089025" y="4017963"/>
          <p14:tracePt t="1741" x="1163638" y="4067175"/>
          <p14:tracePt t="1749" x="1227138" y="4117975"/>
          <p14:tracePt t="1757" x="1276350" y="4179888"/>
          <p14:tracePt t="1765" x="1339850" y="4205288"/>
          <p14:tracePt t="1771" x="1401763" y="4241800"/>
          <p14:tracePt t="1779" x="1476375" y="4292600"/>
          <p14:tracePt t="1787" x="1552575" y="4330700"/>
          <p14:tracePt t="1795" x="1665288" y="4367213"/>
          <p14:tracePt t="1803" x="1752600" y="4392613"/>
          <p14:tracePt t="1811" x="1865313" y="4430713"/>
          <p14:tracePt t="1820" x="1990725" y="4454525"/>
          <p14:tracePt t="1827" x="2139950" y="4467225"/>
          <p14:tracePt t="1833" x="2278063" y="4492625"/>
          <p14:tracePt t="1842" x="2416175" y="4505325"/>
          <p14:tracePt t="1849" x="2541588" y="4518025"/>
          <p14:tracePt t="1857" x="2690813" y="4543425"/>
          <p14:tracePt t="1865" x="2816225" y="4543425"/>
          <p14:tracePt t="1873" x="2928938" y="4554538"/>
          <p14:tracePt t="1881" x="3054350" y="4592638"/>
          <p14:tracePt t="1889" x="3167063" y="4618038"/>
          <p14:tracePt t="1897" x="3279775" y="4643438"/>
          <p14:tracePt t="1904" x="3429000" y="4656138"/>
          <p14:tracePt t="1911" x="3541713" y="4656138"/>
          <p14:tracePt t="1920" x="3643313" y="4630738"/>
          <p14:tracePt t="1927" x="3779838" y="4579938"/>
          <p14:tracePt t="1936" x="3892550" y="4554538"/>
          <p14:tracePt t="1943" x="3992563" y="4518025"/>
          <p14:tracePt t="1953" x="4092575" y="4479925"/>
          <p14:tracePt t="1959" x="4205288" y="4443413"/>
          <p14:tracePt t="1965" x="4318000" y="4405313"/>
          <p14:tracePt t="1973" x="4430713" y="4354513"/>
          <p14:tracePt t="1981" x="4568825" y="4318000"/>
          <p14:tracePt t="1989" x="4681538" y="4279900"/>
          <p14:tracePt t="1997" x="4794250" y="4254500"/>
          <p14:tracePt t="2005" x="4906963" y="4217988"/>
          <p14:tracePt t="2013" x="5019675" y="4179888"/>
          <p14:tracePt t="2021" x="5119688" y="4092575"/>
          <p14:tracePt t="2027" x="5207000" y="4029075"/>
          <p14:tracePt t="2036" x="5281613" y="3967163"/>
          <p14:tracePt t="2043" x="5332413" y="3892550"/>
          <p14:tracePt t="2054" x="5370513" y="3816350"/>
          <p14:tracePt t="2059" x="5394325" y="3741738"/>
          <p14:tracePt t="2067" x="5419725" y="3654425"/>
          <p14:tracePt t="2075" x="5419725" y="3590925"/>
          <p14:tracePt t="2083" x="5432425" y="3529013"/>
          <p14:tracePt t="2091" x="5432425" y="3479800"/>
          <p14:tracePt t="2097" x="5445125" y="3441700"/>
          <p14:tracePt t="2106" x="5470525" y="3416300"/>
          <p14:tracePt t="2113" x="5470525" y="3390900"/>
          <p14:tracePt t="2121" x="5470525" y="3354388"/>
          <p14:tracePt t="2129" x="5470525" y="3316288"/>
          <p14:tracePt t="2138" x="5470525" y="3278188"/>
          <p14:tracePt t="2145" x="5470525" y="3216275"/>
          <p14:tracePt t="2154" x="5457825" y="3178175"/>
          <p14:tracePt t="2159" x="5432425" y="3128963"/>
          <p14:tracePt t="2167" x="5407025" y="3090863"/>
          <p14:tracePt t="2175" x="5370513" y="3065463"/>
          <p14:tracePt t="2183" x="5357813" y="3054350"/>
          <p14:tracePt t="2192" x="5345113" y="3041650"/>
          <p14:tracePt t="2377" x="5383213" y="3016250"/>
          <p14:tracePt t="2386" x="5419725" y="2965450"/>
          <p14:tracePt t="2394" x="5457825" y="2903538"/>
          <p14:tracePt t="2405" x="5495925" y="2828925"/>
          <p14:tracePt t="2410" x="5519738" y="2752725"/>
          <p14:tracePt t="2418" x="5532438" y="2690813"/>
          <p14:tracePt t="2423" x="5557838" y="2616200"/>
          <p14:tracePt t="2431" x="5570538" y="2540000"/>
          <p14:tracePt t="2439" x="5595938" y="2465388"/>
          <p14:tracePt t="2447" x="5619750" y="2403475"/>
          <p14:tracePt t="2455" x="5645150" y="2327275"/>
          <p14:tracePt t="2463" x="5657850" y="2278063"/>
          <p14:tracePt t="2471" x="5683250" y="2214563"/>
          <p14:tracePt t="2479" x="5708650" y="2139950"/>
          <p14:tracePt t="2487" x="5732463" y="2089150"/>
          <p14:tracePt t="2493" x="5770563" y="2014538"/>
          <p14:tracePt t="2503" x="5808663" y="1927225"/>
          <p14:tracePt t="2509" x="5832475" y="1852613"/>
          <p14:tracePt t="2517" x="5857875" y="1776413"/>
          <p14:tracePt t="2526" x="5870575" y="1701800"/>
          <p14:tracePt t="2533" x="5895975" y="1639888"/>
          <p14:tracePt t="2541" x="5921375" y="1527175"/>
          <p14:tracePt t="2547" x="5970588" y="1427163"/>
          <p14:tracePt t="2555" x="6008688" y="1350963"/>
          <p14:tracePt t="2563" x="6034088" y="1276350"/>
          <p14:tracePt t="2572" x="6070600" y="1214438"/>
          <p14:tracePt t="2579" x="6121400" y="1201738"/>
          <p14:tracePt t="2588" x="6157913" y="1176338"/>
          <p14:tracePt t="2595" x="6234113" y="1150938"/>
          <p14:tracePt t="2604" x="6296025" y="1125538"/>
          <p14:tracePt t="2609" x="6359525" y="1114425"/>
          <p14:tracePt t="2617" x="6434138" y="1089025"/>
          <p14:tracePt t="2625" x="6496050" y="1063625"/>
          <p14:tracePt t="2633" x="6572250" y="1038225"/>
          <p14:tracePt t="2641" x="6684963" y="1014413"/>
          <p14:tracePt t="2649" x="6772275" y="989013"/>
          <p14:tracePt t="2657" x="6872288" y="963613"/>
          <p14:tracePt t="2665" x="6959600" y="938213"/>
          <p14:tracePt t="2673" x="7046913" y="912813"/>
          <p14:tracePt t="2679" x="7146925" y="889000"/>
          <p14:tracePt t="2688" x="7246938" y="850900"/>
          <p14:tracePt t="2695" x="7359650" y="812800"/>
          <p14:tracePt t="2704" x="7435850" y="788988"/>
          <p14:tracePt t="2711" x="7510463" y="750888"/>
          <p14:tracePt t="2720" x="7561263" y="738188"/>
          <p14:tracePt t="2727" x="7623175" y="712788"/>
          <p14:tracePt t="2736" x="7673975" y="700088"/>
          <p14:tracePt t="2742" x="7748588" y="676275"/>
          <p14:tracePt t="2749" x="7810500" y="650875"/>
          <p14:tracePt t="2757" x="7886700" y="625475"/>
          <p14:tracePt t="2765" x="7974013" y="600075"/>
          <p14:tracePt t="2773" x="8048625" y="563563"/>
          <p14:tracePt t="2781" x="8123238" y="538163"/>
          <p14:tracePt t="2789" x="8199438" y="512763"/>
          <p14:tracePt t="2797" x="8261350" y="487363"/>
          <p14:tracePt t="2803" x="8324850" y="476250"/>
          <p14:tracePt t="2811" x="8374063" y="450850"/>
          <p14:tracePt t="2820" x="8435975" y="438150"/>
          <p14:tracePt t="2827" x="8486775" y="425450"/>
          <p14:tracePt t="2836" x="8537575" y="412750"/>
          <p14:tracePt t="2843" x="8586788" y="400050"/>
          <p14:tracePt t="2853" x="8661400" y="374650"/>
          <p14:tracePt t="2859" x="8724900" y="350838"/>
          <p14:tracePt t="2867" x="8799513" y="338138"/>
          <p14:tracePt t="2873" x="8874125" y="312738"/>
          <p14:tracePt t="2881" x="8937625" y="300038"/>
          <p14:tracePt t="2889" x="9012238" y="287338"/>
          <p14:tracePt t="2897" x="9099550" y="287338"/>
          <p14:tracePt t="2905" x="9163050" y="287338"/>
          <p14:tracePt t="2913" x="9250363" y="287338"/>
          <p14:tracePt t="2922" x="9337675" y="300038"/>
          <p14:tracePt t="2929" x="9401175" y="300038"/>
          <p14:tracePt t="2936" x="9475788" y="312738"/>
          <p14:tracePt t="2943" x="9525000" y="338138"/>
          <p14:tracePt t="2953" x="9588500" y="350838"/>
          <p14:tracePt t="2959" x="9637713" y="374650"/>
          <p14:tracePt t="2967" x="9688513" y="400050"/>
          <p14:tracePt t="2976" x="9739313" y="425450"/>
          <p14:tracePt t="2983" x="9788525" y="438150"/>
          <p14:tracePt t="2992" x="9852025" y="463550"/>
          <p14:tracePt t="2999" x="9926638" y="487363"/>
          <p14:tracePt t="3005" x="10013950" y="512763"/>
          <p14:tracePt t="3013" x="10139363" y="538163"/>
          <p14:tracePt t="3021" x="10252075" y="588963"/>
          <p14:tracePt t="3029" x="10401300" y="612775"/>
          <p14:tracePt t="3037" x="10514013" y="638175"/>
          <p14:tracePt t="3045" x="10614025" y="663575"/>
          <p14:tracePt t="3054" x="10690225" y="688975"/>
          <p14:tracePt t="3061" x="10764838" y="712788"/>
          <p14:tracePt t="3067" x="10815638" y="738188"/>
          <p14:tracePt t="3075" x="10877550" y="750888"/>
          <p14:tracePt t="3083" x="10902950" y="776288"/>
          <p14:tracePt t="3092" x="10915650" y="788988"/>
          <p14:tracePt t="3099" x="10939463" y="812800"/>
          <p14:tracePt t="3107" x="10952163" y="850900"/>
          <p14:tracePt t="3115" x="10977563" y="901700"/>
          <p14:tracePt t="3123" x="11015663" y="976313"/>
          <p14:tracePt t="3131" x="11041063" y="1050925"/>
          <p14:tracePt t="3137" x="11090275" y="1125538"/>
          <p14:tracePt t="3145" x="11164888" y="1238250"/>
          <p14:tracePt t="3154" x="11253788" y="1314450"/>
          <p14:tracePt t="3161" x="11328400" y="1389063"/>
          <p14:tracePt t="3169" x="11403013" y="1501775"/>
          <p14:tracePt t="3177" x="11490325" y="1627188"/>
          <p14:tracePt t="3186" x="11541125" y="1714500"/>
          <p14:tracePt t="3193" x="11566525" y="1801813"/>
          <p14:tracePt t="3199" x="11591925" y="1876425"/>
          <p14:tracePt t="3207" x="11615738" y="1927225"/>
          <p14:tracePt t="3215" x="11641138" y="1978025"/>
          <p14:tracePt t="3223" x="11641138" y="2001838"/>
          <p14:tracePt t="3231" x="11641138" y="2027238"/>
          <p14:tracePt t="3239" x="11641138" y="2065338"/>
          <p14:tracePt t="3247" x="11641138" y="2089150"/>
          <p14:tracePt t="3255" x="11641138" y="2127250"/>
          <p14:tracePt t="3261" x="11641138" y="2190750"/>
          <p14:tracePt t="3269" x="11641138" y="2265363"/>
          <p14:tracePt t="3277" x="11641138" y="2327275"/>
          <p14:tracePt t="3286" x="11628438" y="2403475"/>
          <p14:tracePt t="3293" x="11628438" y="2465388"/>
          <p14:tracePt t="3304" x="11641138" y="2552700"/>
          <p14:tracePt t="3309" x="11666538" y="2652713"/>
          <p14:tracePt t="3317" x="11691938" y="2740025"/>
          <p14:tracePt t="3323" x="11715750" y="2828925"/>
          <p14:tracePt t="3331" x="11728450" y="2916238"/>
          <p14:tracePt t="3339" x="11728450" y="3016250"/>
          <p14:tracePt t="3347" x="11728450" y="3116263"/>
          <p14:tracePt t="3355" x="11741150" y="3228975"/>
          <p14:tracePt t="3363" x="11766550" y="3328988"/>
          <p14:tracePt t="3371" x="11766550" y="3441700"/>
          <p14:tracePt t="3379" x="11779250" y="3529013"/>
          <p14:tracePt t="3387" x="11779250" y="3616325"/>
          <p14:tracePt t="3393" x="11779250" y="3679825"/>
          <p14:tracePt t="3403" x="11779250" y="3767138"/>
          <p14:tracePt t="3409" x="11779250" y="3841750"/>
          <p14:tracePt t="3420" x="11753850" y="3892550"/>
          <p14:tracePt t="3425" x="11728450" y="3967163"/>
          <p14:tracePt t="3433" x="11703050" y="4041775"/>
          <p14:tracePt t="3441" x="11666538" y="4129088"/>
          <p14:tracePt t="3449" x="11628438" y="4230688"/>
          <p14:tracePt t="3455" x="11591925" y="4341813"/>
          <p14:tracePt t="3463" x="11566525" y="4443413"/>
          <p14:tracePt t="3471" x="11541125" y="4554538"/>
          <p14:tracePt t="3479" x="11528425" y="4667250"/>
          <p14:tracePt t="3487" x="11503025" y="4730750"/>
          <p14:tracePt t="3495" x="11490325" y="4830763"/>
          <p14:tracePt t="3503" x="11479213" y="4905375"/>
          <p14:tracePt t="3511" x="11466513" y="4956175"/>
          <p14:tracePt t="3520" x="11466513" y="4992688"/>
          <p14:tracePt t="3525" x="11466513" y="5056188"/>
          <p14:tracePt t="3533" x="11466513" y="5118100"/>
          <p14:tracePt t="3541" x="11466513" y="5181600"/>
          <p14:tracePt t="3549" x="11466513" y="5243513"/>
          <p14:tracePt t="3557" x="11466513" y="5281613"/>
          <p14:tracePt t="3565" x="11441113" y="5330825"/>
          <p14:tracePt t="3573" x="11415713" y="5394325"/>
          <p14:tracePt t="3581" x="11403013" y="5468938"/>
          <p14:tracePt t="3587" x="11377613" y="5507038"/>
          <p14:tracePt t="3595" x="11366500" y="5581650"/>
          <p14:tracePt t="3604" x="11341100" y="5643563"/>
          <p14:tracePt t="3611" x="11328400" y="5694363"/>
          <p14:tracePt t="3620" x="11315700" y="5743575"/>
          <p14:tracePt t="3627" x="11303000" y="5807075"/>
          <p14:tracePt t="3636" x="11290300" y="5843588"/>
          <p14:tracePt t="3643" x="11266488" y="5868988"/>
          <p14:tracePt t="3649" x="11266488" y="5894388"/>
          <p14:tracePt t="3657" x="11241088" y="5932488"/>
          <p14:tracePt t="3665" x="11228388" y="5956300"/>
          <p14:tracePt t="3673" x="11202988" y="5969000"/>
          <p14:tracePt t="3681" x="11190288" y="5994400"/>
          <p14:tracePt t="3689" x="11164888" y="6019800"/>
          <p14:tracePt t="3697" x="11153775" y="6045200"/>
          <p14:tracePt t="3705" x="11115675" y="6069013"/>
          <p14:tracePt t="3711" x="11052175" y="6094413"/>
          <p14:tracePt t="3719" x="11002963" y="6107113"/>
          <p14:tracePt t="3727" x="10939463" y="6132513"/>
          <p14:tracePt t="3736" x="10890250" y="6157913"/>
          <p14:tracePt t="3743" x="10839450" y="6181725"/>
          <p14:tracePt t="3753" x="10828338" y="6181725"/>
          <p14:tracePt t="3759" x="10802938" y="6207125"/>
          <p14:tracePt t="3769" x="10790238" y="6219825"/>
          <p14:tracePt t="3775" x="10777538" y="6232525"/>
          <p14:tracePt t="3781" x="10752138" y="6245225"/>
          <p14:tracePt t="3789" x="10739438" y="6269038"/>
          <p14:tracePt t="3797" x="10715625" y="6281738"/>
          <p14:tracePt t="3805" x="10677525" y="6307138"/>
          <p14:tracePt t="3813" x="10639425" y="6332538"/>
          <p14:tracePt t="3821" x="10577513" y="6357938"/>
          <p14:tracePt t="3829" x="10502900" y="6394450"/>
          <p14:tracePt t="3837" x="10426700" y="6445250"/>
          <p14:tracePt t="3843" x="10352088" y="6494463"/>
          <p14:tracePt t="3853" x="10301288" y="6532563"/>
          <p14:tracePt t="3859" x="10252075" y="6570663"/>
          <p14:tracePt t="3869" x="10213975" y="6583363"/>
          <p14:tracePt t="3875" x="10164763" y="6607175"/>
          <p14:tracePt t="3883" x="10126663" y="6619875"/>
          <p14:tracePt t="3892" x="10088563" y="6645275"/>
          <p14:tracePt t="3899" x="10064750" y="6670675"/>
          <p14:tracePt t="3905" x="10013950" y="6707188"/>
          <p14:tracePt t="3913" x="9975850" y="6745288"/>
          <p14:tracePt t="3921" x="9913938" y="6757988"/>
          <p14:tracePt t="3929" x="9863138" y="6783388"/>
          <p14:tracePt t="3938" x="9813925" y="6807200"/>
          <p14:tracePt t="3955" x="9713913" y="6845300"/>
          <p14:tracePt t="4272" x="7072313" y="6807200"/>
          <p14:tracePt t="4279" x="6946900" y="6770688"/>
          <p14:tracePt t="4287" x="6846888" y="6745288"/>
          <p14:tracePt t="4295" x="6772275" y="6719888"/>
          <p14:tracePt t="4303" x="6708775" y="6696075"/>
          <p14:tracePt t="4309" x="6672263" y="6683375"/>
          <p14:tracePt t="4318" x="6646863" y="6670675"/>
          <p14:tracePt t="4325" x="6634163" y="6670675"/>
          <p14:tracePt t="4333" x="6608763" y="6645275"/>
          <p14:tracePt t="4341" x="6584950" y="6632575"/>
          <p14:tracePt t="4349" x="6572250" y="6607175"/>
          <p14:tracePt t="4357" x="6496050" y="6583363"/>
          <p14:tracePt t="4363" x="6446838" y="6570663"/>
          <p14:tracePt t="4371" x="6370638" y="6545263"/>
          <p14:tracePt t="4379" x="6296025" y="6519863"/>
          <p14:tracePt t="4387" x="6234113" y="6494463"/>
          <p14:tracePt t="4395" x="6170613" y="6470650"/>
          <p14:tracePt t="4403" x="6146800" y="6457950"/>
          <p14:tracePt t="4411" x="6121400" y="6457950"/>
          <p14:tracePt t="4419" x="6083300" y="6432550"/>
          <p14:tracePt t="4427" x="6070600" y="6419850"/>
          <p14:tracePt t="4433" x="6057900" y="6419850"/>
          <p14:tracePt t="4441" x="6034088" y="6407150"/>
          <p14:tracePt t="4449" x="6021388" y="6394450"/>
          <p14:tracePt t="4457" x="5995988" y="6370638"/>
          <p14:tracePt t="4465" x="5970588" y="6357938"/>
          <p14:tracePt t="4473" x="5945188" y="6357938"/>
          <p14:tracePt t="4481" x="5945188" y="6345238"/>
          <p14:tracePt t="4555" x="5932488" y="6345238"/>
          <p14:tracePt t="4565" x="5921375" y="6332538"/>
          <p14:tracePt t="4574" x="5908675" y="6319838"/>
          <p14:tracePt t="4582" x="5895975" y="6319838"/>
          <p14:tracePt t="4591" x="5883275" y="6319838"/>
          <p14:tracePt t="4597" x="5857875" y="6319838"/>
          <p14:tracePt t="4605" x="5845175" y="6307138"/>
          <p14:tracePt t="4613" x="5832475" y="6307138"/>
          <p14:tracePt t="4621" x="5808663" y="6307138"/>
          <p14:tracePt t="4627" x="5808663" y="6294438"/>
          <p14:tracePt t="4635" x="5795963" y="6294438"/>
          <p14:tracePt t="4652" x="5783263" y="6294438"/>
          <p14:tracePt t="4663" x="5770563" y="6294438"/>
          <p14:tracePt t="4683" x="5757863" y="6294438"/>
          <p14:tracePt t="4697" x="5745163" y="6294438"/>
          <p14:tracePt t="4705" x="5719763" y="6281738"/>
          <p14:tracePt t="4713" x="5708650" y="6281738"/>
          <p14:tracePt t="4721" x="5695950" y="6281738"/>
          <p14:tracePt t="4729" x="5670550" y="6281738"/>
          <p14:tracePt t="4737" x="5657850" y="6281738"/>
          <p14:tracePt t="4745" x="5645150" y="6281738"/>
          <p14:tracePt t="4763" x="5632450" y="6269038"/>
          <p14:tracePt t="4779" x="5607050" y="6257925"/>
          <p14:tracePt t="4795" x="5595938" y="6245225"/>
          <p14:tracePt t="4803" x="5570538" y="6232525"/>
          <p14:tracePt t="4811" x="5557838" y="6219825"/>
          <p14:tracePt t="4818" x="5532438" y="6219825"/>
          <p14:tracePt t="4825" x="5507038" y="6207125"/>
          <p14:tracePt t="4833" x="5470525" y="6194425"/>
          <p14:tracePt t="4841" x="5445125" y="6181725"/>
          <p14:tracePt t="4849" x="5394325" y="6169025"/>
          <p14:tracePt t="4857" x="5370513" y="6169025"/>
          <p14:tracePt t="4865" x="5345113" y="6169025"/>
          <p14:tracePt t="4873" x="5332413" y="6157913"/>
          <p14:tracePt t="4881" x="5319713" y="6145213"/>
          <p14:tracePt t="4903" x="5307013" y="6145213"/>
          <p14:tracePt t="4911" x="5307013" y="6132513"/>
          <p14:tracePt t="4927" x="5281613" y="6119813"/>
          <p14:tracePt t="4936" x="5270500" y="6107113"/>
          <p14:tracePt t="4943" x="5257800" y="6094413"/>
          <p14:tracePt t="4950" x="5219700" y="6094413"/>
          <p14:tracePt t="4957" x="5207000" y="6094413"/>
          <p14:tracePt t="4965" x="5194300" y="6094413"/>
          <p14:tracePt t="4973" x="5181600" y="6094413"/>
          <p14:tracePt t="5055" x="5170488" y="6081713"/>
          <p14:tracePt t="5424" x="5145088" y="6081713"/>
          <p14:tracePt t="5432" x="5132388" y="6081713"/>
          <p14:tracePt t="5440" x="5119688" y="6081713"/>
          <p14:tracePt t="5448" x="5106988" y="6081713"/>
          <p14:tracePt t="9834" x="5106988" y="6094413"/>
          <p14:tracePt t="9862" x="5106988" y="6107113"/>
          <p14:tracePt t="9908" x="5106988" y="6119813"/>
          <p14:tracePt t="9939" x="5106988" y="6132513"/>
          <p14:tracePt t="10063" x="5106988" y="6145213"/>
          <p14:tracePt t="10286" x="5094288" y="6145213"/>
          <p14:tracePt t="10312" x="5081588" y="6145213"/>
          <p14:tracePt t="10323" x="5068888" y="6145213"/>
          <p14:tracePt t="10352" x="5057775" y="6145213"/>
          <p14:tracePt t="12246" x="5068888" y="6145213"/>
          <p14:tracePt t="12332" x="5081588" y="6157913"/>
          <p14:tracePt t="12338" x="5106988" y="6157913"/>
          <p14:tracePt t="12346" x="5119688" y="6169025"/>
          <p14:tracePt t="12355" x="5132388" y="6181725"/>
          <p14:tracePt t="12362" x="5145088" y="6181725"/>
          <p14:tracePt t="12370" x="5145088" y="6194425"/>
          <p14:tracePt t="12377" x="5157788" y="6194425"/>
          <p14:tracePt t="12626" x="5157788" y="6181725"/>
          <p14:tracePt t="12790" x="5157788" y="6169025"/>
          <p14:tracePt t="12808" x="5170488" y="6145213"/>
          <p14:tracePt t="12818" x="5170488" y="6132513"/>
          <p14:tracePt t="12824" x="5181600" y="6094413"/>
          <p14:tracePt t="12832" x="5181600" y="6081713"/>
          <p14:tracePt t="12841" x="5194300" y="6069013"/>
          <p14:tracePt t="12848" x="5194300" y="6056313"/>
          <p14:tracePt t="12855" x="5194300" y="6032500"/>
          <p14:tracePt t="12861" x="5194300" y="6007100"/>
          <p14:tracePt t="12870" x="5194300" y="5981700"/>
          <p14:tracePt t="12877" x="5194300" y="5956300"/>
          <p14:tracePt t="12886" x="5207000" y="5932488"/>
          <p14:tracePt t="12893" x="5219700" y="5919788"/>
          <p14:tracePt t="12902" x="5219700" y="5894388"/>
          <p14:tracePt t="12909" x="5219700" y="5856288"/>
          <p14:tracePt t="12918" x="5232400" y="5819775"/>
          <p14:tracePt t="12925" x="5232400" y="5743575"/>
          <p14:tracePt t="12931" x="5245100" y="5694363"/>
          <p14:tracePt t="12951" x="5257800" y="5556250"/>
          <p14:tracePt t="12955" x="5281613" y="5481638"/>
          <p14:tracePt t="12963" x="5281613" y="5418138"/>
          <p14:tracePt t="12971" x="5294313" y="5381625"/>
          <p14:tracePt t="12979" x="5294313" y="5330825"/>
          <p14:tracePt t="12987" x="5307013" y="5268913"/>
          <p14:tracePt t="12993" x="5307013" y="5218113"/>
          <p14:tracePt t="13002" x="5319713" y="5181600"/>
          <p14:tracePt t="13009" x="5332413" y="5156200"/>
          <p14:tracePt t="13018" x="5345113" y="5130800"/>
          <p14:tracePt t="13025" x="5345113" y="5081588"/>
          <p14:tracePt t="13034" x="5345113" y="5043488"/>
          <p14:tracePt t="13041" x="5345113" y="5018088"/>
          <p14:tracePt t="13051" x="5357813" y="4981575"/>
          <p14:tracePt t="13056" x="5357813" y="4930775"/>
          <p14:tracePt t="13063" x="5357813" y="4892675"/>
          <p14:tracePt t="13071" x="5370513" y="4843463"/>
          <p14:tracePt t="13079" x="5383213" y="4805363"/>
          <p14:tracePt t="13087" x="5383213" y="4779963"/>
          <p14:tracePt t="13095" x="5383213" y="4743450"/>
          <p14:tracePt t="13103" x="5394325" y="4692650"/>
          <p14:tracePt t="13111" x="5394325" y="4630738"/>
          <p14:tracePt t="13119" x="5394325" y="4567238"/>
          <p14:tracePt t="13125" x="5394325" y="4479925"/>
          <p14:tracePt t="13134" x="5407025" y="4379913"/>
          <p14:tracePt t="13141" x="5419725" y="4230688"/>
          <p14:tracePt t="13151" x="5432425" y="4054475"/>
          <p14:tracePt t="13157" x="5445125" y="3905250"/>
          <p14:tracePt t="13165" x="5470525" y="3716338"/>
          <p14:tracePt t="13174" x="5507038" y="3467100"/>
          <p14:tracePt t="13181" x="5532438" y="3316288"/>
          <p14:tracePt t="13188" x="5557838" y="3178175"/>
          <p14:tracePt t="13195" x="5583238" y="3054350"/>
          <p14:tracePt t="13203" x="5619750" y="2941638"/>
          <p14:tracePt t="13211" x="5645150" y="2828925"/>
          <p14:tracePt t="13219" x="5670550" y="2740025"/>
          <p14:tracePt t="13227" x="5695950" y="2678113"/>
          <p14:tracePt t="13236" x="5708650" y="2603500"/>
          <p14:tracePt t="13243" x="5732463" y="2540000"/>
          <p14:tracePt t="13251" x="5757863" y="2478088"/>
          <p14:tracePt t="13257" x="5783263" y="2390775"/>
          <p14:tracePt t="13268" x="5808663" y="2303463"/>
          <p14:tracePt t="13274" x="5821363" y="2227263"/>
          <p14:tracePt t="13281" x="5845175" y="2152650"/>
          <p14:tracePt t="13289" x="5857875" y="2052638"/>
          <p14:tracePt t="13297" x="5883275" y="1927225"/>
          <p14:tracePt t="13305" x="5908675" y="1827213"/>
          <p14:tracePt t="13313" x="5932488" y="1727200"/>
          <p14:tracePt t="13319" x="5945188" y="1601788"/>
          <p14:tracePt t="13327" x="5945188" y="1476375"/>
          <p14:tracePt t="13335" x="5945188" y="1350963"/>
          <p14:tracePt t="13343" x="5921375" y="1250950"/>
          <p14:tracePt t="13352" x="5895975" y="1176338"/>
          <p14:tracePt t="13359" x="5870575" y="1114425"/>
          <p14:tracePt t="13368" x="5857875" y="1050925"/>
          <p14:tracePt t="13375" x="5832475" y="1014413"/>
          <p14:tracePt t="13381" x="5808663" y="976313"/>
          <p14:tracePt t="13389" x="5808663" y="963613"/>
          <p14:tracePt t="13397" x="5795963" y="950913"/>
          <p14:tracePt t="13405" x="5783263" y="925513"/>
          <p14:tracePt t="13413" x="5770563" y="901700"/>
          <p14:tracePt t="13421" x="5757863" y="876300"/>
          <p14:tracePt t="13429" x="5745163" y="838200"/>
          <p14:tracePt t="13437" x="5745163" y="801688"/>
          <p14:tracePt t="13443" x="5732463" y="776288"/>
          <p14:tracePt t="13452" x="5719763" y="738188"/>
          <p14:tracePt t="13459" x="5708650" y="700088"/>
          <p14:tracePt t="13468" x="5683250" y="650875"/>
          <p14:tracePt t="13475" x="5657850" y="625475"/>
          <p14:tracePt t="13484" x="5632450" y="600075"/>
          <p14:tracePt t="13491" x="5619750" y="588963"/>
          <p14:tracePt t="13501" x="5595938" y="563563"/>
          <p14:tracePt t="13505" x="5583238" y="563563"/>
          <p14:tracePt t="13513" x="5570538" y="550863"/>
          <p14:tracePt t="13521" x="5545138" y="550863"/>
          <p14:tracePt t="13962" x="5545138" y="538163"/>
          <p14:tracePt t="13968" x="5532438" y="525463"/>
          <p14:tracePt t="13976" x="5519738" y="487363"/>
          <p14:tracePt t="13984" x="5507038" y="450850"/>
          <p14:tracePt t="13992" x="5483225" y="425450"/>
          <p14:tracePt t="14001" x="5470525" y="374650"/>
          <p14:tracePt t="14007" x="5445125" y="338138"/>
          <p14:tracePt t="14017" x="5432425" y="300038"/>
          <p14:tracePt t="14023" x="5407025" y="274638"/>
          <p14:tracePt t="14031" x="5394325" y="250825"/>
          <p14:tracePt t="14037" x="5370513" y="225425"/>
          <p14:tracePt t="14045" x="5370513" y="212725"/>
          <p14:tracePt t="14186" x="5370513" y="200025"/>
          <p14:tracePt t="14210" x="5357813" y="200025"/>
          <p14:tracePt t="14222" x="5357813" y="187325"/>
          <p14:tracePt t="14322" x="5345113" y="187325"/>
          <p14:tracePt t="14342" x="5332413" y="200025"/>
          <p14:tracePt t="14351" x="5307013" y="200025"/>
          <p14:tracePt t="14365" x="5281613" y="200025"/>
          <p14:tracePt t="14373" x="5281613" y="212725"/>
          <p14:tracePt t="14379" x="5270500" y="212725"/>
          <p14:tracePt t="14387" x="5270500" y="225425"/>
          <p14:tracePt t="14395" x="5257800" y="225425"/>
          <p14:tracePt t="14403" x="5245100" y="225425"/>
          <p14:tracePt t="14411" x="5232400" y="225425"/>
          <p14:tracePt t="14419" x="5219700" y="225425"/>
          <p14:tracePt t="14425" x="5207000" y="225425"/>
          <p14:tracePt t="14433" x="5194300" y="225425"/>
          <p14:tracePt t="14450" x="5181600" y="225425"/>
          <p14:tracePt t="14457" x="5170488" y="225425"/>
          <p14:tracePt t="14466" x="5157788" y="225425"/>
          <p14:tracePt t="14473" x="5145088" y="238125"/>
          <p14:tracePt t="14487" x="5119688" y="238125"/>
          <p14:tracePt t="14495" x="5119688" y="263525"/>
          <p14:tracePt t="14503" x="5106988" y="263525"/>
          <p14:tracePt t="14511" x="5106988" y="274638"/>
          <p14:tracePt t="14519" x="5094288" y="287338"/>
          <p14:tracePt t="14527" x="5068888" y="312738"/>
          <p14:tracePt t="14561" x="5068888" y="325438"/>
          <p14:tracePt t="14585" x="5057775" y="338138"/>
          <p14:tracePt t="14605" x="5057775" y="350838"/>
          <p14:tracePt t="14613" x="5057775" y="363538"/>
          <p14:tracePt t="14619" x="5057775" y="374650"/>
          <p14:tracePt t="14627" x="5057775" y="400050"/>
          <p14:tracePt t="14635" x="5057775" y="412750"/>
          <p14:tracePt t="14643" x="5057775" y="425450"/>
          <p14:tracePt t="14652" x="5057775" y="450850"/>
          <p14:tracePt t="14659" x="5057775" y="463550"/>
          <p14:tracePt t="14667" x="5057775" y="476250"/>
          <p14:tracePt t="14675" x="5057775" y="500063"/>
          <p14:tracePt t="14681" x="5057775" y="512763"/>
          <p14:tracePt t="14689" x="5057775" y="525463"/>
          <p14:tracePt t="14697" x="5068888" y="550863"/>
          <p14:tracePt t="14705" x="5068888" y="563563"/>
          <p14:tracePt t="14713" x="5068888" y="576263"/>
          <p14:tracePt t="14721" x="5081588" y="588963"/>
          <p14:tracePt t="14729" x="5094288" y="625475"/>
          <p14:tracePt t="14737" x="5106988" y="650875"/>
          <p14:tracePt t="14745" x="5119688" y="663575"/>
          <p14:tracePt t="14752" x="5145088" y="688975"/>
          <p14:tracePt t="14759" x="5157788" y="700088"/>
          <p14:tracePt t="14767" x="5170488" y="725488"/>
          <p14:tracePt t="14775" x="5181600" y="738188"/>
          <p14:tracePt t="14784" x="5207000" y="750888"/>
          <p14:tracePt t="14792" x="5219700" y="763588"/>
          <p14:tracePt t="14807" x="5232400" y="776288"/>
          <p14:tracePt t="14813" x="5245100" y="776288"/>
          <p14:tracePt t="14822" x="5257800" y="776288"/>
          <p14:tracePt t="14837" x="5270500" y="776288"/>
          <p14:tracePt t="14845" x="5281613" y="776288"/>
          <p14:tracePt t="14853" x="5294313" y="776288"/>
          <p14:tracePt t="14869" x="5319713" y="776288"/>
          <p14:tracePt t="14877" x="5332413" y="763588"/>
          <p14:tracePt t="14884" x="5345113" y="763588"/>
          <p14:tracePt t="14891" x="5370513" y="738188"/>
          <p14:tracePt t="14900" x="5383213" y="725488"/>
          <p14:tracePt t="14908" x="5407025" y="712788"/>
          <p14:tracePt t="14917" x="5419725" y="700088"/>
          <p14:tracePt t="14923" x="5432425" y="688975"/>
          <p14:tracePt t="14936" x="5457825" y="676275"/>
          <p14:tracePt t="14945" x="5470525" y="676275"/>
          <p14:tracePt t="14953" x="5470525" y="663575"/>
          <p14:tracePt t="14969" x="5495925" y="650875"/>
          <p14:tracePt t="14977" x="5507038" y="638175"/>
          <p14:tracePt t="14985" x="5519738" y="612775"/>
          <p14:tracePt t="14993" x="5545138" y="600075"/>
          <p14:tracePt t="15002" x="5557838" y="588963"/>
          <p14:tracePt t="15007" x="5570538" y="576263"/>
          <p14:tracePt t="15017" x="5583238" y="550863"/>
          <p14:tracePt t="15023" x="5583238" y="538163"/>
          <p14:tracePt t="15031" x="5583238" y="525463"/>
          <p14:tracePt t="15039" x="5595938" y="500063"/>
          <p14:tracePt t="15055" x="5607050" y="487363"/>
          <p14:tracePt t="15071" x="5607050" y="463550"/>
          <p14:tracePt t="15085" x="5607050" y="450850"/>
          <p14:tracePt t="15102" x="5607050" y="438150"/>
          <p14:tracePt t="15109" x="5595938" y="438150"/>
          <p14:tracePt t="15118" x="5583238" y="412750"/>
          <p14:tracePt t="15134" x="5557838" y="387350"/>
          <p14:tracePt t="15147" x="5532438" y="374650"/>
          <p14:tracePt t="15155" x="5519738" y="363538"/>
          <p14:tracePt t="15163" x="5507038" y="350838"/>
          <p14:tracePt t="15179" x="5495925" y="325438"/>
          <p14:tracePt t="15205" x="5483225" y="325438"/>
          <p14:tracePt t="15213" x="5483225" y="312738"/>
          <p14:tracePt t="15241" x="5470525" y="312738"/>
          <p14:tracePt t="15250" x="5457825" y="300038"/>
          <p14:tracePt t="15258" x="5445125" y="287338"/>
          <p14:tracePt t="15269" x="5445125" y="274638"/>
          <p14:tracePt t="15272" x="5432425" y="263525"/>
          <p14:tracePt t="15279" x="5419725" y="263525"/>
          <p14:tracePt t="15287" x="5407025" y="250825"/>
          <p14:tracePt t="15303" x="5394325" y="238125"/>
          <p14:tracePt t="15311" x="5383213" y="238125"/>
          <p14:tracePt t="15362" x="5370513" y="238125"/>
          <p14:tracePt t="16592" x="5383213" y="238125"/>
          <p14:tracePt t="16601" x="5394325" y="238125"/>
          <p14:tracePt t="17544" x="5394325" y="250825"/>
          <p14:tracePt t="17555" x="5407025" y="250825"/>
          <p14:tracePt t="17566" x="5407025" y="263525"/>
          <p14:tracePt t="17574" x="5419725" y="263525"/>
          <p14:tracePt t="17585" x="5419725" y="274638"/>
          <p14:tracePt t="17598" x="5432425" y="287338"/>
          <p14:tracePt t="17614" x="5445125" y="312738"/>
          <p14:tracePt t="17648" x="5445125" y="325438"/>
          <p14:tracePt t="17672" x="5445125" y="338138"/>
          <p14:tracePt t="17681" x="5445125" y="350838"/>
          <p14:tracePt t="17686" x="5445125" y="363538"/>
          <p14:tracePt t="17694" x="5445125" y="374650"/>
          <p14:tracePt t="17703" x="5445125" y="387350"/>
          <p14:tracePt t="17709" x="5445125" y="412750"/>
          <p14:tracePt t="17719" x="5445125" y="425450"/>
          <p14:tracePt t="17725" x="5445125" y="438150"/>
          <p14:tracePt t="17735" x="5445125" y="463550"/>
          <p14:tracePt t="17741" x="5445125" y="487363"/>
          <p14:tracePt t="17752" x="5432425" y="500063"/>
          <p14:tracePt t="17756" x="5432425" y="512763"/>
          <p14:tracePt t="17776" x="5432425" y="525463"/>
          <p14:tracePt t="17870" x="5419725" y="525463"/>
          <p14:tracePt t="17876" x="5407025" y="525463"/>
          <p14:tracePt t="17883" x="5407025" y="538163"/>
          <p14:tracePt t="18276" x="5419725" y="550863"/>
          <p14:tracePt t="18340" x="5432425" y="550863"/>
          <p14:tracePt t="18370" x="5445125" y="550863"/>
          <p14:tracePt t="18377" x="5457825" y="563563"/>
          <p14:tracePt t="18385" x="5483225" y="576263"/>
          <p14:tracePt t="18393" x="5483225" y="588963"/>
          <p14:tracePt t="18401" x="5495925" y="588963"/>
          <p14:tracePt t="18416" x="5507038" y="600075"/>
          <p14:tracePt t="18440" x="5507038" y="612775"/>
          <p14:tracePt t="18452" x="5519738" y="625475"/>
          <p14:tracePt t="18464" x="5532438" y="625475"/>
          <p14:tracePt t="18475" x="5532438" y="638175"/>
          <p14:tracePt t="18485" x="5545138" y="650875"/>
          <p14:tracePt t="18490" x="5545138" y="663575"/>
          <p14:tracePt t="18498" x="5557838" y="676275"/>
          <p14:tracePt t="18514" x="5570538" y="700088"/>
          <p14:tracePt t="18529" x="5570538" y="712788"/>
          <p14:tracePt t="18536" x="5583238" y="725488"/>
          <p14:tracePt t="18548" x="5583238" y="738188"/>
          <p14:tracePt t="18572" x="5583238" y="750888"/>
          <p14:tracePt t="18579" x="5595938" y="750888"/>
          <p14:tracePt t="18591" x="5595938" y="763588"/>
          <p14:tracePt t="18598" x="5595938" y="776288"/>
          <p14:tracePt t="18606" x="5595938" y="788988"/>
          <p14:tracePt t="18613" x="5607050" y="812800"/>
          <p14:tracePt t="18629" x="5607050" y="825500"/>
          <p14:tracePt t="18638" x="5619750" y="838200"/>
          <p14:tracePt t="18645" x="5619750" y="850900"/>
          <p14:tracePt t="18654" x="5619750" y="876300"/>
          <p14:tracePt t="18659" x="5619750" y="889000"/>
          <p14:tracePt t="18669" x="5632450" y="901700"/>
          <p14:tracePt t="18675" x="5632450" y="925513"/>
          <p14:tracePt t="18685" x="5632450" y="938213"/>
          <p14:tracePt t="18691" x="5632450" y="950913"/>
          <p14:tracePt t="18701" x="5632450" y="976313"/>
          <p14:tracePt t="18708" x="5632450" y="1001713"/>
          <p14:tracePt t="18717" x="5632450" y="1014413"/>
          <p14:tracePt t="18723" x="5632450" y="1025525"/>
          <p14:tracePt t="18729" x="5632450" y="1050925"/>
          <p14:tracePt t="18737" x="5632450" y="1063625"/>
          <p14:tracePt t="18745" x="5632450" y="1076325"/>
          <p14:tracePt t="18754" x="5619750" y="1089025"/>
          <p14:tracePt t="18762" x="5619750" y="1101725"/>
          <p14:tracePt t="18770" x="5595938" y="1125538"/>
          <p14:tracePt t="18777" x="5583238" y="1138238"/>
          <p14:tracePt t="18786" x="5583238" y="1150938"/>
          <p14:tracePt t="18792" x="5557838" y="1163638"/>
          <p14:tracePt t="18801" x="5545138" y="1176338"/>
          <p14:tracePt t="18808" x="5532438" y="1189038"/>
          <p14:tracePt t="18818" x="5519738" y="1201738"/>
          <p14:tracePt t="18824" x="5507038" y="1227138"/>
          <p14:tracePt t="18840" x="5495925" y="1238250"/>
          <p14:tracePt t="18873" x="5483225" y="1250950"/>
          <p14:tracePt t="18890" x="5470525" y="1263650"/>
          <p14:tracePt t="18898" x="5457825" y="1289050"/>
          <p14:tracePt t="18906" x="5432425" y="1301750"/>
          <p14:tracePt t="18914" x="5419725" y="1314450"/>
          <p14:tracePt t="18919" x="5407025" y="1327150"/>
          <p14:tracePt t="18928" x="5407025" y="1339850"/>
          <p14:tracePt t="19316" x="5419725" y="1350963"/>
          <p14:tracePt t="19332" x="5419725" y="1363663"/>
          <p14:tracePt t="19340" x="5432425" y="1363663"/>
          <p14:tracePt t="19464" x="5445125" y="1363663"/>
          <p14:tracePt t="20000" x="5457825" y="1363663"/>
          <p14:tracePt t="20074" x="5470525" y="1363663"/>
          <p14:tracePt t="20288" x="5483225" y="1363663"/>
          <p14:tracePt t="20338" x="5483225" y="1376363"/>
          <p14:tracePt t="20372" x="5495925" y="1376363"/>
          <p14:tracePt t="20434" x="5495925" y="1389063"/>
          <p14:tracePt t="20446" x="5507038" y="1389063"/>
          <p14:tracePt t="20520" x="5519738" y="1389063"/>
          <p14:tracePt t="20594" x="5532438" y="1401763"/>
          <p14:tracePt t="20672" x="5545138" y="1401763"/>
          <p14:tracePt t="20784" x="5545138" y="1414463"/>
          <p14:tracePt t="20858" x="5557838" y="1414463"/>
          <p14:tracePt t="20892" x="5570538" y="1414463"/>
          <p14:tracePt t="20927" x="5583238" y="1414463"/>
          <p14:tracePt t="20973" x="5595938" y="1414463"/>
          <p14:tracePt t="21016" x="5607050" y="1414463"/>
          <p14:tracePt t="21040" x="5619750" y="1414463"/>
          <p14:tracePt t="21078" x="5632450" y="1414463"/>
          <p14:tracePt t="21093" x="5645150" y="1414463"/>
          <p14:tracePt t="21109" x="5657850" y="1414463"/>
          <p14:tracePt t="21118" x="5657850" y="1401763"/>
          <p14:tracePt t="21126" x="5683250" y="1389063"/>
          <p14:tracePt t="21148" x="5695950" y="1376363"/>
          <p14:tracePt t="21164" x="5708650" y="1363663"/>
          <p14:tracePt t="21172" x="5708650" y="1350963"/>
          <p14:tracePt t="21180" x="5719763" y="1350963"/>
          <p14:tracePt t="21188" x="5732463" y="1350963"/>
          <p14:tracePt t="21195" x="5732463" y="1339850"/>
          <p14:tracePt t="21209" x="5745163" y="1327150"/>
          <p14:tracePt t="21218" x="5757863" y="1314450"/>
          <p14:tracePt t="21225" x="5770563" y="1314450"/>
          <p14:tracePt t="21235" x="5770563" y="1301750"/>
          <p14:tracePt t="21242" x="5783263" y="1301750"/>
          <p14:tracePt t="21250" x="5783263" y="1289050"/>
          <p14:tracePt t="21271" x="5795963" y="1289050"/>
          <p14:tracePt t="21307" x="5795963" y="1276350"/>
          <p14:tracePt t="21319" x="5808663" y="1263650"/>
          <p14:tracePt t="21328" x="5821363" y="1263650"/>
          <p14:tracePt t="21335" x="5821363" y="1250950"/>
          <p14:tracePt t="21342" x="5832475" y="1250950"/>
          <p14:tracePt t="21358" x="5832475" y="1238250"/>
          <p14:tracePt t="21368" x="5845175" y="1238250"/>
          <p14:tracePt t="21373" x="5845175" y="1227138"/>
          <p14:tracePt t="21382" x="5857875" y="1227138"/>
          <p14:tracePt t="21389" x="5857875" y="1214438"/>
          <p14:tracePt t="21398" x="5870575" y="1214438"/>
          <p14:tracePt t="21416" x="5870575" y="1201738"/>
          <p14:tracePt t="21443" x="5883275" y="1189038"/>
          <p14:tracePt t="21459" x="5883275" y="1176338"/>
          <p14:tracePt t="21465" x="5883275" y="1163638"/>
          <p14:tracePt t="21485" x="5883275" y="1150938"/>
          <p14:tracePt t="21501" x="5883275" y="1138238"/>
          <p14:tracePt t="21517" x="5883275" y="1125538"/>
          <p14:tracePt t="21525" x="5883275" y="1114425"/>
          <p14:tracePt t="21539" x="5895975" y="1101725"/>
          <p14:tracePt t="21559" x="5895975" y="1089025"/>
          <p14:tracePt t="21583" x="5895975" y="1076325"/>
          <p14:tracePt t="21591" x="5895975" y="1063625"/>
          <p14:tracePt t="21601" x="5895975" y="1050925"/>
          <p14:tracePt t="21617" x="5895975" y="1038225"/>
          <p14:tracePt t="21633" x="5895975" y="1025525"/>
          <p14:tracePt t="21641" x="5895975" y="1014413"/>
          <p14:tracePt t="21704" x="5883275" y="1001713"/>
          <p14:tracePt t="21724" x="5883275" y="989013"/>
          <p14:tracePt t="21741" x="5870575" y="976313"/>
          <p14:tracePt t="21753" x="5857875" y="963613"/>
          <p14:tracePt t="21769" x="5857875" y="950913"/>
          <p14:tracePt t="21785" x="5845175" y="938213"/>
          <p14:tracePt t="21799" x="5832475" y="925513"/>
          <p14:tracePt t="21807" x="5832475" y="912813"/>
          <p14:tracePt t="21827" x="5821363" y="912813"/>
          <p14:tracePt t="21835" x="5821363" y="901700"/>
          <p14:tracePt t="21850" x="5808663" y="901700"/>
          <p14:tracePt t="21853" x="5808663" y="889000"/>
          <p14:tracePt t="21870" x="5795963" y="876300"/>
          <p14:tracePt t="21877" x="5795963" y="863600"/>
          <p14:tracePt t="21885" x="5783263" y="863600"/>
          <p14:tracePt t="21893" x="5783263" y="850900"/>
          <p14:tracePt t="21909" x="5770563" y="850900"/>
          <p14:tracePt t="21923" x="5757863" y="850900"/>
          <p14:tracePt t="21937" x="5757863" y="838200"/>
          <p14:tracePt t="21943" x="5745163" y="838200"/>
          <p14:tracePt t="21975" x="5732463" y="838200"/>
          <p14:tracePt t="21993" x="5732463" y="825500"/>
          <p14:tracePt t="22001" x="5719763" y="825500"/>
          <p14:tracePt t="22014" x="5708650" y="825500"/>
          <p14:tracePt t="22047" x="5708650" y="812800"/>
          <p14:tracePt t="22072" x="5695950" y="812800"/>
          <p14:tracePt t="22100" x="5683250" y="812800"/>
          <p14:tracePt t="22114" x="5670550" y="812800"/>
          <p14:tracePt t="22126" x="5657850" y="812800"/>
          <p14:tracePt t="22134" x="5657850" y="801688"/>
          <p14:tracePt t="22196" x="5645150" y="801688"/>
          <p14:tracePt t="22224" x="5632450" y="801688"/>
          <p14:tracePt t="22243" x="5632450" y="788988"/>
          <p14:tracePt t="22270" x="5619750" y="788988"/>
          <p14:tracePt t="22309" x="5607050" y="788988"/>
          <p14:tracePt t="22316" x="5595938" y="788988"/>
          <p14:tracePt t="22328" x="5595938" y="776288"/>
          <p14:tracePt t="22356" x="5583238" y="776288"/>
          <p14:tracePt t="22394" x="5570538" y="776288"/>
          <p14:tracePt t="22570" x="5557838" y="776288"/>
          <p14:tracePt t="22848" x="5557838" y="763588"/>
          <p14:tracePt t="22856" x="5545138" y="763588"/>
          <p14:tracePt t="22866" x="5519738" y="763588"/>
          <p14:tracePt t="22884" x="5519738" y="750888"/>
          <p14:tracePt t="22893" x="5507038" y="750888"/>
          <p14:tracePt t="22921" x="5495925" y="750888"/>
          <p14:tracePt t="22959" x="5483225" y="750888"/>
          <p14:tracePt t="22967" x="5470525" y="750888"/>
          <p14:tracePt t="22975" x="5457825" y="750888"/>
          <p14:tracePt t="22991" x="5432425" y="750888"/>
          <p14:tracePt t="23007" x="5419725" y="750888"/>
          <p14:tracePt t="23016" x="5419725" y="763588"/>
          <p14:tracePt t="23027" x="5407025" y="763588"/>
          <p14:tracePt t="23057" x="5394325" y="763588"/>
          <p14:tracePt t="23077" x="5383213" y="776288"/>
          <p14:tracePt t="23085" x="5383213" y="788988"/>
          <p14:tracePt t="23091" x="5370513" y="788988"/>
          <p14:tracePt t="23100" x="5345113" y="812800"/>
          <p14:tracePt t="23107" x="5332413" y="825500"/>
          <p14:tracePt t="23116" x="5307013" y="850900"/>
          <p14:tracePt t="23123" x="5281613" y="876300"/>
          <p14:tracePt t="23132" x="5245100" y="901700"/>
          <p14:tracePt t="23139" x="5194300" y="925513"/>
          <p14:tracePt t="23149" x="5181600" y="950913"/>
          <p14:tracePt t="23155" x="5157788" y="950913"/>
          <p14:tracePt t="23161" x="5157788" y="963613"/>
          <p14:tracePt t="23169" x="5145088" y="963613"/>
          <p14:tracePt t="23251" x="5132388" y="976313"/>
          <p14:tracePt t="23272" x="5119688" y="1001713"/>
          <p14:tracePt t="23280" x="5106988" y="1001713"/>
          <p14:tracePt t="23287" x="5106988" y="1014413"/>
          <p14:tracePt t="23294" x="5094288" y="1014413"/>
          <p14:tracePt t="23302" x="5094288" y="1025525"/>
          <p14:tracePt t="23318" x="5094288" y="1038225"/>
          <p14:tracePt t="23326" x="5081588" y="1038225"/>
          <p14:tracePt t="23334" x="5081588" y="1050925"/>
          <p14:tracePt t="23342" x="5068888" y="1050925"/>
          <p14:tracePt t="23350" x="5068888" y="1063625"/>
          <p14:tracePt t="23356" x="5057775" y="1063625"/>
          <p14:tracePt t="23367" x="5057775" y="1076325"/>
          <p14:tracePt t="23372" x="5057775" y="1089025"/>
          <p14:tracePt t="23382" x="5045075" y="1101725"/>
          <p14:tracePt t="23396" x="5045075" y="1125538"/>
          <p14:tracePt t="23404" x="5045075" y="1138238"/>
          <p14:tracePt t="23411" x="5032375" y="1150938"/>
          <p14:tracePt t="23425" x="5019675" y="1163638"/>
          <p14:tracePt t="23441" x="5019675" y="1176338"/>
          <p14:tracePt t="23449" x="5019675" y="1189038"/>
          <p14:tracePt t="23457" x="5019675" y="1201738"/>
          <p14:tracePt t="23473" x="5019675" y="1214438"/>
          <p14:tracePt t="23482" x="5019675" y="1227138"/>
          <p14:tracePt t="23487" x="5019675" y="1238250"/>
          <p14:tracePt t="23503" x="5019675" y="1250950"/>
          <p14:tracePt t="23511" x="5019675" y="1263650"/>
          <p14:tracePt t="23519" x="5032375" y="1276350"/>
          <p14:tracePt t="23527" x="5032375" y="1289050"/>
          <p14:tracePt t="23535" x="5045075" y="1314450"/>
          <p14:tracePt t="23543" x="5057775" y="1327150"/>
          <p14:tracePt t="23549" x="5068888" y="1350963"/>
          <p14:tracePt t="23561" x="5081588" y="1350963"/>
          <p14:tracePt t="23569" x="5081588" y="1363663"/>
          <p14:tracePt t="23577" x="5094288" y="1376363"/>
          <p14:tracePt t="23585" x="5094288" y="1389063"/>
          <p14:tracePt t="23593" x="5106988" y="1401763"/>
          <p14:tracePt t="23601" x="5132388" y="1414463"/>
          <p14:tracePt t="23609" x="5132388" y="1439863"/>
          <p14:tracePt t="23615" x="5157788" y="1439863"/>
          <p14:tracePt t="23623" x="5157788" y="1463675"/>
          <p14:tracePt t="23631" x="5170488" y="1463675"/>
          <p14:tracePt t="23648" x="5181600" y="1489075"/>
          <p14:tracePt t="23655" x="5194300" y="1489075"/>
          <p14:tracePt t="23681" x="5207000" y="1489075"/>
          <p14:tracePt t="23701" x="5219700" y="1489075"/>
          <p14:tracePt t="23721" x="5245100" y="1501775"/>
          <p14:tracePt t="23737" x="5257800" y="1501775"/>
          <p14:tracePt t="23752" x="5281613" y="1501775"/>
          <p14:tracePt t="23759" x="5294313" y="1514475"/>
          <p14:tracePt t="23768" x="5307013" y="1514475"/>
          <p14:tracePt t="23775" x="5332413" y="1514475"/>
          <p14:tracePt t="23784" x="5345113" y="1527175"/>
          <p14:tracePt t="23791" x="5357813" y="1527175"/>
          <p14:tracePt t="23800" x="5370513" y="1527175"/>
          <p14:tracePt t="23806" x="5394325" y="1527175"/>
          <p14:tracePt t="23816" x="5407025" y="1527175"/>
          <p14:tracePt t="23822" x="5432425" y="1527175"/>
          <p14:tracePt t="23830" x="5457825" y="1514475"/>
          <p14:tracePt t="23838" x="5483225" y="1514475"/>
          <p14:tracePt t="23845" x="5507038" y="1514475"/>
          <p14:tracePt t="23853" x="5519738" y="1501775"/>
          <p14:tracePt t="23862" x="5545138" y="1501775"/>
          <p14:tracePt t="23869" x="5557838" y="1489075"/>
          <p14:tracePt t="23888" x="5570538" y="1489075"/>
          <p14:tracePt t="23907" x="5583238" y="1489075"/>
          <p14:tracePt t="23917" x="5583238" y="1476375"/>
          <p14:tracePt t="23924" x="5595938" y="1463675"/>
          <p14:tracePt t="23933" x="5632450" y="1450975"/>
          <p14:tracePt t="23937" x="5670550" y="1427163"/>
          <p14:tracePt t="23954" x="5757863" y="1376363"/>
          <p14:tracePt t="23962" x="5795963" y="1363663"/>
          <p14:tracePt t="23969" x="5821363" y="1339850"/>
          <p14:tracePt t="23978" x="5845175" y="1327150"/>
          <p14:tracePt t="23985" x="5857875" y="1314450"/>
          <p14:tracePt t="23994" x="5870575" y="1301750"/>
          <p14:tracePt t="24007" x="5883275" y="1301750"/>
          <p14:tracePt t="24040" x="5895975" y="1289050"/>
          <p14:tracePt t="24048" x="5908675" y="1276350"/>
          <p14:tracePt t="24056" x="5932488" y="1263650"/>
          <p14:tracePt t="24065" x="5957888" y="1250950"/>
          <p14:tracePt t="24069" x="5983288" y="1227138"/>
          <p14:tracePt t="24077" x="6008688" y="1214438"/>
          <p14:tracePt t="24085" x="6021388" y="1189038"/>
          <p14:tracePt t="24093" x="6034088" y="1176338"/>
          <p14:tracePt t="24101" x="6045200" y="1150938"/>
          <p14:tracePt t="24109" x="6057900" y="1150938"/>
          <p14:tracePt t="24117" x="6057900" y="1138238"/>
          <p14:tracePt t="24125" x="6083300" y="1125538"/>
          <p14:tracePt t="24131" x="6083300" y="1114425"/>
          <p14:tracePt t="24139" x="6096000" y="1089025"/>
          <p14:tracePt t="24148" x="6108700" y="1089025"/>
          <p14:tracePt t="24155" x="6108700" y="1076325"/>
          <p14:tracePt t="24164" x="6121400" y="1063625"/>
          <p14:tracePt t="24171" x="6121400" y="1050925"/>
          <p14:tracePt t="24179" x="6134100" y="1025525"/>
          <p14:tracePt t="24193" x="6134100" y="1001713"/>
          <p14:tracePt t="24209" x="6134100" y="989013"/>
          <p14:tracePt t="24217" x="6134100" y="976313"/>
          <p14:tracePt t="24225" x="6121400" y="963613"/>
          <p14:tracePt t="24233" x="6121400" y="950913"/>
          <p14:tracePt t="24241" x="6108700" y="938213"/>
          <p14:tracePt t="24249" x="6096000" y="912813"/>
          <p14:tracePt t="24255" x="6083300" y="901700"/>
          <p14:tracePt t="24265" x="6070600" y="889000"/>
          <p14:tracePt t="24271" x="6057900" y="863600"/>
          <p14:tracePt t="24279" x="6045200" y="863600"/>
          <p14:tracePt t="24287" x="6034088" y="850900"/>
          <p14:tracePt t="24295" x="6021388" y="838200"/>
          <p14:tracePt t="24303" x="6008688" y="825500"/>
          <p14:tracePt t="24319" x="5995988" y="812800"/>
          <p14:tracePt t="24325" x="5983288" y="812800"/>
          <p14:tracePt t="24333" x="5983288" y="801688"/>
          <p14:tracePt t="24341" x="5970588" y="801688"/>
          <p14:tracePt t="24357" x="5957888" y="788988"/>
          <p14:tracePt t="24365" x="5945188" y="788988"/>
          <p14:tracePt t="24373" x="5932488" y="788988"/>
          <p14:tracePt t="24383" x="5921375" y="776288"/>
          <p14:tracePt t="24387" x="5895975" y="763588"/>
          <p14:tracePt t="24395" x="5883275" y="763588"/>
          <p14:tracePt t="24403" x="5870575" y="763588"/>
          <p14:tracePt t="24411" x="5857875" y="763588"/>
          <p14:tracePt t="24419" x="5832475" y="750888"/>
          <p14:tracePt t="24427" x="5821363" y="738188"/>
          <p14:tracePt t="24435" x="5795963" y="738188"/>
          <p14:tracePt t="24443" x="5783263" y="725488"/>
          <p14:tracePt t="24451" x="5770563" y="712788"/>
          <p14:tracePt t="24457" x="5745163" y="700088"/>
          <p14:tracePt t="24465" x="5732463" y="688975"/>
          <p14:tracePt t="24473" x="5719763" y="688975"/>
          <p14:tracePt t="24484" x="5708650" y="676275"/>
          <p14:tracePt t="24490" x="5695950" y="676275"/>
          <p14:tracePt t="24499" x="5683250" y="676275"/>
          <p14:tracePt t="24506" x="5657850" y="650875"/>
          <p14:tracePt t="24516" x="5645150" y="650875"/>
          <p14:tracePt t="24520" x="5619750" y="650875"/>
          <p14:tracePt t="24528" x="5607050" y="650875"/>
          <p14:tracePt t="24536" x="5607050" y="638175"/>
          <p14:tracePt t="24543" x="5583238" y="638175"/>
          <p14:tracePt t="24559" x="5570538" y="638175"/>
          <p14:tracePt t="24567" x="5545138" y="638175"/>
          <p14:tracePt t="24575" x="5532438" y="638175"/>
          <p14:tracePt t="24585" x="5519738" y="638175"/>
          <p14:tracePt t="24590" x="5495925" y="638175"/>
          <p14:tracePt t="24599" x="5483225" y="638175"/>
          <p14:tracePt t="24605" x="5470525" y="638175"/>
          <p14:tracePt t="24616" x="5457825" y="638175"/>
          <p14:tracePt t="24622" x="5432425" y="638175"/>
          <p14:tracePt t="24629" x="5419725" y="650875"/>
          <p14:tracePt t="24637" x="5394325" y="663575"/>
          <p14:tracePt t="24645" x="5383213" y="676275"/>
          <p14:tracePt t="24651" x="5370513" y="676275"/>
          <p14:tracePt t="24659" x="5370513" y="688975"/>
          <p14:tracePt t="24667" x="5357813" y="688975"/>
          <p14:tracePt t="24675" x="5332413" y="700088"/>
          <p14:tracePt t="24683" x="5319713" y="725488"/>
          <p14:tracePt t="24691" x="5294313" y="738188"/>
          <p14:tracePt t="24699" x="5281613" y="750888"/>
          <p14:tracePt t="24707" x="5257800" y="788988"/>
          <p14:tracePt t="24715" x="5232400" y="801688"/>
          <p14:tracePt t="24721" x="5219700" y="825500"/>
          <p14:tracePt t="24729" x="5194300" y="850900"/>
          <p14:tracePt t="24737" x="5181600" y="876300"/>
          <p14:tracePt t="24745" x="5157788" y="889000"/>
          <p14:tracePt t="24754" x="5145088" y="925513"/>
          <p14:tracePt t="24761" x="5119688" y="938213"/>
          <p14:tracePt t="24769" x="5106988" y="963613"/>
          <p14:tracePt t="24775" x="5094288" y="976313"/>
          <p14:tracePt t="24783" x="5081588" y="989013"/>
          <p14:tracePt t="24791" x="5068888" y="1014413"/>
          <p14:tracePt t="24799" x="5068888" y="1038225"/>
          <p14:tracePt t="24807" x="5057775" y="1050925"/>
          <p14:tracePt t="24816" x="5032375" y="1076325"/>
          <p14:tracePt t="24823" x="5032375" y="1089025"/>
          <p14:tracePt t="24832" x="5032375" y="1101725"/>
          <p14:tracePt t="24837" x="5032375" y="1125538"/>
          <p14:tracePt t="24845" x="5032375" y="1138238"/>
          <p14:tracePt t="24853" x="5032375" y="1150938"/>
          <p14:tracePt t="24861" x="5032375" y="1163638"/>
          <p14:tracePt t="24869" x="5045075" y="1189038"/>
          <p14:tracePt t="24877" x="5045075" y="1201738"/>
          <p14:tracePt t="24885" x="5045075" y="1214438"/>
          <p14:tracePt t="24893" x="5057775" y="1238250"/>
          <p14:tracePt t="24901" x="5068888" y="1250950"/>
          <p14:tracePt t="24907" x="5068888" y="1263650"/>
          <p14:tracePt t="24923" x="5094288" y="1289050"/>
          <p14:tracePt t="24939" x="5106988" y="1301750"/>
          <p14:tracePt t="24951" x="5119688" y="1301750"/>
          <p14:tracePt t="24955" x="5119688" y="1327150"/>
          <p14:tracePt t="24965" x="5132388" y="1327150"/>
          <p14:tracePt t="24969" x="5132388" y="1339850"/>
          <p14:tracePt t="24977" x="5145088" y="1339850"/>
          <p14:tracePt t="24985" x="5157788" y="1363663"/>
          <p14:tracePt t="25001" x="5170488" y="1389063"/>
          <p14:tracePt t="25009" x="5170488" y="1401763"/>
          <p14:tracePt t="25017" x="5181600" y="1401763"/>
          <p14:tracePt t="25025" x="5194300" y="1414463"/>
          <p14:tracePt t="25032" x="5194300" y="1427163"/>
          <p14:tracePt t="25039" x="5207000" y="1427163"/>
          <p14:tracePt t="25048" x="5207000" y="1439863"/>
          <p14:tracePt t="25101" x="5219700" y="1439863"/>
          <p14:tracePt t="25150" x="5219700" y="1450975"/>
          <p14:tracePt t="25159" x="5232400" y="1450975"/>
          <p14:tracePt t="25168" x="5245100" y="1450975"/>
          <p14:tracePt t="25184" x="5257800" y="1463675"/>
          <p14:tracePt t="25199" x="5270500" y="1463675"/>
          <p14:tracePt t="25207" x="5281613" y="1476375"/>
          <p14:tracePt t="25216" x="5294313" y="1476375"/>
          <p14:tracePt t="25223" x="5307013" y="1476375"/>
          <p14:tracePt t="25237" x="5332413" y="1489075"/>
          <p14:tracePt t="25245" x="5345113" y="1489075"/>
          <p14:tracePt t="25253" x="5357813" y="1501775"/>
          <p14:tracePt t="25261" x="5383213" y="1501775"/>
          <p14:tracePt t="25270" x="5394325" y="1501775"/>
          <p14:tracePt t="25277" x="5407025" y="1501775"/>
          <p14:tracePt t="25285" x="5432425" y="1514475"/>
          <p14:tracePt t="25293" x="5445125" y="1514475"/>
          <p14:tracePt t="25300" x="5457825" y="1527175"/>
          <p14:tracePt t="25307" x="5483225" y="1527175"/>
          <p14:tracePt t="25315" x="5495925" y="1527175"/>
          <p14:tracePt t="25323" x="5507038" y="1539875"/>
          <p14:tracePt t="25332" x="5532438" y="1539875"/>
          <p14:tracePt t="25339" x="5545138" y="1539875"/>
          <p14:tracePt t="25349" x="5557838" y="1539875"/>
          <p14:tracePt t="25355" x="5570538" y="1552575"/>
          <p14:tracePt t="25361" x="5595938" y="1552575"/>
          <p14:tracePt t="25377" x="5607050" y="1552575"/>
          <p14:tracePt t="25409" x="5619750" y="1552575"/>
          <p14:tracePt t="25417" x="5632450" y="1552575"/>
          <p14:tracePt t="25423" x="5645150" y="1539875"/>
          <p14:tracePt t="25439" x="5670550" y="1527175"/>
          <p14:tracePt t="25448" x="5683250" y="1527175"/>
          <p14:tracePt t="25455" x="5708650" y="1514475"/>
          <p14:tracePt t="25465" x="5732463" y="1489075"/>
          <p14:tracePt t="25471" x="5745163" y="1476375"/>
          <p14:tracePt t="25479" x="5757863" y="1463675"/>
          <p14:tracePt t="25487" x="5783263" y="1450975"/>
          <p14:tracePt t="25493" x="5795963" y="1439863"/>
          <p14:tracePt t="25501" x="5808663" y="1439863"/>
          <p14:tracePt t="25509" x="5821363" y="1427163"/>
          <p14:tracePt t="25517" x="5832475" y="1414463"/>
          <p14:tracePt t="25525" x="5857875" y="1401763"/>
          <p14:tracePt t="25534" x="5870575" y="1376363"/>
          <p14:tracePt t="25541" x="5883275" y="1363663"/>
          <p14:tracePt t="25549" x="5895975" y="1339850"/>
          <p14:tracePt t="25555" x="5921375" y="1327150"/>
          <p14:tracePt t="25565" x="5932488" y="1314450"/>
          <p14:tracePt t="25571" x="5957888" y="1289050"/>
          <p14:tracePt t="25579" x="5995988" y="1276350"/>
          <p14:tracePt t="25587" x="6021388" y="1263650"/>
          <p14:tracePt t="25595" x="6034088" y="1238250"/>
          <p14:tracePt t="25603" x="6057900" y="1227138"/>
          <p14:tracePt t="25611" x="6070600" y="1214438"/>
          <p14:tracePt t="25617" x="6083300" y="1214438"/>
          <p14:tracePt t="25633" x="6083300" y="1201738"/>
          <p14:tracePt t="25645" x="6083300" y="1189038"/>
          <p14:tracePt t="25653" x="6083300" y="1176338"/>
          <p14:tracePt t="25661" x="6083300" y="1163638"/>
          <p14:tracePt t="25677" x="6083300" y="1138238"/>
          <p14:tracePt t="25683" x="6083300" y="1125538"/>
          <p14:tracePt t="25691" x="6083300" y="1114425"/>
          <p14:tracePt t="25700" x="6083300" y="1101725"/>
          <p14:tracePt t="25707" x="6083300" y="1076325"/>
          <p14:tracePt t="25716" x="6083300" y="1063625"/>
          <p14:tracePt t="25723" x="6070600" y="1038225"/>
          <p14:tracePt t="25733" x="6070600" y="1025525"/>
          <p14:tracePt t="25739" x="6057900" y="1014413"/>
          <p14:tracePt t="25745" x="6045200" y="989013"/>
          <p14:tracePt t="25761" x="6034088" y="976313"/>
          <p14:tracePt t="25770" x="6021388" y="950913"/>
          <p14:tracePt t="25777" x="6008688" y="938213"/>
          <p14:tracePt t="25786" x="5995988" y="912813"/>
          <p14:tracePt t="25793" x="5983288" y="901700"/>
          <p14:tracePt t="25801" x="5957888" y="889000"/>
          <p14:tracePt t="25809" x="5945188" y="863600"/>
          <p14:tracePt t="25816" x="5921375" y="850900"/>
          <p14:tracePt t="25833" x="5908675" y="838200"/>
          <p14:tracePt t="25839" x="5883275" y="825500"/>
          <p14:tracePt t="25848" x="5870575" y="801688"/>
          <p14:tracePt t="25855" x="5845175" y="801688"/>
          <p14:tracePt t="25865" x="5832475" y="788988"/>
          <p14:tracePt t="25871" x="5821363" y="776288"/>
          <p14:tracePt t="25877" x="5795963" y="750888"/>
          <p14:tracePt t="25885" x="5783263" y="738188"/>
          <p14:tracePt t="25893" x="5757863" y="725488"/>
          <p14:tracePt t="25901" x="5745163" y="712788"/>
          <p14:tracePt t="25909" x="5732463" y="700088"/>
          <p14:tracePt t="25917" x="5708650" y="688975"/>
          <p14:tracePt t="25925" x="5695950" y="676275"/>
          <p14:tracePt t="25935" x="5670550" y="663575"/>
          <p14:tracePt t="25941" x="5657850" y="663575"/>
          <p14:tracePt t="25992" x="5645150" y="663575"/>
          <p14:tracePt t="26006" x="5632450" y="663575"/>
          <p14:tracePt t="26016" x="5619750" y="663575"/>
          <p14:tracePt t="26022" x="5607050" y="663575"/>
          <p14:tracePt t="26034" x="5595938" y="663575"/>
          <p14:tracePt t="26038" x="5570538" y="676275"/>
          <p14:tracePt t="26046" x="5557838" y="688975"/>
          <p14:tracePt t="26054" x="5532438" y="712788"/>
          <p14:tracePt t="26062" x="5507038" y="725488"/>
          <p14:tracePt t="26070" x="5495925" y="738188"/>
          <p14:tracePt t="26075" x="5470525" y="763588"/>
          <p14:tracePt t="26084" x="5457825" y="776288"/>
          <p14:tracePt t="26092" x="5445125" y="788988"/>
          <p14:tracePt t="26108" x="5432425" y="801688"/>
          <p14:tracePt t="26117" x="5432425" y="812800"/>
          <p14:tracePt t="26125" x="5432425" y="825500"/>
          <p14:tracePt t="26133" x="5419725" y="838200"/>
          <p14:tracePt t="26137" x="5407025" y="863600"/>
          <p14:tracePt t="26145" x="5394325" y="889000"/>
          <p14:tracePt t="26153" x="5394325" y="912813"/>
          <p14:tracePt t="26161" x="5394325" y="925513"/>
          <p14:tracePt t="26170" x="5394325" y="950913"/>
          <p14:tracePt t="26177" x="5394325" y="989013"/>
          <p14:tracePt t="26185" x="5394325" y="1025525"/>
          <p14:tracePt t="26193" x="5383213" y="1063625"/>
          <p14:tracePt t="26201" x="5383213" y="1089025"/>
          <p14:tracePt t="26207" x="5383213" y="1125538"/>
          <p14:tracePt t="26216" x="5383213" y="1150938"/>
          <p14:tracePt t="26223" x="5383213" y="1176338"/>
          <p14:tracePt t="26233" x="5383213" y="1201738"/>
          <p14:tracePt t="26239" x="5383213" y="1214438"/>
          <p14:tracePt t="26248" x="5383213" y="1238250"/>
          <p14:tracePt t="26255" x="5383213" y="1263650"/>
          <p14:tracePt t="26261" x="5383213" y="1276350"/>
          <p14:tracePt t="26269" x="5383213" y="1301750"/>
          <p14:tracePt t="26277" x="5383213" y="1339850"/>
          <p14:tracePt t="26285" x="5383213" y="1363663"/>
          <p14:tracePt t="26293" x="5383213" y="1376363"/>
          <p14:tracePt t="26301" x="5383213" y="1389063"/>
          <p14:tracePt t="26309" x="5383213" y="1414463"/>
          <p14:tracePt t="26317" x="5383213" y="1427163"/>
          <p14:tracePt t="26325" x="5383213" y="1439863"/>
          <p14:tracePt t="26333" x="5383213" y="1450975"/>
          <p14:tracePt t="26339" x="5383213" y="1476375"/>
          <p14:tracePt t="26355" x="5383213" y="1489075"/>
          <p14:tracePt t="26380" x="5370513" y="1501775"/>
          <p14:tracePt t="26389" x="5357813" y="1501775"/>
          <p14:tracePt t="26409" x="5345113" y="1501775"/>
          <p14:tracePt t="26417" x="5332413" y="1501775"/>
          <p14:tracePt t="26425" x="5319713" y="1501775"/>
          <p14:tracePt t="26433" x="5294313" y="1489075"/>
          <p14:tracePt t="26441" x="5281613" y="1463675"/>
          <p14:tracePt t="26449" x="5270500" y="1463675"/>
          <p14:tracePt t="26455" x="5245100" y="1463675"/>
          <p14:tracePt t="26464" x="5232400" y="1450975"/>
          <p14:tracePt t="26471" x="5219700" y="1450975"/>
          <p14:tracePt t="26481" x="5207000" y="1450975"/>
          <p14:tracePt t="26487" x="5194300" y="1450975"/>
          <p14:tracePt t="26592" x="5181600" y="1450975"/>
          <p14:tracePt t="26724" x="5181600" y="1463675"/>
          <p14:tracePt t="26860" x="5181600" y="1476375"/>
          <p14:tracePt t="27008" x="5181600" y="1489075"/>
          <p14:tracePt t="27244" x="5181600" y="1501775"/>
          <p14:tracePt t="27252" x="5181600" y="1514475"/>
          <p14:tracePt t="28026" x="5181600" y="1489075"/>
          <p14:tracePt t="28032" x="5181600" y="1463675"/>
          <p14:tracePt t="28040" x="5181600" y="1450975"/>
          <p14:tracePt t="28050" x="5181600" y="1439863"/>
          <p14:tracePt t="28056" x="5181600" y="1414463"/>
          <p14:tracePt t="28065" x="5181600" y="1401763"/>
          <p14:tracePt t="28072" x="5181600" y="1389063"/>
          <p14:tracePt t="28084" x="5181600" y="1376363"/>
          <p14:tracePt t="28163" x="5181600" y="1363663"/>
          <p14:tracePt t="28180" x="5170488" y="1339850"/>
          <p14:tracePt t="28196" x="5157788" y="1314450"/>
          <p14:tracePt t="28204" x="5145088" y="1314450"/>
          <p14:tracePt t="28212" x="5145088" y="1301750"/>
          <p14:tracePt t="28221" x="5119688" y="1276350"/>
          <p14:tracePt t="28226" x="5106988" y="1263650"/>
          <p14:tracePt t="28233" x="5094288" y="1238250"/>
          <p14:tracePt t="28241" x="5081588" y="1227138"/>
          <p14:tracePt t="28250" x="5057775" y="1214438"/>
          <p14:tracePt t="28257" x="5045075" y="1201738"/>
          <p14:tracePt t="28266" x="5032375" y="1189038"/>
          <p14:tracePt t="28273" x="5006975" y="1176338"/>
          <p14:tracePt t="28282" x="4994275" y="1163638"/>
          <p14:tracePt t="28288" x="4968875" y="1150938"/>
          <p14:tracePt t="28303" x="4956175" y="1150938"/>
          <p14:tracePt t="28311" x="4956175" y="1138238"/>
          <p14:tracePt t="28402" x="4945063" y="1138238"/>
          <p14:tracePt t="28410" x="4919663" y="1138238"/>
          <p14:tracePt t="28418" x="4906963" y="1138238"/>
          <p14:tracePt t="28424" x="4894263" y="1138238"/>
          <p14:tracePt t="28433" x="4868863" y="1138238"/>
          <p14:tracePt t="28448" x="4856163" y="1138238"/>
          <p14:tracePt t="28489" x="4856163" y="1150938"/>
          <p14:tracePt t="28497" x="4843463" y="1163638"/>
          <p14:tracePt t="28505" x="4832350" y="1189038"/>
          <p14:tracePt t="28513" x="4832350" y="1201738"/>
          <p14:tracePt t="28521" x="4832350" y="1214438"/>
          <p14:tracePt t="28531" x="4832350" y="1227138"/>
          <p14:tracePt t="28537" x="4832350" y="1250950"/>
          <p14:tracePt t="28545" x="4832350" y="1263650"/>
          <p14:tracePt t="28551" x="4832350" y="1276350"/>
          <p14:tracePt t="28559" x="4819650" y="1301750"/>
          <p14:tracePt t="28567" x="4806950" y="1314450"/>
          <p14:tracePt t="28575" x="4806950" y="1327150"/>
          <p14:tracePt t="28583" x="4806950" y="1350963"/>
          <p14:tracePt t="28591" x="4806950" y="1363663"/>
          <p14:tracePt t="28599" x="4794250" y="1376363"/>
          <p14:tracePt t="28607" x="4794250" y="1389063"/>
          <p14:tracePt t="28613" x="4794250" y="1401763"/>
          <p14:tracePt t="28630" x="4794250" y="1414463"/>
          <p14:tracePt t="28637" x="4794250" y="1427163"/>
          <p14:tracePt t="28645" x="4794250" y="1439863"/>
          <p14:tracePt t="28653" x="4781550" y="1450975"/>
          <p14:tracePt t="28661" x="4781550" y="1476375"/>
          <p14:tracePt t="28669" x="4768850" y="1489075"/>
          <p14:tracePt t="28675" x="4756150" y="1514475"/>
          <p14:tracePt t="28683" x="4756150" y="1527175"/>
          <p14:tracePt t="28691" x="4743450" y="1539875"/>
          <p14:tracePt t="28699" x="4732338" y="1552575"/>
          <p14:tracePt t="28707" x="4732338" y="1563688"/>
          <p14:tracePt t="28715" x="4732338" y="1576388"/>
          <p14:tracePt t="28731" x="4719638" y="1589088"/>
          <p14:tracePt t="28741" x="4719638" y="1601788"/>
          <p14:tracePt t="28749" x="4719638" y="1614488"/>
          <p14:tracePt t="28773" x="4719638" y="1627188"/>
          <p14:tracePt t="28781" x="4706938" y="1627188"/>
          <p14:tracePt t="28789" x="4706938" y="1639888"/>
          <p14:tracePt t="28803" x="4706938" y="1652588"/>
          <p14:tracePt t="28811" x="4706938" y="1663700"/>
          <p14:tracePt t="28827" x="4706938" y="1676400"/>
          <p14:tracePt t="28836" x="4706938" y="1689100"/>
          <p14:tracePt t="28843" x="4706938" y="1701800"/>
          <p14:tracePt t="28852" x="4706938" y="1727200"/>
          <p14:tracePt t="28870" x="4706938" y="1739900"/>
          <p14:tracePt t="28877" x="4706938" y="1752600"/>
          <p14:tracePt t="28898" x="4706938" y="1765300"/>
          <p14:tracePt t="28906" x="4706938" y="1776413"/>
          <p14:tracePt t="28922" x="4706938" y="1789113"/>
          <p14:tracePt t="28939" x="4706938" y="1801813"/>
          <p14:tracePt t="28944" x="4706938" y="1814513"/>
          <p14:tracePt t="28951" x="4706938" y="1827213"/>
          <p14:tracePt t="28967" x="4706938" y="1839913"/>
          <p14:tracePt t="28975" x="4694238" y="1852613"/>
          <p14:tracePt t="28983" x="4694238" y="1865313"/>
          <p14:tracePt t="28998" x="4694238" y="1876425"/>
          <p14:tracePt t="29021" x="4681538" y="1889125"/>
          <p14:tracePt t="29049" x="4681538" y="1901825"/>
          <p14:tracePt t="29063" x="4668838" y="1901825"/>
          <p14:tracePt t="29075" x="4668838" y="1914525"/>
          <p14:tracePt t="29124" x="4656138" y="1927225"/>
          <p14:tracePt t="29131" x="4643438" y="1939925"/>
          <p14:tracePt t="29162" x="4643438" y="1952625"/>
          <p14:tracePt t="29170" x="4643438" y="1965325"/>
          <p14:tracePt t="29178" x="4630738" y="1965325"/>
          <p14:tracePt t="29530" x="4630738" y="1978025"/>
          <p14:tracePt t="29562" x="4630738" y="1989138"/>
          <p14:tracePt t="29584" x="4630738" y="2001838"/>
          <p14:tracePt t="29612" x="4630738" y="2014538"/>
          <p14:tracePt t="31216" x="4643438" y="1952625"/>
          <p14:tracePt t="31222" x="4656138" y="1876425"/>
          <p14:tracePt t="31231" x="4681538" y="1789113"/>
          <p14:tracePt t="31238" x="4694238" y="1701800"/>
          <p14:tracePt t="31246" x="4719638" y="1614488"/>
          <p14:tracePt t="31253" x="4732338" y="1501775"/>
          <p14:tracePt t="31262" x="4743450" y="1439863"/>
          <p14:tracePt t="31269" x="4743450" y="1401763"/>
          <p14:tracePt t="31277" x="4756150" y="1376363"/>
          <p14:tracePt t="31286" x="4768850" y="1363663"/>
          <p14:tracePt t="31291" x="4768850" y="1350963"/>
          <p14:tracePt t="31299" x="4781550" y="1327150"/>
          <p14:tracePt t="31307" x="4794250" y="1314450"/>
          <p14:tracePt t="31316" x="4806950" y="1301750"/>
          <p14:tracePt t="31323" x="4832350" y="1289050"/>
          <p14:tracePt t="31332" x="4832350" y="1276350"/>
          <p14:tracePt t="31339" x="4843463" y="1263650"/>
          <p14:tracePt t="31347" x="4843463" y="1250950"/>
          <p14:tracePt t="31353" x="4856163" y="1238250"/>
          <p14:tracePt t="31361" x="4868863" y="1238250"/>
          <p14:tracePt t="31369" x="4868863" y="1227138"/>
          <p14:tracePt t="31377" x="4881563" y="1214438"/>
          <p14:tracePt t="31385" x="4894263" y="1201738"/>
          <p14:tracePt t="31393" x="4906963" y="1189038"/>
          <p14:tracePt t="31401" x="4932363" y="1163638"/>
          <p14:tracePt t="31409" x="4956175" y="1150938"/>
          <p14:tracePt t="31417" x="4981575" y="1125538"/>
          <p14:tracePt t="31423" x="5006975" y="1114425"/>
          <p14:tracePt t="31432" x="5032375" y="1089025"/>
          <p14:tracePt t="31440" x="5057775" y="1089025"/>
          <p14:tracePt t="31448" x="5081588" y="1076325"/>
          <p14:tracePt t="31455" x="5094288" y="1063625"/>
          <p14:tracePt t="31463" x="5106988" y="1063625"/>
          <p14:tracePt t="31471" x="5119688" y="1063625"/>
          <p14:tracePt t="31493" x="5145088" y="1063625"/>
          <p14:tracePt t="31501" x="5157788" y="1076325"/>
          <p14:tracePt t="31509" x="5181600" y="1089025"/>
          <p14:tracePt t="31517" x="5194300" y="1101725"/>
          <p14:tracePt t="31525" x="5207000" y="1114425"/>
          <p14:tracePt t="31533" x="5207000" y="1125538"/>
          <p14:tracePt t="31541" x="5219700" y="1138238"/>
          <p14:tracePt t="31555" x="5232400" y="1163638"/>
          <p14:tracePt t="31571" x="5245100" y="1176338"/>
          <p14:tracePt t="31580" x="5257800" y="1201738"/>
          <p14:tracePt t="31587" x="5257800" y="1214438"/>
          <p14:tracePt t="31596" x="5257800" y="1227138"/>
          <p14:tracePt t="31603" x="5270500" y="1238250"/>
          <p14:tracePt t="31617" x="5270500" y="1250950"/>
          <p14:tracePt t="31625" x="5270500" y="1263650"/>
          <p14:tracePt t="31633" x="5281613" y="1276350"/>
          <p14:tracePt t="31641" x="5281613" y="1289050"/>
          <p14:tracePt t="31649" x="5281613" y="1314450"/>
          <p14:tracePt t="31665" x="5281613" y="1327150"/>
          <p14:tracePt t="31673" x="5281613" y="1350963"/>
          <p14:tracePt t="31681" x="5281613" y="1363663"/>
          <p14:tracePt t="31697" x="5281613" y="1389063"/>
          <p14:tracePt t="31703" x="5281613" y="1401763"/>
          <p14:tracePt t="31719" x="5281613" y="1427163"/>
          <p14:tracePt t="31727" x="5281613" y="1439863"/>
          <p14:tracePt t="31735" x="5281613" y="1450975"/>
          <p14:tracePt t="31741" x="5281613" y="1463675"/>
          <p14:tracePt t="31757" x="5281613" y="1489075"/>
          <p14:tracePt t="31773" x="5281613" y="1501775"/>
          <p14:tracePt t="31782" x="5281613" y="1527175"/>
          <p14:tracePt t="31789" x="5281613" y="1539875"/>
          <p14:tracePt t="31797" x="5281613" y="1552575"/>
          <p14:tracePt t="31805" x="5281613" y="1576388"/>
          <p14:tracePt t="31812" x="5281613" y="1589088"/>
          <p14:tracePt t="31819" x="5281613" y="1601788"/>
          <p14:tracePt t="31827" x="5281613" y="1614488"/>
          <p14:tracePt t="31836" x="5270500" y="1639888"/>
          <p14:tracePt t="31843" x="5270500" y="1652588"/>
          <p14:tracePt t="31852" x="5270500" y="1663700"/>
          <p14:tracePt t="31859" x="5270500" y="1689100"/>
          <p14:tracePt t="31867" x="5270500" y="1701800"/>
          <p14:tracePt t="31873" x="5270500" y="1714500"/>
          <p14:tracePt t="31882" x="5270500" y="1727200"/>
          <p14:tracePt t="31889" x="5270500" y="1752600"/>
          <p14:tracePt t="31897" x="5270500" y="1765300"/>
          <p14:tracePt t="31905" x="5270500" y="1776413"/>
          <p14:tracePt t="31914" x="5270500" y="1789113"/>
          <p14:tracePt t="31921" x="5270500" y="1801813"/>
          <p14:tracePt t="31931" x="5270500" y="1814513"/>
          <p14:tracePt t="31936" x="5270500" y="1827213"/>
          <p14:tracePt t="31951" x="5270500" y="1852613"/>
          <p14:tracePt t="31959" x="5270500" y="1865313"/>
          <p14:tracePt t="31967" x="5270500" y="1876425"/>
          <p14:tracePt t="31975" x="5270500" y="1901825"/>
          <p14:tracePt t="31983" x="5270500" y="1914525"/>
          <p14:tracePt t="31991" x="5270500" y="1927225"/>
          <p14:tracePt t="31999" x="5270500" y="1939925"/>
          <p14:tracePt t="32005" x="5270500" y="1965325"/>
          <p14:tracePt t="32014" x="5270500" y="1978025"/>
          <p14:tracePt t="32021" x="5270500" y="1989138"/>
          <p14:tracePt t="32031" x="5270500" y="2001838"/>
          <p14:tracePt t="32037" x="5281613" y="2027238"/>
          <p14:tracePt t="32048" x="5281613" y="2039938"/>
          <p14:tracePt t="32053" x="5281613" y="2052638"/>
          <p14:tracePt t="32062" x="5281613" y="2078038"/>
          <p14:tracePt t="32067" x="5281613" y="2089150"/>
          <p14:tracePt t="32075" x="5294313" y="2101850"/>
          <p14:tracePt t="32083" x="5307013" y="2127250"/>
          <p14:tracePt t="32091" x="5307013" y="2139950"/>
          <p14:tracePt t="32099" x="5319713" y="2165350"/>
          <p14:tracePt t="32107" x="5345113" y="2178050"/>
          <p14:tracePt t="32123" x="5357813" y="2201863"/>
          <p14:tracePt t="32137" x="5370513" y="2201863"/>
          <p14:tracePt t="32147" x="5370513" y="2214563"/>
          <p14:tracePt t="32153" x="5383213" y="2214563"/>
          <p14:tracePt t="32161" x="5394325" y="2227263"/>
          <p14:tracePt t="32169" x="5407025" y="2239963"/>
          <p14:tracePt t="32177" x="5419725" y="2265363"/>
          <p14:tracePt t="32185" x="5445125" y="2265363"/>
          <p14:tracePt t="32193" x="5457825" y="2290763"/>
          <p14:tracePt t="32199" x="5470525" y="2290763"/>
          <p14:tracePt t="32207" x="5495925" y="2303463"/>
          <p14:tracePt t="32215" x="5507038" y="2303463"/>
          <p14:tracePt t="32223" x="5519738" y="2303463"/>
          <p14:tracePt t="32232" x="5545138" y="2314575"/>
          <p14:tracePt t="32239" x="5557838" y="2314575"/>
          <p14:tracePt t="32248" x="5570538" y="2314575"/>
          <p14:tracePt t="32255" x="5583238" y="2327275"/>
          <p14:tracePt t="32273" x="5595938" y="2327275"/>
          <p14:tracePt t="32289" x="5607050" y="2327275"/>
          <p14:tracePt t="34344" x="5619750" y="2327275"/>
          <p14:tracePt t="34494" x="5632450" y="2327275"/>
          <p14:tracePt t="34618" x="5645150" y="2327275"/>
          <p14:tracePt t="34630" x="5645150" y="2339975"/>
          <p14:tracePt t="34646" x="5645150" y="2352675"/>
          <p14:tracePt t="34654" x="5657850" y="2352675"/>
          <p14:tracePt t="34670" x="5657850" y="2365375"/>
          <p14:tracePt t="34688" x="5657850" y="2378075"/>
          <p14:tracePt t="34708" x="5657850" y="2390775"/>
          <p14:tracePt t="35046" x="5645150" y="2378075"/>
          <p14:tracePt t="35054" x="5619750" y="2352675"/>
          <p14:tracePt t="35063" x="5595938" y="2339975"/>
          <p14:tracePt t="35069" x="5570538" y="2314575"/>
          <p14:tracePt t="35075" x="5545138" y="2290763"/>
          <p14:tracePt t="35083" x="5532438" y="2265363"/>
          <p14:tracePt t="35091" x="5507038" y="2239963"/>
          <p14:tracePt t="35099" x="5495925" y="2214563"/>
          <p14:tracePt t="35107" x="5470525" y="2190750"/>
          <p14:tracePt t="35115" x="5457825" y="2178050"/>
          <p14:tracePt t="35123" x="5445125" y="2139950"/>
          <p14:tracePt t="35132" x="5432425" y="2101850"/>
          <p14:tracePt t="35139" x="5419725" y="2089150"/>
          <p14:tracePt t="35146" x="5407025" y="2065338"/>
          <p14:tracePt t="35153" x="5407025" y="2039938"/>
          <p14:tracePt t="35163" x="5394325" y="2014538"/>
          <p14:tracePt t="35169" x="5383213" y="1989138"/>
          <p14:tracePt t="35177" x="5383213" y="1978025"/>
          <p14:tracePt t="35185" x="5370513" y="1939925"/>
          <p14:tracePt t="35193" x="5370513" y="1927225"/>
          <p14:tracePt t="35201" x="5370513" y="1914525"/>
          <p14:tracePt t="35207" x="5370513" y="1901825"/>
          <p14:tracePt t="35223" x="5370513" y="1889125"/>
          <p14:tracePt t="35231" x="5370513" y="1876425"/>
          <p14:tracePt t="35239" x="5357813" y="1852613"/>
          <p14:tracePt t="35247" x="5357813" y="1839913"/>
          <p14:tracePt t="35255" x="5357813" y="1827213"/>
          <p14:tracePt t="35264" x="5345113" y="1814513"/>
          <p14:tracePt t="35271" x="5345113" y="1789113"/>
          <p14:tracePt t="35277" x="5345113" y="1776413"/>
          <p14:tracePt t="35285" x="5332413" y="1765300"/>
          <p14:tracePt t="35293" x="5332413" y="1752600"/>
          <p14:tracePt t="35301" x="5319713" y="1739900"/>
          <p14:tracePt t="35309" x="5319713" y="1714500"/>
          <p14:tracePt t="35318" x="5319713" y="1701800"/>
          <p14:tracePt t="35325" x="5319713" y="1689100"/>
          <p14:tracePt t="35333" x="5319713" y="1676400"/>
          <p14:tracePt t="35339" x="5319713" y="1663700"/>
          <p14:tracePt t="35348" x="5319713" y="1652588"/>
          <p14:tracePt t="35355" x="5319713" y="1639888"/>
          <p14:tracePt t="35375" x="5319713" y="1627188"/>
          <p14:tracePt t="35383" x="5319713" y="1614488"/>
          <p14:tracePt t="35391" x="5319713" y="1601788"/>
          <p14:tracePt t="35399" x="5319713" y="1589088"/>
          <p14:tracePt t="35405" x="5319713" y="1576388"/>
          <p14:tracePt t="35414" x="5319713" y="1563688"/>
          <p14:tracePt t="35421" x="5332413" y="1552575"/>
          <p14:tracePt t="35430" x="5332413" y="1539875"/>
          <p14:tracePt t="35441" x="5345113" y="1539875"/>
          <p14:tracePt t="35449" x="5345113" y="1527175"/>
          <p14:tracePt t="35457" x="5357813" y="1527175"/>
          <p14:tracePt t="35471" x="5357813" y="1514475"/>
          <p14:tracePt t="35480" x="5370513" y="1501775"/>
          <p14:tracePt t="35487" x="5383213" y="1501775"/>
          <p14:tracePt t="35496" x="5383213" y="1489075"/>
          <p14:tracePt t="35503" x="5394325" y="1489075"/>
          <p14:tracePt t="35513" x="5394325" y="1463675"/>
          <p14:tracePt t="35519" x="5419725" y="1463675"/>
          <p14:tracePt t="35527" x="5419725" y="1439863"/>
          <p14:tracePt t="35533" x="5432425" y="1427163"/>
          <p14:tracePt t="35541" x="5445125" y="1414463"/>
          <p14:tracePt t="35549" x="5457825" y="1401763"/>
          <p14:tracePt t="35557" x="5470525" y="1389063"/>
          <p14:tracePt t="35573" x="5483225" y="1389063"/>
          <p14:tracePt t="35603" x="5495925" y="1389063"/>
          <p14:tracePt t="35612" x="5495925" y="1376363"/>
          <p14:tracePt t="35620" x="5519738" y="1376363"/>
          <p14:tracePt t="35631" x="5532438" y="1376363"/>
          <p14:tracePt t="35636" x="5545138" y="1376363"/>
          <p14:tracePt t="35644" x="5570538" y="1376363"/>
          <p14:tracePt t="35652" x="5583238" y="1389063"/>
          <p14:tracePt t="35659" x="5595938" y="1401763"/>
          <p14:tracePt t="35666" x="5619750" y="1427163"/>
          <p14:tracePt t="35674" x="5632450" y="1427163"/>
          <p14:tracePt t="35682" x="5657850" y="1450975"/>
          <p14:tracePt t="35690" x="5657850" y="1463675"/>
          <p14:tracePt t="35699" x="5670550" y="1476375"/>
          <p14:tracePt t="35706" x="5683250" y="1501775"/>
          <p14:tracePt t="35715" x="5695950" y="1514475"/>
          <p14:tracePt t="35722" x="5708650" y="1539875"/>
          <p14:tracePt t="35736" x="5719763" y="1552575"/>
          <p14:tracePt t="35764" x="5719763" y="1563688"/>
          <p14:tracePt t="35772" x="5732463" y="1576388"/>
          <p14:tracePt t="35782" x="5745163" y="1601788"/>
          <p14:tracePt t="35787" x="5745163" y="1614488"/>
          <p14:tracePt t="35794" x="5757863" y="1627188"/>
          <p14:tracePt t="35801" x="5757863" y="1652588"/>
          <p14:tracePt t="35809" x="5770563" y="1663700"/>
          <p14:tracePt t="35817" x="5783263" y="1676400"/>
          <p14:tracePt t="35825" x="5783263" y="1701800"/>
          <p14:tracePt t="35834" x="5795963" y="1714500"/>
          <p14:tracePt t="35841" x="5808663" y="1727200"/>
          <p14:tracePt t="35849" x="5808663" y="1752600"/>
          <p14:tracePt t="35864" x="5821363" y="1765300"/>
          <p14:tracePt t="35871" x="5821363" y="1776413"/>
          <p14:tracePt t="35880" x="5832475" y="1789113"/>
          <p14:tracePt t="35896" x="5832475" y="1814513"/>
          <p14:tracePt t="35903" x="5845175" y="1827213"/>
          <p14:tracePt t="35913" x="5857875" y="1839913"/>
          <p14:tracePt t="35919" x="5857875" y="1865313"/>
          <p14:tracePt t="35925" x="5883275" y="1876425"/>
          <p14:tracePt t="35933" x="5895975" y="1889125"/>
          <p14:tracePt t="35941" x="5908675" y="1901825"/>
          <p14:tracePt t="35950" x="5908675" y="1914525"/>
          <p14:tracePt t="35957" x="5921375" y="1927225"/>
          <p14:tracePt t="35966" x="5932488" y="1939925"/>
          <p14:tracePt t="35973" x="5945188" y="1952625"/>
          <p14:tracePt t="35987" x="5957888" y="1965325"/>
          <p14:tracePt t="36003" x="5983288" y="1978025"/>
          <p14:tracePt t="36014" x="5995988" y="1989138"/>
          <p14:tracePt t="36019" x="6008688" y="2001838"/>
          <p14:tracePt t="36027" x="6021388" y="2014538"/>
          <p14:tracePt t="36035" x="6034088" y="2014538"/>
          <p14:tracePt t="36043" x="6057900" y="2027238"/>
          <p14:tracePt t="36049" x="6070600" y="2039938"/>
          <p14:tracePt t="36057" x="6083300" y="2039938"/>
          <p14:tracePt t="36065" x="6108700" y="2039938"/>
          <p14:tracePt t="36073" x="6157913" y="2039938"/>
          <p14:tracePt t="36081" x="6221413" y="2039938"/>
          <p14:tracePt t="36089" x="6296025" y="2014538"/>
          <p14:tracePt t="36097" x="6383338" y="1989138"/>
          <p14:tracePt t="36105" x="6483350" y="1965325"/>
          <p14:tracePt t="36114" x="6596063" y="1939925"/>
          <p14:tracePt t="36119" x="6684963" y="1914525"/>
          <p14:tracePt t="36129" x="6746875" y="1901825"/>
          <p14:tracePt t="36136" x="6784975" y="1901825"/>
          <p14:tracePt t="36143" x="6808788" y="1889125"/>
          <p14:tracePt t="36152" x="6821488" y="1876425"/>
          <p14:tracePt t="36213" x="6834188" y="1865313"/>
          <p14:tracePt t="36223" x="6846888" y="1865313"/>
          <p14:tracePt t="36230" x="6859588" y="1865313"/>
          <p14:tracePt t="36238" x="6872288" y="1852613"/>
          <p14:tracePt t="36244" x="6884988" y="1852613"/>
          <p14:tracePt t="36259" x="6897688" y="1839913"/>
          <p14:tracePt t="36420" x="6884988" y="1839913"/>
          <p14:tracePt t="36442" x="6872288" y="1839913"/>
          <p14:tracePt t="36470" x="6859588" y="1839913"/>
          <p14:tracePt t="36486" x="6846888" y="1839913"/>
          <p14:tracePt t="36503" x="6834188" y="1839913"/>
          <p14:tracePt t="36574" x="6821488" y="1852613"/>
          <p14:tracePt t="36602" x="6821488" y="1865313"/>
          <p14:tracePt t="36632" x="6808788" y="1865313"/>
          <p14:tracePt t="36676" x="6808788" y="1876425"/>
          <p14:tracePt t="36688" x="6797675" y="1876425"/>
          <p14:tracePt t="36702" x="6784975" y="1876425"/>
          <p14:tracePt t="36710" x="6784975" y="1889125"/>
          <p14:tracePt t="36718" x="6772275" y="1889125"/>
          <p14:tracePt t="36890" x="6772275" y="1901825"/>
          <p14:tracePt t="37060" x="6772275" y="1914525"/>
          <p14:tracePt t="37072" x="6784975" y="1914525"/>
          <p14:tracePt t="37378" x="6784975" y="1927225"/>
          <p14:tracePt t="37402" x="6784975" y="1939925"/>
          <p14:tracePt t="37418" x="6797675" y="1939925"/>
          <p14:tracePt t="37774" x="6746875" y="1939925"/>
          <p14:tracePt t="37782" x="6684963" y="1914525"/>
          <p14:tracePt t="37790" x="6608763" y="1876425"/>
          <p14:tracePt t="37800" x="6534150" y="1839913"/>
          <p14:tracePt t="37806" x="6483350" y="1814513"/>
          <p14:tracePt t="37814" x="6421438" y="1776413"/>
          <p14:tracePt t="37819" x="6383338" y="1752600"/>
          <p14:tracePt t="37829" x="6359525" y="1739900"/>
          <p14:tracePt t="37835" x="6346825" y="1714500"/>
          <p14:tracePt t="37844" x="6334125" y="1701800"/>
          <p14:tracePt t="37852" x="6308725" y="1676400"/>
          <p14:tracePt t="37859" x="6296025" y="1676400"/>
          <p14:tracePt t="37867" x="6270625" y="1652588"/>
          <p14:tracePt t="37875" x="6259513" y="1639888"/>
          <p14:tracePt t="37881" x="6246813" y="1639888"/>
          <p14:tracePt t="37889" x="6234113" y="1639888"/>
          <p14:tracePt t="37897" x="6234113" y="1627188"/>
          <p14:tracePt t="37905" x="6208713" y="1627188"/>
          <p14:tracePt t="37914" x="6196013" y="1627188"/>
          <p14:tracePt t="37921" x="6183313" y="1627188"/>
          <p14:tracePt t="37930" x="6170613" y="1627188"/>
          <p14:tracePt t="37937" x="6146800" y="1627188"/>
          <p14:tracePt t="37949" x="6134100" y="1614488"/>
          <p14:tracePt t="37951" x="6108700" y="1614488"/>
          <p14:tracePt t="37959" x="6083300" y="1614488"/>
          <p14:tracePt t="37967" x="6070600" y="1601788"/>
          <p14:tracePt t="37975" x="6057900" y="1601788"/>
          <p14:tracePt t="37984" x="6045200" y="1601788"/>
          <p14:tracePt t="37991" x="6034088" y="1601788"/>
          <p14:tracePt t="38013" x="6021388" y="1589088"/>
          <p14:tracePt t="38128" x="6021388" y="1576388"/>
          <p14:tracePt t="38136" x="6034088" y="1563688"/>
          <p14:tracePt t="38142" x="6045200" y="1552575"/>
          <p14:tracePt t="38152" x="6057900" y="1539875"/>
          <p14:tracePt t="38158" x="6070600" y="1527175"/>
          <p14:tracePt t="38166" x="6070600" y="1514475"/>
          <p14:tracePt t="38173" x="6083300" y="1514475"/>
          <p14:tracePt t="38181" x="6108700" y="1501775"/>
          <p14:tracePt t="38189" x="6134100" y="1476375"/>
          <p14:tracePt t="38197" x="6146800" y="1463675"/>
          <p14:tracePt t="38203" x="6157913" y="1450975"/>
          <p14:tracePt t="38212" x="6170613" y="1439863"/>
          <p14:tracePt t="38219" x="6183313" y="1439863"/>
          <p14:tracePt t="38231" x="6183313" y="1427163"/>
          <p14:tracePt t="38239" x="6196013" y="1414463"/>
          <p14:tracePt t="38247" x="6196013" y="1401763"/>
          <p14:tracePt t="38255" x="6221413" y="1401763"/>
          <p14:tracePt t="38264" x="6246813" y="1401763"/>
          <p14:tracePt t="38269" x="6308725" y="1389063"/>
          <p14:tracePt t="38279" x="6359525" y="1389063"/>
          <p14:tracePt t="38285" x="6421438" y="1389063"/>
          <p14:tracePt t="38293" x="6472238" y="1389063"/>
          <p14:tracePt t="38301" x="6521450" y="1389063"/>
          <p14:tracePt t="38309" x="6559550" y="1389063"/>
          <p14:tracePt t="38317" x="6584950" y="1376363"/>
          <p14:tracePt t="38325" x="6596063" y="1363663"/>
          <p14:tracePt t="38331" x="6608763" y="1363663"/>
          <p14:tracePt t="38339" x="6621463" y="1350963"/>
          <p14:tracePt t="38355" x="6634163" y="1339850"/>
          <p14:tracePt t="38364" x="6646863" y="1327150"/>
          <p14:tracePt t="38371" x="6646863" y="1314450"/>
          <p14:tracePt t="38380" x="6672263" y="1301750"/>
          <p14:tracePt t="38387" x="6672263" y="1289050"/>
          <p14:tracePt t="38397" x="6696075" y="1289050"/>
          <p14:tracePt t="38402" x="6721475" y="1276350"/>
          <p14:tracePt t="38409" x="6734175" y="1276350"/>
          <p14:tracePt t="38417" x="6746875" y="1263650"/>
          <p14:tracePt t="38425" x="6772275" y="1263650"/>
          <p14:tracePt t="38441" x="6784975" y="1263650"/>
          <p14:tracePt t="39668" x="6797675" y="1263650"/>
          <p14:tracePt t="39676" x="6972300" y="1263650"/>
          <p14:tracePt t="39684" x="7259638" y="1289050"/>
          <p14:tracePt t="39692" x="7561263" y="1339850"/>
          <p14:tracePt t="39700" x="8123238" y="1439863"/>
          <p14:tracePt t="39708" x="8937625" y="1463675"/>
          <p14:tracePt t="39716" x="9750425" y="1489075"/>
          <p14:tracePt t="39723" x="10652125" y="1701800"/>
          <p14:tracePt t="39731" x="11628438" y="1914525"/>
        </p14:tracePtLst>
      </p14:laserTrace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601329" y="1655286"/>
            <a:ext cx="7961557" cy="2610042"/>
          </a:xfrm>
        </p:spPr>
        <p:txBody>
          <a:bodyPr>
            <a:normAutofit/>
          </a:bodyPr>
          <a:lstStyle/>
          <a:p>
            <a:pPr algn="l"/>
            <a:r>
              <a:rPr lang="es-CL" sz="5400" dirty="0"/>
              <a:t>Macrocefalia /Microcefalia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290322" y="4373384"/>
            <a:ext cx="4272564" cy="766381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CL" sz="1900" dirty="0"/>
              <a:t>Dra. Fernanda Balut O. </a:t>
            </a:r>
          </a:p>
          <a:p>
            <a:pPr algn="l"/>
            <a:r>
              <a:rPr lang="es-CL" sz="1900" dirty="0"/>
              <a:t>Neuróloga Infantil, HCSBA</a:t>
            </a:r>
          </a:p>
          <a:p>
            <a:pPr algn="l"/>
            <a:r>
              <a:rPr lang="es-CL" sz="1900" dirty="0"/>
              <a:t>febalut@uchile.cl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655A132-543A-420C-B045-863DB182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8908FA0-651E-4684-866E-0B2BAA88B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90953"/>
            <a:ext cx="1927655" cy="8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D774DE7-7E08-4AD4-A4B9-E7758DECB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366A95B-DCA5-4A24-84FD-B90CDBC59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096" y="1386230"/>
            <a:ext cx="907579" cy="90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73BDCD-08F8-43E7-9A83-E8CD1FA90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3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87"/>
    </mc:Choice>
    <mc:Fallback>
      <p:transition spd="slow" advTm="24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5" x="12017375" y="3679825"/>
          <p14:tracePt t="803" x="11815763" y="3741738"/>
          <p14:tracePt t="811" x="11641138" y="3792538"/>
          <p14:tracePt t="818" x="11479213" y="3867150"/>
          <p14:tracePt t="825" x="11341100" y="3954463"/>
          <p14:tracePt t="833" x="11215688" y="4029075"/>
          <p14:tracePt t="841" x="11077575" y="4105275"/>
          <p14:tracePt t="849" x="10964863" y="4141788"/>
          <p14:tracePt t="857" x="10790238" y="4192588"/>
          <p14:tracePt t="865" x="10626725" y="4217988"/>
          <p14:tracePt t="874" x="10439400" y="4230688"/>
          <p14:tracePt t="881" x="10301288" y="4230688"/>
          <p14:tracePt t="887" x="10226675" y="4230688"/>
          <p14:tracePt t="895" x="10126663" y="4241800"/>
          <p14:tracePt t="903" x="10039350" y="4254500"/>
          <p14:tracePt t="911" x="9926638" y="4267200"/>
          <p14:tracePt t="920" x="9826625" y="4279900"/>
          <p14:tracePt t="927" x="9701213" y="4292600"/>
          <p14:tracePt t="937" x="9563100" y="4318000"/>
          <p14:tracePt t="943" x="9437688" y="4341813"/>
          <p14:tracePt t="949" x="9337675" y="4367213"/>
          <p14:tracePt t="957" x="9237663" y="4367213"/>
          <p14:tracePt t="965" x="9075738" y="4367213"/>
          <p14:tracePt t="973" x="8899525" y="4341813"/>
          <p14:tracePt t="981" x="8712200" y="4318000"/>
          <p14:tracePt t="991" x="8499475" y="4292600"/>
          <p14:tracePt t="997" x="8335963" y="4292600"/>
          <p14:tracePt t="1006" x="8161338" y="4318000"/>
          <p14:tracePt t="1011" x="8048625" y="4330700"/>
          <p14:tracePt t="1018" x="7910513" y="4330700"/>
          <p14:tracePt t="1026" x="7797800" y="4305300"/>
          <p14:tracePt t="1034" x="7673975" y="4292600"/>
          <p14:tracePt t="1042" x="7572375" y="4292600"/>
          <p14:tracePt t="1052" x="7472363" y="4292600"/>
          <p14:tracePt t="1059" x="7372350" y="4305300"/>
          <p14:tracePt t="1068" x="7285038" y="4330700"/>
          <p14:tracePt t="1075" x="7210425" y="4330700"/>
          <p14:tracePt t="1081" x="7134225" y="4341813"/>
          <p14:tracePt t="1089" x="7085013" y="4354513"/>
          <p14:tracePt t="1097" x="7059613" y="4367213"/>
          <p14:tracePt t="1105" x="7046913" y="4367213"/>
          <p14:tracePt t="1113" x="7021513" y="4367213"/>
          <p14:tracePt t="1122" x="7010400" y="4367213"/>
          <p14:tracePt t="1129" x="6997700" y="4367213"/>
          <p14:tracePt t="1138" x="6985000" y="4367213"/>
          <p14:tracePt t="1153" x="6972300" y="4367213"/>
          <p14:tracePt t="1159" x="6959600" y="4379913"/>
          <p14:tracePt t="1168" x="6934200" y="4405313"/>
          <p14:tracePt t="1174" x="6921500" y="4405313"/>
          <p14:tracePt t="1183" x="6910388" y="4418013"/>
          <p14:tracePt t="1190" x="6884988" y="4430713"/>
          <p14:tracePt t="1198" x="6872288" y="4430713"/>
          <p14:tracePt t="1206" x="6859588" y="4430713"/>
          <p14:tracePt t="1212" x="6834188" y="4430713"/>
          <p14:tracePt t="1229" x="6821488" y="4430713"/>
          <p14:tracePt t="1601" x="6821488" y="4443413"/>
          <p14:tracePt t="1609" x="6808788" y="4479925"/>
          <p14:tracePt t="1618" x="6797675" y="4505325"/>
          <p14:tracePt t="1625" x="6797675" y="4518025"/>
          <p14:tracePt t="1633" x="6797675" y="4543425"/>
          <p14:tracePt t="1641" x="6797675" y="4567238"/>
          <p14:tracePt t="1649" x="6808788" y="4592638"/>
          <p14:tracePt t="1657" x="6834188" y="4630738"/>
          <p14:tracePt t="1665" x="6859588" y="4667250"/>
          <p14:tracePt t="1673" x="6872288" y="4730750"/>
          <p14:tracePt t="1679" x="6897688" y="4756150"/>
          <p14:tracePt t="1688" x="6910388" y="4779963"/>
          <p14:tracePt t="1695" x="6921500" y="4830763"/>
          <p14:tracePt t="1703" x="6934200" y="4856163"/>
          <p14:tracePt t="1711" x="6934200" y="4905375"/>
          <p14:tracePt t="1720" x="6959600" y="4956175"/>
          <p14:tracePt t="1727" x="6985000" y="5018088"/>
          <p14:tracePt t="1733" x="7010400" y="5056188"/>
          <p14:tracePt t="1741" x="7046913" y="5118100"/>
          <p14:tracePt t="1749" x="7085013" y="5181600"/>
          <p14:tracePt t="1757" x="7097713" y="5205413"/>
          <p14:tracePt t="1765" x="7123113" y="5230813"/>
          <p14:tracePt t="1773" x="7134225" y="5256213"/>
          <p14:tracePt t="1781" x="7159625" y="5305425"/>
          <p14:tracePt t="1790" x="7172325" y="5330825"/>
          <p14:tracePt t="1795" x="7197725" y="5356225"/>
          <p14:tracePt t="1804" x="7210425" y="5381625"/>
          <p14:tracePt t="1811" x="7210425" y="5407025"/>
          <p14:tracePt t="1820" x="7210425" y="5430838"/>
          <p14:tracePt t="1827" x="7210425" y="5443538"/>
          <p14:tracePt t="1836" x="7210425" y="5456238"/>
          <p14:tracePt t="1843" x="7210425" y="5481638"/>
          <p14:tracePt t="1859" x="7210425" y="5494338"/>
          <p14:tracePt t="1873" x="7210425" y="5507038"/>
          <p14:tracePt t="1927" x="7210425" y="5518150"/>
          <p14:tracePt t="1955" x="7210425" y="5530850"/>
          <p14:tracePt t="2181" x="7223125" y="5543550"/>
          <p14:tracePt t="2191" x="7235825" y="5543550"/>
          <p14:tracePt t="2207" x="7235825" y="5556250"/>
          <p14:tracePt t="2215" x="7246938" y="5556250"/>
          <p14:tracePt t="2223" x="7246938" y="5568950"/>
          <p14:tracePt t="2231" x="7246938" y="5581650"/>
          <p14:tracePt t="2239" x="7259638" y="5581650"/>
          <p14:tracePt t="2247" x="7259638" y="5594350"/>
          <p14:tracePt t="2269" x="7272338" y="5607050"/>
          <p14:tracePt t="2277" x="7285038" y="5619750"/>
          <p14:tracePt t="2286" x="7310438" y="5630863"/>
          <p14:tracePt t="2293" x="7335838" y="5643563"/>
          <p14:tracePt t="2302" x="7359650" y="5668963"/>
          <p14:tracePt t="2309" x="7385050" y="5681663"/>
          <p14:tracePt t="2319" x="7410450" y="5694363"/>
          <p14:tracePt t="2323" x="7459663" y="5719763"/>
          <p14:tracePt t="2331" x="7510463" y="5732463"/>
          <p14:tracePt t="2339" x="7548563" y="5743575"/>
          <p14:tracePt t="2347" x="7610475" y="5756275"/>
          <p14:tracePt t="2356" x="7661275" y="5781675"/>
          <p14:tracePt t="2363" x="7735888" y="5794375"/>
          <p14:tracePt t="2372" x="7773988" y="5807075"/>
          <p14:tracePt t="2379" x="7797800" y="5807075"/>
          <p14:tracePt t="2386" x="7810500" y="5807075"/>
          <p14:tracePt t="2393" x="7835900" y="5807075"/>
          <p14:tracePt t="2403" x="7848600" y="5807075"/>
          <p14:tracePt t="2409" x="7861300" y="5807075"/>
          <p14:tracePt t="2419" x="7886700" y="5807075"/>
          <p14:tracePt t="2433" x="7897813" y="5807075"/>
          <p14:tracePt t="2441" x="7897813" y="5794375"/>
          <p14:tracePt t="2447" x="7923213" y="5781675"/>
          <p14:tracePt t="2455" x="7935913" y="5768975"/>
          <p14:tracePt t="2463" x="7948613" y="5756275"/>
          <p14:tracePt t="2472" x="7986713" y="5743575"/>
          <p14:tracePt t="2479" x="8035925" y="5743575"/>
          <p14:tracePt t="2489" x="8086725" y="5743575"/>
          <p14:tracePt t="2495" x="8148638" y="5732463"/>
          <p14:tracePt t="2503" x="8199438" y="5732463"/>
          <p14:tracePt t="2509" x="8261350" y="5732463"/>
          <p14:tracePt t="2519" x="8312150" y="5732463"/>
          <p14:tracePt t="2525" x="8324850" y="5732463"/>
          <p14:tracePt t="2533" x="8335963" y="5732463"/>
          <p14:tracePt t="2541" x="8361363" y="5732463"/>
          <p14:tracePt t="2549" x="8374063" y="5707063"/>
          <p14:tracePt t="2557" x="8386763" y="5707063"/>
          <p14:tracePt t="2565" x="8399463" y="5707063"/>
          <p14:tracePt t="2573" x="8412163" y="5681663"/>
          <p14:tracePt t="2579" x="8435975" y="5668963"/>
          <p14:tracePt t="2588" x="8461375" y="5668963"/>
          <p14:tracePt t="2595" x="8474075" y="5668963"/>
          <p14:tracePt t="2604" x="8486775" y="5656263"/>
          <p14:tracePt t="2611" x="8512175" y="5643563"/>
          <p14:tracePt t="2620" x="8524875" y="5630863"/>
          <p14:tracePt t="2627" x="8548688" y="5619750"/>
          <p14:tracePt t="2636" x="8561388" y="5594350"/>
          <p14:tracePt t="2641" x="8574088" y="5581650"/>
          <p14:tracePt t="2649" x="8599488" y="5581650"/>
          <p14:tracePt t="2657" x="8612188" y="5568950"/>
          <p14:tracePt t="2665" x="8637588" y="5556250"/>
          <p14:tracePt t="2673" x="8650288" y="5543550"/>
          <p14:tracePt t="2681" x="8661400" y="5530850"/>
          <p14:tracePt t="2689" x="8699500" y="5507038"/>
          <p14:tracePt t="2697" x="8712200" y="5494338"/>
          <p14:tracePt t="2705" x="8724900" y="5481638"/>
          <p14:tracePt t="2711" x="8750300" y="5456238"/>
          <p14:tracePt t="2720" x="8763000" y="5456238"/>
          <p14:tracePt t="2727" x="8774113" y="5443538"/>
          <p14:tracePt t="2743" x="8774113" y="5430838"/>
          <p14:tracePt t="2763" x="8774113" y="5418138"/>
          <p14:tracePt t="2769" x="8774113" y="5407025"/>
          <p14:tracePt t="2777" x="8774113" y="5394325"/>
          <p14:tracePt t="2786" x="8774113" y="5381625"/>
          <p14:tracePt t="2793" x="8774113" y="5368925"/>
          <p14:tracePt t="2802" x="8774113" y="5343525"/>
          <p14:tracePt t="2809" x="8774113" y="5330825"/>
          <p14:tracePt t="2819" x="8774113" y="5318125"/>
          <p14:tracePt t="2825" x="8786813" y="5294313"/>
          <p14:tracePt t="2833" x="8786813" y="5281613"/>
          <p14:tracePt t="2847" x="8799513" y="5268913"/>
          <p14:tracePt t="2855" x="8799513" y="5256213"/>
          <p14:tracePt t="2875" x="8799513" y="5243513"/>
          <p14:tracePt t="2901" x="8799513" y="5230813"/>
          <p14:tracePt t="2945" x="8799513" y="5218113"/>
          <p14:tracePt t="2953" x="8786813" y="5218113"/>
          <p14:tracePt t="3619" x="8774113" y="5230813"/>
          <p14:tracePt t="3733" x="8763000" y="5243513"/>
          <p14:tracePt t="3749" x="8750300" y="5243513"/>
          <p14:tracePt t="3755" x="8737600" y="5243513"/>
          <p14:tracePt t="3763" x="8724900" y="5243513"/>
          <p14:tracePt t="4187" x="8712200" y="5243513"/>
          <p14:tracePt t="4207" x="8699500" y="5256213"/>
          <p14:tracePt t="4213" x="8686800" y="5256213"/>
          <p14:tracePt t="4221" x="8661400" y="5268913"/>
          <p14:tracePt t="4229" x="8650288" y="5268913"/>
          <p14:tracePt t="4245" x="8637588" y="5268913"/>
          <p14:tracePt t="4605" x="8637588" y="5281613"/>
          <p14:tracePt t="4815" x="8624888" y="5281613"/>
          <p14:tracePt t="4939" x="8624888" y="5294313"/>
          <p14:tracePt t="4951" x="8624888" y="5305425"/>
          <p14:tracePt t="5029" x="8612188" y="5305425"/>
          <p14:tracePt t="5177" x="8612188" y="5318125"/>
          <p14:tracePt t="5425" x="8612188" y="5330825"/>
          <p14:tracePt t="5711" x="8612188" y="5343525"/>
          <p14:tracePt t="5723" x="8612188" y="5356225"/>
          <p14:tracePt t="5813" x="8612188" y="5368925"/>
          <p14:tracePt t="6147" x="8612188" y="5381625"/>
          <p14:tracePt t="6329" x="8612188" y="5394325"/>
          <p14:tracePt t="6667" x="8612188" y="5407025"/>
          <p14:tracePt t="6679" x="8599488" y="5418138"/>
          <p14:tracePt t="7835" x="8599488" y="5430838"/>
          <p14:tracePt t="8049" x="8612188" y="5443538"/>
          <p14:tracePt t="8103" x="8624888" y="5443538"/>
          <p14:tracePt t="8397" x="8637588" y="5430838"/>
          <p14:tracePt t="9007" x="8637588" y="5443538"/>
          <p14:tracePt t="9081" x="8637588" y="5456238"/>
          <p14:tracePt t="9337" x="8637588" y="5443538"/>
          <p14:tracePt t="10059" x="8650288" y="5443538"/>
          <p14:tracePt t="10281" x="8661400" y="5443538"/>
          <p14:tracePt t="11161" x="8674100" y="5456238"/>
          <p14:tracePt t="11185" x="8686800" y="5468938"/>
          <p14:tracePt t="11383" x="8699500" y="5468938"/>
          <p14:tracePt t="11405" x="8699500" y="5481638"/>
          <p14:tracePt t="11649" x="8712200" y="5481638"/>
          <p14:tracePt t="11661" x="8712200" y="5494338"/>
          <p14:tracePt t="12255" x="8724900" y="5494338"/>
          <p14:tracePt t="12275" x="8737600" y="5494338"/>
          <p14:tracePt t="12749" x="8750300" y="5481638"/>
          <p14:tracePt t="12757" x="8750300" y="5468938"/>
          <p14:tracePt t="12763" x="8750300" y="5456238"/>
          <p14:tracePt t="12775" x="8763000" y="5456238"/>
          <p14:tracePt t="12795" x="8774113" y="5456238"/>
          <p14:tracePt t="12803" x="8786813" y="5443538"/>
          <p14:tracePt t="12903" x="8763000" y="5443538"/>
          <p14:tracePt t="12911" x="8750300" y="5443538"/>
          <p14:tracePt t="12919" x="8712200" y="5443538"/>
          <p14:tracePt t="12927" x="8674100" y="5456238"/>
          <p14:tracePt t="12935" x="8637588" y="5456238"/>
          <p14:tracePt t="12943" x="8624888" y="5456238"/>
          <p14:tracePt t="12951" x="8599488" y="5456238"/>
          <p14:tracePt t="12957" x="8586788" y="5468938"/>
          <p14:tracePt t="12967" x="8561388" y="5468938"/>
          <p14:tracePt t="12973" x="8524875" y="5468938"/>
          <p14:tracePt t="12982" x="8486775" y="5468938"/>
          <p14:tracePt t="12989" x="8435975" y="5468938"/>
          <p14:tracePt t="12997" x="8374063" y="5481638"/>
          <p14:tracePt t="13005" x="8324850" y="5481638"/>
          <p14:tracePt t="13013" x="8299450" y="5481638"/>
          <p14:tracePt t="13021" x="8274050" y="5481638"/>
          <p14:tracePt t="13028" x="8248650" y="5481638"/>
          <p14:tracePt t="13035" x="8223250" y="5481638"/>
          <p14:tracePt t="13043" x="8186738" y="5481638"/>
          <p14:tracePt t="13051" x="8135938" y="5481638"/>
          <p14:tracePt t="13059" x="8099425" y="5481638"/>
          <p14:tracePt t="13067" x="8061325" y="5481638"/>
          <p14:tracePt t="13075" x="8035925" y="5481638"/>
          <p14:tracePt t="13084" x="8010525" y="5481638"/>
          <p14:tracePt t="13089" x="7999413" y="5481638"/>
          <p14:tracePt t="13096" x="7986713" y="5481638"/>
          <p14:tracePt t="13112" x="7974013" y="5481638"/>
          <p14:tracePt t="13120" x="7974013" y="5468938"/>
          <p14:tracePt t="13129" x="7961313" y="5468938"/>
          <p14:tracePt t="13137" x="7948613" y="5468938"/>
          <p14:tracePt t="13145" x="7935913" y="5468938"/>
          <p14:tracePt t="13153" x="7923213" y="5443538"/>
          <p14:tracePt t="13160" x="7886700" y="5443538"/>
          <p14:tracePt t="13167" x="7848600" y="5418138"/>
          <p14:tracePt t="13175" x="7810500" y="5407025"/>
          <p14:tracePt t="13184" x="7785100" y="5394325"/>
          <p14:tracePt t="13191" x="7773988" y="5381625"/>
          <p14:tracePt t="13201" x="7748588" y="5368925"/>
          <p14:tracePt t="13207" x="7735888" y="5356225"/>
          <p14:tracePt t="13217" x="7723188" y="5343525"/>
          <p14:tracePt t="13221" x="7697788" y="5330825"/>
          <p14:tracePt t="13230" x="7685088" y="5318125"/>
          <p14:tracePt t="13238" x="7661275" y="5305425"/>
          <p14:tracePt t="13245" x="7648575" y="5294313"/>
          <p14:tracePt t="13254" x="7635875" y="5281613"/>
          <p14:tracePt t="13261" x="7610475" y="5281613"/>
          <p14:tracePt t="13269" x="7597775" y="5281613"/>
          <p14:tracePt t="13277" x="7585075" y="5268913"/>
          <p14:tracePt t="13284" x="7572375" y="5268913"/>
          <p14:tracePt t="13291" x="7561263" y="5268913"/>
          <p14:tracePt t="13353" x="7561263" y="5256213"/>
          <p14:tracePt t="13366" x="7548563" y="5256213"/>
          <p14:tracePt t="13382" x="7535863" y="5243513"/>
          <p14:tracePt t="13533" x="7523163" y="5243513"/>
          <p14:tracePt t="13547" x="7572375" y="5243513"/>
          <p14:tracePt t="13555" x="7623175" y="5243513"/>
          <p14:tracePt t="13563" x="7685088" y="5243513"/>
          <p14:tracePt t="13571" x="7710488" y="5243513"/>
          <p14:tracePt t="13579" x="7761288" y="5243513"/>
          <p14:tracePt t="13587" x="7823200" y="5243513"/>
          <p14:tracePt t="13595" x="7861300" y="5243513"/>
          <p14:tracePt t="13603" x="7910513" y="5243513"/>
          <p14:tracePt t="13609" x="7935913" y="5243513"/>
          <p14:tracePt t="13617" x="7948613" y="5243513"/>
          <p14:tracePt t="13625" x="7961313" y="5243513"/>
          <p14:tracePt t="13634" x="7974013" y="5243513"/>
          <p14:tracePt t="13641" x="7986713" y="5243513"/>
          <p14:tracePt t="13651" x="7999413" y="5243513"/>
          <p14:tracePt t="13657" x="8010525" y="5243513"/>
          <p14:tracePt t="13671" x="8023225" y="5230813"/>
          <p14:tracePt t="13679" x="8035925" y="5230813"/>
          <p14:tracePt t="13687" x="8061325" y="5218113"/>
          <p14:tracePt t="13695" x="8074025" y="5218113"/>
          <p14:tracePt t="13703" x="8086725" y="5218113"/>
          <p14:tracePt t="13711" x="8110538" y="5218113"/>
          <p14:tracePt t="13719" x="8135938" y="5218113"/>
          <p14:tracePt t="13727" x="8161338" y="5218113"/>
          <p14:tracePt t="13735" x="8186738" y="5218113"/>
          <p14:tracePt t="13741" x="8223250" y="5218113"/>
          <p14:tracePt t="13751" x="8261350" y="5230813"/>
          <p14:tracePt t="13757" x="8299450" y="5230813"/>
          <p14:tracePt t="13767" x="8348663" y="5243513"/>
          <p14:tracePt t="13773" x="8386763" y="5256213"/>
          <p14:tracePt t="13782" x="8424863" y="5256213"/>
          <p14:tracePt t="13789" x="8461375" y="5256213"/>
          <p14:tracePt t="13798" x="8499475" y="5256213"/>
          <p14:tracePt t="13803" x="8524875" y="5256213"/>
          <p14:tracePt t="13811" x="8548688" y="5256213"/>
          <p14:tracePt t="13819" x="8561388" y="5256213"/>
          <p14:tracePt t="13827" x="8574088" y="5243513"/>
          <p14:tracePt t="13835" x="8599488" y="5243513"/>
          <p14:tracePt t="13843" x="8612188" y="5243513"/>
          <p14:tracePt t="13851" x="8624888" y="5243513"/>
          <p14:tracePt t="13859" x="8650288" y="5243513"/>
          <p14:tracePt t="13867" x="8661400" y="5243513"/>
          <p14:tracePt t="13888" x="8699500" y="5243513"/>
          <p14:tracePt t="13889" x="8737600" y="5243513"/>
          <p14:tracePt t="13897" x="8763000" y="5243513"/>
          <p14:tracePt t="13905" x="8774113" y="5243513"/>
          <p14:tracePt t="13913" x="8799513" y="5243513"/>
          <p14:tracePt t="13921" x="8812213" y="5243513"/>
          <p14:tracePt t="13929" x="8837613" y="5243513"/>
          <p14:tracePt t="14063" x="8824913" y="5243513"/>
          <p14:tracePt t="14071" x="8786813" y="5243513"/>
          <p14:tracePt t="14079" x="8724900" y="5230813"/>
          <p14:tracePt t="14087" x="8661400" y="5230813"/>
          <p14:tracePt t="14095" x="8612188" y="5230813"/>
          <p14:tracePt t="14103" x="8586788" y="5230813"/>
          <p14:tracePt t="14111" x="8561388" y="5230813"/>
          <p14:tracePt t="14119" x="8548688" y="5230813"/>
          <p14:tracePt t="14125" x="8524875" y="5230813"/>
          <p14:tracePt t="14134" x="8499475" y="5230813"/>
          <p14:tracePt t="14141" x="8486775" y="5230813"/>
          <p14:tracePt t="14151" x="8474075" y="5230813"/>
          <p14:tracePt t="14157" x="8448675" y="5230813"/>
          <p14:tracePt t="14167" x="8435975" y="5230813"/>
          <p14:tracePt t="14173" x="8412163" y="5230813"/>
          <p14:tracePt t="14183" x="8386763" y="5230813"/>
          <p14:tracePt t="14187" x="8335963" y="5230813"/>
          <p14:tracePt t="14195" x="8261350" y="5230813"/>
          <p14:tracePt t="14203" x="8199438" y="5230813"/>
          <p14:tracePt t="14211" x="8123238" y="5243513"/>
          <p14:tracePt t="14219" x="8061325" y="5256213"/>
          <p14:tracePt t="14227" x="8023225" y="5256213"/>
          <p14:tracePt t="14236" x="7986713" y="5256213"/>
          <p14:tracePt t="14243" x="7961313" y="5268913"/>
          <p14:tracePt t="14251" x="7948613" y="5268913"/>
          <p14:tracePt t="14257" x="7935913" y="5281613"/>
          <p14:tracePt t="14268" x="7910513" y="5281613"/>
          <p14:tracePt t="14273" x="7897813" y="5281613"/>
          <p14:tracePt t="14283" x="7886700" y="5281613"/>
          <p14:tracePt t="14289" x="7861300" y="5281613"/>
          <p14:tracePt t="14298" x="7823200" y="5281613"/>
          <p14:tracePt t="14305" x="7797800" y="5294313"/>
          <p14:tracePt t="14313" x="7761288" y="5294313"/>
          <p14:tracePt t="14319" x="7723188" y="5294313"/>
          <p14:tracePt t="14327" x="7685088" y="5294313"/>
          <p14:tracePt t="14335" x="7673975" y="5294313"/>
          <p14:tracePt t="14343" x="7661275" y="5294313"/>
          <p14:tracePt t="14351" x="7635875" y="5294313"/>
          <p14:tracePt t="14367" x="7623175" y="5294313"/>
          <p14:tracePt t="14385" x="7610475" y="5294313"/>
          <p14:tracePt t="14402" x="7597775" y="5294313"/>
          <p14:tracePt t="14409" x="7585075" y="5294313"/>
          <p14:tracePt t="14417" x="7561263" y="5294313"/>
          <p14:tracePt t="14425" x="7548563" y="5294313"/>
          <p14:tracePt t="14434" x="7535863" y="5294313"/>
          <p14:tracePt t="14441" x="7523163" y="5294313"/>
          <p14:tracePt t="14447" x="7510463" y="5294313"/>
          <p14:tracePt t="14455" x="7497763" y="5294313"/>
          <p14:tracePt t="14463" x="7485063" y="5294313"/>
          <p14:tracePt t="14479" x="7472363" y="5294313"/>
          <p14:tracePt t="14487" x="7459663" y="5294313"/>
          <p14:tracePt t="14495" x="7448550" y="5294313"/>
          <p14:tracePt t="14511" x="7435850" y="5294313"/>
          <p14:tracePt t="14611" x="7423150" y="5281613"/>
          <p14:tracePt t="14632" x="7410450" y="5281613"/>
          <p14:tracePt t="14703" x="7410450" y="5268913"/>
          <p14:tracePt t="14789" x="7435850" y="5268913"/>
          <p14:tracePt t="14797" x="7472363" y="5281613"/>
          <p14:tracePt t="14805" x="7485063" y="5281613"/>
          <p14:tracePt t="14813" x="7510463" y="5281613"/>
          <p14:tracePt t="14821" x="7523163" y="5281613"/>
          <p14:tracePt t="14829" x="7535863" y="5281613"/>
          <p14:tracePt t="14843" x="7548563" y="5294313"/>
          <p14:tracePt t="14859" x="7561263" y="5294313"/>
          <p14:tracePt t="14868" x="7572375" y="5294313"/>
          <p14:tracePt t="14888" x="7597775" y="5294313"/>
          <p14:tracePt t="14901" x="7623175" y="5294313"/>
          <p14:tracePt t="15057" x="7635875" y="5294313"/>
          <p14:tracePt t="15066" x="7648575" y="5305425"/>
          <p14:tracePt t="15073" x="7661275" y="5305425"/>
          <p14:tracePt t="15082" x="7685088" y="5305425"/>
          <p14:tracePt t="15089" x="7710488" y="5305425"/>
          <p14:tracePt t="15098" x="7735888" y="5305425"/>
          <p14:tracePt t="15103" x="7785100" y="5305425"/>
          <p14:tracePt t="15111" x="7823200" y="5305425"/>
          <p14:tracePt t="15119" x="7861300" y="5305425"/>
          <p14:tracePt t="15127" x="7910513" y="5305425"/>
          <p14:tracePt t="15135" x="7935913" y="5305425"/>
          <p14:tracePt t="15143" x="7948613" y="5305425"/>
          <p14:tracePt t="15152" x="7974013" y="5305425"/>
          <p14:tracePt t="15159" x="7986713" y="5305425"/>
          <p14:tracePt t="15167" x="7999413" y="5305425"/>
          <p14:tracePt t="15173" x="8023225" y="5305425"/>
          <p14:tracePt t="15184" x="8035925" y="5305425"/>
          <p14:tracePt t="15189" x="8061325" y="5305425"/>
          <p14:tracePt t="15197" x="8074025" y="5305425"/>
          <p14:tracePt t="15205" x="8099425" y="5305425"/>
          <p14:tracePt t="15213" x="8110538" y="5305425"/>
          <p14:tracePt t="15221" x="8123238" y="5305425"/>
          <p14:tracePt t="15227" x="8148638" y="5294313"/>
          <p14:tracePt t="15235" x="8161338" y="5294313"/>
          <p14:tracePt t="15243" x="8174038" y="5281613"/>
          <p14:tracePt t="15252" x="8199438" y="5281613"/>
          <p14:tracePt t="15259" x="8235950" y="5256213"/>
          <p14:tracePt t="15267" x="8299450" y="5256213"/>
          <p14:tracePt t="15275" x="8335963" y="5243513"/>
          <p14:tracePt t="15283" x="8374063" y="5230813"/>
          <p14:tracePt t="15291" x="8399463" y="5230813"/>
          <p14:tracePt t="15297" x="8424863" y="5218113"/>
          <p14:tracePt t="15305" x="8461375" y="5218113"/>
          <p14:tracePt t="15313" x="8474075" y="5218113"/>
          <p14:tracePt t="15321" x="8486775" y="5205413"/>
          <p14:tracePt t="15329" x="8499475" y="5205413"/>
          <p14:tracePt t="15337" x="8524875" y="5205413"/>
          <p14:tracePt t="15345" x="8524875" y="5194300"/>
          <p14:tracePt t="15371" x="8537575" y="5194300"/>
          <p14:tracePt t="15379" x="8548688" y="5194300"/>
          <p14:tracePt t="15387" x="8561388" y="5194300"/>
          <p14:tracePt t="15395" x="8586788" y="5181600"/>
          <p14:tracePt t="15403" x="8599488" y="5181600"/>
          <p14:tracePt t="15411" x="8612188" y="5168900"/>
          <p14:tracePt t="15419" x="8637588" y="5156200"/>
          <p14:tracePt t="15425" x="8650288" y="5156200"/>
          <p14:tracePt t="15434" x="8674100" y="5143500"/>
          <p14:tracePt t="15441" x="8686800" y="5130800"/>
          <p14:tracePt t="15451" x="8699500" y="5130800"/>
          <p14:tracePt t="15457" x="8712200" y="5130800"/>
          <p14:tracePt t="15585" x="8712200" y="5118100"/>
          <p14:tracePt t="15593" x="8699500" y="5118100"/>
          <p14:tracePt t="15602" x="8661400" y="5118100"/>
          <p14:tracePt t="15609" x="8637588" y="5118100"/>
          <p14:tracePt t="15617" x="8612188" y="5118100"/>
          <p14:tracePt t="15623" x="8561388" y="5118100"/>
          <p14:tracePt t="15634" x="8524875" y="5118100"/>
          <p14:tracePt t="15639" x="8499475" y="5118100"/>
          <p14:tracePt t="15648" x="8461375" y="5118100"/>
          <p14:tracePt t="15655" x="8424863" y="5118100"/>
          <p14:tracePt t="15664" x="8399463" y="5118100"/>
          <p14:tracePt t="15671" x="8386763" y="5130800"/>
          <p14:tracePt t="15679" x="8361363" y="5130800"/>
          <p14:tracePt t="15685" x="8335963" y="5130800"/>
          <p14:tracePt t="15693" x="8324850" y="5143500"/>
          <p14:tracePt t="15702" x="8299450" y="5156200"/>
          <p14:tracePt t="15709" x="8274050" y="5168900"/>
          <p14:tracePt t="15718" x="8235950" y="5168900"/>
          <p14:tracePt t="15725" x="8223250" y="5181600"/>
          <p14:tracePt t="15733" x="8199438" y="5181600"/>
          <p14:tracePt t="15741" x="8186738" y="5181600"/>
          <p14:tracePt t="15748" x="8161338" y="5181600"/>
          <p14:tracePt t="15755" x="8148638" y="5181600"/>
          <p14:tracePt t="15763" x="8135938" y="5181600"/>
          <p14:tracePt t="15771" x="8123238" y="5181600"/>
          <p14:tracePt t="15780" x="8110538" y="5181600"/>
          <p14:tracePt t="15787" x="8099425" y="5181600"/>
          <p14:tracePt t="15795" x="8074025" y="5181600"/>
          <p14:tracePt t="15803" x="8061325" y="5181600"/>
          <p14:tracePt t="15809" x="8035925" y="5181600"/>
          <p14:tracePt t="15817" x="8010525" y="5194300"/>
          <p14:tracePt t="15825" x="7961313" y="5205413"/>
          <p14:tracePt t="15833" x="7897813" y="5205413"/>
          <p14:tracePt t="15841" x="7861300" y="5218113"/>
          <p14:tracePt t="15851" x="7835900" y="5243513"/>
          <p14:tracePt t="15857" x="7797800" y="5243513"/>
          <p14:tracePt t="15872" x="7748588" y="5243513"/>
          <p14:tracePt t="15879" x="7723188" y="5243513"/>
          <p14:tracePt t="15887" x="7710488" y="5243513"/>
          <p14:tracePt t="15895" x="7697788" y="5243513"/>
          <p14:tracePt t="15903" x="7685088" y="5243513"/>
          <p14:tracePt t="15911" x="7661275" y="5243513"/>
          <p14:tracePt t="15919" x="7648575" y="5243513"/>
          <p14:tracePt t="15927" x="7623175" y="5243513"/>
          <p14:tracePt t="15933" x="7585075" y="5243513"/>
          <p14:tracePt t="15941" x="7561263" y="5243513"/>
          <p14:tracePt t="15951" x="7523163" y="5243513"/>
          <p14:tracePt t="15957" x="7497763" y="5243513"/>
          <p14:tracePt t="15967" x="7472363" y="5230813"/>
          <p14:tracePt t="15973" x="7448550" y="5230813"/>
          <p14:tracePt t="15983" x="7435850" y="5230813"/>
          <p14:tracePt t="15989" x="7410450" y="5230813"/>
          <p14:tracePt t="16004" x="7397750" y="5230813"/>
          <p14:tracePt t="16229" x="7385050" y="5230813"/>
          <p14:tracePt t="16241" x="7372350" y="5218113"/>
          <p14:tracePt t="16249" x="7359650" y="5218113"/>
          <p14:tracePt t="16257" x="7348538" y="5218113"/>
          <p14:tracePt t="16264" x="7335838" y="5218113"/>
          <p14:tracePt t="16271" x="7310438" y="5205413"/>
          <p14:tracePt t="16287" x="7297738" y="5205413"/>
          <p14:tracePt t="16295" x="7285038" y="5205413"/>
          <p14:tracePt t="16311" x="7272338" y="5205413"/>
          <p14:tracePt t="16353" x="7272338" y="5194300"/>
          <p14:tracePt t="16443" x="7285038" y="5194300"/>
          <p14:tracePt t="16451" x="7297738" y="5194300"/>
          <p14:tracePt t="16457" x="7323138" y="5194300"/>
          <p14:tracePt t="16466" x="7335838" y="5194300"/>
          <p14:tracePt t="16473" x="7348538" y="5194300"/>
          <p14:tracePt t="16483" x="7372350" y="5194300"/>
          <p14:tracePt t="16489" x="7397750" y="5194300"/>
          <p14:tracePt t="16498" x="7423150" y="5194300"/>
          <p14:tracePt t="16506" x="7435850" y="5194300"/>
          <p14:tracePt t="16513" x="7459663" y="5194300"/>
          <p14:tracePt t="16519" x="7485063" y="5194300"/>
          <p14:tracePt t="16527" x="7497763" y="5194300"/>
          <p14:tracePt t="16535" x="7510463" y="5194300"/>
          <p14:tracePt t="16543" x="7523163" y="5194300"/>
          <p14:tracePt t="16552" x="7535863" y="5194300"/>
          <p14:tracePt t="16559" x="7548563" y="5194300"/>
          <p14:tracePt t="16568" x="7572375" y="5194300"/>
          <p14:tracePt t="16575" x="7597775" y="5194300"/>
          <p14:tracePt t="16583" x="7623175" y="5194300"/>
          <p14:tracePt t="16589" x="7648575" y="5194300"/>
          <p14:tracePt t="16598" x="7673975" y="5194300"/>
          <p14:tracePt t="16606" x="7697788" y="5194300"/>
          <p14:tracePt t="16613" x="7723188" y="5194300"/>
          <p14:tracePt t="16621" x="7735888" y="5181600"/>
          <p14:tracePt t="16629" x="7748588" y="5181600"/>
          <p14:tracePt t="16637" x="7773988" y="5181600"/>
          <p14:tracePt t="16645" x="7785100" y="5168900"/>
          <p14:tracePt t="16652" x="7797800" y="5168900"/>
          <p14:tracePt t="16659" x="7810500" y="5168900"/>
          <p14:tracePt t="16668" x="7835900" y="5168900"/>
          <p14:tracePt t="16675" x="7848600" y="5168900"/>
          <p14:tracePt t="16683" x="7861300" y="5156200"/>
          <p14:tracePt t="16691" x="7886700" y="5143500"/>
          <p14:tracePt t="16700" x="7897813" y="5143500"/>
          <p14:tracePt t="16707" x="7910513" y="5143500"/>
          <p14:tracePt t="16716" x="7935913" y="5143500"/>
          <p14:tracePt t="16721" x="7948613" y="5143500"/>
          <p14:tracePt t="16729" x="7961313" y="5143500"/>
          <p14:tracePt t="16737" x="7986713" y="5143500"/>
          <p14:tracePt t="16745" x="7999413" y="5143500"/>
          <p14:tracePt t="16753" x="8010525" y="5143500"/>
          <p14:tracePt t="16761" x="8035925" y="5143500"/>
          <p14:tracePt t="16769" x="8061325" y="5143500"/>
          <p14:tracePt t="16777" x="8099425" y="5143500"/>
          <p14:tracePt t="16783" x="8110538" y="5143500"/>
          <p14:tracePt t="16791" x="8135938" y="5130800"/>
          <p14:tracePt t="16800" x="8148638" y="5130800"/>
          <p14:tracePt t="16807" x="8174038" y="5130800"/>
          <p14:tracePt t="16816" x="8186738" y="5118100"/>
          <p14:tracePt t="16823" x="8199438" y="5118100"/>
          <p14:tracePt t="16833" x="8223250" y="5105400"/>
          <p14:tracePt t="16839" x="8235950" y="5105400"/>
          <p14:tracePt t="16845" x="8261350" y="5105400"/>
          <p14:tracePt t="16853" x="8299450" y="5105400"/>
          <p14:tracePt t="16861" x="8324850" y="5105400"/>
          <p14:tracePt t="16872" x="8374063" y="5105400"/>
          <p14:tracePt t="16887" x="8461375" y="5105400"/>
          <p14:tracePt t="16893" x="8499475" y="5092700"/>
          <p14:tracePt t="16902" x="8512175" y="5092700"/>
          <p14:tracePt t="16907" x="8524875" y="5092700"/>
          <p14:tracePt t="16916" x="8537575" y="5092700"/>
          <p14:tracePt t="16923" x="8561388" y="5092700"/>
          <p14:tracePt t="16933" x="8574088" y="5092700"/>
          <p14:tracePt t="16939" x="8586788" y="5092700"/>
          <p14:tracePt t="16948" x="8624888" y="5092700"/>
          <p14:tracePt t="16955" x="8661400" y="5092700"/>
          <p14:tracePt t="16963" x="8686800" y="5092700"/>
          <p14:tracePt t="16971" x="8737600" y="5092700"/>
          <p14:tracePt t="16977" x="8786813" y="5105400"/>
          <p14:tracePt t="16985" x="8837613" y="5118100"/>
          <p14:tracePt t="16993" x="8874125" y="5118100"/>
          <p14:tracePt t="17002" x="8912225" y="5118100"/>
          <p14:tracePt t="17009" x="8937625" y="5118100"/>
          <p14:tracePt t="17018" x="8950325" y="5118100"/>
          <p14:tracePt t="17033" x="8963025" y="5118100"/>
          <p14:tracePt t="17039" x="8975725" y="5118100"/>
          <p14:tracePt t="17048" x="8986838" y="5118100"/>
          <p14:tracePt t="17055" x="9012238" y="5118100"/>
          <p14:tracePt t="17063" x="9037638" y="5118100"/>
          <p14:tracePt t="17071" x="9063038" y="5118100"/>
          <p14:tracePt t="17079" x="9075738" y="5118100"/>
          <p14:tracePt t="17087" x="9099550" y="5118100"/>
          <p14:tracePt t="17102" x="9112250" y="5118100"/>
          <p14:tracePt t="17231" x="9075738" y="5130800"/>
          <p14:tracePt t="17237" x="9024938" y="5143500"/>
          <p14:tracePt t="17245" x="8950325" y="5168900"/>
          <p14:tracePt t="17253" x="8886825" y="5168900"/>
          <p14:tracePt t="17261" x="8824913" y="5168900"/>
          <p14:tracePt t="17269" x="8750300" y="5168900"/>
          <p14:tracePt t="17277" x="8712200" y="5168900"/>
          <p14:tracePt t="17285" x="8686800" y="5181600"/>
          <p14:tracePt t="17293" x="8650288" y="5181600"/>
          <p14:tracePt t="17299" x="8624888" y="5194300"/>
          <p14:tracePt t="17307" x="8599488" y="5194300"/>
          <p14:tracePt t="17315" x="8574088" y="5194300"/>
          <p14:tracePt t="17323" x="8537575" y="5205413"/>
          <p14:tracePt t="17332" x="8499475" y="5205413"/>
          <p14:tracePt t="17339" x="8448675" y="5218113"/>
          <p14:tracePt t="17347" x="8399463" y="5218113"/>
          <p14:tracePt t="17355" x="8324850" y="5230813"/>
          <p14:tracePt t="17361" x="8261350" y="5243513"/>
          <p14:tracePt t="17369" x="8199438" y="5256213"/>
          <p14:tracePt t="17377" x="8148638" y="5268913"/>
          <p14:tracePt t="17387" x="8123238" y="5268913"/>
          <p14:tracePt t="17393" x="8099425" y="5281613"/>
          <p14:tracePt t="17402" x="8061325" y="5294313"/>
          <p14:tracePt t="17409" x="8035925" y="5305425"/>
          <p14:tracePt t="17417" x="7999413" y="5305425"/>
          <p14:tracePt t="17425" x="7974013" y="5305425"/>
          <p14:tracePt t="17433" x="7948613" y="5318125"/>
          <p14:tracePt t="17439" x="7910513" y="5330825"/>
          <p14:tracePt t="17450" x="7874000" y="5330825"/>
          <p14:tracePt t="17455" x="7810500" y="5330825"/>
          <p14:tracePt t="17463" x="7773988" y="5343525"/>
          <p14:tracePt t="17471" x="7735888" y="5343525"/>
          <p14:tracePt t="17479" x="7710488" y="5343525"/>
          <p14:tracePt t="17487" x="7697788" y="5343525"/>
          <p14:tracePt t="17493" x="7685088" y="5343525"/>
          <p14:tracePt t="17502" x="7661275" y="5343525"/>
          <p14:tracePt t="17509" x="7648575" y="5343525"/>
          <p14:tracePt t="17517" x="7635875" y="5343525"/>
          <p14:tracePt t="17525" x="7610475" y="5343525"/>
          <p14:tracePt t="17533" x="7572375" y="5343525"/>
          <p14:tracePt t="17542" x="7548563" y="5343525"/>
          <p14:tracePt t="17550" x="7523163" y="5343525"/>
          <p14:tracePt t="17555" x="7510463" y="5343525"/>
          <p14:tracePt t="17564" x="7485063" y="5343525"/>
          <p14:tracePt t="17579" x="7472363" y="5343525"/>
          <p14:tracePt t="17587" x="7472363" y="5330825"/>
          <p14:tracePt t="17603" x="7459663" y="5330825"/>
          <p14:tracePt t="17619" x="7435850" y="5330825"/>
          <p14:tracePt t="17625" x="7423150" y="5318125"/>
          <p14:tracePt t="17633" x="7410450" y="5318125"/>
          <p14:tracePt t="17641" x="7385050" y="5318125"/>
          <p14:tracePt t="17650" x="7348538" y="5318125"/>
          <p14:tracePt t="17658" x="7323138" y="5318125"/>
          <p14:tracePt t="17666" x="7310438" y="5318125"/>
          <p14:tracePt t="17673" x="7297738" y="5305425"/>
          <p14:tracePt t="17683" x="7285038" y="5305425"/>
          <p14:tracePt t="17851" x="7310438" y="5305425"/>
          <p14:tracePt t="17859" x="7335838" y="5305425"/>
          <p14:tracePt t="17867" x="7359650" y="5305425"/>
          <p14:tracePt t="17884" x="7397750" y="5305425"/>
          <p14:tracePt t="17889" x="7410450" y="5305425"/>
          <p14:tracePt t="17900" x="7423150" y="5305425"/>
          <p14:tracePt t="17905" x="7448550" y="5305425"/>
          <p14:tracePt t="17913" x="7459663" y="5305425"/>
          <p14:tracePt t="17921" x="7485063" y="5294313"/>
          <p14:tracePt t="17929" x="7523163" y="5294313"/>
          <p14:tracePt t="17937" x="7561263" y="5281613"/>
          <p14:tracePt t="17943" x="7610475" y="5281613"/>
          <p14:tracePt t="17952" x="7673975" y="5268913"/>
          <p14:tracePt t="17959" x="7735888" y="5256213"/>
          <p14:tracePt t="17968" x="7810500" y="5256213"/>
          <p14:tracePt t="17975" x="7874000" y="5243513"/>
          <p14:tracePt t="17983" x="7948613" y="5243513"/>
          <p14:tracePt t="17991" x="8010525" y="5243513"/>
          <p14:tracePt t="18000" x="8074025" y="5256213"/>
          <p14:tracePt t="18007" x="8123238" y="5256213"/>
          <p14:tracePt t="18014" x="8161338" y="5256213"/>
          <p14:tracePt t="18021" x="8186738" y="5268913"/>
          <p14:tracePt t="18029" x="8212138" y="5268913"/>
          <p14:tracePt t="18037" x="8274050" y="5281613"/>
          <p14:tracePt t="18045" x="8312150" y="5281613"/>
          <p14:tracePt t="18053" x="8374063" y="5281613"/>
          <p14:tracePt t="18061" x="8435975" y="5281613"/>
          <p14:tracePt t="18069" x="8499475" y="5281613"/>
          <p14:tracePt t="18075" x="8574088" y="5281613"/>
          <p14:tracePt t="18083" x="8624888" y="5281613"/>
          <p14:tracePt t="18091" x="8686800" y="5268913"/>
          <p14:tracePt t="18100" x="8699500" y="5268913"/>
          <p14:tracePt t="18107" x="8724900" y="5268913"/>
          <p14:tracePt t="18116" x="8750300" y="5256213"/>
          <p14:tracePt t="18123" x="8763000" y="5256213"/>
          <p14:tracePt t="18133" x="8799513" y="5256213"/>
          <p14:tracePt t="18139" x="8824913" y="5256213"/>
          <p14:tracePt t="18145" x="8863013" y="5256213"/>
          <p14:tracePt t="18153" x="8924925" y="5256213"/>
          <p14:tracePt t="18161" x="8986838" y="5256213"/>
          <p14:tracePt t="18170" x="9063038" y="5256213"/>
          <p14:tracePt t="18177" x="9112250" y="5243513"/>
          <p14:tracePt t="18185" x="9163050" y="5243513"/>
          <p14:tracePt t="18193" x="9188450" y="5243513"/>
          <p14:tracePt t="18201" x="9224963" y="5230813"/>
          <p14:tracePt t="18207" x="9237663" y="5230813"/>
          <p14:tracePt t="18343" x="9199563" y="5230813"/>
          <p14:tracePt t="18351" x="9163050" y="5230813"/>
          <p14:tracePt t="18360" x="9099550" y="5230813"/>
          <p14:tracePt t="18367" x="9037638" y="5243513"/>
          <p14:tracePt t="18375" x="8963025" y="5256213"/>
          <p14:tracePt t="18383" x="8899525" y="5256213"/>
          <p14:tracePt t="18391" x="8837613" y="5256213"/>
          <p14:tracePt t="18400" x="8799513" y="5256213"/>
          <p14:tracePt t="18405" x="8763000" y="5256213"/>
          <p14:tracePt t="18414" x="8737600" y="5256213"/>
          <p14:tracePt t="18421" x="8686800" y="5256213"/>
          <p14:tracePt t="18429" x="8650288" y="5256213"/>
          <p14:tracePt t="18437" x="8612188" y="5256213"/>
          <p14:tracePt t="18445" x="8548688" y="5256213"/>
          <p14:tracePt t="18453" x="8474075" y="5281613"/>
          <p14:tracePt t="18461" x="8412163" y="5281613"/>
          <p14:tracePt t="18468" x="8361363" y="5294313"/>
          <p14:tracePt t="18475" x="8286750" y="5318125"/>
          <p14:tracePt t="18483" x="8212138" y="5330825"/>
          <p14:tracePt t="18491" x="8161338" y="5343525"/>
          <p14:tracePt t="18500" x="8110538" y="5356225"/>
          <p14:tracePt t="18507" x="8048625" y="5356225"/>
          <p14:tracePt t="18517" x="8010525" y="5356225"/>
          <p14:tracePt t="18523" x="7986713" y="5356225"/>
          <p14:tracePt t="18530" x="7948613" y="5356225"/>
          <p14:tracePt t="18537" x="7897813" y="5356225"/>
          <p14:tracePt t="18545" x="7861300" y="5356225"/>
          <p14:tracePt t="18553" x="7810500" y="5356225"/>
          <p14:tracePt t="18561" x="7748588" y="5356225"/>
          <p14:tracePt t="18569" x="7685088" y="5356225"/>
          <p14:tracePt t="18577" x="7597775" y="5356225"/>
          <p14:tracePt t="18585" x="7510463" y="5368925"/>
          <p14:tracePt t="18591" x="7435850" y="5368925"/>
          <p14:tracePt t="18600" x="7372350" y="5368925"/>
          <p14:tracePt t="18607" x="7310438" y="5368925"/>
          <p14:tracePt t="18616" x="7235825" y="5368925"/>
          <p14:tracePt t="18623" x="7159625" y="5343525"/>
          <p14:tracePt t="18633" x="7110413" y="5330825"/>
          <p14:tracePt t="18639" x="7072313" y="5330825"/>
          <p14:tracePt t="18650" x="7046913" y="5330825"/>
          <p14:tracePt t="18655" x="7021513" y="5330825"/>
          <p14:tracePt t="18661" x="6997700" y="5318125"/>
          <p14:tracePt t="18669" x="6985000" y="5318125"/>
          <p14:tracePt t="18677" x="6972300" y="5318125"/>
          <p14:tracePt t="18759" x="6985000" y="5318125"/>
          <p14:tracePt t="18767" x="7010400" y="5318125"/>
          <p14:tracePt t="18775" x="7046913" y="5318125"/>
          <p14:tracePt t="18782" x="7097713" y="5318125"/>
          <p14:tracePt t="18789" x="7134225" y="5318125"/>
          <p14:tracePt t="18800" x="7172325" y="5318125"/>
          <p14:tracePt t="18805" x="7210425" y="5318125"/>
          <p14:tracePt t="18814" x="7259638" y="5318125"/>
          <p14:tracePt t="18821" x="7285038" y="5318125"/>
          <p14:tracePt t="18829" x="7323138" y="5318125"/>
          <p14:tracePt t="18837" x="7348538" y="5318125"/>
          <p14:tracePt t="18845" x="7385050" y="5330825"/>
          <p14:tracePt t="18852" x="7448550" y="5330825"/>
          <p14:tracePt t="18859" x="7523163" y="5330825"/>
          <p14:tracePt t="18872" x="7585075" y="5330825"/>
          <p14:tracePt t="18875" x="7673975" y="5305425"/>
          <p14:tracePt t="18883" x="7748588" y="5294313"/>
          <p14:tracePt t="18891" x="7823200" y="5268913"/>
          <p14:tracePt t="18899" x="7923213" y="5256213"/>
          <p14:tracePt t="18907" x="8023225" y="5243513"/>
          <p14:tracePt t="18914" x="8110538" y="5243513"/>
          <p14:tracePt t="18921" x="8186738" y="5243513"/>
          <p14:tracePt t="18929" x="8261350" y="5230813"/>
          <p14:tracePt t="18937" x="8324850" y="5230813"/>
          <p14:tracePt t="18945" x="8412163" y="5218113"/>
          <p14:tracePt t="18953" x="8486775" y="5218113"/>
          <p14:tracePt t="18961" x="8548688" y="5205413"/>
          <p14:tracePt t="18969" x="8624888" y="5205413"/>
          <p14:tracePt t="18977" x="8686800" y="5205413"/>
          <p14:tracePt t="18983" x="8737600" y="5205413"/>
          <p14:tracePt t="18991" x="8763000" y="5205413"/>
          <p14:tracePt t="19000" x="8774113" y="5205413"/>
          <p14:tracePt t="19007" x="8786813" y="5205413"/>
          <p14:tracePt t="19027" x="8799513" y="5205413"/>
          <p14:tracePt t="19045" x="8812213" y="5205413"/>
          <p14:tracePt t="19053" x="8837613" y="5194300"/>
          <p14:tracePt t="19061" x="8886825" y="5181600"/>
          <p14:tracePt t="19069" x="8950325" y="5181600"/>
          <p14:tracePt t="19077" x="9012238" y="5168900"/>
          <p14:tracePt t="19085" x="9063038" y="5156200"/>
          <p14:tracePt t="19093" x="9088438" y="5143500"/>
          <p14:tracePt t="19102" x="9112250" y="5143500"/>
          <p14:tracePt t="19107" x="9124950" y="5130800"/>
          <p14:tracePt t="19116" x="9137650" y="5130800"/>
          <p14:tracePt t="19143" x="9150350" y="5118100"/>
          <p14:tracePt t="19152" x="9150350" y="5105400"/>
          <p14:tracePt t="19159" x="9175750" y="5092700"/>
          <p14:tracePt t="19168" x="9188450" y="5081588"/>
          <p14:tracePt t="19173" x="9199563" y="5056188"/>
          <p14:tracePt t="19183" x="9224963" y="5043488"/>
          <p14:tracePt t="19189" x="9237663" y="5018088"/>
          <p14:tracePt t="19199" x="9250363" y="5005388"/>
          <p14:tracePt t="19205" x="9263063" y="4992688"/>
          <p14:tracePt t="19214" x="9275763" y="4968875"/>
          <p14:tracePt t="19221" x="9288463" y="4956175"/>
          <p14:tracePt t="19229" x="9288463" y="4943475"/>
          <p14:tracePt t="19237" x="9312275" y="4930775"/>
          <p14:tracePt t="19243" x="9312275" y="4918075"/>
          <p14:tracePt t="19252" x="9337675" y="4905375"/>
          <p14:tracePt t="19259" x="9350375" y="4892675"/>
          <p14:tracePt t="19268" x="9375775" y="4879975"/>
          <p14:tracePt t="19275" x="9388475" y="4868863"/>
          <p14:tracePt t="19291" x="9401175" y="4856163"/>
          <p14:tracePt t="19371" x="9401175" y="4843463"/>
          <p14:tracePt t="19379" x="9401175" y="4830763"/>
          <p14:tracePt t="19387" x="9401175" y="4818063"/>
          <p14:tracePt t="19395" x="9401175" y="4805363"/>
          <p14:tracePt t="19403" x="9401175" y="4792663"/>
          <p14:tracePt t="19411" x="9401175" y="4768850"/>
          <p14:tracePt t="19420" x="9388475" y="4756150"/>
          <p14:tracePt t="19427" x="9363075" y="4730750"/>
          <p14:tracePt t="19433" x="9350375" y="4705350"/>
          <p14:tracePt t="19441" x="9337675" y="4692650"/>
          <p14:tracePt t="19450" x="9312275" y="4692650"/>
          <p14:tracePt t="19457" x="9301163" y="4679950"/>
          <p14:tracePt t="19466" x="9288463" y="4679950"/>
          <p14:tracePt t="19473" x="9275763" y="4679950"/>
          <p14:tracePt t="19483" x="9263063" y="4679950"/>
          <p14:tracePt t="19547" x="9263063" y="4692650"/>
          <p14:tracePt t="19561" x="9263063" y="4705350"/>
          <p14:tracePt t="19569" x="9263063" y="4718050"/>
          <p14:tracePt t="19577" x="9275763" y="4718050"/>
          <p14:tracePt t="19593" x="9288463" y="4730750"/>
          <p14:tracePt t="19609" x="9301163" y="4743450"/>
          <p14:tracePt t="19623" x="9324975" y="4756150"/>
          <p14:tracePt t="19632" x="9324975" y="4768850"/>
          <p14:tracePt t="19639" x="9350375" y="4792663"/>
          <p14:tracePt t="19649" x="9363075" y="4805363"/>
          <p14:tracePt t="19655" x="9375775" y="4830763"/>
          <p14:tracePt t="19664" x="9388475" y="4830763"/>
          <p14:tracePt t="19671" x="9401175" y="4843463"/>
          <p14:tracePt t="19679" x="9401175" y="4856163"/>
          <p14:tracePt t="19687" x="9413875" y="4868863"/>
          <p14:tracePt t="19693" x="9413875" y="4892675"/>
          <p14:tracePt t="19701" x="9413875" y="4905375"/>
          <p14:tracePt t="19717" x="9413875" y="4930775"/>
          <p14:tracePt t="19725" x="9388475" y="4943475"/>
          <p14:tracePt t="19734" x="9375775" y="4968875"/>
          <p14:tracePt t="19741" x="9350375" y="4981575"/>
          <p14:tracePt t="19750" x="9337675" y="4992688"/>
          <p14:tracePt t="19755" x="9324975" y="5018088"/>
          <p14:tracePt t="19764" x="9301163" y="5030788"/>
          <p14:tracePt t="19771" x="9288463" y="5056188"/>
          <p14:tracePt t="19779" x="9263063" y="5068888"/>
          <p14:tracePt t="19787" x="9250363" y="5092700"/>
          <p14:tracePt t="19795" x="9224963" y="5105400"/>
          <p14:tracePt t="19803" x="9212263" y="5118100"/>
          <p14:tracePt t="19811" x="9199563" y="5143500"/>
          <p14:tracePt t="19818" x="9175750" y="5156200"/>
          <p14:tracePt t="19825" x="9163050" y="5181600"/>
          <p14:tracePt t="19833" x="9137650" y="5194300"/>
          <p14:tracePt t="19841" x="9124950" y="5205413"/>
          <p14:tracePt t="19850" x="9112250" y="5230813"/>
          <p14:tracePt t="19857" x="9063038" y="5256213"/>
          <p14:tracePt t="19866" x="8999538" y="5268913"/>
          <p14:tracePt t="19886" x="8837613" y="5330825"/>
          <p14:tracePt t="19888" x="8750300" y="5356225"/>
          <p14:tracePt t="19895" x="8661400" y="5381625"/>
          <p14:tracePt t="19903" x="8586788" y="5407025"/>
          <p14:tracePt t="19911" x="8512175" y="5430838"/>
          <p14:tracePt t="19919" x="8461375" y="5430838"/>
          <p14:tracePt t="19927" x="8424863" y="5443538"/>
          <p14:tracePt t="19935" x="8386763" y="5456238"/>
          <p14:tracePt t="19943" x="8324850" y="5468938"/>
          <p14:tracePt t="19950" x="8299450" y="5468938"/>
          <p14:tracePt t="19957" x="8261350" y="5468938"/>
          <p14:tracePt t="19966" x="8235950" y="5468938"/>
          <p14:tracePt t="19973" x="8212138" y="5468938"/>
          <p14:tracePt t="19983" x="8186738" y="5481638"/>
          <p14:tracePt t="19989" x="8161338" y="5494338"/>
          <p14:tracePt t="20000" x="8135938" y="5507038"/>
          <p14:tracePt t="20005" x="8110538" y="5507038"/>
          <p14:tracePt t="20011" x="8074025" y="5518150"/>
          <p14:tracePt t="20019" x="8010525" y="5518150"/>
          <p14:tracePt t="20027" x="7935913" y="5518150"/>
          <p14:tracePt t="20035" x="7886700" y="5518150"/>
          <p14:tracePt t="20043" x="7848600" y="5518150"/>
          <p14:tracePt t="20051" x="7810500" y="5518150"/>
          <p14:tracePt t="20059" x="7785100" y="5518150"/>
          <p14:tracePt t="20068" x="7773988" y="5518150"/>
          <p14:tracePt t="20075" x="7735888" y="5518150"/>
          <p14:tracePt t="20082" x="7723188" y="5518150"/>
          <p14:tracePt t="20089" x="7710488" y="5518150"/>
          <p14:tracePt t="20099" x="7697788" y="5518150"/>
          <p14:tracePt t="20105" x="7673975" y="5518150"/>
          <p14:tracePt t="20114" x="7661275" y="5518150"/>
          <p14:tracePt t="20121" x="7648575" y="5518150"/>
          <p14:tracePt t="20130" x="7610475" y="5507038"/>
          <p14:tracePt t="20137" x="7572375" y="5494338"/>
          <p14:tracePt t="20143" x="7548563" y="5481638"/>
          <p14:tracePt t="20152" x="7535863" y="5468938"/>
          <p14:tracePt t="20159" x="7510463" y="5456238"/>
          <p14:tracePt t="20169" x="7497763" y="5456238"/>
          <p14:tracePt t="20175" x="7485063" y="5443538"/>
          <p14:tracePt t="20183" x="7459663" y="5430838"/>
          <p14:tracePt t="20191" x="7448550" y="5407025"/>
          <p14:tracePt t="20199" x="7423150" y="5394325"/>
          <p14:tracePt t="20207" x="7410450" y="5368925"/>
          <p14:tracePt t="20214" x="7385050" y="5343525"/>
          <p14:tracePt t="20221" x="7385050" y="5330825"/>
          <p14:tracePt t="20230" x="7359650" y="5305425"/>
          <p14:tracePt t="20237" x="7348538" y="5268913"/>
          <p14:tracePt t="20245" x="7323138" y="5243513"/>
          <p14:tracePt t="20253" x="7310438" y="5218113"/>
          <p14:tracePt t="20261" x="7285038" y="5194300"/>
          <p14:tracePt t="20269" x="7285038" y="5181600"/>
          <p14:tracePt t="20275" x="7272338" y="5156200"/>
          <p14:tracePt t="20283" x="7272338" y="5143500"/>
          <p14:tracePt t="20291" x="7259638" y="5130800"/>
          <p14:tracePt t="20298" x="7246938" y="5105400"/>
          <p14:tracePt t="20307" x="7235825" y="5092700"/>
          <p14:tracePt t="20315" x="7223125" y="5081588"/>
          <p14:tracePt t="20323" x="7223125" y="5056188"/>
          <p14:tracePt t="20332" x="7210425" y="5043488"/>
          <p14:tracePt t="20337" x="7197725" y="5030788"/>
          <p14:tracePt t="20345" x="7185025" y="5005388"/>
          <p14:tracePt t="20353" x="7185025" y="4992688"/>
          <p14:tracePt t="20361" x="7185025" y="4968875"/>
          <p14:tracePt t="20369" x="7185025" y="4943475"/>
          <p14:tracePt t="20377" x="7185025" y="4905375"/>
          <p14:tracePt t="20385" x="7185025" y="4868863"/>
          <p14:tracePt t="20393" x="7185025" y="4830763"/>
          <p14:tracePt t="20401" x="7197725" y="4805363"/>
          <p14:tracePt t="20407" x="7223125" y="4792663"/>
          <p14:tracePt t="20416" x="7223125" y="4768850"/>
          <p14:tracePt t="20423" x="7235825" y="4756150"/>
          <p14:tracePt t="20432" x="7246938" y="4743450"/>
          <p14:tracePt t="20439" x="7259638" y="4718050"/>
          <p14:tracePt t="20449" x="7272338" y="4705350"/>
          <p14:tracePt t="20455" x="7272338" y="4692650"/>
          <p14:tracePt t="20464" x="7272338" y="4667250"/>
          <p14:tracePt t="20469" x="7272338" y="4656138"/>
          <p14:tracePt t="20477" x="7272338" y="4643438"/>
          <p14:tracePt t="20485" x="7272338" y="4618038"/>
          <p14:tracePt t="20493" x="7272338" y="4605338"/>
          <p14:tracePt t="20501" x="7259638" y="4592638"/>
          <p14:tracePt t="20509" x="7246938" y="4567238"/>
          <p14:tracePt t="20518" x="7235825" y="4554538"/>
          <p14:tracePt t="20525" x="7223125" y="4530725"/>
          <p14:tracePt t="20539" x="7210425" y="4518025"/>
          <p14:tracePt t="20571" x="7210425" y="4505325"/>
          <p14:tracePt t="20579" x="7210425" y="4492625"/>
          <p14:tracePt t="20587" x="7223125" y="4467225"/>
          <p14:tracePt t="20601" x="7235825" y="4454525"/>
          <p14:tracePt t="20609" x="7235825" y="4443413"/>
          <p14:tracePt t="20618" x="7246938" y="4430713"/>
          <p14:tracePt t="20625" x="7259638" y="4405313"/>
          <p14:tracePt t="20641" x="7272338" y="4392613"/>
          <p14:tracePt t="20657" x="7272338" y="4379913"/>
          <p14:tracePt t="20664" x="7272338" y="4367213"/>
          <p14:tracePt t="20671" x="7285038" y="4367213"/>
          <p14:tracePt t="20680" x="7297738" y="4354513"/>
          <p14:tracePt t="20687" x="7297738" y="4341813"/>
          <p14:tracePt t="20695" x="7310438" y="4330700"/>
          <p14:tracePt t="20703" x="7310438" y="4318000"/>
          <p14:tracePt t="20711" x="7323138" y="4318000"/>
          <p14:tracePt t="20721" x="7335838" y="4305300"/>
          <p14:tracePt t="20730" x="7335838" y="4292600"/>
          <p14:tracePt t="20737" x="7359650" y="4279900"/>
          <p14:tracePt t="20745" x="7372350" y="4267200"/>
          <p14:tracePt t="20753" x="7385050" y="4267200"/>
          <p14:tracePt t="20761" x="7410450" y="4267200"/>
          <p14:tracePt t="20769" x="7423150" y="4267200"/>
          <p14:tracePt t="20777" x="7435850" y="4267200"/>
          <p14:tracePt t="20785" x="7448550" y="4267200"/>
          <p14:tracePt t="20861" x="7459663" y="4267200"/>
          <p14:tracePt t="20873" x="7472363" y="4267200"/>
          <p14:tracePt t="20883" x="7485063" y="4267200"/>
          <p14:tracePt t="20889" x="7497763" y="4279900"/>
          <p14:tracePt t="20899" x="7523163" y="4279900"/>
          <p14:tracePt t="21033" x="7497763" y="4279900"/>
          <p14:tracePt t="21041" x="7485063" y="4279900"/>
          <p14:tracePt t="21050" x="7472363" y="4279900"/>
          <p14:tracePt t="21055" x="7448550" y="4279900"/>
          <p14:tracePt t="21065" x="7435850" y="4279900"/>
          <p14:tracePt t="21071" x="7423150" y="4279900"/>
          <p14:tracePt t="21079" x="7397750" y="4279900"/>
          <p14:tracePt t="21095" x="7385050" y="4279900"/>
          <p14:tracePt t="21103" x="7359650" y="4279900"/>
          <p14:tracePt t="21111" x="7348538" y="4279900"/>
          <p14:tracePt t="21117" x="7335838" y="4279900"/>
          <p14:tracePt t="21125" x="7323138" y="4279900"/>
          <p14:tracePt t="21134" x="7297738" y="4292600"/>
          <p14:tracePt t="21141" x="7285038" y="4305300"/>
          <p14:tracePt t="21149" x="7259638" y="4305300"/>
          <p14:tracePt t="21157" x="7246938" y="4330700"/>
          <p14:tracePt t="21165" x="7235825" y="4330700"/>
          <p14:tracePt t="21173" x="7210425" y="4354513"/>
          <p14:tracePt t="21179" x="7197725" y="4367213"/>
          <p14:tracePt t="21187" x="7172325" y="4379913"/>
          <p14:tracePt t="21195" x="7159625" y="4392613"/>
          <p14:tracePt t="21203" x="7146925" y="4418013"/>
          <p14:tracePt t="21211" x="7123113" y="4430713"/>
          <p14:tracePt t="21219" x="7097713" y="4454525"/>
          <p14:tracePt t="21227" x="7072313" y="4467225"/>
          <p14:tracePt t="21235" x="7046913" y="4492625"/>
          <p14:tracePt t="21243" x="7034213" y="4518025"/>
          <p14:tracePt t="21249" x="7010400" y="4530725"/>
          <p14:tracePt t="21257" x="6997700" y="4554538"/>
          <p14:tracePt t="21266" x="6985000" y="4567238"/>
          <p14:tracePt t="21273" x="6972300" y="4592638"/>
          <p14:tracePt t="21282" x="6959600" y="4630738"/>
          <p14:tracePt t="21290" x="6946900" y="4656138"/>
          <p14:tracePt t="21300" x="6934200" y="4667250"/>
          <p14:tracePt t="21305" x="6921500" y="4692650"/>
          <p14:tracePt t="21311" x="6910388" y="4705350"/>
          <p14:tracePt t="21319" x="6910388" y="4718050"/>
          <p14:tracePt t="21327" x="6897688" y="4743450"/>
          <p14:tracePt t="21335" x="6897688" y="4756150"/>
          <p14:tracePt t="21343" x="6884988" y="4768850"/>
          <p14:tracePt t="21352" x="6884988" y="4792663"/>
          <p14:tracePt t="21359" x="6884988" y="4818063"/>
          <p14:tracePt t="21367" x="6884988" y="4843463"/>
          <p14:tracePt t="21375" x="6884988" y="4868863"/>
          <p14:tracePt t="21382" x="6884988" y="4879975"/>
          <p14:tracePt t="21389" x="6897688" y="4905375"/>
          <p14:tracePt t="21399" x="6897688" y="4918075"/>
          <p14:tracePt t="21405" x="6910388" y="4943475"/>
          <p14:tracePt t="21415" x="6921500" y="4968875"/>
          <p14:tracePt t="21421" x="6934200" y="4981575"/>
          <p14:tracePt t="21430" x="6934200" y="4992688"/>
          <p14:tracePt t="21437" x="6946900" y="5018088"/>
          <p14:tracePt t="21443" x="6959600" y="5030788"/>
          <p14:tracePt t="21452" x="6972300" y="5056188"/>
          <p14:tracePt t="21459" x="6985000" y="5056188"/>
          <p14:tracePt t="21469" x="6997700" y="5068888"/>
          <p14:tracePt t="21475" x="7010400" y="5081588"/>
          <p14:tracePt t="21484" x="7021513" y="5105400"/>
          <p14:tracePt t="21491" x="7034213" y="5118100"/>
          <p14:tracePt t="21499" x="7046913" y="5118100"/>
          <p14:tracePt t="21505" x="7059613" y="5143500"/>
          <p14:tracePt t="21521" x="7072313" y="5168900"/>
          <p14:tracePt t="21530" x="7085013" y="5168900"/>
          <p14:tracePt t="21541" x="7097713" y="5181600"/>
          <p14:tracePt t="21549" x="7110413" y="5181600"/>
          <p14:tracePt t="21557" x="7110413" y="5194300"/>
          <p14:tracePt t="21565" x="7123113" y="5205413"/>
          <p14:tracePt t="21571" x="7134225" y="5205413"/>
          <p14:tracePt t="21579" x="7146925" y="5218113"/>
          <p14:tracePt t="21588" x="7159625" y="5230813"/>
          <p14:tracePt t="21595" x="7172325" y="5243513"/>
          <p14:tracePt t="21603" x="7185025" y="5243513"/>
          <p14:tracePt t="21611" x="7197725" y="5268913"/>
          <p14:tracePt t="21619" x="7210425" y="5281613"/>
          <p14:tracePt t="21627" x="7223125" y="5294313"/>
          <p14:tracePt t="21635" x="7235825" y="5294313"/>
          <p14:tracePt t="21641" x="7246938" y="5318125"/>
          <p14:tracePt t="21649" x="7246938" y="5330825"/>
          <p14:tracePt t="21657" x="7259638" y="5343525"/>
          <p14:tracePt t="21666" x="7285038" y="5368925"/>
          <p14:tracePt t="21682" x="7297738" y="5394325"/>
          <p14:tracePt t="21689" x="7323138" y="5394325"/>
          <p14:tracePt t="21699" x="7335838" y="5418138"/>
          <p14:tracePt t="21703" x="7359650" y="5430838"/>
          <p14:tracePt t="21711" x="7372350" y="5443538"/>
          <p14:tracePt t="21720" x="7385050" y="5443538"/>
          <p14:tracePt t="21727" x="7410450" y="5468938"/>
          <p14:tracePt t="21735" x="7423150" y="5481638"/>
          <p14:tracePt t="21743" x="7448550" y="5481638"/>
          <p14:tracePt t="21752" x="7459663" y="5494338"/>
          <p14:tracePt t="21759" x="7472363" y="5507038"/>
          <p14:tracePt t="21766" x="7497763" y="5507038"/>
          <p14:tracePt t="21773" x="7510463" y="5530850"/>
          <p14:tracePt t="21782" x="7523163" y="5530850"/>
          <p14:tracePt t="21790" x="7561263" y="5530850"/>
          <p14:tracePt t="21799" x="7597775" y="5543550"/>
          <p14:tracePt t="21805" x="7635875" y="5568950"/>
          <p14:tracePt t="21815" x="7710488" y="5594350"/>
          <p14:tracePt t="21821" x="7773988" y="5619750"/>
          <p14:tracePt t="21827" x="7848600" y="5643563"/>
          <p14:tracePt t="21835" x="7935913" y="5656263"/>
          <p14:tracePt t="21843" x="8035925" y="5668963"/>
          <p14:tracePt t="21852" x="8135938" y="5681663"/>
          <p14:tracePt t="21859" x="8212138" y="5707063"/>
          <p14:tracePt t="21869" x="8286750" y="5719763"/>
          <p14:tracePt t="21875" x="8312150" y="5719763"/>
          <p14:tracePt t="21883" x="8324850" y="5719763"/>
          <p14:tracePt t="21891" x="8335963" y="5719763"/>
          <p14:tracePt t="21923" x="8348663" y="5719763"/>
          <p14:tracePt t="21930" x="8374063" y="5707063"/>
          <p14:tracePt t="21937" x="8412163" y="5681663"/>
          <p14:tracePt t="21946" x="8435975" y="5668963"/>
          <p14:tracePt t="21953" x="8486775" y="5656263"/>
          <p14:tracePt t="21959" x="8548688" y="5643563"/>
          <p14:tracePt t="21969" x="8599488" y="5643563"/>
          <p14:tracePt t="21975" x="8650288" y="5643563"/>
          <p14:tracePt t="21983" x="8712200" y="5643563"/>
          <p14:tracePt t="21991" x="8786813" y="5643563"/>
          <p14:tracePt t="21999" x="8837613" y="5656263"/>
          <p14:tracePt t="22007" x="8899525" y="5656263"/>
          <p14:tracePt t="22015" x="8937625" y="5656263"/>
          <p14:tracePt t="22023" x="8950325" y="5656263"/>
          <p14:tracePt t="22030" x="8975725" y="5656263"/>
          <p14:tracePt t="22037" x="8986838" y="5656263"/>
          <p14:tracePt t="22045" x="9012238" y="5656263"/>
          <p14:tracePt t="22053" x="9037638" y="5656263"/>
          <p14:tracePt t="22061" x="9075738" y="5656263"/>
          <p14:tracePt t="22069" x="9112250" y="5656263"/>
          <p14:tracePt t="22077" x="9175750" y="5681663"/>
          <p14:tracePt t="22085" x="9250363" y="5707063"/>
          <p14:tracePt t="22091" x="9312275" y="5707063"/>
          <p14:tracePt t="22099" x="9388475" y="5707063"/>
          <p14:tracePt t="22107" x="9488488" y="5743575"/>
          <p14:tracePt t="22116" x="9550400" y="5743575"/>
          <p14:tracePt t="22123" x="9626600" y="5743575"/>
          <p14:tracePt t="22132" x="9663113" y="5743575"/>
          <p14:tracePt t="22139" x="9675813" y="5743575"/>
          <p14:tracePt t="22149" x="9701213" y="5743575"/>
          <p14:tracePt t="22153" x="9713913" y="5756275"/>
          <p14:tracePt t="22161" x="9726613" y="5768975"/>
          <p14:tracePt t="22170" x="9739313" y="5768975"/>
          <p14:tracePt t="22177" x="9750425" y="5794375"/>
          <p14:tracePt t="22185" x="9775825" y="5807075"/>
          <p14:tracePt t="22193" x="9801225" y="5832475"/>
          <p14:tracePt t="22202" x="9813925" y="5843588"/>
          <p14:tracePt t="22209" x="9852025" y="5868988"/>
          <p14:tracePt t="22215" x="9901238" y="5881688"/>
          <p14:tracePt t="22223" x="9926638" y="5907088"/>
          <p14:tracePt t="22232" x="9963150" y="5919788"/>
          <p14:tracePt t="22239" x="9988550" y="5945188"/>
          <p14:tracePt t="22250" x="10001250" y="5956300"/>
          <p14:tracePt t="22255" x="10013950" y="5981700"/>
          <p14:tracePt t="22265" x="10039350" y="5994400"/>
          <p14:tracePt t="22271" x="10052050" y="6007100"/>
          <p14:tracePt t="22280" x="10064750" y="6007100"/>
          <p14:tracePt t="22286" x="10064750" y="6019800"/>
          <p14:tracePt t="22999" x="10088563" y="6032500"/>
          <p14:tracePt t="23007" x="10101263" y="6032500"/>
          <p14:tracePt t="23016" x="10113963" y="6032500"/>
          <p14:tracePt t="23023" x="10139363" y="6032500"/>
          <p14:tracePt t="23032" x="10152063" y="6032500"/>
          <p14:tracePt t="23040" x="10164763" y="6032500"/>
          <p14:tracePt t="23049" x="10188575" y="6032500"/>
          <p14:tracePt t="23055" x="10239375" y="6007100"/>
          <p14:tracePt t="23065" x="10288588" y="5969000"/>
          <p14:tracePt t="23069" x="10364788" y="5932488"/>
          <p14:tracePt t="23077" x="10452100" y="5894388"/>
          <p14:tracePt t="23085" x="10577513" y="5819775"/>
          <p14:tracePt t="23093" x="10690225" y="5732463"/>
          <p14:tracePt t="23101" x="10802938" y="5630863"/>
          <p14:tracePt t="23109" x="10928350" y="5556250"/>
          <p14:tracePt t="23118" x="11028363" y="5468938"/>
          <p14:tracePt t="23125" x="11153775" y="5394325"/>
          <p14:tracePt t="23132" x="11277600" y="5305425"/>
          <p14:tracePt t="23139" x="11403013" y="5243513"/>
          <p14:tracePt t="23149" x="11515725" y="5181600"/>
          <p14:tracePt t="23155" x="11628438" y="5118100"/>
          <p14:tracePt t="23165" x="11715750" y="5043488"/>
          <p14:tracePt t="23171" x="11779250" y="4968875"/>
          <p14:tracePt t="23180" x="11815763" y="4918075"/>
          <p14:tracePt t="23187" x="11841163" y="4856163"/>
          <p14:tracePt t="23193" x="11891963" y="4779963"/>
          <p14:tracePt t="23201" x="11928475" y="4718050"/>
          <p14:tracePt t="23209" x="11991975" y="4618038"/>
          <p14:tracePt t="23217" x="12028488" y="4530725"/>
          <p14:tracePt t="23225" x="12066588" y="4454525"/>
          <p14:tracePt t="23233" x="12091988" y="4379913"/>
          <p14:tracePt t="23241" x="12117388" y="4354513"/>
          <p14:tracePt t="23249" x="12130088" y="4330700"/>
          <p14:tracePt t="23257" x="12153900" y="4318000"/>
          <p14:tracePt t="23264" x="12166600" y="42799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/>
              <a:t>Velocidad de Crecimiento de CC</a:t>
            </a:r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2135561" y="1911871"/>
            <a:ext cx="700833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2400" dirty="0"/>
              <a:t>RNT</a:t>
            </a:r>
            <a:endParaRPr lang="es-CL" sz="2400" dirty="0"/>
          </a:p>
        </p:txBody>
      </p:sp>
      <p:sp>
        <p:nvSpPr>
          <p:cNvPr id="5" name="4 Rectángulo"/>
          <p:cNvSpPr/>
          <p:nvPr/>
        </p:nvSpPr>
        <p:spPr>
          <a:xfrm>
            <a:off x="3024239" y="1924645"/>
            <a:ext cx="141737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L" sz="2400" dirty="0"/>
              <a:t> CC: 35cm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795250" y="1915353"/>
            <a:ext cx="4283352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400" dirty="0"/>
              <a:t>Peso cerebral aprox. 350gr (10%)</a:t>
            </a:r>
          </a:p>
          <a:p>
            <a:r>
              <a:rPr lang="es-MX" sz="2400" dirty="0"/>
              <a:t>Peso RN: 3.500g</a:t>
            </a:r>
            <a:endParaRPr lang="es-CL" sz="2400" dirty="0"/>
          </a:p>
        </p:txBody>
      </p:sp>
      <p:sp>
        <p:nvSpPr>
          <p:cNvPr id="7" name="6 Rectángulo"/>
          <p:cNvSpPr/>
          <p:nvPr/>
        </p:nvSpPr>
        <p:spPr>
          <a:xfrm>
            <a:off x="2085066" y="4570357"/>
            <a:ext cx="127150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L" sz="2400" dirty="0"/>
              <a:t> 6 meses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614995" y="4546550"/>
            <a:ext cx="5422895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L" sz="2400" dirty="0"/>
              <a:t>Peso corporal y cerebral: se duplica aprox.</a:t>
            </a:r>
          </a:p>
          <a:p>
            <a:r>
              <a:rPr lang="es-CL" sz="2400" dirty="0"/>
              <a:t>Peso Cerebral: 700gr aprox.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135561" y="5639444"/>
            <a:ext cx="94929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L" sz="2400" dirty="0"/>
              <a:t> 1 año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268578" y="5626670"/>
            <a:ext cx="357963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CL" sz="2400" dirty="0"/>
              <a:t>Se triplican ambos pesos:</a:t>
            </a:r>
          </a:p>
          <a:p>
            <a:r>
              <a:rPr lang="es-CL" sz="2400" dirty="0"/>
              <a:t>Peso cerebral: 950gr aprox.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7428656" y="5626670"/>
            <a:ext cx="291581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sz="2400" dirty="0"/>
              <a:t> Peso Cerebral final:1350gr aprox.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135560" y="2818357"/>
            <a:ext cx="3397084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MX" sz="2400" dirty="0"/>
              <a:t>Aumento de CC:</a:t>
            </a:r>
            <a:endParaRPr lang="es-CL" sz="2400" dirty="0"/>
          </a:p>
          <a:p>
            <a:r>
              <a:rPr lang="es-CL" sz="2400" dirty="0"/>
              <a:t> </a:t>
            </a:r>
            <a:r>
              <a:rPr lang="es-MX" sz="2400" dirty="0"/>
              <a:t>0-3 meses: 2 cm al mes</a:t>
            </a:r>
          </a:p>
          <a:p>
            <a:r>
              <a:rPr lang="es-MX" sz="2400" dirty="0"/>
              <a:t>3-6 meses:  1 cm al mes</a:t>
            </a:r>
          </a:p>
          <a:p>
            <a:r>
              <a:rPr lang="es-MX" sz="2400" dirty="0"/>
              <a:t>6-12 meses: 0,5cm al mes</a:t>
            </a:r>
            <a:endParaRPr lang="es-CL" sz="2400" dirty="0"/>
          </a:p>
        </p:txBody>
      </p:sp>
      <p:sp>
        <p:nvSpPr>
          <p:cNvPr id="14" name="13 Rectángulo"/>
          <p:cNvSpPr/>
          <p:nvPr/>
        </p:nvSpPr>
        <p:spPr>
          <a:xfrm>
            <a:off x="6111210" y="3003023"/>
            <a:ext cx="2775355" cy="120032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sz="2400" dirty="0"/>
              <a:t>RNPT corregir hasta los 18 meses</a:t>
            </a:r>
          </a:p>
          <a:p>
            <a:r>
              <a:rPr lang="es-CL" sz="2400" dirty="0"/>
              <a:t>Tablas de </a:t>
            </a:r>
            <a:r>
              <a:rPr lang="es-CL" sz="2400" dirty="0" err="1"/>
              <a:t>Fenton</a:t>
            </a:r>
            <a:endParaRPr lang="es-CL" sz="24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1808608-E3E6-4A0E-97A9-1319A3655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0"/>
    </mc:Choice>
    <mc:Fallback>
      <p:transition spd="slow" advTm="4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9" x="61913" y="938213"/>
          <p14:tracePt t="1017" x="100013" y="938213"/>
          <p14:tracePt t="1024" x="138113" y="938213"/>
          <p14:tracePt t="1031" x="163513" y="925513"/>
          <p14:tracePt t="1040" x="200025" y="925513"/>
          <p14:tracePt t="1046" x="238125" y="925513"/>
          <p14:tracePt t="1055" x="300038" y="938213"/>
          <p14:tracePt t="1063" x="387350" y="950913"/>
          <p14:tracePt t="1071" x="476250" y="963613"/>
          <p14:tracePt t="1078" x="576263" y="976313"/>
          <p14:tracePt t="1089" x="676275" y="1001713"/>
          <p14:tracePt t="1092" x="801688" y="1025525"/>
          <p14:tracePt t="1103" x="914400" y="1038225"/>
          <p14:tracePt t="1108" x="1027113" y="1101725"/>
          <p14:tracePt t="1116" x="1127125" y="1150938"/>
          <p14:tracePt t="1125" x="1201738" y="1189038"/>
          <p14:tracePt t="1132" x="1263650" y="1214438"/>
          <p14:tracePt t="1141" x="1301750" y="1227138"/>
          <p14:tracePt t="1148" x="1314450" y="1250950"/>
          <p14:tracePt t="1156" x="1339850" y="1250950"/>
          <p14:tracePt t="1171" x="1352550" y="1250950"/>
          <p14:tracePt t="1182" x="1352550" y="1263650"/>
          <p14:tracePt t="1190" x="1363663" y="1263650"/>
          <p14:tracePt t="1198" x="1376363" y="1276350"/>
          <p14:tracePt t="1207" x="1376363" y="1289050"/>
          <p14:tracePt t="1214" x="1389063" y="1301750"/>
          <p14:tracePt t="1228" x="1401763" y="1314450"/>
          <p14:tracePt t="1307" x="1401763" y="1327150"/>
          <p14:tracePt t="1331" x="1414463" y="1339850"/>
          <p14:tracePt t="1347" x="1427163" y="1339850"/>
          <p14:tracePt t="1356" x="1427163" y="1350963"/>
          <p14:tracePt t="1362" x="1439863" y="1363663"/>
          <p14:tracePt t="1373" x="1452563" y="1363663"/>
          <p14:tracePt t="1377" x="1476375" y="1376363"/>
          <p14:tracePt t="1388" x="1514475" y="1401763"/>
          <p14:tracePt t="1394" x="1565275" y="1414463"/>
          <p14:tracePt t="1403" x="1639888" y="1439863"/>
          <p14:tracePt t="1408" x="1739900" y="1463675"/>
          <p14:tracePt t="1416" x="1852613" y="1501775"/>
          <p14:tracePt t="1425" x="1990725" y="1539875"/>
          <p14:tracePt t="1430" x="2152650" y="1563688"/>
          <p14:tracePt t="1438" x="2316163" y="1576388"/>
          <p14:tracePt t="1446" x="2465388" y="1589088"/>
          <p14:tracePt t="1455" x="2628900" y="1614488"/>
          <p14:tracePt t="1462" x="2741613" y="1639888"/>
          <p14:tracePt t="1471" x="2828925" y="1639888"/>
          <p14:tracePt t="1478" x="2890838" y="1652588"/>
          <p14:tracePt t="1487" x="2954338" y="1663700"/>
          <p14:tracePt t="1492" x="3016250" y="1676400"/>
          <p14:tracePt t="1503" x="3092450" y="1689100"/>
          <p14:tracePt t="1508" x="3167063" y="1701800"/>
          <p14:tracePt t="1516" x="3228975" y="1714500"/>
          <p14:tracePt t="1525" x="3305175" y="1739900"/>
          <p14:tracePt t="1532" x="3379788" y="1765300"/>
          <p14:tracePt t="1541" x="3441700" y="1776413"/>
          <p14:tracePt t="1548" x="3517900" y="1801813"/>
          <p14:tracePt t="1554" x="3567113" y="1814513"/>
          <p14:tracePt t="1562" x="3630613" y="1814513"/>
          <p14:tracePt t="1571" x="3654425" y="1814513"/>
          <p14:tracePt t="1578" x="3667125" y="1814513"/>
          <p14:tracePt t="1587" x="3679825" y="1801813"/>
          <p14:tracePt t="1594" x="3705225" y="1789113"/>
          <p14:tracePt t="1603" x="3717925" y="1789113"/>
          <p14:tracePt t="1610" x="3743325" y="1776413"/>
          <p14:tracePt t="1620" x="3779838" y="1776413"/>
          <p14:tracePt t="1625" x="3843338" y="1776413"/>
          <p14:tracePt t="1632" x="3905250" y="1776413"/>
          <p14:tracePt t="1641" x="3992563" y="1776413"/>
          <p14:tracePt t="1648" x="4092575" y="1789113"/>
          <p14:tracePt t="1657" x="4181475" y="1801813"/>
          <p14:tracePt t="1664" x="4268788" y="1801813"/>
          <p14:tracePt t="1673" x="4343400" y="1801813"/>
          <p14:tracePt t="1680" x="4456113" y="1801813"/>
          <p14:tracePt t="1689" x="4543425" y="1776413"/>
          <p14:tracePt t="1694" x="4643438" y="1752600"/>
          <p14:tracePt t="1704" x="4694238" y="1727200"/>
          <p14:tracePt t="1710" x="4768850" y="1701800"/>
          <p14:tracePt t="1720" x="4843463" y="1663700"/>
          <p14:tracePt t="1726" x="4919663" y="1639888"/>
          <p14:tracePt t="1737" x="4994275" y="1614488"/>
          <p14:tracePt t="1742" x="5057775" y="1589088"/>
          <p14:tracePt t="1754" x="5170488" y="1563688"/>
          <p14:tracePt t="1758" x="5270500" y="1527175"/>
          <p14:tracePt t="1764" x="5370513" y="1527175"/>
          <p14:tracePt t="1773" x="5457825" y="1514475"/>
          <p14:tracePt t="1780" x="5532438" y="1501775"/>
          <p14:tracePt t="1788" x="5619750" y="1489075"/>
          <p14:tracePt t="1796" x="5695950" y="1476375"/>
          <p14:tracePt t="1805" x="5770563" y="1463675"/>
          <p14:tracePt t="1812" x="5845175" y="1450975"/>
          <p14:tracePt t="1821" x="5908675" y="1439863"/>
          <p14:tracePt t="1826" x="5983288" y="1439863"/>
          <p14:tracePt t="1837" x="6045200" y="1427163"/>
          <p14:tracePt t="1842" x="6121400" y="1427163"/>
          <p14:tracePt t="1853" x="6170613" y="1414463"/>
          <p14:tracePt t="1858" x="6221413" y="1401763"/>
          <p14:tracePt t="1867" x="6296025" y="1389063"/>
          <p14:tracePt t="1875" x="6370638" y="1376363"/>
          <p14:tracePt t="1882" x="6472238" y="1376363"/>
          <p14:tracePt t="1891" x="6572250" y="1376363"/>
          <p14:tracePt t="1896" x="6646863" y="1376363"/>
          <p14:tracePt t="1905" x="6746875" y="1376363"/>
          <p14:tracePt t="1912" x="6821488" y="1376363"/>
          <p14:tracePt t="1921" x="6872288" y="1376363"/>
          <p14:tracePt t="1928" x="6921500" y="1376363"/>
          <p14:tracePt t="1937" x="6946900" y="1376363"/>
          <p14:tracePt t="1944" x="6985000" y="1376363"/>
          <p14:tracePt t="1954" x="7010400" y="1389063"/>
          <p14:tracePt t="1958" x="7046913" y="1389063"/>
          <p14:tracePt t="1967" x="7085013" y="1389063"/>
          <p14:tracePt t="1975" x="7110413" y="1389063"/>
          <p14:tracePt t="1982" x="7146925" y="1389063"/>
          <p14:tracePt t="1991" x="7185025" y="1389063"/>
          <p14:tracePt t="1998" x="7246938" y="1389063"/>
          <p14:tracePt t="2007" x="7310438" y="1389063"/>
          <p14:tracePt t="2014" x="7359650" y="1376363"/>
          <p14:tracePt t="2023" x="7423150" y="1376363"/>
          <p14:tracePt t="2028" x="7497763" y="1376363"/>
          <p14:tracePt t="2037" x="7561263" y="1376363"/>
          <p14:tracePt t="2044" x="7635875" y="1389063"/>
          <p14:tracePt t="2053" x="7710488" y="1401763"/>
          <p14:tracePt t="2060" x="7773988" y="1427163"/>
          <p14:tracePt t="2070" x="7823200" y="1427163"/>
          <p14:tracePt t="2076" x="7861300" y="1439863"/>
          <p14:tracePt t="2087" x="7874000" y="1450975"/>
          <p14:tracePt t="2092" x="7886700" y="1463675"/>
          <p14:tracePt t="2098" x="7923213" y="1463675"/>
          <p14:tracePt t="2107" x="7948613" y="1489075"/>
          <p14:tracePt t="2114" x="7961313" y="1489075"/>
          <p14:tracePt t="2123" x="7986713" y="1501775"/>
          <p14:tracePt t="2130" x="8010525" y="1501775"/>
          <p14:tracePt t="2138" x="8048625" y="1514475"/>
          <p14:tracePt t="2146" x="8086725" y="1514475"/>
          <p14:tracePt t="2155" x="8135938" y="1527175"/>
          <p14:tracePt t="2160" x="8161338" y="1527175"/>
          <p14:tracePt t="2170" x="8174038" y="1527175"/>
          <p14:tracePt t="2176" x="8199438" y="1527175"/>
          <p14:tracePt t="2187" x="8212138" y="1527175"/>
          <p14:tracePt t="2192" x="8223250" y="1527175"/>
          <p14:tracePt t="2203" x="8248650" y="1527175"/>
          <p14:tracePt t="2208" x="8299450" y="1527175"/>
          <p14:tracePt t="2216" x="8348663" y="1527175"/>
          <p14:tracePt t="2225" x="8399463" y="1527175"/>
          <p14:tracePt t="2239" x="8561388" y="1527175"/>
          <p14:tracePt t="2246" x="8661400" y="1527175"/>
          <p14:tracePt t="2255" x="8724900" y="1527175"/>
          <p14:tracePt t="2262" x="8799513" y="1514475"/>
          <p14:tracePt t="2271" x="8874125" y="1489075"/>
          <p14:tracePt t="2278" x="8912225" y="1476375"/>
          <p14:tracePt t="2287" x="8924925" y="1463675"/>
          <p14:tracePt t="2294" x="8937625" y="1450975"/>
          <p14:tracePt t="2303" x="8937625" y="1439863"/>
          <p14:tracePt t="2308" x="8937625" y="1414463"/>
          <p14:tracePt t="2316" x="8937625" y="1401763"/>
          <p14:tracePt t="2325" x="8937625" y="1389063"/>
          <p14:tracePt t="2332" x="8924925" y="1350963"/>
          <p14:tracePt t="2341" x="8924925" y="1327150"/>
          <p14:tracePt t="2348" x="8912225" y="1301750"/>
          <p14:tracePt t="2357" x="8899525" y="1250950"/>
          <p14:tracePt t="2364" x="8886825" y="1227138"/>
          <p14:tracePt t="2370" x="8874125" y="1189038"/>
          <p14:tracePt t="2378" x="8850313" y="1163638"/>
          <p14:tracePt t="2387" x="8837613" y="1150938"/>
          <p14:tracePt t="2394" x="8824913" y="1125538"/>
          <p14:tracePt t="2404" x="8799513" y="1089025"/>
          <p14:tracePt t="2410" x="8786813" y="1063625"/>
          <p14:tracePt t="2419" x="8763000" y="1038225"/>
          <p14:tracePt t="2427" x="8737600" y="1001713"/>
          <p14:tracePt t="2432" x="8712200" y="976313"/>
          <p14:tracePt t="2441" x="8686800" y="938213"/>
          <p14:tracePt t="2448" x="8650288" y="876300"/>
          <p14:tracePt t="2457" x="8574088" y="812800"/>
          <p14:tracePt t="2464" x="8512175" y="763588"/>
          <p14:tracePt t="2473" x="8435975" y="738188"/>
          <p14:tracePt t="2480" x="8361363" y="700088"/>
          <p14:tracePt t="2488" x="8299450" y="688975"/>
          <p14:tracePt t="2496" x="8223250" y="663575"/>
          <p14:tracePt t="2504" x="8135938" y="625475"/>
          <p14:tracePt t="2510" x="8048625" y="588963"/>
          <p14:tracePt t="2520" x="7974013" y="563563"/>
          <p14:tracePt t="2526" x="7897813" y="525463"/>
          <p14:tracePt t="2536" x="7823200" y="500063"/>
          <p14:tracePt t="2542" x="7773988" y="476250"/>
          <p14:tracePt t="2553" x="7697788" y="450850"/>
          <p14:tracePt t="2559" x="7661275" y="425450"/>
          <p14:tracePt t="2567" x="7597775" y="412750"/>
          <p14:tracePt t="2573" x="7572375" y="400050"/>
          <p14:tracePt t="2580" x="7523163" y="374650"/>
          <p14:tracePt t="2588" x="7485063" y="374650"/>
          <p14:tracePt t="2596" x="7410450" y="374650"/>
          <p14:tracePt t="2604" x="7348538" y="374650"/>
          <p14:tracePt t="2612" x="7285038" y="374650"/>
          <p14:tracePt t="2621" x="7197725" y="363538"/>
          <p14:tracePt t="2628" x="7085013" y="338138"/>
          <p14:tracePt t="2637" x="6985000" y="312738"/>
          <p14:tracePt t="2642" x="6897688" y="300038"/>
          <p14:tracePt t="2653" x="6808788" y="287338"/>
          <p14:tracePt t="2658" x="6759575" y="287338"/>
          <p14:tracePt t="2667" x="6708775" y="287338"/>
          <p14:tracePt t="2675" x="6672263" y="287338"/>
          <p14:tracePt t="2682" x="6621463" y="263525"/>
          <p14:tracePt t="2691" x="6559550" y="250825"/>
          <p14:tracePt t="2696" x="6496050" y="238125"/>
          <p14:tracePt t="2704" x="6421438" y="212725"/>
          <p14:tracePt t="2712" x="6346825" y="212725"/>
          <p14:tracePt t="2721" x="6283325" y="187325"/>
          <p14:tracePt t="2729" x="6208713" y="187325"/>
          <p14:tracePt t="2737" x="6134100" y="187325"/>
          <p14:tracePt t="2744" x="6045200" y="187325"/>
          <p14:tracePt t="2753" x="5945188" y="161925"/>
          <p14:tracePt t="2760" x="5832475" y="138113"/>
          <p14:tracePt t="2766" x="5770563" y="138113"/>
          <p14:tracePt t="2775" x="5683250" y="138113"/>
          <p14:tracePt t="2782" x="5583238" y="161925"/>
          <p14:tracePt t="2791" x="5495925" y="174625"/>
          <p14:tracePt t="2798" x="5407025" y="187325"/>
          <p14:tracePt t="2807" x="5319713" y="212725"/>
          <p14:tracePt t="2814" x="5245100" y="225425"/>
          <p14:tracePt t="2823" x="5157788" y="250825"/>
          <p14:tracePt t="2830" x="5094288" y="263525"/>
          <p14:tracePt t="2837" x="5006975" y="274638"/>
          <p14:tracePt t="2844" x="4932363" y="274638"/>
          <p14:tracePt t="2854" x="4856163" y="287338"/>
          <p14:tracePt t="2860" x="4768850" y="312738"/>
          <p14:tracePt t="2870" x="4694238" y="325438"/>
          <p14:tracePt t="2876" x="4594225" y="325438"/>
          <p14:tracePt t="2887" x="4506913" y="338138"/>
          <p14:tracePt t="2892" x="4406900" y="338138"/>
          <p14:tracePt t="2898" x="4318000" y="338138"/>
          <p14:tracePt t="2907" x="4256088" y="338138"/>
          <p14:tracePt t="2914" x="4205288" y="338138"/>
          <p14:tracePt t="2923" x="4143375" y="338138"/>
          <p14:tracePt t="2930" x="4105275" y="350838"/>
          <p14:tracePt t="2938" x="4068763" y="363538"/>
          <p14:tracePt t="2956" x="3930650" y="374650"/>
          <p14:tracePt t="2962" x="3867150" y="374650"/>
          <p14:tracePt t="2970" x="3779838" y="374650"/>
          <p14:tracePt t="2976" x="3679825" y="374650"/>
          <p14:tracePt t="2987" x="3605213" y="387350"/>
          <p14:tracePt t="2992" x="3579813" y="387350"/>
          <p14:tracePt t="3003" x="3567113" y="374650"/>
          <p14:tracePt t="3058" x="3554413" y="363538"/>
          <p14:tracePt t="3078" x="3541713" y="363538"/>
          <p14:tracePt t="3086" x="3541713" y="350838"/>
          <p14:tracePt t="3167" x="3530600" y="350838"/>
          <p14:tracePt t="3211" x="3530600" y="363538"/>
          <p14:tracePt t="3219" x="3530600" y="387350"/>
          <p14:tracePt t="3227" x="3530600" y="400050"/>
          <p14:tracePt t="3237" x="3541713" y="412750"/>
          <p14:tracePt t="3241" x="3567113" y="450850"/>
          <p14:tracePt t="3249" x="3592513" y="487363"/>
          <p14:tracePt t="3561" x="3517900" y="487363"/>
          <p14:tracePt t="3570" x="3417888" y="487363"/>
          <p14:tracePt t="3578" x="3305175" y="487363"/>
          <p14:tracePt t="3584" x="3205163" y="476250"/>
          <p14:tracePt t="3591" x="3141663" y="450850"/>
          <p14:tracePt t="3598" x="3067050" y="450850"/>
          <p14:tracePt t="3607" x="3003550" y="450850"/>
          <p14:tracePt t="3614" x="2954338" y="450850"/>
          <p14:tracePt t="3623" x="2916238" y="450850"/>
          <p14:tracePt t="3630" x="2890838" y="450850"/>
          <p14:tracePt t="3639" x="2879725" y="450850"/>
          <p14:tracePt t="3645" x="2867025" y="450850"/>
          <p14:tracePt t="3653" x="2841625" y="450850"/>
          <p14:tracePt t="3660" x="2803525" y="450850"/>
          <p14:tracePt t="3670" x="2767013" y="450850"/>
          <p14:tracePt t="3676" x="2728913" y="450850"/>
          <p14:tracePt t="3686" x="2678113" y="425450"/>
          <p14:tracePt t="3692" x="2628900" y="425450"/>
          <p14:tracePt t="3702" x="2554288" y="425450"/>
          <p14:tracePt t="3708" x="2490788" y="425450"/>
          <p14:tracePt t="3714" x="2403475" y="400050"/>
          <p14:tracePt t="3723" x="2328863" y="400050"/>
          <p14:tracePt t="3731" x="2278063" y="387350"/>
          <p14:tracePt t="3739" x="2216150" y="387350"/>
          <p14:tracePt t="3746" x="2190750" y="387350"/>
          <p14:tracePt t="3754" x="2165350" y="387350"/>
          <p14:tracePt t="3762" x="2152650" y="387350"/>
          <p14:tracePt t="3770" x="2139950" y="387350"/>
          <p14:tracePt t="3778" x="2116138" y="387350"/>
          <p14:tracePt t="3786" x="2103438" y="412750"/>
          <p14:tracePt t="3792" x="2090738" y="425450"/>
          <p14:tracePt t="3802" x="2065338" y="438150"/>
          <p14:tracePt t="3808" x="2052638" y="450850"/>
          <p14:tracePt t="3816" x="2003425" y="500063"/>
          <p14:tracePt t="3824" x="1939925" y="563563"/>
          <p14:tracePt t="3832" x="1865313" y="638175"/>
          <p14:tracePt t="3840" x="1790700" y="712788"/>
          <p14:tracePt t="3848" x="1727200" y="788988"/>
          <p14:tracePt t="3854" x="1665288" y="838200"/>
          <p14:tracePt t="3862" x="1601788" y="876300"/>
          <p14:tracePt t="3870" x="1577975" y="901700"/>
          <p14:tracePt t="3878" x="1565275" y="925513"/>
          <p14:tracePt t="3887" x="1539875" y="938213"/>
          <p14:tracePt t="3894" x="1539875" y="950913"/>
          <p14:tracePt t="3903" x="1514475" y="976313"/>
          <p14:tracePt t="3910" x="1501775" y="1001713"/>
          <p14:tracePt t="3917" x="1476375" y="1014413"/>
          <p14:tracePt t="3924" x="1465263" y="1050925"/>
          <p14:tracePt t="3932" x="1439863" y="1076325"/>
          <p14:tracePt t="3940" x="1427163" y="1101725"/>
          <p14:tracePt t="3948" x="1401763" y="1138238"/>
          <p14:tracePt t="3957" x="1389063" y="1176338"/>
          <p14:tracePt t="3964" x="1352550" y="1214438"/>
          <p14:tracePt t="3973" x="1327150" y="1227138"/>
          <p14:tracePt t="3980" x="1301750" y="1250950"/>
          <p14:tracePt t="3987" x="1276350" y="1276350"/>
          <p14:tracePt t="3994" x="1263650" y="1301750"/>
          <p14:tracePt t="4003" x="1214438" y="1327150"/>
          <p14:tracePt t="4010" x="1163638" y="1350963"/>
          <p14:tracePt t="4019" x="1089025" y="1376363"/>
          <p14:tracePt t="4026" x="1014413" y="1414463"/>
          <p14:tracePt t="4036" x="963613" y="1439863"/>
          <p14:tracePt t="4042" x="901700" y="1463675"/>
          <p14:tracePt t="4048" x="838200" y="1501775"/>
          <p14:tracePt t="4056" x="801688" y="1539875"/>
          <p14:tracePt t="4064" x="776288" y="1552575"/>
          <p14:tracePt t="4072" x="725488" y="1576388"/>
          <p14:tracePt t="4080" x="688975" y="1589088"/>
          <p14:tracePt t="4089" x="650875" y="1627188"/>
          <p14:tracePt t="4096" x="625475" y="1689100"/>
          <p14:tracePt t="4104" x="600075" y="1739900"/>
          <p14:tracePt t="4112" x="576263" y="1814513"/>
          <p14:tracePt t="4119" x="550863" y="1889125"/>
          <p14:tracePt t="4126" x="538163" y="1952625"/>
          <p14:tracePt t="4136" x="525463" y="2014538"/>
          <p14:tracePt t="4142" x="525463" y="2065338"/>
          <p14:tracePt t="4155" x="525463" y="2101850"/>
          <p14:tracePt t="4158" x="538163" y="2127250"/>
          <p14:tracePt t="4167" x="563563" y="2165350"/>
          <p14:tracePt t="4174" x="563563" y="2201863"/>
          <p14:tracePt t="4180" x="576263" y="2265363"/>
          <p14:tracePt t="4189" x="600075" y="2314575"/>
          <p14:tracePt t="4196" x="625475" y="2378075"/>
          <p14:tracePt t="4204" x="650875" y="2439988"/>
          <p14:tracePt t="4212" x="676275" y="2503488"/>
          <p14:tracePt t="4221" x="688975" y="2552700"/>
          <p14:tracePt t="4228" x="701675" y="2627313"/>
          <p14:tracePt t="4237" x="712788" y="2678113"/>
          <p14:tracePt t="4244" x="738188" y="2740025"/>
          <p14:tracePt t="4253" x="750888" y="2778125"/>
          <p14:tracePt t="4258" x="763588" y="2790825"/>
          <p14:tracePt t="4269" x="776288" y="2828925"/>
          <p14:tracePt t="4282" x="801688" y="2852738"/>
          <p14:tracePt t="4290" x="801688" y="2865438"/>
          <p14:tracePt t="4298" x="825500" y="2878138"/>
          <p14:tracePt t="4307" x="838200" y="2903538"/>
          <p14:tracePt t="4314" x="838200" y="2916238"/>
          <p14:tracePt t="4320" x="863600" y="2941638"/>
          <p14:tracePt t="4328" x="876300" y="2990850"/>
          <p14:tracePt t="4337" x="889000" y="3065463"/>
          <p14:tracePt t="4344" x="914400" y="3154363"/>
          <p14:tracePt t="4353" x="925513" y="3228975"/>
          <p14:tracePt t="4360" x="938213" y="3290888"/>
          <p14:tracePt t="4369" x="938213" y="3354388"/>
          <p14:tracePt t="4376" x="950913" y="3390900"/>
          <p14:tracePt t="4382" x="963613" y="3416300"/>
          <p14:tracePt t="4390" x="976313" y="3429000"/>
          <p14:tracePt t="4398" x="989013" y="3454400"/>
          <p14:tracePt t="4406" x="1001713" y="3454400"/>
          <p14:tracePt t="4414" x="1014413" y="3467100"/>
          <p14:tracePt t="4423" x="1014413" y="3479800"/>
          <p14:tracePt t="4430" x="1050925" y="3503613"/>
          <p14:tracePt t="4439" x="1063625" y="3516313"/>
          <p14:tracePt t="4447" x="1089025" y="3529013"/>
          <p14:tracePt t="4453" x="1101725" y="3554413"/>
          <p14:tracePt t="4460" x="1114425" y="3567113"/>
          <p14:tracePt t="4469" x="1139825" y="3567113"/>
          <p14:tracePt t="4476" x="1139825" y="3579813"/>
          <p14:tracePt t="4532" x="1150938" y="3579813"/>
          <p14:tracePt t="4539" x="1163638" y="3579813"/>
          <p14:tracePt t="4548" x="1189038" y="3567113"/>
          <p14:tracePt t="4555" x="1201738" y="3541713"/>
          <p14:tracePt t="4563" x="1214438" y="3529013"/>
          <p14:tracePt t="4571" x="1214438" y="3516313"/>
          <p14:tracePt t="4579" x="1239838" y="3503613"/>
          <p14:tracePt t="4588" x="1239838" y="3490913"/>
          <p14:tracePt t="4595" x="1252538" y="3479800"/>
          <p14:tracePt t="4604" x="1263650" y="3479800"/>
          <p14:tracePt t="4609" x="1263650" y="3467100"/>
          <p14:tracePt t="4620" x="1263650" y="3454400"/>
          <p14:tracePt t="4624" x="1276350" y="3454400"/>
          <p14:tracePt t="4668" x="1289050" y="3441700"/>
          <p14:tracePt t="4711" x="1301750" y="3441700"/>
          <p14:tracePt t="4719" x="1301750" y="3429000"/>
          <p14:tracePt t="4729" x="1314450" y="3429000"/>
          <p14:tracePt t="4741" x="1314450" y="3416300"/>
          <p14:tracePt t="4757" x="1327150" y="3416300"/>
          <p14:tracePt t="4765" x="1339850" y="3403600"/>
          <p14:tracePt t="4773" x="1352550" y="3403600"/>
          <p14:tracePt t="4791" x="1363663" y="3403600"/>
          <p14:tracePt t="4814" x="1363663" y="3390900"/>
          <p14:tracePt t="4822" x="1376363" y="3390900"/>
          <p14:tracePt t="4839" x="1389063" y="3390900"/>
          <p14:tracePt t="4846" x="1389063" y="3378200"/>
          <p14:tracePt t="4854" x="1414463" y="3378200"/>
          <p14:tracePt t="4860" x="1427163" y="3367088"/>
          <p14:tracePt t="4869" x="1439863" y="3354388"/>
          <p14:tracePt t="4876" x="1476375" y="3341688"/>
          <p14:tracePt t="4886" x="1514475" y="3328988"/>
          <p14:tracePt t="4892" x="1539875" y="3303588"/>
          <p14:tracePt t="4903" x="1577975" y="3278188"/>
          <p14:tracePt t="4908" x="1601788" y="3267075"/>
          <p14:tracePt t="4919" x="1627188" y="3254375"/>
          <p14:tracePt t="4923" x="1652588" y="3228975"/>
          <p14:tracePt t="4930" x="1677988" y="3216275"/>
          <p14:tracePt t="4938" x="1689100" y="3216275"/>
          <p14:tracePt t="4946" x="1701800" y="3203575"/>
          <p14:tracePt t="4955" x="1714500" y="3203575"/>
          <p14:tracePt t="4971" x="1739900" y="3203575"/>
          <p14:tracePt t="4978" x="1739900" y="3190875"/>
          <p14:tracePt t="4992" x="1752600" y="3178175"/>
          <p14:tracePt t="5002" x="1765300" y="3178175"/>
          <p14:tracePt t="5008" x="1778000" y="3165475"/>
          <p14:tracePt t="5019" x="1790700" y="3165475"/>
          <p14:tracePt t="5024" x="1801813" y="3141663"/>
          <p14:tracePt t="5033" x="1814513" y="3141663"/>
          <p14:tracePt t="5040" x="1839913" y="3116263"/>
          <p14:tracePt t="5048" x="1839913" y="3103563"/>
          <p14:tracePt t="5056" x="1865313" y="3078163"/>
          <p14:tracePt t="5062" x="1878013" y="3078163"/>
          <p14:tracePt t="5070" x="1903413" y="3065463"/>
          <p14:tracePt t="5078" x="1914525" y="3054350"/>
          <p14:tracePt t="5087" x="1927225" y="3028950"/>
          <p14:tracePt t="5094" x="1952625" y="3016250"/>
          <p14:tracePt t="5103" x="1965325" y="2990850"/>
          <p14:tracePt t="5110" x="1978025" y="2990850"/>
          <p14:tracePt t="5119" x="1990725" y="2965450"/>
          <p14:tracePt t="5124" x="2014538" y="2965450"/>
          <p14:tracePt t="5132" x="2027238" y="2952750"/>
          <p14:tracePt t="5141" x="2039938" y="2941638"/>
          <p14:tracePt t="5149" x="2065338" y="2916238"/>
          <p14:tracePt t="5157" x="2078038" y="2903538"/>
          <p14:tracePt t="5164" x="2103438" y="2878138"/>
          <p14:tracePt t="5180" x="2116138" y="2865438"/>
          <p14:tracePt t="5188" x="2139950" y="2840038"/>
          <p14:tracePt t="5194" x="2152650" y="2828925"/>
          <p14:tracePt t="5203" x="2178050" y="2816225"/>
          <p14:tracePt t="5210" x="2190750" y="2803525"/>
          <p14:tracePt t="5219" x="2216150" y="2778125"/>
          <p14:tracePt t="5226" x="2228850" y="2765425"/>
          <p14:tracePt t="5237" x="2239963" y="2752725"/>
          <p14:tracePt t="5242" x="2265363" y="2740025"/>
          <p14:tracePt t="5258" x="2265363" y="2728913"/>
          <p14:tracePt t="5593" x="2252663" y="2728913"/>
          <p14:tracePt t="5611" x="2239963" y="2728913"/>
          <p14:tracePt t="5647" x="2228850" y="2728913"/>
          <p14:tracePt t="5656" x="2216150" y="2728913"/>
          <p14:tracePt t="5663" x="2203450" y="2728913"/>
          <p14:tracePt t="5673" x="2178050" y="2728913"/>
          <p14:tracePt t="5689" x="2165350" y="2728913"/>
          <p14:tracePt t="5693" x="2139950" y="2740025"/>
          <p14:tracePt t="5704" x="2127250" y="2752725"/>
          <p14:tracePt t="5709" x="2116138" y="2752725"/>
          <p14:tracePt t="5720" x="2090738" y="2778125"/>
          <p14:tracePt t="5725" x="2078038" y="2790825"/>
          <p14:tracePt t="5731" x="2052638" y="2790825"/>
          <p14:tracePt t="5739" x="2052638" y="2816225"/>
          <p14:tracePt t="5747" x="2027238" y="2816225"/>
          <p14:tracePt t="5754" x="2014538" y="2828925"/>
          <p14:tracePt t="5762" x="2003425" y="2840038"/>
          <p14:tracePt t="5770" x="1978025" y="2852738"/>
          <p14:tracePt t="5778" x="1952625" y="2878138"/>
          <p14:tracePt t="5787" x="1939925" y="2890838"/>
          <p14:tracePt t="5794" x="1914525" y="2903538"/>
          <p14:tracePt t="5803" x="1903413" y="2928938"/>
          <p14:tracePt t="5808" x="1878013" y="2952750"/>
          <p14:tracePt t="5819" x="1865313" y="2978150"/>
          <p14:tracePt t="5824" x="1839913" y="3003550"/>
          <p14:tracePt t="5832" x="1839913" y="3016250"/>
          <p14:tracePt t="5841" x="1839913" y="3028950"/>
          <p14:tracePt t="5848" x="1839913" y="3054350"/>
          <p14:tracePt t="5857" x="1814513" y="3065463"/>
          <p14:tracePt t="5864" x="1814513" y="3078163"/>
          <p14:tracePt t="5871" x="1814513" y="3090863"/>
          <p14:tracePt t="5878" x="1801813" y="3103563"/>
          <p14:tracePt t="5887" x="1790700" y="3128963"/>
          <p14:tracePt t="5894" x="1790700" y="3141663"/>
          <p14:tracePt t="5903" x="1778000" y="3154363"/>
          <p14:tracePt t="5910" x="1765300" y="3178175"/>
          <p14:tracePt t="5919" x="1765300" y="3190875"/>
          <p14:tracePt t="5926" x="1752600" y="3203575"/>
          <p14:tracePt t="5933" x="1739900" y="3241675"/>
          <p14:tracePt t="5941" x="1727200" y="3267075"/>
          <p14:tracePt t="5948" x="1727200" y="3290888"/>
          <p14:tracePt t="5957" x="1714500" y="3316288"/>
          <p14:tracePt t="5964" x="1714500" y="3328988"/>
          <p14:tracePt t="5973" x="1701800" y="3354388"/>
          <p14:tracePt t="5980" x="1701800" y="3367088"/>
          <p14:tracePt t="5989" x="1701800" y="3390900"/>
          <p14:tracePt t="5996" x="1689100" y="3403600"/>
          <p14:tracePt t="6003" x="1689100" y="3416300"/>
          <p14:tracePt t="6010" x="1689100" y="3429000"/>
          <p14:tracePt t="6020" x="1689100" y="3441700"/>
          <p14:tracePt t="6026" x="1689100" y="3454400"/>
          <p14:tracePt t="6036" x="1689100" y="3467100"/>
          <p14:tracePt t="6043" x="1689100" y="3479800"/>
          <p14:tracePt t="6053" x="1689100" y="3490913"/>
          <p14:tracePt t="6058" x="1689100" y="3516313"/>
          <p14:tracePt t="6069" x="1689100" y="3529013"/>
          <p14:tracePt t="6073" x="1689100" y="3541713"/>
          <p14:tracePt t="6080" x="1689100" y="3567113"/>
          <p14:tracePt t="6089" x="1701800" y="3579813"/>
          <p14:tracePt t="6096" x="1701800" y="3590925"/>
          <p14:tracePt t="6105" x="1701800" y="3603625"/>
          <p14:tracePt t="6112" x="1714500" y="3641725"/>
          <p14:tracePt t="6121" x="1714500" y="3654425"/>
          <p14:tracePt t="6129" x="1714500" y="3667125"/>
          <p14:tracePt t="6137" x="1714500" y="3692525"/>
          <p14:tracePt t="6142" x="1727200" y="3716338"/>
          <p14:tracePt t="6152" x="1739900" y="3729038"/>
          <p14:tracePt t="6158" x="1739900" y="3754438"/>
          <p14:tracePt t="6168" x="1752600" y="3767138"/>
          <p14:tracePt t="6174" x="1752600" y="3779838"/>
          <p14:tracePt t="6182" x="1765300" y="3803650"/>
          <p14:tracePt t="6190" x="1778000" y="3829050"/>
          <p14:tracePt t="6198" x="1790700" y="3829050"/>
          <p14:tracePt t="6205" x="1790700" y="3854450"/>
          <p14:tracePt t="6212" x="1790700" y="3867150"/>
          <p14:tracePt t="6220" x="1801813" y="3879850"/>
          <p14:tracePt t="6228" x="1801813" y="3905250"/>
          <p14:tracePt t="6236" x="1814513" y="3916363"/>
          <p14:tracePt t="6244" x="1814513" y="3929063"/>
          <p14:tracePt t="6253" x="1814513" y="3941763"/>
          <p14:tracePt t="6260" x="1814513" y="3967163"/>
          <p14:tracePt t="6269" x="1827213" y="3979863"/>
          <p14:tracePt t="6274" x="1839913" y="4005263"/>
          <p14:tracePt t="6290" x="1839913" y="4017963"/>
          <p14:tracePt t="6298" x="1852613" y="4041775"/>
          <p14:tracePt t="6306" x="1878013" y="4054475"/>
          <p14:tracePt t="6314" x="1878013" y="4079875"/>
          <p14:tracePt t="6322" x="1890713" y="4079875"/>
          <p14:tracePt t="6330" x="1903413" y="4092575"/>
          <p14:tracePt t="6336" x="1914525" y="4092575"/>
          <p14:tracePt t="6344" x="1914525" y="4105275"/>
          <p14:tracePt t="6353" x="1927225" y="4117975"/>
          <p14:tracePt t="6360" x="1952625" y="4129088"/>
          <p14:tracePt t="6369" x="1965325" y="4141788"/>
          <p14:tracePt t="6376" x="1990725" y="4154488"/>
          <p14:tracePt t="6385" x="2003425" y="4167188"/>
          <p14:tracePt t="6392" x="2014538" y="4179888"/>
          <p14:tracePt t="6402" x="2039938" y="4192588"/>
          <p14:tracePt t="6406" x="2052638" y="4192588"/>
          <p14:tracePt t="6414" x="2065338" y="4205288"/>
          <p14:tracePt t="6422" x="2090738" y="4217988"/>
          <p14:tracePt t="6430" x="2103438" y="4217988"/>
          <p14:tracePt t="6438" x="2116138" y="4230688"/>
          <p14:tracePt t="6446" x="2127250" y="4241800"/>
          <p14:tracePt t="6458" x="2139950" y="4241800"/>
          <p14:tracePt t="6699" x="2127250" y="4241800"/>
          <p14:tracePt t="6707" x="2127250" y="4230688"/>
          <p14:tracePt t="6715" x="2103438" y="4230688"/>
          <p14:tracePt t="6724" x="2090738" y="4205288"/>
          <p14:tracePt t="6730" x="2078038" y="4192588"/>
          <p14:tracePt t="6739" x="2065338" y="4167188"/>
          <p14:tracePt t="6744" x="2039938" y="4154488"/>
          <p14:tracePt t="6753" x="2027238" y="4129088"/>
          <p14:tracePt t="6761" x="2003425" y="4117975"/>
          <p14:tracePt t="6770" x="1990725" y="4092575"/>
          <p14:tracePt t="6776" x="1965325" y="4054475"/>
          <p14:tracePt t="6785" x="1952625" y="3992563"/>
          <p14:tracePt t="6793" x="1927225" y="3941763"/>
          <p14:tracePt t="6802" x="1903413" y="3867150"/>
          <p14:tracePt t="6808" x="1878013" y="3792538"/>
          <p14:tracePt t="6815" x="1852613" y="3716338"/>
          <p14:tracePt t="6823" x="1827213" y="3654425"/>
          <p14:tracePt t="6831" x="1801813" y="3603625"/>
          <p14:tracePt t="6839" x="1801813" y="3554413"/>
          <p14:tracePt t="6847" x="1790700" y="3516313"/>
          <p14:tracePt t="6855" x="1778000" y="3490913"/>
          <p14:tracePt t="6863" x="1765300" y="3479800"/>
          <p14:tracePt t="6871" x="1765300" y="3454400"/>
          <p14:tracePt t="6877" x="1765300" y="3441700"/>
          <p14:tracePt t="6886" x="1765300" y="3416300"/>
          <p14:tracePt t="6892" x="1765300" y="3390900"/>
          <p14:tracePt t="6902" x="1765300" y="3378200"/>
          <p14:tracePt t="6908" x="1778000" y="3367088"/>
          <p14:tracePt t="6919" x="1790700" y="3316288"/>
          <p14:tracePt t="6924" x="1801813" y="3290888"/>
          <p14:tracePt t="6933" x="1827213" y="3267075"/>
          <p14:tracePt t="6940" x="1839913" y="3241675"/>
          <p14:tracePt t="6955" x="1878013" y="3178175"/>
          <p14:tracePt t="6962" x="1903413" y="3165475"/>
          <p14:tracePt t="6970" x="1914525" y="3141663"/>
          <p14:tracePt t="6978" x="1927225" y="3116263"/>
          <p14:tracePt t="6987" x="1952625" y="3103563"/>
          <p14:tracePt t="6994" x="1965325" y="3078163"/>
          <p14:tracePt t="7010" x="1978025" y="3065463"/>
          <p14:tracePt t="7024" x="1990725" y="3054350"/>
          <p14:tracePt t="7033" x="1990725" y="3041650"/>
          <p14:tracePt t="7040" x="2003425" y="3028950"/>
          <p14:tracePt t="7048" x="2014538" y="3016250"/>
          <p14:tracePt t="7056" x="2027238" y="2990850"/>
          <p14:tracePt t="7064" x="2039938" y="2990850"/>
          <p14:tracePt t="7073" x="2052638" y="2978150"/>
          <p14:tracePt t="7080" x="2052638" y="2965450"/>
          <p14:tracePt t="7087" x="2065338" y="2952750"/>
          <p14:tracePt t="7094" x="2065338" y="2941638"/>
          <p14:tracePt t="7103" x="2090738" y="2928938"/>
          <p14:tracePt t="7110" x="2090738" y="2916238"/>
          <p14:tracePt t="7120" x="2103438" y="2903538"/>
          <p14:tracePt t="7136" x="2127250" y="2890838"/>
          <p14:tracePt t="7143" x="2139950" y="2865438"/>
          <p14:tracePt t="7148" x="2152650" y="2840038"/>
          <p14:tracePt t="7157" x="2178050" y="2828925"/>
          <p14:tracePt t="7164" x="2190750" y="2803525"/>
          <p14:tracePt t="7180" x="2203450" y="2790825"/>
          <p14:tracePt t="7355" x="2190750" y="2803525"/>
          <p14:tracePt t="7364" x="2178050" y="2816225"/>
          <p14:tracePt t="7371" x="2165350" y="2828925"/>
          <p14:tracePt t="7379" x="2152650" y="2852738"/>
          <p14:tracePt t="7388" x="2139950" y="2878138"/>
          <p14:tracePt t="7396" x="2116138" y="2903538"/>
          <p14:tracePt t="7404" x="2103438" y="2928938"/>
          <p14:tracePt t="7412" x="2103438" y="2952750"/>
          <p14:tracePt t="7421" x="2078038" y="2978150"/>
          <p14:tracePt t="7425" x="2065338" y="3016250"/>
          <p14:tracePt t="7437" x="2065338" y="3054350"/>
          <p14:tracePt t="7441" x="2065338" y="3090863"/>
          <p14:tracePt t="7448" x="2052638" y="3116263"/>
          <p14:tracePt t="7456" x="2039938" y="3141663"/>
          <p14:tracePt t="7464" x="2039938" y="3165475"/>
          <p14:tracePt t="7472" x="2039938" y="3178175"/>
          <p14:tracePt t="7480" x="2039938" y="3190875"/>
          <p14:tracePt t="7486" x="2039938" y="3216275"/>
          <p14:tracePt t="7494" x="2039938" y="3241675"/>
          <p14:tracePt t="7503" x="2039938" y="3254375"/>
          <p14:tracePt t="7510" x="2039938" y="3267075"/>
          <p14:tracePt t="7519" x="2039938" y="3290888"/>
          <p14:tracePt t="7526" x="2039938" y="3316288"/>
          <p14:tracePt t="7535" x="2039938" y="3328988"/>
          <p14:tracePt t="7543" x="2039938" y="3354388"/>
          <p14:tracePt t="7552" x="2039938" y="3367088"/>
          <p14:tracePt t="7556" x="2039938" y="3403600"/>
          <p14:tracePt t="7564" x="2039938" y="3429000"/>
          <p14:tracePt t="7572" x="2039938" y="3441700"/>
          <p14:tracePt t="7580" x="2039938" y="3454400"/>
          <p14:tracePt t="7589" x="2039938" y="3479800"/>
          <p14:tracePt t="7596" x="2039938" y="3503613"/>
          <p14:tracePt t="7604" x="2039938" y="3516313"/>
          <p14:tracePt t="7612" x="2039938" y="3541713"/>
          <p14:tracePt t="7619" x="2039938" y="3567113"/>
          <p14:tracePt t="7626" x="2039938" y="3590925"/>
          <p14:tracePt t="7635" x="2039938" y="3603625"/>
          <p14:tracePt t="7642" x="2039938" y="3616325"/>
          <p14:tracePt t="7652" x="2039938" y="3641725"/>
          <p14:tracePt t="7658" x="2039938" y="3667125"/>
          <p14:tracePt t="7668" x="2039938" y="3679825"/>
          <p14:tracePt t="7674" x="2039938" y="3692525"/>
          <p14:tracePt t="7683" x="2039938" y="3716338"/>
          <p14:tracePt t="7688" x="2039938" y="3729038"/>
          <p14:tracePt t="7696" x="2052638" y="3741738"/>
          <p14:tracePt t="7705" x="2052638" y="3754438"/>
          <p14:tracePt t="7712" x="2052638" y="3779838"/>
          <p14:tracePt t="7721" x="2052638" y="3792538"/>
          <p14:tracePt t="7728" x="2052638" y="3803650"/>
          <p14:tracePt t="7737" x="2052638" y="3816350"/>
          <p14:tracePt t="7744" x="2052638" y="3829050"/>
          <p14:tracePt t="7751" x="2052638" y="3841750"/>
          <p14:tracePt t="7758" x="2052638" y="3867150"/>
          <p14:tracePt t="7768" x="2052638" y="3879850"/>
          <p14:tracePt t="7774" x="2052638" y="3892550"/>
          <p14:tracePt t="7782" x="2052638" y="3905250"/>
          <p14:tracePt t="7791" x="2078038" y="3954463"/>
          <p14:tracePt t="7798" x="2090738" y="3967163"/>
          <p14:tracePt t="7806" x="2090738" y="3979863"/>
          <p14:tracePt t="7814" x="2103438" y="4017963"/>
          <p14:tracePt t="7820" x="2116138" y="4041775"/>
          <p14:tracePt t="7828" x="2116138" y="4067175"/>
          <p14:tracePt t="7836" x="2116138" y="4079875"/>
          <p14:tracePt t="7845" x="2127250" y="4117975"/>
          <p14:tracePt t="7853" x="2127250" y="4141788"/>
          <p14:tracePt t="7860" x="2139950" y="4154488"/>
          <p14:tracePt t="7869" x="2152650" y="4179888"/>
          <p14:tracePt t="7876" x="2152650" y="4205288"/>
          <p14:tracePt t="7885" x="2152650" y="4217988"/>
          <p14:tracePt t="7890" x="2165350" y="4217988"/>
          <p14:tracePt t="7898" x="2165350" y="4230688"/>
          <p14:tracePt t="7906" x="2165350" y="4241800"/>
          <p14:tracePt t="7914" x="2178050" y="4241800"/>
          <p14:tracePt t="7922" x="2190750" y="4254500"/>
          <p14:tracePt t="7930" x="2203450" y="4254500"/>
          <p14:tracePt t="7954" x="2216150" y="4267200"/>
          <p14:tracePt t="7966" x="2216150" y="4279900"/>
          <p14:tracePt t="7972" x="2228850" y="4279900"/>
          <p14:tracePt t="7976" x="2228850" y="4292600"/>
          <p14:tracePt t="7985" x="2228850" y="4305300"/>
          <p14:tracePt t="7992" x="2239963" y="4318000"/>
          <p14:tracePt t="8008" x="2239963" y="4330700"/>
          <p14:tracePt t="8219" x="2228850" y="4305300"/>
          <p14:tracePt t="8225" x="2203450" y="4279900"/>
          <p14:tracePt t="8235" x="2190750" y="4267200"/>
          <p14:tracePt t="8241" x="2178050" y="4241800"/>
          <p14:tracePt t="8250" x="2152650" y="4230688"/>
          <p14:tracePt t="8258" x="2139950" y="4205288"/>
          <p14:tracePt t="8264" x="2139950" y="4192588"/>
          <p14:tracePt t="8272" x="2127250" y="4179888"/>
          <p14:tracePt t="8280" x="2116138" y="4141788"/>
          <p14:tracePt t="8288" x="2103438" y="4129088"/>
          <p14:tracePt t="8294" x="2090738" y="4117975"/>
          <p14:tracePt t="8303" x="2090738" y="4092575"/>
          <p14:tracePt t="8310" x="2078038" y="4079875"/>
          <p14:tracePt t="8319" x="2052638" y="4054475"/>
          <p14:tracePt t="8326" x="2052638" y="4041775"/>
          <p14:tracePt t="8335" x="2039938" y="4029075"/>
          <p14:tracePt t="8342" x="2027238" y="4005263"/>
          <p14:tracePt t="8351" x="2027238" y="3954463"/>
          <p14:tracePt t="8358" x="2014538" y="3929063"/>
          <p14:tracePt t="8364" x="2003425" y="3879850"/>
          <p14:tracePt t="8372" x="1990725" y="3854450"/>
          <p14:tracePt t="8380" x="1990725" y="3816350"/>
          <p14:tracePt t="8388" x="1978025" y="3779838"/>
          <p14:tracePt t="8396" x="1978025" y="3741738"/>
          <p14:tracePt t="8404" x="1965325" y="3692525"/>
          <p14:tracePt t="8412" x="1965325" y="3616325"/>
          <p14:tracePt t="8420" x="1952625" y="3554413"/>
          <p14:tracePt t="8426" x="1939925" y="3479800"/>
          <p14:tracePt t="8437" x="1939925" y="3416300"/>
          <p14:tracePt t="8444" x="1939925" y="3341688"/>
          <p14:tracePt t="8453" x="1939925" y="3290888"/>
          <p14:tracePt t="8459" x="1939925" y="3241675"/>
          <p14:tracePt t="8469" x="1952625" y="3165475"/>
          <p14:tracePt t="8475" x="1952625" y="3116263"/>
          <p14:tracePt t="8486" x="1952625" y="3090863"/>
          <p14:tracePt t="8491" x="1965325" y="3078163"/>
          <p14:tracePt t="8497" x="1965325" y="3028950"/>
          <p14:tracePt t="8505" x="1978025" y="3016250"/>
          <p14:tracePt t="8513" x="1990725" y="2990850"/>
          <p14:tracePt t="8521" x="1990725" y="2965450"/>
          <p14:tracePt t="8529" x="2003425" y="2941638"/>
          <p14:tracePt t="8537" x="2014538" y="2878138"/>
          <p14:tracePt t="8545" x="2027238" y="2816225"/>
          <p14:tracePt t="8553" x="2039938" y="2752725"/>
          <p14:tracePt t="8559" x="2052638" y="2716213"/>
          <p14:tracePt t="8569" x="2065338" y="2665413"/>
          <p14:tracePt t="8576" x="2078038" y="2627313"/>
          <p14:tracePt t="8586" x="2103438" y="2565400"/>
          <p14:tracePt t="8591" x="2116138" y="2540000"/>
          <p14:tracePt t="8599" x="2116138" y="2516188"/>
          <p14:tracePt t="8607" x="2127250" y="2490788"/>
          <p14:tracePt t="8615" x="2139950" y="2478088"/>
          <p14:tracePt t="8629" x="2139950" y="2465388"/>
          <p14:tracePt t="8637" x="2152650" y="2452688"/>
          <p14:tracePt t="8657" x="2152650" y="2439988"/>
          <p14:tracePt t="8670" x="2165350" y="2439988"/>
          <p14:tracePt t="8677" x="2165350" y="2427288"/>
          <p14:tracePt t="8686" x="2178050" y="2427288"/>
          <p14:tracePt t="8693" x="2178050" y="2414588"/>
          <p14:tracePt t="8703" x="2190750" y="2403475"/>
          <p14:tracePt t="8707" x="2203450" y="2390775"/>
          <p14:tracePt t="8715" x="2216150" y="2378075"/>
          <p14:tracePt t="8723" x="2239963" y="2352675"/>
          <p14:tracePt t="8731" x="2252663" y="2339975"/>
          <p14:tracePt t="8739" x="2252663" y="2327275"/>
          <p14:tracePt t="8747" x="2265363" y="2314575"/>
          <p14:tracePt t="9115" x="2252663" y="2314575"/>
          <p14:tracePt t="9123" x="2239963" y="2327275"/>
          <p14:tracePt t="9147" x="2228850" y="2339975"/>
          <p14:tracePt t="9155" x="2228850" y="2352675"/>
          <p14:tracePt t="9164" x="2203450" y="2365375"/>
          <p14:tracePt t="9171" x="2190750" y="2378075"/>
          <p14:tracePt t="9177" x="2190750" y="2403475"/>
          <p14:tracePt t="9186" x="2165350" y="2414588"/>
          <p14:tracePt t="9193" x="2152650" y="2439988"/>
          <p14:tracePt t="9202" x="2139950" y="2452688"/>
          <p14:tracePt t="9208" x="2116138" y="2478088"/>
          <p14:tracePt t="9219" x="2103438" y="2503488"/>
          <p14:tracePt t="9225" x="2078038" y="2527300"/>
          <p14:tracePt t="9236" x="2065338" y="2552700"/>
          <p14:tracePt t="9240" x="2039938" y="2590800"/>
          <p14:tracePt t="9246" x="2027238" y="2627313"/>
          <p14:tracePt t="9255" x="2003425" y="2665413"/>
          <p14:tracePt t="9262" x="1978025" y="2740025"/>
          <p14:tracePt t="9270" x="1952625" y="2790825"/>
          <p14:tracePt t="9278" x="1927225" y="2852738"/>
          <p14:tracePt t="9286" x="1914525" y="2903538"/>
          <p14:tracePt t="9294" x="1903413" y="2978150"/>
          <p14:tracePt t="9303" x="1890713" y="3041650"/>
          <p14:tracePt t="9308" x="1865313" y="3128963"/>
          <p14:tracePt t="9318" x="1865313" y="3216275"/>
          <p14:tracePt t="9324" x="1865313" y="3316288"/>
          <p14:tracePt t="9335" x="1865313" y="3416300"/>
          <p14:tracePt t="9340" x="1865313" y="3490913"/>
          <p14:tracePt t="9348" x="1878013" y="3554413"/>
          <p14:tracePt t="9356" x="1890713" y="3629025"/>
          <p14:tracePt t="9364" x="1903413" y="3703638"/>
          <p14:tracePt t="9373" x="1903413" y="3767138"/>
          <p14:tracePt t="9378" x="1914525" y="3816350"/>
          <p14:tracePt t="9386" x="1927225" y="3879850"/>
          <p14:tracePt t="9394" x="1952625" y="3929063"/>
          <p14:tracePt t="9403" x="1965325" y="3992563"/>
          <p14:tracePt t="9410" x="1990725" y="4029075"/>
          <p14:tracePt t="9419" x="2003425" y="4067175"/>
          <p14:tracePt t="9426" x="2027238" y="4117975"/>
          <p14:tracePt t="9435" x="2039938" y="4154488"/>
          <p14:tracePt t="9440" x="2065338" y="4167188"/>
          <p14:tracePt t="9448" x="2078038" y="4192588"/>
          <p14:tracePt t="9457" x="2090738" y="4217988"/>
          <p14:tracePt t="9464" x="2103438" y="4230688"/>
          <p14:tracePt t="9473" x="2116138" y="4254500"/>
          <p14:tracePt t="9480" x="2139950" y="4254500"/>
          <p14:tracePt t="9488" x="2139950" y="4279900"/>
          <p14:tracePt t="9496" x="2139950" y="4292600"/>
          <p14:tracePt t="9505" x="2152650" y="4305300"/>
          <p14:tracePt t="9510" x="2152650" y="4330700"/>
          <p14:tracePt t="9526" x="2165350" y="4354513"/>
          <p14:tracePt t="9542" x="2178050" y="4354513"/>
          <p14:tracePt t="9552" x="2178050" y="4367213"/>
          <p14:tracePt t="9559" x="2178050" y="4379913"/>
          <p14:tracePt t="9574" x="2178050" y="4392613"/>
          <p14:tracePt t="9601" x="2178050" y="4405313"/>
          <p14:tracePt t="9861" x="2178050" y="4392613"/>
          <p14:tracePt t="9869" x="2165350" y="4367213"/>
          <p14:tracePt t="9877" x="2152650" y="4341813"/>
          <p14:tracePt t="9885" x="2139950" y="4318000"/>
          <p14:tracePt t="9892" x="2116138" y="4279900"/>
          <p14:tracePt t="9901" x="2103438" y="4241800"/>
          <p14:tracePt t="9908" x="2078038" y="4179888"/>
          <p14:tracePt t="9914" x="2078038" y="4141788"/>
          <p14:tracePt t="9922" x="2052638" y="4092575"/>
          <p14:tracePt t="9930" x="2027238" y="4029075"/>
          <p14:tracePt t="9938" x="2027238" y="3992563"/>
          <p14:tracePt t="9946" x="2027238" y="3967163"/>
          <p14:tracePt t="9954" x="2027238" y="3941763"/>
          <p14:tracePt t="9962" x="2027238" y="3929063"/>
          <p14:tracePt t="9970" x="2027238" y="3905250"/>
          <p14:tracePt t="9984" x="2027238" y="3879850"/>
          <p14:tracePt t="10004" x="2027238" y="3867150"/>
          <p14:tracePt t="10145" x="2027238" y="3841750"/>
          <p14:tracePt t="10154" x="2014538" y="3803650"/>
          <p14:tracePt t="10161" x="2014538" y="3779838"/>
          <p14:tracePt t="10171" x="2014538" y="3754438"/>
          <p14:tracePt t="10185" x="2003425" y="3729038"/>
          <p14:tracePt t="10190" x="2003425" y="3716338"/>
          <p14:tracePt t="10199" x="2003425" y="3703638"/>
          <p14:tracePt t="10206" x="1990725" y="3679825"/>
          <p14:tracePt t="10214" x="1990725" y="3667125"/>
          <p14:tracePt t="10223" x="1990725" y="3641725"/>
          <p14:tracePt t="10231" x="1990725" y="3629025"/>
          <p14:tracePt t="10239" x="1990725" y="3603625"/>
          <p14:tracePt t="10246" x="1990725" y="3590925"/>
          <p14:tracePt t="10253" x="1990725" y="3579813"/>
          <p14:tracePt t="10260" x="1990725" y="3554413"/>
          <p14:tracePt t="10269" x="2003425" y="3529013"/>
          <p14:tracePt t="10288" x="2003425" y="3516313"/>
          <p14:tracePt t="10397" x="2003425" y="3503613"/>
          <p14:tracePt t="10405" x="2003425" y="3490913"/>
          <p14:tracePt t="10491" x="2003425" y="3479800"/>
          <p14:tracePt t="10519" x="2003425" y="3467100"/>
          <p14:tracePt t="10537" x="2003425" y="3454400"/>
          <p14:tracePt t="10607" x="2003425" y="3441700"/>
          <p14:tracePt t="13375" x="2014538" y="3454400"/>
          <p14:tracePt t="13384" x="2027238" y="3479800"/>
          <p14:tracePt t="13391" x="2039938" y="3490913"/>
          <p14:tracePt t="13397" x="2052638" y="3503613"/>
          <p14:tracePt t="13406" x="2052638" y="3529013"/>
          <p14:tracePt t="13421" x="2065338" y="3554413"/>
          <p14:tracePt t="13428" x="2078038" y="3567113"/>
          <p14:tracePt t="13437" x="2078038" y="3579813"/>
          <p14:tracePt t="13444" x="2078038" y="3590925"/>
          <p14:tracePt t="13451" x="2078038" y="3603625"/>
          <p14:tracePt t="13458" x="2090738" y="3616325"/>
          <p14:tracePt t="13474" x="2090738" y="3629025"/>
          <p14:tracePt t="13499" x="2090738" y="3641725"/>
          <p14:tracePt t="13506" x="2103438" y="3654425"/>
          <p14:tracePt t="13515" x="2103438" y="3667125"/>
          <p14:tracePt t="13521" x="2116138" y="3692525"/>
          <p14:tracePt t="13528" x="2116138" y="3703638"/>
          <p14:tracePt t="13537" x="2116138" y="3729038"/>
          <p14:tracePt t="13544" x="2127250" y="3741738"/>
          <p14:tracePt t="13552" x="2127250" y="3754438"/>
          <p14:tracePt t="13560" x="2127250" y="3767138"/>
          <p14:tracePt t="13576" x="2127250" y="3779838"/>
          <p14:tracePt t="13594" x="2127250" y="3792538"/>
          <p14:tracePt t="13602" x="2127250" y="3803650"/>
          <p14:tracePt t="13610" x="2127250" y="3829050"/>
          <p14:tracePt t="13619" x="2127250" y="3841750"/>
          <p14:tracePt t="13626" x="2127250" y="3854450"/>
          <p14:tracePt t="13635" x="2116138" y="3879850"/>
          <p14:tracePt t="13642" x="2103438" y="3892550"/>
          <p14:tracePt t="13651" x="2103438" y="3905250"/>
          <p14:tracePt t="13656" x="2078038" y="3929063"/>
          <p14:tracePt t="13672" x="2065338" y="3954463"/>
          <p14:tracePt t="13680" x="2052638" y="3967163"/>
          <p14:tracePt t="13688" x="2052638" y="3979863"/>
          <p14:tracePt t="14097" x="2039938" y="3979863"/>
          <p14:tracePt t="14171" x="2039938" y="3967163"/>
          <p14:tracePt t="14183" x="2027238" y="3967163"/>
          <p14:tracePt t="14191" x="2027238" y="3954463"/>
          <p14:tracePt t="14206" x="2027238" y="3941763"/>
          <p14:tracePt t="14253" x="2027238" y="3929063"/>
          <p14:tracePt t="14279" x="2014538" y="3929063"/>
          <p14:tracePt t="14377" x="2014538" y="3916363"/>
          <p14:tracePt t="14393" x="2003425" y="3916363"/>
          <p14:tracePt t="14400" x="2003425" y="3905250"/>
          <p14:tracePt t="16917" x="1990725" y="3929063"/>
          <p14:tracePt t="16926" x="1978025" y="3941763"/>
          <p14:tracePt t="16934" x="1978025" y="3954463"/>
          <p14:tracePt t="16944" x="1978025" y="3967163"/>
          <p14:tracePt t="16949" x="1978025" y="3979863"/>
          <p14:tracePt t="16957" x="1978025" y="3992563"/>
          <p14:tracePt t="16968" x="1978025" y="4017963"/>
          <p14:tracePt t="16973" x="1978025" y="4029075"/>
          <p14:tracePt t="16978" x="1978025" y="4041775"/>
          <p14:tracePt t="16987" x="1978025" y="4067175"/>
          <p14:tracePt t="16994" x="2003425" y="4079875"/>
          <p14:tracePt t="17003" x="2003425" y="4092575"/>
          <p14:tracePt t="17010" x="2003425" y="4117975"/>
          <p14:tracePt t="17019" x="2014538" y="4129088"/>
          <p14:tracePt t="17026" x="2027238" y="4141788"/>
          <p14:tracePt t="17035" x="2027238" y="4167188"/>
          <p14:tracePt t="17042" x="2027238" y="4179888"/>
          <p14:tracePt t="17050" x="2027238" y="4192588"/>
          <p14:tracePt t="17056" x="2027238" y="4217988"/>
          <p14:tracePt t="17072" x="2027238" y="4230688"/>
          <p14:tracePt t="17081" x="2027238" y="4241800"/>
          <p14:tracePt t="17088" x="2027238" y="4254500"/>
          <p14:tracePt t="17096" x="2027238" y="4267200"/>
          <p14:tracePt t="17104" x="2027238" y="4279900"/>
          <p14:tracePt t="17112" x="2027238" y="4292600"/>
          <p14:tracePt t="17118" x="2027238" y="4318000"/>
          <p14:tracePt t="17135" x="2039938" y="4318000"/>
          <p14:tracePt t="17178" x="2039938" y="4330700"/>
          <p14:tracePt t="17847" x="2039938" y="4318000"/>
          <p14:tracePt t="17925" x="2039938" y="4305300"/>
          <p14:tracePt t="18071" x="2039938" y="4292600"/>
          <p14:tracePt t="18095" x="2039938" y="4279900"/>
          <p14:tracePt t="18201" x="2039938" y="4267200"/>
          <p14:tracePt t="18211" x="2039938" y="4254500"/>
          <p14:tracePt t="18309" x="2039938" y="4241800"/>
          <p14:tracePt t="24636" x="2039938" y="4230688"/>
          <p14:tracePt t="24644" x="2039938" y="4217988"/>
          <p14:tracePt t="24652" x="2039938" y="4205288"/>
          <p14:tracePt t="24660" x="2039938" y="4179888"/>
          <p14:tracePt t="24669" x="2052638" y="4167188"/>
          <p14:tracePt t="24676" x="2065338" y="4129088"/>
          <p14:tracePt t="24685" x="2078038" y="4054475"/>
          <p14:tracePt t="24692" x="2078038" y="4029075"/>
          <p14:tracePt t="24700" x="2103438" y="3967163"/>
          <p14:tracePt t="24706" x="2116138" y="3929063"/>
          <p14:tracePt t="24716" x="2116138" y="3892550"/>
          <p14:tracePt t="24722" x="2116138" y="3867150"/>
          <p14:tracePt t="24732" x="2127250" y="3854450"/>
          <p14:tracePt t="24738" x="2127250" y="3841750"/>
          <p14:tracePt t="24748" x="2127250" y="3816350"/>
          <p14:tracePt t="24754" x="2127250" y="3803650"/>
          <p14:tracePt t="24769" x="2127250" y="3779838"/>
          <p14:tracePt t="24788" x="2127250" y="3767138"/>
          <p14:tracePt t="24799" x="2127250" y="3754438"/>
          <p14:tracePt t="24804" x="2127250" y="3741738"/>
          <p14:tracePt t="24815" x="2127250" y="3729038"/>
          <p14:tracePt t="24821" x="2127250" y="3716338"/>
          <p14:tracePt t="24829" x="2127250" y="3703638"/>
          <p14:tracePt t="24836" x="2127250" y="3692525"/>
          <p14:tracePt t="24851" x="2127250" y="3679825"/>
          <p14:tracePt t="24858" x="2127250" y="3667125"/>
          <p14:tracePt t="24874" x="2127250" y="3654425"/>
          <p14:tracePt t="24890" x="2127250" y="3641725"/>
          <p14:tracePt t="24904" x="2127250" y="3629025"/>
          <p14:tracePt t="24915" x="2116138" y="3616325"/>
          <p14:tracePt t="24920" x="2116138" y="3603625"/>
          <p14:tracePt t="24947" x="2103438" y="3590925"/>
          <p14:tracePt t="24952" x="2103438" y="3579813"/>
          <p14:tracePt t="24960" x="2103438" y="3567113"/>
          <p14:tracePt t="24968" x="2090738" y="3567113"/>
          <p14:tracePt t="24974" x="2090738" y="3554413"/>
          <p14:tracePt t="24990" x="2078038" y="3541713"/>
          <p14:tracePt t="24999" x="2065338" y="3529013"/>
          <p14:tracePt t="25006" x="2065338" y="3516313"/>
          <p14:tracePt t="25022" x="2052638" y="3503613"/>
          <p14:tracePt t="25044" x="2052638" y="3490913"/>
          <p14:tracePt t="25060" x="2052638" y="3479800"/>
          <p14:tracePt t="25069" x="2039938" y="3479800"/>
          <p14:tracePt t="25076" x="2039938" y="3467100"/>
          <p14:tracePt t="34511" x="2039938" y="3490913"/>
          <p14:tracePt t="34519" x="2065338" y="3516313"/>
          <p14:tracePt t="34528" x="2090738" y="3567113"/>
          <p14:tracePt t="34535" x="2103438" y="3629025"/>
          <p14:tracePt t="34542" x="2127250" y="3667125"/>
          <p14:tracePt t="34549" x="2139950" y="3692525"/>
          <p14:tracePt t="34556" x="2152650" y="3703638"/>
          <p14:tracePt t="34565" x="2152650" y="3716338"/>
          <p14:tracePt t="34573" x="2178050" y="3741738"/>
          <p14:tracePt t="34581" x="2190750" y="3767138"/>
          <p14:tracePt t="34589" x="2203450" y="3779838"/>
          <p14:tracePt t="34597" x="2216150" y="3803650"/>
          <p14:tracePt t="34603" x="2239963" y="3816350"/>
          <p14:tracePt t="34613" x="2239963" y="3829050"/>
          <p14:tracePt t="34618" x="2265363" y="3854450"/>
          <p14:tracePt t="34627" x="2265363" y="3867150"/>
          <p14:tracePt t="34635" x="2290763" y="3892550"/>
          <p14:tracePt t="34642" x="2303463" y="3905250"/>
          <p14:tracePt t="34650" x="2303463" y="3916363"/>
          <p14:tracePt t="34658" x="2303463" y="3941763"/>
          <p14:tracePt t="34667" x="2303463" y="3954463"/>
          <p14:tracePt t="34672" x="2303463" y="3967163"/>
          <p14:tracePt t="34681" x="2316163" y="3992563"/>
          <p14:tracePt t="34697" x="2316163" y="4005263"/>
          <p14:tracePt t="34704" x="2316163" y="4029075"/>
          <p14:tracePt t="34714" x="2316163" y="4041775"/>
          <p14:tracePt t="34720" x="2328863" y="4054475"/>
          <p14:tracePt t="34730" x="2328863" y="4079875"/>
          <p14:tracePt t="34736" x="2328863" y="4092575"/>
          <p14:tracePt t="34742" x="2339975" y="4105275"/>
          <p14:tracePt t="34751" x="2339975" y="4129088"/>
          <p14:tracePt t="34758" x="2352675" y="4141788"/>
          <p14:tracePt t="34766" x="2352675" y="4154488"/>
          <p14:tracePt t="34774" x="2365375" y="4179888"/>
          <p14:tracePt t="34782" x="2378075" y="4192588"/>
          <p14:tracePt t="34790" x="2378075" y="4205288"/>
          <p14:tracePt t="34799" x="2378075" y="4230688"/>
          <p14:tracePt t="34806" x="2390775" y="4241800"/>
          <p14:tracePt t="34813" x="2403475" y="4254500"/>
          <p14:tracePt t="34820" x="2403475" y="4267200"/>
          <p14:tracePt t="34829" x="2403475" y="4279900"/>
          <p14:tracePt t="34836" x="2416175" y="4292600"/>
          <p14:tracePt t="34845" x="2428875" y="4305300"/>
          <p14:tracePt t="34852" x="2441575" y="4330700"/>
          <p14:tracePt t="34862" x="2452688" y="4330700"/>
          <p14:tracePt t="34866" x="2465388" y="4341813"/>
          <p14:tracePt t="34874" x="2478088" y="4354513"/>
          <p14:tracePt t="34882" x="2490788" y="4354513"/>
          <p14:tracePt t="34890" x="2516188" y="4354513"/>
          <p14:tracePt t="34898" x="2528888" y="4354513"/>
          <p14:tracePt t="34906" x="2541588" y="4341813"/>
          <p14:tracePt t="34914" x="2565400" y="4330700"/>
          <p14:tracePt t="34922" x="2578100" y="4318000"/>
          <p14:tracePt t="34930" x="2603500" y="4305300"/>
          <p14:tracePt t="34939" x="2616200" y="4279900"/>
          <p14:tracePt t="34949" x="2641600" y="4267200"/>
          <p14:tracePt t="34953" x="2641600" y="4241800"/>
          <p14:tracePt t="34965" x="2667000" y="4241800"/>
          <p14:tracePt t="34969" x="2667000" y="4217988"/>
          <p14:tracePt t="34976" x="2690813" y="4217988"/>
          <p14:tracePt t="34984" x="2690813" y="4192588"/>
          <p14:tracePt t="35001" x="2703513" y="4167188"/>
          <p14:tracePt t="35069" x="2703513" y="4154488"/>
          <p14:tracePt t="35093" x="2690813" y="4154488"/>
          <p14:tracePt t="35159" x="2678113" y="4154488"/>
          <p14:tracePt t="35179" x="2667000" y="4154488"/>
          <p14:tracePt t="35191" x="2654300" y="4154488"/>
          <p14:tracePt t="35315" x="2641600" y="4154488"/>
          <p14:tracePt t="35335" x="2628900" y="4154488"/>
          <p14:tracePt t="35349" x="2616200" y="4154488"/>
          <p14:tracePt t="35358" x="2603500" y="4167188"/>
          <p14:tracePt t="35365" x="2590800" y="4179888"/>
          <p14:tracePt t="35374" x="2578100" y="4192588"/>
          <p14:tracePt t="35384" x="2554288" y="4217988"/>
          <p14:tracePt t="35388" x="2503488" y="4230688"/>
          <p14:tracePt t="35397" x="2452688" y="4254500"/>
          <p14:tracePt t="35404" x="2378075" y="4279900"/>
          <p14:tracePt t="35412" x="2303463" y="4292600"/>
          <p14:tracePt t="35418" x="2252663" y="4305300"/>
          <p14:tracePt t="35426" x="2203450" y="4318000"/>
          <p14:tracePt t="35434" x="2127250" y="4318000"/>
          <p14:tracePt t="35442" x="2090738" y="4318000"/>
          <p14:tracePt t="35450" x="2052638" y="4318000"/>
          <p14:tracePt t="35458" x="2027238" y="4318000"/>
          <p14:tracePt t="35466" x="2014538" y="4318000"/>
          <p14:tracePt t="35472" x="1990725" y="4305300"/>
          <p14:tracePt t="35488" x="1978025" y="4305300"/>
          <p14:tracePt t="35504" x="1965325" y="4305300"/>
          <p14:tracePt t="35513" x="1952625" y="4292600"/>
          <p14:tracePt t="35520" x="1939925" y="4292600"/>
          <p14:tracePt t="35528" x="1927225" y="4279900"/>
          <p14:tracePt t="35536" x="1914525" y="4279900"/>
          <p14:tracePt t="35542" x="1903413" y="4279900"/>
          <p14:tracePt t="35550" x="1890713" y="4267200"/>
          <p14:tracePt t="35558" x="1878013" y="4267200"/>
          <p14:tracePt t="35574" x="1865313" y="4267200"/>
          <p14:tracePt t="35582" x="1852613" y="4267200"/>
          <p14:tracePt t="35595" x="1839913" y="4267200"/>
          <p14:tracePt t="35602" x="1827213" y="4254500"/>
          <p14:tracePt t="35608" x="1814513" y="4241800"/>
          <p14:tracePt t="35616" x="1790700" y="4241800"/>
          <p14:tracePt t="35624" x="1778000" y="4230688"/>
          <p14:tracePt t="35632" x="1765300" y="4205288"/>
          <p14:tracePt t="35640" x="1739900" y="4205288"/>
          <p14:tracePt t="35703" x="1727200" y="4205288"/>
          <p14:tracePt t="35715" x="1727200" y="4192588"/>
          <p14:tracePt t="35731" x="1714500" y="4179888"/>
          <p14:tracePt t="35746" x="1701800" y="4154488"/>
          <p14:tracePt t="35762" x="1701800" y="4141788"/>
          <p14:tracePt t="35769" x="1701800" y="4129088"/>
          <p14:tracePt t="35777" x="1701800" y="4117975"/>
          <p14:tracePt t="35784" x="1689100" y="4117975"/>
          <p14:tracePt t="35792" x="1689100" y="4105275"/>
          <p14:tracePt t="35800" x="1689100" y="4092575"/>
          <p14:tracePt t="35808" x="1689100" y="4079875"/>
          <p14:tracePt t="35814" x="1689100" y="4067175"/>
          <p14:tracePt t="35822" x="1689100" y="4041775"/>
          <p14:tracePt t="35831" x="1677988" y="4029075"/>
          <p14:tracePt t="35838" x="1677988" y="4017963"/>
          <p14:tracePt t="35847" x="1665288" y="3992563"/>
          <p14:tracePt t="35854" x="1665288" y="3979863"/>
          <p14:tracePt t="35863" x="1665288" y="3967163"/>
          <p14:tracePt t="35877" x="1652588" y="3954463"/>
          <p14:tracePt t="35892" x="1652588" y="3941763"/>
          <p14:tracePt t="35971" x="1652588" y="3929063"/>
          <p14:tracePt t="35999" x="1652588" y="3916363"/>
          <p14:tracePt t="36165" x="1652588" y="3905250"/>
          <p14:tracePt t="36325" x="1652588" y="3916363"/>
          <p14:tracePt t="36334" x="1652588" y="3929063"/>
          <p14:tracePt t="36341" x="1665288" y="3967163"/>
          <p14:tracePt t="36349" x="1701800" y="4005263"/>
          <p14:tracePt t="36355" x="1765300" y="4054475"/>
          <p14:tracePt t="36363" x="1839913" y="4092575"/>
          <p14:tracePt t="36370" x="1939925" y="4141788"/>
          <p14:tracePt t="36380" x="2090738" y="4179888"/>
          <p14:tracePt t="36386" x="2278063" y="4217988"/>
          <p14:tracePt t="36396" x="2541588" y="4241800"/>
          <p14:tracePt t="36402" x="2828925" y="4279900"/>
          <p14:tracePt t="36413" x="3179763" y="4305300"/>
          <p14:tracePt t="36417" x="3667125" y="4341813"/>
          <p14:tracePt t="36424" x="4217988" y="4392613"/>
          <p14:tracePt t="36432" x="4706938" y="4454525"/>
          <p14:tracePt t="36440" x="5219700" y="4618038"/>
          <p14:tracePt t="36448" x="5732463" y="4779963"/>
          <p14:tracePt t="36456" x="6146800" y="4918075"/>
          <p14:tracePt t="36465" x="6496050" y="5043488"/>
          <p14:tracePt t="36472" x="6808788" y="5081588"/>
          <p14:tracePt t="36481" x="7085013" y="5081588"/>
          <p14:tracePt t="36486" x="7272338" y="5068888"/>
          <p14:tracePt t="36496" x="7423150" y="5092700"/>
          <p14:tracePt t="36502" x="7523163" y="5118100"/>
          <p14:tracePt t="36514" x="7623175" y="5130800"/>
          <p14:tracePt t="36519" x="7735888" y="5156200"/>
          <p14:tracePt t="36527" x="7848600" y="5156200"/>
          <p14:tracePt t="36535" x="7948613" y="5143500"/>
          <p14:tracePt t="36542" x="8074025" y="5130800"/>
          <p14:tracePt t="36550" x="8212138" y="5105400"/>
          <p14:tracePt t="36556" x="8335963" y="5081588"/>
          <p14:tracePt t="36564" x="8461375" y="5056188"/>
          <p14:tracePt t="36572" x="8548688" y="5018088"/>
          <p14:tracePt t="36580" x="8650288" y="4992688"/>
          <p14:tracePt t="36588" x="8763000" y="4956175"/>
          <p14:tracePt t="36596" x="8863013" y="4918075"/>
          <p14:tracePt t="36604" x="8937625" y="4892675"/>
          <p14:tracePt t="36613" x="9012238" y="4868863"/>
          <p14:tracePt t="36618" x="9075738" y="4830763"/>
          <p14:tracePt t="36626" x="9137650" y="4805363"/>
          <p14:tracePt t="36634" x="9199563" y="4779963"/>
          <p14:tracePt t="36642" x="9237663" y="4756150"/>
          <p14:tracePt t="36650" x="9250363" y="4730750"/>
          <p14:tracePt t="36658" x="9263063" y="4718050"/>
          <p14:tracePt t="36667" x="9288463" y="4705350"/>
          <p14:tracePt t="36675" x="9301163" y="4679950"/>
          <p14:tracePt t="36683" x="9301163" y="4656138"/>
          <p14:tracePt t="36689" x="9301163" y="4618038"/>
          <p14:tracePt t="36698" x="9301163" y="4554538"/>
          <p14:tracePt t="36705" x="9301163" y="4492625"/>
          <p14:tracePt t="36714" x="9288463" y="4418013"/>
          <p14:tracePt t="36721" x="9263063" y="4330700"/>
          <p14:tracePt t="36730" x="9263063" y="4254500"/>
          <p14:tracePt t="36737" x="9250363" y="4192588"/>
          <p14:tracePt t="36747" x="9250363" y="4141788"/>
          <p14:tracePt t="36754" x="9250363" y="4105275"/>
          <p14:tracePt t="36759" x="9250363" y="4054475"/>
          <p14:tracePt t="36767" x="9250363" y="4017963"/>
          <p14:tracePt t="36775" x="9237663" y="3967163"/>
          <p14:tracePt t="36782" x="9237663" y="3929063"/>
          <p14:tracePt t="36790" x="9224963" y="3892550"/>
          <p14:tracePt t="36799" x="9212263" y="3841750"/>
          <p14:tracePt t="36806" x="9188450" y="3816350"/>
          <p14:tracePt t="36814" x="9175750" y="3767138"/>
          <p14:tracePt t="36820" x="9150350" y="3703638"/>
          <p14:tracePt t="36829" x="9124950" y="3654425"/>
          <p14:tracePt t="36836" x="9088438" y="3590925"/>
          <p14:tracePt t="36846" x="9050338" y="3529013"/>
          <p14:tracePt t="36852" x="9024938" y="3490913"/>
          <p14:tracePt t="36863" x="8999538" y="3467100"/>
          <p14:tracePt t="36868" x="8986838" y="3416300"/>
          <p14:tracePt t="36877" x="8963025" y="3403600"/>
          <p14:tracePt t="36884" x="8950325" y="3390900"/>
          <p14:tracePt t="36890" x="8924925" y="3354388"/>
          <p14:tracePt t="36899" x="8899525" y="3328988"/>
          <p14:tracePt t="36906" x="8863013" y="3267075"/>
          <p14:tracePt t="36915" x="8837613" y="3228975"/>
          <p14:tracePt t="36922" x="8786813" y="3165475"/>
          <p14:tracePt t="36930" x="8712200" y="3103563"/>
          <p14:tracePt t="36938" x="8637588" y="3054350"/>
          <p14:tracePt t="36947" x="8561388" y="3003550"/>
          <p14:tracePt t="36952" x="8486775" y="2978150"/>
          <p14:tracePt t="36963" x="8412163" y="2952750"/>
          <p14:tracePt t="36968" x="8335963" y="2928938"/>
          <p14:tracePt t="36977" x="8274050" y="2903538"/>
          <p14:tracePt t="36984" x="8199438" y="2878138"/>
          <p14:tracePt t="36992" x="8123238" y="2852738"/>
          <p14:tracePt t="37000" x="8048625" y="2852738"/>
          <p14:tracePt t="37008" x="7986713" y="2840038"/>
          <p14:tracePt t="37016" x="7910513" y="2816225"/>
          <p14:tracePt t="37024" x="7861300" y="2803525"/>
          <p14:tracePt t="37030" x="7785100" y="2778125"/>
          <p14:tracePt t="37038" x="7710488" y="2765425"/>
          <p14:tracePt t="37047" x="7648575" y="2752725"/>
          <p14:tracePt t="37054" x="7585075" y="2728913"/>
          <p14:tracePt t="37063" x="7535863" y="2716213"/>
          <p14:tracePt t="37070" x="7510463" y="2716213"/>
          <p14:tracePt t="37079" x="7485063" y="2716213"/>
          <p14:tracePt t="37086" x="7459663" y="2703513"/>
          <p14:tracePt t="37092" x="7435850" y="2703513"/>
          <p14:tracePt t="37100" x="7410450" y="2703513"/>
          <p14:tracePt t="37108" x="7397750" y="2703513"/>
          <p14:tracePt t="37116" x="7372350" y="2703513"/>
          <p14:tracePt t="37124" x="7348538" y="2716213"/>
          <p14:tracePt t="37132" x="7323138" y="2728913"/>
          <p14:tracePt t="37140" x="7285038" y="2728913"/>
          <p14:tracePt t="37149" x="7223125" y="2740025"/>
          <p14:tracePt t="37156" x="7159625" y="2740025"/>
          <p14:tracePt t="37163" x="7097713" y="2752725"/>
          <p14:tracePt t="37170" x="7021513" y="2752725"/>
          <p14:tracePt t="37179" x="6959600" y="2778125"/>
          <p14:tracePt t="37186" x="6872288" y="2778125"/>
          <p14:tracePt t="37196" x="6821488" y="2778125"/>
          <p14:tracePt t="37202" x="6784975" y="2778125"/>
          <p14:tracePt t="37213" x="6759575" y="2790825"/>
          <p14:tracePt t="37218" x="6734175" y="2803525"/>
          <p14:tracePt t="37224" x="6721475" y="2803525"/>
          <p14:tracePt t="37232" x="6696075" y="2816225"/>
          <p14:tracePt t="37240" x="6684963" y="2840038"/>
          <p14:tracePt t="37248" x="6672263" y="2852738"/>
          <p14:tracePt t="37256" x="6646863" y="2865438"/>
          <p14:tracePt t="37264" x="6634163" y="2890838"/>
          <p14:tracePt t="37272" x="6596063" y="2903538"/>
          <p14:tracePt t="37280" x="6572250" y="2941638"/>
          <p14:tracePt t="37286" x="6534150" y="2965450"/>
          <p14:tracePt t="37296" x="6483350" y="3003550"/>
          <p14:tracePt t="37302" x="6434138" y="3028950"/>
          <p14:tracePt t="37313" x="6359525" y="3065463"/>
          <p14:tracePt t="37318" x="6296025" y="3090863"/>
          <p14:tracePt t="37327" x="6246813" y="3116263"/>
          <p14:tracePt t="37334" x="6221413" y="3141663"/>
          <p14:tracePt t="37342" x="6196013" y="3154363"/>
          <p14:tracePt t="37350" x="6183313" y="3178175"/>
          <p14:tracePt t="37358" x="6157913" y="3190875"/>
          <p14:tracePt t="37364" x="6146800" y="3203575"/>
          <p14:tracePt t="37372" x="6108700" y="3241675"/>
          <p14:tracePt t="37380" x="6096000" y="3267075"/>
          <p14:tracePt t="37388" x="6057900" y="3316288"/>
          <p14:tracePt t="37397" x="6021388" y="3367088"/>
          <p14:tracePt t="37404" x="5970588" y="3441700"/>
          <p14:tracePt t="37413" x="5945188" y="3516313"/>
          <p14:tracePt t="37420" x="5921375" y="3579813"/>
          <p14:tracePt t="37426" x="5895975" y="3641725"/>
          <p14:tracePt t="37434" x="5870575" y="3679825"/>
          <p14:tracePt t="37442" x="5870575" y="3703638"/>
          <p14:tracePt t="37450" x="5870575" y="3729038"/>
          <p14:tracePt t="37458" x="5870575" y="3741738"/>
          <p14:tracePt t="37467" x="5870575" y="3754438"/>
          <p14:tracePt t="37474" x="5870575" y="3779838"/>
          <p14:tracePt t="37482" x="5857875" y="3792538"/>
          <p14:tracePt t="37490" x="5857875" y="3803650"/>
          <p14:tracePt t="37497" x="5857875" y="3816350"/>
          <p14:tracePt t="37504" x="5857875" y="3841750"/>
          <p14:tracePt t="37514" x="5870575" y="3867150"/>
          <p14:tracePt t="37520" x="5895975" y="3916363"/>
          <p14:tracePt t="37529" x="5921375" y="3979863"/>
          <p14:tracePt t="37536" x="5945188" y="4017963"/>
          <p14:tracePt t="37546" x="5983288" y="4092575"/>
          <p14:tracePt t="37552" x="6021388" y="4167188"/>
          <p14:tracePt t="37558" x="6057900" y="4217988"/>
          <p14:tracePt t="37567" x="6070600" y="4254500"/>
          <p14:tracePt t="37574" x="6096000" y="4279900"/>
          <p14:tracePt t="37582" x="6108700" y="4305300"/>
          <p14:tracePt t="37590" x="6134100" y="4318000"/>
          <p14:tracePt t="37599" x="6146800" y="4330700"/>
          <p14:tracePt t="37606" x="6170613" y="4341813"/>
          <p14:tracePt t="37614" x="6183313" y="4354513"/>
          <p14:tracePt t="37622" x="6196013" y="4367213"/>
          <p14:tracePt t="37629" x="6221413" y="4379913"/>
          <p14:tracePt t="37636" x="6270625" y="4405313"/>
          <p14:tracePt t="37646" x="6308725" y="4418013"/>
          <p14:tracePt t="37652" x="6359525" y="4443413"/>
          <p14:tracePt t="37662" x="6396038" y="4454525"/>
          <p14:tracePt t="37668" x="6434138" y="4479925"/>
          <p14:tracePt t="37676" x="6459538" y="4505325"/>
          <p14:tracePt t="37684" x="6496050" y="4505325"/>
          <p14:tracePt t="37690" x="6546850" y="4518025"/>
          <p14:tracePt t="37699" x="6584950" y="4530725"/>
          <p14:tracePt t="37706" x="6608763" y="4543425"/>
          <p14:tracePt t="37714" x="6646863" y="4554538"/>
          <p14:tracePt t="37722" x="6684963" y="4554538"/>
          <p14:tracePt t="37730" x="6708775" y="4567238"/>
          <p14:tracePt t="37738" x="6746875" y="4579938"/>
          <p14:tracePt t="37747" x="6797675" y="4579938"/>
          <p14:tracePt t="37754" x="6834188" y="4579938"/>
          <p14:tracePt t="37762" x="6872288" y="4579938"/>
          <p14:tracePt t="37768" x="6921500" y="4579938"/>
          <p14:tracePt t="37777" x="6985000" y="4579938"/>
          <p14:tracePt t="37784" x="7034213" y="4579938"/>
          <p14:tracePt t="37792" x="7085013" y="4567238"/>
          <p14:tracePt t="37800" x="7159625" y="4554538"/>
          <p14:tracePt t="37808" x="7210425" y="4554538"/>
          <p14:tracePt t="37816" x="7259638" y="4543425"/>
          <p14:tracePt t="37822" x="7323138" y="4518025"/>
          <p14:tracePt t="37830" x="7372350" y="4518025"/>
          <p14:tracePt t="37838" x="7448550" y="4505325"/>
          <p14:tracePt t="37847" x="7510463" y="4492625"/>
          <p14:tracePt t="37854" x="7585075" y="4492625"/>
          <p14:tracePt t="37863" x="7648575" y="4492625"/>
          <p14:tracePt t="37870" x="7723188" y="4479925"/>
          <p14:tracePt t="37879" x="7773988" y="4467225"/>
          <p14:tracePt t="37886" x="7823200" y="4467225"/>
          <p14:tracePt t="37892" x="7874000" y="4467225"/>
          <p14:tracePt t="37901" x="7935913" y="4467225"/>
          <p14:tracePt t="37908" x="7999413" y="4467225"/>
          <p14:tracePt t="37917" x="8074025" y="4454525"/>
          <p14:tracePt t="37924" x="8123238" y="4454525"/>
          <p14:tracePt t="37932" x="8186738" y="4443413"/>
          <p14:tracePt t="37940" x="8248650" y="4430713"/>
          <p14:tracePt t="37948" x="8312150" y="4418013"/>
          <p14:tracePt t="37956" x="8386763" y="4392613"/>
          <p14:tracePt t="37963" x="8461375" y="4367213"/>
          <p14:tracePt t="37970" x="8537575" y="4341813"/>
          <p14:tracePt t="37979" x="8599488" y="4330700"/>
          <p14:tracePt t="37986" x="8674100" y="4318000"/>
          <p14:tracePt t="37995" x="8724900" y="4292600"/>
          <p14:tracePt t="38002" x="8786813" y="4267200"/>
          <p14:tracePt t="38012" x="8850313" y="4241800"/>
          <p14:tracePt t="38018" x="8899525" y="4217988"/>
          <p14:tracePt t="38024" x="8963025" y="4192588"/>
          <p14:tracePt t="38033" x="9012238" y="4192588"/>
          <p14:tracePt t="38040" x="9050338" y="4167188"/>
          <p14:tracePt t="38049" x="9088438" y="4154488"/>
          <p14:tracePt t="38056" x="9163050" y="4129088"/>
          <p14:tracePt t="38064" x="9188450" y="4117975"/>
          <p14:tracePt t="38072" x="9224963" y="4092575"/>
          <p14:tracePt t="38080" x="9263063" y="4079875"/>
          <p14:tracePt t="38088" x="9301163" y="4054475"/>
          <p14:tracePt t="38095" x="9324975" y="4041775"/>
          <p14:tracePt t="38102" x="9350375" y="4017963"/>
          <p14:tracePt t="38112" x="9375775" y="4005263"/>
          <p14:tracePt t="38118" x="9388475" y="3979863"/>
          <p14:tracePt t="38128" x="9413875" y="3967163"/>
          <p14:tracePt t="38134" x="9424988" y="3941763"/>
          <p14:tracePt t="38142" x="9450388" y="3929063"/>
          <p14:tracePt t="38150" x="9463088" y="3905250"/>
          <p14:tracePt t="38158" x="9475788" y="3892550"/>
          <p14:tracePt t="38165" x="9488488" y="3879850"/>
          <p14:tracePt t="38172" x="9501188" y="3867150"/>
          <p14:tracePt t="38180" x="9513888" y="3854450"/>
          <p14:tracePt t="38188" x="9513888" y="3841750"/>
          <p14:tracePt t="38196" x="9525000" y="3816350"/>
          <p14:tracePt t="38204" x="9525000" y="3803650"/>
          <p14:tracePt t="38213" x="9525000" y="3792538"/>
          <p14:tracePt t="38221" x="9537700" y="3767138"/>
          <p14:tracePt t="38230" x="9550400" y="3754438"/>
          <p14:tracePt t="38235" x="9550400" y="3729038"/>
          <p14:tracePt t="38243" x="9563100" y="3703638"/>
          <p14:tracePt t="38251" x="9563100" y="3692525"/>
          <p14:tracePt t="38258" x="9575800" y="3679825"/>
          <p14:tracePt t="38267" x="9575800" y="3654425"/>
          <p14:tracePt t="38275" x="9575800" y="3641725"/>
          <p14:tracePt t="38283" x="9575800" y="3629025"/>
          <p14:tracePt t="38290" x="9575800" y="3603625"/>
          <p14:tracePt t="38296" x="9563100" y="3590925"/>
          <p14:tracePt t="38304" x="9563100" y="3579813"/>
          <p14:tracePt t="38313" x="9563100" y="3567113"/>
          <p14:tracePt t="38320" x="9550400" y="3554413"/>
          <p14:tracePt t="38329" x="9550400" y="3541713"/>
          <p14:tracePt t="38336" x="9550400" y="3529013"/>
          <p14:tracePt t="38352" x="9550400" y="3516313"/>
          <p14:tracePt t="38358" x="9537700" y="3503613"/>
          <p14:tracePt t="38366" x="9537700" y="3490913"/>
          <p14:tracePt t="38374" x="9525000" y="3490913"/>
          <p14:tracePt t="38382" x="9525000" y="3479800"/>
          <p14:tracePt t="38390" x="9525000" y="3467100"/>
          <p14:tracePt t="38398" x="9513888" y="3454400"/>
          <p14:tracePt t="38406" x="9501188" y="3441700"/>
          <p14:tracePt t="38414" x="9501188" y="3416300"/>
          <p14:tracePt t="38422" x="9475788" y="3403600"/>
          <p14:tracePt t="38428" x="9463088" y="3390900"/>
          <p14:tracePt t="38436" x="9450388" y="3367088"/>
          <p14:tracePt t="38445" x="9424988" y="3354388"/>
          <p14:tracePt t="38452" x="9413875" y="3328988"/>
          <p14:tracePt t="38461" x="9388475" y="3316288"/>
          <p14:tracePt t="38468" x="9388475" y="3303588"/>
          <p14:tracePt t="38478" x="9375775" y="3278188"/>
          <p14:tracePt t="38484" x="9350375" y="3267075"/>
          <p14:tracePt t="38493" x="9337675" y="3241675"/>
          <p14:tracePt t="38498" x="9324975" y="3228975"/>
          <p14:tracePt t="38506" x="9324975" y="3216275"/>
          <p14:tracePt t="38514" x="9301163" y="3190875"/>
          <p14:tracePt t="38522" x="9301163" y="3178175"/>
          <p14:tracePt t="38530" x="9275763" y="3154363"/>
          <p14:tracePt t="38538" x="9263063" y="3141663"/>
          <p14:tracePt t="38546" x="9237663" y="3128963"/>
          <p14:tracePt t="38554" x="9224963" y="3116263"/>
          <p14:tracePt t="38561" x="9212263" y="3103563"/>
          <p14:tracePt t="38568" x="9188450" y="3090863"/>
          <p14:tracePt t="38578" x="9175750" y="3065463"/>
          <p14:tracePt t="38584" x="9150350" y="3054350"/>
          <p14:tracePt t="38592" x="9137650" y="3028950"/>
          <p14:tracePt t="38600" x="9112250" y="3016250"/>
          <p14:tracePt t="38608" x="9088438" y="3003550"/>
          <p14:tracePt t="38616" x="9063038" y="2978150"/>
          <p14:tracePt t="38624" x="9024938" y="2952750"/>
          <p14:tracePt t="38630" x="8975725" y="2941638"/>
          <p14:tracePt t="38638" x="8924925" y="2916238"/>
          <p14:tracePt t="38646" x="8874125" y="2903538"/>
          <p14:tracePt t="38654" x="8799513" y="2890838"/>
          <p14:tracePt t="38662" x="8712200" y="2865438"/>
          <p14:tracePt t="38670" x="8624888" y="2840038"/>
          <p14:tracePt t="38679" x="8548688" y="2816225"/>
          <p14:tracePt t="38686" x="8474075" y="2790825"/>
          <p14:tracePt t="38695" x="8412163" y="2765425"/>
          <p14:tracePt t="38700" x="8335963" y="2765425"/>
          <p14:tracePt t="38708" x="8299450" y="2740025"/>
          <p14:tracePt t="38716" x="8274050" y="2716213"/>
          <p14:tracePt t="38724" x="8235950" y="2716213"/>
          <p14:tracePt t="38732" x="8212138" y="2716213"/>
          <p14:tracePt t="38740" x="8174038" y="2716213"/>
          <p14:tracePt t="38748" x="8148638" y="2703513"/>
          <p14:tracePt t="38756" x="8099425" y="2690813"/>
          <p14:tracePt t="38763" x="8023225" y="2665413"/>
          <p14:tracePt t="38770" x="7961313" y="2665413"/>
          <p14:tracePt t="38779" x="7861300" y="2652713"/>
          <p14:tracePt t="38786" x="7761288" y="2652713"/>
          <p14:tracePt t="38795" x="7635875" y="2640013"/>
          <p14:tracePt t="38802" x="7535863" y="2627313"/>
          <p14:tracePt t="38811" x="7410450" y="2616200"/>
          <p14:tracePt t="38818" x="7310438" y="2616200"/>
          <p14:tracePt t="38824" x="7210425" y="2603500"/>
          <p14:tracePt t="38832" x="7110413" y="2590800"/>
          <p14:tracePt t="38840" x="7021513" y="2590800"/>
          <p14:tracePt t="38848" x="6959600" y="2590800"/>
          <p14:tracePt t="38856" x="6884988" y="2590800"/>
          <p14:tracePt t="38864" x="6821488" y="2590800"/>
          <p14:tracePt t="38872" x="6746875" y="2603500"/>
          <p14:tracePt t="38880" x="6684963" y="2627313"/>
          <p14:tracePt t="38888" x="6608763" y="2652713"/>
          <p14:tracePt t="38895" x="6534150" y="2665413"/>
          <p14:tracePt t="38902" x="6459538" y="2690813"/>
          <p14:tracePt t="38911" x="6396038" y="2690813"/>
          <p14:tracePt t="38918" x="6334125" y="2716213"/>
          <p14:tracePt t="38928" x="6283325" y="2740025"/>
          <p14:tracePt t="38934" x="6234113" y="2765425"/>
          <p14:tracePt t="38942" x="6170613" y="2790825"/>
          <p14:tracePt t="38950" x="6134100" y="2803525"/>
          <p14:tracePt t="38958" x="6108700" y="2828925"/>
          <p14:tracePt t="38964" x="6083300" y="2840038"/>
          <p14:tracePt t="38972" x="6045200" y="2865438"/>
          <p14:tracePt t="38980" x="6021388" y="2878138"/>
          <p14:tracePt t="38988" x="5983288" y="2903538"/>
          <p14:tracePt t="38996" x="5957888" y="2916238"/>
          <p14:tracePt t="39004" x="5945188" y="2941638"/>
          <p14:tracePt t="39013" x="5908675" y="3003550"/>
          <p14:tracePt t="39020" x="5883275" y="3041650"/>
          <p14:tracePt t="39028" x="5857875" y="3116263"/>
          <p14:tracePt t="39034" x="5845175" y="3178175"/>
          <p14:tracePt t="39042" x="5832475" y="3267075"/>
          <p14:tracePt t="39050" x="5832475" y="3341688"/>
          <p14:tracePt t="39058" x="5821363" y="3416300"/>
          <p14:tracePt t="39066" x="5821363" y="3479800"/>
          <p14:tracePt t="39074" x="5808663" y="3529013"/>
          <p14:tracePt t="39082" x="5808663" y="3579813"/>
          <p14:tracePt t="39088" x="5808663" y="3641725"/>
          <p14:tracePt t="39096" x="5808663" y="3703638"/>
          <p14:tracePt t="39104" x="5832475" y="3792538"/>
          <p14:tracePt t="39113" x="5845175" y="3854450"/>
          <p14:tracePt t="39120" x="5870575" y="3916363"/>
          <p14:tracePt t="39128" x="5895975" y="3992563"/>
          <p14:tracePt t="39136" x="5921375" y="4054475"/>
          <p14:tracePt t="39145" x="5945188" y="4129088"/>
          <p14:tracePt t="39152" x="5970588" y="4179888"/>
          <p14:tracePt t="39158" x="6008688" y="4254500"/>
          <p14:tracePt t="39166" x="6034088" y="4330700"/>
          <p14:tracePt t="39174" x="6057900" y="4367213"/>
          <p14:tracePt t="39182" x="6108700" y="4405313"/>
          <p14:tracePt t="39190" x="6146800" y="4418013"/>
          <p14:tracePt t="39198" x="6183313" y="4443413"/>
          <p14:tracePt t="39206" x="6221413" y="4467225"/>
          <p14:tracePt t="39214" x="6259513" y="4505325"/>
          <p14:tracePt t="39222" x="6296025" y="4530725"/>
          <p14:tracePt t="39228" x="6321425" y="4554538"/>
          <p14:tracePt t="39236" x="6334125" y="4579938"/>
          <p14:tracePt t="39245" x="6359525" y="4605338"/>
          <p14:tracePt t="39252" x="6408738" y="4618038"/>
          <p14:tracePt t="39261" x="6434138" y="4643438"/>
          <p14:tracePt t="39268" x="6483350" y="4656138"/>
          <p14:tracePt t="39278" x="6546850" y="4679950"/>
          <p14:tracePt t="39284" x="6608763" y="4705350"/>
          <p14:tracePt t="39292" x="6696075" y="4730750"/>
          <p14:tracePt t="39298" x="6808788" y="4756150"/>
          <p14:tracePt t="39306" x="6910388" y="4756150"/>
          <p14:tracePt t="39315" x="6972300" y="4768850"/>
          <p14:tracePt t="39322" x="7046913" y="4779963"/>
          <p14:tracePt t="39330" x="7110413" y="4779963"/>
          <p14:tracePt t="39338" x="7185025" y="4779963"/>
          <p14:tracePt t="39346" x="7272338" y="4756150"/>
          <p14:tracePt t="39354" x="7348538" y="4743450"/>
          <p14:tracePt t="39361" x="7410450" y="4730750"/>
          <p14:tracePt t="39368" x="7472363" y="4718050"/>
          <p14:tracePt t="39378" x="7523163" y="4705350"/>
          <p14:tracePt t="39384" x="7548563" y="4692650"/>
          <p14:tracePt t="39393" x="7572375" y="4679950"/>
          <p14:tracePt t="39400" x="7610475" y="4667250"/>
          <p14:tracePt t="39408" x="7635875" y="4643438"/>
          <p14:tracePt t="39416" x="7673975" y="4630738"/>
          <p14:tracePt t="39424" x="7710488" y="4605338"/>
          <p14:tracePt t="39430" x="7748588" y="4579938"/>
          <p14:tracePt t="39438" x="7785100" y="4567238"/>
          <p14:tracePt t="39446" x="7810500" y="4543425"/>
          <p14:tracePt t="39454" x="7835900" y="4530725"/>
          <p14:tracePt t="39462" x="7874000" y="4505325"/>
          <p14:tracePt t="39470" x="7886700" y="4492625"/>
          <p14:tracePt t="39479" x="7910513" y="4467225"/>
          <p14:tracePt t="39486" x="7935913" y="4430713"/>
          <p14:tracePt t="39495" x="7974013" y="4379913"/>
          <p14:tracePt t="39500" x="8023225" y="4318000"/>
          <p14:tracePt t="39508" x="8074025" y="4254500"/>
          <p14:tracePt t="39516" x="8123238" y="4179888"/>
          <p14:tracePt t="39524" x="8186738" y="4129088"/>
          <p14:tracePt t="39532" x="8248650" y="4079875"/>
          <p14:tracePt t="39540" x="8324850" y="4017963"/>
          <p14:tracePt t="39548" x="8386763" y="3929063"/>
          <p14:tracePt t="39556" x="8412163" y="3892550"/>
          <p14:tracePt t="39563" x="8461375" y="3841750"/>
          <p14:tracePt t="39570" x="8512175" y="3816350"/>
          <p14:tracePt t="39579" x="8524875" y="3792538"/>
          <p14:tracePt t="39586" x="8561388" y="3729038"/>
          <p14:tracePt t="39595" x="8574088" y="3703638"/>
          <p14:tracePt t="39602" x="8599488" y="3654425"/>
          <p14:tracePt t="39611" x="8612188" y="3603625"/>
          <p14:tracePt t="39618" x="8637588" y="3554413"/>
          <p14:tracePt t="39628" x="8661400" y="3516313"/>
          <p14:tracePt t="39632" x="8686800" y="3467100"/>
          <p14:tracePt t="39640" x="8699500" y="3429000"/>
          <p14:tracePt t="39648" x="8724900" y="3390900"/>
          <p14:tracePt t="39656" x="8737600" y="3354388"/>
          <p14:tracePt t="39665" x="8750300" y="3303588"/>
          <p14:tracePt t="39672" x="8763000" y="3278188"/>
          <p14:tracePt t="39681" x="8763000" y="3267075"/>
          <p14:tracePt t="39688" x="8763000" y="3228975"/>
          <p14:tracePt t="39696" x="8763000" y="3178175"/>
          <p14:tracePt t="39702" x="8750300" y="3116263"/>
          <p14:tracePt t="39711" x="8737600" y="3065463"/>
          <p14:tracePt t="39718" x="8712200" y="3028950"/>
          <p14:tracePt t="39728" x="8674100" y="2965450"/>
          <p14:tracePt t="39734" x="8637588" y="2916238"/>
          <p14:tracePt t="39742" x="8612188" y="2865438"/>
          <p14:tracePt t="39750" x="8574088" y="2816225"/>
          <p14:tracePt t="39758" x="8524875" y="2778125"/>
          <p14:tracePt t="39765" x="8474075" y="2752725"/>
          <p14:tracePt t="39772" x="8412163" y="2728913"/>
          <p14:tracePt t="39780" x="8374063" y="2690813"/>
          <p14:tracePt t="39788" x="8312150" y="2678113"/>
          <p14:tracePt t="39796" x="8261350" y="2652713"/>
          <p14:tracePt t="39804" x="8186738" y="2627313"/>
          <p14:tracePt t="39813" x="8135938" y="2603500"/>
          <p14:tracePt t="39820" x="8074025" y="2578100"/>
          <p14:tracePt t="39827" x="8023225" y="2552700"/>
          <p14:tracePt t="39834" x="7961313" y="2552700"/>
          <p14:tracePt t="39842" x="7910513" y="2540000"/>
          <p14:tracePt t="39850" x="7835900" y="2527300"/>
          <p14:tracePt t="39858" x="7748588" y="2503488"/>
          <p14:tracePt t="39866" x="7648575" y="2490788"/>
          <p14:tracePt t="39874" x="7548563" y="2490788"/>
          <p14:tracePt t="39882" x="7448550" y="2490788"/>
          <p14:tracePt t="39890" x="7348538" y="2490788"/>
          <p14:tracePt t="39896" x="7246938" y="2478088"/>
          <p14:tracePt t="39904" x="7146925" y="2465388"/>
          <p14:tracePt t="39912" x="7072313" y="2465388"/>
          <p14:tracePt t="39920" x="7010400" y="2452688"/>
          <p14:tracePt t="39929" x="6959600" y="2452688"/>
          <p14:tracePt t="39947" x="6884988" y="2452688"/>
          <p14:tracePt t="39952" x="6859588" y="2452688"/>
          <p14:tracePt t="39958" x="6834188" y="2452688"/>
          <p14:tracePt t="39966" x="6808788" y="2452688"/>
          <p14:tracePt t="39974" x="6772275" y="2465388"/>
          <p14:tracePt t="39982" x="6734175" y="2478088"/>
          <p14:tracePt t="39990" x="6672263" y="2503488"/>
          <p14:tracePt t="39998" x="6621463" y="2503488"/>
          <p14:tracePt t="40006" x="6572250" y="2516188"/>
          <p14:tracePt t="40014" x="6508750" y="2527300"/>
          <p14:tracePt t="40022" x="6459538" y="2540000"/>
          <p14:tracePt t="40030" x="6421438" y="2552700"/>
          <p14:tracePt t="40036" x="6346825" y="2578100"/>
          <p14:tracePt t="40045" x="6270625" y="2603500"/>
          <p14:tracePt t="40052" x="6221413" y="2627313"/>
          <p14:tracePt t="40062" x="6157913" y="2640013"/>
          <p14:tracePt t="40068" x="6134100" y="2665413"/>
          <p14:tracePt t="40078" x="6108700" y="2678113"/>
          <p14:tracePt t="40084" x="6083300" y="2690813"/>
          <p14:tracePt t="40092" x="6070600" y="2703513"/>
          <p14:tracePt t="40098" x="6057900" y="2716213"/>
          <p14:tracePt t="40106" x="6034088" y="2740025"/>
          <p14:tracePt t="40114" x="6021388" y="2740025"/>
          <p14:tracePt t="40122" x="5995988" y="2752725"/>
          <p14:tracePt t="40130" x="5983288" y="2752725"/>
          <p14:tracePt t="40146" x="5970588" y="2765425"/>
          <p14:tracePt t="40154" x="5970588" y="2778125"/>
          <p14:tracePt t="40162" x="5957888" y="2778125"/>
          <p14:tracePt t="40172" x="5957888" y="2790825"/>
          <p14:tracePt t="40180" x="5945188" y="2803525"/>
          <p14:tracePt t="40188" x="5945188" y="2816225"/>
          <p14:tracePt t="40196" x="5945188" y="2828925"/>
          <p14:tracePt t="40204" x="5932488" y="2828925"/>
          <p14:tracePt t="40212" x="5932488" y="2840038"/>
          <p14:tracePt t="40234" x="5921375" y="2840038"/>
          <p14:tracePt t="40242" x="5921375" y="2852738"/>
          <p14:tracePt t="40254" x="5908675" y="2852738"/>
          <p14:tracePt t="40279" x="5908675" y="2865438"/>
          <p14:tracePt t="40301" x="5908675" y="2878138"/>
          <p14:tracePt t="40310" x="5895975" y="2878138"/>
          <p14:tracePt t="40337" x="5895975" y="2890838"/>
          <p14:tracePt t="40345" x="5883275" y="2890838"/>
          <p14:tracePt t="40371" x="5883275" y="2903538"/>
          <p14:tracePt t="40379" x="5870575" y="2903538"/>
          <p14:tracePt t="40388" x="5870575" y="2916238"/>
          <p14:tracePt t="40403" x="5857875" y="2916238"/>
          <p14:tracePt t="40411" x="5857875" y="2928938"/>
          <p14:tracePt t="40428" x="5845175" y="2941638"/>
          <p14:tracePt t="40440" x="5845175" y="2965450"/>
          <p14:tracePt t="40449" x="5832475" y="2965450"/>
          <p14:tracePt t="40456" x="5821363" y="2990850"/>
          <p14:tracePt t="40464" x="5808663" y="2990850"/>
          <p14:tracePt t="40472" x="5808663" y="3003550"/>
          <p14:tracePt t="40480" x="5783263" y="3028950"/>
          <p14:tracePt t="40488" x="5770563" y="3041650"/>
          <p14:tracePt t="40496" x="5770563" y="3065463"/>
          <p14:tracePt t="40502" x="5757863" y="3078163"/>
          <p14:tracePt t="40512" x="5745163" y="3103563"/>
          <p14:tracePt t="40518" x="5745163" y="3141663"/>
          <p14:tracePt t="40528" x="5745163" y="3178175"/>
          <p14:tracePt t="40534" x="5745163" y="3228975"/>
          <p14:tracePt t="40543" x="5732463" y="3267075"/>
          <p14:tracePt t="40550" x="5732463" y="3341688"/>
          <p14:tracePt t="40558" x="5732463" y="3390900"/>
          <p14:tracePt t="40564" x="5719763" y="3429000"/>
          <p14:tracePt t="40572" x="5719763" y="3467100"/>
          <p14:tracePt t="40581" x="5719763" y="3503613"/>
          <p14:tracePt t="40588" x="5732463" y="3541713"/>
          <p14:tracePt t="40597" x="5732463" y="3567113"/>
          <p14:tracePt t="40604" x="5757863" y="3603625"/>
          <p14:tracePt t="40613" x="5770563" y="3679825"/>
          <p14:tracePt t="40620" x="5795963" y="3754438"/>
          <p14:tracePt t="40629" x="5821363" y="3829050"/>
          <p14:tracePt t="40634" x="5845175" y="3879850"/>
          <p14:tracePt t="40643" x="5870575" y="3916363"/>
          <p14:tracePt t="40650" x="5895975" y="3967163"/>
          <p14:tracePt t="40658" x="5921375" y="4005263"/>
          <p14:tracePt t="40666" x="5945188" y="4041775"/>
          <p14:tracePt t="40674" x="5983288" y="4054475"/>
          <p14:tracePt t="40682" x="5995988" y="4079875"/>
          <p14:tracePt t="40690" x="6021388" y="4079875"/>
          <p14:tracePt t="40696" x="6034088" y="4105275"/>
          <p14:tracePt t="40704" x="6070600" y="4117975"/>
          <p14:tracePt t="40712" x="6083300" y="4141788"/>
          <p14:tracePt t="40720" x="6096000" y="4154488"/>
          <p14:tracePt t="40729" x="6121400" y="4167188"/>
          <p14:tracePt t="40736" x="6134100" y="4167188"/>
          <p14:tracePt t="40746" x="6157913" y="4167188"/>
          <p14:tracePt t="40752" x="6196013" y="4167188"/>
          <p14:tracePt t="40762" x="6246813" y="4179888"/>
          <p14:tracePt t="40766" x="6308725" y="4192588"/>
          <p14:tracePt t="40774" x="6370638" y="4217988"/>
          <p14:tracePt t="40782" x="6434138" y="4230688"/>
          <p14:tracePt t="40790" x="6496050" y="4241800"/>
          <p14:tracePt t="40798" x="6572250" y="4267200"/>
          <p14:tracePt t="40806" x="6646863" y="4279900"/>
          <p14:tracePt t="40814" x="6696075" y="4279900"/>
          <p14:tracePt t="40822" x="6746875" y="4292600"/>
          <p14:tracePt t="40830" x="6808788" y="4292600"/>
          <p14:tracePt t="40836" x="6859588" y="4292600"/>
          <p14:tracePt t="40845" x="6910388" y="4292600"/>
          <p14:tracePt t="40852" x="6985000" y="4292600"/>
          <p14:tracePt t="40862" x="7072313" y="4279900"/>
          <p14:tracePt t="40868" x="7159625" y="4254500"/>
          <p14:tracePt t="40879" x="7246938" y="4230688"/>
          <p14:tracePt t="40884" x="7348538" y="4192588"/>
          <p14:tracePt t="40893" x="7435850" y="4167188"/>
          <p14:tracePt t="40899" x="7535863" y="4141788"/>
          <p14:tracePt t="40906" x="7623175" y="4117975"/>
          <p14:tracePt t="40914" x="7697788" y="4092575"/>
          <p14:tracePt t="40922" x="7785100" y="4067175"/>
          <p14:tracePt t="40930" x="7861300" y="4054475"/>
          <p14:tracePt t="40938" x="7910513" y="4029075"/>
          <p14:tracePt t="40947" x="7974013" y="4005263"/>
          <p14:tracePt t="40955" x="8010525" y="3979863"/>
          <p14:tracePt t="40963" x="8048625" y="3979863"/>
          <p14:tracePt t="40968" x="8086725" y="3954463"/>
          <p14:tracePt t="40978" x="8135938" y="3929063"/>
          <p14:tracePt t="40984" x="8161338" y="3916363"/>
          <p14:tracePt t="40992" x="8199438" y="3892550"/>
          <p14:tracePt t="41000" x="8274050" y="3854450"/>
          <p14:tracePt t="41008" x="8348663" y="3829050"/>
          <p14:tracePt t="41016" x="8424863" y="3803650"/>
          <p14:tracePt t="41024" x="8461375" y="3792538"/>
          <p14:tracePt t="41030" x="8499475" y="3767138"/>
          <p14:tracePt t="41038" x="8524875" y="3754438"/>
          <p14:tracePt t="41046" x="8537575" y="3741738"/>
          <p14:tracePt t="41054" x="8548688" y="3729038"/>
          <p14:tracePt t="41062" x="8574088" y="3729038"/>
          <p14:tracePt t="41070" x="8586788" y="3703638"/>
          <p14:tracePt t="41079" x="8599488" y="3703638"/>
          <p14:tracePt t="41086" x="8612188" y="3692525"/>
          <p14:tracePt t="41095" x="8624888" y="3679825"/>
          <p14:tracePt t="41100" x="8637588" y="3667125"/>
          <p14:tracePt t="41108" x="8650288" y="3654425"/>
          <p14:tracePt t="41116" x="8661400" y="3629025"/>
          <p14:tracePt t="41124" x="8674100" y="3616325"/>
          <p14:tracePt t="41132" x="8699500" y="3590925"/>
          <p14:tracePt t="41140" x="8712200" y="3567113"/>
          <p14:tracePt t="41148" x="8737600" y="3541713"/>
          <p14:tracePt t="41156" x="8750300" y="3516313"/>
          <p14:tracePt t="41162" x="8774113" y="3490913"/>
          <p14:tracePt t="41170" x="8774113" y="3454400"/>
          <p14:tracePt t="41178" x="8786813" y="3429000"/>
          <p14:tracePt t="41186" x="8799513" y="3390900"/>
          <p14:tracePt t="41194" x="8799513" y="3341688"/>
          <p14:tracePt t="41202" x="8799513" y="3290888"/>
          <p14:tracePt t="41211" x="8799513" y="3254375"/>
          <p14:tracePt t="41218" x="8774113" y="3178175"/>
          <p14:tracePt t="41228" x="8750300" y="3103563"/>
          <p14:tracePt t="41232" x="8724900" y="3028950"/>
          <p14:tracePt t="41246" x="8712200" y="2965450"/>
          <p14:tracePt t="41248" x="8686800" y="2890838"/>
          <p14:tracePt t="41256" x="8661400" y="2816225"/>
          <p14:tracePt t="41264" x="8637588" y="2790825"/>
          <p14:tracePt t="41272" x="8624888" y="2765425"/>
          <p14:tracePt t="41280" x="8599488" y="2752725"/>
          <p14:tracePt t="41288" x="8561388" y="2728913"/>
          <p14:tracePt t="41295" x="8512175" y="2716213"/>
          <p14:tracePt t="41302" x="8435975" y="2690813"/>
          <p14:tracePt t="41311" x="8374063" y="2678113"/>
          <p14:tracePt t="41318" x="8299450" y="2652713"/>
          <p14:tracePt t="41331" x="8174038" y="2627313"/>
          <p14:tracePt t="41338" x="8110538" y="2616200"/>
          <p14:tracePt t="41346" x="8035925" y="2603500"/>
          <p14:tracePt t="41354" x="7974013" y="2590800"/>
          <p14:tracePt t="41362" x="7897813" y="2590800"/>
          <p14:tracePt t="41368" x="7823200" y="2578100"/>
          <p14:tracePt t="41378" x="7748588" y="2565400"/>
          <p14:tracePt t="41384" x="7661275" y="2565400"/>
          <p14:tracePt t="41394" x="7572375" y="2552700"/>
          <p14:tracePt t="41400" x="7497763" y="2527300"/>
          <p14:tracePt t="41408" x="7435850" y="2516188"/>
          <p14:tracePt t="41416" x="7359650" y="2516188"/>
          <p14:tracePt t="41424" x="7297738" y="2503488"/>
          <p14:tracePt t="41431" x="7235825" y="2490788"/>
          <p14:tracePt t="41438" x="7172325" y="2490788"/>
          <p14:tracePt t="41446" x="7097713" y="2490788"/>
          <p14:tracePt t="41454" x="7046913" y="2490788"/>
          <p14:tracePt t="41462" x="7010400" y="2490788"/>
          <p14:tracePt t="41470" x="6972300" y="2503488"/>
          <p14:tracePt t="41479" x="6934200" y="2503488"/>
          <p14:tracePt t="41486" x="6872288" y="2527300"/>
          <p14:tracePt t="41495" x="6821488" y="2540000"/>
          <p14:tracePt t="41500" x="6772275" y="2552700"/>
          <p14:tracePt t="41508" x="6708775" y="2565400"/>
          <p14:tracePt t="41516" x="6646863" y="2578100"/>
          <p14:tracePt t="41524" x="6596063" y="2603500"/>
          <p14:tracePt t="41532" x="6572250" y="2603500"/>
          <p14:tracePt t="41540" x="6534150" y="2616200"/>
          <p14:tracePt t="41548" x="6483350" y="2616200"/>
          <p14:tracePt t="41556" x="6446838" y="2627313"/>
          <p14:tracePt t="41562" x="6396038" y="2652713"/>
          <p14:tracePt t="41570" x="6334125" y="2678113"/>
          <p14:tracePt t="41579" x="6283325" y="2703513"/>
          <p14:tracePt t="41586" x="6221413" y="2703513"/>
          <p14:tracePt t="41595" x="6183313" y="2728913"/>
          <p14:tracePt t="41602" x="6134100" y="2752725"/>
          <p14:tracePt t="41610" x="6070600" y="2765425"/>
          <p14:tracePt t="41618" x="6045200" y="2778125"/>
          <p14:tracePt t="41627" x="6034088" y="2803525"/>
          <p14:tracePt t="41632" x="6008688" y="2816225"/>
          <p14:tracePt t="41640" x="5995988" y="2840038"/>
          <p14:tracePt t="41648" x="5970588" y="2852738"/>
          <p14:tracePt t="41656" x="5957888" y="2878138"/>
          <p14:tracePt t="41664" x="5932488" y="2928938"/>
          <p14:tracePt t="41672" x="5921375" y="2965450"/>
          <p14:tracePt t="41680" x="5895975" y="3003550"/>
          <p14:tracePt t="41688" x="5883275" y="3028950"/>
          <p14:tracePt t="41696" x="5857875" y="3054350"/>
          <p14:tracePt t="41702" x="5845175" y="3065463"/>
          <p14:tracePt t="41710" x="5845175" y="3078163"/>
          <p14:tracePt t="41718" x="5845175" y="3103563"/>
          <p14:tracePt t="41727" x="5845175" y="3116263"/>
          <p14:tracePt t="41734" x="5832475" y="3128963"/>
          <p14:tracePt t="41744" x="5832475" y="3141663"/>
          <p14:tracePt t="41750" x="5832475" y="3178175"/>
          <p14:tracePt t="41758" x="5832475" y="3190875"/>
          <p14:tracePt t="41764" x="5832475" y="3216275"/>
          <p14:tracePt t="41772" x="5845175" y="3254375"/>
          <p14:tracePt t="41780" x="5857875" y="3290888"/>
          <p14:tracePt t="41788" x="5870575" y="3341688"/>
          <p14:tracePt t="41796" x="5883275" y="3378200"/>
          <p14:tracePt t="41804" x="5895975" y="3429000"/>
          <p14:tracePt t="41812" x="5895975" y="3467100"/>
          <p14:tracePt t="41820" x="5921375" y="3503613"/>
          <p14:tracePt t="41829" x="5932488" y="3567113"/>
          <p14:tracePt t="41834" x="5957888" y="3629025"/>
          <p14:tracePt t="41844" x="5970588" y="3667125"/>
          <p14:tracePt t="41850" x="5970588" y="3692525"/>
          <p14:tracePt t="41858" x="5995988" y="3729038"/>
          <p14:tracePt t="41866" x="6008688" y="3754438"/>
          <p14:tracePt t="41874" x="6034088" y="3792538"/>
          <p14:tracePt t="41882" x="6057900" y="3829050"/>
          <p14:tracePt t="41890" x="6070600" y="3854450"/>
          <p14:tracePt t="41896" x="6083300" y="3867150"/>
          <p14:tracePt t="41904" x="6108700" y="3905250"/>
          <p14:tracePt t="41912" x="6121400" y="3916363"/>
          <p14:tracePt t="41920" x="6146800" y="3929063"/>
          <p14:tracePt t="41929" x="6157913" y="3954463"/>
          <p14:tracePt t="41936" x="6183313" y="3967163"/>
          <p14:tracePt t="41946" x="6196013" y="3992563"/>
          <p14:tracePt t="41952" x="6208713" y="4005263"/>
          <p14:tracePt t="41961" x="6246813" y="4029075"/>
          <p14:tracePt t="41966" x="6270625" y="4041775"/>
          <p14:tracePt t="41974" x="6283325" y="4067175"/>
          <p14:tracePt t="41982" x="6346825" y="4079875"/>
          <p14:tracePt t="41990" x="6383338" y="4105275"/>
          <p14:tracePt t="41998" x="6408738" y="4117975"/>
          <p14:tracePt t="42006" x="6446838" y="4129088"/>
          <p14:tracePt t="42014" x="6496050" y="4154488"/>
          <p14:tracePt t="42022" x="6534150" y="4179888"/>
          <p14:tracePt t="42028" x="6572250" y="4192588"/>
          <p14:tracePt t="42036" x="6621463" y="4192588"/>
          <p14:tracePt t="42045" x="6696075" y="4205288"/>
          <p14:tracePt t="42052" x="6734175" y="4205288"/>
          <p14:tracePt t="42061" x="6746875" y="4205288"/>
          <p14:tracePt t="42068" x="6772275" y="4205288"/>
          <p14:tracePt t="42078" x="6808788" y="4205288"/>
          <p14:tracePt t="42084" x="6834188" y="4205288"/>
          <p14:tracePt t="42094" x="6872288" y="4217988"/>
          <p14:tracePt t="42098" x="6897688" y="4230688"/>
          <p14:tracePt t="42106" x="6910388" y="4241800"/>
          <p14:tracePt t="42114" x="6934200" y="4254500"/>
          <p14:tracePt t="42122" x="6972300" y="4267200"/>
          <p14:tracePt t="42130" x="6985000" y="4292600"/>
          <p14:tracePt t="42138" x="7034213" y="4292600"/>
          <p14:tracePt t="42146" x="7072313" y="4305300"/>
          <p14:tracePt t="42154" x="7110413" y="4318000"/>
          <p14:tracePt t="42162" x="7185025" y="4341813"/>
          <p14:tracePt t="42168" x="7235825" y="4354513"/>
          <p14:tracePt t="42178" x="7297738" y="4367213"/>
          <p14:tracePt t="42184" x="7348538" y="4379913"/>
          <p14:tracePt t="42195" x="7385050" y="4379913"/>
          <p14:tracePt t="42200" x="7435850" y="4392613"/>
          <p14:tracePt t="42208" x="7472363" y="4392613"/>
          <p14:tracePt t="42216" x="7510463" y="4392613"/>
          <p14:tracePt t="42224" x="7561263" y="4392613"/>
          <p14:tracePt t="42230" x="7623175" y="4405313"/>
          <p14:tracePt t="42238" x="7685088" y="4405313"/>
          <p14:tracePt t="42246" x="7761288" y="4405313"/>
          <p14:tracePt t="42254" x="7823200" y="4405313"/>
          <p14:tracePt t="42262" x="7886700" y="4405313"/>
          <p14:tracePt t="42270" x="7961313" y="4418013"/>
          <p14:tracePt t="42278" x="7999413" y="4418013"/>
          <p14:tracePt t="42286" x="8023225" y="4418013"/>
          <p14:tracePt t="42295" x="8074025" y="4418013"/>
          <p14:tracePt t="42300" x="8135938" y="4405313"/>
          <p14:tracePt t="42308" x="8174038" y="4379913"/>
          <p14:tracePt t="42316" x="8235950" y="4354513"/>
          <p14:tracePt t="42324" x="8286750" y="4330700"/>
          <p14:tracePt t="42332" x="8361363" y="4305300"/>
          <p14:tracePt t="42340" x="8435975" y="4279900"/>
          <p14:tracePt t="42348" x="8499475" y="4254500"/>
          <p14:tracePt t="42356" x="8574088" y="4241800"/>
          <p14:tracePt t="42364" x="8650288" y="4230688"/>
          <p14:tracePt t="42370" x="8699500" y="4205288"/>
          <p14:tracePt t="42379" x="8763000" y="4192588"/>
          <p14:tracePt t="42386" x="8799513" y="4167188"/>
          <p14:tracePt t="42395" x="8812213" y="4167188"/>
          <p14:tracePt t="42402" x="8850313" y="4154488"/>
          <p14:tracePt t="42411" x="8863013" y="4129088"/>
          <p14:tracePt t="42418" x="8874125" y="4117975"/>
          <p14:tracePt t="42427" x="8899525" y="4092575"/>
          <p14:tracePt t="42432" x="8912225" y="4067175"/>
          <p14:tracePt t="42440" x="8937625" y="4029075"/>
          <p14:tracePt t="42448" x="8950325" y="4005263"/>
          <p14:tracePt t="42456" x="8975725" y="3979863"/>
          <p14:tracePt t="42464" x="8986838" y="3929063"/>
          <p14:tracePt t="42472" x="9012238" y="3905250"/>
          <p14:tracePt t="42480" x="9024938" y="3879850"/>
          <p14:tracePt t="42488" x="9050338" y="3867150"/>
          <p14:tracePt t="42496" x="9063038" y="3841750"/>
          <p14:tracePt t="42502" x="9088438" y="3829050"/>
          <p14:tracePt t="42511" x="9099550" y="3803650"/>
          <p14:tracePt t="42518" x="9124950" y="3792538"/>
          <p14:tracePt t="42528" x="9137650" y="3767138"/>
          <p14:tracePt t="42534" x="9150350" y="3754438"/>
          <p14:tracePt t="42544" x="9163050" y="3741738"/>
          <p14:tracePt t="42550" x="9175750" y="3716338"/>
          <p14:tracePt t="42558" x="9188450" y="3703638"/>
          <p14:tracePt t="42564" x="9199563" y="3692525"/>
          <p14:tracePt t="42572" x="9212263" y="3667125"/>
          <p14:tracePt t="42581" x="9212263" y="3654425"/>
          <p14:tracePt t="42588" x="9212263" y="3641725"/>
          <p14:tracePt t="43801" x="9175750" y="3641725"/>
          <p14:tracePt t="43812" x="9150350" y="3641725"/>
          <p14:tracePt t="43818" x="9124950" y="3641725"/>
          <p14:tracePt t="43825" x="9088438" y="3629025"/>
          <p14:tracePt t="43832" x="9075738" y="3616325"/>
          <p14:tracePt t="43840" x="9063038" y="3616325"/>
          <p14:tracePt t="43848" x="9037638" y="3616325"/>
          <p14:tracePt t="43863" x="9024938" y="3616325"/>
          <p14:tracePt t="43870" x="9012238" y="3616325"/>
          <p14:tracePt t="43886" x="8986838" y="3616325"/>
          <p14:tracePt t="43895" x="8975725" y="3616325"/>
          <p14:tracePt t="43902" x="8950325" y="3603625"/>
          <p14:tracePt t="43911" x="8924925" y="3603625"/>
          <p14:tracePt t="43918" x="8886825" y="3603625"/>
          <p14:tracePt t="43924" x="8850313" y="3603625"/>
          <p14:tracePt t="43932" x="8786813" y="3603625"/>
          <p14:tracePt t="43940" x="8737600" y="3616325"/>
          <p14:tracePt t="43948" x="8699500" y="3616325"/>
          <p14:tracePt t="43956" x="8661400" y="3616325"/>
          <p14:tracePt t="43964" x="8637588" y="3616325"/>
          <p14:tracePt t="43972" x="8624888" y="3616325"/>
          <p14:tracePt t="43981" x="8599488" y="3616325"/>
          <p14:tracePt t="43988" x="8599488" y="3603625"/>
          <p14:tracePt t="43995" x="8586788" y="3603625"/>
          <p14:tracePt t="44026" x="8574088" y="3603625"/>
          <p14:tracePt t="44034" x="8561388" y="3603625"/>
          <p14:tracePt t="44048" x="8548688" y="3603625"/>
          <p14:tracePt t="44051" x="8537575" y="3603625"/>
          <p14:tracePt t="44057" x="8524875" y="3603625"/>
          <p14:tracePt t="44066" x="8499475" y="3603625"/>
          <p14:tracePt t="44073" x="8486775" y="3603625"/>
          <p14:tracePt t="44081" x="8474075" y="3590925"/>
          <p14:tracePt t="44089" x="8448675" y="3590925"/>
          <p14:tracePt t="44097" x="8435975" y="3590925"/>
          <p14:tracePt t="44105" x="8424863" y="3579813"/>
          <p14:tracePt t="44113" x="8412163" y="3579813"/>
          <p14:tracePt t="44271" x="8399463" y="3579813"/>
          <p14:tracePt t="44291" x="8386763" y="3579813"/>
          <p14:tracePt t="44373" x="8374063" y="3579813"/>
          <p14:tracePt t="44391" x="8361363" y="3567113"/>
          <p14:tracePt t="44400" x="8348663" y="3567113"/>
          <p14:tracePt t="44408" x="8335963" y="3567113"/>
          <p14:tracePt t="44415" x="8312150" y="3567113"/>
          <p14:tracePt t="44423" x="8286750" y="3567113"/>
          <p14:tracePt t="44431" x="8274050" y="3554413"/>
          <p14:tracePt t="44438" x="8261350" y="3554413"/>
          <p14:tracePt t="44447" x="8235950" y="3554413"/>
          <p14:tracePt t="44454" x="8223250" y="3554413"/>
          <p14:tracePt t="44461" x="8212138" y="3554413"/>
          <p14:tracePt t="44468" x="8199438" y="3554413"/>
          <p14:tracePt t="44477" x="8186738" y="3554413"/>
          <p14:tracePt t="44484" x="8174038" y="3554413"/>
          <p14:tracePt t="44665" x="8174038" y="35671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F57D7-D8A3-4351-8282-3F75E905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45809"/>
            <a:ext cx="9144000" cy="15647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Macrocefalia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C34FF4-62E1-4595-B1D9-C6EF4D6A7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3947050"/>
            <a:ext cx="9144000" cy="57258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2D5ABD-A0B8-4631-A75E-C295FDE68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4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3"/>
    </mc:Choice>
    <mc:Fallback>
      <p:transition spd="slow" advTm="5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89815EE-0F88-4364-B815-14A6E7ECB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2BBEB8-4077-499F-80FD-AA9827A8D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95" y="608243"/>
            <a:ext cx="3380205" cy="54450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BDF4E0-259E-4827-B071-CE88DFEF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791" y="1005303"/>
            <a:ext cx="2032490" cy="4427309"/>
          </a:xfrm>
        </p:spPr>
        <p:txBody>
          <a:bodyPr>
            <a:normAutofit/>
          </a:bodyPr>
          <a:lstStyle/>
          <a:p>
            <a:r>
              <a:rPr lang="es-CL" sz="2800">
                <a:solidFill>
                  <a:schemeClr val="bg1"/>
                </a:solidFill>
              </a:rPr>
              <a:t>Definición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3B7728-0C26-4662-B285-85C645523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5331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C367AD-9838-470A-87EF-678609CC8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70606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CF1642-4E76-4223-A010-6334380A2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236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535E9AE-3C14-4C9A-8BA5-E349F96374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517098"/>
              </p:ext>
            </p:extLst>
          </p:nvPr>
        </p:nvGraphicFramePr>
        <p:xfrm>
          <a:off x="5337175" y="1004888"/>
          <a:ext cx="5800725" cy="4427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90289B-3B97-42D7-8F96-AA80CB157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6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94"/>
    </mc:Choice>
    <mc:Fallback>
      <p:transition spd="slow" advTm="3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1" x="638175" y="4005263"/>
          <p14:tracePt t="1980" x="650875" y="4005263"/>
          <p14:tracePt t="1995" x="676275" y="4005263"/>
          <p14:tracePt t="2001" x="688975" y="4005263"/>
          <p14:tracePt t="2008" x="701675" y="4005263"/>
          <p14:tracePt t="2016" x="725488" y="4005263"/>
          <p14:tracePt t="2024" x="750888" y="3992563"/>
          <p14:tracePt t="2033" x="776288" y="3979863"/>
          <p14:tracePt t="2040" x="788988" y="3967163"/>
          <p14:tracePt t="2049" x="825500" y="3941763"/>
          <p14:tracePt t="2056" x="838200" y="3941763"/>
          <p14:tracePt t="2065" x="901700" y="3916363"/>
          <p14:tracePt t="2070" x="989013" y="3892550"/>
          <p14:tracePt t="2081" x="1127125" y="3879850"/>
          <p14:tracePt t="2087" x="1314450" y="3867150"/>
          <p14:tracePt t="2095" x="1539875" y="3854450"/>
          <p14:tracePt t="2103" x="1727200" y="3854450"/>
          <p14:tracePt t="2110" x="1890713" y="3854450"/>
          <p14:tracePt t="2119" x="2078038" y="3867150"/>
          <p14:tracePt t="2126" x="2228850" y="3879850"/>
          <p14:tracePt t="2133" x="2352675" y="3879850"/>
          <p14:tracePt t="2141" x="2452688" y="3879850"/>
          <p14:tracePt t="2149" x="2554288" y="3879850"/>
          <p14:tracePt t="2156" x="2667000" y="3905250"/>
          <p14:tracePt t="2165" x="2767013" y="3929063"/>
          <p14:tracePt t="2172" x="2854325" y="3941763"/>
          <p14:tracePt t="2181" x="2916238" y="3954463"/>
          <p14:tracePt t="2188" x="2979738" y="3967163"/>
          <p14:tracePt t="2195" x="3028950" y="3979863"/>
          <p14:tracePt t="2203" x="3079750" y="3992563"/>
          <p14:tracePt t="2210" x="3116263" y="3992563"/>
          <p14:tracePt t="2219" x="3154363" y="3992563"/>
          <p14:tracePt t="2226" x="3192463" y="3992563"/>
          <p14:tracePt t="2235" x="3216275" y="3992563"/>
          <p14:tracePt t="2242" x="3228975" y="3992563"/>
          <p14:tracePt t="2251" x="3241675" y="3992563"/>
          <p14:tracePt t="2268" x="3241675" y="4005263"/>
          <p14:tracePt t="2276" x="3254375" y="4005263"/>
          <p14:tracePt t="2285" x="3254375" y="4017963"/>
          <p14:tracePt t="2469" x="3254375" y="4029075"/>
          <p14:tracePt t="2475" x="3279775" y="4029075"/>
          <p14:tracePt t="2483" x="3317875" y="4029075"/>
          <p14:tracePt t="2491" x="3341688" y="4041775"/>
          <p14:tracePt t="2500" x="3354388" y="4041775"/>
          <p14:tracePt t="2507" x="3379788" y="4054475"/>
          <p14:tracePt t="2523" x="3392488" y="4054475"/>
          <p14:tracePt t="2532" x="3417888" y="4041775"/>
          <p14:tracePt t="2537" x="3441700" y="4029075"/>
          <p14:tracePt t="2547" x="3492500" y="4005263"/>
          <p14:tracePt t="2553" x="3554413" y="3979863"/>
          <p14:tracePt t="2561" x="3617913" y="3954463"/>
          <p14:tracePt t="2569" x="3679825" y="3941763"/>
          <p14:tracePt t="2577" x="3743325" y="3916363"/>
          <p14:tracePt t="2585" x="3779838" y="3892550"/>
          <p14:tracePt t="2593" x="3817938" y="3867150"/>
          <p14:tracePt t="2601" x="3843338" y="3854450"/>
          <p14:tracePt t="2607" x="3856038" y="3841750"/>
          <p14:tracePt t="2615" x="3867150" y="3816350"/>
          <p14:tracePt t="2623" x="3892550" y="3803650"/>
          <p14:tracePt t="2631" x="3892550" y="3792538"/>
          <p14:tracePt t="2639" x="3892550" y="3779838"/>
          <p14:tracePt t="2648" x="3917950" y="3767138"/>
          <p14:tracePt t="2664" x="3943350" y="3754438"/>
          <p14:tracePt t="2685" x="3943350" y="3741738"/>
          <p14:tracePt t="2775" x="3943350" y="3729038"/>
          <p14:tracePt t="3719" x="3943350" y="3716338"/>
          <p14:tracePt t="3728" x="3956050" y="3679825"/>
          <p14:tracePt t="3735" x="3968750" y="3654425"/>
          <p14:tracePt t="3743" x="3979863" y="3629025"/>
          <p14:tracePt t="3752" x="4005263" y="3603625"/>
          <p14:tracePt t="3760" x="4017963" y="3567113"/>
          <p14:tracePt t="3766" x="4043363" y="3529013"/>
          <p14:tracePt t="3774" x="4068763" y="3479800"/>
          <p14:tracePt t="3782" x="4092575" y="3441700"/>
          <p14:tracePt t="3790" x="4117975" y="3416300"/>
          <p14:tracePt t="3798" x="4156075" y="3390900"/>
          <p14:tracePt t="3804" x="4168775" y="3367088"/>
          <p14:tracePt t="3814" x="4192588" y="3341688"/>
          <p14:tracePt t="3821" x="4205288" y="3328988"/>
          <p14:tracePt t="3830" x="4217988" y="3303588"/>
          <p14:tracePt t="3835" x="4230688" y="3290888"/>
          <p14:tracePt t="3843" x="4243388" y="3278188"/>
          <p14:tracePt t="3851" x="4243388" y="3254375"/>
          <p14:tracePt t="3858" x="4256088" y="3254375"/>
          <p14:tracePt t="3867" x="4256088" y="3228975"/>
          <p14:tracePt t="3891" x="4268788" y="3228975"/>
          <p14:tracePt t="3913" x="4268788" y="3216275"/>
          <p14:tracePt t="4527" x="4281488" y="3203575"/>
          <p14:tracePt t="4535" x="4305300" y="3190875"/>
          <p14:tracePt t="4543" x="4318000" y="3154363"/>
          <p14:tracePt t="4552" x="4343400" y="3141663"/>
          <p14:tracePt t="4560" x="4356100" y="3128963"/>
          <p14:tracePt t="4567" x="4381500" y="3103563"/>
          <p14:tracePt t="4574" x="4418013" y="3090863"/>
          <p14:tracePt t="4580" x="4456113" y="3090863"/>
          <p14:tracePt t="4588" x="4506913" y="3065463"/>
          <p14:tracePt t="4596" x="4530725" y="3054350"/>
          <p14:tracePt t="4604" x="4556125" y="3041650"/>
          <p14:tracePt t="4613" x="4581525" y="3028950"/>
          <p14:tracePt t="4620" x="4606925" y="3003550"/>
          <p14:tracePt t="4629" x="4656138" y="2990850"/>
          <p14:tracePt t="4636" x="4719638" y="2941638"/>
          <p14:tracePt t="4646" x="4768850" y="2903538"/>
          <p14:tracePt t="4650" x="4806950" y="2890838"/>
          <p14:tracePt t="4658" x="4843463" y="2852738"/>
          <p14:tracePt t="4666" x="4868863" y="2840038"/>
          <p14:tracePt t="4674" x="4881563" y="2816225"/>
          <p14:tracePt t="4682" x="4906963" y="2803525"/>
          <p14:tracePt t="4690" x="4906963" y="2778125"/>
          <p14:tracePt t="4781" x="4919663" y="2778125"/>
          <p14:tracePt t="4831" x="4919663" y="2765425"/>
          <p14:tracePt t="4857" x="4932363" y="2765425"/>
          <p14:tracePt t="5017" x="4932363" y="2752725"/>
          <p14:tracePt t="7361" x="4843463" y="2690813"/>
          <p14:tracePt t="7369" x="4756150" y="2640013"/>
          <p14:tracePt t="7376" x="4706938" y="2616200"/>
          <p14:tracePt t="7386" x="4681538" y="2603500"/>
          <p14:tracePt t="7489" x="4694238" y="2603500"/>
          <p14:tracePt t="7523" x="4719638" y="2652713"/>
          <p14:tracePt t="7531" x="4732338" y="2665413"/>
          <p14:tracePt t="7539" x="4743450" y="2690813"/>
          <p14:tracePt t="7549" x="4756150" y="2703513"/>
          <p14:tracePt t="7556" x="4768850" y="2716213"/>
          <p14:tracePt t="7565" x="4768850" y="2740025"/>
          <p14:tracePt t="7571" x="4781550" y="2752725"/>
          <p14:tracePt t="7580" x="4794250" y="2765425"/>
          <p14:tracePt t="7584" x="4806950" y="2790825"/>
          <p14:tracePt t="7593" x="4806950" y="2803525"/>
          <p14:tracePt t="7601" x="4819650" y="2816225"/>
          <p14:tracePt t="7608" x="4819650" y="2828925"/>
          <p14:tracePt t="7617" x="4832350" y="2840038"/>
          <p14:tracePt t="7630" x="4843463" y="2852738"/>
          <p14:tracePt t="7682" x="4843463" y="2865438"/>
          <p14:tracePt t="8259" x="4832350" y="2865438"/>
          <p14:tracePt t="8265" x="4819650" y="2865438"/>
          <p14:tracePt t="8301" x="4819650" y="2852738"/>
          <p14:tracePt t="8313" x="4806950" y="2852738"/>
          <p14:tracePt t="8401" x="4794250" y="2852738"/>
        </p14:tracePtLst>
      </p14:laserTraceLst>
    </p:ext>
  </p:extLs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3978</Words>
  <Application>Microsoft Office PowerPoint</Application>
  <PresentationFormat>Panorámica</PresentationFormat>
  <Paragraphs>470</Paragraphs>
  <Slides>69</Slides>
  <Notes>10</Notes>
  <HiddenSlides>2</HiddenSlides>
  <MMClips>67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Wingdings</vt:lpstr>
      <vt:lpstr>Tema de Office</vt:lpstr>
      <vt:lpstr>Macrocefalia /Microcefalia</vt:lpstr>
      <vt:lpstr>Generalidades</vt:lpstr>
      <vt:lpstr>Generalidades</vt:lpstr>
      <vt:lpstr>Medición Circunferencia Craneana</vt:lpstr>
      <vt:lpstr>Generalidades</vt:lpstr>
      <vt:lpstr>Presentación de PowerPoint</vt:lpstr>
      <vt:lpstr>Velocidad de Crecimiento de CC</vt:lpstr>
      <vt:lpstr>Macrocefalia </vt:lpstr>
      <vt:lpstr>Definición</vt:lpstr>
      <vt:lpstr>Presentación de PowerPoint</vt:lpstr>
      <vt:lpstr>Clasificación</vt:lpstr>
      <vt:lpstr>Etiología </vt:lpstr>
      <vt:lpstr>Etiología: Aumento del volumen cerebral (Megalencefalia) </vt:lpstr>
      <vt:lpstr>Etiología: Aumento del tamaño cerebral</vt:lpstr>
      <vt:lpstr>Etiología </vt:lpstr>
      <vt:lpstr>Presentación de PowerPoint</vt:lpstr>
      <vt:lpstr>Etiología </vt:lpstr>
      <vt:lpstr>Etiología: Aumento de volumen del LCR </vt:lpstr>
      <vt:lpstr>Etiología: Aumento de volumen del LCR </vt:lpstr>
      <vt:lpstr>Etiología: Aumento de volumen del LCR</vt:lpstr>
      <vt:lpstr>Aumento del espacio subaracnoideo benigno o Hidrocefalia externa benigna</vt:lpstr>
      <vt:lpstr>Etiología</vt:lpstr>
      <vt:lpstr>Evaluación </vt:lpstr>
      <vt:lpstr>Factores que influyen la urgencia de estudios y de exámenes</vt:lpstr>
      <vt:lpstr>Evaluación </vt:lpstr>
      <vt:lpstr>Historia Clínica</vt:lpstr>
      <vt:lpstr>Examen Físico</vt:lpstr>
      <vt:lpstr>Examen Físico</vt:lpstr>
      <vt:lpstr>Examen Neurológico</vt:lpstr>
      <vt:lpstr>Hipertensión Intracraneana </vt:lpstr>
      <vt:lpstr>Hipertensión Intracraneana </vt:lpstr>
      <vt:lpstr>Neuroimagen</vt:lpstr>
      <vt:lpstr>Neuroimagen</vt:lpstr>
      <vt:lpstr>Neuroimagen</vt:lpstr>
      <vt:lpstr>Otras evaluaciones</vt:lpstr>
      <vt:lpstr>Presentación de PowerPoint</vt:lpstr>
      <vt:lpstr>Presentación de PowerPoint</vt:lpstr>
      <vt:lpstr>Presentación de PowerPoint</vt:lpstr>
      <vt:lpstr>Entonces…</vt:lpstr>
      <vt:lpstr>Manejo</vt:lpstr>
      <vt:lpstr>Microcefalia </vt:lpstr>
      <vt:lpstr>Definición</vt:lpstr>
      <vt:lpstr>Presentación de PowerPoint</vt:lpstr>
      <vt:lpstr>Clasificación</vt:lpstr>
      <vt:lpstr>Patogénesis</vt:lpstr>
      <vt:lpstr>Etiologia</vt:lpstr>
      <vt:lpstr>Etiologías </vt:lpstr>
      <vt:lpstr>Etiología: Craneosinostosis</vt:lpstr>
      <vt:lpstr>Presentación de PowerPoint</vt:lpstr>
      <vt:lpstr>Etiología: Microcefalia Aislada</vt:lpstr>
      <vt:lpstr>Etiología: Sindrómica</vt:lpstr>
      <vt:lpstr>Etiología: Anormalidades Neuroanatómicas Asociadas</vt:lpstr>
      <vt:lpstr>Etiología: Trastornos Metabólicos</vt:lpstr>
      <vt:lpstr>Etiología: Factores Ambientales</vt:lpstr>
      <vt:lpstr>Evaluación: Aproximación general </vt:lpstr>
      <vt:lpstr>Presentación de PowerPoint</vt:lpstr>
      <vt:lpstr>Historia Clínica</vt:lpstr>
      <vt:lpstr>Historia Clínica</vt:lpstr>
      <vt:lpstr>Examen Físico</vt:lpstr>
      <vt:lpstr>Examen Físico</vt:lpstr>
      <vt:lpstr>Examen Físico</vt:lpstr>
      <vt:lpstr>Estudios complementarios</vt:lpstr>
      <vt:lpstr>Neuroimagen</vt:lpstr>
      <vt:lpstr>Entonces….</vt:lpstr>
      <vt:lpstr>Manejo</vt:lpstr>
      <vt:lpstr>Resumiendo….</vt:lpstr>
      <vt:lpstr>Presentación de PowerPoint</vt:lpstr>
      <vt:lpstr>Presentación de PowerPoint</vt:lpstr>
      <vt:lpstr>Macrocefalia /Microcefalia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Macrocefalia /Microcefalia</dc:title>
  <dc:creator>Fernanda Balut</dc:creator>
  <cp:lastModifiedBy>Fernanda Balut</cp:lastModifiedBy>
  <cp:revision>14</cp:revision>
  <dcterms:created xsi:type="dcterms:W3CDTF">2020-05-17T04:39:12Z</dcterms:created>
  <dcterms:modified xsi:type="dcterms:W3CDTF">2020-05-18T02:45:11Z</dcterms:modified>
</cp:coreProperties>
</file>