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1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5" r:id="rId11"/>
    <p:sldId id="286" r:id="rId12"/>
    <p:sldId id="268" r:id="rId13"/>
    <p:sldId id="287" r:id="rId14"/>
    <p:sldId id="288" r:id="rId15"/>
    <p:sldId id="289" r:id="rId16"/>
    <p:sldId id="269" r:id="rId17"/>
    <p:sldId id="270" r:id="rId18"/>
    <p:sldId id="290" r:id="rId19"/>
    <p:sldId id="291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5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84201" autoAdjust="0"/>
  </p:normalViewPr>
  <p:slideViewPr>
    <p:cSldViewPr snapToGrid="0">
      <p:cViewPr>
        <p:scale>
          <a:sx n="60" d="100"/>
          <a:sy n="60" d="100"/>
        </p:scale>
        <p:origin x="1188" y="126"/>
      </p:cViewPr>
      <p:guideLst/>
    </p:cSldViewPr>
  </p:slideViewPr>
  <p:outlineViewPr>
    <p:cViewPr>
      <p:scale>
        <a:sx n="33" d="100"/>
        <a:sy n="33" d="100"/>
      </p:scale>
      <p:origin x="0" y="-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1DA0B0-4BFD-429A-A76F-6974E965D8F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FC3F127-04A2-42DD-9367-E318C6D5FB84}">
      <dgm:prSet phldrT="[Texto]" custT="1"/>
      <dgm:spPr/>
      <dgm:t>
        <a:bodyPr/>
        <a:lstStyle/>
        <a:p>
          <a:r>
            <a:rPr lang="es-CL" sz="1800" dirty="0" smtClean="0"/>
            <a:t>Embarazadas desde primer control prenatal hasta los 6 meses post parto en caso de LME</a:t>
          </a:r>
          <a:endParaRPr lang="es-CL" sz="1800" dirty="0"/>
        </a:p>
      </dgm:t>
    </dgm:pt>
    <dgm:pt modelId="{F2A999A8-6993-4036-8625-89F7635CBD18}" type="parTrans" cxnId="{9AE20301-BEAF-46BD-8924-4CA4560B65EE}">
      <dgm:prSet/>
      <dgm:spPr/>
      <dgm:t>
        <a:bodyPr/>
        <a:lstStyle/>
        <a:p>
          <a:endParaRPr lang="es-CL"/>
        </a:p>
      </dgm:t>
    </dgm:pt>
    <dgm:pt modelId="{C9865530-BC32-4165-A389-7ACF660A7C74}" type="sibTrans" cxnId="{9AE20301-BEAF-46BD-8924-4CA4560B65EE}">
      <dgm:prSet/>
      <dgm:spPr/>
      <dgm:t>
        <a:bodyPr/>
        <a:lstStyle/>
        <a:p>
          <a:endParaRPr lang="es-CL"/>
        </a:p>
      </dgm:t>
    </dgm:pt>
    <dgm:pt modelId="{F702B918-279C-4C2F-B7AA-4C4761D3CEAE}">
      <dgm:prSet phldrT="[Texto]" custT="1"/>
      <dgm:spPr>
        <a:solidFill>
          <a:schemeClr val="accent6"/>
        </a:solidFill>
      </dgm:spPr>
      <dgm:t>
        <a:bodyPr/>
        <a:lstStyle/>
        <a:p>
          <a:pPr algn="ctr"/>
          <a:r>
            <a:rPr lang="es-CL" sz="1600" dirty="0" smtClean="0"/>
            <a:t>1. Lactantes entre 6 y 18 meses</a:t>
          </a:r>
        </a:p>
        <a:p>
          <a:pPr algn="ctr"/>
          <a:endParaRPr lang="es-CL" sz="1600" dirty="0" smtClean="0"/>
        </a:p>
        <a:p>
          <a:pPr algn="ctr"/>
          <a:r>
            <a:rPr lang="es-CL" sz="1600" dirty="0" smtClean="0"/>
            <a:t>2. Menores de 6 meses con lactancia materna predominante o sin ella</a:t>
          </a:r>
        </a:p>
        <a:p>
          <a:pPr algn="l"/>
          <a:r>
            <a:rPr lang="es-CL" sz="1800" dirty="0" smtClean="0"/>
            <a:t>	</a:t>
          </a:r>
          <a:endParaRPr lang="es-CL" sz="1800" dirty="0"/>
        </a:p>
      </dgm:t>
    </dgm:pt>
    <dgm:pt modelId="{D9FC891F-B074-414D-BCA5-A7FB32FFD553}" type="parTrans" cxnId="{E0D6D989-FC2F-4585-985F-067A29BBA39B}">
      <dgm:prSet/>
      <dgm:spPr/>
      <dgm:t>
        <a:bodyPr/>
        <a:lstStyle/>
        <a:p>
          <a:endParaRPr lang="es-CL"/>
        </a:p>
      </dgm:t>
    </dgm:pt>
    <dgm:pt modelId="{00FAE6C5-4397-4716-9D15-1593FD4C4B08}" type="sibTrans" cxnId="{E0D6D989-FC2F-4585-985F-067A29BBA39B}">
      <dgm:prSet/>
      <dgm:spPr/>
      <dgm:t>
        <a:bodyPr/>
        <a:lstStyle/>
        <a:p>
          <a:endParaRPr lang="es-CL"/>
        </a:p>
      </dgm:t>
    </dgm:pt>
    <dgm:pt modelId="{110C71D1-774A-4A95-85D2-C46ED55BD445}">
      <dgm:prSet phldrT="[Texto]" custT="1"/>
      <dgm:spPr/>
      <dgm:t>
        <a:bodyPr/>
        <a:lstStyle/>
        <a:p>
          <a:r>
            <a:rPr lang="es-CL" sz="1800" dirty="0" smtClean="0"/>
            <a:t>Niños entre los 18 meses y los 6 años	</a:t>
          </a:r>
          <a:endParaRPr lang="es-CL" sz="1800" dirty="0"/>
        </a:p>
      </dgm:t>
    </dgm:pt>
    <dgm:pt modelId="{B357EFBC-2397-4E02-960B-1EF716C3B66D}" type="parTrans" cxnId="{E2FDBB3E-12A4-4A0A-8524-5E43A13E3735}">
      <dgm:prSet/>
      <dgm:spPr/>
      <dgm:t>
        <a:bodyPr/>
        <a:lstStyle/>
        <a:p>
          <a:endParaRPr lang="es-CL"/>
        </a:p>
      </dgm:t>
    </dgm:pt>
    <dgm:pt modelId="{E8AD7D7B-19F0-4D3A-AE6E-401D16F6036D}" type="sibTrans" cxnId="{E2FDBB3E-12A4-4A0A-8524-5E43A13E3735}">
      <dgm:prSet/>
      <dgm:spPr/>
      <dgm:t>
        <a:bodyPr/>
        <a:lstStyle/>
        <a:p>
          <a:endParaRPr lang="es-CL"/>
        </a:p>
      </dgm:t>
    </dgm:pt>
    <dgm:pt modelId="{D9739202-F769-45D2-80BC-23AD50EAEDAA}">
      <dgm:prSet custT="1"/>
      <dgm:spPr/>
      <dgm:t>
        <a:bodyPr/>
        <a:lstStyle/>
        <a:p>
          <a:r>
            <a:rPr lang="es-CL" sz="1800" dirty="0" smtClean="0"/>
            <a:t>Niños desnutridos o en riesgo de desnutrir, desde los 6  meses hasta los 6 años</a:t>
          </a:r>
          <a:endParaRPr lang="es-CL" sz="1800" dirty="0"/>
        </a:p>
      </dgm:t>
    </dgm:pt>
    <dgm:pt modelId="{819C4894-ADF1-49DF-8507-85343E869F94}" type="parTrans" cxnId="{0120CAF2-DA52-4720-93B5-7190328BADC4}">
      <dgm:prSet/>
      <dgm:spPr/>
      <dgm:t>
        <a:bodyPr/>
        <a:lstStyle/>
        <a:p>
          <a:endParaRPr lang="es-CL"/>
        </a:p>
      </dgm:t>
    </dgm:pt>
    <dgm:pt modelId="{CB1E8C07-E4C5-427F-A9D6-023854437F01}" type="sibTrans" cxnId="{0120CAF2-DA52-4720-93B5-7190328BADC4}">
      <dgm:prSet/>
      <dgm:spPr/>
      <dgm:t>
        <a:bodyPr/>
        <a:lstStyle/>
        <a:p>
          <a:endParaRPr lang="es-CL"/>
        </a:p>
      </dgm:t>
    </dgm:pt>
    <dgm:pt modelId="{90596A97-20DD-48DF-B8E6-350D5D18C5ED}" type="pres">
      <dgm:prSet presAssocID="{7D1DA0B0-4BFD-429A-A76F-6974E965D8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C2426F1-7412-4F0E-942F-AE1DBFA822ED}" type="pres">
      <dgm:prSet presAssocID="{7D1DA0B0-4BFD-429A-A76F-6974E965D8FE}" presName="bkgdShp" presStyleLbl="alignAccFollowNode1" presStyleIdx="0" presStyleCnt="1" custLinFactNeighborX="-13927" custLinFactNeighborY="-6763"/>
      <dgm:spPr/>
    </dgm:pt>
    <dgm:pt modelId="{C247A4F5-F910-4D31-ACD0-9E15AF622DE1}" type="pres">
      <dgm:prSet presAssocID="{7D1DA0B0-4BFD-429A-A76F-6974E965D8FE}" presName="linComp" presStyleCnt="0"/>
      <dgm:spPr/>
    </dgm:pt>
    <dgm:pt modelId="{C72A7894-F451-449F-8742-AC314D9E13F3}" type="pres">
      <dgm:prSet presAssocID="{DFC3F127-04A2-42DD-9367-E318C6D5FB84}" presName="compNode" presStyleCnt="0"/>
      <dgm:spPr/>
    </dgm:pt>
    <dgm:pt modelId="{05E0FD0D-FF18-49A5-915F-632D1625CC72}" type="pres">
      <dgm:prSet presAssocID="{DFC3F127-04A2-42DD-9367-E318C6D5FB8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F0B44E-21D2-43FF-8DC9-FF5805B61287}" type="pres">
      <dgm:prSet presAssocID="{DFC3F127-04A2-42DD-9367-E318C6D5FB84}" presName="invisiNode" presStyleLbl="node1" presStyleIdx="0" presStyleCnt="4"/>
      <dgm:spPr/>
    </dgm:pt>
    <dgm:pt modelId="{C8B3B9EE-2EC6-4EF4-9E48-CEF4255F38F5}" type="pres">
      <dgm:prSet presAssocID="{DFC3F127-04A2-42DD-9367-E318C6D5FB84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774D5D56-D2C5-4F5A-90EC-05AA477E983E}" type="pres">
      <dgm:prSet presAssocID="{C9865530-BC32-4165-A389-7ACF660A7C7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343B7E28-6440-49B5-9873-00EA745DE554}" type="pres">
      <dgm:prSet presAssocID="{F702B918-279C-4C2F-B7AA-4C4761D3CEAE}" presName="compNode" presStyleCnt="0"/>
      <dgm:spPr/>
    </dgm:pt>
    <dgm:pt modelId="{3DA0CA6C-AE6B-4B3B-BDC3-BA41F0BD0332}" type="pres">
      <dgm:prSet presAssocID="{F702B918-279C-4C2F-B7AA-4C4761D3CEA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37C9993-C58B-42D0-8105-B9F542A10BEF}" type="pres">
      <dgm:prSet presAssocID="{F702B918-279C-4C2F-B7AA-4C4761D3CEAE}" presName="invisiNode" presStyleLbl="node1" presStyleIdx="1" presStyleCnt="4"/>
      <dgm:spPr/>
    </dgm:pt>
    <dgm:pt modelId="{67E75DB5-0D3F-43E2-BC14-B4ADA11C7A96}" type="pres">
      <dgm:prSet presAssocID="{F702B918-279C-4C2F-B7AA-4C4761D3CEAE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1395882-6747-4FE5-A634-A40C605FA9EA}" type="pres">
      <dgm:prSet presAssocID="{00FAE6C5-4397-4716-9D15-1593FD4C4B08}" presName="sibTrans" presStyleLbl="sibTrans2D1" presStyleIdx="0" presStyleCnt="0"/>
      <dgm:spPr/>
      <dgm:t>
        <a:bodyPr/>
        <a:lstStyle/>
        <a:p>
          <a:endParaRPr lang="es-CL"/>
        </a:p>
      </dgm:t>
    </dgm:pt>
    <dgm:pt modelId="{C2A9B102-26AC-4A58-BFD1-0BF58B594E47}" type="pres">
      <dgm:prSet presAssocID="{110C71D1-774A-4A95-85D2-C46ED55BD445}" presName="compNode" presStyleCnt="0"/>
      <dgm:spPr/>
    </dgm:pt>
    <dgm:pt modelId="{4EA12613-33FA-4E50-A444-E1CD9CC89AD8}" type="pres">
      <dgm:prSet presAssocID="{110C71D1-774A-4A95-85D2-C46ED55BD4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483717E-C9C1-4328-85E6-FEEB0D822689}" type="pres">
      <dgm:prSet presAssocID="{110C71D1-774A-4A95-85D2-C46ED55BD445}" presName="invisiNode" presStyleLbl="node1" presStyleIdx="2" presStyleCnt="4"/>
      <dgm:spPr/>
    </dgm:pt>
    <dgm:pt modelId="{3944B209-8C08-4999-A29C-AA51278818ED}" type="pres">
      <dgm:prSet presAssocID="{110C71D1-774A-4A95-85D2-C46ED55BD445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6E23DEB-ACD5-46F4-BAEA-44DD19BC55B2}" type="pres">
      <dgm:prSet presAssocID="{E8AD7D7B-19F0-4D3A-AE6E-401D16F6036D}" presName="sibTrans" presStyleLbl="sibTrans2D1" presStyleIdx="0" presStyleCnt="0"/>
      <dgm:spPr/>
      <dgm:t>
        <a:bodyPr/>
        <a:lstStyle/>
        <a:p>
          <a:endParaRPr lang="es-CL"/>
        </a:p>
      </dgm:t>
    </dgm:pt>
    <dgm:pt modelId="{70AADB70-55B3-4D4A-B038-94062F412EB9}" type="pres">
      <dgm:prSet presAssocID="{D9739202-F769-45D2-80BC-23AD50EAEDAA}" presName="compNode" presStyleCnt="0"/>
      <dgm:spPr/>
    </dgm:pt>
    <dgm:pt modelId="{A340C11C-953B-461C-A546-3900A8B65F4F}" type="pres">
      <dgm:prSet presAssocID="{D9739202-F769-45D2-80BC-23AD50EAED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72E983-3EF7-4177-B0C5-E3D55755F3C7}" type="pres">
      <dgm:prSet presAssocID="{D9739202-F769-45D2-80BC-23AD50EAEDAA}" presName="invisiNode" presStyleLbl="node1" presStyleIdx="3" presStyleCnt="4"/>
      <dgm:spPr/>
    </dgm:pt>
    <dgm:pt modelId="{6704ADFD-417D-440E-BF31-70C5C1C37C33}" type="pres">
      <dgm:prSet presAssocID="{D9739202-F769-45D2-80BC-23AD50EAEDAA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0120CAF2-DA52-4720-93B5-7190328BADC4}" srcId="{7D1DA0B0-4BFD-429A-A76F-6974E965D8FE}" destId="{D9739202-F769-45D2-80BC-23AD50EAEDAA}" srcOrd="3" destOrd="0" parTransId="{819C4894-ADF1-49DF-8507-85343E869F94}" sibTransId="{CB1E8C07-E4C5-427F-A9D6-023854437F01}"/>
    <dgm:cxn modelId="{1F59C7D6-AC4D-46C9-8E62-208D07252484}" type="presOf" srcId="{C9865530-BC32-4165-A389-7ACF660A7C74}" destId="{774D5D56-D2C5-4F5A-90EC-05AA477E983E}" srcOrd="0" destOrd="0" presId="urn:microsoft.com/office/officeart/2005/8/layout/pList2"/>
    <dgm:cxn modelId="{E2FDBB3E-12A4-4A0A-8524-5E43A13E3735}" srcId="{7D1DA0B0-4BFD-429A-A76F-6974E965D8FE}" destId="{110C71D1-774A-4A95-85D2-C46ED55BD445}" srcOrd="2" destOrd="0" parTransId="{B357EFBC-2397-4E02-960B-1EF716C3B66D}" sibTransId="{E8AD7D7B-19F0-4D3A-AE6E-401D16F6036D}"/>
    <dgm:cxn modelId="{9AE20301-BEAF-46BD-8924-4CA4560B65EE}" srcId="{7D1DA0B0-4BFD-429A-A76F-6974E965D8FE}" destId="{DFC3F127-04A2-42DD-9367-E318C6D5FB84}" srcOrd="0" destOrd="0" parTransId="{F2A999A8-6993-4036-8625-89F7635CBD18}" sibTransId="{C9865530-BC32-4165-A389-7ACF660A7C74}"/>
    <dgm:cxn modelId="{E0D6D989-FC2F-4585-985F-067A29BBA39B}" srcId="{7D1DA0B0-4BFD-429A-A76F-6974E965D8FE}" destId="{F702B918-279C-4C2F-B7AA-4C4761D3CEAE}" srcOrd="1" destOrd="0" parTransId="{D9FC891F-B074-414D-BCA5-A7FB32FFD553}" sibTransId="{00FAE6C5-4397-4716-9D15-1593FD4C4B08}"/>
    <dgm:cxn modelId="{9D443C56-0C30-4955-A7D1-C90B4ABBCAF8}" type="presOf" srcId="{D9739202-F769-45D2-80BC-23AD50EAEDAA}" destId="{A340C11C-953B-461C-A546-3900A8B65F4F}" srcOrd="0" destOrd="0" presId="urn:microsoft.com/office/officeart/2005/8/layout/pList2"/>
    <dgm:cxn modelId="{034A5963-2285-4DC6-A525-71D316360484}" type="presOf" srcId="{7D1DA0B0-4BFD-429A-A76F-6974E965D8FE}" destId="{90596A97-20DD-48DF-B8E6-350D5D18C5ED}" srcOrd="0" destOrd="0" presId="urn:microsoft.com/office/officeart/2005/8/layout/pList2"/>
    <dgm:cxn modelId="{A227F2E6-227C-43A1-9244-7AF06D73B4BB}" type="presOf" srcId="{00FAE6C5-4397-4716-9D15-1593FD4C4B08}" destId="{B1395882-6747-4FE5-A634-A40C605FA9EA}" srcOrd="0" destOrd="0" presId="urn:microsoft.com/office/officeart/2005/8/layout/pList2"/>
    <dgm:cxn modelId="{CF085ECF-BC68-40EA-922C-734306E93FC8}" type="presOf" srcId="{E8AD7D7B-19F0-4D3A-AE6E-401D16F6036D}" destId="{06E23DEB-ACD5-46F4-BAEA-44DD19BC55B2}" srcOrd="0" destOrd="0" presId="urn:microsoft.com/office/officeart/2005/8/layout/pList2"/>
    <dgm:cxn modelId="{9C1F4A90-5339-4E6D-A00C-7D1EE5C9A5E3}" type="presOf" srcId="{110C71D1-774A-4A95-85D2-C46ED55BD445}" destId="{4EA12613-33FA-4E50-A444-E1CD9CC89AD8}" srcOrd="0" destOrd="0" presId="urn:microsoft.com/office/officeart/2005/8/layout/pList2"/>
    <dgm:cxn modelId="{15A22816-3F15-486B-8613-74C4B61FB9AB}" type="presOf" srcId="{F702B918-279C-4C2F-B7AA-4C4761D3CEAE}" destId="{3DA0CA6C-AE6B-4B3B-BDC3-BA41F0BD0332}" srcOrd="0" destOrd="0" presId="urn:microsoft.com/office/officeart/2005/8/layout/pList2"/>
    <dgm:cxn modelId="{FDAE9E5D-011E-46D3-92AB-BBA7E26DA1F6}" type="presOf" srcId="{DFC3F127-04A2-42DD-9367-E318C6D5FB84}" destId="{05E0FD0D-FF18-49A5-915F-632D1625CC72}" srcOrd="0" destOrd="0" presId="urn:microsoft.com/office/officeart/2005/8/layout/pList2"/>
    <dgm:cxn modelId="{58F34A58-EB64-47F8-A5D3-DF7798B75BC0}" type="presParOf" srcId="{90596A97-20DD-48DF-B8E6-350D5D18C5ED}" destId="{EC2426F1-7412-4F0E-942F-AE1DBFA822ED}" srcOrd="0" destOrd="0" presId="urn:microsoft.com/office/officeart/2005/8/layout/pList2"/>
    <dgm:cxn modelId="{EE973469-7752-42AF-B186-A779492706B4}" type="presParOf" srcId="{90596A97-20DD-48DF-B8E6-350D5D18C5ED}" destId="{C247A4F5-F910-4D31-ACD0-9E15AF622DE1}" srcOrd="1" destOrd="0" presId="urn:microsoft.com/office/officeart/2005/8/layout/pList2"/>
    <dgm:cxn modelId="{82A75BB7-7668-4815-B3D9-C59BE3D08D98}" type="presParOf" srcId="{C247A4F5-F910-4D31-ACD0-9E15AF622DE1}" destId="{C72A7894-F451-449F-8742-AC314D9E13F3}" srcOrd="0" destOrd="0" presId="urn:microsoft.com/office/officeart/2005/8/layout/pList2"/>
    <dgm:cxn modelId="{29C2D875-DE9E-4CE5-9669-49EF63D428E9}" type="presParOf" srcId="{C72A7894-F451-449F-8742-AC314D9E13F3}" destId="{05E0FD0D-FF18-49A5-915F-632D1625CC72}" srcOrd="0" destOrd="0" presId="urn:microsoft.com/office/officeart/2005/8/layout/pList2"/>
    <dgm:cxn modelId="{86C1CDE3-470E-4F6E-A4AC-CE78194E339E}" type="presParOf" srcId="{C72A7894-F451-449F-8742-AC314D9E13F3}" destId="{CDF0B44E-21D2-43FF-8DC9-FF5805B61287}" srcOrd="1" destOrd="0" presId="urn:microsoft.com/office/officeart/2005/8/layout/pList2"/>
    <dgm:cxn modelId="{B50CE4DF-A731-49D8-9C12-9E683C2F3FB1}" type="presParOf" srcId="{C72A7894-F451-449F-8742-AC314D9E13F3}" destId="{C8B3B9EE-2EC6-4EF4-9E48-CEF4255F38F5}" srcOrd="2" destOrd="0" presId="urn:microsoft.com/office/officeart/2005/8/layout/pList2"/>
    <dgm:cxn modelId="{0EE9ED21-1264-42C1-9634-A98B963D5B59}" type="presParOf" srcId="{C247A4F5-F910-4D31-ACD0-9E15AF622DE1}" destId="{774D5D56-D2C5-4F5A-90EC-05AA477E983E}" srcOrd="1" destOrd="0" presId="urn:microsoft.com/office/officeart/2005/8/layout/pList2"/>
    <dgm:cxn modelId="{BA9CDCC4-54C7-415C-ACE7-229DDBB28BF7}" type="presParOf" srcId="{C247A4F5-F910-4D31-ACD0-9E15AF622DE1}" destId="{343B7E28-6440-49B5-9873-00EA745DE554}" srcOrd="2" destOrd="0" presId="urn:microsoft.com/office/officeart/2005/8/layout/pList2"/>
    <dgm:cxn modelId="{BB5B07E3-7AA2-48B7-89B2-9A30F7526428}" type="presParOf" srcId="{343B7E28-6440-49B5-9873-00EA745DE554}" destId="{3DA0CA6C-AE6B-4B3B-BDC3-BA41F0BD0332}" srcOrd="0" destOrd="0" presId="urn:microsoft.com/office/officeart/2005/8/layout/pList2"/>
    <dgm:cxn modelId="{BD67215E-02DD-4298-AAC7-6640545548BE}" type="presParOf" srcId="{343B7E28-6440-49B5-9873-00EA745DE554}" destId="{637C9993-C58B-42D0-8105-B9F542A10BEF}" srcOrd="1" destOrd="0" presId="urn:microsoft.com/office/officeart/2005/8/layout/pList2"/>
    <dgm:cxn modelId="{7E4AA172-07C8-49C7-AF99-89585A599E24}" type="presParOf" srcId="{343B7E28-6440-49B5-9873-00EA745DE554}" destId="{67E75DB5-0D3F-43E2-BC14-B4ADA11C7A96}" srcOrd="2" destOrd="0" presId="urn:microsoft.com/office/officeart/2005/8/layout/pList2"/>
    <dgm:cxn modelId="{F2CA4241-81FD-4A27-9595-F2AB5610D3E3}" type="presParOf" srcId="{C247A4F5-F910-4D31-ACD0-9E15AF622DE1}" destId="{B1395882-6747-4FE5-A634-A40C605FA9EA}" srcOrd="3" destOrd="0" presId="urn:microsoft.com/office/officeart/2005/8/layout/pList2"/>
    <dgm:cxn modelId="{B99A85D0-C011-419C-B664-8EFFD2FDB55A}" type="presParOf" srcId="{C247A4F5-F910-4D31-ACD0-9E15AF622DE1}" destId="{C2A9B102-26AC-4A58-BFD1-0BF58B594E47}" srcOrd="4" destOrd="0" presId="urn:microsoft.com/office/officeart/2005/8/layout/pList2"/>
    <dgm:cxn modelId="{D1006DEC-992C-47D6-BE9E-677A28678E21}" type="presParOf" srcId="{C2A9B102-26AC-4A58-BFD1-0BF58B594E47}" destId="{4EA12613-33FA-4E50-A444-E1CD9CC89AD8}" srcOrd="0" destOrd="0" presId="urn:microsoft.com/office/officeart/2005/8/layout/pList2"/>
    <dgm:cxn modelId="{69417B13-8258-47F7-95E0-F560160C2A5B}" type="presParOf" srcId="{C2A9B102-26AC-4A58-BFD1-0BF58B594E47}" destId="{0483717E-C9C1-4328-85E6-FEEB0D822689}" srcOrd="1" destOrd="0" presId="urn:microsoft.com/office/officeart/2005/8/layout/pList2"/>
    <dgm:cxn modelId="{12DCC0F0-1845-4D53-B676-233D2A1D56AD}" type="presParOf" srcId="{C2A9B102-26AC-4A58-BFD1-0BF58B594E47}" destId="{3944B209-8C08-4999-A29C-AA51278818ED}" srcOrd="2" destOrd="0" presId="urn:microsoft.com/office/officeart/2005/8/layout/pList2"/>
    <dgm:cxn modelId="{B74DFEF4-4066-4117-BAED-DB36B42E9902}" type="presParOf" srcId="{C247A4F5-F910-4D31-ACD0-9E15AF622DE1}" destId="{06E23DEB-ACD5-46F4-BAEA-44DD19BC55B2}" srcOrd="5" destOrd="0" presId="urn:microsoft.com/office/officeart/2005/8/layout/pList2"/>
    <dgm:cxn modelId="{782E1218-C1CB-41B5-A3AC-611427F66B79}" type="presParOf" srcId="{C247A4F5-F910-4D31-ACD0-9E15AF622DE1}" destId="{70AADB70-55B3-4D4A-B038-94062F412EB9}" srcOrd="6" destOrd="0" presId="urn:microsoft.com/office/officeart/2005/8/layout/pList2"/>
    <dgm:cxn modelId="{6F95C855-E0AD-4A32-9E67-7A19C7817049}" type="presParOf" srcId="{70AADB70-55B3-4D4A-B038-94062F412EB9}" destId="{A340C11C-953B-461C-A546-3900A8B65F4F}" srcOrd="0" destOrd="0" presId="urn:microsoft.com/office/officeart/2005/8/layout/pList2"/>
    <dgm:cxn modelId="{67A34A06-D23C-4C1F-901F-7E6BED3E72A0}" type="presParOf" srcId="{70AADB70-55B3-4D4A-B038-94062F412EB9}" destId="{7772E983-3EF7-4177-B0C5-E3D55755F3C7}" srcOrd="1" destOrd="0" presId="urn:microsoft.com/office/officeart/2005/8/layout/pList2"/>
    <dgm:cxn modelId="{1A58798B-F2B8-4871-B741-219B3ED29979}" type="presParOf" srcId="{70AADB70-55B3-4D4A-B038-94062F412EB9}" destId="{6704ADFD-417D-440E-BF31-70C5C1C37C33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138409-FEF2-4233-B2C4-FD8F1143385E}" type="doc">
      <dgm:prSet loTypeId="urn:microsoft.com/office/officeart/2005/8/layout/radial6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E4EDB7-DB41-4C68-A1A9-560C17EC39E0}">
      <dgm:prSet phldrT="[Texto]"/>
      <dgm:spPr/>
      <dgm:t>
        <a:bodyPr/>
        <a:lstStyle/>
        <a:p>
          <a:r>
            <a:rPr lang="es-CL" dirty="0" smtClean="0"/>
            <a:t>Beneficios LME</a:t>
          </a:r>
          <a:endParaRPr lang="es-ES" dirty="0"/>
        </a:p>
      </dgm:t>
    </dgm:pt>
    <dgm:pt modelId="{6917688A-527D-41AC-B1B7-5E2618211BD3}" type="parTrans" cxnId="{C61633AF-4F45-4AB2-98BD-63B5590F69DB}">
      <dgm:prSet/>
      <dgm:spPr/>
      <dgm:t>
        <a:bodyPr/>
        <a:lstStyle/>
        <a:p>
          <a:endParaRPr lang="es-ES"/>
        </a:p>
      </dgm:t>
    </dgm:pt>
    <dgm:pt modelId="{45CF9C4B-1182-4440-9B84-5C6602CAFDA0}" type="sibTrans" cxnId="{C61633AF-4F45-4AB2-98BD-63B5590F69DB}">
      <dgm:prSet/>
      <dgm:spPr/>
      <dgm:t>
        <a:bodyPr/>
        <a:lstStyle/>
        <a:p>
          <a:endParaRPr lang="es-ES"/>
        </a:p>
      </dgm:t>
    </dgm:pt>
    <dgm:pt modelId="{33F502B7-606D-4196-B1B0-306433FC9458}">
      <dgm:prSet phldrT="[Texto]"/>
      <dgm:spPr/>
      <dgm:t>
        <a:bodyPr/>
        <a:lstStyle/>
        <a:p>
          <a:r>
            <a:rPr lang="es-CL" dirty="0" smtClean="0"/>
            <a:t>Para la madre</a:t>
          </a:r>
          <a:endParaRPr lang="es-ES" dirty="0"/>
        </a:p>
      </dgm:t>
    </dgm:pt>
    <dgm:pt modelId="{ADC6E87C-2620-477F-8797-C2786E68F28C}" type="parTrans" cxnId="{B8AD890C-3549-47E4-A796-962088118B53}">
      <dgm:prSet/>
      <dgm:spPr/>
      <dgm:t>
        <a:bodyPr/>
        <a:lstStyle/>
        <a:p>
          <a:endParaRPr lang="es-ES"/>
        </a:p>
      </dgm:t>
    </dgm:pt>
    <dgm:pt modelId="{16879849-AB47-40C8-8CD1-D422B48031E0}" type="sibTrans" cxnId="{B8AD890C-3549-47E4-A796-962088118B53}">
      <dgm:prSet/>
      <dgm:spPr/>
      <dgm:t>
        <a:bodyPr/>
        <a:lstStyle/>
        <a:p>
          <a:endParaRPr lang="es-ES"/>
        </a:p>
      </dgm:t>
    </dgm:pt>
    <dgm:pt modelId="{E890C3F4-5096-4540-822A-C5FE0F6BA794}">
      <dgm:prSet phldrT="[Texto]"/>
      <dgm:spPr/>
      <dgm:t>
        <a:bodyPr/>
        <a:lstStyle/>
        <a:p>
          <a:r>
            <a:rPr lang="es-CL" dirty="0" smtClean="0"/>
            <a:t>Para el/la </a:t>
          </a:r>
          <a:r>
            <a:rPr lang="es-CL" dirty="0" err="1" smtClean="0"/>
            <a:t>niñ@</a:t>
          </a:r>
          <a:endParaRPr lang="es-ES" dirty="0"/>
        </a:p>
      </dgm:t>
    </dgm:pt>
    <dgm:pt modelId="{45331204-B305-4589-B4AF-AABA06C35297}" type="parTrans" cxnId="{B0598A1F-1D9B-47FF-988B-AC0EEDAB119B}">
      <dgm:prSet/>
      <dgm:spPr/>
      <dgm:t>
        <a:bodyPr/>
        <a:lstStyle/>
        <a:p>
          <a:endParaRPr lang="es-ES"/>
        </a:p>
      </dgm:t>
    </dgm:pt>
    <dgm:pt modelId="{CED086C2-232F-4351-8717-0B39ABEF7A4A}" type="sibTrans" cxnId="{B0598A1F-1D9B-47FF-988B-AC0EEDAB119B}">
      <dgm:prSet/>
      <dgm:spPr/>
      <dgm:t>
        <a:bodyPr/>
        <a:lstStyle/>
        <a:p>
          <a:endParaRPr lang="es-ES"/>
        </a:p>
      </dgm:t>
    </dgm:pt>
    <dgm:pt modelId="{1C62D3C0-1AE4-4C15-95EE-492D7DC969C3}">
      <dgm:prSet phldrT="[Texto]"/>
      <dgm:spPr/>
      <dgm:t>
        <a:bodyPr/>
        <a:lstStyle/>
        <a:p>
          <a:r>
            <a:rPr lang="es-CL" dirty="0" smtClean="0"/>
            <a:t>Para la familia</a:t>
          </a:r>
          <a:endParaRPr lang="es-ES" dirty="0"/>
        </a:p>
      </dgm:t>
    </dgm:pt>
    <dgm:pt modelId="{476C5A2E-1ECE-4D7E-B68C-CED6630E3961}" type="parTrans" cxnId="{5A2DA82E-DC6B-475F-BB1A-371246DA551D}">
      <dgm:prSet/>
      <dgm:spPr/>
      <dgm:t>
        <a:bodyPr/>
        <a:lstStyle/>
        <a:p>
          <a:endParaRPr lang="es-ES"/>
        </a:p>
      </dgm:t>
    </dgm:pt>
    <dgm:pt modelId="{B003416C-3BC3-4257-8911-5A2CB582A0A1}" type="sibTrans" cxnId="{5A2DA82E-DC6B-475F-BB1A-371246DA551D}">
      <dgm:prSet/>
      <dgm:spPr/>
      <dgm:t>
        <a:bodyPr/>
        <a:lstStyle/>
        <a:p>
          <a:endParaRPr lang="es-ES"/>
        </a:p>
      </dgm:t>
    </dgm:pt>
    <dgm:pt modelId="{A9DA2C7E-722B-4FF5-93BB-4A31F9986A97}">
      <dgm:prSet phldrT="[Texto]"/>
      <dgm:spPr/>
      <dgm:t>
        <a:bodyPr/>
        <a:lstStyle/>
        <a:p>
          <a:r>
            <a:rPr lang="es-CL" dirty="0" smtClean="0"/>
            <a:t>Para la sociedad</a:t>
          </a:r>
          <a:endParaRPr lang="es-ES" dirty="0"/>
        </a:p>
      </dgm:t>
    </dgm:pt>
    <dgm:pt modelId="{7445069D-032B-4CF9-A8C5-52219DA46E0A}" type="parTrans" cxnId="{4D083A45-ABAC-4946-8FD2-15B977518F65}">
      <dgm:prSet/>
      <dgm:spPr/>
      <dgm:t>
        <a:bodyPr/>
        <a:lstStyle/>
        <a:p>
          <a:endParaRPr lang="es-ES"/>
        </a:p>
      </dgm:t>
    </dgm:pt>
    <dgm:pt modelId="{8648F9EA-2B82-42BC-BB0F-D39F6F00FF26}" type="sibTrans" cxnId="{4D083A45-ABAC-4946-8FD2-15B977518F65}">
      <dgm:prSet/>
      <dgm:spPr/>
      <dgm:t>
        <a:bodyPr/>
        <a:lstStyle/>
        <a:p>
          <a:endParaRPr lang="es-ES"/>
        </a:p>
      </dgm:t>
    </dgm:pt>
    <dgm:pt modelId="{45DB59C1-8EE2-4DE8-8019-807E4C2A4EA7}" type="pres">
      <dgm:prSet presAssocID="{41138409-FEF2-4233-B2C4-FD8F1143385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9E8658-17D9-46BB-9789-98AE0B8A6293}" type="pres">
      <dgm:prSet presAssocID="{78E4EDB7-DB41-4C68-A1A9-560C17EC39E0}" presName="centerShape" presStyleLbl="node0" presStyleIdx="0" presStyleCnt="1"/>
      <dgm:spPr/>
      <dgm:t>
        <a:bodyPr/>
        <a:lstStyle/>
        <a:p>
          <a:endParaRPr lang="es-ES"/>
        </a:p>
      </dgm:t>
    </dgm:pt>
    <dgm:pt modelId="{95D0F245-7220-4736-B9EC-54ADE124F24E}" type="pres">
      <dgm:prSet presAssocID="{33F502B7-606D-4196-B1B0-306433FC945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9FE8D4-B09D-410A-A8D1-7DEC4B2E2449}" type="pres">
      <dgm:prSet presAssocID="{33F502B7-606D-4196-B1B0-306433FC9458}" presName="dummy" presStyleCnt="0"/>
      <dgm:spPr/>
    </dgm:pt>
    <dgm:pt modelId="{A2212EF8-5058-4B30-A6A8-7E73B5822CE6}" type="pres">
      <dgm:prSet presAssocID="{16879849-AB47-40C8-8CD1-D422B48031E0}" presName="sibTrans" presStyleLbl="sibTrans2D1" presStyleIdx="0" presStyleCnt="4"/>
      <dgm:spPr/>
      <dgm:t>
        <a:bodyPr/>
        <a:lstStyle/>
        <a:p>
          <a:endParaRPr lang="es-ES"/>
        </a:p>
      </dgm:t>
    </dgm:pt>
    <dgm:pt modelId="{BAA40333-7162-48BE-A1FB-E6C88279AEA2}" type="pres">
      <dgm:prSet presAssocID="{E890C3F4-5096-4540-822A-C5FE0F6BA7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07753B-0CBC-4532-9E0E-2A67733C080E}" type="pres">
      <dgm:prSet presAssocID="{E890C3F4-5096-4540-822A-C5FE0F6BA794}" presName="dummy" presStyleCnt="0"/>
      <dgm:spPr/>
    </dgm:pt>
    <dgm:pt modelId="{E61BE4F1-6A63-4657-B392-505BDB88501B}" type="pres">
      <dgm:prSet presAssocID="{CED086C2-232F-4351-8717-0B39ABEF7A4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4F246BBC-6B64-4496-A662-8681DD351CF4}" type="pres">
      <dgm:prSet presAssocID="{1C62D3C0-1AE4-4C15-95EE-492D7DC969C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2EA51-61E9-4D97-A37F-61B9F27AD7EA}" type="pres">
      <dgm:prSet presAssocID="{1C62D3C0-1AE4-4C15-95EE-492D7DC969C3}" presName="dummy" presStyleCnt="0"/>
      <dgm:spPr/>
    </dgm:pt>
    <dgm:pt modelId="{D4CF9594-04AB-4F45-B14E-D09477CB158D}" type="pres">
      <dgm:prSet presAssocID="{B003416C-3BC3-4257-8911-5A2CB582A0A1}" presName="sibTrans" presStyleLbl="sibTrans2D1" presStyleIdx="2" presStyleCnt="4"/>
      <dgm:spPr/>
      <dgm:t>
        <a:bodyPr/>
        <a:lstStyle/>
        <a:p>
          <a:endParaRPr lang="es-ES"/>
        </a:p>
      </dgm:t>
    </dgm:pt>
    <dgm:pt modelId="{CD9A7359-3CED-42ED-8AA0-0716D58EF62F}" type="pres">
      <dgm:prSet presAssocID="{A9DA2C7E-722B-4FF5-93BB-4A31F9986A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3CAE45-D02F-4D4A-A5E3-E533ECF8C22F}" type="pres">
      <dgm:prSet presAssocID="{A9DA2C7E-722B-4FF5-93BB-4A31F9986A97}" presName="dummy" presStyleCnt="0"/>
      <dgm:spPr/>
    </dgm:pt>
    <dgm:pt modelId="{8F1548B8-8453-4643-9655-CB7E0A80B604}" type="pres">
      <dgm:prSet presAssocID="{8648F9EA-2B82-42BC-BB0F-D39F6F00FF26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C3916BC8-89AC-4E58-81F9-53897E2EE80B}" type="presOf" srcId="{A9DA2C7E-722B-4FF5-93BB-4A31F9986A97}" destId="{CD9A7359-3CED-42ED-8AA0-0716D58EF62F}" srcOrd="0" destOrd="0" presId="urn:microsoft.com/office/officeart/2005/8/layout/radial6"/>
    <dgm:cxn modelId="{86639C4B-EE07-4FA2-A175-1811D32F9D07}" type="presOf" srcId="{78E4EDB7-DB41-4C68-A1A9-560C17EC39E0}" destId="{A29E8658-17D9-46BB-9789-98AE0B8A6293}" srcOrd="0" destOrd="0" presId="urn:microsoft.com/office/officeart/2005/8/layout/radial6"/>
    <dgm:cxn modelId="{DB9750AC-E0CB-4F92-B3D3-31D159DD5FCC}" type="presOf" srcId="{CED086C2-232F-4351-8717-0B39ABEF7A4A}" destId="{E61BE4F1-6A63-4657-B392-505BDB88501B}" srcOrd="0" destOrd="0" presId="urn:microsoft.com/office/officeart/2005/8/layout/radial6"/>
    <dgm:cxn modelId="{0BFC0890-F7DD-407D-B42D-DC7CCF861403}" type="presOf" srcId="{33F502B7-606D-4196-B1B0-306433FC9458}" destId="{95D0F245-7220-4736-B9EC-54ADE124F24E}" srcOrd="0" destOrd="0" presId="urn:microsoft.com/office/officeart/2005/8/layout/radial6"/>
    <dgm:cxn modelId="{5A2DA82E-DC6B-475F-BB1A-371246DA551D}" srcId="{78E4EDB7-DB41-4C68-A1A9-560C17EC39E0}" destId="{1C62D3C0-1AE4-4C15-95EE-492D7DC969C3}" srcOrd="2" destOrd="0" parTransId="{476C5A2E-1ECE-4D7E-B68C-CED6630E3961}" sibTransId="{B003416C-3BC3-4257-8911-5A2CB582A0A1}"/>
    <dgm:cxn modelId="{B0598A1F-1D9B-47FF-988B-AC0EEDAB119B}" srcId="{78E4EDB7-DB41-4C68-A1A9-560C17EC39E0}" destId="{E890C3F4-5096-4540-822A-C5FE0F6BA794}" srcOrd="1" destOrd="0" parTransId="{45331204-B305-4589-B4AF-AABA06C35297}" sibTransId="{CED086C2-232F-4351-8717-0B39ABEF7A4A}"/>
    <dgm:cxn modelId="{A225C0C4-6CB1-4FED-AEB8-2B42C24A9028}" type="presOf" srcId="{1C62D3C0-1AE4-4C15-95EE-492D7DC969C3}" destId="{4F246BBC-6B64-4496-A662-8681DD351CF4}" srcOrd="0" destOrd="0" presId="urn:microsoft.com/office/officeart/2005/8/layout/radial6"/>
    <dgm:cxn modelId="{2096CABF-8E49-43A7-A1A6-0411EE85EEFD}" type="presOf" srcId="{E890C3F4-5096-4540-822A-C5FE0F6BA794}" destId="{BAA40333-7162-48BE-A1FB-E6C88279AEA2}" srcOrd="0" destOrd="0" presId="urn:microsoft.com/office/officeart/2005/8/layout/radial6"/>
    <dgm:cxn modelId="{AB5919FC-EF1B-41A4-81B4-AC24E2AA9642}" type="presOf" srcId="{16879849-AB47-40C8-8CD1-D422B48031E0}" destId="{A2212EF8-5058-4B30-A6A8-7E73B5822CE6}" srcOrd="0" destOrd="0" presId="urn:microsoft.com/office/officeart/2005/8/layout/radial6"/>
    <dgm:cxn modelId="{B8AD890C-3549-47E4-A796-962088118B53}" srcId="{78E4EDB7-DB41-4C68-A1A9-560C17EC39E0}" destId="{33F502B7-606D-4196-B1B0-306433FC9458}" srcOrd="0" destOrd="0" parTransId="{ADC6E87C-2620-477F-8797-C2786E68F28C}" sibTransId="{16879849-AB47-40C8-8CD1-D422B48031E0}"/>
    <dgm:cxn modelId="{4D083A45-ABAC-4946-8FD2-15B977518F65}" srcId="{78E4EDB7-DB41-4C68-A1A9-560C17EC39E0}" destId="{A9DA2C7E-722B-4FF5-93BB-4A31F9986A97}" srcOrd="3" destOrd="0" parTransId="{7445069D-032B-4CF9-A8C5-52219DA46E0A}" sibTransId="{8648F9EA-2B82-42BC-BB0F-D39F6F00FF26}"/>
    <dgm:cxn modelId="{03A1AE12-5363-4A56-8D7D-A3E3B597BB71}" type="presOf" srcId="{41138409-FEF2-4233-B2C4-FD8F1143385E}" destId="{45DB59C1-8EE2-4DE8-8019-807E4C2A4EA7}" srcOrd="0" destOrd="0" presId="urn:microsoft.com/office/officeart/2005/8/layout/radial6"/>
    <dgm:cxn modelId="{BFD59AEF-F776-4613-83CC-BB963B2AD60B}" type="presOf" srcId="{8648F9EA-2B82-42BC-BB0F-D39F6F00FF26}" destId="{8F1548B8-8453-4643-9655-CB7E0A80B604}" srcOrd="0" destOrd="0" presId="urn:microsoft.com/office/officeart/2005/8/layout/radial6"/>
    <dgm:cxn modelId="{C61633AF-4F45-4AB2-98BD-63B5590F69DB}" srcId="{41138409-FEF2-4233-B2C4-FD8F1143385E}" destId="{78E4EDB7-DB41-4C68-A1A9-560C17EC39E0}" srcOrd="0" destOrd="0" parTransId="{6917688A-527D-41AC-B1B7-5E2618211BD3}" sibTransId="{45CF9C4B-1182-4440-9B84-5C6602CAFDA0}"/>
    <dgm:cxn modelId="{ED2FF587-8D28-45BD-B7D4-71597B199A94}" type="presOf" srcId="{B003416C-3BC3-4257-8911-5A2CB582A0A1}" destId="{D4CF9594-04AB-4F45-B14E-D09477CB158D}" srcOrd="0" destOrd="0" presId="urn:microsoft.com/office/officeart/2005/8/layout/radial6"/>
    <dgm:cxn modelId="{7A398B7B-FB18-4B87-9EEB-BF244EE2590C}" type="presParOf" srcId="{45DB59C1-8EE2-4DE8-8019-807E4C2A4EA7}" destId="{A29E8658-17D9-46BB-9789-98AE0B8A6293}" srcOrd="0" destOrd="0" presId="urn:microsoft.com/office/officeart/2005/8/layout/radial6"/>
    <dgm:cxn modelId="{02EAFA6E-023A-446B-833A-D365EDCA3CC5}" type="presParOf" srcId="{45DB59C1-8EE2-4DE8-8019-807E4C2A4EA7}" destId="{95D0F245-7220-4736-B9EC-54ADE124F24E}" srcOrd="1" destOrd="0" presId="urn:microsoft.com/office/officeart/2005/8/layout/radial6"/>
    <dgm:cxn modelId="{BA852DDF-4916-4B95-9321-1D6C89B7C72B}" type="presParOf" srcId="{45DB59C1-8EE2-4DE8-8019-807E4C2A4EA7}" destId="{FA9FE8D4-B09D-410A-A8D1-7DEC4B2E2449}" srcOrd="2" destOrd="0" presId="urn:microsoft.com/office/officeart/2005/8/layout/radial6"/>
    <dgm:cxn modelId="{D41EE9A4-52CF-4022-A289-546FD902FC93}" type="presParOf" srcId="{45DB59C1-8EE2-4DE8-8019-807E4C2A4EA7}" destId="{A2212EF8-5058-4B30-A6A8-7E73B5822CE6}" srcOrd="3" destOrd="0" presId="urn:microsoft.com/office/officeart/2005/8/layout/radial6"/>
    <dgm:cxn modelId="{3A6AA6A0-ED2D-4892-8BF9-48766E238D6D}" type="presParOf" srcId="{45DB59C1-8EE2-4DE8-8019-807E4C2A4EA7}" destId="{BAA40333-7162-48BE-A1FB-E6C88279AEA2}" srcOrd="4" destOrd="0" presId="urn:microsoft.com/office/officeart/2005/8/layout/radial6"/>
    <dgm:cxn modelId="{94486FF0-95BF-4DFD-9889-5CFEC2795D88}" type="presParOf" srcId="{45DB59C1-8EE2-4DE8-8019-807E4C2A4EA7}" destId="{C207753B-0CBC-4532-9E0E-2A67733C080E}" srcOrd="5" destOrd="0" presId="urn:microsoft.com/office/officeart/2005/8/layout/radial6"/>
    <dgm:cxn modelId="{2C94E045-EC73-4FBF-86BE-CCE203BB60F2}" type="presParOf" srcId="{45DB59C1-8EE2-4DE8-8019-807E4C2A4EA7}" destId="{E61BE4F1-6A63-4657-B392-505BDB88501B}" srcOrd="6" destOrd="0" presId="urn:microsoft.com/office/officeart/2005/8/layout/radial6"/>
    <dgm:cxn modelId="{7019547C-6B0E-4F9B-8EB4-D16303BD9DD0}" type="presParOf" srcId="{45DB59C1-8EE2-4DE8-8019-807E4C2A4EA7}" destId="{4F246BBC-6B64-4496-A662-8681DD351CF4}" srcOrd="7" destOrd="0" presId="urn:microsoft.com/office/officeart/2005/8/layout/radial6"/>
    <dgm:cxn modelId="{5A52EC37-131A-4E49-A7F0-E247C9F28E82}" type="presParOf" srcId="{45DB59C1-8EE2-4DE8-8019-807E4C2A4EA7}" destId="{D392EA51-61E9-4D97-A37F-61B9F27AD7EA}" srcOrd="8" destOrd="0" presId="urn:microsoft.com/office/officeart/2005/8/layout/radial6"/>
    <dgm:cxn modelId="{A5106EA9-0319-4A20-8B80-F8403ED3A4E7}" type="presParOf" srcId="{45DB59C1-8EE2-4DE8-8019-807E4C2A4EA7}" destId="{D4CF9594-04AB-4F45-B14E-D09477CB158D}" srcOrd="9" destOrd="0" presId="urn:microsoft.com/office/officeart/2005/8/layout/radial6"/>
    <dgm:cxn modelId="{F6691F7C-A306-44BD-99FA-298DBF26DCA8}" type="presParOf" srcId="{45DB59C1-8EE2-4DE8-8019-807E4C2A4EA7}" destId="{CD9A7359-3CED-42ED-8AA0-0716D58EF62F}" srcOrd="10" destOrd="0" presId="urn:microsoft.com/office/officeart/2005/8/layout/radial6"/>
    <dgm:cxn modelId="{286B75B0-6A96-451C-9717-34F9E50A3A99}" type="presParOf" srcId="{45DB59C1-8EE2-4DE8-8019-807E4C2A4EA7}" destId="{A23CAE45-D02F-4D4A-A5E3-E533ECF8C22F}" srcOrd="11" destOrd="0" presId="urn:microsoft.com/office/officeart/2005/8/layout/radial6"/>
    <dgm:cxn modelId="{F333B3D4-6A4F-46E9-8591-E6231A446F1A}" type="presParOf" srcId="{45DB59C1-8EE2-4DE8-8019-807E4C2A4EA7}" destId="{8F1548B8-8453-4643-9655-CB7E0A80B60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4DBC6B-DC86-416C-8089-38B34C53AE2A}" type="doc">
      <dgm:prSet loTypeId="urn:microsoft.com/office/officeart/2005/8/layout/pList2#1" loCatId="list" qsTypeId="urn:microsoft.com/office/officeart/2005/8/quickstyle/simple2" qsCatId="simple" csTypeId="urn:microsoft.com/office/officeart/2005/8/colors/colorful1#1" csCatId="colorful" phldr="1"/>
      <dgm:spPr/>
    </dgm:pt>
    <dgm:pt modelId="{1D0D411D-7794-450C-92E9-AC293287B2D4}">
      <dgm:prSet phldrT="[Texto]" custT="1"/>
      <dgm:spPr/>
      <dgm:t>
        <a:bodyPr/>
        <a:lstStyle/>
        <a:p>
          <a:r>
            <a:rPr lang="es-CL" sz="2200" b="1" cap="small" baseline="0" dirty="0" smtClean="0"/>
            <a:t>Vitamina D</a:t>
          </a:r>
        </a:p>
        <a:p>
          <a:r>
            <a:rPr lang="es-ES" sz="2200" b="1" dirty="0" smtClean="0"/>
            <a:t>400 UI /día</a:t>
          </a:r>
        </a:p>
        <a:p>
          <a:r>
            <a:rPr lang="es-ES" sz="2000" dirty="0" smtClean="0"/>
            <a:t>Desde el mes de vida  hasta el año de edad</a:t>
          </a:r>
          <a:endParaRPr lang="es-ES" sz="2000" dirty="0"/>
        </a:p>
      </dgm:t>
    </dgm:pt>
    <dgm:pt modelId="{61116FFA-AFB9-4ED1-A000-032684308506}" type="parTrans" cxnId="{250B8A12-CD7C-480B-9EBE-71CC2C9E6FBC}">
      <dgm:prSet/>
      <dgm:spPr/>
      <dgm:t>
        <a:bodyPr/>
        <a:lstStyle/>
        <a:p>
          <a:endParaRPr lang="es-ES"/>
        </a:p>
      </dgm:t>
    </dgm:pt>
    <dgm:pt modelId="{432E2606-C295-41FF-98AF-59FB37CB7672}" type="sibTrans" cxnId="{250B8A12-CD7C-480B-9EBE-71CC2C9E6FBC}">
      <dgm:prSet/>
      <dgm:spPr/>
      <dgm:t>
        <a:bodyPr/>
        <a:lstStyle/>
        <a:p>
          <a:endParaRPr lang="es-ES"/>
        </a:p>
      </dgm:t>
    </dgm:pt>
    <dgm:pt modelId="{19A03A13-264D-44B6-A9FF-85AF391C97E9}">
      <dgm:prSet phldrT="[Texto]" custT="1"/>
      <dgm:spPr/>
      <dgm:t>
        <a:bodyPr/>
        <a:lstStyle/>
        <a:p>
          <a:r>
            <a:rPr lang="es-CL" sz="2200" b="1" cap="small" baseline="0" dirty="0" smtClean="0"/>
            <a:t>Hierro</a:t>
          </a:r>
        </a:p>
        <a:p>
          <a:r>
            <a:rPr lang="es-ES" sz="1800" b="1" dirty="0" smtClean="0"/>
            <a:t>1-2 mg/kg/día </a:t>
          </a:r>
        </a:p>
        <a:p>
          <a:r>
            <a:rPr lang="es-ES" sz="2000" dirty="0" smtClean="0"/>
            <a:t>Desde los cuatro meses de vida hasta el año de edad</a:t>
          </a:r>
          <a:endParaRPr lang="es-ES" sz="2000" dirty="0"/>
        </a:p>
      </dgm:t>
    </dgm:pt>
    <dgm:pt modelId="{E287E1CA-3BD0-4D44-A5A8-E5E063761FA1}" type="parTrans" cxnId="{FE91462B-8139-4F81-8EDB-22F0A9B9BBA6}">
      <dgm:prSet/>
      <dgm:spPr/>
      <dgm:t>
        <a:bodyPr/>
        <a:lstStyle/>
        <a:p>
          <a:endParaRPr lang="es-ES"/>
        </a:p>
      </dgm:t>
    </dgm:pt>
    <dgm:pt modelId="{FA0C1D4A-423F-4A45-829A-7C2908BCDCC9}" type="sibTrans" cxnId="{FE91462B-8139-4F81-8EDB-22F0A9B9BBA6}">
      <dgm:prSet/>
      <dgm:spPr/>
      <dgm:t>
        <a:bodyPr/>
        <a:lstStyle/>
        <a:p>
          <a:endParaRPr lang="es-ES"/>
        </a:p>
      </dgm:t>
    </dgm:pt>
    <dgm:pt modelId="{3CC4AD92-53DA-4305-A6D0-0D0DDF6E94F3}">
      <dgm:prSet phldrT="[Texto]" custT="1"/>
      <dgm:spPr/>
      <dgm:t>
        <a:bodyPr/>
        <a:lstStyle/>
        <a:p>
          <a:r>
            <a:rPr lang="es-CL" sz="2200" b="1" cap="small" baseline="0" dirty="0" smtClean="0"/>
            <a:t>Zinc</a:t>
          </a:r>
        </a:p>
        <a:p>
          <a:r>
            <a:rPr lang="es-ES" sz="1800" b="1" dirty="0" smtClean="0"/>
            <a:t>3 mg/día </a:t>
          </a:r>
          <a:r>
            <a:rPr lang="es-ES" sz="1800" dirty="0" smtClean="0"/>
            <a:t>(prematuros)</a:t>
          </a:r>
          <a:endParaRPr lang="es-CL" sz="1800" dirty="0" smtClean="0"/>
        </a:p>
        <a:p>
          <a:r>
            <a:rPr lang="es-ES" sz="2000" dirty="0" smtClean="0"/>
            <a:t>Desde los 2 meses de vida hasta el año de vida</a:t>
          </a:r>
          <a:endParaRPr lang="es-ES" sz="2000" dirty="0"/>
        </a:p>
      </dgm:t>
    </dgm:pt>
    <dgm:pt modelId="{0ADBEDDE-617C-4A01-A51A-97E9F8BD61BA}" type="parTrans" cxnId="{14CB98B8-1C79-42CA-BFDE-378FA3533B45}">
      <dgm:prSet/>
      <dgm:spPr/>
      <dgm:t>
        <a:bodyPr/>
        <a:lstStyle/>
        <a:p>
          <a:endParaRPr lang="es-ES"/>
        </a:p>
      </dgm:t>
    </dgm:pt>
    <dgm:pt modelId="{ABA63776-993F-4382-BE1C-B7F7E24017E4}" type="sibTrans" cxnId="{14CB98B8-1C79-42CA-BFDE-378FA3533B45}">
      <dgm:prSet/>
      <dgm:spPr/>
      <dgm:t>
        <a:bodyPr/>
        <a:lstStyle/>
        <a:p>
          <a:endParaRPr lang="es-ES"/>
        </a:p>
      </dgm:t>
    </dgm:pt>
    <dgm:pt modelId="{BE892FC7-F2DA-4B37-A863-B9DFF41E3DB3}" type="pres">
      <dgm:prSet presAssocID="{2D4DBC6B-DC86-416C-8089-38B34C53AE2A}" presName="Name0" presStyleCnt="0">
        <dgm:presLayoutVars>
          <dgm:dir/>
          <dgm:resizeHandles val="exact"/>
        </dgm:presLayoutVars>
      </dgm:prSet>
      <dgm:spPr/>
    </dgm:pt>
    <dgm:pt modelId="{BA3E7E09-34E2-4C0C-A1DD-844434509A28}" type="pres">
      <dgm:prSet presAssocID="{2D4DBC6B-DC86-416C-8089-38B34C53AE2A}" presName="bkgdShp" presStyleLbl="alignAccFollowNode1" presStyleIdx="0" presStyleCnt="1" custLinFactNeighborX="549" custLinFactNeighborY="-21037"/>
      <dgm:spPr/>
    </dgm:pt>
    <dgm:pt modelId="{B9DBFFB6-3AE3-4D01-9316-2E005C555E9D}" type="pres">
      <dgm:prSet presAssocID="{2D4DBC6B-DC86-416C-8089-38B34C53AE2A}" presName="linComp" presStyleCnt="0"/>
      <dgm:spPr/>
    </dgm:pt>
    <dgm:pt modelId="{87EFC7F2-FAD4-4710-9934-3D999AFC7775}" type="pres">
      <dgm:prSet presAssocID="{1D0D411D-7794-450C-92E9-AC293287B2D4}" presName="compNode" presStyleCnt="0"/>
      <dgm:spPr/>
    </dgm:pt>
    <dgm:pt modelId="{FC4B4479-B499-4627-8036-083FFE144E1F}" type="pres">
      <dgm:prSet presAssocID="{1D0D411D-7794-450C-92E9-AC293287B2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B7526-869E-4AE7-964B-7E01D3BD8D2B}" type="pres">
      <dgm:prSet presAssocID="{1D0D411D-7794-450C-92E9-AC293287B2D4}" presName="invisiNode" presStyleLbl="node1" presStyleIdx="0" presStyleCnt="3"/>
      <dgm:spPr/>
    </dgm:pt>
    <dgm:pt modelId="{F412B15E-67F4-4204-9AF7-5DCD0B67EC43}" type="pres">
      <dgm:prSet presAssocID="{1D0D411D-7794-450C-92E9-AC293287B2D4}" presName="imagNode" presStyleLbl="fgImgPlace1" presStyleIdx="0" presStyleCnt="3" custScaleX="642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508A278-BBED-48BF-91C8-DE1EA88A3F26}" type="pres">
      <dgm:prSet presAssocID="{432E2606-C295-41FF-98AF-59FB37CB767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807F947-B9F3-4A02-8563-BC47DE5A651B}" type="pres">
      <dgm:prSet presAssocID="{19A03A13-264D-44B6-A9FF-85AF391C97E9}" presName="compNode" presStyleCnt="0"/>
      <dgm:spPr/>
    </dgm:pt>
    <dgm:pt modelId="{7230B358-FC8A-448E-AB24-D8B93E9944D0}" type="pres">
      <dgm:prSet presAssocID="{19A03A13-264D-44B6-A9FF-85AF391C97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45146C-62AB-4232-8F3F-C824FD439846}" type="pres">
      <dgm:prSet presAssocID="{19A03A13-264D-44B6-A9FF-85AF391C97E9}" presName="invisiNode" presStyleLbl="node1" presStyleIdx="1" presStyleCnt="3"/>
      <dgm:spPr/>
    </dgm:pt>
    <dgm:pt modelId="{8FC4C5D6-3BB2-42BB-80D2-13604F65666F}" type="pres">
      <dgm:prSet presAssocID="{19A03A13-264D-44B6-A9FF-85AF391C97E9}" presName="imagNode" presStyleLbl="fgImgPlace1" presStyleIdx="1" presStyleCnt="3" custScaleX="8418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6C35A7-7271-4FD4-89C9-99C3C5B57C6B}" type="pres">
      <dgm:prSet presAssocID="{FA0C1D4A-423F-4A45-829A-7C2908BCDCC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43ED98E-7236-4599-A2AE-C78765FE4AA5}" type="pres">
      <dgm:prSet presAssocID="{3CC4AD92-53DA-4305-A6D0-0D0DDF6E94F3}" presName="compNode" presStyleCnt="0"/>
      <dgm:spPr/>
    </dgm:pt>
    <dgm:pt modelId="{B32BCD82-9C9D-4995-A35A-9DF679960416}" type="pres">
      <dgm:prSet presAssocID="{3CC4AD92-53DA-4305-A6D0-0D0DDF6E94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7EB861-189D-4836-89C4-75FBBF6D9CA0}" type="pres">
      <dgm:prSet presAssocID="{3CC4AD92-53DA-4305-A6D0-0D0DDF6E94F3}" presName="invisiNode" presStyleLbl="node1" presStyleIdx="2" presStyleCnt="3"/>
      <dgm:spPr/>
    </dgm:pt>
    <dgm:pt modelId="{C41C82C3-0BE9-4789-AD28-8982F0B5195A}" type="pres">
      <dgm:prSet presAssocID="{3CC4AD92-53DA-4305-A6D0-0D0DDF6E94F3}" presName="imagNode" presStyleLbl="fgImgPlace1" presStyleIdx="2" presStyleCnt="3" custScaleX="729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82F2B89-6020-469E-A3C2-E50764CAD6DF}" type="presOf" srcId="{432E2606-C295-41FF-98AF-59FB37CB7672}" destId="{6508A278-BBED-48BF-91C8-DE1EA88A3F26}" srcOrd="0" destOrd="0" presId="urn:microsoft.com/office/officeart/2005/8/layout/pList2#1"/>
    <dgm:cxn modelId="{62DE2859-2E97-4BD9-A8E2-633C2BA09BE4}" type="presOf" srcId="{2D4DBC6B-DC86-416C-8089-38B34C53AE2A}" destId="{BE892FC7-F2DA-4B37-A863-B9DFF41E3DB3}" srcOrd="0" destOrd="0" presId="urn:microsoft.com/office/officeart/2005/8/layout/pList2#1"/>
    <dgm:cxn modelId="{B0B71A2B-72BF-4846-97E5-03F2E757BE7B}" type="presOf" srcId="{1D0D411D-7794-450C-92E9-AC293287B2D4}" destId="{FC4B4479-B499-4627-8036-083FFE144E1F}" srcOrd="0" destOrd="0" presId="urn:microsoft.com/office/officeart/2005/8/layout/pList2#1"/>
    <dgm:cxn modelId="{56E65C4C-2B77-4700-ADEF-6D6D72D21D0A}" type="presOf" srcId="{19A03A13-264D-44B6-A9FF-85AF391C97E9}" destId="{7230B358-FC8A-448E-AB24-D8B93E9944D0}" srcOrd="0" destOrd="0" presId="urn:microsoft.com/office/officeart/2005/8/layout/pList2#1"/>
    <dgm:cxn modelId="{3E0C6CB4-2C90-4634-8699-571B260701E4}" type="presOf" srcId="{3CC4AD92-53DA-4305-A6D0-0D0DDF6E94F3}" destId="{B32BCD82-9C9D-4995-A35A-9DF679960416}" srcOrd="0" destOrd="0" presId="urn:microsoft.com/office/officeart/2005/8/layout/pList2#1"/>
    <dgm:cxn modelId="{250B8A12-CD7C-480B-9EBE-71CC2C9E6FBC}" srcId="{2D4DBC6B-DC86-416C-8089-38B34C53AE2A}" destId="{1D0D411D-7794-450C-92E9-AC293287B2D4}" srcOrd="0" destOrd="0" parTransId="{61116FFA-AFB9-4ED1-A000-032684308506}" sibTransId="{432E2606-C295-41FF-98AF-59FB37CB7672}"/>
    <dgm:cxn modelId="{14CB98B8-1C79-42CA-BFDE-378FA3533B45}" srcId="{2D4DBC6B-DC86-416C-8089-38B34C53AE2A}" destId="{3CC4AD92-53DA-4305-A6D0-0D0DDF6E94F3}" srcOrd="2" destOrd="0" parTransId="{0ADBEDDE-617C-4A01-A51A-97E9F8BD61BA}" sibTransId="{ABA63776-993F-4382-BE1C-B7F7E24017E4}"/>
    <dgm:cxn modelId="{FE91462B-8139-4F81-8EDB-22F0A9B9BBA6}" srcId="{2D4DBC6B-DC86-416C-8089-38B34C53AE2A}" destId="{19A03A13-264D-44B6-A9FF-85AF391C97E9}" srcOrd="1" destOrd="0" parTransId="{E287E1CA-3BD0-4D44-A5A8-E5E063761FA1}" sibTransId="{FA0C1D4A-423F-4A45-829A-7C2908BCDCC9}"/>
    <dgm:cxn modelId="{FB74427A-C617-4E6C-BAAA-911C9CF1F784}" type="presOf" srcId="{FA0C1D4A-423F-4A45-829A-7C2908BCDCC9}" destId="{3E6C35A7-7271-4FD4-89C9-99C3C5B57C6B}" srcOrd="0" destOrd="0" presId="urn:microsoft.com/office/officeart/2005/8/layout/pList2#1"/>
    <dgm:cxn modelId="{8ACC5C7D-A7F2-44AB-8E2E-666A456C4F91}" type="presParOf" srcId="{BE892FC7-F2DA-4B37-A863-B9DFF41E3DB3}" destId="{BA3E7E09-34E2-4C0C-A1DD-844434509A28}" srcOrd="0" destOrd="0" presId="urn:microsoft.com/office/officeart/2005/8/layout/pList2#1"/>
    <dgm:cxn modelId="{B4C8C783-6EBA-4A03-8487-8DB9141B60E4}" type="presParOf" srcId="{BE892FC7-F2DA-4B37-A863-B9DFF41E3DB3}" destId="{B9DBFFB6-3AE3-4D01-9316-2E005C555E9D}" srcOrd="1" destOrd="0" presId="urn:microsoft.com/office/officeart/2005/8/layout/pList2#1"/>
    <dgm:cxn modelId="{AAFC0D16-DA3D-45BD-8863-CAC9B2BF0218}" type="presParOf" srcId="{B9DBFFB6-3AE3-4D01-9316-2E005C555E9D}" destId="{87EFC7F2-FAD4-4710-9934-3D999AFC7775}" srcOrd="0" destOrd="0" presId="urn:microsoft.com/office/officeart/2005/8/layout/pList2#1"/>
    <dgm:cxn modelId="{0093AA71-4D2B-4B12-A0D5-287068EFBB46}" type="presParOf" srcId="{87EFC7F2-FAD4-4710-9934-3D999AFC7775}" destId="{FC4B4479-B499-4627-8036-083FFE144E1F}" srcOrd="0" destOrd="0" presId="urn:microsoft.com/office/officeart/2005/8/layout/pList2#1"/>
    <dgm:cxn modelId="{A8BD0760-CF87-47C9-B59F-A61A1626CB7C}" type="presParOf" srcId="{87EFC7F2-FAD4-4710-9934-3D999AFC7775}" destId="{25DB7526-869E-4AE7-964B-7E01D3BD8D2B}" srcOrd="1" destOrd="0" presId="urn:microsoft.com/office/officeart/2005/8/layout/pList2#1"/>
    <dgm:cxn modelId="{134A48D7-5F54-4913-B457-044C73978CED}" type="presParOf" srcId="{87EFC7F2-FAD4-4710-9934-3D999AFC7775}" destId="{F412B15E-67F4-4204-9AF7-5DCD0B67EC43}" srcOrd="2" destOrd="0" presId="urn:microsoft.com/office/officeart/2005/8/layout/pList2#1"/>
    <dgm:cxn modelId="{8F5BC1BE-BB97-4473-ABBA-98A5D446B3EF}" type="presParOf" srcId="{B9DBFFB6-3AE3-4D01-9316-2E005C555E9D}" destId="{6508A278-BBED-48BF-91C8-DE1EA88A3F26}" srcOrd="1" destOrd="0" presId="urn:microsoft.com/office/officeart/2005/8/layout/pList2#1"/>
    <dgm:cxn modelId="{5CCE36F8-3687-4AFD-805E-44929F8B26A4}" type="presParOf" srcId="{B9DBFFB6-3AE3-4D01-9316-2E005C555E9D}" destId="{2807F947-B9F3-4A02-8563-BC47DE5A651B}" srcOrd="2" destOrd="0" presId="urn:microsoft.com/office/officeart/2005/8/layout/pList2#1"/>
    <dgm:cxn modelId="{7E965884-644F-4DFF-8044-B7437B709CAA}" type="presParOf" srcId="{2807F947-B9F3-4A02-8563-BC47DE5A651B}" destId="{7230B358-FC8A-448E-AB24-D8B93E9944D0}" srcOrd="0" destOrd="0" presId="urn:microsoft.com/office/officeart/2005/8/layout/pList2#1"/>
    <dgm:cxn modelId="{D48DEDEC-9DBB-43BA-B155-28F2325BC724}" type="presParOf" srcId="{2807F947-B9F3-4A02-8563-BC47DE5A651B}" destId="{2945146C-62AB-4232-8F3F-C824FD439846}" srcOrd="1" destOrd="0" presId="urn:microsoft.com/office/officeart/2005/8/layout/pList2#1"/>
    <dgm:cxn modelId="{86669BEE-4CBE-49C9-BF6A-036800C9AEBA}" type="presParOf" srcId="{2807F947-B9F3-4A02-8563-BC47DE5A651B}" destId="{8FC4C5D6-3BB2-42BB-80D2-13604F65666F}" srcOrd="2" destOrd="0" presId="urn:microsoft.com/office/officeart/2005/8/layout/pList2#1"/>
    <dgm:cxn modelId="{85CCFAAB-3BEE-491A-9C20-15187B65EE37}" type="presParOf" srcId="{B9DBFFB6-3AE3-4D01-9316-2E005C555E9D}" destId="{3E6C35A7-7271-4FD4-89C9-99C3C5B57C6B}" srcOrd="3" destOrd="0" presId="urn:microsoft.com/office/officeart/2005/8/layout/pList2#1"/>
    <dgm:cxn modelId="{00AA1D2E-62B8-46A4-8D33-E87AA1DA6D71}" type="presParOf" srcId="{B9DBFFB6-3AE3-4D01-9316-2E005C555E9D}" destId="{A43ED98E-7236-4599-A2AE-C78765FE4AA5}" srcOrd="4" destOrd="0" presId="urn:microsoft.com/office/officeart/2005/8/layout/pList2#1"/>
    <dgm:cxn modelId="{1F0CD078-AD3B-43B0-A220-943E7FC8ED9A}" type="presParOf" srcId="{A43ED98E-7236-4599-A2AE-C78765FE4AA5}" destId="{B32BCD82-9C9D-4995-A35A-9DF679960416}" srcOrd="0" destOrd="0" presId="urn:microsoft.com/office/officeart/2005/8/layout/pList2#1"/>
    <dgm:cxn modelId="{2C9C2AE7-972C-4577-91E2-8A0C7A9D2126}" type="presParOf" srcId="{A43ED98E-7236-4599-A2AE-C78765FE4AA5}" destId="{7B7EB861-189D-4836-89C4-75FBBF6D9CA0}" srcOrd="1" destOrd="0" presId="urn:microsoft.com/office/officeart/2005/8/layout/pList2#1"/>
    <dgm:cxn modelId="{E9108033-4788-41D9-8A6B-0E8B91ADD1E5}" type="presParOf" srcId="{A43ED98E-7236-4599-A2AE-C78765FE4AA5}" destId="{C41C82C3-0BE9-4789-AD28-8982F0B5195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DF8E59-9C1A-4375-981E-D92DAA7A361B}" type="doc">
      <dgm:prSet loTypeId="urn:microsoft.com/office/officeart/2005/8/layout/h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095FB52-4307-47A5-95B3-C59D31C556AA}">
      <dgm:prSet phldrT="[Texto]"/>
      <dgm:spPr/>
      <dgm:t>
        <a:bodyPr/>
        <a:lstStyle/>
        <a:p>
          <a:r>
            <a:rPr lang="es-CL" dirty="0" smtClean="0"/>
            <a:t>6 meses</a:t>
          </a:r>
          <a:endParaRPr lang="es-ES" dirty="0"/>
        </a:p>
      </dgm:t>
    </dgm:pt>
    <dgm:pt modelId="{B30C977F-6225-41EA-926D-CAEE386C1437}" type="parTrans" cxnId="{968EAF22-9FC6-4C56-B8D2-C33528471E3C}">
      <dgm:prSet/>
      <dgm:spPr/>
      <dgm:t>
        <a:bodyPr/>
        <a:lstStyle/>
        <a:p>
          <a:endParaRPr lang="es-ES"/>
        </a:p>
      </dgm:t>
    </dgm:pt>
    <dgm:pt modelId="{59F6FD37-963D-4636-B9E4-E52AF154D774}" type="sibTrans" cxnId="{968EAF22-9FC6-4C56-B8D2-C33528471E3C}">
      <dgm:prSet/>
      <dgm:spPr/>
      <dgm:t>
        <a:bodyPr/>
        <a:lstStyle/>
        <a:p>
          <a:endParaRPr lang="es-ES"/>
        </a:p>
      </dgm:t>
    </dgm:pt>
    <dgm:pt modelId="{844DE0E2-52D0-4946-A15C-353B28EA4122}">
      <dgm:prSet phldrT="[Texto]" custT="1"/>
      <dgm:spPr/>
      <dgm:t>
        <a:bodyPr/>
        <a:lstStyle/>
        <a:p>
          <a:r>
            <a:rPr lang="es-CL" sz="1800" dirty="0" smtClean="0"/>
            <a:t>1 comida</a:t>
          </a:r>
          <a:endParaRPr lang="es-ES" sz="1800" dirty="0"/>
        </a:p>
      </dgm:t>
    </dgm:pt>
    <dgm:pt modelId="{10858543-32F7-4B53-BF65-880C2D83CB0E}" type="parTrans" cxnId="{15F7AC71-6E9A-49CD-BE03-69D58A6FBCF0}">
      <dgm:prSet/>
      <dgm:spPr/>
      <dgm:t>
        <a:bodyPr/>
        <a:lstStyle/>
        <a:p>
          <a:endParaRPr lang="es-ES"/>
        </a:p>
      </dgm:t>
    </dgm:pt>
    <dgm:pt modelId="{AF2D3B2A-5481-4170-A222-14E9669A013B}" type="sibTrans" cxnId="{15F7AC71-6E9A-49CD-BE03-69D58A6FBCF0}">
      <dgm:prSet/>
      <dgm:spPr/>
      <dgm:t>
        <a:bodyPr/>
        <a:lstStyle/>
        <a:p>
          <a:endParaRPr lang="es-ES"/>
        </a:p>
      </dgm:t>
    </dgm:pt>
    <dgm:pt modelId="{EAC221DF-F49C-49FA-9105-D9A08479FB06}">
      <dgm:prSet phldrT="[Texto]"/>
      <dgm:spPr/>
      <dgm:t>
        <a:bodyPr/>
        <a:lstStyle/>
        <a:p>
          <a:r>
            <a:rPr lang="es-CL" dirty="0" smtClean="0"/>
            <a:t>8 meses</a:t>
          </a:r>
          <a:endParaRPr lang="es-ES" dirty="0"/>
        </a:p>
      </dgm:t>
    </dgm:pt>
    <dgm:pt modelId="{02EA1737-031E-4F41-A476-4B1562A98B7E}" type="parTrans" cxnId="{A91B525A-9BFB-4A29-B055-F03951CE0D70}">
      <dgm:prSet/>
      <dgm:spPr/>
      <dgm:t>
        <a:bodyPr/>
        <a:lstStyle/>
        <a:p>
          <a:endParaRPr lang="es-ES"/>
        </a:p>
      </dgm:t>
    </dgm:pt>
    <dgm:pt modelId="{4D7B2FFB-3B55-4102-98FB-E3F335F29B06}" type="sibTrans" cxnId="{A91B525A-9BFB-4A29-B055-F03951CE0D70}">
      <dgm:prSet/>
      <dgm:spPr/>
      <dgm:t>
        <a:bodyPr/>
        <a:lstStyle/>
        <a:p>
          <a:endParaRPr lang="es-ES"/>
        </a:p>
      </dgm:t>
    </dgm:pt>
    <dgm:pt modelId="{70019B48-3934-4968-91A9-48102B94B66A}">
      <dgm:prSet phldrT="[Texto]" custT="1"/>
      <dgm:spPr/>
      <dgm:t>
        <a:bodyPr/>
        <a:lstStyle/>
        <a:p>
          <a:r>
            <a:rPr lang="es-CL" sz="1600" dirty="0" smtClean="0"/>
            <a:t>150 ml  comida+100 ml postre</a:t>
          </a:r>
          <a:endParaRPr lang="es-ES" sz="1600" dirty="0"/>
        </a:p>
      </dgm:t>
    </dgm:pt>
    <dgm:pt modelId="{E245F950-44BC-47DF-A7CE-59D24D9FB7DF}" type="parTrans" cxnId="{C643F923-86D8-44AA-B678-194057E91217}">
      <dgm:prSet/>
      <dgm:spPr/>
      <dgm:t>
        <a:bodyPr/>
        <a:lstStyle/>
        <a:p>
          <a:endParaRPr lang="es-ES"/>
        </a:p>
      </dgm:t>
    </dgm:pt>
    <dgm:pt modelId="{BB46E1BC-C797-40E8-BE24-9FCFCA31F3E3}" type="sibTrans" cxnId="{C643F923-86D8-44AA-B678-194057E91217}">
      <dgm:prSet/>
      <dgm:spPr/>
      <dgm:t>
        <a:bodyPr/>
        <a:lstStyle/>
        <a:p>
          <a:endParaRPr lang="es-ES"/>
        </a:p>
      </dgm:t>
    </dgm:pt>
    <dgm:pt modelId="{3D1B9B5E-A7E6-40CA-9693-7CC854C46593}">
      <dgm:prSet phldrT="[Texto]" custT="1"/>
      <dgm:spPr/>
      <dgm:t>
        <a:bodyPr/>
        <a:lstStyle/>
        <a:p>
          <a:r>
            <a:rPr lang="es-CL" sz="1600" dirty="0" smtClean="0"/>
            <a:t>Agregar otra comida</a:t>
          </a:r>
          <a:endParaRPr lang="es-ES" sz="1600" dirty="0"/>
        </a:p>
      </dgm:t>
    </dgm:pt>
    <dgm:pt modelId="{303F83B4-87C6-47EA-A919-AD45A99BF589}" type="parTrans" cxnId="{B9FCF93C-C4C0-47F4-996A-17FED6384BB4}">
      <dgm:prSet/>
      <dgm:spPr/>
      <dgm:t>
        <a:bodyPr/>
        <a:lstStyle/>
        <a:p>
          <a:endParaRPr lang="es-ES"/>
        </a:p>
      </dgm:t>
    </dgm:pt>
    <dgm:pt modelId="{4F393A5A-79D1-467A-8732-7F95766885F2}" type="sibTrans" cxnId="{B9FCF93C-C4C0-47F4-996A-17FED6384BB4}">
      <dgm:prSet/>
      <dgm:spPr/>
      <dgm:t>
        <a:bodyPr/>
        <a:lstStyle/>
        <a:p>
          <a:endParaRPr lang="es-ES"/>
        </a:p>
      </dgm:t>
    </dgm:pt>
    <dgm:pt modelId="{1A094079-9339-41E1-ACFB-61AB79A4CA40}">
      <dgm:prSet phldrT="[Texto]"/>
      <dgm:spPr/>
      <dgm:t>
        <a:bodyPr/>
        <a:lstStyle/>
        <a:p>
          <a:r>
            <a:rPr lang="es-CL" dirty="0" smtClean="0"/>
            <a:t>9 meses</a:t>
          </a:r>
          <a:endParaRPr lang="es-ES" dirty="0"/>
        </a:p>
      </dgm:t>
    </dgm:pt>
    <dgm:pt modelId="{025A82EF-4107-4648-BBD7-0BD96FA947C1}" type="parTrans" cxnId="{A5EB7792-3E4C-400C-964A-2DD65A8C7B00}">
      <dgm:prSet/>
      <dgm:spPr/>
      <dgm:t>
        <a:bodyPr/>
        <a:lstStyle/>
        <a:p>
          <a:endParaRPr lang="es-ES"/>
        </a:p>
      </dgm:t>
    </dgm:pt>
    <dgm:pt modelId="{496978E1-C54F-4165-9D0A-1D99243B375B}" type="sibTrans" cxnId="{A5EB7792-3E4C-400C-964A-2DD65A8C7B00}">
      <dgm:prSet/>
      <dgm:spPr/>
      <dgm:t>
        <a:bodyPr/>
        <a:lstStyle/>
        <a:p>
          <a:endParaRPr lang="es-ES"/>
        </a:p>
      </dgm:t>
    </dgm:pt>
    <dgm:pt modelId="{06CF480F-4568-43FF-9561-AEA100B6585A}">
      <dgm:prSet phldrT="[Texto]" custT="1"/>
      <dgm:spPr/>
      <dgm:t>
        <a:bodyPr/>
        <a:lstStyle/>
        <a:p>
          <a:r>
            <a:rPr lang="es-CL" sz="1800" dirty="0" smtClean="0"/>
            <a:t>Puré más grueso</a:t>
          </a:r>
          <a:endParaRPr lang="es-ES" sz="1800" dirty="0"/>
        </a:p>
      </dgm:t>
    </dgm:pt>
    <dgm:pt modelId="{F4E21FA3-C1B7-4405-AD61-89CF7BAD4326}" type="parTrans" cxnId="{1A1431AC-7596-4EA3-9843-B94F6FE24111}">
      <dgm:prSet/>
      <dgm:spPr/>
      <dgm:t>
        <a:bodyPr/>
        <a:lstStyle/>
        <a:p>
          <a:endParaRPr lang="es-ES"/>
        </a:p>
      </dgm:t>
    </dgm:pt>
    <dgm:pt modelId="{52830343-9011-467B-B36A-83D7C410709C}" type="sibTrans" cxnId="{1A1431AC-7596-4EA3-9843-B94F6FE24111}">
      <dgm:prSet/>
      <dgm:spPr/>
      <dgm:t>
        <a:bodyPr/>
        <a:lstStyle/>
        <a:p>
          <a:endParaRPr lang="es-ES"/>
        </a:p>
      </dgm:t>
    </dgm:pt>
    <dgm:pt modelId="{9AA80AC4-713E-4C3C-A8C6-D843BD8B29B5}">
      <dgm:prSet phldrT="[Texto]" custT="1"/>
      <dgm:spPr/>
      <dgm:t>
        <a:bodyPr/>
        <a:lstStyle/>
        <a:p>
          <a:r>
            <a:rPr lang="es-CL" sz="1800" dirty="0" smtClean="0"/>
            <a:t>200 ml + 100ml</a:t>
          </a:r>
          <a:endParaRPr lang="es-ES" sz="1800" dirty="0"/>
        </a:p>
      </dgm:t>
    </dgm:pt>
    <dgm:pt modelId="{6B5BEA07-08F7-48CF-B8CB-ED6837D7A7FC}" type="parTrans" cxnId="{70DBF65E-7D8B-44B4-8BA7-B46160E377BD}">
      <dgm:prSet/>
      <dgm:spPr/>
      <dgm:t>
        <a:bodyPr/>
        <a:lstStyle/>
        <a:p>
          <a:endParaRPr lang="es-ES"/>
        </a:p>
      </dgm:t>
    </dgm:pt>
    <dgm:pt modelId="{E923286C-4D98-4D6C-9092-BEAC002E8E80}" type="sibTrans" cxnId="{70DBF65E-7D8B-44B4-8BA7-B46160E377BD}">
      <dgm:prSet/>
      <dgm:spPr/>
      <dgm:t>
        <a:bodyPr/>
        <a:lstStyle/>
        <a:p>
          <a:endParaRPr lang="es-ES"/>
        </a:p>
      </dgm:t>
    </dgm:pt>
    <dgm:pt modelId="{7DC6D916-EA41-4001-B962-AC864EBCA43E}">
      <dgm:prSet phldrT="[Texto]" custT="1"/>
      <dgm:spPr/>
      <dgm:t>
        <a:bodyPr/>
        <a:lstStyle/>
        <a:p>
          <a:r>
            <a:rPr lang="es-CL" sz="1800" dirty="0" smtClean="0"/>
            <a:t>Papilla/puré suave</a:t>
          </a:r>
          <a:endParaRPr lang="es-ES" sz="1800" dirty="0"/>
        </a:p>
      </dgm:t>
    </dgm:pt>
    <dgm:pt modelId="{DEBA38C2-AEB5-4A73-A546-7B0E128F5250}" type="parTrans" cxnId="{A07317EE-D2BE-45AE-8706-2D5E991FFB1A}">
      <dgm:prSet/>
      <dgm:spPr/>
      <dgm:t>
        <a:bodyPr/>
        <a:lstStyle/>
        <a:p>
          <a:endParaRPr lang="es-ES"/>
        </a:p>
      </dgm:t>
    </dgm:pt>
    <dgm:pt modelId="{57B17F8C-E4B8-41CD-856A-79F9D3BD63AD}" type="sibTrans" cxnId="{A07317EE-D2BE-45AE-8706-2D5E991FFB1A}">
      <dgm:prSet/>
      <dgm:spPr/>
      <dgm:t>
        <a:bodyPr/>
        <a:lstStyle/>
        <a:p>
          <a:endParaRPr lang="es-ES"/>
        </a:p>
      </dgm:t>
    </dgm:pt>
    <dgm:pt modelId="{7679A3C1-89E6-461E-AB3D-7A67FBD1A866}">
      <dgm:prSet phldrT="[Texto]" custT="1"/>
      <dgm:spPr/>
      <dgm:t>
        <a:bodyPr/>
        <a:lstStyle/>
        <a:p>
          <a:endParaRPr lang="es-ES" sz="1600" dirty="0"/>
        </a:p>
      </dgm:t>
    </dgm:pt>
    <dgm:pt modelId="{BBBFD522-AD59-4EBA-8917-FAFCB0223275}" type="parTrans" cxnId="{127F350B-EA75-4364-BDB2-88E54F92DC41}">
      <dgm:prSet/>
      <dgm:spPr/>
      <dgm:t>
        <a:bodyPr/>
        <a:lstStyle/>
        <a:p>
          <a:endParaRPr lang="es-ES"/>
        </a:p>
      </dgm:t>
    </dgm:pt>
    <dgm:pt modelId="{6561C559-E4C3-4616-9B5F-DF990FECE09B}" type="sibTrans" cxnId="{127F350B-EA75-4364-BDB2-88E54F92DC41}">
      <dgm:prSet/>
      <dgm:spPr/>
      <dgm:t>
        <a:bodyPr/>
        <a:lstStyle/>
        <a:p>
          <a:endParaRPr lang="es-ES"/>
        </a:p>
      </dgm:t>
    </dgm:pt>
    <dgm:pt modelId="{EDA57D9B-2CE6-4BCE-B537-861E63932F49}" type="pres">
      <dgm:prSet presAssocID="{E9DF8E59-9C1A-4375-981E-D92DAA7A36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EEAB33-ED75-4CD7-B992-BD72442DD5FB}" type="pres">
      <dgm:prSet presAssocID="{E9DF8E59-9C1A-4375-981E-D92DAA7A361B}" presName="tSp" presStyleCnt="0"/>
      <dgm:spPr/>
    </dgm:pt>
    <dgm:pt modelId="{8C7AFC5B-23E5-4E5A-B61F-C777C7CCF2FA}" type="pres">
      <dgm:prSet presAssocID="{E9DF8E59-9C1A-4375-981E-D92DAA7A361B}" presName="bSp" presStyleCnt="0"/>
      <dgm:spPr/>
    </dgm:pt>
    <dgm:pt modelId="{23D795C1-5278-4614-8077-4828E5396A32}" type="pres">
      <dgm:prSet presAssocID="{E9DF8E59-9C1A-4375-981E-D92DAA7A361B}" presName="process" presStyleCnt="0"/>
      <dgm:spPr/>
    </dgm:pt>
    <dgm:pt modelId="{04591AA3-362A-48A6-AF0C-726506B21AEC}" type="pres">
      <dgm:prSet presAssocID="{E095FB52-4307-47A5-95B3-C59D31C556AA}" presName="composite1" presStyleCnt="0"/>
      <dgm:spPr/>
    </dgm:pt>
    <dgm:pt modelId="{6B055876-EA1C-480E-AC05-E3C1F1F48B82}" type="pres">
      <dgm:prSet presAssocID="{E095FB52-4307-47A5-95B3-C59D31C556AA}" presName="dummyNode1" presStyleLbl="node1" presStyleIdx="0" presStyleCnt="3"/>
      <dgm:spPr/>
    </dgm:pt>
    <dgm:pt modelId="{7911C6BB-9F11-4E8F-B226-8A1698AD57CD}" type="pres">
      <dgm:prSet presAssocID="{E095FB52-4307-47A5-95B3-C59D31C556AA}" presName="childNode1" presStyleLbl="bgAcc1" presStyleIdx="0" presStyleCnt="3" custScaleX="1275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2CB12F-BF9A-4115-96BE-B04C21AD905A}" type="pres">
      <dgm:prSet presAssocID="{E095FB52-4307-47A5-95B3-C59D31C556A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6BEC17-D5EE-4DF0-8027-FB6F08B0EC98}" type="pres">
      <dgm:prSet presAssocID="{E095FB52-4307-47A5-95B3-C59D31C556A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DBAF5-33D2-488F-9CA7-18BAC75D2160}" type="pres">
      <dgm:prSet presAssocID="{E095FB52-4307-47A5-95B3-C59D31C556AA}" presName="connSite1" presStyleCnt="0"/>
      <dgm:spPr/>
    </dgm:pt>
    <dgm:pt modelId="{D633B894-44B8-4401-9A71-A5F61449AB7C}" type="pres">
      <dgm:prSet presAssocID="{59F6FD37-963D-4636-B9E4-E52AF154D774}" presName="Name9" presStyleLbl="sibTrans2D1" presStyleIdx="0" presStyleCnt="2"/>
      <dgm:spPr/>
      <dgm:t>
        <a:bodyPr/>
        <a:lstStyle/>
        <a:p>
          <a:endParaRPr lang="es-ES"/>
        </a:p>
      </dgm:t>
    </dgm:pt>
    <dgm:pt modelId="{20797BB0-A2EF-4111-A535-0808B57593FE}" type="pres">
      <dgm:prSet presAssocID="{EAC221DF-F49C-49FA-9105-D9A08479FB06}" presName="composite2" presStyleCnt="0"/>
      <dgm:spPr/>
    </dgm:pt>
    <dgm:pt modelId="{94BD3EFE-DF3C-4B48-9D17-FEB749DEA828}" type="pres">
      <dgm:prSet presAssocID="{EAC221DF-F49C-49FA-9105-D9A08479FB06}" presName="dummyNode2" presStyleLbl="node1" presStyleIdx="0" presStyleCnt="3"/>
      <dgm:spPr/>
    </dgm:pt>
    <dgm:pt modelId="{E84EBDC0-A0F7-42A2-9573-A50A70396277}" type="pres">
      <dgm:prSet presAssocID="{EAC221DF-F49C-49FA-9105-D9A08479FB06}" presName="childNode2" presStyleLbl="bgAcc1" presStyleIdx="1" presStyleCnt="3" custScaleX="130251" custScaleY="135263" custLinFactNeighborY="5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7B2D1-C76C-45C9-BC1F-77AAC9CC6C6F}" type="pres">
      <dgm:prSet presAssocID="{EAC221DF-F49C-49FA-9105-D9A08479FB06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920B91-47FA-4C65-B8DF-179B6543A3D4}" type="pres">
      <dgm:prSet presAssocID="{EAC221DF-F49C-49FA-9105-D9A08479FB06}" presName="parentNode2" presStyleLbl="node1" presStyleIdx="1" presStyleCnt="3" custLinFactNeighborX="54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E126E0-0998-4662-90AC-C01BE1300D64}" type="pres">
      <dgm:prSet presAssocID="{EAC221DF-F49C-49FA-9105-D9A08479FB06}" presName="connSite2" presStyleCnt="0"/>
      <dgm:spPr/>
    </dgm:pt>
    <dgm:pt modelId="{B9F2A0EB-3838-485B-BE6F-89B8706F7698}" type="pres">
      <dgm:prSet presAssocID="{4D7B2FFB-3B55-4102-98FB-E3F335F29B06}" presName="Name18" presStyleLbl="sibTrans2D1" presStyleIdx="1" presStyleCnt="2" custScaleX="112747" custLinFactNeighborX="7906"/>
      <dgm:spPr/>
      <dgm:t>
        <a:bodyPr/>
        <a:lstStyle/>
        <a:p>
          <a:endParaRPr lang="es-ES"/>
        </a:p>
      </dgm:t>
    </dgm:pt>
    <dgm:pt modelId="{032A82B9-27C6-4D35-98D4-D00CF798FE11}" type="pres">
      <dgm:prSet presAssocID="{1A094079-9339-41E1-ACFB-61AB79A4CA40}" presName="composite1" presStyleCnt="0"/>
      <dgm:spPr/>
    </dgm:pt>
    <dgm:pt modelId="{45D811DE-1744-4B52-9BAD-57B543DDDD1D}" type="pres">
      <dgm:prSet presAssocID="{1A094079-9339-41E1-ACFB-61AB79A4CA40}" presName="dummyNode1" presStyleLbl="node1" presStyleIdx="1" presStyleCnt="3"/>
      <dgm:spPr/>
    </dgm:pt>
    <dgm:pt modelId="{ACAAF216-7D2B-4F00-B4F5-49C54B2EF406}" type="pres">
      <dgm:prSet presAssocID="{1A094079-9339-41E1-ACFB-61AB79A4CA40}" presName="childNode1" presStyleLbl="bgAcc1" presStyleIdx="2" presStyleCnt="3" custScaleX="121332" custScaleY="110409" custLinFactNeighborY="-53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4F7AA4-8890-496E-89D0-BAB5DE6CB73C}" type="pres">
      <dgm:prSet presAssocID="{1A094079-9339-41E1-ACFB-61AB79A4CA4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B0DAC9-1030-44A8-A107-292EFF0E8EF6}" type="pres">
      <dgm:prSet presAssocID="{1A094079-9339-41E1-ACFB-61AB79A4CA40}" presName="parentNode1" presStyleLbl="node1" presStyleIdx="2" presStyleCnt="3" custLinFactNeighborX="2938" custLinFactNeighborY="2708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72433A-D834-4381-B792-FE8706122DAF}" type="pres">
      <dgm:prSet presAssocID="{1A094079-9339-41E1-ACFB-61AB79A4CA40}" presName="connSite1" presStyleCnt="0"/>
      <dgm:spPr/>
    </dgm:pt>
  </dgm:ptLst>
  <dgm:cxnLst>
    <dgm:cxn modelId="{127F350B-EA75-4364-BDB2-88E54F92DC41}" srcId="{EAC221DF-F49C-49FA-9105-D9A08479FB06}" destId="{7679A3C1-89E6-461E-AB3D-7A67FBD1A866}" srcOrd="2" destOrd="0" parTransId="{BBBFD522-AD59-4EBA-8917-FAFCB0223275}" sibTransId="{6561C559-E4C3-4616-9B5F-DF990FECE09B}"/>
    <dgm:cxn modelId="{A5EB7792-3E4C-400C-964A-2DD65A8C7B00}" srcId="{E9DF8E59-9C1A-4375-981E-D92DAA7A361B}" destId="{1A094079-9339-41E1-ACFB-61AB79A4CA40}" srcOrd="2" destOrd="0" parTransId="{025A82EF-4107-4648-BBD7-0BD96FA947C1}" sibTransId="{496978E1-C54F-4165-9D0A-1D99243B375B}"/>
    <dgm:cxn modelId="{B844A162-7811-4990-B378-2F16C07B4FA2}" type="presOf" srcId="{EAC221DF-F49C-49FA-9105-D9A08479FB06}" destId="{9B920B91-47FA-4C65-B8DF-179B6543A3D4}" srcOrd="0" destOrd="0" presId="urn:microsoft.com/office/officeart/2005/8/layout/hProcess4"/>
    <dgm:cxn modelId="{63A00A08-BDE3-4EBA-BE9C-BD007064BC6D}" type="presOf" srcId="{E9DF8E59-9C1A-4375-981E-D92DAA7A361B}" destId="{EDA57D9B-2CE6-4BCE-B537-861E63932F49}" srcOrd="0" destOrd="0" presId="urn:microsoft.com/office/officeart/2005/8/layout/hProcess4"/>
    <dgm:cxn modelId="{A1D89B6C-7550-4DC1-BA3C-E668D82D6AA6}" type="presOf" srcId="{7DC6D916-EA41-4001-B962-AC864EBCA43E}" destId="{7911C6BB-9F11-4E8F-B226-8A1698AD57CD}" srcOrd="0" destOrd="1" presId="urn:microsoft.com/office/officeart/2005/8/layout/hProcess4"/>
    <dgm:cxn modelId="{90F9F684-632D-4128-A20A-18BC9540B7A1}" type="presOf" srcId="{06CF480F-4568-43FF-9561-AEA100B6585A}" destId="{ACAAF216-7D2B-4F00-B4F5-49C54B2EF406}" srcOrd="0" destOrd="0" presId="urn:microsoft.com/office/officeart/2005/8/layout/hProcess4"/>
    <dgm:cxn modelId="{2BF67213-A76F-4558-A4C6-C7F81DA1DA13}" type="presOf" srcId="{4D7B2FFB-3B55-4102-98FB-E3F335F29B06}" destId="{B9F2A0EB-3838-485B-BE6F-89B8706F7698}" srcOrd="0" destOrd="0" presId="urn:microsoft.com/office/officeart/2005/8/layout/hProcess4"/>
    <dgm:cxn modelId="{7A04CB87-5FA0-4218-97C4-20578971E4F3}" type="presOf" srcId="{70019B48-3934-4968-91A9-48102B94B66A}" destId="{AA77B2D1-C76C-45C9-BC1F-77AAC9CC6C6F}" srcOrd="1" destOrd="0" presId="urn:microsoft.com/office/officeart/2005/8/layout/hProcess4"/>
    <dgm:cxn modelId="{70DBF65E-7D8B-44B4-8BA7-B46160E377BD}" srcId="{1A094079-9339-41E1-ACFB-61AB79A4CA40}" destId="{9AA80AC4-713E-4C3C-A8C6-D843BD8B29B5}" srcOrd="1" destOrd="0" parTransId="{6B5BEA07-08F7-48CF-B8CB-ED6837D7A7FC}" sibTransId="{E923286C-4D98-4D6C-9092-BEAC002E8E80}"/>
    <dgm:cxn modelId="{10966343-C429-455A-8FDA-DF366864A44C}" type="presOf" srcId="{7679A3C1-89E6-461E-AB3D-7A67FBD1A866}" destId="{AA77B2D1-C76C-45C9-BC1F-77AAC9CC6C6F}" srcOrd="1" destOrd="2" presId="urn:microsoft.com/office/officeart/2005/8/layout/hProcess4"/>
    <dgm:cxn modelId="{2601DC2A-6490-4BCC-B63C-101E98F02B6A}" type="presOf" srcId="{9AA80AC4-713E-4C3C-A8C6-D843BD8B29B5}" destId="{8B4F7AA4-8890-496E-89D0-BAB5DE6CB73C}" srcOrd="1" destOrd="1" presId="urn:microsoft.com/office/officeart/2005/8/layout/hProcess4"/>
    <dgm:cxn modelId="{A91B525A-9BFB-4A29-B055-F03951CE0D70}" srcId="{E9DF8E59-9C1A-4375-981E-D92DAA7A361B}" destId="{EAC221DF-F49C-49FA-9105-D9A08479FB06}" srcOrd="1" destOrd="0" parTransId="{02EA1737-031E-4F41-A476-4B1562A98B7E}" sibTransId="{4D7B2FFB-3B55-4102-98FB-E3F335F29B06}"/>
    <dgm:cxn modelId="{2D208959-7A3D-4A73-8C1B-013FC8DE77DB}" type="presOf" srcId="{9AA80AC4-713E-4C3C-A8C6-D843BD8B29B5}" destId="{ACAAF216-7D2B-4F00-B4F5-49C54B2EF406}" srcOrd="0" destOrd="1" presId="urn:microsoft.com/office/officeart/2005/8/layout/hProcess4"/>
    <dgm:cxn modelId="{C40DE17D-947E-4746-8D45-72A08115AEFD}" type="presOf" srcId="{844DE0E2-52D0-4946-A15C-353B28EA4122}" destId="{892CB12F-BF9A-4115-96BE-B04C21AD905A}" srcOrd="1" destOrd="0" presId="urn:microsoft.com/office/officeart/2005/8/layout/hProcess4"/>
    <dgm:cxn modelId="{70B5B08E-AA17-4F78-B11B-87DE1137D0A3}" type="presOf" srcId="{06CF480F-4568-43FF-9561-AEA100B6585A}" destId="{8B4F7AA4-8890-496E-89D0-BAB5DE6CB73C}" srcOrd="1" destOrd="0" presId="urn:microsoft.com/office/officeart/2005/8/layout/hProcess4"/>
    <dgm:cxn modelId="{C643F923-86D8-44AA-B678-194057E91217}" srcId="{EAC221DF-F49C-49FA-9105-D9A08479FB06}" destId="{70019B48-3934-4968-91A9-48102B94B66A}" srcOrd="0" destOrd="0" parTransId="{E245F950-44BC-47DF-A7CE-59D24D9FB7DF}" sibTransId="{BB46E1BC-C797-40E8-BE24-9FCFCA31F3E3}"/>
    <dgm:cxn modelId="{B9FCF93C-C4C0-47F4-996A-17FED6384BB4}" srcId="{EAC221DF-F49C-49FA-9105-D9A08479FB06}" destId="{3D1B9B5E-A7E6-40CA-9693-7CC854C46593}" srcOrd="1" destOrd="0" parTransId="{303F83B4-87C6-47EA-A919-AD45A99BF589}" sibTransId="{4F393A5A-79D1-467A-8732-7F95766885F2}"/>
    <dgm:cxn modelId="{51621D04-7A40-40F4-A56E-0ED12D16A4C1}" type="presOf" srcId="{59F6FD37-963D-4636-B9E4-E52AF154D774}" destId="{D633B894-44B8-4401-9A71-A5F61449AB7C}" srcOrd="0" destOrd="0" presId="urn:microsoft.com/office/officeart/2005/8/layout/hProcess4"/>
    <dgm:cxn modelId="{05FB01AD-5454-4EB4-B989-1BEF382349E3}" type="presOf" srcId="{3D1B9B5E-A7E6-40CA-9693-7CC854C46593}" destId="{E84EBDC0-A0F7-42A2-9573-A50A70396277}" srcOrd="0" destOrd="1" presId="urn:microsoft.com/office/officeart/2005/8/layout/hProcess4"/>
    <dgm:cxn modelId="{CA0A5163-A15F-41D2-943D-383A1C61C9C9}" type="presOf" srcId="{7679A3C1-89E6-461E-AB3D-7A67FBD1A866}" destId="{E84EBDC0-A0F7-42A2-9573-A50A70396277}" srcOrd="0" destOrd="2" presId="urn:microsoft.com/office/officeart/2005/8/layout/hProcess4"/>
    <dgm:cxn modelId="{32D8D3D7-7A7B-4B3C-8863-E018FD38E583}" type="presOf" srcId="{844DE0E2-52D0-4946-A15C-353B28EA4122}" destId="{7911C6BB-9F11-4E8F-B226-8A1698AD57CD}" srcOrd="0" destOrd="0" presId="urn:microsoft.com/office/officeart/2005/8/layout/hProcess4"/>
    <dgm:cxn modelId="{A07317EE-D2BE-45AE-8706-2D5E991FFB1A}" srcId="{E095FB52-4307-47A5-95B3-C59D31C556AA}" destId="{7DC6D916-EA41-4001-B962-AC864EBCA43E}" srcOrd="1" destOrd="0" parTransId="{DEBA38C2-AEB5-4A73-A546-7B0E128F5250}" sibTransId="{57B17F8C-E4B8-41CD-856A-79F9D3BD63AD}"/>
    <dgm:cxn modelId="{2B573B7F-B288-47F7-BB03-3453307C8A89}" type="presOf" srcId="{1A094079-9339-41E1-ACFB-61AB79A4CA40}" destId="{47B0DAC9-1030-44A8-A107-292EFF0E8EF6}" srcOrd="0" destOrd="0" presId="urn:microsoft.com/office/officeart/2005/8/layout/hProcess4"/>
    <dgm:cxn modelId="{1A1431AC-7596-4EA3-9843-B94F6FE24111}" srcId="{1A094079-9339-41E1-ACFB-61AB79A4CA40}" destId="{06CF480F-4568-43FF-9561-AEA100B6585A}" srcOrd="0" destOrd="0" parTransId="{F4E21FA3-C1B7-4405-AD61-89CF7BAD4326}" sibTransId="{52830343-9011-467B-B36A-83D7C410709C}"/>
    <dgm:cxn modelId="{2D312AD6-EAF8-4C6E-9EAB-5839D27B8D1D}" type="presOf" srcId="{3D1B9B5E-A7E6-40CA-9693-7CC854C46593}" destId="{AA77B2D1-C76C-45C9-BC1F-77AAC9CC6C6F}" srcOrd="1" destOrd="1" presId="urn:microsoft.com/office/officeart/2005/8/layout/hProcess4"/>
    <dgm:cxn modelId="{15F7AC71-6E9A-49CD-BE03-69D58A6FBCF0}" srcId="{E095FB52-4307-47A5-95B3-C59D31C556AA}" destId="{844DE0E2-52D0-4946-A15C-353B28EA4122}" srcOrd="0" destOrd="0" parTransId="{10858543-32F7-4B53-BF65-880C2D83CB0E}" sibTransId="{AF2D3B2A-5481-4170-A222-14E9669A013B}"/>
    <dgm:cxn modelId="{5EC10AF7-70F6-42BF-AD84-6D98D27EF52E}" type="presOf" srcId="{E095FB52-4307-47A5-95B3-C59D31C556AA}" destId="{816BEC17-D5EE-4DF0-8027-FB6F08B0EC98}" srcOrd="0" destOrd="0" presId="urn:microsoft.com/office/officeart/2005/8/layout/hProcess4"/>
    <dgm:cxn modelId="{E23B0DA9-CCCA-44AF-982D-D370FC795A1F}" type="presOf" srcId="{70019B48-3934-4968-91A9-48102B94B66A}" destId="{E84EBDC0-A0F7-42A2-9573-A50A70396277}" srcOrd="0" destOrd="0" presId="urn:microsoft.com/office/officeart/2005/8/layout/hProcess4"/>
    <dgm:cxn modelId="{968EAF22-9FC6-4C56-B8D2-C33528471E3C}" srcId="{E9DF8E59-9C1A-4375-981E-D92DAA7A361B}" destId="{E095FB52-4307-47A5-95B3-C59D31C556AA}" srcOrd="0" destOrd="0" parTransId="{B30C977F-6225-41EA-926D-CAEE386C1437}" sibTransId="{59F6FD37-963D-4636-B9E4-E52AF154D774}"/>
    <dgm:cxn modelId="{15088062-AFD0-4610-9EBE-82BEACBA3E10}" type="presOf" srcId="{7DC6D916-EA41-4001-B962-AC864EBCA43E}" destId="{892CB12F-BF9A-4115-96BE-B04C21AD905A}" srcOrd="1" destOrd="1" presId="urn:microsoft.com/office/officeart/2005/8/layout/hProcess4"/>
    <dgm:cxn modelId="{38E04662-8836-447B-9E7A-BEE34BC7F134}" type="presParOf" srcId="{EDA57D9B-2CE6-4BCE-B537-861E63932F49}" destId="{4FEEAB33-ED75-4CD7-B992-BD72442DD5FB}" srcOrd="0" destOrd="0" presId="urn:microsoft.com/office/officeart/2005/8/layout/hProcess4"/>
    <dgm:cxn modelId="{A5E88B82-C5F6-4F5C-AFD6-F30B8C3A3ED5}" type="presParOf" srcId="{EDA57D9B-2CE6-4BCE-B537-861E63932F49}" destId="{8C7AFC5B-23E5-4E5A-B61F-C777C7CCF2FA}" srcOrd="1" destOrd="0" presId="urn:microsoft.com/office/officeart/2005/8/layout/hProcess4"/>
    <dgm:cxn modelId="{8F9BA13F-F49B-4B49-94FD-7B122185B6A0}" type="presParOf" srcId="{EDA57D9B-2CE6-4BCE-B537-861E63932F49}" destId="{23D795C1-5278-4614-8077-4828E5396A32}" srcOrd="2" destOrd="0" presId="urn:microsoft.com/office/officeart/2005/8/layout/hProcess4"/>
    <dgm:cxn modelId="{258E82AA-11BA-4ED5-95B3-8B0D8F9470BF}" type="presParOf" srcId="{23D795C1-5278-4614-8077-4828E5396A32}" destId="{04591AA3-362A-48A6-AF0C-726506B21AEC}" srcOrd="0" destOrd="0" presId="urn:microsoft.com/office/officeart/2005/8/layout/hProcess4"/>
    <dgm:cxn modelId="{42793CB4-CEDF-4163-97DD-DAAAFE74B7B5}" type="presParOf" srcId="{04591AA3-362A-48A6-AF0C-726506B21AEC}" destId="{6B055876-EA1C-480E-AC05-E3C1F1F48B82}" srcOrd="0" destOrd="0" presId="urn:microsoft.com/office/officeart/2005/8/layout/hProcess4"/>
    <dgm:cxn modelId="{A8C1CB82-6E02-4D2F-A884-19D65110E3D4}" type="presParOf" srcId="{04591AA3-362A-48A6-AF0C-726506B21AEC}" destId="{7911C6BB-9F11-4E8F-B226-8A1698AD57CD}" srcOrd="1" destOrd="0" presId="urn:microsoft.com/office/officeart/2005/8/layout/hProcess4"/>
    <dgm:cxn modelId="{1CD0F46F-D730-47A4-B8AE-EACF7F8BF113}" type="presParOf" srcId="{04591AA3-362A-48A6-AF0C-726506B21AEC}" destId="{892CB12F-BF9A-4115-96BE-B04C21AD905A}" srcOrd="2" destOrd="0" presId="urn:microsoft.com/office/officeart/2005/8/layout/hProcess4"/>
    <dgm:cxn modelId="{D2DDABD5-4DEE-4447-96F1-F638285E410E}" type="presParOf" srcId="{04591AA3-362A-48A6-AF0C-726506B21AEC}" destId="{816BEC17-D5EE-4DF0-8027-FB6F08B0EC98}" srcOrd="3" destOrd="0" presId="urn:microsoft.com/office/officeart/2005/8/layout/hProcess4"/>
    <dgm:cxn modelId="{6BE3E1AF-4F72-4800-8253-76B8F1A00D77}" type="presParOf" srcId="{04591AA3-362A-48A6-AF0C-726506B21AEC}" destId="{2DBDBAF5-33D2-488F-9CA7-18BAC75D2160}" srcOrd="4" destOrd="0" presId="urn:microsoft.com/office/officeart/2005/8/layout/hProcess4"/>
    <dgm:cxn modelId="{F6DE69CF-A81E-400E-9B79-9787004C3BC0}" type="presParOf" srcId="{23D795C1-5278-4614-8077-4828E5396A32}" destId="{D633B894-44B8-4401-9A71-A5F61449AB7C}" srcOrd="1" destOrd="0" presId="urn:microsoft.com/office/officeart/2005/8/layout/hProcess4"/>
    <dgm:cxn modelId="{D66FFBB7-AC94-4563-885D-2530A735D197}" type="presParOf" srcId="{23D795C1-5278-4614-8077-4828E5396A32}" destId="{20797BB0-A2EF-4111-A535-0808B57593FE}" srcOrd="2" destOrd="0" presId="urn:microsoft.com/office/officeart/2005/8/layout/hProcess4"/>
    <dgm:cxn modelId="{5C950F31-0A24-4A6C-B254-13AFB5A15EED}" type="presParOf" srcId="{20797BB0-A2EF-4111-A535-0808B57593FE}" destId="{94BD3EFE-DF3C-4B48-9D17-FEB749DEA828}" srcOrd="0" destOrd="0" presId="urn:microsoft.com/office/officeart/2005/8/layout/hProcess4"/>
    <dgm:cxn modelId="{77FC1E08-1D44-4127-A3A6-75F30ABC375F}" type="presParOf" srcId="{20797BB0-A2EF-4111-A535-0808B57593FE}" destId="{E84EBDC0-A0F7-42A2-9573-A50A70396277}" srcOrd="1" destOrd="0" presId="urn:microsoft.com/office/officeart/2005/8/layout/hProcess4"/>
    <dgm:cxn modelId="{51365064-3EC8-4C02-A0E9-457C6A79227D}" type="presParOf" srcId="{20797BB0-A2EF-4111-A535-0808B57593FE}" destId="{AA77B2D1-C76C-45C9-BC1F-77AAC9CC6C6F}" srcOrd="2" destOrd="0" presId="urn:microsoft.com/office/officeart/2005/8/layout/hProcess4"/>
    <dgm:cxn modelId="{8B86D171-01C7-487B-AC8B-033998F42951}" type="presParOf" srcId="{20797BB0-A2EF-4111-A535-0808B57593FE}" destId="{9B920B91-47FA-4C65-B8DF-179B6543A3D4}" srcOrd="3" destOrd="0" presId="urn:microsoft.com/office/officeart/2005/8/layout/hProcess4"/>
    <dgm:cxn modelId="{5154C7B9-CA37-495F-8CAB-592C417902DD}" type="presParOf" srcId="{20797BB0-A2EF-4111-A535-0808B57593FE}" destId="{ADE126E0-0998-4662-90AC-C01BE1300D64}" srcOrd="4" destOrd="0" presId="urn:microsoft.com/office/officeart/2005/8/layout/hProcess4"/>
    <dgm:cxn modelId="{E348B1DF-6297-4F0F-B0B4-B03EFB716AB8}" type="presParOf" srcId="{23D795C1-5278-4614-8077-4828E5396A32}" destId="{B9F2A0EB-3838-485B-BE6F-89B8706F7698}" srcOrd="3" destOrd="0" presId="urn:microsoft.com/office/officeart/2005/8/layout/hProcess4"/>
    <dgm:cxn modelId="{62D05576-4E29-403D-8E29-2E768DEF0C9E}" type="presParOf" srcId="{23D795C1-5278-4614-8077-4828E5396A32}" destId="{032A82B9-27C6-4D35-98D4-D00CF798FE11}" srcOrd="4" destOrd="0" presId="urn:microsoft.com/office/officeart/2005/8/layout/hProcess4"/>
    <dgm:cxn modelId="{7BFCA487-D064-4F89-AC3A-68B70E366BDC}" type="presParOf" srcId="{032A82B9-27C6-4D35-98D4-D00CF798FE11}" destId="{45D811DE-1744-4B52-9BAD-57B543DDDD1D}" srcOrd="0" destOrd="0" presId="urn:microsoft.com/office/officeart/2005/8/layout/hProcess4"/>
    <dgm:cxn modelId="{A07F4986-26B0-46CE-93A5-3AA8E6CAFA0E}" type="presParOf" srcId="{032A82B9-27C6-4D35-98D4-D00CF798FE11}" destId="{ACAAF216-7D2B-4F00-B4F5-49C54B2EF406}" srcOrd="1" destOrd="0" presId="urn:microsoft.com/office/officeart/2005/8/layout/hProcess4"/>
    <dgm:cxn modelId="{C99C2687-4297-47B7-A2C4-34A4A086B96E}" type="presParOf" srcId="{032A82B9-27C6-4D35-98D4-D00CF798FE11}" destId="{8B4F7AA4-8890-496E-89D0-BAB5DE6CB73C}" srcOrd="2" destOrd="0" presId="urn:microsoft.com/office/officeart/2005/8/layout/hProcess4"/>
    <dgm:cxn modelId="{EF078D61-D726-4926-A220-354BF0C9FE7C}" type="presParOf" srcId="{032A82B9-27C6-4D35-98D4-D00CF798FE11}" destId="{47B0DAC9-1030-44A8-A107-292EFF0E8EF6}" srcOrd="3" destOrd="0" presId="urn:microsoft.com/office/officeart/2005/8/layout/hProcess4"/>
    <dgm:cxn modelId="{8916755A-40B5-4A2A-B8DA-8DAEC6CF403D}" type="presParOf" srcId="{032A82B9-27C6-4D35-98D4-D00CF798FE11}" destId="{8072433A-D834-4381-B792-FE8706122D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4EA8CE-D93C-4955-8A14-5E97E761595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D72849EF-3C4C-47B9-8292-E4B64C2623BD}">
      <dgm:prSet phldrT="[Texto]"/>
      <dgm:spPr/>
      <dgm:t>
        <a:bodyPr/>
        <a:lstStyle/>
        <a:p>
          <a:r>
            <a:rPr lang="es-CL" dirty="0" smtClean="0"/>
            <a:t>Material</a:t>
          </a:r>
          <a:endParaRPr lang="es-CL" dirty="0"/>
        </a:p>
      </dgm:t>
    </dgm:pt>
    <dgm:pt modelId="{E0044881-98B7-4D32-BC75-2D0012903C40}" type="parTrans" cxnId="{64D31D01-3D9A-4696-BA85-96213529AD11}">
      <dgm:prSet/>
      <dgm:spPr/>
      <dgm:t>
        <a:bodyPr/>
        <a:lstStyle/>
        <a:p>
          <a:endParaRPr lang="es-CL"/>
        </a:p>
      </dgm:t>
    </dgm:pt>
    <dgm:pt modelId="{F63062E8-E8D4-45E2-A5DB-5FF42F6F7BB0}" type="sibTrans" cxnId="{64D31D01-3D9A-4696-BA85-96213529AD11}">
      <dgm:prSet/>
      <dgm:spPr/>
      <dgm:t>
        <a:bodyPr/>
        <a:lstStyle/>
        <a:p>
          <a:endParaRPr lang="es-CL"/>
        </a:p>
      </dgm:t>
    </dgm:pt>
    <dgm:pt modelId="{8795AB88-14A3-45AE-9053-B546A724057C}">
      <dgm:prSet phldrT="[Texto]"/>
      <dgm:spPr/>
      <dgm:t>
        <a:bodyPr/>
        <a:lstStyle/>
        <a:p>
          <a:r>
            <a:rPr lang="es-CL" dirty="0" smtClean="0"/>
            <a:t>Volumen</a:t>
          </a:r>
          <a:endParaRPr lang="es-CL" dirty="0"/>
        </a:p>
      </dgm:t>
    </dgm:pt>
    <dgm:pt modelId="{4AD14429-1AD7-46E9-BC41-25AF9F83E181}" type="parTrans" cxnId="{9060DA3D-03FB-48D7-AA57-9B1D06AB483D}">
      <dgm:prSet/>
      <dgm:spPr/>
      <dgm:t>
        <a:bodyPr/>
        <a:lstStyle/>
        <a:p>
          <a:endParaRPr lang="es-CL"/>
        </a:p>
      </dgm:t>
    </dgm:pt>
    <dgm:pt modelId="{0E58429C-7D9C-40FA-8402-32E4775C2C14}" type="sibTrans" cxnId="{9060DA3D-03FB-48D7-AA57-9B1D06AB483D}">
      <dgm:prSet/>
      <dgm:spPr/>
      <dgm:t>
        <a:bodyPr/>
        <a:lstStyle/>
        <a:p>
          <a:endParaRPr lang="es-CL"/>
        </a:p>
      </dgm:t>
    </dgm:pt>
    <dgm:pt modelId="{3A0392E6-EFA9-465E-BA49-4E24425342CE}">
      <dgm:prSet phldrT="[Texto]"/>
      <dgm:spPr/>
      <dgm:t>
        <a:bodyPr/>
        <a:lstStyle/>
        <a:p>
          <a:r>
            <a:rPr lang="es-CL" dirty="0" smtClean="0"/>
            <a:t>Forma</a:t>
          </a:r>
          <a:endParaRPr lang="es-CL" dirty="0"/>
        </a:p>
      </dgm:t>
    </dgm:pt>
    <dgm:pt modelId="{A37DA043-CD54-41C2-ABDD-F270E435BB35}" type="parTrans" cxnId="{7DA6F0AD-BA70-40BE-BB7E-DC64FCB0B903}">
      <dgm:prSet/>
      <dgm:spPr/>
      <dgm:t>
        <a:bodyPr/>
        <a:lstStyle/>
        <a:p>
          <a:endParaRPr lang="es-CL"/>
        </a:p>
      </dgm:t>
    </dgm:pt>
    <dgm:pt modelId="{B15E32D7-1998-4D0B-9133-12BB2B87E1AD}" type="sibTrans" cxnId="{7DA6F0AD-BA70-40BE-BB7E-DC64FCB0B903}">
      <dgm:prSet/>
      <dgm:spPr/>
      <dgm:t>
        <a:bodyPr/>
        <a:lstStyle/>
        <a:p>
          <a:endParaRPr lang="es-CL"/>
        </a:p>
      </dgm:t>
    </dgm:pt>
    <dgm:pt modelId="{22256CEB-11D2-4030-B046-D085FC2CF523}">
      <dgm:prSet phldrT="[Texto]"/>
      <dgm:spPr/>
      <dgm:t>
        <a:bodyPr/>
        <a:lstStyle/>
        <a:p>
          <a:r>
            <a:rPr lang="es-CL" dirty="0" smtClean="0"/>
            <a:t>Chupete</a:t>
          </a:r>
          <a:endParaRPr lang="es-CL" dirty="0"/>
        </a:p>
      </dgm:t>
    </dgm:pt>
    <dgm:pt modelId="{21046515-809B-4B3A-96CF-00F9DBC559A9}" type="parTrans" cxnId="{C75D0931-4137-4AA0-8410-8799C35D7F97}">
      <dgm:prSet/>
      <dgm:spPr/>
      <dgm:t>
        <a:bodyPr/>
        <a:lstStyle/>
        <a:p>
          <a:endParaRPr lang="es-CL"/>
        </a:p>
      </dgm:t>
    </dgm:pt>
    <dgm:pt modelId="{9A830DE0-82F5-4EC7-BCE1-33FDB3CBC941}" type="sibTrans" cxnId="{C75D0931-4137-4AA0-8410-8799C35D7F97}">
      <dgm:prSet/>
      <dgm:spPr/>
      <dgm:t>
        <a:bodyPr/>
        <a:lstStyle/>
        <a:p>
          <a:endParaRPr lang="es-CL"/>
        </a:p>
      </dgm:t>
    </dgm:pt>
    <dgm:pt modelId="{F34DF066-ECD0-4018-839E-FA50CF4E8360}" type="pres">
      <dgm:prSet presAssocID="{624EA8CE-D93C-4955-8A14-5E97E761595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115D8AB-F3F5-4791-BA3E-E5C35AFCDA7B}" type="pres">
      <dgm:prSet presAssocID="{D72849EF-3C4C-47B9-8292-E4B64C2623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1E9D3AC-76C1-4262-AC60-F8C575C907F3}" type="pres">
      <dgm:prSet presAssocID="{F63062E8-E8D4-45E2-A5DB-5FF42F6F7BB0}" presName="sibTrans" presStyleCnt="0"/>
      <dgm:spPr/>
    </dgm:pt>
    <dgm:pt modelId="{EFFB3AB2-89D3-4101-9323-A2889AA86603}" type="pres">
      <dgm:prSet presAssocID="{8795AB88-14A3-45AE-9053-B546A724057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0EE1398-D30D-4D13-B5D2-04EF1F8034C9}" type="pres">
      <dgm:prSet presAssocID="{0E58429C-7D9C-40FA-8402-32E4775C2C14}" presName="sibTrans" presStyleCnt="0"/>
      <dgm:spPr/>
    </dgm:pt>
    <dgm:pt modelId="{FFF3773F-E5F4-49CE-B968-F84E3CAC3D0A}" type="pres">
      <dgm:prSet presAssocID="{3A0392E6-EFA9-465E-BA49-4E24425342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1DB536-FC98-401E-81CC-A476869FD820}" type="pres">
      <dgm:prSet presAssocID="{B15E32D7-1998-4D0B-9133-12BB2B87E1AD}" presName="sibTrans" presStyleCnt="0"/>
      <dgm:spPr/>
    </dgm:pt>
    <dgm:pt modelId="{064231E6-12DE-4FA3-A789-B6FC04F5FFDC}" type="pres">
      <dgm:prSet presAssocID="{22256CEB-11D2-4030-B046-D085FC2CF52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89905CD4-F14D-4287-A756-235F06F54C8F}" type="presOf" srcId="{D72849EF-3C4C-47B9-8292-E4B64C2623BD}" destId="{9115D8AB-F3F5-4791-BA3E-E5C35AFCDA7B}" srcOrd="0" destOrd="0" presId="urn:microsoft.com/office/officeart/2005/8/layout/default"/>
    <dgm:cxn modelId="{7277C0CC-8345-4A94-803D-8115379CA470}" type="presOf" srcId="{3A0392E6-EFA9-465E-BA49-4E24425342CE}" destId="{FFF3773F-E5F4-49CE-B968-F84E3CAC3D0A}" srcOrd="0" destOrd="0" presId="urn:microsoft.com/office/officeart/2005/8/layout/default"/>
    <dgm:cxn modelId="{B84AD45F-1856-407A-9448-1D930F0582B9}" type="presOf" srcId="{22256CEB-11D2-4030-B046-D085FC2CF523}" destId="{064231E6-12DE-4FA3-A789-B6FC04F5FFDC}" srcOrd="0" destOrd="0" presId="urn:microsoft.com/office/officeart/2005/8/layout/default"/>
    <dgm:cxn modelId="{C75D0931-4137-4AA0-8410-8799C35D7F97}" srcId="{624EA8CE-D93C-4955-8A14-5E97E7615955}" destId="{22256CEB-11D2-4030-B046-D085FC2CF523}" srcOrd="3" destOrd="0" parTransId="{21046515-809B-4B3A-96CF-00F9DBC559A9}" sibTransId="{9A830DE0-82F5-4EC7-BCE1-33FDB3CBC941}"/>
    <dgm:cxn modelId="{9060DA3D-03FB-48D7-AA57-9B1D06AB483D}" srcId="{624EA8CE-D93C-4955-8A14-5E97E7615955}" destId="{8795AB88-14A3-45AE-9053-B546A724057C}" srcOrd="1" destOrd="0" parTransId="{4AD14429-1AD7-46E9-BC41-25AF9F83E181}" sibTransId="{0E58429C-7D9C-40FA-8402-32E4775C2C14}"/>
    <dgm:cxn modelId="{F4F5D104-F905-4D53-A707-4DB0EE080ABD}" type="presOf" srcId="{8795AB88-14A3-45AE-9053-B546A724057C}" destId="{EFFB3AB2-89D3-4101-9323-A2889AA86603}" srcOrd="0" destOrd="0" presId="urn:microsoft.com/office/officeart/2005/8/layout/default"/>
    <dgm:cxn modelId="{1268C293-BD6F-4A56-8034-6CFD1A2A7649}" type="presOf" srcId="{624EA8CE-D93C-4955-8A14-5E97E7615955}" destId="{F34DF066-ECD0-4018-839E-FA50CF4E8360}" srcOrd="0" destOrd="0" presId="urn:microsoft.com/office/officeart/2005/8/layout/default"/>
    <dgm:cxn modelId="{7DA6F0AD-BA70-40BE-BB7E-DC64FCB0B903}" srcId="{624EA8CE-D93C-4955-8A14-5E97E7615955}" destId="{3A0392E6-EFA9-465E-BA49-4E24425342CE}" srcOrd="2" destOrd="0" parTransId="{A37DA043-CD54-41C2-ABDD-F270E435BB35}" sibTransId="{B15E32D7-1998-4D0B-9133-12BB2B87E1AD}"/>
    <dgm:cxn modelId="{64D31D01-3D9A-4696-BA85-96213529AD11}" srcId="{624EA8CE-D93C-4955-8A14-5E97E7615955}" destId="{D72849EF-3C4C-47B9-8292-E4B64C2623BD}" srcOrd="0" destOrd="0" parTransId="{E0044881-98B7-4D32-BC75-2D0012903C40}" sibTransId="{F63062E8-E8D4-45E2-A5DB-5FF42F6F7BB0}"/>
    <dgm:cxn modelId="{374DE014-486B-492A-A07C-F07013B5BB60}" type="presParOf" srcId="{F34DF066-ECD0-4018-839E-FA50CF4E8360}" destId="{9115D8AB-F3F5-4791-BA3E-E5C35AFCDA7B}" srcOrd="0" destOrd="0" presId="urn:microsoft.com/office/officeart/2005/8/layout/default"/>
    <dgm:cxn modelId="{C38E447D-9C53-4330-82A2-B82EE26A7A2D}" type="presParOf" srcId="{F34DF066-ECD0-4018-839E-FA50CF4E8360}" destId="{11E9D3AC-76C1-4262-AC60-F8C575C907F3}" srcOrd="1" destOrd="0" presId="urn:microsoft.com/office/officeart/2005/8/layout/default"/>
    <dgm:cxn modelId="{3D35F2C3-57AB-4961-9C62-B5F806482ADB}" type="presParOf" srcId="{F34DF066-ECD0-4018-839E-FA50CF4E8360}" destId="{EFFB3AB2-89D3-4101-9323-A2889AA86603}" srcOrd="2" destOrd="0" presId="urn:microsoft.com/office/officeart/2005/8/layout/default"/>
    <dgm:cxn modelId="{D5E52705-B0B5-47DD-93E4-D11C64E336AA}" type="presParOf" srcId="{F34DF066-ECD0-4018-839E-FA50CF4E8360}" destId="{80EE1398-D30D-4D13-B5D2-04EF1F8034C9}" srcOrd="3" destOrd="0" presId="urn:microsoft.com/office/officeart/2005/8/layout/default"/>
    <dgm:cxn modelId="{FFDCD13E-EDE8-4A93-8197-D0C83DE95CCC}" type="presParOf" srcId="{F34DF066-ECD0-4018-839E-FA50CF4E8360}" destId="{FFF3773F-E5F4-49CE-B968-F84E3CAC3D0A}" srcOrd="4" destOrd="0" presId="urn:microsoft.com/office/officeart/2005/8/layout/default"/>
    <dgm:cxn modelId="{A61EB8ED-A5EB-4CD6-81D7-F02E90B10A8C}" type="presParOf" srcId="{F34DF066-ECD0-4018-839E-FA50CF4E8360}" destId="{B11DB536-FC98-401E-81CC-A476869FD820}" srcOrd="5" destOrd="0" presId="urn:microsoft.com/office/officeart/2005/8/layout/default"/>
    <dgm:cxn modelId="{D3A878B4-4067-42B1-B0EE-2520CBD10EA3}" type="presParOf" srcId="{F34DF066-ECD0-4018-839E-FA50CF4E8360}" destId="{064231E6-12DE-4FA3-A789-B6FC04F5FFD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017BCF-1DFC-4836-936D-7411A124C24E}" type="doc">
      <dgm:prSet loTypeId="urn:microsoft.com/office/officeart/2005/8/layout/pList2" loCatId="list" qsTypeId="urn:microsoft.com/office/officeart/2005/8/quickstyle/simple1" qsCatId="simple" csTypeId="urn:microsoft.com/office/officeart/2005/8/colors/accent3_1" csCatId="accent3" phldr="1"/>
      <dgm:spPr/>
    </dgm:pt>
    <dgm:pt modelId="{5FBE3603-6437-47AA-B732-71F7CE74634A}">
      <dgm:prSet phldrT="[Texto]" custT="1"/>
      <dgm:spPr/>
      <dgm:t>
        <a:bodyPr/>
        <a:lstStyle/>
        <a:p>
          <a:r>
            <a:rPr lang="es-CL" sz="1400" dirty="0" smtClean="0"/>
            <a:t>Limpiar y desinfectar la superficie de </a:t>
          </a:r>
          <a:r>
            <a:rPr lang="es-CL" sz="1400" dirty="0" smtClean="0"/>
            <a:t>preparación. Lavarse las </a:t>
          </a:r>
          <a:r>
            <a:rPr lang="es-CL" sz="1400" dirty="0" smtClean="0"/>
            <a:t>de manos.</a:t>
          </a:r>
          <a:endParaRPr lang="es-CL" sz="1400" dirty="0"/>
        </a:p>
      </dgm:t>
    </dgm:pt>
    <dgm:pt modelId="{CC47E151-4C79-4C56-8F82-D5A987672048}" type="parTrans" cxnId="{C7BB18B3-F7A1-42F6-8C2F-0FF7E1F6033C}">
      <dgm:prSet/>
      <dgm:spPr/>
      <dgm:t>
        <a:bodyPr/>
        <a:lstStyle/>
        <a:p>
          <a:endParaRPr lang="es-CL" sz="2000"/>
        </a:p>
      </dgm:t>
    </dgm:pt>
    <dgm:pt modelId="{BFA11A71-2EC8-49FB-ACD2-2F8BABCE8CD2}" type="sibTrans" cxnId="{C7BB18B3-F7A1-42F6-8C2F-0FF7E1F6033C}">
      <dgm:prSet/>
      <dgm:spPr/>
      <dgm:t>
        <a:bodyPr/>
        <a:lstStyle/>
        <a:p>
          <a:endParaRPr lang="es-CL" sz="2000"/>
        </a:p>
      </dgm:t>
    </dgm:pt>
    <dgm:pt modelId="{5896AB90-2B1A-404C-A6A4-4A314DB04AF1}">
      <dgm:prSet phldrT="[Texto]" custT="1"/>
      <dgm:spPr/>
      <dgm:t>
        <a:bodyPr/>
        <a:lstStyle/>
        <a:p>
          <a:r>
            <a:rPr lang="es-CL" sz="1400" dirty="0" smtClean="0"/>
            <a:t>Hervir agua potable </a:t>
          </a:r>
          <a:r>
            <a:rPr lang="es-CL" sz="1400" dirty="0" smtClean="0"/>
            <a:t>limpia. Verter una pequeña cantidad (50ml) de agua caliente en la botella.</a:t>
          </a:r>
          <a:endParaRPr lang="es-CL" sz="1400" dirty="0"/>
        </a:p>
      </dgm:t>
    </dgm:pt>
    <dgm:pt modelId="{79474604-9279-4246-8B5F-0A6C0E6EEF1E}" type="parTrans" cxnId="{AB4A91BE-413C-4447-9702-36D354CC44A3}">
      <dgm:prSet/>
      <dgm:spPr/>
      <dgm:t>
        <a:bodyPr/>
        <a:lstStyle/>
        <a:p>
          <a:endParaRPr lang="es-CL" sz="2000"/>
        </a:p>
      </dgm:t>
    </dgm:pt>
    <dgm:pt modelId="{3DE93539-226D-4681-8939-8E9ED9E7E981}" type="sibTrans" cxnId="{AB4A91BE-413C-4447-9702-36D354CC44A3}">
      <dgm:prSet/>
      <dgm:spPr/>
      <dgm:t>
        <a:bodyPr/>
        <a:lstStyle/>
        <a:p>
          <a:endParaRPr lang="es-CL" sz="2000"/>
        </a:p>
      </dgm:t>
    </dgm:pt>
    <dgm:pt modelId="{116F7D3B-4BEE-4240-86DF-5A83766F7D95}">
      <dgm:prSet phldrT="[Texto]" custT="1"/>
      <dgm:spPr/>
      <dgm:t>
        <a:bodyPr/>
        <a:lstStyle/>
        <a:p>
          <a:r>
            <a:rPr lang="es-CL" sz="1400" dirty="0" smtClean="0"/>
            <a:t>Agregar las cantidades exactas de elementos de la mezcla</a:t>
          </a:r>
          <a:r>
            <a:rPr lang="es-CL" sz="1400" dirty="0" smtClean="0"/>
            <a:t>. Cucharadas rasas y SIN compactar</a:t>
          </a:r>
          <a:endParaRPr lang="es-CL" sz="1400" dirty="0"/>
        </a:p>
      </dgm:t>
    </dgm:pt>
    <dgm:pt modelId="{FC73DFD3-364D-4CAA-A0D5-1DE1538B176E}" type="parTrans" cxnId="{EA60DD7B-DDE8-4AE0-B067-699D89D5FF84}">
      <dgm:prSet/>
      <dgm:spPr/>
      <dgm:t>
        <a:bodyPr/>
        <a:lstStyle/>
        <a:p>
          <a:endParaRPr lang="es-CL" sz="2000"/>
        </a:p>
      </dgm:t>
    </dgm:pt>
    <dgm:pt modelId="{B12C9555-3AC7-43FB-8DD7-85E3C838C8AB}" type="sibTrans" cxnId="{EA60DD7B-DDE8-4AE0-B067-699D89D5FF84}">
      <dgm:prSet/>
      <dgm:spPr/>
      <dgm:t>
        <a:bodyPr/>
        <a:lstStyle/>
        <a:p>
          <a:endParaRPr lang="es-CL" sz="2000"/>
        </a:p>
      </dgm:t>
    </dgm:pt>
    <dgm:pt modelId="{E486066F-696B-410B-BF64-1D4E776F1292}">
      <dgm:prSet phldrT="[Texto]" custT="1"/>
      <dgm:spPr/>
      <dgm:t>
        <a:bodyPr/>
        <a:lstStyle/>
        <a:p>
          <a:r>
            <a:rPr lang="es-CL" sz="1400" dirty="0" smtClean="0"/>
            <a:t>Agrega el agua restante hasta alcanzar el volumen calculado.</a:t>
          </a:r>
          <a:endParaRPr lang="es-CL" sz="1400" dirty="0"/>
        </a:p>
      </dgm:t>
    </dgm:pt>
    <dgm:pt modelId="{6CA4C4F8-8EC9-40D7-9D58-3FB1A9213265}" type="parTrans" cxnId="{17784F2C-29D6-4799-9475-63F53CF04243}">
      <dgm:prSet/>
      <dgm:spPr/>
      <dgm:t>
        <a:bodyPr/>
        <a:lstStyle/>
        <a:p>
          <a:endParaRPr lang="es-CL" sz="2000"/>
        </a:p>
      </dgm:t>
    </dgm:pt>
    <dgm:pt modelId="{BC1BDA74-4A96-426B-97C2-6E657B50387B}" type="sibTrans" cxnId="{17784F2C-29D6-4799-9475-63F53CF04243}">
      <dgm:prSet/>
      <dgm:spPr/>
      <dgm:t>
        <a:bodyPr/>
        <a:lstStyle/>
        <a:p>
          <a:endParaRPr lang="es-CL" sz="2000"/>
        </a:p>
      </dgm:t>
    </dgm:pt>
    <dgm:pt modelId="{628908B2-67E9-484A-A6BE-C3B17B24D692}">
      <dgm:prSet phldrT="[Texto]" custT="1"/>
      <dgm:spPr/>
      <dgm:t>
        <a:bodyPr/>
        <a:lstStyle/>
        <a:p>
          <a:r>
            <a:rPr lang="es-CL" sz="1400" dirty="0" smtClean="0"/>
            <a:t>Enfriar el contenido</a:t>
          </a:r>
          <a:r>
            <a:rPr lang="es-CL" sz="1400" dirty="0" smtClean="0"/>
            <a:t>, y </a:t>
          </a:r>
          <a:r>
            <a:rPr lang="es-CL" sz="1400" dirty="0" smtClean="0"/>
            <a:t>comprobar la </a:t>
          </a:r>
          <a:r>
            <a:rPr lang="es-CL" sz="1400" dirty="0" smtClean="0"/>
            <a:t>temperatura en la muñeca.</a:t>
          </a:r>
          <a:endParaRPr lang="es-CL" sz="1400" dirty="0"/>
        </a:p>
      </dgm:t>
    </dgm:pt>
    <dgm:pt modelId="{33FF3562-C143-4D5F-BC67-83899C2CDA11}" type="parTrans" cxnId="{8A790B4F-11B9-46BC-B516-F38BB3654284}">
      <dgm:prSet/>
      <dgm:spPr/>
      <dgm:t>
        <a:bodyPr/>
        <a:lstStyle/>
        <a:p>
          <a:endParaRPr lang="es-CL" sz="2000"/>
        </a:p>
      </dgm:t>
    </dgm:pt>
    <dgm:pt modelId="{609F8572-8D32-4F7B-A68E-89B5E5EA1DB4}" type="sibTrans" cxnId="{8A790B4F-11B9-46BC-B516-F38BB3654284}">
      <dgm:prSet/>
      <dgm:spPr/>
      <dgm:t>
        <a:bodyPr/>
        <a:lstStyle/>
        <a:p>
          <a:endParaRPr lang="es-CL" sz="2000"/>
        </a:p>
      </dgm:t>
    </dgm:pt>
    <dgm:pt modelId="{B5D045AF-41C3-4353-90CC-2206C3346628}">
      <dgm:prSet phldrT="[Texto]" custT="1"/>
      <dgm:spPr/>
      <dgm:t>
        <a:bodyPr/>
        <a:lstStyle/>
        <a:p>
          <a:r>
            <a:rPr lang="es-CL" sz="1400" dirty="0" smtClean="0"/>
            <a:t>Alimentar al bebé. Desechar todo lo que no haya sido consumido.</a:t>
          </a:r>
          <a:endParaRPr lang="es-CL" sz="1400" dirty="0"/>
        </a:p>
      </dgm:t>
    </dgm:pt>
    <dgm:pt modelId="{98E413AD-E231-46A6-AD7B-64995E6B2453}" type="parTrans" cxnId="{481CC87C-2AFB-4C83-8C0A-57FCAB99F024}">
      <dgm:prSet/>
      <dgm:spPr/>
      <dgm:t>
        <a:bodyPr/>
        <a:lstStyle/>
        <a:p>
          <a:endParaRPr lang="es-CL" sz="2000"/>
        </a:p>
      </dgm:t>
    </dgm:pt>
    <dgm:pt modelId="{AE007730-DFED-4E95-B42A-E99607FFD852}" type="sibTrans" cxnId="{481CC87C-2AFB-4C83-8C0A-57FCAB99F024}">
      <dgm:prSet/>
      <dgm:spPr/>
      <dgm:t>
        <a:bodyPr/>
        <a:lstStyle/>
        <a:p>
          <a:endParaRPr lang="es-CL" sz="2000"/>
        </a:p>
      </dgm:t>
    </dgm:pt>
    <dgm:pt modelId="{A703F667-02B5-45FA-A152-F4DC8DD50BA4}">
      <dgm:prSet phldrT="[Texto]" custT="1"/>
      <dgm:spPr/>
      <dgm:t>
        <a:bodyPr/>
        <a:lstStyle/>
        <a:p>
          <a:r>
            <a:rPr lang="es-CL" sz="1400" dirty="0" smtClean="0"/>
            <a:t>Cerrar </a:t>
          </a:r>
          <a:r>
            <a:rPr lang="es-CL" sz="1400" dirty="0" smtClean="0"/>
            <a:t>la mamadera y mezclar </a:t>
          </a:r>
          <a:r>
            <a:rPr lang="es-CL" sz="1400" dirty="0" smtClean="0"/>
            <a:t>agitándola en forma horizontal, SIN inclinarla.</a:t>
          </a:r>
          <a:endParaRPr lang="es-CL" sz="1400" dirty="0"/>
        </a:p>
      </dgm:t>
    </dgm:pt>
    <dgm:pt modelId="{E23464CE-57E4-4E4C-AB07-CC549F57916D}" type="parTrans" cxnId="{E8E9F51A-21EF-4E43-873B-560C1838F145}">
      <dgm:prSet/>
      <dgm:spPr/>
      <dgm:t>
        <a:bodyPr/>
        <a:lstStyle/>
        <a:p>
          <a:endParaRPr lang="es-CL"/>
        </a:p>
      </dgm:t>
    </dgm:pt>
    <dgm:pt modelId="{B38E27B1-D6C0-4AF8-8759-AE6F50635913}" type="sibTrans" cxnId="{E8E9F51A-21EF-4E43-873B-560C1838F145}">
      <dgm:prSet/>
      <dgm:spPr/>
      <dgm:t>
        <a:bodyPr/>
        <a:lstStyle/>
        <a:p>
          <a:endParaRPr lang="es-CL"/>
        </a:p>
      </dgm:t>
    </dgm:pt>
    <dgm:pt modelId="{84348E89-6713-4462-8DD1-9E4AA695C16E}" type="pres">
      <dgm:prSet presAssocID="{62017BCF-1DFC-4836-936D-7411A124C24E}" presName="Name0" presStyleCnt="0">
        <dgm:presLayoutVars>
          <dgm:dir/>
          <dgm:resizeHandles val="exact"/>
        </dgm:presLayoutVars>
      </dgm:prSet>
      <dgm:spPr/>
    </dgm:pt>
    <dgm:pt modelId="{4C193358-4091-40A8-886D-EF08AD03A553}" type="pres">
      <dgm:prSet presAssocID="{62017BCF-1DFC-4836-936D-7411A124C24E}" presName="bkgdShp" presStyleLbl="alignAccFollowNode1" presStyleIdx="0" presStyleCnt="1" custLinFactNeighborX="167" custLinFactNeighborY="14538"/>
      <dgm:spPr/>
    </dgm:pt>
    <dgm:pt modelId="{792BB9E9-D83C-4435-9083-EC6840AF5D75}" type="pres">
      <dgm:prSet presAssocID="{62017BCF-1DFC-4836-936D-7411A124C24E}" presName="linComp" presStyleCnt="0"/>
      <dgm:spPr/>
    </dgm:pt>
    <dgm:pt modelId="{20C08942-856A-4DFA-9E71-713B32E40A1F}" type="pres">
      <dgm:prSet presAssocID="{5FBE3603-6437-47AA-B732-71F7CE74634A}" presName="compNode" presStyleCnt="0"/>
      <dgm:spPr/>
    </dgm:pt>
    <dgm:pt modelId="{4C122EA4-2F61-4C36-999A-17134F2EDD72}" type="pres">
      <dgm:prSet presAssocID="{5FBE3603-6437-47AA-B732-71F7CE74634A}" presName="node" presStyleLbl="node1" presStyleIdx="0" presStyleCnt="7" custScaleY="62840" custLinFactNeighborY="-398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A477F56-668C-400F-B390-20941D183FB3}" type="pres">
      <dgm:prSet presAssocID="{5FBE3603-6437-47AA-B732-71F7CE74634A}" presName="invisiNode" presStyleLbl="node1" presStyleIdx="0" presStyleCnt="7"/>
      <dgm:spPr/>
    </dgm:pt>
    <dgm:pt modelId="{6942AB18-F488-4CE3-A09F-CBBEFDA6FB77}" type="pres">
      <dgm:prSet presAssocID="{5FBE3603-6437-47AA-B732-71F7CE74634A}" presName="imagNode" presStyleLbl="fgImgPlace1" presStyleIdx="0" presStyleCnt="7" custScaleY="16224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B7E240B-2518-4989-8A7C-B26365CE6FD7}" type="pres">
      <dgm:prSet presAssocID="{BFA11A71-2EC8-49FB-ACD2-2F8BABCE8CD2}" presName="sibTrans" presStyleLbl="sibTrans2D1" presStyleIdx="0" presStyleCnt="0"/>
      <dgm:spPr/>
      <dgm:t>
        <a:bodyPr/>
        <a:lstStyle/>
        <a:p>
          <a:endParaRPr lang="es-CL"/>
        </a:p>
      </dgm:t>
    </dgm:pt>
    <dgm:pt modelId="{852DB546-7209-4CF6-82A1-5CE928D4A51D}" type="pres">
      <dgm:prSet presAssocID="{5896AB90-2B1A-404C-A6A4-4A314DB04AF1}" presName="compNode" presStyleCnt="0"/>
      <dgm:spPr/>
    </dgm:pt>
    <dgm:pt modelId="{75D7572E-46EC-44D0-8F88-245819F01443}" type="pres">
      <dgm:prSet presAssocID="{5896AB90-2B1A-404C-A6A4-4A314DB04AF1}" presName="node" presStyleLbl="node1" presStyleIdx="1" presStyleCnt="7" custScaleY="628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FEA81B7-ABF9-4DA8-9316-B0A4DF432F14}" type="pres">
      <dgm:prSet presAssocID="{5896AB90-2B1A-404C-A6A4-4A314DB04AF1}" presName="invisiNode" presStyleLbl="node1" presStyleIdx="1" presStyleCnt="7"/>
      <dgm:spPr/>
    </dgm:pt>
    <dgm:pt modelId="{604C56F0-A449-47E3-999E-F77CC6D32457}" type="pres">
      <dgm:prSet presAssocID="{5896AB90-2B1A-404C-A6A4-4A314DB04AF1}" presName="imagNode" presStyleLbl="fgImgPlace1" presStyleIdx="1" presStyleCnt="7" custScaleY="827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ED8453B-EF3E-4A2D-B524-1C59D8758F23}" type="pres">
      <dgm:prSet presAssocID="{3DE93539-226D-4681-8939-8E9ED9E7E981}" presName="sibTrans" presStyleLbl="sibTrans2D1" presStyleIdx="0" presStyleCnt="0"/>
      <dgm:spPr/>
      <dgm:t>
        <a:bodyPr/>
        <a:lstStyle/>
        <a:p>
          <a:endParaRPr lang="es-CL"/>
        </a:p>
      </dgm:t>
    </dgm:pt>
    <dgm:pt modelId="{F27FCF2C-F1C9-403B-B83E-526C6F4E9C79}" type="pres">
      <dgm:prSet presAssocID="{116F7D3B-4BEE-4240-86DF-5A83766F7D95}" presName="compNode" presStyleCnt="0"/>
      <dgm:spPr/>
    </dgm:pt>
    <dgm:pt modelId="{12C5AE32-7FA0-434C-B66A-A3F88D9A0603}" type="pres">
      <dgm:prSet presAssocID="{116F7D3B-4BEE-4240-86DF-5A83766F7D95}" presName="node" presStyleLbl="node1" presStyleIdx="2" presStyleCnt="7" custScaleY="628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240020-38B5-4662-821B-61A4FF9AF4FE}" type="pres">
      <dgm:prSet presAssocID="{116F7D3B-4BEE-4240-86DF-5A83766F7D95}" presName="invisiNode" presStyleLbl="node1" presStyleIdx="2" presStyleCnt="7"/>
      <dgm:spPr/>
    </dgm:pt>
    <dgm:pt modelId="{6D00CCC0-46BC-4819-A9A9-5799F2C52700}" type="pres">
      <dgm:prSet presAssocID="{116F7D3B-4BEE-4240-86DF-5A83766F7D95}" presName="imagNode" presStyleLbl="fgImgPlace1" presStyleIdx="2" presStyleCnt="7" custScaleY="9229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2417AE1-6EA4-45B5-8760-1430D5C1BC3F}" type="pres">
      <dgm:prSet presAssocID="{B12C9555-3AC7-43FB-8DD7-85E3C838C8AB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8489350-CB33-42A0-84E5-F5F5C68C5290}" type="pres">
      <dgm:prSet presAssocID="{E486066F-696B-410B-BF64-1D4E776F1292}" presName="compNode" presStyleCnt="0"/>
      <dgm:spPr/>
    </dgm:pt>
    <dgm:pt modelId="{628A0588-E0B5-4E4F-8FCF-837352ADC86E}" type="pres">
      <dgm:prSet presAssocID="{E486066F-696B-410B-BF64-1D4E776F1292}" presName="node" presStyleLbl="node1" presStyleIdx="3" presStyleCnt="7" custScaleY="6284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99D49C-0E8C-4785-BFC2-181101BF0749}" type="pres">
      <dgm:prSet presAssocID="{E486066F-696B-410B-BF64-1D4E776F1292}" presName="invisiNode" presStyleLbl="node1" presStyleIdx="3" presStyleCnt="7"/>
      <dgm:spPr/>
    </dgm:pt>
    <dgm:pt modelId="{3A63A81C-54BD-48EF-AA84-D13835A274FD}" type="pres">
      <dgm:prSet presAssocID="{E486066F-696B-410B-BF64-1D4E776F1292}" presName="imagNode" presStyleLbl="fgImgPlace1" presStyleIdx="3" presStyleCnt="7" custScaleY="94172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CL"/>
        </a:p>
      </dgm:t>
    </dgm:pt>
    <dgm:pt modelId="{134708A1-8B9A-4B21-AFB6-863AF5B719D6}" type="pres">
      <dgm:prSet presAssocID="{BC1BDA74-4A96-426B-97C2-6E657B50387B}" presName="sibTrans" presStyleLbl="sibTrans2D1" presStyleIdx="0" presStyleCnt="0"/>
      <dgm:spPr/>
      <dgm:t>
        <a:bodyPr/>
        <a:lstStyle/>
        <a:p>
          <a:endParaRPr lang="es-CL"/>
        </a:p>
      </dgm:t>
    </dgm:pt>
    <dgm:pt modelId="{E40F1B98-A4BF-465B-B82A-E4092AAA75F2}" type="pres">
      <dgm:prSet presAssocID="{A703F667-02B5-45FA-A152-F4DC8DD50BA4}" presName="compNode" presStyleCnt="0"/>
      <dgm:spPr/>
    </dgm:pt>
    <dgm:pt modelId="{47BE8028-6199-48D4-BFD8-F5B99D60B673}" type="pres">
      <dgm:prSet presAssocID="{A703F667-02B5-45FA-A152-F4DC8DD50BA4}" presName="node" presStyleLbl="node1" presStyleIdx="4" presStyleCnt="7" custScaleY="63843" custLinFactNeighborY="154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B9065C-6D97-4C58-8A3A-745C9AA90897}" type="pres">
      <dgm:prSet presAssocID="{A703F667-02B5-45FA-A152-F4DC8DD50BA4}" presName="invisiNode" presStyleLbl="node1" presStyleIdx="4" presStyleCnt="7"/>
      <dgm:spPr/>
    </dgm:pt>
    <dgm:pt modelId="{B5FF076F-8EF2-47D6-BEAD-BD4FC8098F07}" type="pres">
      <dgm:prSet presAssocID="{A703F667-02B5-45FA-A152-F4DC8DD50BA4}" presName="imagNode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AADA74FC-10EA-4B91-AACC-F54CF2F04BCF}" type="pres">
      <dgm:prSet presAssocID="{B38E27B1-D6C0-4AF8-8759-AE6F50635913}" presName="sibTrans" presStyleLbl="sibTrans2D1" presStyleIdx="0" presStyleCnt="0"/>
      <dgm:spPr/>
    </dgm:pt>
    <dgm:pt modelId="{E0B10558-3AF9-4E5A-8C91-8EF904CE2ECA}" type="pres">
      <dgm:prSet presAssocID="{628908B2-67E9-484A-A6BE-C3B17B24D692}" presName="compNode" presStyleCnt="0"/>
      <dgm:spPr/>
    </dgm:pt>
    <dgm:pt modelId="{66D06FC2-15DD-4695-B439-19659C461E94}" type="pres">
      <dgm:prSet presAssocID="{628908B2-67E9-484A-A6BE-C3B17B24D692}" presName="node" presStyleLbl="node1" presStyleIdx="5" presStyleCnt="7" custScaleY="62840" custLinFactNeighborY="-33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459BAF1-A175-4D8B-B852-AE86C283109F}" type="pres">
      <dgm:prSet presAssocID="{628908B2-67E9-484A-A6BE-C3B17B24D692}" presName="invisiNode" presStyleLbl="node1" presStyleIdx="5" presStyleCnt="7"/>
      <dgm:spPr/>
    </dgm:pt>
    <dgm:pt modelId="{D1952452-7C60-476D-AE81-129BD7DC6461}" type="pres">
      <dgm:prSet presAssocID="{628908B2-67E9-484A-A6BE-C3B17B24D692}" presName="imagNode" presStyleLbl="fgImgPlace1" presStyleIdx="5" presStyleCnt="7" custScaleY="162243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DD7341E8-1483-48BF-8A9B-BC4B55F014D9}" type="pres">
      <dgm:prSet presAssocID="{609F8572-8D32-4F7B-A68E-89B5E5EA1DB4}" presName="sibTrans" presStyleLbl="sibTrans2D1" presStyleIdx="0" presStyleCnt="0"/>
      <dgm:spPr/>
      <dgm:t>
        <a:bodyPr/>
        <a:lstStyle/>
        <a:p>
          <a:endParaRPr lang="es-CL"/>
        </a:p>
      </dgm:t>
    </dgm:pt>
    <dgm:pt modelId="{4F2C8E4E-1DA1-4EA9-B1D1-7464DB445A84}" type="pres">
      <dgm:prSet presAssocID="{B5D045AF-41C3-4353-90CC-2206C3346628}" presName="compNode" presStyleCnt="0"/>
      <dgm:spPr/>
    </dgm:pt>
    <dgm:pt modelId="{8C50F1E8-05BF-463B-AEF5-FA74DA974D59}" type="pres">
      <dgm:prSet presAssocID="{B5D045AF-41C3-4353-90CC-2206C3346628}" presName="node" presStyleLbl="node1" presStyleIdx="6" presStyleCnt="7" custScaleY="62840" custLinFactNeighborY="-332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1016786-A7D7-4904-B772-15EB47513D34}" type="pres">
      <dgm:prSet presAssocID="{B5D045AF-41C3-4353-90CC-2206C3346628}" presName="invisiNode" presStyleLbl="node1" presStyleIdx="6" presStyleCnt="7"/>
      <dgm:spPr/>
    </dgm:pt>
    <dgm:pt modelId="{43CBF02A-833D-46F7-AC90-3F35094A1519}" type="pres">
      <dgm:prSet presAssocID="{B5D045AF-41C3-4353-90CC-2206C3346628}" presName="imagNode" presStyleLbl="fgImgPlace1" presStyleIdx="6" presStyleCnt="7" custScaleY="162243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DBE6402D-43D3-4484-A30E-63174A745A26}" type="presOf" srcId="{E486066F-696B-410B-BF64-1D4E776F1292}" destId="{628A0588-E0B5-4E4F-8FCF-837352ADC86E}" srcOrd="0" destOrd="0" presId="urn:microsoft.com/office/officeart/2005/8/layout/pList2"/>
    <dgm:cxn modelId="{E8E9F51A-21EF-4E43-873B-560C1838F145}" srcId="{62017BCF-1DFC-4836-936D-7411A124C24E}" destId="{A703F667-02B5-45FA-A152-F4DC8DD50BA4}" srcOrd="4" destOrd="0" parTransId="{E23464CE-57E4-4E4C-AB07-CC549F57916D}" sibTransId="{B38E27B1-D6C0-4AF8-8759-AE6F50635913}"/>
    <dgm:cxn modelId="{DF9E8B95-223F-434C-911D-D18437D2951F}" type="presOf" srcId="{B12C9555-3AC7-43FB-8DD7-85E3C838C8AB}" destId="{52417AE1-6EA4-45B5-8760-1430D5C1BC3F}" srcOrd="0" destOrd="0" presId="urn:microsoft.com/office/officeart/2005/8/layout/pList2"/>
    <dgm:cxn modelId="{5C4167D2-B958-48DA-BB29-A52B2B03CD13}" type="presOf" srcId="{3DE93539-226D-4681-8939-8E9ED9E7E981}" destId="{CED8453B-EF3E-4A2D-B524-1C59D8758F23}" srcOrd="0" destOrd="0" presId="urn:microsoft.com/office/officeart/2005/8/layout/pList2"/>
    <dgm:cxn modelId="{AB4A91BE-413C-4447-9702-36D354CC44A3}" srcId="{62017BCF-1DFC-4836-936D-7411A124C24E}" destId="{5896AB90-2B1A-404C-A6A4-4A314DB04AF1}" srcOrd="1" destOrd="0" parTransId="{79474604-9279-4246-8B5F-0A6C0E6EEF1E}" sibTransId="{3DE93539-226D-4681-8939-8E9ED9E7E981}"/>
    <dgm:cxn modelId="{17784F2C-29D6-4799-9475-63F53CF04243}" srcId="{62017BCF-1DFC-4836-936D-7411A124C24E}" destId="{E486066F-696B-410B-BF64-1D4E776F1292}" srcOrd="3" destOrd="0" parTransId="{6CA4C4F8-8EC9-40D7-9D58-3FB1A9213265}" sibTransId="{BC1BDA74-4A96-426B-97C2-6E657B50387B}"/>
    <dgm:cxn modelId="{D491E256-574D-4504-934C-A1CCC67D424B}" type="presOf" srcId="{B38E27B1-D6C0-4AF8-8759-AE6F50635913}" destId="{AADA74FC-10EA-4B91-AACC-F54CF2F04BCF}" srcOrd="0" destOrd="0" presId="urn:microsoft.com/office/officeart/2005/8/layout/pList2"/>
    <dgm:cxn modelId="{782383BC-8C20-4A38-8D73-2F03147C72FF}" type="presOf" srcId="{A703F667-02B5-45FA-A152-F4DC8DD50BA4}" destId="{47BE8028-6199-48D4-BFD8-F5B99D60B673}" srcOrd="0" destOrd="0" presId="urn:microsoft.com/office/officeart/2005/8/layout/pList2"/>
    <dgm:cxn modelId="{C7BB18B3-F7A1-42F6-8C2F-0FF7E1F6033C}" srcId="{62017BCF-1DFC-4836-936D-7411A124C24E}" destId="{5FBE3603-6437-47AA-B732-71F7CE74634A}" srcOrd="0" destOrd="0" parTransId="{CC47E151-4C79-4C56-8F82-D5A987672048}" sibTransId="{BFA11A71-2EC8-49FB-ACD2-2F8BABCE8CD2}"/>
    <dgm:cxn modelId="{A4CF9570-06BD-4EB3-8A20-AEE6CA143FB2}" type="presOf" srcId="{5FBE3603-6437-47AA-B732-71F7CE74634A}" destId="{4C122EA4-2F61-4C36-999A-17134F2EDD72}" srcOrd="0" destOrd="0" presId="urn:microsoft.com/office/officeart/2005/8/layout/pList2"/>
    <dgm:cxn modelId="{0AF56922-29EA-492B-85C1-08FDCBFD53C9}" type="presOf" srcId="{609F8572-8D32-4F7B-A68E-89B5E5EA1DB4}" destId="{DD7341E8-1483-48BF-8A9B-BC4B55F014D9}" srcOrd="0" destOrd="0" presId="urn:microsoft.com/office/officeart/2005/8/layout/pList2"/>
    <dgm:cxn modelId="{9CD0C16B-FBF3-4D3B-AA56-68DDD4DF90CF}" type="presOf" srcId="{B5D045AF-41C3-4353-90CC-2206C3346628}" destId="{8C50F1E8-05BF-463B-AEF5-FA74DA974D59}" srcOrd="0" destOrd="0" presId="urn:microsoft.com/office/officeart/2005/8/layout/pList2"/>
    <dgm:cxn modelId="{8A790B4F-11B9-46BC-B516-F38BB3654284}" srcId="{62017BCF-1DFC-4836-936D-7411A124C24E}" destId="{628908B2-67E9-484A-A6BE-C3B17B24D692}" srcOrd="5" destOrd="0" parTransId="{33FF3562-C143-4D5F-BC67-83899C2CDA11}" sibTransId="{609F8572-8D32-4F7B-A68E-89B5E5EA1DB4}"/>
    <dgm:cxn modelId="{C6FCEDC0-C7BD-438F-8292-E68A325FBF82}" type="presOf" srcId="{62017BCF-1DFC-4836-936D-7411A124C24E}" destId="{84348E89-6713-4462-8DD1-9E4AA695C16E}" srcOrd="0" destOrd="0" presId="urn:microsoft.com/office/officeart/2005/8/layout/pList2"/>
    <dgm:cxn modelId="{A931BFCA-B1D0-4F3A-8217-1A8CCCDF4C55}" type="presOf" srcId="{BFA11A71-2EC8-49FB-ACD2-2F8BABCE8CD2}" destId="{2B7E240B-2518-4989-8A7C-B26365CE6FD7}" srcOrd="0" destOrd="0" presId="urn:microsoft.com/office/officeart/2005/8/layout/pList2"/>
    <dgm:cxn modelId="{3A00CDE0-F193-44C6-BF8D-87E30E2349B9}" type="presOf" srcId="{BC1BDA74-4A96-426B-97C2-6E657B50387B}" destId="{134708A1-8B9A-4B21-AFB6-863AF5B719D6}" srcOrd="0" destOrd="0" presId="urn:microsoft.com/office/officeart/2005/8/layout/pList2"/>
    <dgm:cxn modelId="{53D79454-4BF4-448C-9E7A-407A0C99DDA8}" type="presOf" srcId="{5896AB90-2B1A-404C-A6A4-4A314DB04AF1}" destId="{75D7572E-46EC-44D0-8F88-245819F01443}" srcOrd="0" destOrd="0" presId="urn:microsoft.com/office/officeart/2005/8/layout/pList2"/>
    <dgm:cxn modelId="{EA60DD7B-DDE8-4AE0-B067-699D89D5FF84}" srcId="{62017BCF-1DFC-4836-936D-7411A124C24E}" destId="{116F7D3B-4BEE-4240-86DF-5A83766F7D95}" srcOrd="2" destOrd="0" parTransId="{FC73DFD3-364D-4CAA-A0D5-1DE1538B176E}" sibTransId="{B12C9555-3AC7-43FB-8DD7-85E3C838C8AB}"/>
    <dgm:cxn modelId="{29BD3AE3-94BB-479E-8552-C0396DBE2CB8}" type="presOf" srcId="{628908B2-67E9-484A-A6BE-C3B17B24D692}" destId="{66D06FC2-15DD-4695-B439-19659C461E94}" srcOrd="0" destOrd="0" presId="urn:microsoft.com/office/officeart/2005/8/layout/pList2"/>
    <dgm:cxn modelId="{481CC87C-2AFB-4C83-8C0A-57FCAB99F024}" srcId="{62017BCF-1DFC-4836-936D-7411A124C24E}" destId="{B5D045AF-41C3-4353-90CC-2206C3346628}" srcOrd="6" destOrd="0" parTransId="{98E413AD-E231-46A6-AD7B-64995E6B2453}" sibTransId="{AE007730-DFED-4E95-B42A-E99607FFD852}"/>
    <dgm:cxn modelId="{6A90A062-B921-43BB-BF19-41F1DF66454A}" type="presOf" srcId="{116F7D3B-4BEE-4240-86DF-5A83766F7D95}" destId="{12C5AE32-7FA0-434C-B66A-A3F88D9A0603}" srcOrd="0" destOrd="0" presId="urn:microsoft.com/office/officeart/2005/8/layout/pList2"/>
    <dgm:cxn modelId="{32DDDF1E-8A16-43BC-A349-6C288723BB6F}" type="presParOf" srcId="{84348E89-6713-4462-8DD1-9E4AA695C16E}" destId="{4C193358-4091-40A8-886D-EF08AD03A553}" srcOrd="0" destOrd="0" presId="urn:microsoft.com/office/officeart/2005/8/layout/pList2"/>
    <dgm:cxn modelId="{C0A19884-E694-4FF7-8D97-842AF0059925}" type="presParOf" srcId="{84348E89-6713-4462-8DD1-9E4AA695C16E}" destId="{792BB9E9-D83C-4435-9083-EC6840AF5D75}" srcOrd="1" destOrd="0" presId="urn:microsoft.com/office/officeart/2005/8/layout/pList2"/>
    <dgm:cxn modelId="{7D49E9D5-1F4C-420E-A44D-96E358B90C42}" type="presParOf" srcId="{792BB9E9-D83C-4435-9083-EC6840AF5D75}" destId="{20C08942-856A-4DFA-9E71-713B32E40A1F}" srcOrd="0" destOrd="0" presId="urn:microsoft.com/office/officeart/2005/8/layout/pList2"/>
    <dgm:cxn modelId="{AD482C6B-E1C6-49A0-B153-EAFECAB4B99C}" type="presParOf" srcId="{20C08942-856A-4DFA-9E71-713B32E40A1F}" destId="{4C122EA4-2F61-4C36-999A-17134F2EDD72}" srcOrd="0" destOrd="0" presId="urn:microsoft.com/office/officeart/2005/8/layout/pList2"/>
    <dgm:cxn modelId="{E97E5DCA-BF13-44A1-B355-4CBE34F8C54F}" type="presParOf" srcId="{20C08942-856A-4DFA-9E71-713B32E40A1F}" destId="{DA477F56-668C-400F-B390-20941D183FB3}" srcOrd="1" destOrd="0" presId="urn:microsoft.com/office/officeart/2005/8/layout/pList2"/>
    <dgm:cxn modelId="{B32324EB-386E-4473-AC3E-636CB94120DE}" type="presParOf" srcId="{20C08942-856A-4DFA-9E71-713B32E40A1F}" destId="{6942AB18-F488-4CE3-A09F-CBBEFDA6FB77}" srcOrd="2" destOrd="0" presId="urn:microsoft.com/office/officeart/2005/8/layout/pList2"/>
    <dgm:cxn modelId="{A6F18B8D-F638-4AB5-A653-83ECF186A7AE}" type="presParOf" srcId="{792BB9E9-D83C-4435-9083-EC6840AF5D75}" destId="{2B7E240B-2518-4989-8A7C-B26365CE6FD7}" srcOrd="1" destOrd="0" presId="urn:microsoft.com/office/officeart/2005/8/layout/pList2"/>
    <dgm:cxn modelId="{F4286E7A-C4CA-4444-BF17-E00AC5BBCDBC}" type="presParOf" srcId="{792BB9E9-D83C-4435-9083-EC6840AF5D75}" destId="{852DB546-7209-4CF6-82A1-5CE928D4A51D}" srcOrd="2" destOrd="0" presId="urn:microsoft.com/office/officeart/2005/8/layout/pList2"/>
    <dgm:cxn modelId="{4E8D427E-59CD-4FF4-9611-F5BFAA09A857}" type="presParOf" srcId="{852DB546-7209-4CF6-82A1-5CE928D4A51D}" destId="{75D7572E-46EC-44D0-8F88-245819F01443}" srcOrd="0" destOrd="0" presId="urn:microsoft.com/office/officeart/2005/8/layout/pList2"/>
    <dgm:cxn modelId="{BB6B1EBE-7580-46BA-990C-287550A6BA2E}" type="presParOf" srcId="{852DB546-7209-4CF6-82A1-5CE928D4A51D}" destId="{FFEA81B7-ABF9-4DA8-9316-B0A4DF432F14}" srcOrd="1" destOrd="0" presId="urn:microsoft.com/office/officeart/2005/8/layout/pList2"/>
    <dgm:cxn modelId="{EB1D6BC6-16C0-4EB3-90BF-89A4E1196DE1}" type="presParOf" srcId="{852DB546-7209-4CF6-82A1-5CE928D4A51D}" destId="{604C56F0-A449-47E3-999E-F77CC6D32457}" srcOrd="2" destOrd="0" presId="urn:microsoft.com/office/officeart/2005/8/layout/pList2"/>
    <dgm:cxn modelId="{13FF581A-4F7E-4D20-8670-2B1720407C6A}" type="presParOf" srcId="{792BB9E9-D83C-4435-9083-EC6840AF5D75}" destId="{CED8453B-EF3E-4A2D-B524-1C59D8758F23}" srcOrd="3" destOrd="0" presId="urn:microsoft.com/office/officeart/2005/8/layout/pList2"/>
    <dgm:cxn modelId="{4D387F5F-B07E-4777-B9A2-B54930EBA918}" type="presParOf" srcId="{792BB9E9-D83C-4435-9083-EC6840AF5D75}" destId="{F27FCF2C-F1C9-403B-B83E-526C6F4E9C79}" srcOrd="4" destOrd="0" presId="urn:microsoft.com/office/officeart/2005/8/layout/pList2"/>
    <dgm:cxn modelId="{C8078B1C-8607-4B42-9570-C3BE68B46FB6}" type="presParOf" srcId="{F27FCF2C-F1C9-403B-B83E-526C6F4E9C79}" destId="{12C5AE32-7FA0-434C-B66A-A3F88D9A0603}" srcOrd="0" destOrd="0" presId="urn:microsoft.com/office/officeart/2005/8/layout/pList2"/>
    <dgm:cxn modelId="{21EDD17B-996A-4E5D-87E1-BA98F7C8F58C}" type="presParOf" srcId="{F27FCF2C-F1C9-403B-B83E-526C6F4E9C79}" destId="{B1240020-38B5-4662-821B-61A4FF9AF4FE}" srcOrd="1" destOrd="0" presId="urn:microsoft.com/office/officeart/2005/8/layout/pList2"/>
    <dgm:cxn modelId="{84103FFD-CD61-4A3F-9526-5203741D8CB1}" type="presParOf" srcId="{F27FCF2C-F1C9-403B-B83E-526C6F4E9C79}" destId="{6D00CCC0-46BC-4819-A9A9-5799F2C52700}" srcOrd="2" destOrd="0" presId="urn:microsoft.com/office/officeart/2005/8/layout/pList2"/>
    <dgm:cxn modelId="{10D7AA12-B2B1-49E3-9BCC-4EA85A463DA1}" type="presParOf" srcId="{792BB9E9-D83C-4435-9083-EC6840AF5D75}" destId="{52417AE1-6EA4-45B5-8760-1430D5C1BC3F}" srcOrd="5" destOrd="0" presId="urn:microsoft.com/office/officeart/2005/8/layout/pList2"/>
    <dgm:cxn modelId="{CE73901B-4E5B-4CAD-9641-7189D3C19E15}" type="presParOf" srcId="{792BB9E9-D83C-4435-9083-EC6840AF5D75}" destId="{E8489350-CB33-42A0-84E5-F5F5C68C5290}" srcOrd="6" destOrd="0" presId="urn:microsoft.com/office/officeart/2005/8/layout/pList2"/>
    <dgm:cxn modelId="{7CED60C4-D748-43AD-A6D5-66BE5ACCB715}" type="presParOf" srcId="{E8489350-CB33-42A0-84E5-F5F5C68C5290}" destId="{628A0588-E0B5-4E4F-8FCF-837352ADC86E}" srcOrd="0" destOrd="0" presId="urn:microsoft.com/office/officeart/2005/8/layout/pList2"/>
    <dgm:cxn modelId="{40A9BCAA-433E-458D-B00F-61C52FF98515}" type="presParOf" srcId="{E8489350-CB33-42A0-84E5-F5F5C68C5290}" destId="{6599D49C-0E8C-4785-BFC2-181101BF0749}" srcOrd="1" destOrd="0" presId="urn:microsoft.com/office/officeart/2005/8/layout/pList2"/>
    <dgm:cxn modelId="{FB2EF2E8-9C6A-4928-99BC-CC1B57BA4BFB}" type="presParOf" srcId="{E8489350-CB33-42A0-84E5-F5F5C68C5290}" destId="{3A63A81C-54BD-48EF-AA84-D13835A274FD}" srcOrd="2" destOrd="0" presId="urn:microsoft.com/office/officeart/2005/8/layout/pList2"/>
    <dgm:cxn modelId="{9EEA58D0-5B11-4525-BD38-690D3D472346}" type="presParOf" srcId="{792BB9E9-D83C-4435-9083-EC6840AF5D75}" destId="{134708A1-8B9A-4B21-AFB6-863AF5B719D6}" srcOrd="7" destOrd="0" presId="urn:microsoft.com/office/officeart/2005/8/layout/pList2"/>
    <dgm:cxn modelId="{AD975CB9-30F2-4E95-82B7-381AD06423BC}" type="presParOf" srcId="{792BB9E9-D83C-4435-9083-EC6840AF5D75}" destId="{E40F1B98-A4BF-465B-B82A-E4092AAA75F2}" srcOrd="8" destOrd="0" presId="urn:microsoft.com/office/officeart/2005/8/layout/pList2"/>
    <dgm:cxn modelId="{539E5CB6-4FE7-4AB1-B835-A44CB62C735D}" type="presParOf" srcId="{E40F1B98-A4BF-465B-B82A-E4092AAA75F2}" destId="{47BE8028-6199-48D4-BFD8-F5B99D60B673}" srcOrd="0" destOrd="0" presId="urn:microsoft.com/office/officeart/2005/8/layout/pList2"/>
    <dgm:cxn modelId="{EE4E924F-7118-4A45-9136-71E7672AC318}" type="presParOf" srcId="{E40F1B98-A4BF-465B-B82A-E4092AAA75F2}" destId="{81B9065C-6D97-4C58-8A3A-745C9AA90897}" srcOrd="1" destOrd="0" presId="urn:microsoft.com/office/officeart/2005/8/layout/pList2"/>
    <dgm:cxn modelId="{23A70E65-5271-4383-A589-D45F8F2D98E8}" type="presParOf" srcId="{E40F1B98-A4BF-465B-B82A-E4092AAA75F2}" destId="{B5FF076F-8EF2-47D6-BEAD-BD4FC8098F07}" srcOrd="2" destOrd="0" presId="urn:microsoft.com/office/officeart/2005/8/layout/pList2"/>
    <dgm:cxn modelId="{3D1A5547-BB39-46D1-AD5A-EA23FB34A102}" type="presParOf" srcId="{792BB9E9-D83C-4435-9083-EC6840AF5D75}" destId="{AADA74FC-10EA-4B91-AACC-F54CF2F04BCF}" srcOrd="9" destOrd="0" presId="urn:microsoft.com/office/officeart/2005/8/layout/pList2"/>
    <dgm:cxn modelId="{0DEEAD04-9140-4956-B8C6-B0666801879C}" type="presParOf" srcId="{792BB9E9-D83C-4435-9083-EC6840AF5D75}" destId="{E0B10558-3AF9-4E5A-8C91-8EF904CE2ECA}" srcOrd="10" destOrd="0" presId="urn:microsoft.com/office/officeart/2005/8/layout/pList2"/>
    <dgm:cxn modelId="{80E103D1-A733-4B78-9E22-4490CAA357C7}" type="presParOf" srcId="{E0B10558-3AF9-4E5A-8C91-8EF904CE2ECA}" destId="{66D06FC2-15DD-4695-B439-19659C461E94}" srcOrd="0" destOrd="0" presId="urn:microsoft.com/office/officeart/2005/8/layout/pList2"/>
    <dgm:cxn modelId="{173B35A7-1BD6-4F1C-BEEC-4F1F3D1C0863}" type="presParOf" srcId="{E0B10558-3AF9-4E5A-8C91-8EF904CE2ECA}" destId="{7459BAF1-A175-4D8B-B852-AE86C283109F}" srcOrd="1" destOrd="0" presId="urn:microsoft.com/office/officeart/2005/8/layout/pList2"/>
    <dgm:cxn modelId="{AC746A3F-839C-4A58-88F4-113172D0B072}" type="presParOf" srcId="{E0B10558-3AF9-4E5A-8C91-8EF904CE2ECA}" destId="{D1952452-7C60-476D-AE81-129BD7DC6461}" srcOrd="2" destOrd="0" presId="urn:microsoft.com/office/officeart/2005/8/layout/pList2"/>
    <dgm:cxn modelId="{62FA89F3-0FBA-4239-A014-DD07177539D0}" type="presParOf" srcId="{792BB9E9-D83C-4435-9083-EC6840AF5D75}" destId="{DD7341E8-1483-48BF-8A9B-BC4B55F014D9}" srcOrd="11" destOrd="0" presId="urn:microsoft.com/office/officeart/2005/8/layout/pList2"/>
    <dgm:cxn modelId="{369DD20A-B3D9-456F-96DC-F978DDB9675C}" type="presParOf" srcId="{792BB9E9-D83C-4435-9083-EC6840AF5D75}" destId="{4F2C8E4E-1DA1-4EA9-B1D1-7464DB445A84}" srcOrd="12" destOrd="0" presId="urn:microsoft.com/office/officeart/2005/8/layout/pList2"/>
    <dgm:cxn modelId="{A853B75E-30B3-4900-8993-DB42E66F66B3}" type="presParOf" srcId="{4F2C8E4E-1DA1-4EA9-B1D1-7464DB445A84}" destId="{8C50F1E8-05BF-463B-AEF5-FA74DA974D59}" srcOrd="0" destOrd="0" presId="urn:microsoft.com/office/officeart/2005/8/layout/pList2"/>
    <dgm:cxn modelId="{92D7BE14-6A1D-4E1E-9DE9-EA342F8AE7AD}" type="presParOf" srcId="{4F2C8E4E-1DA1-4EA9-B1D1-7464DB445A84}" destId="{D1016786-A7D7-4904-B772-15EB47513D34}" srcOrd="1" destOrd="0" presId="urn:microsoft.com/office/officeart/2005/8/layout/pList2"/>
    <dgm:cxn modelId="{1B0664A2-09FF-4E9F-BF7C-01D971C165E9}" type="presParOf" srcId="{4F2C8E4E-1DA1-4EA9-B1D1-7464DB445A84}" destId="{43CBF02A-833D-46F7-AC90-3F35094A151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426F1-7412-4F0E-942F-AE1DBFA822ED}">
      <dsp:nvSpPr>
        <dsp:cNvPr id="0" name=""/>
        <dsp:cNvSpPr/>
      </dsp:nvSpPr>
      <dsp:spPr>
        <a:xfrm>
          <a:off x="0" y="0"/>
          <a:ext cx="10739650" cy="21030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3B9EE-2EC6-4EF4-9E48-CEF4255F38F5}">
      <dsp:nvSpPr>
        <dsp:cNvPr id="0" name=""/>
        <dsp:cNvSpPr/>
      </dsp:nvSpPr>
      <dsp:spPr>
        <a:xfrm>
          <a:off x="325147" y="280404"/>
          <a:ext cx="2346362" cy="15422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0FD0D-FF18-49A5-915F-632D1625CC72}">
      <dsp:nvSpPr>
        <dsp:cNvPr id="0" name=""/>
        <dsp:cNvSpPr/>
      </dsp:nvSpPr>
      <dsp:spPr>
        <a:xfrm rot="10800000">
          <a:off x="325147" y="2103032"/>
          <a:ext cx="2346362" cy="2570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Embarazadas desde primer control prenatal hasta los 6 meses post parto en caso de LME</a:t>
          </a:r>
          <a:endParaRPr lang="es-CL" sz="1800" kern="1200" dirty="0"/>
        </a:p>
      </dsp:txBody>
      <dsp:txXfrm rot="10800000">
        <a:off x="397306" y="2103032"/>
        <a:ext cx="2202044" cy="2498214"/>
      </dsp:txXfrm>
    </dsp:sp>
    <dsp:sp modelId="{67E75DB5-0D3F-43E2-BC14-B4ADA11C7A96}">
      <dsp:nvSpPr>
        <dsp:cNvPr id="0" name=""/>
        <dsp:cNvSpPr/>
      </dsp:nvSpPr>
      <dsp:spPr>
        <a:xfrm>
          <a:off x="2906145" y="280404"/>
          <a:ext cx="2346362" cy="15422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0CA6C-AE6B-4B3B-BDC3-BA41F0BD0332}">
      <dsp:nvSpPr>
        <dsp:cNvPr id="0" name=""/>
        <dsp:cNvSpPr/>
      </dsp:nvSpPr>
      <dsp:spPr>
        <a:xfrm rot="10800000">
          <a:off x="2906145" y="2103032"/>
          <a:ext cx="2346362" cy="2570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1. Lactantes entre 6 y 18 meses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2. Menores de 6 meses con lactancia materna predominante o sin ella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	</a:t>
          </a:r>
          <a:endParaRPr lang="es-CL" sz="1800" kern="1200" dirty="0"/>
        </a:p>
      </dsp:txBody>
      <dsp:txXfrm rot="10800000">
        <a:off x="2978304" y="2103032"/>
        <a:ext cx="2202044" cy="2498214"/>
      </dsp:txXfrm>
    </dsp:sp>
    <dsp:sp modelId="{3944B209-8C08-4999-A29C-AA51278818ED}">
      <dsp:nvSpPr>
        <dsp:cNvPr id="0" name=""/>
        <dsp:cNvSpPr/>
      </dsp:nvSpPr>
      <dsp:spPr>
        <a:xfrm>
          <a:off x="5487143" y="280404"/>
          <a:ext cx="2346362" cy="15422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12613-33FA-4E50-A444-E1CD9CC89AD8}">
      <dsp:nvSpPr>
        <dsp:cNvPr id="0" name=""/>
        <dsp:cNvSpPr/>
      </dsp:nvSpPr>
      <dsp:spPr>
        <a:xfrm rot="10800000">
          <a:off x="5487143" y="2103032"/>
          <a:ext cx="2346362" cy="2570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Niños entre los 18 meses y los 6 años	</a:t>
          </a:r>
          <a:endParaRPr lang="es-CL" sz="1800" kern="1200" dirty="0"/>
        </a:p>
      </dsp:txBody>
      <dsp:txXfrm rot="10800000">
        <a:off x="5559302" y="2103032"/>
        <a:ext cx="2202044" cy="2498214"/>
      </dsp:txXfrm>
    </dsp:sp>
    <dsp:sp modelId="{6704ADFD-417D-440E-BF31-70C5C1C37C33}">
      <dsp:nvSpPr>
        <dsp:cNvPr id="0" name=""/>
        <dsp:cNvSpPr/>
      </dsp:nvSpPr>
      <dsp:spPr>
        <a:xfrm>
          <a:off x="8068141" y="280404"/>
          <a:ext cx="2346362" cy="15422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0C11C-953B-461C-A546-3900A8B65F4F}">
      <dsp:nvSpPr>
        <dsp:cNvPr id="0" name=""/>
        <dsp:cNvSpPr/>
      </dsp:nvSpPr>
      <dsp:spPr>
        <a:xfrm rot="10800000">
          <a:off x="8068141" y="2103032"/>
          <a:ext cx="2346362" cy="257037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/>
            <a:t>Niños desnutridos o en riesgo de desnutrir, desde los 6  meses hasta los 6 años</a:t>
          </a:r>
          <a:endParaRPr lang="es-CL" sz="1800" kern="1200" dirty="0"/>
        </a:p>
      </dsp:txBody>
      <dsp:txXfrm rot="10800000">
        <a:off x="8140300" y="2103032"/>
        <a:ext cx="2202044" cy="24982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548B8-8453-4643-9655-CB7E0A80B604}">
      <dsp:nvSpPr>
        <dsp:cNvPr id="0" name=""/>
        <dsp:cNvSpPr/>
      </dsp:nvSpPr>
      <dsp:spPr>
        <a:xfrm>
          <a:off x="874363" y="510645"/>
          <a:ext cx="3407725" cy="340772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CF9594-04AB-4F45-B14E-D09477CB158D}">
      <dsp:nvSpPr>
        <dsp:cNvPr id="0" name=""/>
        <dsp:cNvSpPr/>
      </dsp:nvSpPr>
      <dsp:spPr>
        <a:xfrm>
          <a:off x="874363" y="510645"/>
          <a:ext cx="3407725" cy="340772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1BE4F1-6A63-4657-B392-505BDB88501B}">
      <dsp:nvSpPr>
        <dsp:cNvPr id="0" name=""/>
        <dsp:cNvSpPr/>
      </dsp:nvSpPr>
      <dsp:spPr>
        <a:xfrm>
          <a:off x="874363" y="510645"/>
          <a:ext cx="3407725" cy="340772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212EF8-5058-4B30-A6A8-7E73B5822CE6}">
      <dsp:nvSpPr>
        <dsp:cNvPr id="0" name=""/>
        <dsp:cNvSpPr/>
      </dsp:nvSpPr>
      <dsp:spPr>
        <a:xfrm>
          <a:off x="874363" y="510645"/>
          <a:ext cx="3407725" cy="340772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9E8658-17D9-46BB-9789-98AE0B8A6293}">
      <dsp:nvSpPr>
        <dsp:cNvPr id="0" name=""/>
        <dsp:cNvSpPr/>
      </dsp:nvSpPr>
      <dsp:spPr>
        <a:xfrm>
          <a:off x="1793931" y="1430213"/>
          <a:ext cx="1568588" cy="1568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700" kern="1200" dirty="0" smtClean="0"/>
            <a:t>Beneficios LME</a:t>
          </a:r>
          <a:endParaRPr lang="es-ES" sz="1700" kern="1200" dirty="0"/>
        </a:p>
      </dsp:txBody>
      <dsp:txXfrm>
        <a:off x="2023645" y="1659927"/>
        <a:ext cx="1109160" cy="1109160"/>
      </dsp:txXfrm>
    </dsp:sp>
    <dsp:sp modelId="{95D0F245-7220-4736-B9EC-54ADE124F24E}">
      <dsp:nvSpPr>
        <dsp:cNvPr id="0" name=""/>
        <dsp:cNvSpPr/>
      </dsp:nvSpPr>
      <dsp:spPr>
        <a:xfrm>
          <a:off x="2029219" y="1167"/>
          <a:ext cx="1098012" cy="10980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Para la madre</a:t>
          </a:r>
          <a:endParaRPr lang="es-ES" sz="1200" kern="1200" dirty="0"/>
        </a:p>
      </dsp:txBody>
      <dsp:txXfrm>
        <a:off x="2190019" y="161967"/>
        <a:ext cx="776412" cy="776412"/>
      </dsp:txXfrm>
    </dsp:sp>
    <dsp:sp modelId="{BAA40333-7162-48BE-A1FB-E6C88279AEA2}">
      <dsp:nvSpPr>
        <dsp:cNvPr id="0" name=""/>
        <dsp:cNvSpPr/>
      </dsp:nvSpPr>
      <dsp:spPr>
        <a:xfrm>
          <a:off x="3693554" y="1665501"/>
          <a:ext cx="1098012" cy="1098012"/>
        </a:xfrm>
        <a:prstGeom prst="ellipse">
          <a:avLst/>
        </a:prstGeom>
        <a:solidFill>
          <a:schemeClr val="accent2">
            <a:hueOff val="-629465"/>
            <a:satOff val="11712"/>
            <a:lumOff val="156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Para el/la </a:t>
          </a:r>
          <a:r>
            <a:rPr lang="es-CL" sz="1200" kern="1200" dirty="0" err="1" smtClean="0"/>
            <a:t>niñ@</a:t>
          </a:r>
          <a:endParaRPr lang="es-ES" sz="1200" kern="1200" dirty="0"/>
        </a:p>
      </dsp:txBody>
      <dsp:txXfrm>
        <a:off x="3854354" y="1826301"/>
        <a:ext cx="776412" cy="776412"/>
      </dsp:txXfrm>
    </dsp:sp>
    <dsp:sp modelId="{4F246BBC-6B64-4496-A662-8681DD351CF4}">
      <dsp:nvSpPr>
        <dsp:cNvPr id="0" name=""/>
        <dsp:cNvSpPr/>
      </dsp:nvSpPr>
      <dsp:spPr>
        <a:xfrm>
          <a:off x="2029219" y="3329836"/>
          <a:ext cx="1098012" cy="1098012"/>
        </a:xfrm>
        <a:prstGeom prst="ellipse">
          <a:avLst/>
        </a:prstGeom>
        <a:solidFill>
          <a:schemeClr val="accent2">
            <a:hueOff val="-1258930"/>
            <a:satOff val="23424"/>
            <a:lumOff val="3137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Para la familia</a:t>
          </a:r>
          <a:endParaRPr lang="es-ES" sz="1200" kern="1200" dirty="0"/>
        </a:p>
      </dsp:txBody>
      <dsp:txXfrm>
        <a:off x="2190019" y="3490636"/>
        <a:ext cx="776412" cy="776412"/>
      </dsp:txXfrm>
    </dsp:sp>
    <dsp:sp modelId="{CD9A7359-3CED-42ED-8AA0-0716D58EF62F}">
      <dsp:nvSpPr>
        <dsp:cNvPr id="0" name=""/>
        <dsp:cNvSpPr/>
      </dsp:nvSpPr>
      <dsp:spPr>
        <a:xfrm>
          <a:off x="364885" y="1665501"/>
          <a:ext cx="1098012" cy="1098012"/>
        </a:xfrm>
        <a:prstGeom prst="ellipse">
          <a:avLst/>
        </a:prstGeom>
        <a:solidFill>
          <a:schemeClr val="accent2">
            <a:hueOff val="-1888395"/>
            <a:satOff val="35136"/>
            <a:lumOff val="470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Para la sociedad</a:t>
          </a:r>
          <a:endParaRPr lang="es-ES" sz="1200" kern="1200" dirty="0"/>
        </a:p>
      </dsp:txBody>
      <dsp:txXfrm>
        <a:off x="525685" y="1826301"/>
        <a:ext cx="776412" cy="776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E7E09-34E2-4C0C-A1DD-844434509A28}">
      <dsp:nvSpPr>
        <dsp:cNvPr id="0" name=""/>
        <dsp:cNvSpPr/>
      </dsp:nvSpPr>
      <dsp:spPr>
        <a:xfrm>
          <a:off x="0" y="0"/>
          <a:ext cx="10959152" cy="177300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12B15E-67F4-4204-9AF7-5DCD0B67EC43}">
      <dsp:nvSpPr>
        <dsp:cNvPr id="0" name=""/>
        <dsp:cNvSpPr/>
      </dsp:nvSpPr>
      <dsp:spPr>
        <a:xfrm>
          <a:off x="904795" y="236400"/>
          <a:ext cx="2067209" cy="1300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4B4479-B499-4627-8036-083FFE144E1F}">
      <dsp:nvSpPr>
        <dsp:cNvPr id="0" name=""/>
        <dsp:cNvSpPr/>
      </dsp:nvSpPr>
      <dsp:spPr>
        <a:xfrm rot="10800000">
          <a:off x="328774" y="1773003"/>
          <a:ext cx="3219250" cy="21670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cap="small" baseline="0" dirty="0" smtClean="0"/>
            <a:t>Vitamina 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400 UI /día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Desde el mes de vida  hasta el año de edad</a:t>
          </a:r>
          <a:endParaRPr lang="es-ES" sz="2000" kern="1200" dirty="0"/>
        </a:p>
      </dsp:txBody>
      <dsp:txXfrm rot="10800000">
        <a:off x="395417" y="1773003"/>
        <a:ext cx="3085964" cy="2100360"/>
      </dsp:txXfrm>
    </dsp:sp>
    <dsp:sp modelId="{8FC4C5D6-3BB2-42BB-80D2-13604F65666F}">
      <dsp:nvSpPr>
        <dsp:cNvPr id="0" name=""/>
        <dsp:cNvSpPr/>
      </dsp:nvSpPr>
      <dsp:spPr>
        <a:xfrm>
          <a:off x="4124512" y="236400"/>
          <a:ext cx="2710126" cy="1300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30B358-FC8A-448E-AB24-D8B93E9944D0}">
      <dsp:nvSpPr>
        <dsp:cNvPr id="0" name=""/>
        <dsp:cNvSpPr/>
      </dsp:nvSpPr>
      <dsp:spPr>
        <a:xfrm rot="10800000">
          <a:off x="3869950" y="1773003"/>
          <a:ext cx="3219250" cy="21670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cap="small" baseline="0" dirty="0" smtClean="0"/>
            <a:t>Hierro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1-2 mg/kg/día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Desde los cuatro meses de vida hasta el año de edad</a:t>
          </a:r>
          <a:endParaRPr lang="es-ES" sz="2000" kern="1200" dirty="0"/>
        </a:p>
      </dsp:txBody>
      <dsp:txXfrm rot="10800000">
        <a:off x="3936593" y="1773003"/>
        <a:ext cx="3085964" cy="2100360"/>
      </dsp:txXfrm>
    </dsp:sp>
    <dsp:sp modelId="{C41C82C3-0BE9-4789-AD28-8982F0B5195A}">
      <dsp:nvSpPr>
        <dsp:cNvPr id="0" name=""/>
        <dsp:cNvSpPr/>
      </dsp:nvSpPr>
      <dsp:spPr>
        <a:xfrm>
          <a:off x="7846498" y="236400"/>
          <a:ext cx="2348507" cy="130020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2BCD82-9C9D-4995-A35A-9DF679960416}">
      <dsp:nvSpPr>
        <dsp:cNvPr id="0" name=""/>
        <dsp:cNvSpPr/>
      </dsp:nvSpPr>
      <dsp:spPr>
        <a:xfrm rot="10800000">
          <a:off x="7411126" y="1773003"/>
          <a:ext cx="3219250" cy="21670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cap="small" baseline="0" dirty="0" smtClean="0"/>
            <a:t>Zinc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3 mg/día </a:t>
          </a:r>
          <a:r>
            <a:rPr lang="es-ES" sz="1800" kern="1200" dirty="0" smtClean="0"/>
            <a:t>(prematuros)</a:t>
          </a:r>
          <a:endParaRPr lang="es-CL" sz="1800" kern="1200" dirty="0" smtClean="0"/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Desde los 2 meses de vida hasta el año de vida</a:t>
          </a:r>
          <a:endParaRPr lang="es-ES" sz="2000" kern="1200" dirty="0"/>
        </a:p>
      </dsp:txBody>
      <dsp:txXfrm rot="10800000">
        <a:off x="7477769" y="1773003"/>
        <a:ext cx="3085964" cy="2100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1C6BB-9F11-4E8F-B226-8A1698AD57CD}">
      <dsp:nvSpPr>
        <dsp:cNvPr id="0" name=""/>
        <dsp:cNvSpPr/>
      </dsp:nvSpPr>
      <dsp:spPr>
        <a:xfrm>
          <a:off x="3119" y="1411644"/>
          <a:ext cx="1918760" cy="1240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1 comida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Papilla/puré suave</a:t>
          </a:r>
          <a:endParaRPr lang="es-ES" sz="1800" kern="1200" dirty="0"/>
        </a:p>
      </dsp:txBody>
      <dsp:txXfrm>
        <a:off x="31671" y="1440196"/>
        <a:ext cx="1861656" cy="917740"/>
      </dsp:txXfrm>
    </dsp:sp>
    <dsp:sp modelId="{D633B894-44B8-4401-9A71-A5F61449AB7C}">
      <dsp:nvSpPr>
        <dsp:cNvPr id="0" name=""/>
        <dsp:cNvSpPr/>
      </dsp:nvSpPr>
      <dsp:spPr>
        <a:xfrm>
          <a:off x="1071507" y="1573839"/>
          <a:ext cx="1873176" cy="1873176"/>
        </a:xfrm>
        <a:prstGeom prst="leftCircularArrow">
          <a:avLst>
            <a:gd name="adj1" fmla="val 2129"/>
            <a:gd name="adj2" fmla="val 255823"/>
            <a:gd name="adj3" fmla="val 2177310"/>
            <a:gd name="adj4" fmla="val 9170466"/>
            <a:gd name="adj5" fmla="val 248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16BEC17-D5EE-4DF0-8027-FB6F08B0EC98}">
      <dsp:nvSpPr>
        <dsp:cNvPr id="0" name=""/>
        <dsp:cNvSpPr/>
      </dsp:nvSpPr>
      <dsp:spPr>
        <a:xfrm>
          <a:off x="544646" y="2386488"/>
          <a:ext cx="1337131" cy="5317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6 meses</a:t>
          </a:r>
          <a:endParaRPr lang="es-ES" sz="2400" kern="1200" dirty="0"/>
        </a:p>
      </dsp:txBody>
      <dsp:txXfrm>
        <a:off x="560220" y="2402062"/>
        <a:ext cx="1305983" cy="500585"/>
      </dsp:txXfrm>
    </dsp:sp>
    <dsp:sp modelId="{E84EBDC0-A0F7-42A2-9573-A50A70396277}">
      <dsp:nvSpPr>
        <dsp:cNvPr id="0" name=""/>
        <dsp:cNvSpPr/>
      </dsp:nvSpPr>
      <dsp:spPr>
        <a:xfrm>
          <a:off x="2111784" y="1255719"/>
          <a:ext cx="1959330" cy="16782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150 ml  comida+100 ml postre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Agregar otra comida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>
        <a:off x="2150405" y="1653959"/>
        <a:ext cx="1882088" cy="1241361"/>
      </dsp:txXfrm>
    </dsp:sp>
    <dsp:sp modelId="{B9F2A0EB-3838-485B-BE6F-89B8706F7698}">
      <dsp:nvSpPr>
        <dsp:cNvPr id="0" name=""/>
        <dsp:cNvSpPr/>
      </dsp:nvSpPr>
      <dsp:spPr>
        <a:xfrm>
          <a:off x="3299130" y="601850"/>
          <a:ext cx="2173524" cy="1927788"/>
        </a:xfrm>
        <a:prstGeom prst="circularArrow">
          <a:avLst>
            <a:gd name="adj1" fmla="val 2069"/>
            <a:gd name="adj2" fmla="val 248232"/>
            <a:gd name="adj3" fmla="val 19435617"/>
            <a:gd name="adj4" fmla="val 12434871"/>
            <a:gd name="adj5" fmla="val 2413"/>
          </a:avLst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920B91-47FA-4C65-B8DF-179B6543A3D4}">
      <dsp:nvSpPr>
        <dsp:cNvPr id="0" name=""/>
        <dsp:cNvSpPr/>
      </dsp:nvSpPr>
      <dsp:spPr>
        <a:xfrm>
          <a:off x="2746389" y="1144215"/>
          <a:ext cx="1337131" cy="531733"/>
        </a:xfrm>
        <a:prstGeom prst="roundRect">
          <a:avLst>
            <a:gd name="adj" fmla="val 10000"/>
          </a:avLst>
        </a:prstGeom>
        <a:solidFill>
          <a:schemeClr val="accent5">
            <a:hueOff val="-941356"/>
            <a:satOff val="-12503"/>
            <a:lumOff val="19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8 meses</a:t>
          </a:r>
          <a:endParaRPr lang="es-ES" sz="2400" kern="1200" dirty="0"/>
        </a:p>
      </dsp:txBody>
      <dsp:txXfrm>
        <a:off x="2761963" y="1159789"/>
        <a:ext cx="1305983" cy="500585"/>
      </dsp:txXfrm>
    </dsp:sp>
    <dsp:sp modelId="{ACAAF216-7D2B-4F00-B4F5-49C54B2EF406}">
      <dsp:nvSpPr>
        <dsp:cNvPr id="0" name=""/>
        <dsp:cNvSpPr/>
      </dsp:nvSpPr>
      <dsp:spPr>
        <a:xfrm>
          <a:off x="4261020" y="1280944"/>
          <a:ext cx="1825164" cy="136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Puré más grueso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/>
            <a:t>200 ml + 100ml</a:t>
          </a:r>
          <a:endParaRPr lang="es-ES" sz="1800" kern="1200" dirty="0"/>
        </a:p>
      </dsp:txBody>
      <dsp:txXfrm>
        <a:off x="4292544" y="1312468"/>
        <a:ext cx="1762116" cy="1013267"/>
      </dsp:txXfrm>
    </dsp:sp>
    <dsp:sp modelId="{47B0DAC9-1030-44A8-A107-292EFF0E8EF6}">
      <dsp:nvSpPr>
        <dsp:cNvPr id="0" name=""/>
        <dsp:cNvSpPr/>
      </dsp:nvSpPr>
      <dsp:spPr>
        <a:xfrm>
          <a:off x="4758868" y="2530980"/>
          <a:ext cx="1337131" cy="531733"/>
        </a:xfrm>
        <a:prstGeom prst="roundRect">
          <a:avLst>
            <a:gd name="adj" fmla="val 10000"/>
          </a:avLst>
        </a:prstGeom>
        <a:solidFill>
          <a:schemeClr val="accent5">
            <a:hueOff val="-1882712"/>
            <a:satOff val="-25007"/>
            <a:lumOff val="39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9 meses</a:t>
          </a:r>
          <a:endParaRPr lang="es-ES" sz="2400" kern="1200" dirty="0"/>
        </a:p>
      </dsp:txBody>
      <dsp:txXfrm>
        <a:off x="4774442" y="2546554"/>
        <a:ext cx="1305983" cy="500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D8AB-F3F5-4791-BA3E-E5C35AFCDA7B}">
      <dsp:nvSpPr>
        <dsp:cNvPr id="0" name=""/>
        <dsp:cNvSpPr/>
      </dsp:nvSpPr>
      <dsp:spPr>
        <a:xfrm>
          <a:off x="391" y="310734"/>
          <a:ext cx="1526427" cy="915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Material</a:t>
          </a:r>
          <a:endParaRPr lang="es-CL" sz="2400" kern="1200" dirty="0"/>
        </a:p>
      </dsp:txBody>
      <dsp:txXfrm>
        <a:off x="391" y="310734"/>
        <a:ext cx="1526427" cy="915856"/>
      </dsp:txXfrm>
    </dsp:sp>
    <dsp:sp modelId="{EFFB3AB2-89D3-4101-9323-A2889AA86603}">
      <dsp:nvSpPr>
        <dsp:cNvPr id="0" name=""/>
        <dsp:cNvSpPr/>
      </dsp:nvSpPr>
      <dsp:spPr>
        <a:xfrm>
          <a:off x="1679461" y="310734"/>
          <a:ext cx="1526427" cy="915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Volumen</a:t>
          </a:r>
          <a:endParaRPr lang="es-CL" sz="2400" kern="1200" dirty="0"/>
        </a:p>
      </dsp:txBody>
      <dsp:txXfrm>
        <a:off x="1679461" y="310734"/>
        <a:ext cx="1526427" cy="915856"/>
      </dsp:txXfrm>
    </dsp:sp>
    <dsp:sp modelId="{FFF3773F-E5F4-49CE-B968-F84E3CAC3D0A}">
      <dsp:nvSpPr>
        <dsp:cNvPr id="0" name=""/>
        <dsp:cNvSpPr/>
      </dsp:nvSpPr>
      <dsp:spPr>
        <a:xfrm>
          <a:off x="391" y="1379233"/>
          <a:ext cx="1526427" cy="915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Forma</a:t>
          </a:r>
          <a:endParaRPr lang="es-CL" sz="2400" kern="1200" dirty="0"/>
        </a:p>
      </dsp:txBody>
      <dsp:txXfrm>
        <a:off x="391" y="1379233"/>
        <a:ext cx="1526427" cy="915856"/>
      </dsp:txXfrm>
    </dsp:sp>
    <dsp:sp modelId="{064231E6-12DE-4FA3-A789-B6FC04F5FFDC}">
      <dsp:nvSpPr>
        <dsp:cNvPr id="0" name=""/>
        <dsp:cNvSpPr/>
      </dsp:nvSpPr>
      <dsp:spPr>
        <a:xfrm>
          <a:off x="1679461" y="1379233"/>
          <a:ext cx="1526427" cy="915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Chupete</a:t>
          </a:r>
          <a:endParaRPr lang="es-CL" sz="2400" kern="1200" dirty="0"/>
        </a:p>
      </dsp:txBody>
      <dsp:txXfrm>
        <a:off x="1679461" y="1379233"/>
        <a:ext cx="1526427" cy="9158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93358-4091-40A8-886D-EF08AD03A553}">
      <dsp:nvSpPr>
        <dsp:cNvPr id="0" name=""/>
        <dsp:cNvSpPr/>
      </dsp:nvSpPr>
      <dsp:spPr>
        <a:xfrm>
          <a:off x="0" y="454296"/>
          <a:ext cx="12192000" cy="254608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2AB18-F488-4CE3-A09F-CBBEFDA6FB77}">
      <dsp:nvSpPr>
        <dsp:cNvPr id="0" name=""/>
        <dsp:cNvSpPr/>
      </dsp:nvSpPr>
      <dsp:spPr>
        <a:xfrm>
          <a:off x="375832" y="252440"/>
          <a:ext cx="1505307" cy="3029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22EA4-2F61-4C36-999A-17134F2EDD72}">
      <dsp:nvSpPr>
        <dsp:cNvPr id="0" name=""/>
        <dsp:cNvSpPr/>
      </dsp:nvSpPr>
      <dsp:spPr>
        <a:xfrm rot="10800000">
          <a:off x="375832" y="3494335"/>
          <a:ext cx="1505307" cy="195550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Limpiar y desinfectar la superficie de </a:t>
          </a:r>
          <a:r>
            <a:rPr lang="es-CL" sz="1400" kern="1200" dirty="0" smtClean="0"/>
            <a:t>preparación. Lavarse las </a:t>
          </a:r>
          <a:r>
            <a:rPr lang="es-CL" sz="1400" kern="1200" dirty="0" smtClean="0"/>
            <a:t>de manos.</a:t>
          </a:r>
          <a:endParaRPr lang="es-CL" sz="1400" kern="1200" dirty="0"/>
        </a:p>
      </dsp:txBody>
      <dsp:txXfrm rot="10800000">
        <a:off x="422125" y="3494335"/>
        <a:ext cx="1412721" cy="1909213"/>
      </dsp:txXfrm>
    </dsp:sp>
    <dsp:sp modelId="{604C56F0-A449-47E3-999E-F77CC6D32457}">
      <dsp:nvSpPr>
        <dsp:cNvPr id="0" name=""/>
        <dsp:cNvSpPr/>
      </dsp:nvSpPr>
      <dsp:spPr>
        <a:xfrm>
          <a:off x="2031670" y="873478"/>
          <a:ext cx="1505307" cy="15456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D7572E-46EC-44D0-8F88-245819F01443}">
      <dsp:nvSpPr>
        <dsp:cNvPr id="0" name=""/>
        <dsp:cNvSpPr/>
      </dsp:nvSpPr>
      <dsp:spPr>
        <a:xfrm rot="10800000">
          <a:off x="2031670" y="3497512"/>
          <a:ext cx="1505307" cy="195550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Hervir agua potable </a:t>
          </a:r>
          <a:r>
            <a:rPr lang="es-CL" sz="1400" kern="1200" dirty="0" smtClean="0"/>
            <a:t>limpia. Verter una pequeña cantidad (50ml) de agua caliente en la botella.</a:t>
          </a:r>
          <a:endParaRPr lang="es-CL" sz="1400" kern="1200" dirty="0"/>
        </a:p>
      </dsp:txBody>
      <dsp:txXfrm rot="10800000">
        <a:off x="2077963" y="3497512"/>
        <a:ext cx="1412721" cy="1909213"/>
      </dsp:txXfrm>
    </dsp:sp>
    <dsp:sp modelId="{6D00CCC0-46BC-4819-A9A9-5799F2C52700}">
      <dsp:nvSpPr>
        <dsp:cNvPr id="0" name=""/>
        <dsp:cNvSpPr/>
      </dsp:nvSpPr>
      <dsp:spPr>
        <a:xfrm>
          <a:off x="3687508" y="784686"/>
          <a:ext cx="1505307" cy="17231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5AE32-7FA0-434C-B66A-A3F88D9A0603}">
      <dsp:nvSpPr>
        <dsp:cNvPr id="0" name=""/>
        <dsp:cNvSpPr/>
      </dsp:nvSpPr>
      <dsp:spPr>
        <a:xfrm rot="10800000">
          <a:off x="3687508" y="3497512"/>
          <a:ext cx="1505307" cy="195550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Agregar las cantidades exactas de elementos de la mezcla</a:t>
          </a:r>
          <a:r>
            <a:rPr lang="es-CL" sz="1400" kern="1200" dirty="0" smtClean="0"/>
            <a:t>. Cucharadas rasas y SIN compactar</a:t>
          </a:r>
          <a:endParaRPr lang="es-CL" sz="1400" kern="1200" dirty="0"/>
        </a:p>
      </dsp:txBody>
      <dsp:txXfrm rot="10800000">
        <a:off x="3733801" y="3497512"/>
        <a:ext cx="1412721" cy="1909213"/>
      </dsp:txXfrm>
    </dsp:sp>
    <dsp:sp modelId="{3A63A81C-54BD-48EF-AA84-D13835A274FD}">
      <dsp:nvSpPr>
        <dsp:cNvPr id="0" name=""/>
        <dsp:cNvSpPr/>
      </dsp:nvSpPr>
      <dsp:spPr>
        <a:xfrm>
          <a:off x="5343346" y="767126"/>
          <a:ext cx="1505307" cy="1758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A0588-E0B5-4E4F-8FCF-837352ADC86E}">
      <dsp:nvSpPr>
        <dsp:cNvPr id="0" name=""/>
        <dsp:cNvSpPr/>
      </dsp:nvSpPr>
      <dsp:spPr>
        <a:xfrm rot="10800000">
          <a:off x="5343346" y="3497512"/>
          <a:ext cx="1505307" cy="195550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Agrega el agua restante hasta alcanzar el volumen calculado.</a:t>
          </a:r>
          <a:endParaRPr lang="es-CL" sz="1400" kern="1200" dirty="0"/>
        </a:p>
      </dsp:txBody>
      <dsp:txXfrm rot="10800000">
        <a:off x="5389639" y="3497512"/>
        <a:ext cx="1412721" cy="1909213"/>
      </dsp:txXfrm>
    </dsp:sp>
    <dsp:sp modelId="{B5FF076F-8EF2-47D6-BEAD-BD4FC8098F07}">
      <dsp:nvSpPr>
        <dsp:cNvPr id="0" name=""/>
        <dsp:cNvSpPr/>
      </dsp:nvSpPr>
      <dsp:spPr>
        <a:xfrm>
          <a:off x="6999184" y="704915"/>
          <a:ext cx="1505307" cy="18671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E8028-6199-48D4-BFD8-F5B99D60B673}">
      <dsp:nvSpPr>
        <dsp:cNvPr id="0" name=""/>
        <dsp:cNvSpPr/>
      </dsp:nvSpPr>
      <dsp:spPr>
        <a:xfrm rot="10800000">
          <a:off x="6999184" y="3522275"/>
          <a:ext cx="1505307" cy="1986718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Cerrar </a:t>
          </a:r>
          <a:r>
            <a:rPr lang="es-CL" sz="1400" kern="1200" dirty="0" smtClean="0"/>
            <a:t>la mamadera y mezclar </a:t>
          </a:r>
          <a:r>
            <a:rPr lang="es-CL" sz="1400" kern="1200" dirty="0" smtClean="0"/>
            <a:t>agitándola en forma horizontal, SIN inclinarla.</a:t>
          </a:r>
          <a:endParaRPr lang="es-CL" sz="1400" kern="1200" dirty="0"/>
        </a:p>
      </dsp:txBody>
      <dsp:txXfrm rot="10800000">
        <a:off x="7045477" y="3522275"/>
        <a:ext cx="1412721" cy="1940425"/>
      </dsp:txXfrm>
    </dsp:sp>
    <dsp:sp modelId="{D1952452-7C60-476D-AE81-129BD7DC6461}">
      <dsp:nvSpPr>
        <dsp:cNvPr id="0" name=""/>
        <dsp:cNvSpPr/>
      </dsp:nvSpPr>
      <dsp:spPr>
        <a:xfrm>
          <a:off x="8655022" y="252440"/>
          <a:ext cx="1505307" cy="3029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D06FC2-15DD-4695-B439-19659C461E94}">
      <dsp:nvSpPr>
        <dsp:cNvPr id="0" name=""/>
        <dsp:cNvSpPr/>
      </dsp:nvSpPr>
      <dsp:spPr>
        <a:xfrm rot="10800000">
          <a:off x="8655022" y="3514998"/>
          <a:ext cx="1505307" cy="195550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Enfriar el contenido</a:t>
          </a:r>
          <a:r>
            <a:rPr lang="es-CL" sz="1400" kern="1200" dirty="0" smtClean="0"/>
            <a:t>, y </a:t>
          </a:r>
          <a:r>
            <a:rPr lang="es-CL" sz="1400" kern="1200" dirty="0" smtClean="0"/>
            <a:t>comprobar la </a:t>
          </a:r>
          <a:r>
            <a:rPr lang="es-CL" sz="1400" kern="1200" dirty="0" smtClean="0"/>
            <a:t>temperatura en la muñeca.</a:t>
          </a:r>
          <a:endParaRPr lang="es-CL" sz="1400" kern="1200" dirty="0"/>
        </a:p>
      </dsp:txBody>
      <dsp:txXfrm rot="10800000">
        <a:off x="8701315" y="3514998"/>
        <a:ext cx="1412721" cy="1909213"/>
      </dsp:txXfrm>
    </dsp:sp>
    <dsp:sp modelId="{43CBF02A-833D-46F7-AC90-3F35094A1519}">
      <dsp:nvSpPr>
        <dsp:cNvPr id="0" name=""/>
        <dsp:cNvSpPr/>
      </dsp:nvSpPr>
      <dsp:spPr>
        <a:xfrm>
          <a:off x="10310860" y="252440"/>
          <a:ext cx="1505307" cy="302928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50F1E8-05BF-463B-AEF5-FA74DA974D59}">
      <dsp:nvSpPr>
        <dsp:cNvPr id="0" name=""/>
        <dsp:cNvSpPr/>
      </dsp:nvSpPr>
      <dsp:spPr>
        <a:xfrm rot="10800000">
          <a:off x="10310860" y="3514998"/>
          <a:ext cx="1505307" cy="195550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Alimentar al bebé. Desechar todo lo que no haya sido consumido.</a:t>
          </a:r>
          <a:endParaRPr lang="es-CL" sz="1400" kern="1200" dirty="0"/>
        </a:p>
      </dsp:txBody>
      <dsp:txXfrm rot="10800000">
        <a:off x="10357153" y="3514998"/>
        <a:ext cx="1412721" cy="1909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A72E-7CFD-4823-BF87-F4326C31BC6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6B376-3D49-4028-B892-4ACD77E66F4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7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Beneficios de la Lactancia Materna Exclusiva: </a:t>
            </a:r>
          </a:p>
          <a:p>
            <a:r>
              <a:rPr lang="es-C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el Niño(a)   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Nutrición óptima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Fácil digestibilidad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Mayor protección inmunológica y menor frecuencia y gravedad de infecciones como      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diarrea, otitis e infecciones respiratorias 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Mejor desarrollo intelectual. Estudios han demostrado que existiría un coeficiente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intelectual 2,6 puntos más altos en los niños(as) alimentados al pecho materno vs los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alimentados con fórmulas y esta diferencia se acentúa en los recién nacidos prematuros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e) Mejor organización </a:t>
            </a:r>
            <a:r>
              <a:rPr lang="es-C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biocronológica</a:t>
            </a:r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del estado de alerta.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 Patrones afectivos-emocionales más adecuados.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g) Mejor desarrollo </a:t>
            </a:r>
            <a:r>
              <a:rPr lang="es-C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dento</a:t>
            </a:r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maxilar y facial.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h) Menor frecuencia de trastornos alérgicos en el primer año de vida en los niños(as) con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factores de riesgo (familiares de primer grado con enfermedades atópicas).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i) Menor riesgo de desarrollo de Diabetes Mellitus tipo 1, en niños(as) con antecedentes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familiares de primer grado con esta enfermedad.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j) Menor riesgo de obesidad en etapas posteriores de la vida, efecto que es proporcional a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duración de la lactancia materna.</a:t>
            </a:r>
            <a:endParaRPr lang="es-CL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k) Existe además fuerte evidencia científica en relación a  que la lactancia materna podría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disminuir el desarrollo de: meningitis, enfermedades inflamatorias intestinales, Diabetes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Mellitus tipo 2, hipercolesterolemia, Linfoma de </a:t>
            </a:r>
            <a:r>
              <a:rPr lang="es-CL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Hodgkin’s</a:t>
            </a:r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trastornos de conducta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alimentaria de la infancia.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s-CL" sz="1200" b="1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la Madre                    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Retracción precoz del útero.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Recuperación del peso, ayuda a perder grasa ganada durante el embarazo.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Prevención de cáncer de mamas y ovario.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d) Fortalecimiento de la autoestima materna.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e) Establecimiento del apego madre niño(a)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f) Satisfacción emocional de la madre.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g) Menor costo económico.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h) Probable menor riesgo de depresión postparto.</a:t>
            </a:r>
          </a:p>
          <a:p>
            <a:endParaRPr lang="es-C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CL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 la Familia y la Sociedad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Refuerzo de lazos afectivos familiares, prevención del maltrato infantil.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Espaciamiento de los nacimientos.</a:t>
            </a:r>
          </a:p>
          <a:p>
            <a:r>
              <a:rPr lang="es-C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Ahorro en alimentos y gastos por enfermedad.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B376-3D49-4028-B892-4ACD77E66F4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52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6B376-3D49-4028-B892-4ACD77E66F4D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971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362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178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57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31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2498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2729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1147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482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017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8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79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995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4741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400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69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7876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6C4EA-4F7B-4F33-BC1D-B9E12383FC3F}" type="datetimeFigureOut">
              <a:rPr lang="es-CL" smtClean="0"/>
              <a:t>16-06-2015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9E6B9E-919C-4D04-AA2C-1E75FF16F1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4446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EYLtiNQT3o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rybleue.m.a.pic.centerblog.net/C-est-touchant-parfo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6" y="416874"/>
            <a:ext cx="4399046" cy="585617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32077" y="84622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es-CL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Alimentación del menor de 2 años: preparación de mamaderas</a:t>
            </a:r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2077" y="3232666"/>
            <a:ext cx="8915399" cy="1126283"/>
          </a:xfrm>
        </p:spPr>
        <p:txBody>
          <a:bodyPr/>
          <a:lstStyle/>
          <a:p>
            <a:r>
              <a:rPr lang="es-CL" dirty="0" smtClean="0"/>
              <a:t>Gastón Méndez</a:t>
            </a:r>
          </a:p>
          <a:p>
            <a:r>
              <a:rPr lang="es-CL" dirty="0" smtClean="0"/>
              <a:t>Víctor Rebolledo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95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600" dirty="0" smtClean="0"/>
              <a:t>Preparación de la mamadera</a:t>
            </a:r>
            <a:endParaRPr lang="es-CL" sz="3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54" b="1755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1. La mamadera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</p:nvPr>
        </p:nvGraphicFramePr>
        <p:xfrm>
          <a:off x="446801" y="2551304"/>
          <a:ext cx="3206280" cy="260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9166217" y="493674"/>
            <a:ext cx="2881379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L" dirty="0" smtClean="0"/>
              <a:t>Características </a:t>
            </a:r>
            <a:r>
              <a:rPr lang="es-CL" b="1" dirty="0" smtClean="0"/>
              <a:t>básicas</a:t>
            </a:r>
          </a:p>
          <a:p>
            <a:r>
              <a:rPr lang="es-CL" dirty="0" smtClean="0"/>
              <a:t>- </a:t>
            </a:r>
            <a:r>
              <a:rPr lang="es-CL" dirty="0"/>
              <a:t>Transparente</a:t>
            </a:r>
          </a:p>
          <a:p>
            <a:r>
              <a:rPr lang="es-CL" dirty="0"/>
              <a:t>- Lisa</a:t>
            </a:r>
          </a:p>
          <a:p>
            <a:r>
              <a:rPr lang="es-CL" dirty="0"/>
              <a:t>- Graduada</a:t>
            </a:r>
          </a:p>
          <a:p>
            <a:r>
              <a:rPr lang="es-CL" dirty="0"/>
              <a:t>- Plástica o de vidrio</a:t>
            </a:r>
          </a:p>
          <a:p>
            <a:r>
              <a:rPr lang="es-CL" dirty="0"/>
              <a:t>- Fácil de tomar</a:t>
            </a:r>
          </a:p>
          <a:p>
            <a:r>
              <a:rPr lang="es-CL" dirty="0"/>
              <a:t>- Boca ancha</a:t>
            </a:r>
          </a:p>
        </p:txBody>
      </p:sp>
      <p:pic>
        <p:nvPicPr>
          <p:cNvPr id="1026" name="Picture 2" descr="https://lh5.googleusercontent.com/P15y8rlNijpe7nboP6yzz-am_9TAaR61bgkpPm4OAnZSAZkwsRAhic6edT0Jk7BewTX_AAdWDK6k75M9qSNr376v64xH78NOhS6myluT73-XtsK-ietRQQg1kCzGLPsgczrKS4Zs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93" y="1438025"/>
            <a:ext cx="4494158" cy="523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o 17"/>
          <p:cNvGrpSpPr/>
          <p:nvPr/>
        </p:nvGrpSpPr>
        <p:grpSpPr>
          <a:xfrm>
            <a:off x="4343769" y="3428035"/>
            <a:ext cx="3198962" cy="2323135"/>
            <a:chOff x="4343769" y="3428035"/>
            <a:chExt cx="3198962" cy="2323135"/>
          </a:xfrm>
        </p:grpSpPr>
        <p:sp>
          <p:nvSpPr>
            <p:cNvPr id="7" name="Cruz 6"/>
            <p:cNvSpPr/>
            <p:nvPr/>
          </p:nvSpPr>
          <p:spPr>
            <a:xfrm rot="19061617">
              <a:off x="4343769" y="3917277"/>
              <a:ext cx="569796" cy="533400"/>
            </a:xfrm>
            <a:prstGeom prst="plus">
              <a:avLst>
                <a:gd name="adj" fmla="val 35951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Cruz 9"/>
            <p:cNvSpPr/>
            <p:nvPr/>
          </p:nvSpPr>
          <p:spPr>
            <a:xfrm rot="19061617">
              <a:off x="6972935" y="5217770"/>
              <a:ext cx="569796" cy="533400"/>
            </a:xfrm>
            <a:prstGeom prst="plus">
              <a:avLst>
                <a:gd name="adj" fmla="val 35951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Cruz 10"/>
            <p:cNvSpPr/>
            <p:nvPr/>
          </p:nvSpPr>
          <p:spPr>
            <a:xfrm rot="19061617">
              <a:off x="6972935" y="4630953"/>
              <a:ext cx="569796" cy="533400"/>
            </a:xfrm>
            <a:prstGeom prst="plus">
              <a:avLst>
                <a:gd name="adj" fmla="val 35951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Cruz 11"/>
            <p:cNvSpPr/>
            <p:nvPr/>
          </p:nvSpPr>
          <p:spPr>
            <a:xfrm rot="19061617">
              <a:off x="6954369" y="3428035"/>
              <a:ext cx="569796" cy="533400"/>
            </a:xfrm>
            <a:prstGeom prst="plus">
              <a:avLst>
                <a:gd name="adj" fmla="val 35951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990897" y="2524999"/>
            <a:ext cx="6201103" cy="4184376"/>
            <a:chOff x="5638800" y="2495550"/>
            <a:chExt cx="6201103" cy="4184376"/>
          </a:xfrm>
        </p:grpSpPr>
        <p:pic>
          <p:nvPicPr>
            <p:cNvPr id="1028" name="Picture 4" descr="http://mlv-s1-p.mlstatic.com/16155-MLV20116203834_062014-O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740" y="2718915"/>
              <a:ext cx="5486163" cy="396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ector angular 15"/>
            <p:cNvCxnSpPr>
              <a:endCxn id="1028" idx="0"/>
            </p:cNvCxnSpPr>
            <p:nvPr/>
          </p:nvCxnSpPr>
          <p:spPr>
            <a:xfrm>
              <a:off x="5638800" y="2495550"/>
              <a:ext cx="3458022" cy="223365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4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15D8AB-F3F5-4791-BA3E-E5C35AFCD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9115D8AB-F3F5-4791-BA3E-E5C35AFCD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FB3AB2-89D3-4101-9323-A2889AA86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EFFB3AB2-89D3-4101-9323-A2889AA86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3773F-E5F4-49CE-B968-F84E3CAC3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FFF3773F-E5F4-49CE-B968-F84E3CAC3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4231E6-12DE-4FA3-A789-B6FC04F5F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064231E6-12DE-4FA3-A789-B6FC04F5F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2</a:t>
            </a:r>
            <a:r>
              <a:rPr lang="es-CL" dirty="0"/>
              <a:t>. </a:t>
            </a:r>
            <a:r>
              <a:rPr lang="es-CL" dirty="0" smtClean="0"/>
              <a:t>Higiene</a:t>
            </a:r>
            <a:endParaRPr lang="es-CL" dirty="0"/>
          </a:p>
        </p:txBody>
      </p:sp>
      <p:grpSp>
        <p:nvGrpSpPr>
          <p:cNvPr id="8" name="Grupo 7"/>
          <p:cNvGrpSpPr/>
          <p:nvPr/>
        </p:nvGrpSpPr>
        <p:grpSpPr>
          <a:xfrm>
            <a:off x="566364" y="1268499"/>
            <a:ext cx="5586786" cy="5551401"/>
            <a:chOff x="5353318" y="725293"/>
            <a:chExt cx="6165444" cy="5856036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7999" y="1364525"/>
              <a:ext cx="6100763" cy="5216804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5353318" y="725293"/>
              <a:ext cx="3390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b="1" dirty="0" smtClean="0">
                  <a:solidFill>
                    <a:srgbClr val="DF54B1"/>
                  </a:solidFill>
                </a:rPr>
                <a:t>Limpieza</a:t>
              </a:r>
              <a:endParaRPr lang="es-CL" sz="4000" b="1" dirty="0">
                <a:solidFill>
                  <a:srgbClr val="DF54B1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6411298" y="906548"/>
            <a:ext cx="5669742" cy="5873780"/>
            <a:chOff x="10388985" y="407215"/>
            <a:chExt cx="6759543" cy="6781465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88985" y="1181977"/>
              <a:ext cx="6759543" cy="6006703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10388985" y="407215"/>
              <a:ext cx="4370836" cy="81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L" sz="4000" b="1" dirty="0" smtClean="0">
                  <a:solidFill>
                    <a:srgbClr val="DF54B1"/>
                  </a:solidFill>
                </a:rPr>
                <a:t>Esterilización</a:t>
              </a:r>
              <a:endParaRPr lang="es-CL" sz="4000" b="1" dirty="0">
                <a:solidFill>
                  <a:srgbClr val="DF54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5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0"/>
            <a:ext cx="10363201" cy="6858000"/>
          </a:xfrm>
          <a:prstGeom prst="rect">
            <a:avLst/>
          </a:prstGeom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859372" y="1348010"/>
          <a:ext cx="10768521" cy="212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326"/>
                <a:gridCol w="1161231"/>
                <a:gridCol w="1316732"/>
                <a:gridCol w="1316732"/>
                <a:gridCol w="1477375"/>
                <a:gridCol w="1477375"/>
                <a:gridCol w="1477375"/>
                <a:gridCol w="14773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Gramos/Medida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0-5 m</a:t>
                      </a: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Medidas/100</a:t>
                      </a:r>
                      <a:r>
                        <a:rPr lang="es-CL" baseline="0" dirty="0" smtClean="0"/>
                        <a:t> ml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r>
                        <a:rPr lang="es-ES" baseline="0" dirty="0" smtClean="0"/>
                        <a:t> -11 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Medidas/</a:t>
                      </a:r>
                    </a:p>
                    <a:p>
                      <a:pPr algn="ctr"/>
                      <a:r>
                        <a:rPr lang="es-CL" dirty="0" smtClean="0"/>
                        <a:t>100</a:t>
                      </a:r>
                      <a:r>
                        <a:rPr lang="es-CL" baseline="0" dirty="0" smtClean="0"/>
                        <a:t> ml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12</a:t>
                      </a:r>
                      <a:r>
                        <a:rPr lang="es-ES" baseline="0" dirty="0" smtClean="0"/>
                        <a:t> – 18 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Medidas/</a:t>
                      </a:r>
                    </a:p>
                    <a:p>
                      <a:pPr algn="ctr"/>
                      <a:r>
                        <a:rPr lang="es-CL" dirty="0" smtClean="0"/>
                        <a:t>100</a:t>
                      </a:r>
                      <a:r>
                        <a:rPr lang="es-CL" baseline="0" dirty="0" smtClean="0"/>
                        <a:t> ml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Leche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1,5 –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1,5 – 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1,5 – 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Azúcar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0,3 (0,5)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0,3 (0,5)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2,5%**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0,3 (0,5)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Aceite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 ml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-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Cereal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5%**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Esquina doblada"/>
          <p:cNvSpPr/>
          <p:nvPr/>
        </p:nvSpPr>
        <p:spPr>
          <a:xfrm>
            <a:off x="1232010" y="3911402"/>
            <a:ext cx="3217160" cy="2093613"/>
          </a:xfrm>
          <a:prstGeom prst="foldedCorner">
            <a:avLst>
              <a:gd name="adj" fmla="val 2144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 smtClean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1 </a:t>
            </a:r>
            <a:r>
              <a:rPr lang="es-CL" dirty="0">
                <a:solidFill>
                  <a:schemeClr val="tx1"/>
                </a:solidFill>
              </a:rPr>
              <a:t>cucharada sopera</a:t>
            </a:r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 5g leche</a:t>
            </a: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7,5 g leche 100 ml agua</a:t>
            </a: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7,5/5 = 1,5</a:t>
            </a:r>
          </a:p>
          <a:p>
            <a:pPr algn="ctr"/>
            <a:endParaRPr lang="es-CL" dirty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1,5 medidas en 100 ml de agua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Esquina doblada"/>
          <p:cNvSpPr/>
          <p:nvPr/>
        </p:nvSpPr>
        <p:spPr>
          <a:xfrm>
            <a:off x="8336259" y="3911402"/>
            <a:ext cx="3291633" cy="2093613"/>
          </a:xfrm>
          <a:prstGeom prst="foldedCorner">
            <a:avLst>
              <a:gd name="adj" fmla="val 2144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1 cucharada sopera</a:t>
            </a:r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 8g azúcar</a:t>
            </a: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2,5 g leche 100 ml agua</a:t>
            </a: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2,5/8 = 0,3 ≈ 0,5</a:t>
            </a:r>
          </a:p>
          <a:p>
            <a:pPr algn="ctr"/>
            <a:endParaRPr lang="es-CL" dirty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0,3 medidas en 100 ml de agua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Esquina doblada"/>
          <p:cNvSpPr/>
          <p:nvPr/>
        </p:nvSpPr>
        <p:spPr>
          <a:xfrm>
            <a:off x="4712126" y="3911402"/>
            <a:ext cx="3503825" cy="2093613"/>
          </a:xfrm>
          <a:prstGeom prst="foldedCorner">
            <a:avLst>
              <a:gd name="adj" fmla="val 2144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  <a:p>
            <a:pPr algn="ctr"/>
            <a:r>
              <a:rPr lang="es-CL" dirty="0">
                <a:solidFill>
                  <a:schemeClr val="tx1"/>
                </a:solidFill>
              </a:rPr>
              <a:t>1 cucharada de </a:t>
            </a:r>
            <a:r>
              <a:rPr lang="es-CL" dirty="0" smtClean="0">
                <a:solidFill>
                  <a:schemeClr val="tx1"/>
                </a:solidFill>
              </a:rPr>
              <a:t>té* </a:t>
            </a:r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 2 ml aceite</a:t>
            </a: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2 ml de aceite 100 ml agua</a:t>
            </a: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2/2 = 1</a:t>
            </a:r>
          </a:p>
          <a:p>
            <a:pPr algn="ctr"/>
            <a:endParaRPr lang="es-CL" dirty="0">
              <a:solidFill>
                <a:schemeClr val="tx1"/>
              </a:solidFill>
              <a:sym typeface="Wingdings" pitchFamily="2" charset="2"/>
            </a:endParaRPr>
          </a:p>
          <a:p>
            <a:pPr algn="ctr"/>
            <a:r>
              <a:rPr lang="es-CL" dirty="0">
                <a:solidFill>
                  <a:schemeClr val="tx1"/>
                </a:solidFill>
                <a:sym typeface="Wingdings" pitchFamily="2" charset="2"/>
              </a:rPr>
              <a:t>1 medida en 100 ml de agua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964275" y="5860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CL" dirty="0" smtClean="0"/>
              <a:t>3. Gramos y medidas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1232010" y="6291618"/>
            <a:ext cx="9643952" cy="566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** Se puede modificar en función de valores antropométricos. Porcentaje de leche nunca se modifica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33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42693" y="642390"/>
            <a:ext cx="8911687" cy="1280890"/>
          </a:xfrm>
        </p:spPr>
        <p:txBody>
          <a:bodyPr/>
          <a:lstStyle/>
          <a:p>
            <a:r>
              <a:rPr lang="es-CL" dirty="0" smtClean="0"/>
              <a:t>4. Preparación </a:t>
            </a:r>
            <a:endParaRPr lang="es-C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316914"/>
              </p:ext>
            </p:extLst>
          </p:nvPr>
        </p:nvGraphicFramePr>
        <p:xfrm>
          <a:off x="0" y="892340"/>
          <a:ext cx="12192000" cy="565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ángulo 7"/>
          <p:cNvSpPr/>
          <p:nvPr/>
        </p:nvSpPr>
        <p:spPr>
          <a:xfrm>
            <a:off x="3886200" y="6481362"/>
            <a:ext cx="10610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Rockwell" panose="02060603020205020403" pitchFamily="18" charset="0"/>
              </a:rPr>
              <a:t>Cómo </a:t>
            </a:r>
            <a:r>
              <a:rPr lang="es-CL" dirty="0" smtClean="0">
                <a:latin typeface="Rockwell" panose="02060603020205020403" pitchFamily="18" charset="0"/>
              </a:rPr>
              <a:t>preparar biberones de </a:t>
            </a:r>
            <a:r>
              <a:rPr lang="es-CL" b="1" dirty="0" smtClean="0">
                <a:latin typeface="Rockwell" panose="02060603020205020403" pitchFamily="18" charset="0"/>
              </a:rPr>
              <a:t>alimento para lactantes </a:t>
            </a:r>
            <a:r>
              <a:rPr lang="es-CL" b="1" dirty="0">
                <a:latin typeface="Rockwell" panose="02060603020205020403" pitchFamily="18" charset="0"/>
              </a:rPr>
              <a:t>en </a:t>
            </a:r>
            <a:r>
              <a:rPr lang="es-CL" b="1" dirty="0" smtClean="0">
                <a:latin typeface="Rockwell" panose="02060603020205020403" pitchFamily="18" charset="0"/>
              </a:rPr>
              <a:t>casa – OMS, 2007</a:t>
            </a:r>
            <a:endParaRPr lang="es-CL" dirty="0"/>
          </a:p>
        </p:txBody>
      </p:sp>
      <p:sp>
        <p:nvSpPr>
          <p:cNvPr id="10" name="Rectángulo 9"/>
          <p:cNvSpPr/>
          <p:nvPr/>
        </p:nvSpPr>
        <p:spPr>
          <a:xfrm rot="1249285">
            <a:off x="8799539" y="510494"/>
            <a:ext cx="341151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CL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YouTUBE</a:t>
            </a:r>
            <a:r>
              <a:rPr lang="es-C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: Cómo </a:t>
            </a:r>
            <a:r>
              <a:rPr lang="es-C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preparar un </a:t>
            </a:r>
            <a:endParaRPr lang="es-CL" dirty="0" smtClean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linkClick r:id=""/>
            </a:endParaRPr>
          </a:p>
          <a:p>
            <a:pPr algn="ctr"/>
            <a:r>
              <a:rPr lang="es-CL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"/>
              </a:rPr>
              <a:t>biberón </a:t>
            </a:r>
            <a:r>
              <a:rPr lang="es-CL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- </a:t>
            </a:r>
            <a:r>
              <a:rPr lang="es-CL" strike="sngStrike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8"/>
              </a:rPr>
              <a:t>Nestlé</a:t>
            </a:r>
            <a:endParaRPr lang="es-CL" strike="sngStrike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0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93358-4091-40A8-886D-EF08AD03A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C193358-4091-40A8-886D-EF08AD03A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42AB18-F488-4CE3-A09F-CBBEFDA6F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6942AB18-F488-4CE3-A09F-CBBEFDA6F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122EA4-2F61-4C36-999A-17134F2ED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C122EA4-2F61-4C36-999A-17134F2ED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4C56F0-A449-47E3-999E-F77CC6D32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604C56F0-A449-47E3-999E-F77CC6D324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D7572E-46EC-44D0-8F88-245819F014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5D7572E-46EC-44D0-8F88-245819F014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00CCC0-46BC-4819-A9A9-5799F2C527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6D00CCC0-46BC-4819-A9A9-5799F2C527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C5AE32-7FA0-434C-B66A-A3F88D9A0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2C5AE32-7FA0-434C-B66A-A3F88D9A06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63A81C-54BD-48EF-AA84-D13835A2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3A63A81C-54BD-48EF-AA84-D13835A27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8A0588-E0B5-4E4F-8FCF-837352ADC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28A0588-E0B5-4E4F-8FCF-837352ADC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FF076F-8EF2-47D6-BEAD-BD4FC8098F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B5FF076F-8EF2-47D6-BEAD-BD4FC8098F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BE8028-6199-48D4-BFD8-F5B99D60B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7BE8028-6199-48D4-BFD8-F5B99D60B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52452-7C60-476D-AE81-129BD7DC6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D1952452-7C60-476D-AE81-129BD7DC6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D06FC2-15DD-4695-B439-19659C461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6D06FC2-15DD-4695-B439-19659C461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CBF02A-833D-46F7-AC90-3F35094A1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43CBF02A-833D-46F7-AC90-3F35094A1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50F1E8-05BF-463B-AEF5-FA74DA974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8C50F1E8-05BF-463B-AEF5-FA74DA974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4725" y="253595"/>
            <a:ext cx="8911687" cy="1280890"/>
          </a:xfrm>
        </p:spPr>
        <p:txBody>
          <a:bodyPr/>
          <a:lstStyle/>
          <a:p>
            <a:r>
              <a:rPr lang="es-CL" dirty="0" err="1" smtClean="0"/>
              <a:t>Tips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009650"/>
            <a:ext cx="9602788" cy="5676900"/>
          </a:xfrm>
        </p:spPr>
        <p:txBody>
          <a:bodyPr>
            <a:normAutofit/>
          </a:bodyPr>
          <a:lstStyle/>
          <a:p>
            <a:r>
              <a:rPr lang="es-CL" dirty="0" smtClean="0"/>
              <a:t>En la preparación</a:t>
            </a:r>
          </a:p>
          <a:p>
            <a:pPr lvl="1"/>
            <a:r>
              <a:rPr lang="es-CL" dirty="0" err="1" smtClean="0"/>
              <a:t>Todaslas</a:t>
            </a:r>
            <a:r>
              <a:rPr lang="es-CL" dirty="0" smtClean="0"/>
              <a:t> herramientas que uses en la preparación </a:t>
            </a:r>
            <a:r>
              <a:rPr lang="es-CL" dirty="0"/>
              <a:t>de la mamadera debe ser de uso exclusivo </a:t>
            </a:r>
            <a:r>
              <a:rPr lang="es-CL" dirty="0" smtClean="0"/>
              <a:t>del </a:t>
            </a:r>
            <a:r>
              <a:rPr lang="es-CL" dirty="0"/>
              <a:t>niño </a:t>
            </a:r>
            <a:r>
              <a:rPr lang="es-CL" dirty="0" smtClean="0"/>
              <a:t>o niña.</a:t>
            </a:r>
            <a:endParaRPr lang="es-CL" dirty="0"/>
          </a:p>
          <a:p>
            <a:pPr lvl="1"/>
            <a:r>
              <a:rPr lang="es-CL" dirty="0"/>
              <a:t>No uses utensilios innecesarios, como colador, embudos, tazas, </a:t>
            </a:r>
            <a:r>
              <a:rPr lang="es-CL" dirty="0" err="1"/>
              <a:t>etc</a:t>
            </a:r>
            <a:r>
              <a:rPr lang="es-CL" dirty="0"/>
              <a:t>, pues aumentan el riesgo de </a:t>
            </a:r>
            <a:r>
              <a:rPr lang="es-CL" dirty="0" smtClean="0"/>
              <a:t>contaminación.  </a:t>
            </a:r>
            <a:endParaRPr lang="es-CL" dirty="0"/>
          </a:p>
          <a:p>
            <a:pPr lvl="1"/>
            <a:r>
              <a:rPr lang="es-CL" dirty="0" smtClean="0"/>
              <a:t>No utilices el horno microondas para calentar la mamadera. Si lo haces preocúpate de agitar la </a:t>
            </a:r>
            <a:r>
              <a:rPr lang="es-CL" dirty="0" smtClean="0"/>
              <a:t>mezcla para que la temperatura sea homogénea.</a:t>
            </a:r>
            <a:endParaRPr lang="es-CL" dirty="0" smtClean="0"/>
          </a:p>
          <a:p>
            <a:r>
              <a:rPr lang="es-CL" dirty="0" smtClean="0"/>
              <a:t>Cuando alimentes</a:t>
            </a:r>
          </a:p>
          <a:p>
            <a:pPr lvl="1"/>
            <a:r>
              <a:rPr lang="es-CL" dirty="0" smtClean="0"/>
              <a:t>Sostén la mamadera de manera que el chupete se mantenga lleno de leche, esto evita que el niño trague aire y regurgite.</a:t>
            </a:r>
          </a:p>
          <a:p>
            <a:pPr lvl="1"/>
            <a:r>
              <a:rPr lang="es-CL" dirty="0" smtClean="0"/>
              <a:t>El </a:t>
            </a:r>
            <a:r>
              <a:rPr lang="es-CL" dirty="0"/>
              <a:t>tiempo de alimentación fluctúa entre 20 a 25 minutos. El </a:t>
            </a:r>
            <a:r>
              <a:rPr lang="es-CL" dirty="0" smtClean="0"/>
              <a:t>tiempo depende </a:t>
            </a:r>
            <a:r>
              <a:rPr lang="es-CL" dirty="0"/>
              <a:t>de la edad del niño y que tan vigorosamente succiona</a:t>
            </a:r>
            <a:r>
              <a:rPr lang="es-CL" dirty="0" smtClean="0"/>
              <a:t>.</a:t>
            </a:r>
          </a:p>
          <a:p>
            <a:pPr lvl="1"/>
            <a:r>
              <a:rPr lang="es-CL" dirty="0"/>
              <a:t>Desecha todos los restos de leche que no se consuman en 2 horas</a:t>
            </a:r>
          </a:p>
          <a:p>
            <a:r>
              <a:rPr lang="es-CL" dirty="0" smtClean="0"/>
              <a:t>Parece difícil, pero no</a:t>
            </a:r>
          </a:p>
          <a:p>
            <a:pPr lvl="1"/>
            <a:r>
              <a:rPr lang="es-CL" dirty="0" smtClean="0"/>
              <a:t>Puedes preparar varias medidas en un dosificador, para luego agregar directamente al agua. También puedes hervir agua y llevarla en un termo. </a:t>
            </a:r>
          </a:p>
          <a:p>
            <a:pPr lvl="1"/>
            <a:r>
              <a:rPr lang="es-CL" dirty="0" smtClean="0"/>
              <a:t>Si </a:t>
            </a:r>
            <a:r>
              <a:rPr lang="es-CL" dirty="0"/>
              <a:t>eres hombre, </a:t>
            </a:r>
            <a:r>
              <a:rPr lang="es-CL" b="1" dirty="0"/>
              <a:t>también puedes </a:t>
            </a:r>
            <a:r>
              <a:rPr lang="es-CL" dirty="0"/>
              <a:t>preparar una mamadera, inténtalo!</a:t>
            </a:r>
          </a:p>
          <a:p>
            <a:pPr lvl="1"/>
            <a:endParaRPr lang="es-CL" dirty="0"/>
          </a:p>
        </p:txBody>
      </p:sp>
      <p:pic>
        <p:nvPicPr>
          <p:cNvPr id="2050" name="Picture 2" descr="http://lh6.google.com/Nitro2k/R5iK6-NSvsI/AAAAAAAAAxQ/3RlAx0Xhzj0/s400/1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8" y="153448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h5.google.com/Nitro2k/R5iK7uNSvtI/AAAAAAAAAxY/yhs1zR4vYno/s400/1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8" y="3839535"/>
            <a:ext cx="2205037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Caso clínico 1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410266"/>
            <a:ext cx="9093272" cy="5686569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es-CL" sz="2900" dirty="0"/>
              <a:t>Lactante de 4 meses de edad, </a:t>
            </a:r>
            <a:r>
              <a:rPr lang="es-CL" sz="2900" dirty="0" smtClean="0"/>
              <a:t>pesa 7 kg, </a:t>
            </a:r>
            <a:r>
              <a:rPr lang="es-CL" sz="2900" dirty="0"/>
              <a:t>sin otros antecedentes es llevado a control </a:t>
            </a:r>
            <a:r>
              <a:rPr lang="es-CL" sz="2900" dirty="0" smtClean="0"/>
              <a:t>sano. Madre </a:t>
            </a:r>
            <a:r>
              <a:rPr lang="es-CL" sz="2900" dirty="0"/>
              <a:t>refiere alimentar a su hijo con LPF exclusivamente ya que señala que “nunca tuvo leche”. El lactante recibe 8 mamaderas de </a:t>
            </a:r>
            <a:r>
              <a:rPr lang="es-CL" sz="2900" dirty="0" smtClean="0"/>
              <a:t>130 </a:t>
            </a:r>
            <a:r>
              <a:rPr lang="es-CL" sz="2900" dirty="0"/>
              <a:t>ml al día, preparadas con </a:t>
            </a:r>
            <a:r>
              <a:rPr lang="es-CL" sz="2900" dirty="0" smtClean="0"/>
              <a:t>2 </a:t>
            </a:r>
            <a:r>
              <a:rPr lang="es-CL" sz="2900" dirty="0"/>
              <a:t>medidas (cucharadas soperas) de leche más 1 </a:t>
            </a:r>
            <a:r>
              <a:rPr lang="es-CL" sz="2900" dirty="0" smtClean="0"/>
              <a:t>medida de </a:t>
            </a:r>
            <a:r>
              <a:rPr lang="es-CL" sz="2900" dirty="0"/>
              <a:t>azúcar, sin ningún otro sólido</a:t>
            </a:r>
            <a:r>
              <a:rPr lang="es-CL" sz="2900" dirty="0" smtClean="0"/>
              <a:t>.</a:t>
            </a:r>
          </a:p>
          <a:p>
            <a:pPr fontAlgn="base"/>
            <a:endParaRPr lang="es-CL" sz="2900" dirty="0" smtClean="0"/>
          </a:p>
          <a:p>
            <a:pPr marL="0" indent="0">
              <a:buNone/>
            </a:pPr>
            <a:r>
              <a:rPr lang="es-CL" sz="2900" b="1" dirty="0" smtClean="0"/>
              <a:t>Preguntas</a:t>
            </a:r>
            <a:endParaRPr lang="es-CL" sz="2900" b="1" dirty="0" smtClean="0">
              <a:effectLst/>
            </a:endParaRPr>
          </a:p>
          <a:p>
            <a:pPr marL="0" indent="0" fontAlgn="base">
              <a:buNone/>
            </a:pPr>
            <a:r>
              <a:rPr lang="es-CL" sz="2900" dirty="0" smtClean="0"/>
              <a:t>1. ¿Es correcta la </a:t>
            </a:r>
            <a:r>
              <a:rPr lang="es-CL" sz="2900" dirty="0"/>
              <a:t>cantidad de leche </a:t>
            </a:r>
            <a:r>
              <a:rPr lang="es-CL" sz="2900" dirty="0" smtClean="0"/>
              <a:t>dada? </a:t>
            </a:r>
          </a:p>
          <a:p>
            <a:pPr marL="0" indent="0" fontAlgn="base">
              <a:buNone/>
            </a:pPr>
            <a:r>
              <a:rPr lang="es-CL" sz="2900" dirty="0" smtClean="0"/>
              <a:t>Se le está dando 130 ml x 8 = 1040 ml de leche al día. De 0 a 5 meses se debe dar 140 – 160 ml/kg/día. En un lactante de 7 kg esto sería 980 – 1120 ml</a:t>
            </a:r>
          </a:p>
          <a:p>
            <a:pPr marL="0" indent="0" fontAlgn="base">
              <a:buNone/>
            </a:pPr>
            <a:r>
              <a:rPr lang="es-CL" sz="2900" dirty="0" smtClean="0"/>
              <a:t>2. Falta algún componente en la preparación? </a:t>
            </a:r>
          </a:p>
          <a:p>
            <a:pPr marL="0" indent="0" fontAlgn="base">
              <a:buNone/>
            </a:pPr>
            <a:r>
              <a:rPr lang="es-CL" sz="2900" dirty="0" smtClean="0"/>
              <a:t>Falta agregar aceite vegetal</a:t>
            </a:r>
          </a:p>
          <a:p>
            <a:pPr marL="0" indent="0" fontAlgn="base">
              <a:buNone/>
            </a:pPr>
            <a:r>
              <a:rPr lang="es-CL" sz="2900" dirty="0" smtClean="0"/>
              <a:t>3. ¿Cómo </a:t>
            </a:r>
            <a:r>
              <a:rPr lang="es-CL" sz="2900" dirty="0"/>
              <a:t>debería ser la preparación de una mamadera de 140 ml?</a:t>
            </a:r>
          </a:p>
          <a:p>
            <a:pPr lvl="1" fontAlgn="base"/>
            <a:r>
              <a:rPr lang="es-CL" sz="2500" dirty="0"/>
              <a:t>Leche: 100 ml - 1,5 medidas → </a:t>
            </a:r>
            <a:r>
              <a:rPr lang="es-CL" sz="2500" dirty="0" smtClean="0"/>
              <a:t>130 </a:t>
            </a:r>
            <a:r>
              <a:rPr lang="es-CL" sz="2500" dirty="0"/>
              <a:t>ml </a:t>
            </a:r>
            <a:r>
              <a:rPr lang="es-CL" sz="2500" dirty="0" smtClean="0"/>
              <a:t>– 1,95 </a:t>
            </a:r>
            <a:r>
              <a:rPr lang="es-CL" sz="2500" dirty="0"/>
              <a:t>medidas. </a:t>
            </a:r>
          </a:p>
          <a:p>
            <a:pPr lvl="1" fontAlgn="base"/>
            <a:r>
              <a:rPr lang="es-CL" sz="2500" dirty="0"/>
              <a:t>Azúcar: 100 ml </a:t>
            </a:r>
            <a:r>
              <a:rPr lang="es-CL" sz="2500" dirty="0" smtClean="0"/>
              <a:t>- 0,3 </a:t>
            </a:r>
            <a:r>
              <a:rPr lang="es-CL" sz="2500" dirty="0"/>
              <a:t>medidas → 140 ml - </a:t>
            </a:r>
            <a:r>
              <a:rPr lang="es-CL" sz="2500" dirty="0" smtClean="0"/>
              <a:t>0,7 </a:t>
            </a:r>
            <a:r>
              <a:rPr lang="es-CL" sz="2500" dirty="0"/>
              <a:t>medidas</a:t>
            </a:r>
          </a:p>
          <a:p>
            <a:pPr lvl="1" fontAlgn="base"/>
            <a:r>
              <a:rPr lang="es-CL" sz="2500" dirty="0"/>
              <a:t>Aceite: 100 ml - 1 medida → 140 ml - 1,4 </a:t>
            </a:r>
            <a:r>
              <a:rPr lang="es-CL" sz="2500" dirty="0" smtClean="0"/>
              <a:t>medidas</a:t>
            </a:r>
          </a:p>
          <a:p>
            <a:pPr marL="0" indent="0">
              <a:buNone/>
            </a:pPr>
            <a:r>
              <a:rPr lang="es-CL" sz="2900" dirty="0" smtClean="0"/>
              <a:t>En 100 ml de agua se debería agregar 2 cucharadas de LPF + ¾ cucharada de azúcar + 1 ½ cucharadita de aceite</a:t>
            </a:r>
            <a:endParaRPr lang="es-CL" sz="2900" b="0" dirty="0" smtClean="0">
              <a:effectLst/>
            </a:endParaRPr>
          </a:p>
          <a:p>
            <a:pPr marL="0" indent="0">
              <a:buNone/>
            </a:pP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9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962"/>
          </a:xfrm>
        </p:spPr>
        <p:txBody>
          <a:bodyPr/>
          <a:lstStyle/>
          <a:p>
            <a:r>
              <a:rPr lang="es-CL" dirty="0" smtClean="0"/>
              <a:t>Caso clínico 2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392072"/>
            <a:ext cx="9093272" cy="5227092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s-CL" dirty="0"/>
              <a:t>Lactante 9 meses</a:t>
            </a:r>
            <a:r>
              <a:rPr lang="es-CL" dirty="0" smtClean="0"/>
              <a:t>, pesa 9,2 kg, sin antecedentes de importancia, </a:t>
            </a:r>
            <a:r>
              <a:rPr lang="es-CL" dirty="0"/>
              <a:t>deja de recibir lactancia materna. La mamá inicia LPF, 180 ml 4 veces al día, preparando la mamadera con 3 medidas de LPF, 1 medida de azúcar y 2 medidas de aceite, más almuerzo a las 12:00.   </a:t>
            </a:r>
            <a:endParaRPr lang="es-CL" dirty="0" smtClean="0"/>
          </a:p>
          <a:p>
            <a:pPr fontAlgn="base"/>
            <a:endParaRPr lang="es-CL" dirty="0"/>
          </a:p>
          <a:p>
            <a:pPr marL="0" indent="0">
              <a:buNone/>
            </a:pPr>
            <a:r>
              <a:rPr lang="es-CL" b="1" dirty="0"/>
              <a:t>Preguntas</a:t>
            </a:r>
            <a:endParaRPr lang="es-CL" b="1" dirty="0" smtClean="0">
              <a:effectLst/>
            </a:endParaRPr>
          </a:p>
          <a:p>
            <a:pPr marL="0" indent="0" fontAlgn="base">
              <a:buNone/>
            </a:pPr>
            <a:r>
              <a:rPr lang="es-CL" dirty="0" smtClean="0"/>
              <a:t>1. ¿Se está alimentando correctamente el niño? </a:t>
            </a:r>
          </a:p>
          <a:p>
            <a:pPr marL="0" indent="0" fontAlgn="base">
              <a:buNone/>
            </a:pPr>
            <a:r>
              <a:rPr lang="es-CL" dirty="0" smtClean="0"/>
              <a:t>A </a:t>
            </a:r>
            <a:r>
              <a:rPr lang="es-CL" dirty="0"/>
              <a:t>los 9 meses el niño debería estar recibiendo 3 mamaderas, con </a:t>
            </a:r>
            <a:r>
              <a:rPr lang="es-CL" dirty="0" smtClean="0"/>
              <a:t>almuerzo + postre </a:t>
            </a:r>
            <a:r>
              <a:rPr lang="es-CL" dirty="0"/>
              <a:t>y cena + postre</a:t>
            </a:r>
            <a:r>
              <a:rPr lang="es-CL" dirty="0" smtClean="0"/>
              <a:t>.</a:t>
            </a:r>
          </a:p>
          <a:p>
            <a:pPr marL="0" indent="0" fontAlgn="base">
              <a:buNone/>
            </a:pPr>
            <a:r>
              <a:rPr lang="es-CL" dirty="0" smtClean="0"/>
              <a:t>2. ¿Se </a:t>
            </a:r>
            <a:r>
              <a:rPr lang="es-CL" dirty="0"/>
              <a:t>está preparando correctamente la mamadera? </a:t>
            </a:r>
            <a:endParaRPr lang="es-CL" dirty="0" smtClean="0"/>
          </a:p>
          <a:p>
            <a:pPr marL="0" indent="0" fontAlgn="base">
              <a:buNone/>
            </a:pPr>
            <a:r>
              <a:rPr lang="es-CL" dirty="0" smtClean="0"/>
              <a:t>No</a:t>
            </a:r>
            <a:r>
              <a:rPr lang="es-CL" dirty="0"/>
              <a:t>, ya que a partir de los 6 meses el aporte de aceite se realiza a través de los alimentos no-lácteos y se debe </a:t>
            </a:r>
            <a:r>
              <a:rPr lang="es-CL" dirty="0" smtClean="0"/>
              <a:t>agregar adicionar cereales. </a:t>
            </a:r>
          </a:p>
          <a:p>
            <a:pPr marL="0" indent="0" fontAlgn="base">
              <a:buNone/>
            </a:pPr>
            <a:r>
              <a:rPr lang="es-CL" dirty="0" smtClean="0"/>
              <a:t>3. ¿Cómo </a:t>
            </a:r>
            <a:r>
              <a:rPr lang="es-CL" dirty="0"/>
              <a:t>debería prepararse la mamadera una mamadera de 180 ml?</a:t>
            </a:r>
          </a:p>
          <a:p>
            <a:pPr lvl="1" fontAlgn="base"/>
            <a:r>
              <a:rPr lang="es-CL" dirty="0"/>
              <a:t>Leche: 100 ml - 1,5 medidas → 180 ml - 2,7 medidas (diluyendo al 7,5%) </a:t>
            </a:r>
          </a:p>
          <a:p>
            <a:pPr lvl="1" fontAlgn="base"/>
            <a:r>
              <a:rPr lang="es-CL" dirty="0"/>
              <a:t>Azúcar: 100 ml - </a:t>
            </a:r>
            <a:r>
              <a:rPr lang="es-CL" dirty="0" smtClean="0"/>
              <a:t>0,3 medidas </a:t>
            </a:r>
            <a:r>
              <a:rPr lang="es-CL" dirty="0"/>
              <a:t>→ 180 ml </a:t>
            </a:r>
            <a:r>
              <a:rPr lang="es-CL" dirty="0" smtClean="0"/>
              <a:t>– 0,54 medidas</a:t>
            </a:r>
            <a:endParaRPr lang="es-CL" dirty="0"/>
          </a:p>
          <a:p>
            <a:pPr lvl="1" fontAlgn="base"/>
            <a:r>
              <a:rPr lang="es-CL" dirty="0"/>
              <a:t>Cereales: 100 ml - 1 medida → 180 ml - 1,8 medidas</a:t>
            </a:r>
          </a:p>
          <a:p>
            <a:pPr marL="0" indent="0">
              <a:buNone/>
            </a:pPr>
            <a:r>
              <a:rPr lang="es-CL" dirty="0"/>
              <a:t>En 100 ml se debería agregar 2 ¾ cucharadas de LPF + 2 cucharadas de azúcar + 2 cucharadas de cereal</a:t>
            </a:r>
          </a:p>
        </p:txBody>
      </p:sp>
    </p:spTree>
    <p:extLst>
      <p:ext uri="{BB962C8B-B14F-4D97-AF65-F5344CB8AC3E}">
        <p14:creationId xmlns:p14="http://schemas.microsoft.com/office/powerpoint/2010/main" val="14934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¿Preguntas?</a:t>
            </a:r>
            <a:endParaRPr lang="es-CL" dirty="0"/>
          </a:p>
        </p:txBody>
      </p:sp>
      <p:pic>
        <p:nvPicPr>
          <p:cNvPr id="4" name="Picture 2" descr="http://marybleue.m.a.pic.centerblog.net/C-est-touchant-parfoi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39" y="1264555"/>
            <a:ext cx="4054224" cy="539211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Alimentación del menor de 2 años: preparación de mamaderas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Gastón Méndez</a:t>
            </a:r>
          </a:p>
          <a:p>
            <a:r>
              <a:rPr lang="es-CL" dirty="0" smtClean="0"/>
              <a:t>Víctor Rebolledo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4754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89212" y="705997"/>
            <a:ext cx="8911687" cy="1280890"/>
          </a:xfrm>
        </p:spPr>
        <p:txBody>
          <a:bodyPr/>
          <a:lstStyle/>
          <a:p>
            <a:r>
              <a:rPr lang="es-CL" dirty="0" smtClean="0"/>
              <a:t>Alimentación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859224"/>
            <a:ext cx="8915400" cy="3777622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es-CL" sz="2400" dirty="0" smtClean="0"/>
              <a:t>La correcta alimentación es el </a:t>
            </a:r>
            <a:r>
              <a:rPr lang="es-CL" sz="2400" dirty="0"/>
              <a:t>factor ambiental con mayor </a:t>
            </a:r>
            <a:r>
              <a:rPr lang="es-CL" sz="2400" dirty="0" smtClean="0"/>
              <a:t>importancia en el crecimiento de los lactantes</a:t>
            </a:r>
            <a:endParaRPr lang="es-CL" sz="2400" dirty="0"/>
          </a:p>
          <a:p>
            <a:pPr algn="just" fontAlgn="base"/>
            <a:r>
              <a:rPr lang="es-CL" sz="2400" dirty="0"/>
              <a:t>Las necesidades nutricionales del </a:t>
            </a:r>
            <a:r>
              <a:rPr lang="es-CL" sz="2400" dirty="0" smtClean="0"/>
              <a:t>niño o niña </a:t>
            </a:r>
            <a:r>
              <a:rPr lang="es-CL" sz="2400" dirty="0"/>
              <a:t>varían </a:t>
            </a:r>
            <a:r>
              <a:rPr lang="es-CL" sz="2400" dirty="0" smtClean="0"/>
              <a:t>rápidamente según </a:t>
            </a:r>
            <a:r>
              <a:rPr lang="es-CL" sz="2400" dirty="0"/>
              <a:t>la edad</a:t>
            </a:r>
          </a:p>
          <a:p>
            <a:pPr algn="just" fontAlgn="base"/>
            <a:r>
              <a:rPr lang="es-CL" sz="2400" dirty="0" smtClean="0"/>
              <a:t>Durante los primeros meses, la alimentación </a:t>
            </a:r>
            <a:r>
              <a:rPr lang="es-CL" sz="2400" dirty="0"/>
              <a:t>es importante para prevención de enfermedades no transmisibles durante toda la vida</a:t>
            </a:r>
          </a:p>
          <a:p>
            <a:pPr algn="just" fontAlgn="base"/>
            <a:r>
              <a:rPr lang="es-CL" sz="2400" dirty="0" smtClean="0"/>
              <a:t>Las prácticas </a:t>
            </a:r>
            <a:r>
              <a:rPr lang="es-CL" sz="2400" dirty="0"/>
              <a:t>alimentarias inadecuadas y sus consecuencias son obstáculos para el desarrollo </a:t>
            </a:r>
            <a:r>
              <a:rPr lang="es-CL" sz="2400" dirty="0" smtClean="0"/>
              <a:t>integral del niño o niña</a:t>
            </a:r>
            <a:endParaRPr lang="es-CL" sz="2400" dirty="0"/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05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51480" y="583167"/>
            <a:ext cx="8911687" cy="1280890"/>
          </a:xfrm>
        </p:spPr>
        <p:txBody>
          <a:bodyPr/>
          <a:lstStyle/>
          <a:p>
            <a:r>
              <a:rPr lang="es-CL" dirty="0" smtClean="0"/>
              <a:t>Programa Nacional de Alimentación Complementaria</a:t>
            </a:r>
            <a:endParaRPr lang="es-CL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10371258"/>
              </p:ext>
            </p:extLst>
          </p:nvPr>
        </p:nvGraphicFramePr>
        <p:xfrm>
          <a:off x="1147549" y="1864057"/>
          <a:ext cx="10739651" cy="467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504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pulsodf.com.mx/wp-content/uploads/2014/08/000238524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230"/>
            <a:ext cx="6080377" cy="4050149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539442"/>
            <a:ext cx="10515600" cy="887104"/>
          </a:xfrm>
        </p:spPr>
        <p:txBody>
          <a:bodyPr/>
          <a:lstStyle/>
          <a:p>
            <a:r>
              <a:rPr lang="es-CL" dirty="0" smtClean="0"/>
              <a:t>Lactancia materna</a:t>
            </a:r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7019925" y="1379892"/>
            <a:ext cx="4838700" cy="16664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Lactancia Materna Exclusiva (LME) </a:t>
            </a:r>
            <a:r>
              <a:rPr lang="es-CL" sz="2400" dirty="0" smtClean="0"/>
              <a:t>hasta los 6 meses debe ser la meta de todo lactante</a:t>
            </a:r>
            <a:endParaRPr lang="es-CL" sz="2400" dirty="0"/>
          </a:p>
        </p:txBody>
      </p:sp>
      <p:sp>
        <p:nvSpPr>
          <p:cNvPr id="7" name="Rectángulo 6"/>
          <p:cNvSpPr/>
          <p:nvPr/>
        </p:nvSpPr>
        <p:spPr>
          <a:xfrm>
            <a:off x="7019925" y="3585766"/>
            <a:ext cx="4838700" cy="2776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Contraindicación absoluta</a:t>
            </a:r>
            <a:r>
              <a:rPr lang="es-CL" sz="2400" dirty="0" smtClean="0"/>
              <a:t>: Galactosemia clásica</a:t>
            </a:r>
          </a:p>
          <a:p>
            <a:pPr algn="ctr"/>
            <a:endParaRPr lang="es-CL" sz="2400" dirty="0" smtClean="0"/>
          </a:p>
          <a:p>
            <a:pPr algn="ctr"/>
            <a:r>
              <a:rPr lang="es-CL" sz="2400" b="1" dirty="0" smtClean="0"/>
              <a:t>Contraindicaciones relativas</a:t>
            </a:r>
            <a:r>
              <a:rPr lang="es-CL" sz="2400" dirty="0" smtClean="0"/>
              <a:t>: VIH, TBC activa, uso de fármacos, tratamiento oncológico  en curso</a:t>
            </a:r>
            <a:endParaRPr lang="es-CL" sz="2400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69790226"/>
              </p:ext>
            </p:extLst>
          </p:nvPr>
        </p:nvGraphicFramePr>
        <p:xfrm>
          <a:off x="1530098" y="1542180"/>
          <a:ext cx="5156452" cy="4429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utoShape 2" descr="data:image/jpeg;base64,/9j/4AAQSkZJRgABAQAAAQABAAD/2wCEAAkGBxQQEhUUEhQUFBUXFBUUFhUUFBQVFBQVFRQWFxQUFBQYHCggGBolHBQUITEhJSksLi4uFx8zODMsNygtLisBCgoKDg0OGxAQGywkICQsLCwsLCwsLCwsLCwsLCwsLCwsLCwsLCwsLCwsLCwsLCwsLCwsLCwsLCwsLCwsLCwsLP/AABEIALcBEwMBIgACEQEDEQH/xAAcAAABBQEBAQAAAAAAAAAAAAAFAAECBAYDBwj/xAA8EAABAwIEAwYEBAUEAgMAAAABAAIRAwQFEiExQVFhBhMicYGRMqGx8BRCUsEHI2Jy0RUzkvGy4VODov/EABkBAAMBAQEAAAAAAAAAAAAAAAABAwIEBf/EACcRAAICAgICAQQCAwAAAAAAAAABAhEDEiExBEFREyJxgTLBBRRh/9oADAMBAAIRAxEAPwDS02qw0KDAuoWQHCkAmCkEAJOknQAk6ZO1ADpwknQAkk6QQBCq+BJ4CVjO3WPG2o6f7lSQ0ctN+oC1WJPhs8jJ8vsLxDtfi/4m4JnwMGRvkNz7ygAPXqk7mSdSeOq5B0Lm4yU7BOpWgO3BMH+qiSmmOCALFElX6dXSP21KFMqHorNKpCACTiHESeH2VTdSOeI4+wXe3qcUQwy0714Y0jMRrOzW8YHEkpv5BK+EZe9o8QAu+Hs/mN82+3H91rMf7J1aLc4aXs4kCcs8SP3WWo0i12vA6fssN8cG0mnTCV9VIqQzc5AOsEH9gvZOyj3uotL8wMDQxp8pXi9hSNWu0/1j0C98whhFFgO4aB7aLCXJqbtFsJQpJKhEikpJggYoVHER8H9wV9UsQ3Z/cEAXAFFzVMJ4TAr5El2ISQIFtCmEwUgsjHATgJBOEAOnTKSAEnCScIASdJOAgBAJFSCZAGY7c13st35dJY6eYAHD3AXh2WV69/Fi5dTtmho+N2Uu5CJgecD2XkthTJKARXe2FGUQuKBnZVTblFj1ZwzJwpuoFO2g7kU7FRJgXRoC72eGvqGAD6CUfodmCBmeCQOA39TEBLZI0oNgNlSGyBotb2Ht3NZWrhuZ0tYP6eM/fNZ2pYve8NbtMBreA9F6NgOHChavY5ofmEFv6jvp10HssZX9tFvHVTsnRLiQ6lWz1Gjx0i7M2o3i0DaY4cViO1mHCnVIpiGPAezo14mPQyPRHMAtXurAtGXu3Zj0AO3mrHaij33cOaPi75sDkKjS0Af/AGFc+F1Kjt8uO0L9r+wL2Iwh1W4ZA8LYc48OX1PyXtFNkBAOx+FC3paxnfBJ5cQ1aFdSXs8yb9IUJlJMtGBJQknCBihUMR3Z/cEQUS0FAEDUAU845hN3Q5J+6HJADZhzHukn7lvIJJiBgThMFILIxwpBMFIIAdJJOEAIKSZOEAOApJgnTAcJFOEkhGW/iHhrri0e1gJc2HgASTB1A9CV5dYWGVgPNe9Fsrz7tbhopVZaIa7xDlP5h7/VZn0UxfyMc61kKNPDAVfywp0dFzts61FFa3wpswQjlvgDSJVI3LWnVGsPui4aCBzKVs1rEuWOHtp6AIgWaLkLgAdV2Y6YKDSBtOyAqTAj2Wgt7MOpuYNDEiOY21UaVDiu9B+VwVF1yJqujNVf5dWtBOeoNZ/LIAjrtC43NKKtsNwxpa4zoHOdP7BabEsJYXGsJmNuE8Cs26mRr1GvXQz81iEdZWPLLaGqNlhzfDxEawev3CuwhOAVXPaS4yRGvHmfqjAXWjzWNCSeEkCGSTp4QAydJJACTpJBAxJJ4SQIEgJwmCkEhjhSCiFJACUgmThADqQTBSCYhwnSSQAgnSToAQQ/HcNFxSLfzDVp68vIoikhoE6PIbmgQfkqdy/IJW47T9nKxe6rbhrwdXUySHg8SzSHeWh81hazw85To7kf2UHGjsjPZcEbd/E6+aKuxBtNhcTAH2AOqA16Lm7H0Q57ar3DPsDIbwnglVmttTX4feF7pJ9OS1WHukBYvBaZaJduTJWuw16lXJaPRpqDdFyezVPa1NF1iVVGTu0S2Oizte119foVoqZ0Q2vGb3SbMksEOQHkT7QYRto0QO1dDvPX5Qf2RNlfLvt9FuE/TIZcd8oslMoUblj5DXAkbgHUcpG4XWFZHO012NCQTpJiEkkkgBJwknCAFCdJJIAOFIKIUgkMkE6YJ0wHCkEwThAiQUgohTCAEnTJ0AJOEkggQgnCSdACWP7ZdkadwKtYeF4Y17csg56ZcXOPmMvstVc3TafxH04oNd44To0ADbXVJlIRk+jzupTka7wqlRzWbovXYA/TUT8uSq3zabQcwJJmAOA5zw3XL0z0EuCVrUGnJH8NrgLHWzSBor9rekFJmkzeUrmFfoVpWUs7uQjFpcp2Og2yohjq4LyuWL4o23ouqOPQdXHYD74LLYZi+bUnUrLZlI2D3QQR19tF3FzohTLqRKrX17DdN9gOZ4IsyH+zniq1qp2htIHnEucT7owa4yhw4nTr1Qa3tu7t2UuJHi6l3ieVO6rxDW7AQOi7YLWNMlkjFha3rB4J2AJaSdpU2PDjAMniBuPMcPVALi9LQ1rdmj58SmtLkg6knWTwzHqnaJvCjREJLpQJcJIDRwndO+ny1+9lrUi4M5J0iEgsmB0kkkABgphcwphIZIKSiFJAEgnCiFJAiQUgoBTCAHCdMnQIcJBMnBQA6pYtf9yyQJcdgdh1Kt1aoaC47BZa7uTUeXHkYHIaoZXFC3b6KVe9L4OaSSZKo1HkVY4aH791Os0gacHfIrnUb/NnoPkFM7aroE1DNR3IT/lD69w57fEeIA6kq+0eFx4vJA91Vu6AptznUN0aP1OOmn0WWjVA9908eFjSDtmI0C607TKMziS4mZQ1lw9oMmSTm14E8uis0bnOfETPIn6LLXwZTTDVlVdtKP2lciJWYpXTWDUgKF7j5f4KUjSM2x65eXmpatlNkhdr8Y/EVRTaf5dKR0c/8x9NvdcMMeZCajZCFbtKMFOTVUZinds0lnX8OquYHb99WzH4Kevm/wDKPTf2Qmg0vIY3Vx0H/votZQtxRpim3fieZO5KeKNuxsuvqySeWg/dUg88fOUriqGN1JjjxXMVM2q6myerqxqjlZw14b4jrGw5lUqit0fC0HjsB9ShdirgN2bnVTmeYaNIHPkFfDoJLY10QjD7uSGjbYQNOpKNiGhWiTmnH9kwNIO/0XJ7IVavdHMA0SrtMGNd+SGkyLicoSXV1JJY1ZPVmeCmFzBUwVkR0BUguYKkCgCYTqEp5QBMFTBXLMnDkCOsp1zzJ8yAJpKGdLvBzQANxu40yjhqf2++qBu0g9dfIoiX53OniSqVWnGhSO2EdVRRxK2cGyDtv1h2nySuWQ4xwYT7DREHOztAIiXhvmMw19lG5peN0fpAA83aBKjrd+wOzDgMv9IyjzjU/fNBcYb3j8o+Fmg6u4n0291ocTrdyxxnWcjT/UfiPyJ9EAoVBsoZZVwjMvgFV7AlcBhpG61dKnK6OsxyUlNmNUZH8GutK0hH6toAqjqMFPcepXptTzC7Fq0eAYNlirVGu7Wnh/URz6IitmMuYBh/cszv/wBxw/4t5efNEKZ3cVC5drv5qHfD4QdeS6opJUjLt9Enua7kd/8ACjUamMBQrPMaJmTnlkgDafbipVHTDWcSGjoJ1PtK5NqwT0a53+PoumD1QWh/skVTajZqrQsosExMap21y/UnK35nyQ+0p5znqHwgEx5KjcXZqPJIgcGjYRtKtfBzqFmjo3TG6CP3XfvxGhjrBhBsJp5QXOIA5cT5K9e1pbA04x9+S0nwYpJhZtTmEkIo4iGtA5BJFmdQcCpZlWdUhcKl1CjZzhDvQuNa/azcoHdYg46CR1VF1XiSlZzZfIUeEHamLk/CI81ydiDuLlnat7y1XLPVdsI80HPtln0aT8cf1FP+O/qWYqUawBMjRdhZVoBzDUSmZePJdWaL8d1PunF91+azosav6gn/AANT9YQP6GQ0X40c/mpi5GhJOpgdSspexQE1azWee58huULr9vA2G0aReGgQ55iSOOUbf+0HR43j/feTpHob2nRwG0HfdQufF4hsdI5ELF4f2ruqzh4KLByAeZ9c2h9Fq7Guakh8NLtuU8CDz6cUbK6PbgrVl6nTBFP+7MPQFU68trVHHYNbA/qMwPcqzbOINPNoQ14P9zSAUGxq/LC8iC6Rl6uygMH/AJH0Tk6ReHBlcexB1e4NGjq2l4XO4Zz8ZJ6QBHMFW7OzyDn1U7G0bSYGjU7uPFzju49SVcYOi4pytkfydqAVmJXFgKVxULGkgSsUFirUdFTNhUf8LHHrED3Oi2dq6m1jHNa3xgOBO8ETv6qVWoHN3G2YffurLB8sabYBwzCm0fHV8ThsN2tPTmUWpHdx9B0VBjS9+8hXLh3BWikugk/RBnick6kA6Y1T2jdSfT0XR7ZlaMW0Vw6Z+5XOsdF1cI2XB0mRCBIi1viI6R8lUsqnd0mgCSBAHrx6LuK4NQt4wCh9jWy3FZjtmw5vk/Ux6ysl11T/ACaSvdObRa0fE92usQ0b/OE1EfZVKtXzV8vBlNvuST/hW5VLJz4LdXEG6NPpqu9S50gTJ0Qd1Mcfv7hG8Ct87p4Dmmm2Tko0qLVDCCWgnQlJGO+jTkkt6ojswL+HaeAKi60b+kD0XLu3N2XWld8HLVI5SpVpQYIBHkuBw2idXM9tvZGHBr1yNpG2yWonGL7RWo4LbkaMHopuwCluG+xTGk5mo2Vm3vo32RSHXwDa+BMcCJLZ6SurcBBAAeDAjZHmOa4ea5VLaNW6J6Iw0m7A5wEj8w9lhe3uMixd3VNzXViJMaimDtm6neFve0mO/gbapWeAco8I2zPOjG+pXzpc3L69R9So7M97i5zjxJ1P/SxJJFIj1676ji55LidyTK6UHAHkuURt9FFzieCwbTo1eE4i1nIRz29CtEMRdXZlYNdI206leaMeQtx2EuW6tkTv5hQyQpWd3j5XJ6s11Gs5rMrpLhABJ1cco3Pr8kAxBzg+XiNyOpOk+gj3K0NZuZAO11se5zZiO71A4EFwzT6aqf1HLg65wqLZzpVg476K6x8LHYZfNa6Xl2XkEe/1KnUIDNzoGyT7ylKDRyRkmF21p2VqkOev0Q6nUA81ZZV4rFDLrnBSpvCqd4IVOpcEIAM/iANtEqVwCd1nnXa6UbvVPaSHwaunoNNVCpVIiBPNC7O/6onSrgqsM3pjSSdkqmgEpmDSeaVcSFNjxlhWTTJspG18WYDU6IA66DcQLf1Uw0+bZKPX9xlYSNxx5LzuldE3TKh/+QD3MH6pMrG6tm5s6s3VcngGD/8AKv1qh/Lqg1g7+fWPPJ9CiedNMU/5Hak0rX2MUaQMiTusrYCXIpc1HVBECFSHyRly+QiLidZTocyiAAIKS3YVD5ZdhRqMBXVzZUQVs4Cs5pbqNlZo1g5Jo4LlUoEatSAt7bqtWowV2pE7OB6GEnNc3YSEwOFvVLDHBEKNyDoVXDZ/Kfb91L8P5hCAwf8AHKsW21Bg2fXLj5MYYB9XD2Xjcr1r+NdI91bE8KlRvSSwEf8AiV5E7dTl2aXR2B+9UjV8vZaDCuw15cCTTbSaQCDWdlJB5MEu9wEQuP4a1mCTXpeQZUP7fshQk/QnOK9mewrCnXB0Ia3bM6YnkFoMPwHunBzakOaZ3n7C64bbPps7moxxIiDTDpMOJkeGYOnLYLRW3Zt9bLmaKLGgauJNQ+gOp6n2UHHJJ0kd0JePCClJli0us0CfFyCtYvhj6lItLHOD2kaAnQ6cEXsLFlMNp0h0ncnq48UYv6wZDW6QP+lWPhr2+Tnn/lG39q4/6fOhzU5a4FrhoQ4FpB6tOoWrwDD+7Zmd8bh/xHIfuvTLm2p1j/Mp03/3sa4+5C441gLHW7jRpAVRqMpyAgfEDw2lOfjya4ZHH5cb5R5/Qr5ifMge6tirwnVaDsmKFQQKTKVUTwM9Yza8d1pK2FNqD+Y1roBgkaj15KcfFclaZXJ5X05ayR593plcLiqtHQwmlWY8sDg6JaC74SeB5gfRA8Q7O12iWllSBJa0nP8A8SNViXjTj6NR8vHLpgh9ZdKFZBn3kFWaN0HKbiV3DVO5V+hewgNNy6tqqcolYyNbbX67vaH7HKemyylG4V6jfHmsJtFLsKOpvEhwzNPEf4WOxezyPkcTPqtbRxHmutd9Op8TWu8xqFVZfkYEwmvNZ88Ws94M/VGatYNVVmG0muLmEtJ31kLo+3PCCtqaFPl2X7Gvp5q3SuBPH3QGncd38Wit4Xc03uJaATzJPyVYyFHHdsO90DrLvdJIPHL5pKhnWQTbWCn3/RDRUXTvFSzzS73/AECdl2Rsh/eJZ0rEFPxx6eycXpQk1VLvUbMKCn44qQvyhXepg9PZhRX7a4X/AKjamkCA8OFSm4jQPbO/QguHqsT2N7Li1/nV2g1pOVphzaQmJ5Fx58PdantLiRoUgWzxmOgWLwzFq1NznvOdrjOQ/l/tPBY+pFS5KPDJ47Rvm3sKpXxMu20HP9h1WbucfbEhr3H9EZfdx0A8pQwYxcOc0ljAAZyhxOnADTnCu88V7OT/AF5v0bmg4DzO67Oq83QsI7FK73asDW8x4j+0I1g1E3FQUw58mSZB0aNSZ22SWZPpieCUe0bjCA1jTWcdADB6cSPohdXEw9xMbn7C6Y5cNDW0GkANguHKB4Wn6+yENAam5BqHbWsCr9WqXEUm/m+I8m8VnbS7g66I7ZaNe+Zc7QdAtwlZOUWjOdtbEUK1K5oMhwac7mtBJa0yGtE7nbyWmwvERcW7ao0lviHFpjUFUjXbWb3TjlqMcHtnodvIqlb0HWtZ1OnTm3rNL5YP9mtPjDv6XTI5QVpRqVobyKUNX2uvx7X9r9/qxYCar8plroMfp0ggeauVaDZmAPLf3WY/1k0K5Hdvawbvc1zcx6SNlpRWbWYHMMyJhaaIxa6PJO2uDCneuy/DUioBwBcSHAeoJ9VQ/wBOJOmg4LSdr85uG5mlsAASN9SdCoWrARK4ci+50evhf2KwG3Mww7/tWGVEQuLfNLSBv6xzQ2vRNMwdjsf2UJRLdFhj11bVVIFSD1FxNqQTZXVhlwhIfC6MqqbiVUgyy4XancIQysu9OqlRpMKmqCuBoFsmlDT5aT5KDHLux6Fa6NWUDf3g0zD0aISRPMEyp9SXyIPseugckku88kkCmLk6SQCCUpJIGKUnOSSQAK7R0w6jJ1hwhY2oUklz5ezqw9EIXSkU6Sgyx2D1cw+7fSdmY4tMRpxHJJJJNroKT7CNK7c5xLjJOpPElFrcteIIB9EkkW7NaqhrjBgdabyw8j4m/wCU9MV2wHFp/tMADrxJ9kyS6ceecejnyePCRfa1pHxGfIj6JGkRsD5hx+hSSXfgyufZ5flePHHzEkb7SHCfMSubGUxq1uT+zQT5bJJLrcUjz1NvsrYnhZuKZZ3mh2luo6rMN7NV7dpktqAEmQYMdQUklz5IJ8nbhyyjwitSIJ132XLELUPaQkkuJo9aDYEdNI5XGeHl5rpCSSjJDvkk1IGEklNm0dGuVilUTpLDKRLlKsuwrJJLBs6iqkkktGT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042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 animBg="1"/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2377" y="638242"/>
            <a:ext cx="2938805" cy="831337"/>
          </a:xfrm>
        </p:spPr>
        <p:txBody>
          <a:bodyPr/>
          <a:lstStyle/>
          <a:p>
            <a:r>
              <a:rPr lang="es-CL" dirty="0" smtClean="0"/>
              <a:t>0 a 5 meses 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438528" y="1469579"/>
          <a:ext cx="4106175" cy="329184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1368725"/>
                <a:gridCol w="1368725"/>
                <a:gridCol w="1368725"/>
              </a:tblGrid>
              <a:tr h="320486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0-2 meses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2-4 meses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4-6 meses</a:t>
                      </a:r>
                      <a:endParaRPr lang="es-ES" dirty="0"/>
                    </a:p>
                  </a:txBody>
                  <a:tcPr/>
                </a:tc>
              </a:tr>
              <a:tr h="320486">
                <a:tc rowSpan="8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Lactancia</a:t>
                      </a:r>
                      <a:r>
                        <a:rPr lang="es-CL" baseline="0" dirty="0" smtClean="0"/>
                        <a:t> materna libre demanda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3:00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3:00</a:t>
                      </a:r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7:00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7:00</a:t>
                      </a:r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9:00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11:00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11:00</a:t>
                      </a:r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15:00</a:t>
                      </a:r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15:00</a:t>
                      </a:r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17:00</a:t>
                      </a:r>
                      <a:endParaRPr lang="es-E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19:00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19:00</a:t>
                      </a:r>
                      <a:endParaRPr lang="es-ES" dirty="0"/>
                    </a:p>
                  </a:txBody>
                  <a:tcPr/>
                </a:tc>
              </a:tr>
              <a:tr h="32048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23:00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23:00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220744" y="5138054"/>
            <a:ext cx="4966010" cy="1482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Tiempo de conservación leche materna</a:t>
            </a:r>
          </a:p>
          <a:p>
            <a:pPr algn="ctr"/>
            <a:r>
              <a:rPr lang="es-CL" sz="1600" dirty="0" smtClean="0"/>
              <a:t>Temperatura ambiente 12 horas</a:t>
            </a:r>
          </a:p>
          <a:p>
            <a:pPr algn="ctr"/>
            <a:r>
              <a:rPr lang="es-CL" sz="1600" dirty="0" smtClean="0"/>
              <a:t>Refrigerador 3 – 5 días</a:t>
            </a:r>
          </a:p>
          <a:p>
            <a:pPr algn="ctr"/>
            <a:r>
              <a:rPr lang="es-CL" sz="1600" dirty="0" smtClean="0"/>
              <a:t>Congelador dentro de refrigerador 14 días</a:t>
            </a:r>
          </a:p>
          <a:p>
            <a:pPr algn="ctr"/>
            <a:r>
              <a:rPr lang="es-CL" sz="1600" dirty="0" smtClean="0"/>
              <a:t>Congelador separado de refrigerador 3 meses</a:t>
            </a:r>
            <a:endParaRPr lang="es-CL" sz="1600" dirty="0"/>
          </a:p>
        </p:txBody>
      </p:sp>
      <p:grpSp>
        <p:nvGrpSpPr>
          <p:cNvPr id="6" name="24 Grupo"/>
          <p:cNvGrpSpPr/>
          <p:nvPr/>
        </p:nvGrpSpPr>
        <p:grpSpPr>
          <a:xfrm>
            <a:off x="5410200" y="2382751"/>
            <a:ext cx="6395338" cy="4327326"/>
            <a:chOff x="336013" y="2204864"/>
            <a:chExt cx="6540243" cy="4327326"/>
          </a:xfrm>
        </p:grpSpPr>
        <p:grpSp>
          <p:nvGrpSpPr>
            <p:cNvPr id="7" name="19 Grupo"/>
            <p:cNvGrpSpPr/>
            <p:nvPr/>
          </p:nvGrpSpPr>
          <p:grpSpPr>
            <a:xfrm>
              <a:off x="664990" y="2204864"/>
              <a:ext cx="6211266" cy="3096344"/>
              <a:chOff x="664990" y="2204864"/>
              <a:chExt cx="6211266" cy="3096344"/>
            </a:xfrm>
          </p:grpSpPr>
          <p:sp>
            <p:nvSpPr>
              <p:cNvPr id="11" name="12 Rectángulo redondeado"/>
              <p:cNvSpPr/>
              <p:nvPr/>
            </p:nvSpPr>
            <p:spPr>
              <a:xfrm>
                <a:off x="664990" y="2204864"/>
                <a:ext cx="2088232" cy="309634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r>
                  <a:rPr lang="es-CL" dirty="0"/>
                  <a:t>LPF 7,5%</a:t>
                </a:r>
              </a:p>
              <a:p>
                <a:pPr algn="ctr"/>
                <a:r>
                  <a:rPr lang="es-CL" dirty="0"/>
                  <a:t>+ Azúcar 2,5%</a:t>
                </a:r>
              </a:p>
              <a:p>
                <a:pPr algn="ctr"/>
                <a:r>
                  <a:rPr lang="es-CL" dirty="0"/>
                  <a:t>+ Aceite 2%</a:t>
                </a:r>
                <a:endParaRPr lang="es-ES" dirty="0"/>
              </a:p>
            </p:txBody>
          </p:sp>
          <p:sp>
            <p:nvSpPr>
              <p:cNvPr id="12" name="13 Rectángulo redondeado"/>
              <p:cNvSpPr/>
              <p:nvPr/>
            </p:nvSpPr>
            <p:spPr>
              <a:xfrm>
                <a:off x="3310707" y="2204864"/>
                <a:ext cx="1793801" cy="309634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r>
                  <a:rPr lang="es-CL" dirty="0"/>
                  <a:t>NAN 1</a:t>
                </a:r>
              </a:p>
              <a:p>
                <a:pPr algn="ctr"/>
                <a:r>
                  <a:rPr lang="es-CL" dirty="0"/>
                  <a:t>13%</a:t>
                </a:r>
                <a:endParaRPr lang="es-ES" dirty="0"/>
              </a:p>
            </p:txBody>
          </p:sp>
          <p:sp>
            <p:nvSpPr>
              <p:cNvPr id="13" name="14 Rectángulo redondeado"/>
              <p:cNvSpPr/>
              <p:nvPr/>
            </p:nvSpPr>
            <p:spPr>
              <a:xfrm>
                <a:off x="5148064" y="2204864"/>
                <a:ext cx="1728192" cy="309634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r>
                  <a:rPr lang="es-CL" dirty="0" err="1"/>
                  <a:t>Similac</a:t>
                </a:r>
                <a:endParaRPr lang="es-CL" dirty="0"/>
              </a:p>
              <a:p>
                <a:pPr algn="ctr"/>
                <a:r>
                  <a:rPr lang="es-CL" dirty="0"/>
                  <a:t>13%</a:t>
                </a:r>
                <a:endParaRPr lang="es-ES" dirty="0"/>
              </a:p>
            </p:txBody>
          </p:sp>
          <p:pic>
            <p:nvPicPr>
              <p:cNvPr id="14" name="15 Imagen" descr="leche purita.jpg"/>
              <p:cNvPicPr>
                <a:picLocks noChangeAspect="1"/>
              </p:cNvPicPr>
              <p:nvPr/>
            </p:nvPicPr>
            <p:blipFill>
              <a:blip r:embed="rId2" cstate="print"/>
              <a:srcRect l="13386" r="19415"/>
              <a:stretch>
                <a:fillRect/>
              </a:stretch>
            </p:blipFill>
            <p:spPr>
              <a:xfrm>
                <a:off x="1163672" y="2348880"/>
                <a:ext cx="1152128" cy="17145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5" name="16 Imagen" descr="NAN1.jpg"/>
              <p:cNvPicPr>
                <a:picLocks noChangeAspect="1"/>
              </p:cNvPicPr>
              <p:nvPr/>
            </p:nvPicPr>
            <p:blipFill>
              <a:blip r:embed="rId3" cstate="print"/>
              <a:srcRect l="10321" r="14854"/>
              <a:stretch>
                <a:fillRect/>
              </a:stretch>
            </p:blipFill>
            <p:spPr>
              <a:xfrm>
                <a:off x="3587988" y="2420888"/>
                <a:ext cx="1239238" cy="165618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6" name="18 Imagen" descr="similac1.jpg"/>
              <p:cNvPicPr>
                <a:picLocks noChangeAspect="1"/>
              </p:cNvPicPr>
              <p:nvPr/>
            </p:nvPicPr>
            <p:blipFill>
              <a:blip r:embed="rId4" cstate="print"/>
              <a:srcRect l="9293" r="9293"/>
              <a:stretch>
                <a:fillRect/>
              </a:stretch>
            </p:blipFill>
            <p:spPr>
              <a:xfrm>
                <a:off x="5367287" y="2414042"/>
                <a:ext cx="1289745" cy="158417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8" name="21 Rectángulo redondeado"/>
            <p:cNvSpPr/>
            <p:nvPr/>
          </p:nvSpPr>
          <p:spPr>
            <a:xfrm>
              <a:off x="336013" y="5308054"/>
              <a:ext cx="2608287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dirty="0"/>
                <a:t>LPF  1,5 </a:t>
              </a:r>
              <a:r>
                <a:rPr lang="es-CL" sz="1400" dirty="0" err="1"/>
                <a:t>med</a:t>
              </a:r>
              <a:r>
                <a:rPr lang="es-CL" sz="1400" dirty="0"/>
                <a:t> /100ml</a:t>
              </a:r>
            </a:p>
            <a:p>
              <a:pPr algn="ctr"/>
              <a:r>
                <a:rPr lang="es-CL" sz="1400" dirty="0"/>
                <a:t>+ Azúcar 0,3 </a:t>
              </a:r>
              <a:r>
                <a:rPr lang="es-CL" sz="1400" dirty="0" err="1"/>
                <a:t>med</a:t>
              </a:r>
              <a:r>
                <a:rPr lang="es-CL" sz="1400" dirty="0"/>
                <a:t> /100ml</a:t>
              </a:r>
            </a:p>
            <a:p>
              <a:pPr algn="ctr"/>
              <a:r>
                <a:rPr lang="es-CL" sz="1400" dirty="0"/>
                <a:t>+ Aceite 1 </a:t>
              </a:r>
              <a:r>
                <a:rPr lang="es-CL" sz="1400" dirty="0" err="1"/>
                <a:t>med</a:t>
              </a:r>
              <a:r>
                <a:rPr lang="es-CL" sz="1400" dirty="0"/>
                <a:t> /100ml</a:t>
              </a:r>
              <a:endParaRPr lang="es-ES" sz="1400" dirty="0"/>
            </a:p>
          </p:txBody>
        </p:sp>
        <p:sp>
          <p:nvSpPr>
            <p:cNvPr id="9" name="22 Rectángulo redondeado"/>
            <p:cNvSpPr/>
            <p:nvPr/>
          </p:nvSpPr>
          <p:spPr>
            <a:xfrm>
              <a:off x="3299816" y="5314374"/>
              <a:ext cx="1815579" cy="112860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dirty="0"/>
                <a:t>1 </a:t>
              </a:r>
              <a:r>
                <a:rPr lang="es-CL" sz="1400" dirty="0" err="1"/>
                <a:t>med</a:t>
              </a:r>
              <a:r>
                <a:rPr lang="es-CL" sz="1400" dirty="0"/>
                <a:t> / 30 ml</a:t>
              </a:r>
              <a:endParaRPr lang="es-ES" sz="1400" dirty="0"/>
            </a:p>
          </p:txBody>
        </p:sp>
        <p:sp>
          <p:nvSpPr>
            <p:cNvPr id="10" name="23 Rectángulo redondeado"/>
            <p:cNvSpPr/>
            <p:nvPr/>
          </p:nvSpPr>
          <p:spPr>
            <a:xfrm>
              <a:off x="5148064" y="5351439"/>
              <a:ext cx="1728192" cy="109153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dirty="0"/>
                <a:t>1 </a:t>
              </a:r>
              <a:r>
                <a:rPr lang="es-CL" sz="1400" dirty="0" err="1"/>
                <a:t>med</a:t>
              </a:r>
              <a:r>
                <a:rPr lang="es-CL" sz="1400" dirty="0"/>
                <a:t> / 60 ml</a:t>
              </a:r>
              <a:endParaRPr lang="es-ES" sz="1400" dirty="0"/>
            </a:p>
          </p:txBody>
        </p:sp>
      </p:grpSp>
      <p:sp>
        <p:nvSpPr>
          <p:cNvPr id="17" name="25 Elipse"/>
          <p:cNvSpPr/>
          <p:nvPr/>
        </p:nvSpPr>
        <p:spPr>
          <a:xfrm>
            <a:off x="5161007" y="268709"/>
            <a:ext cx="2799691" cy="13200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" sz="1600" b="1" dirty="0"/>
              <a:t>Volumen</a:t>
            </a:r>
            <a:r>
              <a:rPr lang="es-ES" sz="1400" dirty="0"/>
              <a:t>: </a:t>
            </a:r>
          </a:p>
          <a:p>
            <a:pPr algn="ctr"/>
            <a:r>
              <a:rPr lang="es-ES" sz="1400" dirty="0"/>
              <a:t>60 ml  </a:t>
            </a:r>
            <a:r>
              <a:rPr lang="es-ES" sz="1400" dirty="0">
                <a:sym typeface="Wingdings" pitchFamily="2" charset="2"/>
              </a:rPr>
              <a:t> </a:t>
            </a:r>
            <a:r>
              <a:rPr lang="es-ES" sz="1400" dirty="0"/>
              <a:t>200 ml </a:t>
            </a:r>
          </a:p>
          <a:p>
            <a:pPr algn="ctr"/>
            <a:r>
              <a:rPr lang="es-ES" sz="1400" dirty="0"/>
              <a:t>por vez.</a:t>
            </a:r>
          </a:p>
          <a:p>
            <a:pPr algn="ctr"/>
            <a:r>
              <a:rPr lang="es-ES" sz="1400" dirty="0"/>
              <a:t>140-160 ml / kg / día</a:t>
            </a:r>
          </a:p>
        </p:txBody>
      </p:sp>
      <p:sp>
        <p:nvSpPr>
          <p:cNvPr id="18" name="26 Elipse"/>
          <p:cNvSpPr/>
          <p:nvPr/>
        </p:nvSpPr>
        <p:spPr>
          <a:xfrm>
            <a:off x="8294463" y="268709"/>
            <a:ext cx="3014885" cy="13200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dirty="0"/>
              <a:t>Frecuencia</a:t>
            </a:r>
            <a:endParaRPr lang="es-ES" sz="1400" b="1" dirty="0"/>
          </a:p>
          <a:p>
            <a:pPr algn="ctr"/>
            <a:r>
              <a:rPr lang="es-ES" sz="1400" dirty="0" smtClean="0"/>
              <a:t>Cada 3 </a:t>
            </a:r>
            <a:r>
              <a:rPr lang="es-ES" sz="1400" dirty="0"/>
              <a:t>horas x 8-7 veces  </a:t>
            </a:r>
          </a:p>
          <a:p>
            <a:pPr algn="ctr"/>
            <a:r>
              <a:rPr lang="es-ES" sz="1400" dirty="0" smtClean="0"/>
              <a:t>Cada </a:t>
            </a:r>
            <a:r>
              <a:rPr lang="es-ES" sz="1400" dirty="0"/>
              <a:t>4 horas x 6-5 veces  </a:t>
            </a:r>
          </a:p>
          <a:p>
            <a:pPr algn="ctr"/>
            <a:r>
              <a:rPr lang="es-ES" sz="1400" dirty="0"/>
              <a:t>* 1 ó 2 de leches nocturnas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8318987" y="1751366"/>
            <a:ext cx="3486551" cy="5811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Fórmulas de inicio</a:t>
            </a:r>
            <a:endParaRPr lang="es-CL" dirty="0"/>
          </a:p>
        </p:txBody>
      </p:sp>
      <p:sp>
        <p:nvSpPr>
          <p:cNvPr id="20" name="Rectángulo 19"/>
          <p:cNvSpPr/>
          <p:nvPr/>
        </p:nvSpPr>
        <p:spPr>
          <a:xfrm>
            <a:off x="5410200" y="1732741"/>
            <a:ext cx="2550499" cy="5811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Fórmula modificada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4486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682824" y="566264"/>
            <a:ext cx="8229600" cy="825808"/>
          </a:xfrm>
        </p:spPr>
        <p:txBody>
          <a:bodyPr/>
          <a:lstStyle/>
          <a:p>
            <a:r>
              <a:rPr lang="es-CL" dirty="0" smtClean="0"/>
              <a:t>Suplementos nutricionales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14203"/>
              </p:ext>
            </p:extLst>
          </p:nvPr>
        </p:nvGraphicFramePr>
        <p:xfrm>
          <a:off x="627797" y="1515980"/>
          <a:ext cx="10959152" cy="394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1118937" y="5618747"/>
            <a:ext cx="10082463" cy="1095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dirty="0"/>
              <a:t>*Todos los lactantes  excepto aquellos alimentados exclusivamente con formulas fortificadas con vitamina D</a:t>
            </a:r>
          </a:p>
          <a:p>
            <a:r>
              <a:rPr lang="es-ES" sz="1400" dirty="0"/>
              <a:t>**En aquellos niños(as) que reciben sólo leche materna o fórmulas lácteas no fortificadas con hierro</a:t>
            </a:r>
          </a:p>
          <a:p>
            <a:r>
              <a:rPr lang="es-ES" sz="1400" dirty="0"/>
              <a:t>***En los lactantes prematuros alimentados con pecho materno exclusivo y/o fórmulas que no sean de prematuros</a:t>
            </a:r>
          </a:p>
        </p:txBody>
      </p:sp>
    </p:spTree>
    <p:extLst>
      <p:ext uri="{BB962C8B-B14F-4D97-AF65-F5344CB8AC3E}">
        <p14:creationId xmlns:p14="http://schemas.microsoft.com/office/powerpoint/2010/main" val="36515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88349831"/>
              </p:ext>
            </p:extLst>
          </p:nvPr>
        </p:nvGraphicFramePr>
        <p:xfrm>
          <a:off x="843327" y="315954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Esquina doblada"/>
          <p:cNvSpPr/>
          <p:nvPr/>
        </p:nvSpPr>
        <p:spPr>
          <a:xfrm>
            <a:off x="1243559" y="1831117"/>
            <a:ext cx="2398199" cy="1152128"/>
          </a:xfrm>
          <a:prstGeom prst="foldedCorne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Alimentación complementaria</a:t>
            </a:r>
            <a:endParaRPr lang="es-ES" dirty="0"/>
          </a:p>
        </p:txBody>
      </p:sp>
      <p:sp>
        <p:nvSpPr>
          <p:cNvPr id="8" name="7 Estrella de 10 puntas"/>
          <p:cNvSpPr/>
          <p:nvPr/>
        </p:nvSpPr>
        <p:spPr>
          <a:xfrm>
            <a:off x="532263" y="1143318"/>
            <a:ext cx="1233985" cy="947355"/>
          </a:xfrm>
          <a:prstGeom prst="star10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Iniciar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219412" y="1529439"/>
            <a:ext cx="2304256" cy="14401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Reemplazar 1 leche por comida:</a:t>
            </a:r>
          </a:p>
          <a:p>
            <a:pPr algn="ctr"/>
            <a:r>
              <a:rPr lang="es-CL" dirty="0"/>
              <a:t>1° 11:00</a:t>
            </a:r>
          </a:p>
          <a:p>
            <a:pPr algn="ctr"/>
            <a:r>
              <a:rPr lang="es-CL" dirty="0"/>
              <a:t>2° 19:00</a:t>
            </a:r>
            <a:endParaRPr lang="es-ES" dirty="0"/>
          </a:p>
        </p:txBody>
      </p:sp>
      <p:sp>
        <p:nvSpPr>
          <p:cNvPr id="12" name="11 Nube"/>
          <p:cNvSpPr/>
          <p:nvPr/>
        </p:nvSpPr>
        <p:spPr>
          <a:xfrm>
            <a:off x="1135548" y="2983245"/>
            <a:ext cx="2016224" cy="100811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Comida + Postre</a:t>
            </a:r>
            <a:endParaRPr lang="es-ES" dirty="0"/>
          </a:p>
        </p:txBody>
      </p:sp>
      <p:sp>
        <p:nvSpPr>
          <p:cNvPr id="13" name="12 Flecha curvada hacia la derecha"/>
          <p:cNvSpPr/>
          <p:nvPr/>
        </p:nvSpPr>
        <p:spPr>
          <a:xfrm>
            <a:off x="665905" y="2536959"/>
            <a:ext cx="648072" cy="1008112"/>
          </a:xfrm>
          <a:prstGeom prst="curvedRightArrow">
            <a:avLst>
              <a:gd name="adj1" fmla="val 17278"/>
              <a:gd name="adj2" fmla="val 48090"/>
              <a:gd name="adj3" fmla="val 28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4" name="3 Marcador de contenido"/>
          <p:cNvGraphicFramePr>
            <a:graphicFrameLocks/>
          </p:cNvGraphicFramePr>
          <p:nvPr/>
        </p:nvGraphicFramePr>
        <p:xfrm>
          <a:off x="7233314" y="877919"/>
          <a:ext cx="4380356" cy="274320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190178"/>
                <a:gridCol w="2190178"/>
              </a:tblGrid>
              <a:tr h="341234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6 - 8</a:t>
                      </a:r>
                      <a:r>
                        <a:rPr lang="es-CL" baseline="0" dirty="0" smtClean="0"/>
                        <a:t> meses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8 - 12 meses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234"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7:00</a:t>
                      </a:r>
                      <a:endParaRPr lang="es-CL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7:00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59"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11:00 Almuerzo c/ Postre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11:00 Almuerzo c/ Postre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1234">
                <a:tc>
                  <a:txBody>
                    <a:bodyPr/>
                    <a:lstStyle/>
                    <a:p>
                      <a:pPr algn="ctr"/>
                      <a:r>
                        <a:rPr lang="es-CL" smtClean="0"/>
                        <a:t>15:00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15:00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159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19:00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19:00 Cena c/ Postre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1234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23:00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23:00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508732"/>
              </p:ext>
            </p:extLst>
          </p:nvPr>
        </p:nvGraphicFramePr>
        <p:xfrm>
          <a:off x="7315200" y="3842256"/>
          <a:ext cx="4189863" cy="26002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25865"/>
                <a:gridCol w="1963998"/>
              </a:tblGrid>
              <a:tr h="577939">
                <a:tc>
                  <a:txBody>
                    <a:bodyPr/>
                    <a:lstStyle/>
                    <a:p>
                      <a:pPr algn="ctr"/>
                      <a:r>
                        <a:rPr lang="es-CL" sz="1800" dirty="0" smtClean="0"/>
                        <a:t>Alimento</a:t>
                      </a:r>
                      <a:endParaRPr lang="es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800" dirty="0" smtClean="0"/>
                        <a:t>Edad inicio (meses)</a:t>
                      </a:r>
                      <a:endParaRPr lang="es-ES" sz="1800" dirty="0"/>
                    </a:p>
                  </a:txBody>
                  <a:tcPr/>
                </a:tc>
              </a:tr>
              <a:tr h="52289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Cereales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6 </a:t>
                      </a:r>
                    </a:p>
                  </a:txBody>
                  <a:tcPr/>
                </a:tc>
              </a:tr>
              <a:tr h="302730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Legumbres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8 </a:t>
                      </a:r>
                      <a:endParaRPr lang="es-ES" sz="1600" dirty="0"/>
                    </a:p>
                  </a:txBody>
                  <a:tcPr/>
                </a:tc>
              </a:tr>
              <a:tr h="52289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Pescado y huevo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10</a:t>
                      </a:r>
                      <a:endParaRPr lang="es-CL" sz="1600" dirty="0" smtClean="0"/>
                    </a:p>
                  </a:txBody>
                  <a:tcPr/>
                </a:tc>
              </a:tr>
              <a:tr h="522898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Agua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Desde inicio comida</a:t>
                      </a:r>
                      <a:endParaRPr lang="es-E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874261" y="592273"/>
            <a:ext cx="3052581" cy="799800"/>
          </a:xfrm>
        </p:spPr>
        <p:txBody>
          <a:bodyPr/>
          <a:lstStyle/>
          <a:p>
            <a:r>
              <a:rPr lang="es-CL" dirty="0" smtClean="0"/>
              <a:t>6 a 11 meses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534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4613984" y="2162696"/>
            <a:ext cx="6640230" cy="4320480"/>
            <a:chOff x="89898" y="2204864"/>
            <a:chExt cx="6419919" cy="4320480"/>
          </a:xfrm>
        </p:grpSpPr>
        <p:grpSp>
          <p:nvGrpSpPr>
            <p:cNvPr id="9" name="19 Grupo"/>
            <p:cNvGrpSpPr/>
            <p:nvPr/>
          </p:nvGrpSpPr>
          <p:grpSpPr>
            <a:xfrm>
              <a:off x="239194" y="2204864"/>
              <a:ext cx="6270623" cy="3096344"/>
              <a:chOff x="239194" y="2204864"/>
              <a:chExt cx="6270623" cy="3096344"/>
            </a:xfrm>
          </p:grpSpPr>
          <p:sp>
            <p:nvSpPr>
              <p:cNvPr id="13" name="12 Rectángulo redondeado"/>
              <p:cNvSpPr/>
              <p:nvPr/>
            </p:nvSpPr>
            <p:spPr>
              <a:xfrm>
                <a:off x="239194" y="2204864"/>
                <a:ext cx="2316582" cy="3096344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r>
                  <a:rPr lang="es-CL" dirty="0"/>
                  <a:t>LPF 7,5%</a:t>
                </a:r>
              </a:p>
              <a:p>
                <a:pPr algn="ctr"/>
                <a:r>
                  <a:rPr lang="es-CL" dirty="0"/>
                  <a:t>+ Azúcar 2,5%</a:t>
                </a:r>
              </a:p>
              <a:p>
                <a:pPr algn="ctr"/>
                <a:r>
                  <a:rPr lang="es-CL" dirty="0"/>
                  <a:t>+ Cereal 3-5%</a:t>
                </a:r>
                <a:endParaRPr lang="es-ES" dirty="0"/>
              </a:p>
            </p:txBody>
          </p:sp>
          <p:sp>
            <p:nvSpPr>
              <p:cNvPr id="14" name="13 Rectángulo redondeado"/>
              <p:cNvSpPr/>
              <p:nvPr/>
            </p:nvSpPr>
            <p:spPr>
              <a:xfrm>
                <a:off x="2987824" y="2204864"/>
                <a:ext cx="1800201" cy="3096344"/>
              </a:xfrm>
              <a:prstGeom prst="round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r>
                  <a:rPr lang="es-CL" dirty="0"/>
                  <a:t>NAN 2</a:t>
                </a:r>
              </a:p>
              <a:p>
                <a:pPr algn="ctr"/>
                <a:r>
                  <a:rPr lang="es-CL" dirty="0"/>
                  <a:t>13,9%</a:t>
                </a:r>
                <a:endParaRPr lang="es-ES" dirty="0"/>
              </a:p>
            </p:txBody>
          </p:sp>
          <p:sp>
            <p:nvSpPr>
              <p:cNvPr id="15" name="14 Rectángulo redondeado"/>
              <p:cNvSpPr/>
              <p:nvPr/>
            </p:nvSpPr>
            <p:spPr>
              <a:xfrm>
                <a:off x="4788024" y="2204864"/>
                <a:ext cx="1721793" cy="3096344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endParaRPr lang="es-CL" dirty="0"/>
              </a:p>
              <a:p>
                <a:pPr algn="ctr"/>
                <a:r>
                  <a:rPr lang="es-CL" dirty="0"/>
                  <a:t>Nidal</a:t>
                </a:r>
              </a:p>
              <a:p>
                <a:pPr algn="ctr"/>
                <a:r>
                  <a:rPr lang="es-CL" dirty="0"/>
                  <a:t>12,5%</a:t>
                </a:r>
                <a:endParaRPr lang="es-ES" dirty="0"/>
              </a:p>
            </p:txBody>
          </p:sp>
          <p:pic>
            <p:nvPicPr>
              <p:cNvPr id="16" name="15 Imagen" descr="leche purita.jpg"/>
              <p:cNvPicPr>
                <a:picLocks noChangeAspect="1"/>
              </p:cNvPicPr>
              <p:nvPr/>
            </p:nvPicPr>
            <p:blipFill>
              <a:blip r:embed="rId2" cstate="print"/>
              <a:srcRect l="13386" r="19415"/>
              <a:stretch>
                <a:fillRect/>
              </a:stretch>
            </p:blipFill>
            <p:spPr>
              <a:xfrm>
                <a:off x="827585" y="2391731"/>
                <a:ext cx="1152128" cy="1714500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7" name="16 Imagen" descr="NAN1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250020" y="2611764"/>
                <a:ext cx="1239238" cy="123923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pic>
            <p:nvPicPr>
              <p:cNvPr id="18" name="17 Imagen" descr="similac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04047" y="2561257"/>
                <a:ext cx="1289745" cy="1289745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10" name="9 Rectángulo redondeado"/>
            <p:cNvSpPr/>
            <p:nvPr/>
          </p:nvSpPr>
          <p:spPr>
            <a:xfrm>
              <a:off x="89898" y="5301208"/>
              <a:ext cx="2465878" cy="122413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dirty="0"/>
                <a:t>LPF  1,5 </a:t>
              </a:r>
              <a:r>
                <a:rPr lang="es-CL" sz="1400" dirty="0" err="1"/>
                <a:t>med</a:t>
              </a:r>
              <a:r>
                <a:rPr lang="es-CL" sz="1400" dirty="0"/>
                <a:t> /100ml</a:t>
              </a:r>
            </a:p>
            <a:p>
              <a:pPr algn="ctr"/>
              <a:r>
                <a:rPr lang="es-CL" sz="1400" dirty="0"/>
                <a:t>+ Azúcar 0,3 </a:t>
              </a:r>
              <a:r>
                <a:rPr lang="es-CL" sz="1400" dirty="0" err="1"/>
                <a:t>med</a:t>
              </a:r>
              <a:r>
                <a:rPr lang="es-CL" sz="1400" dirty="0"/>
                <a:t> /100ml</a:t>
              </a:r>
            </a:p>
            <a:p>
              <a:pPr algn="ctr"/>
              <a:r>
                <a:rPr lang="es-CL" sz="1400" dirty="0"/>
                <a:t>+ Cereal 1 </a:t>
              </a:r>
              <a:r>
                <a:rPr lang="es-CL" sz="1400" dirty="0" err="1"/>
                <a:t>med</a:t>
              </a:r>
              <a:r>
                <a:rPr lang="es-CL" sz="1400" dirty="0"/>
                <a:t> /100ml</a:t>
              </a:r>
              <a:endParaRPr lang="es-ES" sz="1400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2987824" y="5301208"/>
              <a:ext cx="1763633" cy="122413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dirty="0"/>
                <a:t>1 </a:t>
              </a:r>
              <a:r>
                <a:rPr lang="es-CL" sz="1400" dirty="0" err="1"/>
                <a:t>med</a:t>
              </a:r>
              <a:r>
                <a:rPr lang="es-CL" sz="1400" dirty="0"/>
                <a:t> / 30 ml</a:t>
              </a:r>
              <a:endParaRPr lang="es-ES" sz="1400" dirty="0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751456" y="5301208"/>
              <a:ext cx="1649784" cy="122413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L" sz="1400" dirty="0"/>
                <a:t>1 </a:t>
              </a:r>
              <a:r>
                <a:rPr lang="es-CL" sz="1400" dirty="0" err="1"/>
                <a:t>med</a:t>
              </a:r>
              <a:r>
                <a:rPr lang="es-CL" sz="1400" dirty="0"/>
                <a:t> / 30 ml</a:t>
              </a:r>
              <a:endParaRPr lang="es-ES" sz="1400" dirty="0"/>
            </a:p>
          </p:txBody>
        </p:sp>
      </p:grpSp>
      <p:sp>
        <p:nvSpPr>
          <p:cNvPr id="19" name="18 Elipse"/>
          <p:cNvSpPr/>
          <p:nvPr/>
        </p:nvSpPr>
        <p:spPr>
          <a:xfrm>
            <a:off x="1821005" y="3197118"/>
            <a:ext cx="2152995" cy="13200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ES" sz="1600" b="1" dirty="0"/>
              <a:t>Volumen</a:t>
            </a:r>
            <a:r>
              <a:rPr lang="es-ES" sz="1400" dirty="0"/>
              <a:t>: </a:t>
            </a:r>
          </a:p>
          <a:p>
            <a:pPr algn="ctr"/>
            <a:r>
              <a:rPr lang="es-ES" sz="1400" dirty="0"/>
              <a:t>180-220 ml por vez</a:t>
            </a:r>
          </a:p>
        </p:txBody>
      </p:sp>
      <p:sp>
        <p:nvSpPr>
          <p:cNvPr id="20" name="19 Elipse"/>
          <p:cNvSpPr/>
          <p:nvPr/>
        </p:nvSpPr>
        <p:spPr>
          <a:xfrm>
            <a:off x="1857758" y="1676255"/>
            <a:ext cx="2079491" cy="132001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s-CL" sz="1600" b="1" dirty="0"/>
              <a:t>Frecuencia</a:t>
            </a:r>
            <a:endParaRPr lang="es-ES" sz="1400" b="1" dirty="0"/>
          </a:p>
          <a:p>
            <a:pPr algn="ctr"/>
            <a:r>
              <a:rPr lang="es-ES" sz="1400" dirty="0"/>
              <a:t>3-4 veces al día</a:t>
            </a:r>
          </a:p>
        </p:txBody>
      </p:sp>
      <p:sp>
        <p:nvSpPr>
          <p:cNvPr id="27" name="Título 1"/>
          <p:cNvSpPr>
            <a:spLocks noGrp="1"/>
          </p:cNvSpPr>
          <p:nvPr>
            <p:ph type="title"/>
          </p:nvPr>
        </p:nvSpPr>
        <p:spPr>
          <a:xfrm>
            <a:off x="1934364" y="532560"/>
            <a:ext cx="3562982" cy="1043271"/>
          </a:xfrm>
        </p:spPr>
        <p:txBody>
          <a:bodyPr/>
          <a:lstStyle/>
          <a:p>
            <a:r>
              <a:rPr lang="es-CL" dirty="0" smtClean="0"/>
              <a:t>6 a 11 meses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7628854" y="1197532"/>
            <a:ext cx="351305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Fórmulas de continuación</a:t>
            </a:r>
            <a:endParaRPr lang="es-CL" dirty="0"/>
          </a:p>
        </p:txBody>
      </p:sp>
      <p:sp>
        <p:nvSpPr>
          <p:cNvPr id="30" name="Rectángulo 29"/>
          <p:cNvSpPr/>
          <p:nvPr/>
        </p:nvSpPr>
        <p:spPr>
          <a:xfrm>
            <a:off x="4697568" y="1197532"/>
            <a:ext cx="2550499" cy="5811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Fórmula modificada</a:t>
            </a:r>
            <a:endParaRPr lang="es-CL" dirty="0"/>
          </a:p>
        </p:txBody>
      </p:sp>
      <p:grpSp>
        <p:nvGrpSpPr>
          <p:cNvPr id="31" name="23 Grupo"/>
          <p:cNvGrpSpPr/>
          <p:nvPr/>
        </p:nvGrpSpPr>
        <p:grpSpPr>
          <a:xfrm>
            <a:off x="1956234" y="4926384"/>
            <a:ext cx="1728192" cy="1556792"/>
            <a:chOff x="2905125" y="2060848"/>
            <a:chExt cx="3333750" cy="2664296"/>
          </a:xfrm>
        </p:grpSpPr>
        <p:pic>
          <p:nvPicPr>
            <p:cNvPr id="32" name="24 Imagen" descr="leche-de-vaca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5125" y="2324100"/>
              <a:ext cx="3333750" cy="2209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25 Señal de prohibido"/>
            <p:cNvSpPr/>
            <p:nvPr/>
          </p:nvSpPr>
          <p:spPr>
            <a:xfrm>
              <a:off x="3275856" y="2060848"/>
              <a:ext cx="2736304" cy="2664296"/>
            </a:xfrm>
            <a:prstGeom prst="noSmoking">
              <a:avLst>
                <a:gd name="adj" fmla="val 491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7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3 Marcador de contenido"/>
          <p:cNvGraphicFramePr>
            <a:graphicFrameLocks/>
          </p:cNvGraphicFramePr>
          <p:nvPr/>
        </p:nvGraphicFramePr>
        <p:xfrm>
          <a:off x="1802134" y="1573081"/>
          <a:ext cx="3520482" cy="2826881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3520482"/>
              </a:tblGrid>
              <a:tr h="487073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Horario familiar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62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7:00 Desayuno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862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11:00 Almuerzo c/ Postre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7222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15:00 Once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0862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19:00 Cena c/ Postre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18 Nube"/>
          <p:cNvSpPr/>
          <p:nvPr/>
        </p:nvSpPr>
        <p:spPr>
          <a:xfrm>
            <a:off x="1803400" y="5460873"/>
            <a:ext cx="3606800" cy="1397127"/>
          </a:xfrm>
          <a:prstGeom prst="cloud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Suspender leche </a:t>
            </a:r>
            <a:r>
              <a:rPr lang="es-CL" dirty="0" smtClean="0"/>
              <a:t>nocturna</a:t>
            </a:r>
          </a:p>
          <a:p>
            <a:pPr algn="ctr"/>
            <a:r>
              <a:rPr lang="es-CL" dirty="0" smtClean="0"/>
              <a:t>Máximo al año y medio</a:t>
            </a:r>
            <a:endParaRPr lang="es-ES" dirty="0"/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1676400" y="517907"/>
            <a:ext cx="3550693" cy="840509"/>
          </a:xfrm>
        </p:spPr>
        <p:txBody>
          <a:bodyPr/>
          <a:lstStyle/>
          <a:p>
            <a:r>
              <a:rPr lang="es-CL" dirty="0" smtClean="0"/>
              <a:t>12 a 23 meses</a:t>
            </a:r>
            <a:endParaRPr lang="es-CL" dirty="0"/>
          </a:p>
        </p:txBody>
      </p:sp>
      <p:sp>
        <p:nvSpPr>
          <p:cNvPr id="10" name="Flecha abajo 9"/>
          <p:cNvSpPr/>
          <p:nvPr/>
        </p:nvSpPr>
        <p:spPr>
          <a:xfrm>
            <a:off x="3140185" y="4601064"/>
            <a:ext cx="876117" cy="859809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http://web.minsal.cl/sites/default/files/images/purit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42" y="2175485"/>
            <a:ext cx="2022384" cy="22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.minsal.cl/sites/default/files/images/purit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387" y="2234274"/>
            <a:ext cx="2022384" cy="22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8142273" y="2739436"/>
            <a:ext cx="1419367" cy="887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18 meses</a:t>
            </a:r>
            <a:endParaRPr lang="es-CL" dirty="0"/>
          </a:p>
        </p:txBody>
      </p:sp>
      <p:sp>
        <p:nvSpPr>
          <p:cNvPr id="2" name="Rectángulo 1"/>
          <p:cNvSpPr/>
          <p:nvPr/>
        </p:nvSpPr>
        <p:spPr>
          <a:xfrm>
            <a:off x="5990142" y="530607"/>
            <a:ext cx="5421589" cy="1244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Incorporar ensaladas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200 ml de agua al día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Puede tomar leche líquida y yogurt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Evitar comer a deshora y colaciones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5697454" y="4601064"/>
            <a:ext cx="2722645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LPF al 10% + 2,5% azúcar + 3 – 5% cereal</a:t>
            </a:r>
            <a:endParaRPr lang="es-CL" dirty="0"/>
          </a:p>
        </p:txBody>
      </p:sp>
      <p:sp>
        <p:nvSpPr>
          <p:cNvPr id="11" name="Rectángulo 10"/>
          <p:cNvSpPr/>
          <p:nvPr/>
        </p:nvSpPr>
        <p:spPr>
          <a:xfrm>
            <a:off x="9341256" y="4633102"/>
            <a:ext cx="2722645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Dilución al 10%</a:t>
            </a:r>
          </a:p>
          <a:p>
            <a:pPr algn="ctr"/>
            <a:r>
              <a:rPr lang="es-CL" dirty="0" smtClean="0"/>
              <a:t>No es necesario adicionar nutrientes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8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2" grpId="0" animBg="1"/>
      <p:bldP spid="2" grpId="0" animBg="1"/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Espiral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</TotalTime>
  <Words>1814</Words>
  <Application>Microsoft Office PowerPoint</Application>
  <PresentationFormat>Panorámica</PresentationFormat>
  <Paragraphs>364</Paragraphs>
  <Slides>19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Rockwell</vt:lpstr>
      <vt:lpstr>Wingdings</vt:lpstr>
      <vt:lpstr>Wingdings 3</vt:lpstr>
      <vt:lpstr>Espiral</vt:lpstr>
      <vt:lpstr>Alimentación del menor de 2 años: preparación de mamaderas</vt:lpstr>
      <vt:lpstr>Alimentación</vt:lpstr>
      <vt:lpstr>Programa Nacional de Alimentación Complementaria</vt:lpstr>
      <vt:lpstr>Lactancia materna</vt:lpstr>
      <vt:lpstr>0 a 5 meses </vt:lpstr>
      <vt:lpstr>Suplementos nutricionales</vt:lpstr>
      <vt:lpstr>6 a 11 meses</vt:lpstr>
      <vt:lpstr>6 a 11 meses</vt:lpstr>
      <vt:lpstr>12 a 23 meses</vt:lpstr>
      <vt:lpstr>Preparación de la mamadera</vt:lpstr>
      <vt:lpstr>1. La mamadera</vt:lpstr>
      <vt:lpstr>2. Higiene</vt:lpstr>
      <vt:lpstr>Presentación de PowerPoint</vt:lpstr>
      <vt:lpstr>4. Preparación </vt:lpstr>
      <vt:lpstr>Tips</vt:lpstr>
      <vt:lpstr>Caso clínico 1</vt:lpstr>
      <vt:lpstr>Caso clínico 2</vt:lpstr>
      <vt:lpstr>¿Preguntas?</vt:lpstr>
      <vt:lpstr>Alimentación del menor de 2 años: preparación de mamaderas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Alimentación del menor de 2 años</dc:title>
  <dc:creator>Gaston Ignacio Mendez Leiva (g_mendez)</dc:creator>
  <cp:lastModifiedBy>Victor Damian Rebolledo Lopez (v_rebolledo)</cp:lastModifiedBy>
  <cp:revision>36</cp:revision>
  <dcterms:created xsi:type="dcterms:W3CDTF">2015-06-16T01:19:36Z</dcterms:created>
  <dcterms:modified xsi:type="dcterms:W3CDTF">2015-06-16T15:24:46Z</dcterms:modified>
</cp:coreProperties>
</file>