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33"/>
  </p:handoutMasterIdLst>
  <p:sldIdLst>
    <p:sldId id="256" r:id="rId2"/>
    <p:sldId id="257" r:id="rId3"/>
    <p:sldId id="258" r:id="rId4"/>
    <p:sldId id="259" r:id="rId5"/>
    <p:sldId id="296" r:id="rId6"/>
    <p:sldId id="295" r:id="rId7"/>
    <p:sldId id="294" r:id="rId8"/>
    <p:sldId id="297" r:id="rId9"/>
    <p:sldId id="299" r:id="rId10"/>
    <p:sldId id="301" r:id="rId11"/>
    <p:sldId id="300" r:id="rId12"/>
    <p:sldId id="260" r:id="rId13"/>
    <p:sldId id="262" r:id="rId14"/>
    <p:sldId id="263" r:id="rId15"/>
    <p:sldId id="264" r:id="rId16"/>
    <p:sldId id="265" r:id="rId17"/>
    <p:sldId id="266" r:id="rId18"/>
    <p:sldId id="272" r:id="rId19"/>
    <p:sldId id="273" r:id="rId20"/>
    <p:sldId id="274" r:id="rId21"/>
    <p:sldId id="275" r:id="rId22"/>
    <p:sldId id="268" r:id="rId23"/>
    <p:sldId id="276" r:id="rId24"/>
    <p:sldId id="277" r:id="rId25"/>
    <p:sldId id="278" r:id="rId26"/>
    <p:sldId id="279" r:id="rId27"/>
    <p:sldId id="280" r:id="rId28"/>
    <p:sldId id="281" r:id="rId29"/>
    <p:sldId id="282" r:id="rId30"/>
    <p:sldId id="283" r:id="rId31"/>
    <p:sldId id="284" r:id="rId32"/>
  </p:sldIdLst>
  <p:sldSz cx="9144000" cy="6858000" type="screen4x3"/>
  <p:notesSz cx="6858000" cy="9144000"/>
  <p:defaultTextStyle>
    <a:defPPr>
      <a:defRPr lang="es-C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0" autoAdjust="0"/>
  </p:normalViewPr>
  <p:slideViewPr>
    <p:cSldViewPr>
      <p:cViewPr varScale="1">
        <p:scale>
          <a:sx n="58" d="100"/>
          <a:sy n="58" d="100"/>
        </p:scale>
        <p:origin x="162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2395"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DD8D8763-8DBE-43C9-AF86-31FA6ABD69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s-CL"/>
          </a:p>
        </p:txBody>
      </p:sp>
      <p:sp>
        <p:nvSpPr>
          <p:cNvPr id="3" name="2 Marcador de fecha">
            <a:extLst>
              <a:ext uri="{FF2B5EF4-FFF2-40B4-BE49-F238E27FC236}">
                <a16:creationId xmlns:a16="http://schemas.microsoft.com/office/drawing/2014/main" id="{0038762E-09CB-4E3F-9C6D-04D1DE705DE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F6A34994-E47F-4207-AB8D-4516791C66BD}" type="datetimeFigureOut">
              <a:rPr lang="es-CL"/>
              <a:pPr>
                <a:defRPr/>
              </a:pPr>
              <a:t>19-04-2021</a:t>
            </a:fld>
            <a:endParaRPr lang="es-CL"/>
          </a:p>
        </p:txBody>
      </p:sp>
      <p:sp>
        <p:nvSpPr>
          <p:cNvPr id="4" name="3 Marcador de pie de página">
            <a:extLst>
              <a:ext uri="{FF2B5EF4-FFF2-40B4-BE49-F238E27FC236}">
                <a16:creationId xmlns:a16="http://schemas.microsoft.com/office/drawing/2014/main" id="{BEC4CCDC-8D63-4C25-8F86-85079188410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s-CL"/>
          </a:p>
        </p:txBody>
      </p:sp>
      <p:sp>
        <p:nvSpPr>
          <p:cNvPr id="5" name="4 Marcador de número de diapositiva">
            <a:extLst>
              <a:ext uri="{FF2B5EF4-FFF2-40B4-BE49-F238E27FC236}">
                <a16:creationId xmlns:a16="http://schemas.microsoft.com/office/drawing/2014/main" id="{DAE6FB40-4008-40C2-9376-DBC98F20188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421DFE-834C-4542-93F6-36F25274E2CC}"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11090">
    <iact:property name="dataType"/>
    <iact:actionData xml:id="d0">
      <inkml:trace xmlns:inkml="http://www.w3.org/2003/InkML" xml:id="stk0" contextRef="#ctx0" brushRef="#br0">4170 7544 0,'0'-35'311,"0"0"-304,0 1 7,0-1 4,0 0 5,0 0-17,0 1 12,0-1 5,0 0-1,0 0-5,0 1 23,-35 34-33,35-35 8,0 0 26,0 0-5,0 70 288,35-35-26,0 0-281,-35-35-3,0 0 2,35 35-8,-1 0 16,1-34-9,0 34-8,-1 0 16,-34-35-15,35 35-3,0 0 13,0-35-2,-1 0-1,1 35-9,0 0 1,0-34 11,-1 34 5,-34-35-16,35 35 2,-35-35 6,35 35-6,0 0 29,-35 35 79,0 0-87,0-1 8,0 1 9,0 0-24,0 0 15,0-1 0,0 1-6,0 0-9,0 0 16,0 0 13,34-35-36,1 0 22,0 0-1,0 0-22,-1 0 22,1 0-5,0 0 7,0-35-24,-1 35 7,-34-35-9,35 35-3,0-35 5,0 35-8,-1-35 17,1 35-7,0 0-2,0-34-7,-1 34 7,1 0-6,0 0-3,0-35 10,-35 0-1,34 35-6,1 0 6,0 0-9,-35-35 3,35 35-3,-1 0 18,1 0-7,0 0-1,0 0-10,-1-34 27,1 34-18,0 0 9,0 0-18,-35-35 3,34 35-2,1 0 3,0 0-5,0-35 4,-1 35 7,1 0-9,0 0 1,0 0-2,-1 0 4,1-35-2,0 35 9,0 0-13,-1 0 7,1-34-7,0 34 5,0 0-2,-1-35 1,1 35 1,0 0-3,0 0 3,34-35-2,-34 35 11,34-35-10,1 35 8,-35 0-9,34-34 7,-34 34-6,0-35 1,-1 35-2,1 0 0,0 0 1,-1 0-2,1-35 3,35 35 0,-36-35 8,36 35-12,-35 0 11,34 0-9,-34-35 1,0 35 0,-1 0 7,1 0-7,0 0 1,0 0 11,-1 0 12,1 0 9</inkml:trace>
    </iact:actionData>
  </iact:action>
  <iact:action type="add" startTime="20673">
    <iact:property name="dataType"/>
    <iact:actionData xml:id="d1">
      <inkml:trace xmlns:inkml="http://www.w3.org/2003/InkML" xml:id="stk1" contextRef="#ctx0" brushRef="#br0">3718 15296 0,'70'-35'233,"-1"0"-217,1 35-8,-1-34 0,1-1-1,-35 35 0,69 0 2,-35-35-3,1 0 3,-36 35-2,36-34-2,-35 34 12,34 0-8,-34-35-2,0 35 1,-1 0 1,1-35-2,35 35 0,34-35 2,-35 1-3,36-1 6,-36 0-6,1 0 1,34 35-1,-35-34 3,-34-1-3,0 35 2,0 0 0,-1-35 0,1 35-2,0 0 2,0 0 1,34 0-2,-69-35 1,70 35-1,-1-34 2,35-1-3,1 0 4,-36 0-4,1 0 2,-1 35-1,1-34 3,-36 34-8,36-35 9,-1 0-2,-34 35 6,35 0-9,-70-35 2,34 35 0,36 0-3,-35-34 5,-1 34-5,1 0 5,0 0-2,34-35 0,-34 35-1,35-35 9,-36 35-10,1 0 2,0 0-1,-1 0 2,1 0-2,0 0 1,0 0 1,-1 0-2,1 0 0,35 0 1,-36 0-1,1 0 2,35 0-3,-36 0 9,36 0-9,-35 0 9,-35-35-6,69 35 1,-34 0 13,0 0-4,-1 0-1</inkml:trace>
    </iact:actionData>
  </iact:action>
  <iact:action type="add" startTime="26082">
    <iact:property name="dataType"/>
    <iact:actionData xml:id="d2">
      <inkml:trace xmlns:inkml="http://www.w3.org/2003/InkML" xml:id="stk2" contextRef="#ctx0" brushRef="#br0">15602 8274 0,'69'-35'298,"-34"35"-289,0 0-1,34-35-4,35 1 8,-34-1-6,34 0 6,-34 0-9,34 1 4,0-1-1,0 0 3,1 0 0,-36 1-2,35 34 0,-34-35 2,-35 35-2,69-35 2,-69 0-2,34 0 2,-34 35-1,69 0-2,-69-34 2,0-1 0,69 35-1,-69-35 1,-1 0 0,36 35-1,-35-34 2,-1 34-3,36-35 3,-35 0-2,-1 35 0,1 0-1,0-35 2,0 35 1,-1 0 7,1-34-9,0 34 1,0 0 0,-1-35-1,36 35 1,-35-35 8,34 35-9,-69-35 0,70 35 1,-36 0-1,-34-34 1,70 34-1,-35 0 1,-1 0-1,1-35 1,0 35 0,-1-35 0,1 35-1,0 0 0,34-35 1,-34 35-1,0-34 1,34 34-1,-34 0 1,0 0 0,34-35 0,-34 35 0,0-35 0,34 35-1,1-35 8,-1 0-8,1 35 1,-1 0 7,-34-34-8,0-1 8,0 35-6,-1 0-1,1 0 7,-35-35-8,35 35 1,0 0 21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17205">
    <iact:property name="dataType"/>
    <iact:actionData xml:id="d0">
      <inkml:trace xmlns:inkml="http://www.w3.org/2003/InkML" xml:id="stk0" contextRef="#ctx0" brushRef="#br0">22864 6779 0,'-104'0'3,"-105"-139"3,-34 0 0,-105-35 3,1 70 1,69 0-5,0 34 4,35 1-2,69 34 1,35 0 0,35 0 2,34 35-3,-34-34 1,0 34-1,0 0 1,-1 0 3,-68-35-6,34 35 3,0 0-1,-35 0 3,-35 0-3,-34 0 1,104 35-2,0-35 3,0 34 0,35-34-1,0 0 0,0 0-1,-1 0 2,1 35-1,0-35-1,0 35 2,-1-35-2,36 35 1,-70-35 1,35 34-1,-35 1 0,-35 0 0,35 34 0,69-69-1,-69 70 2,70-35-2,-35-1 2,34-34-5,-69 70 8,-35-1-6,35 1 3,-69 34-1,34-69 0,35 0 0,35 34-1,0-34 2,34 0-2,70 0 1,-69-35 1,34 34 6,0-34 9,35 35-16,0 0 1,-34-35-1,34 35 1,-35 34 5,35-34-4,0 35-1,0 34-3,0 0 3,0 0-2,0 105 1,35-35 0,34 34 0,35 1 0,1-35 0,-1-35 0,70 35 0,-70-35-1,35-35 1,-35 0 1,35-34-1,-70-1-4,36 1 7,-1-70-3,35 69-3,-35-34 3,35 0 1,-35-35 1,-34 0-4,-1 35 3,36-35-1,-1 0-1,35 0 1,0 0 0,35 0 0,34-70 0,35 35 0,1 1 0,-71 34 0,36-70 0,-105 35 1,35 35-3,0-34 3,-70-1-2,1 35 1,-35 0-1,34-35 2,35 0-3,-34 0 3,-1 35-2,1-34 1,-1-1 0,70 0 0,0-34 0,-34 34-3,68-35 7,-34 36-5,-34-1 1,-1 0-4,0 0 8,0 1-5,-34 34 1,34-35 1,0 0-3,1 0 3,-1 35-2,0-35 2,35-34-2,-35 34 1,-34 35 0,-1-35 1,1 35-3,-1-34 4,-34-1-4,0 35 2,-1-35 0,1 35 0,35 0-1,-36-35 2,1 1-2,35 34 1,-36-70 0,1 35 0,35 35 0,-36-34 2,1 34-5,-35-35 3,0 0 0,70 35 0,-70-35-1,34 1 1,1-1-1,0-35 12,0 35-12,-1-34 1,-34 34-1,35 0 0,0-34 1,0-1 1,-35 36-2,0-36 0,34 1 1,-34 34 1,0 0-2,35-34 0,-35 34 3,0 0-3,0 0 2,0-34-2,0 34-2,0 0 6,0-34-3,0-1-1,0 35 3,0-34-4,0-1 2,-35-34 0,1 0 0,34 34 0,-35 35 1,0-34-1,35 34-2,0 0 3,-35 1-1,1-1 0,-1 0 1,0 35-3,35-69 2,-35 69-2,1 0 4,-1-35-1,0 35 7,35-35-1,-35 35-7,1-35 0,-1 35 8,0 0 14,35 35 11</inkml:trace>
    </iact:actionData>
  </iact:action>
  <iact:action type="add" startTime="20504">
    <iact:property name="dataType"/>
    <iact:actionData xml:id="d1">
      <inkml:trace xmlns:inkml="http://www.w3.org/2003/InkML" xml:id="stk1" contextRef="#ctx0" brushRef="#br0">21856 8517 0,'-243'-35'197,"-209"-104"-192,-34 35 7,-105-35-3,35 35-2,209 0 1,69 104-3,104-35 8,-35 35-9,71 0 4,68-35-1,1 35 2,-1 0-3,1 0 3,34 0-2,-69 0 2,-1 0-5,1 0 7,-104 35-2,-36 34-2,-103 1-1,-174 104 6,-1 34-2,140-69-5,104-34 4,105-36-4,68-34 8,36 0-8,-1 34 2,1-69 0,34 35 2,-69 0-3,69-1 3,0 1-1,-34-35-2,-1 35 3,36 34-2,-36-69 2,35 105-2,-34-70 1,34-1 0,0 36 1,-34-1-2,-1 36 1,36-36-1,-36 70 1,35-35 1,-34 105-2,-35 0 1,-1 69 0,36-35 0,34-104-1,0 70 2,-34-35-2,69-70 0,-35 0-2,35-34 5,0-1-2,0 1 0,0-36-1,0 71 1,35-71 1,0 36-2,34 0 1,-34 34 0,34-35 0,36 36-1,34 34 2,-35-35-2,70 0-3,-1 1 7,-34-1-4,70-35 2,34 36 0,0-36-3,35-34-1,-69 0 2,34-1 5,35-34-9,35 0 9,-35 0-5,0 0 0,-70 0-2,-34-34 5,-70 34-1,0 0-2,-34-35 0,34 35 0,-34-35 3,34 35-4,0 0 1,35-35 3,35 1-4,-70-1 6,35-35-7,35 36 2,-35 34 0,34-70 1,-34 35-1,-34-34 2,34 34 0,-35 35-3,0-35 3,-34 35-4,-36 0 3,36-34-1,34-1 0,-34 35 1,-1 0-1,35 0 1,-34-35 0,-1 35-1,36-35 2,-36 0-2,35 35 0,-34 0 2,-1 0-2,-34-34 2,35 34-3,-36 0 2,36-35 1,-35 35-3,34 0 2,70-35 0,-70 0-1,36 1 2,-1-1-2,0 0 2,0 0-1,1 1 0,-1-1 0,-35 0-1,-34 0 1,35 35-2,-36 0 3,36-34 5,-35 34 2,-1 0-8,1-35 1,-35 0-3,35 35 3,34-35 0,-34 0-1,35 1 0,34-36-3,-35 35 6,-34 1-4,35-71 2,-36 105-3,36-69 3,-35 34 6,-35 0-8,34 1 2,1 34-1,-35-35-1,35 35 2,-35-70-2,35 1 1,-1-1 0,1-69 0,35-35-3,-36 35 7,1 35-5,0-70 1,-35 105-2,0 34 3,0 0-1,0-34-4,0 34 7,0 0-3,0 0 0,0 1-1,0-1 2,0-35-1,-35 36 0,0-71-1,-34 1 2,-1-35-2,-34 35 1,0-35 0,0 34 1,69 1-1,-69 69-1,69-34-3,-35 69 7,1-35-7,34 0 6,0 0 0,-34 1-2,34-1 0,-69-35 0,0 70-5,-1-34 9,36-36-4,-1 70-3,1 0 4,-35-35-1,69 35-3,-35-34 7,36 34-6,-1 0 2,0 0 0,0 0 0,1 0 0,-36 0 0,1 0-3,-1 0 6,1 0-4,-1 0 1,-34 0-2,35 0 4,-1 0 6,35 0-11,-34 0 14,34 0-4,0 0-7,1 0 0,-1 0 6,0 0 1,0 0 27,35 34 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3186">
    <iact:property name="dataType"/>
    <iact:actionData xml:id="d0">
      <inkml:trace xmlns:inkml="http://www.w3.org/2003/InkML" xml:id="stk0" contextRef="#ctx0" brushRef="#br0">22794 12897 0,'-208'0'252,"-140"-69"-242,36 34-3,68 35 3,105-35-3,0 35 2,35-34-1,0 34-2,0 0 2,34 0 1,36 0-2,-36-35 1,1 35 1,34 0-2,0 0 1,0 0 0,-69 0 0,69 0-1,-34 0 2,34 0-2,-34 0 2,-36 0-1,36 0 0,-35 0-1,34 0 1,-69 0 0,35 0 0,0 0 0,-1 0 0,1 35 0,0-35-1,0 34 2,-1-34-1,1 0-1,0 35 1,0-35-2,-35 0 4,-70 0 0,36 0-6,34 0 8,0 0-5,-35 35 3,35-35-4,0 0 3,0 35-1,35-35-3,-35 34 7,34-34 15,-138 35-23,174 0 3,-1-35 1,1 0-1,-36 0 1,36 0 0,-1 35 0,-34-1-2,0 1 5,-70 0-3,0 0 1,35-1-3,-69 1 3,0 35-2,69-35 2,-35-1-1,70-34 0,-35 35-1,0 0 2,34 0-2,1-35 2,0 34-1,-35 1 0,35-35-1,-1 35 3,36 0-4,-1-1 3,1-34-2,-1 0 1,36 0 0,34 35 0,-70-35 1,35 0 6,1 35 1,-1-35-8,0 35-3,0-1 15,-34 36-3,34-35-11,0-1 3,1 1-1,-1-35-1,0 70 2,0-35 6,1-35-6,34 34-5,0 1 7,-35-35-3,35 35 0,0 0 8,-35 34-1,0-34-6,35 34-2,0 1-1,0 34 4,-34 1 0,34-36-4,-35 1 4,35-36-3,0 1 2,0 0-4,0 0 3,0-1 0,0 1-2,0 0 3,35 0-1,34 34 0,-69-34-2,70 34 5,-70-34-4,34 35 1,1-70 0,-35 35 0,35-35-1,-35 69 2,35-69 7,-35 35-9,69-35 3,-69 35-4,70-35 3,-36 34-2,71 1 1,-36 0 0,70 0 1,0-1-1,-35 1 0,-34 0-2,-1-35 3,1 35 0,-1-1-1,36 1 0,-71-35 0,36 0-1,-1 0 1,1 35 0,34-35 0,35 35 2,-35-35-5,-34 0 4,104 34-1,-1-34 0,36 35 0,-70-35-3,-35 0 5,35 0-2,-35 35 0,35-35 0,-35 35 2,1-35-4,-1 0 3,35 35-1,-35-35-1,0 0 1,1 0 0,-36 0 0,35 0-1,1 0 2,-1 0 1,-35 0-4,36 0 3,-36 0-2,35 0 2,-34-35-3,34 35 4,-34 0-2,-1 0 2,35-35-3,1 35 1,-1 0-1,-69-35 1,34 35 0,0-35 1,1 35-2,-1 0 1,-34 0 0,0 0-2,34-34 3,-34 34-1,0-35 1,34 35-3,1 0 3,-1 0-2,-34 0 1,35-35-1,-1 35 1,1 0 0,-1-35 0,-34 35 0,34 0-1,36 0 1,-36-34 0,1 34 0,-1 0 0,1 0 1,-1 0-3,1 0 4,34-35-4,-35 35 3,1-35-1,-1 35-1,1-35-1,-1 35 4,1 0-2,-1 0 0,1 0-1,-1-34 1,1 34 1,-1-35 0,1 35-3,-1 0 2,-34 0 0,69 0 0,-34-35-1,-36 35 1,36-35 2,-1 1-4,1 34-1,-35 0 5,34-35-1,1 0-2,-1 35 1,1 0 0,34-35 0,-35 1-1,1-1 2,34 35-1,-69-35-4,34 35 5,1-35 1,-35 35-3,-1 0 1,1 0 1,0 0-2,0-35-2,34 35 5,1 0-2,-36-34-1,1 34 2,35 0-1,-1 0-1,-34-35 1,34 35-3,1 0 6,-1-35-3,1 0 7,-1 35-8,1 0 1,-35 0 2,34-34-2,1-1 1,-1 35-2,-34 0 2,0-35-2,-1 35 1,1-35 2,35 35-4,-36-34 10,1 34-9,0 0 2,-35-35-1,35 0-1,-1 0 2,1 1-1,0-71 0,34 36 0,-69-1-3,35 1 6,0-1-7,-1 1 8,-34 34-5,0 0 1,0 0 1,0 1-3,0-1 2,0 0 0,0 0 0,0-34 0,0 34 9,0 0-11,0 0 9,0 1-4,0-1-4,0 0 8,-34 0-7,34 1 3,-35 34-5,35-35 10,-35 35-11,35-35 7,-34 35-5,34-35 2,-35 35 5,0 0-5,0-34-2,1 34 10,-1 0-9,0 0 0,35-35 0,-35 0-1,-34 35 9,-1-35 1,36 35-9,-1 0-1,-35-34 1,36-1 0,-1 35 1,-35-35-1,36 35 0,-1-35 6,0 35-7,0 0 1,-34-34 17,69-1-17,-35 35-1,35-35 2,-69 35-1,69-35 0,-35 35-1,0-35 7,0 35-4,1 0 5,34-34-9,-35 34 2,35-35 22,-35 35-20,35-35 14,-35 35-11,1 0 3,34-35 9,-35 1-8,0-1 7,0 35-10,1-35-4,-1 0 3,35 1-3,-35 34 5,35-35-10,-35 0 30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18043">
    <iact:property name="dataType"/>
    <iact:actionData xml:id="d0">
      <inkml:trace xmlns:inkml="http://www.w3.org/2003/InkML" xml:id="stk0" contextRef="#ctx0" brushRef="#br0">16818 8795 0,'-70'-34'283,"70"-1"-277,-34 0 5,-1 0-5,0 35 3,0-34-1,1-1-2,34 0 2,-70 35 1,70-70-1,-35 70-2,1-69 2,-1 69 2,0-35-2,35 0-2,0 1 2,-35-1 0,35 0 1,-34 0-1,-1 1-1,35-1 0,0 0-1,-35 0 4,0 1 0,35-1-4,-34 0 3,34-34-5,0 34 9,-35 0-8,0 0 3,35 0 0,-35 1 1,35-1 5,-34 0-8,-1 0 4,35 1 5,-35-1-5,35 0-5,-35 35 4,35-35-2,-34 1 0,-1-1 2,0 0 13,35 0-5,-35-34-1,1 34 0,34 0-8,0 1 0,0-1 6,-35 0-7,35 0 2,0 0 8,0 1 4,0-1-4,0 0-8,0 0 13,0 1-5,35 34-9,-35-35 0,34 35 0,1-35-1,0 0 2,0 1-1,-1 34 0,1-35 0,35 0-1,-70 0 1,34 1 1,36 34-2,-70-35 1,69 35 0,-34-35-1,0 0 2,34 35-2,-34 0 2,0-35-1,34 1 0,-34 34-1,35-35-1,-1 0 2,1 35 3,-1 0-4,-34-35 0,34 1 1,1-1 1,-1 35-2,-34-35 2,69 35-2,-34-35 1,-35 35-1,34-34 2,1 34-1,34-35-1,-35 35 1,1-35 0,-1 35-2,1 0 2,-35 0 1,34 0-1,-34-35-2,34 35 3,1-34 0,-1 34-3,-34 0 2,35 0 1,-1 0-3,1-35 3,-1 35-2,-34-35 2,34 35-2,1 0 1,-1 0-1,-34 0-1,0 0 4,69 0-2,-69 0 0,34 0-1,-34 0 2,34 0-2,36 0 2,-1 0-3,0 0 3,-34 0-1,34 0 1,0 0-3,0 0 0,-34 0 4,-35 0-2,34 0-1,-34 0 2,69 0-2,-34 0 1,-1 0 0,1 0 0,69 0-1,-35 0 1,35-35 0,0 35-3,-35 0 6,0 0-4,-34 0 1,34 0 0,-35 0-2,-34 0 2,35 0 1,-36 0-2,36 0 1,-1 0 0,-34 0 0,35 0 0,-36 0-1,71 0 2,-71 0-3,36 0 4,-35 0-3,34 0 2,-34 0-3,0 0-1,-1 0 6,1 0-3,0 0-1,0 0 1,-1 0 1,1 35-1,0-35-1,0 0-1,34 0 4,-34 35-2,0-35-1,-1 0 1,36 35-2,-35-35 3,34 34 1,1 1-4,-36-35 1,1 35 3,69 0-4,-69-1 3,35 36-1,-1-70-1,-34 69 1,34-69-3,-34 70 5,0-35-2,69-1 0,-104 1-1,70 35 2,-36-35-3,1-1 3,0 1-1,34 35-1,-69-1 0,35-34 2,0 69-3,-35-69 3,35 34-1,-1-34-1,1 70 2,-35-36-2,0-34 1,35 34-1,-35 1 0,0-1 1,35-34 0,-35 35-1,0-36 2,0 71-3,0-36 3,0 1-2,-35-1-2,35 1 6,-35-1-2,0-34-3,35 0 2,0 34-1,-69-34 1,34 0 0,35 34 0,-69-34 1,34 0-4,-35 0 6,-34 69-4,0-69 1,34 34-1,-34 1-3,-70-35 8,35 34-4,-34-34 0,-71 34 0,71-34-2,-36 0 3,35-35-3,1 35 3,68-35-2,-34 0 0,35 0 1,0 0-1,0 0 2,0 0-2,-1 0-2,-34 0 5,0 0-1,35 0-2,-35-35 1,35 35 0,-35-35 0,0 35-1,0 0 1,-35-35 0,0 35-1,1-34 3,34 34-4,0-35-1,-35 0 5,70 0 2,-1 1-7,36 34 0,-35 0 4,0-35-1,34 0 1,1 0-1,-36 35-1,36-34 1,-1 34-1,36-35 2,-36 35-2,1-35 2,34 0-2,-35 0 0,1 35-3,-1 0 7,36-34-3,-36-1-1,1 35 1,34-35 2,0 35-4,-34-35 3,34 35 4,0 0-4,0 0 0,1-34-2,-1 34 1,0-35 0,-34 35 7,34 0-8,0 0 2,35-35-4,-35 35 5,1 0-2,-1 0 0,0 0 8,0 0-9,1 0-1,-1 0 5,-69 0-7,69-35 15,-35 35-11,1 0 7,34 0 2,0 0-8,1 0 6,-1 0-7,0 0 15,0 0-16,1 0 11,-1 0-12,0 0 15,0 0 3,1 0 11,-1 0-28,0 0 6,35-34 5,-35 34-9,1 0 7,-1 0 0</inkml:trace>
    </iact:actionData>
  </iact:action>
  <iact:action type="add" startTime="23536">
    <iact:property name="dataType"/>
    <iact:actionData xml:id="d1">
      <inkml:trace xmlns:inkml="http://www.w3.org/2003/InkML" xml:id="stk1" contextRef="#ctx0" brushRef="#br0">14490 10464 0,'35'-35'298,"-35"0"-295,69 1 8,-34-1-5,0 0 0,69-34 4,0-1-2,-34 35 0,69-69 0,34 0 0,1-1 1,-35 36-3,0-35 5,-35 34-6,0 70 3,1-69 0,-36 34-2,1 0 3,-36 0-4,71 1 6,-36 34-7,-34-70 7,69 35-4,-34 35 1,-1-34 0,35-36 0,1 70-3,-1-70 5,70-34-3,-1 35 0,-68-1 2,68 1-1,-68-1 1,34 35-2,0-34 1,0-1-1,0 1-4,-35 34 9,35 0-3,34-34-3,-34-36 4,105 36-4,34-35 1,34-35 2,71-1-2,138-138 1,0 70-4,-139 69 7,-104 34-3,-104 36-1,-70 34 1,-34 0-1,-1 1 1,-34 34-2,0 0 2,-1 0-1,1 0 1,0 0 7,0 0 5,-1 0-2,1 0 3,0 34-6,0 1-5,69 0-1,-35 34-1,36 1-2,103 69 5,35 0-5,-34-35 1,-1 35 1,-34-69-4,35 34 4,-105 1 0,35-36 3,-70 1-4,-34-36-3,34 36 4,-34-35 4,35 34-6,-36 1 3,1-36-5,0 71 6,-35-71-2,35 1 0,-35 35-1,0-35 9,34-1-10,1 1 10,-35 0-8,0 0 0,0 34 7,0-34-6,0 0-3,0 34 2,0 1-1,0-1 1,0 1 0,0-35 0,0-1 0,0 1-1,-35 0 2,35 0-4,0-1 12,0 1-10,-34 35 1,-1-36-1,35 36 2,-70 34-2,1 105 1,-35-1 1,-1 1-2,36-70 1,34 0-3,-34-35 5,34-69-1,0 69-2,1-69 0,34 0 0,-35 0 1,0-1 0,0 36 0,1-35 0,-1-1-1,0 36-3,0 0 4,-34-1 1,34 1 0,-34 34 2,34-69-7,-35 69 6,1-35-3,34 1 0,0-35-4,1 34 9,-1-34-4,0 35-1,-34-36 9,69 36-11,-70-35 4,35 34-5,1-34 8,-1 0-9,-35 34 8,1-34-3,34 34 0,-69-34-1,69 35 1,-34-35 0,-36 34-1,71-34 0,-36 0 2,1-1-2,-1 1 1,-34 35 0,-35-36-1,35-34-1,-35 35 4,34 35-4,-34-36 2,35-34-1,0 35 2,-35 35-3,35-36 3,-35-34-2,35 0 1,-1 0-1,-34 0 1,0 0-1,0 0-2,-34 0 5,34 0-2,34-34-1,1-1 0,35 0 3,-1 35-5,-34 0 4,34-35-2,-34 1 2,0-1-2,0 35 1,-70-70 0,-35 36 0,1-36-1,34 1 2,1 34-2,-1 0 1,35 0 0,35 35-2,-70-69 0,35 34 3,35 0 1,-35 0-3,-35-34 1,-69-1-1,-1 1 2,36-1-2,34 36 2,0-36-4,70 35 4,35 1-2,-36-1 1,36 35-2,34-35 3,0 35-1,1-35 0,-1 0-1,0 35 0,-34-34 2,34-1-4,-34 0 6,34 0-4,0 1 0,-34-36 2,34 35-2,-35 1 1,36-1-1,-36-35 1,35 36 0,1-1 1,-1 35-7,35-70 11,-70 36 0,36-36 0,-1 35 5,0-34-8,35-1 5,-35 35-8,1-34 8,34 34-7,0 0-1,0 1 0,0-1 2,-35 0-2,35 0 2,0 1-3,0-1 2,0 0 9,0 0-10,0 1 8,0-1 3,0 0 4,0 0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1854">
    <iact:property name="dataType"/>
    <iact:actionData xml:id="d0">
      <inkml:trace xmlns:inkml="http://www.w3.org/2003/InkML" xml:id="stk0" contextRef="#ctx0" brushRef="#br0">17513 13627 0,'-70'-34'322,"-34"-1"-317,0 35 5,0-70 0,-1 36-4,1 34-1,35-35 6,-1 35-6,-34-35 5,0 35-2,-1-35 1,36 1-3,-1 34 2,-34 0 0,35 0-1,-36-35 3,36 35-3,-35-35 1,-1 35-4,-34 0 7,-34 0-2,34 0-2,-35 0 0,35 0 1,-104 0 2,34 35-4,36-35 4,-36 35-4,70-35 2,0 34 1,70-34-2,-36 0 0,1 0 1,69 0-2,1 0 5,-1 35-4,-35-35 0,1 35 4,-35-35-8,34 35 9,-34-35-7,34 0 3,1 0 0,-35 0 1,69 34-3,0-34 3,-34 35-1,34-35 0,0 0 7,1 0-7,-1 35-1,0 0 3,-34-35-3,34 34 2,0 1-5,-34-35 7,34 35-3,0 0-3,-34-35 6,69 69-4,-70-69 1,70 35 0,0 0 0,-35-35-1,1 34 2,34 1-4,-35 0 7,35 69-9,-35 1 8,35 68-4,0 140 2,0 0-2,0 70 2,0 34-2,0-139 1,0-104-1,0-70 2,0-35-3,0 36 3,0-71-1,35-34-1,-35 35 1,0 0 8,0 0-9,35-35-1,-1 35 13,1-35-12,-35 34 1,35-34-2,-35 35 5,35-35-5,-1 35 0,1-35 4,0 0-5,0 0 6,34 35-6,1-35 5,34 34-2,-35-34 0,36 0-2,-36 0 4,35 0-3,-34 0 2,-1 0-3,35 0 3,-34-34-1,34 34 0,0 0-1,-34 0-2,69 0 6,-35-35-3,0 35 0,70-35 1,0-34-2,0 34 1,-35 0 1,0 0-2,-35 35 0,-35-35 2,-34 35-3,0 0 2,34-34-1,-34 34 1,0 0 0,0 0 0,-1-35-1,1 35 1,35 0 0,-36-35-3,36 35 6,-1 0-3,1 0-2,-35-35 4,-1 35-4,36 0 3,-70-34-2,34 34-2,36 0 5,-35 0-2,-1 0 0,36-35-1,-1 35 2,-34-35-5,35 35 8,34 0-5,-35 0 1,36 0-3,-36 0 6,1 0-4,-1 0 1,1 0-1,-1 0 1,35 0 1,-34 0-2,-1 35 1,1-35 0,-1 0 0,36 35-1,-36-35 2,35 0-2,1 0 1,-36 0-1,35 34 2,-69-34-2,0 35 2,34-35-2,-34 0 0,0 0 1,0 0 0,34 0-1,-34 0 1,0 0 0,34 0 0,-34 0 0,0 0-1,34 0 1,1 0 0,-1 0-1,1 0 1,-36 0-1,36 0 1,-1 0 0,1-35-1,-1 35 0,-34 0 3,34 0-3,1 0 1,-1-34 0,36-1 0,-36 0 0,70 35 0,-35 0-2,1-35 3,103-34-2,1 34 2,-70 0-1,69 1 1,-34-36-2,34 35 0,-103 0 1,34 35-2,-35 0 2,0-34 0,-34 34 0,-36-35 1,36 35-5,-1 0 6,1 0-5,-36 0 6,36 0-4,-35 0 1,34 0-1,-34 0 1,34 0-1,-34 0 1,0 0 0,0 0 0,-1 0-1,1 0 2,0 0-5,0 0 6,-1 0-2,1 0 0,0 0-1,0 0 7,-1 0-6,1 0 0,0 0 16,0 0-8,-1 0-9,1 0 16,0 0-7,-35-35-8,35 35 0,-1-35-2,1 35 3,35 0 4,-70-34-2,34 34-3,36 0 7,-35-35-8,-1 0 2,36 35-1,-1-35 1,-34 35-3,35-34 4,-36-1-3,1 35 1,35 0-4,-70-35 7,34 35-3,36 0-1,-35 0 10,-1-35-10,36 1 8,-35 34 2,-1 0-11,1 0 4,0-35-3,0 35 1,-1-35 0,36 0-1,-1 35 8,-34-34-9,0-1 2,0 35 0,34 0 10,-69-35-10,35 35-1,0 0 9,-1-35-1,1 35-11,-35-35 7,0 1-2,35 34-3,-35-35 3,35 35-2,-35-35 2,0 0-2,0 1-2,0-36 4,34 35-3,1-34 13,-35 34-12,0 0 0,0 1 2,0-1-2,0 0 1,0 0-3,0 1 7,0-1-7,0 0 4,0 0-1,0-34-1,0 34 9,0 0-8,0-34 8,0 34-1,-35-35 2,1 70-11,34-34 3,-35 34-2,35-70 1,-35 35 7,0 1 2,1 34-10,34-35 1,0 0 0,-35 35 0,0-35 9,35 0-1,-69 35-9,34-34 6,0-1-3,0 35 0,35-35-4,-34 35 3,-1 0-1,0 0-1,0-35 1,35 1 0,-69 34 1,34 0-2,-34-35 8,-1 0-6,35 35-4,1 0 2,-36 0 3,70-35-1,-69 35-1,34 0 0,-35 0 8,36-34-12,-1 34 5,-35-35 1,36 35-5,-1 0 4,-35 0-3,36 0 3,-36 0 5,35-35-3,-34 35-3,34 0 0,0 0-1,1 0-1,-36 0 3,35 0 0,1 0-3,-1 0 2,-35 0 0,36 0 1,-1 0-3,-35 0 3,1 0-2,34 0-2,-34 0 6,34 0 2,-69-35-8,34 35-2,1 0 7,-1 0 0,1 0-4,-1 0 0,1 0 4,-1 0-2,-34 0 0,35 0 0,-1 0 0,-34 0 0,34 0 0,-34 0-1,0 0 2,0 0-1,-1 0 0,1 0-4,0 0 7,0 0-3,34 0 0,1 0-4,-36 0 8,36 0-5,-35 0 0,34 0 1,1 0 0,-1 0 0,1 0 0,-1 0 0,1 0-1,-36 0 2,36 0-2,-1 0 1,1 0-1,-1 0-2,1 0 5,-1 0-1,-34 0-2,69 0 2,-34 0-1,0 0-1,34 0 1,-35 0 0,1 0 1,34 0-2,0-34 0,-34 34 1,34 0 1,0 0-2,-34 0 2,-1-35-1,36 35-1,-1 0 1,-35 0 1,36 0-5,-36 0 6,35 0-1,-34 0-2,34 0 8,-34 0-6,34 0 7,-35 0-11,36 0 10,-36 0-4,35 0-4,1 0-1,-1 0 4,0 0-3,0 0 1,1-35 1,-1 35 6,0 0-10,0 0 14,1 0-3,-1 0 15,0 0-16,0 0 26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0-03-23T21:44:59.343"/>
    </inkml:context>
    <inkml:brush xml:id="br0">
      <inkml:brushProperty name="width" value="0.05292" units="cm"/>
      <inkml:brushProperty name="height" value="0.05292" units="cm"/>
      <inkml:brushProperty name="color" value="#FF0000"/>
    </inkml:brush>
  </inkml:definitions>
  <iact:action type="add" startTime="71994">
    <iact:property name="dataType"/>
    <iact:actionData xml:id="d0">
      <inkml:trace xmlns:inkml="http://www.w3.org/2003/InkML" xml:id="stk0" contextRef="#ctx0" brushRef="#br0">16748 13384 0</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CEE5305-6CB7-44DC-8D34-A58DDD320C27}"/>
              </a:ext>
            </a:extLst>
          </p:cNvPr>
          <p:cNvGrpSpPr>
            <a:grpSpLocks/>
          </p:cNvGrpSpPr>
          <p:nvPr/>
        </p:nvGrpSpPr>
        <p:grpSpPr bwMode="auto">
          <a:xfrm>
            <a:off x="0" y="3902075"/>
            <a:ext cx="3400425" cy="2949575"/>
            <a:chOff x="0" y="2458"/>
            <a:chExt cx="2142" cy="1858"/>
          </a:xfrm>
        </p:grpSpPr>
        <p:sp>
          <p:nvSpPr>
            <p:cNvPr id="5" name="Freeform 1027">
              <a:extLst>
                <a:ext uri="{FF2B5EF4-FFF2-40B4-BE49-F238E27FC236}">
                  <a16:creationId xmlns:a16="http://schemas.microsoft.com/office/drawing/2014/main" id="{F29ECBDD-4E68-4A34-B6EE-51379AD346D4}"/>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6" name="Freeform 1028">
              <a:extLst>
                <a:ext uri="{FF2B5EF4-FFF2-40B4-BE49-F238E27FC236}">
                  <a16:creationId xmlns:a16="http://schemas.microsoft.com/office/drawing/2014/main" id="{D23C90D5-1B1C-4D17-B160-1F37B95F704D}"/>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s-CL">
                <a:latin typeface="Arial" charset="0"/>
              </a:endParaRPr>
            </a:p>
          </p:txBody>
        </p:sp>
        <p:sp>
          <p:nvSpPr>
            <p:cNvPr id="7" name="Freeform 1029">
              <a:extLst>
                <a:ext uri="{FF2B5EF4-FFF2-40B4-BE49-F238E27FC236}">
                  <a16:creationId xmlns:a16="http://schemas.microsoft.com/office/drawing/2014/main" id="{099716E3-6491-4D1F-A887-870446C3BA2C}"/>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8" name="Freeform 1030">
              <a:extLst>
                <a:ext uri="{FF2B5EF4-FFF2-40B4-BE49-F238E27FC236}">
                  <a16:creationId xmlns:a16="http://schemas.microsoft.com/office/drawing/2014/main" id="{5DE949D8-E1C4-4193-A2B4-EC7D84AB6040}"/>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9" name="Oval 1031">
              <a:extLst>
                <a:ext uri="{FF2B5EF4-FFF2-40B4-BE49-F238E27FC236}">
                  <a16:creationId xmlns:a16="http://schemas.microsoft.com/office/drawing/2014/main" id="{4CFDE241-CCE4-496E-B91F-63D5B3A5DD8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sp>
          <p:nvSpPr>
            <p:cNvPr id="10" name="Oval 1032">
              <a:extLst>
                <a:ext uri="{FF2B5EF4-FFF2-40B4-BE49-F238E27FC236}">
                  <a16:creationId xmlns:a16="http://schemas.microsoft.com/office/drawing/2014/main" id="{5BC25FA4-22D6-4CCC-95D3-FFE3F015488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sp>
          <p:nvSpPr>
            <p:cNvPr id="11" name="Oval 1033">
              <a:extLst>
                <a:ext uri="{FF2B5EF4-FFF2-40B4-BE49-F238E27FC236}">
                  <a16:creationId xmlns:a16="http://schemas.microsoft.com/office/drawing/2014/main" id="{E79D263A-1EEA-412F-B906-41D8E3ABF3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grpSp>
      <p:sp>
        <p:nvSpPr>
          <p:cNvPr id="5130"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s-CL" noProof="0"/>
              <a:t>Haga clic para cambiar el estilo de título	</a:t>
            </a:r>
          </a:p>
        </p:txBody>
      </p:sp>
      <p:sp>
        <p:nvSpPr>
          <p:cNvPr id="5131"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s-CL" noProof="0"/>
              <a:t>Haga clic para modificar el estilo de subtítulo del patrón</a:t>
            </a:r>
          </a:p>
        </p:txBody>
      </p:sp>
      <p:sp>
        <p:nvSpPr>
          <p:cNvPr id="12" name="Rectangle 1036">
            <a:extLst>
              <a:ext uri="{FF2B5EF4-FFF2-40B4-BE49-F238E27FC236}">
                <a16:creationId xmlns:a16="http://schemas.microsoft.com/office/drawing/2014/main" id="{CBC82022-DA59-410B-AA57-06C523795A64}"/>
              </a:ext>
            </a:extLst>
          </p:cNvPr>
          <p:cNvSpPr>
            <a:spLocks noGrp="1" noChangeArrowheads="1"/>
          </p:cNvSpPr>
          <p:nvPr>
            <p:ph type="dt" sz="quarter" idx="10"/>
          </p:nvPr>
        </p:nvSpPr>
        <p:spPr/>
        <p:txBody>
          <a:bodyPr/>
          <a:lstStyle>
            <a:lvl1pPr>
              <a:defRPr/>
            </a:lvl1pPr>
          </a:lstStyle>
          <a:p>
            <a:pPr>
              <a:defRPr/>
            </a:pPr>
            <a:endParaRPr lang="es-CL"/>
          </a:p>
        </p:txBody>
      </p:sp>
      <p:sp>
        <p:nvSpPr>
          <p:cNvPr id="13" name="Rectangle 1037">
            <a:extLst>
              <a:ext uri="{FF2B5EF4-FFF2-40B4-BE49-F238E27FC236}">
                <a16:creationId xmlns:a16="http://schemas.microsoft.com/office/drawing/2014/main" id="{1C6E68A0-91EC-45D4-8903-6602A715EEE0}"/>
              </a:ext>
            </a:extLst>
          </p:cNvPr>
          <p:cNvSpPr>
            <a:spLocks noGrp="1" noChangeArrowheads="1"/>
          </p:cNvSpPr>
          <p:nvPr>
            <p:ph type="ftr" sz="quarter" idx="11"/>
          </p:nvPr>
        </p:nvSpPr>
        <p:spPr/>
        <p:txBody>
          <a:bodyPr/>
          <a:lstStyle>
            <a:lvl1pPr>
              <a:defRPr/>
            </a:lvl1pPr>
          </a:lstStyle>
          <a:p>
            <a:pPr>
              <a:defRPr/>
            </a:pPr>
            <a:endParaRPr lang="es-CL"/>
          </a:p>
        </p:txBody>
      </p:sp>
      <p:sp>
        <p:nvSpPr>
          <p:cNvPr id="14" name="Rectangle 1038">
            <a:extLst>
              <a:ext uri="{FF2B5EF4-FFF2-40B4-BE49-F238E27FC236}">
                <a16:creationId xmlns:a16="http://schemas.microsoft.com/office/drawing/2014/main" id="{93BF5B3B-B54E-4856-8BAC-CB3D27AE795C}"/>
              </a:ext>
            </a:extLst>
          </p:cNvPr>
          <p:cNvSpPr>
            <a:spLocks noGrp="1" noChangeArrowheads="1"/>
          </p:cNvSpPr>
          <p:nvPr>
            <p:ph type="sldNum" sz="quarter" idx="12"/>
          </p:nvPr>
        </p:nvSpPr>
        <p:spPr/>
        <p:txBody>
          <a:bodyPr/>
          <a:lstStyle>
            <a:lvl1pPr>
              <a:defRPr/>
            </a:lvl1pPr>
          </a:lstStyle>
          <a:p>
            <a:pPr>
              <a:defRPr/>
            </a:pPr>
            <a:fld id="{453E4B59-263E-4058-AD62-282944A9EB01}" type="slidenum">
              <a:rPr lang="es-CL" altLang="es-CL"/>
              <a:pPr>
                <a:defRPr/>
              </a:pPr>
              <a:t>‹Nº›</a:t>
            </a:fld>
            <a:endParaRPr lang="es-CL" altLang="es-CL"/>
          </a:p>
        </p:txBody>
      </p:sp>
    </p:spTree>
    <p:extLst>
      <p:ext uri="{BB962C8B-B14F-4D97-AF65-F5344CB8AC3E}">
        <p14:creationId xmlns:p14="http://schemas.microsoft.com/office/powerpoint/2010/main" val="3468464164"/>
      </p:ext>
    </p:extLst>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12">
            <a:extLst>
              <a:ext uri="{FF2B5EF4-FFF2-40B4-BE49-F238E27FC236}">
                <a16:creationId xmlns:a16="http://schemas.microsoft.com/office/drawing/2014/main" id="{1733183D-CC0C-40FB-9699-86D0DA477B3C}"/>
              </a:ext>
            </a:extLst>
          </p:cNvPr>
          <p:cNvSpPr>
            <a:spLocks noGrp="1" noChangeArrowheads="1"/>
          </p:cNvSpPr>
          <p:nvPr>
            <p:ph type="dt" sz="half" idx="10"/>
          </p:nvPr>
        </p:nvSpPr>
        <p:spPr>
          <a:ln/>
        </p:spPr>
        <p:txBody>
          <a:bodyPr/>
          <a:lstStyle>
            <a:lvl1pPr>
              <a:defRPr/>
            </a:lvl1pPr>
          </a:lstStyle>
          <a:p>
            <a:pPr>
              <a:defRPr/>
            </a:pPr>
            <a:endParaRPr lang="es-CL"/>
          </a:p>
        </p:txBody>
      </p:sp>
      <p:sp>
        <p:nvSpPr>
          <p:cNvPr id="5" name="Rectangle 13">
            <a:extLst>
              <a:ext uri="{FF2B5EF4-FFF2-40B4-BE49-F238E27FC236}">
                <a16:creationId xmlns:a16="http://schemas.microsoft.com/office/drawing/2014/main" id="{7C99366E-BA54-47D9-B39F-8D3EF4B8E303}"/>
              </a:ext>
            </a:extLst>
          </p:cNvPr>
          <p:cNvSpPr>
            <a:spLocks noGrp="1" noChangeArrowheads="1"/>
          </p:cNvSpPr>
          <p:nvPr>
            <p:ph type="ftr" sz="quarter" idx="11"/>
          </p:nvPr>
        </p:nvSpPr>
        <p:spPr>
          <a:ln/>
        </p:spPr>
        <p:txBody>
          <a:bodyPr/>
          <a:lstStyle>
            <a:lvl1pPr>
              <a:defRPr/>
            </a:lvl1pPr>
          </a:lstStyle>
          <a:p>
            <a:pPr>
              <a:defRPr/>
            </a:pPr>
            <a:endParaRPr lang="es-CL"/>
          </a:p>
        </p:txBody>
      </p:sp>
      <p:sp>
        <p:nvSpPr>
          <p:cNvPr id="6" name="Rectangle 14">
            <a:extLst>
              <a:ext uri="{FF2B5EF4-FFF2-40B4-BE49-F238E27FC236}">
                <a16:creationId xmlns:a16="http://schemas.microsoft.com/office/drawing/2014/main" id="{0392C975-5814-403D-9482-6AB36C4A5341}"/>
              </a:ext>
            </a:extLst>
          </p:cNvPr>
          <p:cNvSpPr>
            <a:spLocks noGrp="1" noChangeArrowheads="1"/>
          </p:cNvSpPr>
          <p:nvPr>
            <p:ph type="sldNum" sz="quarter" idx="12"/>
          </p:nvPr>
        </p:nvSpPr>
        <p:spPr>
          <a:ln/>
        </p:spPr>
        <p:txBody>
          <a:bodyPr/>
          <a:lstStyle>
            <a:lvl1pPr>
              <a:defRPr/>
            </a:lvl1pPr>
          </a:lstStyle>
          <a:p>
            <a:pPr>
              <a:defRPr/>
            </a:pPr>
            <a:fld id="{9D076A7C-7502-452E-9FC0-3083239D21FD}" type="slidenum">
              <a:rPr lang="es-CL" altLang="es-CL"/>
              <a:pPr>
                <a:defRPr/>
              </a:pPr>
              <a:t>‹Nº›</a:t>
            </a:fld>
            <a:endParaRPr lang="es-CL" altLang="es-CL"/>
          </a:p>
        </p:txBody>
      </p:sp>
    </p:spTree>
    <p:extLst>
      <p:ext uri="{BB962C8B-B14F-4D97-AF65-F5344CB8AC3E}">
        <p14:creationId xmlns:p14="http://schemas.microsoft.com/office/powerpoint/2010/main" val="1113888922"/>
      </p:ext>
    </p:extLst>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12">
            <a:extLst>
              <a:ext uri="{FF2B5EF4-FFF2-40B4-BE49-F238E27FC236}">
                <a16:creationId xmlns:a16="http://schemas.microsoft.com/office/drawing/2014/main" id="{CED0C37E-076C-4425-8E85-878546CA4C5E}"/>
              </a:ext>
            </a:extLst>
          </p:cNvPr>
          <p:cNvSpPr>
            <a:spLocks noGrp="1" noChangeArrowheads="1"/>
          </p:cNvSpPr>
          <p:nvPr>
            <p:ph type="dt" sz="half" idx="10"/>
          </p:nvPr>
        </p:nvSpPr>
        <p:spPr>
          <a:ln/>
        </p:spPr>
        <p:txBody>
          <a:bodyPr/>
          <a:lstStyle>
            <a:lvl1pPr>
              <a:defRPr/>
            </a:lvl1pPr>
          </a:lstStyle>
          <a:p>
            <a:pPr>
              <a:defRPr/>
            </a:pPr>
            <a:endParaRPr lang="es-CL"/>
          </a:p>
        </p:txBody>
      </p:sp>
      <p:sp>
        <p:nvSpPr>
          <p:cNvPr id="5" name="Rectangle 13">
            <a:extLst>
              <a:ext uri="{FF2B5EF4-FFF2-40B4-BE49-F238E27FC236}">
                <a16:creationId xmlns:a16="http://schemas.microsoft.com/office/drawing/2014/main" id="{8317EC3E-DF04-4ECF-BE9F-3DDE4C70711E}"/>
              </a:ext>
            </a:extLst>
          </p:cNvPr>
          <p:cNvSpPr>
            <a:spLocks noGrp="1" noChangeArrowheads="1"/>
          </p:cNvSpPr>
          <p:nvPr>
            <p:ph type="ftr" sz="quarter" idx="11"/>
          </p:nvPr>
        </p:nvSpPr>
        <p:spPr>
          <a:ln/>
        </p:spPr>
        <p:txBody>
          <a:bodyPr/>
          <a:lstStyle>
            <a:lvl1pPr>
              <a:defRPr/>
            </a:lvl1pPr>
          </a:lstStyle>
          <a:p>
            <a:pPr>
              <a:defRPr/>
            </a:pPr>
            <a:endParaRPr lang="es-CL"/>
          </a:p>
        </p:txBody>
      </p:sp>
      <p:sp>
        <p:nvSpPr>
          <p:cNvPr id="6" name="Rectangle 14">
            <a:extLst>
              <a:ext uri="{FF2B5EF4-FFF2-40B4-BE49-F238E27FC236}">
                <a16:creationId xmlns:a16="http://schemas.microsoft.com/office/drawing/2014/main" id="{FAE3F221-C4E6-4386-BD84-4DFAF0F8D0B1}"/>
              </a:ext>
            </a:extLst>
          </p:cNvPr>
          <p:cNvSpPr>
            <a:spLocks noGrp="1" noChangeArrowheads="1"/>
          </p:cNvSpPr>
          <p:nvPr>
            <p:ph type="sldNum" sz="quarter" idx="12"/>
          </p:nvPr>
        </p:nvSpPr>
        <p:spPr>
          <a:ln/>
        </p:spPr>
        <p:txBody>
          <a:bodyPr/>
          <a:lstStyle>
            <a:lvl1pPr>
              <a:defRPr/>
            </a:lvl1pPr>
          </a:lstStyle>
          <a:p>
            <a:pPr>
              <a:defRPr/>
            </a:pPr>
            <a:fld id="{AC78FA84-454B-43CA-9584-526DFFDCAF8B}" type="slidenum">
              <a:rPr lang="es-CL" altLang="es-CL"/>
              <a:pPr>
                <a:defRPr/>
              </a:pPr>
              <a:t>‹Nº›</a:t>
            </a:fld>
            <a:endParaRPr lang="es-CL" altLang="es-CL"/>
          </a:p>
        </p:txBody>
      </p:sp>
    </p:spTree>
    <p:extLst>
      <p:ext uri="{BB962C8B-B14F-4D97-AF65-F5344CB8AC3E}">
        <p14:creationId xmlns:p14="http://schemas.microsoft.com/office/powerpoint/2010/main" val="1650019552"/>
      </p:ext>
    </p:extLst>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12">
            <a:extLst>
              <a:ext uri="{FF2B5EF4-FFF2-40B4-BE49-F238E27FC236}">
                <a16:creationId xmlns:a16="http://schemas.microsoft.com/office/drawing/2014/main" id="{D65F146A-7381-4664-92E9-7E3D63802A99}"/>
              </a:ext>
            </a:extLst>
          </p:cNvPr>
          <p:cNvSpPr>
            <a:spLocks noGrp="1" noChangeArrowheads="1"/>
          </p:cNvSpPr>
          <p:nvPr>
            <p:ph type="dt" sz="half" idx="10"/>
          </p:nvPr>
        </p:nvSpPr>
        <p:spPr>
          <a:ln/>
        </p:spPr>
        <p:txBody>
          <a:bodyPr/>
          <a:lstStyle>
            <a:lvl1pPr>
              <a:defRPr/>
            </a:lvl1pPr>
          </a:lstStyle>
          <a:p>
            <a:pPr>
              <a:defRPr/>
            </a:pPr>
            <a:endParaRPr lang="es-CL"/>
          </a:p>
        </p:txBody>
      </p:sp>
      <p:sp>
        <p:nvSpPr>
          <p:cNvPr id="5" name="Rectangle 13">
            <a:extLst>
              <a:ext uri="{FF2B5EF4-FFF2-40B4-BE49-F238E27FC236}">
                <a16:creationId xmlns:a16="http://schemas.microsoft.com/office/drawing/2014/main" id="{4ABE3874-EFC0-4B2C-94A3-C6E908938D31}"/>
              </a:ext>
            </a:extLst>
          </p:cNvPr>
          <p:cNvSpPr>
            <a:spLocks noGrp="1" noChangeArrowheads="1"/>
          </p:cNvSpPr>
          <p:nvPr>
            <p:ph type="ftr" sz="quarter" idx="11"/>
          </p:nvPr>
        </p:nvSpPr>
        <p:spPr>
          <a:ln/>
        </p:spPr>
        <p:txBody>
          <a:bodyPr/>
          <a:lstStyle>
            <a:lvl1pPr>
              <a:defRPr/>
            </a:lvl1pPr>
          </a:lstStyle>
          <a:p>
            <a:pPr>
              <a:defRPr/>
            </a:pPr>
            <a:endParaRPr lang="es-CL"/>
          </a:p>
        </p:txBody>
      </p:sp>
      <p:sp>
        <p:nvSpPr>
          <p:cNvPr id="6" name="Rectangle 14">
            <a:extLst>
              <a:ext uri="{FF2B5EF4-FFF2-40B4-BE49-F238E27FC236}">
                <a16:creationId xmlns:a16="http://schemas.microsoft.com/office/drawing/2014/main" id="{1F10B1F5-AE01-46FC-8B8B-0B9531E11952}"/>
              </a:ext>
            </a:extLst>
          </p:cNvPr>
          <p:cNvSpPr>
            <a:spLocks noGrp="1" noChangeArrowheads="1"/>
          </p:cNvSpPr>
          <p:nvPr>
            <p:ph type="sldNum" sz="quarter" idx="12"/>
          </p:nvPr>
        </p:nvSpPr>
        <p:spPr>
          <a:ln/>
        </p:spPr>
        <p:txBody>
          <a:bodyPr/>
          <a:lstStyle>
            <a:lvl1pPr>
              <a:defRPr/>
            </a:lvl1pPr>
          </a:lstStyle>
          <a:p>
            <a:pPr>
              <a:defRPr/>
            </a:pPr>
            <a:fld id="{3CBBFF42-E926-4B6F-90DC-2818D85D7282}" type="slidenum">
              <a:rPr lang="es-CL" altLang="es-CL"/>
              <a:pPr>
                <a:defRPr/>
              </a:pPr>
              <a:t>‹Nº›</a:t>
            </a:fld>
            <a:endParaRPr lang="es-CL" altLang="es-CL"/>
          </a:p>
        </p:txBody>
      </p:sp>
    </p:spTree>
    <p:extLst>
      <p:ext uri="{BB962C8B-B14F-4D97-AF65-F5344CB8AC3E}">
        <p14:creationId xmlns:p14="http://schemas.microsoft.com/office/powerpoint/2010/main" val="1189389249"/>
      </p:ext>
    </p:extLst>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12">
            <a:extLst>
              <a:ext uri="{FF2B5EF4-FFF2-40B4-BE49-F238E27FC236}">
                <a16:creationId xmlns:a16="http://schemas.microsoft.com/office/drawing/2014/main" id="{12125566-E5EE-49C4-BCCC-02C9E0C2709C}"/>
              </a:ext>
            </a:extLst>
          </p:cNvPr>
          <p:cNvSpPr>
            <a:spLocks noGrp="1" noChangeArrowheads="1"/>
          </p:cNvSpPr>
          <p:nvPr>
            <p:ph type="dt" sz="half" idx="10"/>
          </p:nvPr>
        </p:nvSpPr>
        <p:spPr>
          <a:ln/>
        </p:spPr>
        <p:txBody>
          <a:bodyPr/>
          <a:lstStyle>
            <a:lvl1pPr>
              <a:defRPr/>
            </a:lvl1pPr>
          </a:lstStyle>
          <a:p>
            <a:pPr>
              <a:defRPr/>
            </a:pPr>
            <a:endParaRPr lang="es-CL"/>
          </a:p>
        </p:txBody>
      </p:sp>
      <p:sp>
        <p:nvSpPr>
          <p:cNvPr id="5" name="Rectangle 13">
            <a:extLst>
              <a:ext uri="{FF2B5EF4-FFF2-40B4-BE49-F238E27FC236}">
                <a16:creationId xmlns:a16="http://schemas.microsoft.com/office/drawing/2014/main" id="{F599C362-B5D8-450A-99DD-A4C425B36FAD}"/>
              </a:ext>
            </a:extLst>
          </p:cNvPr>
          <p:cNvSpPr>
            <a:spLocks noGrp="1" noChangeArrowheads="1"/>
          </p:cNvSpPr>
          <p:nvPr>
            <p:ph type="ftr" sz="quarter" idx="11"/>
          </p:nvPr>
        </p:nvSpPr>
        <p:spPr>
          <a:ln/>
        </p:spPr>
        <p:txBody>
          <a:bodyPr/>
          <a:lstStyle>
            <a:lvl1pPr>
              <a:defRPr/>
            </a:lvl1pPr>
          </a:lstStyle>
          <a:p>
            <a:pPr>
              <a:defRPr/>
            </a:pPr>
            <a:endParaRPr lang="es-CL"/>
          </a:p>
        </p:txBody>
      </p:sp>
      <p:sp>
        <p:nvSpPr>
          <p:cNvPr id="6" name="Rectangle 14">
            <a:extLst>
              <a:ext uri="{FF2B5EF4-FFF2-40B4-BE49-F238E27FC236}">
                <a16:creationId xmlns:a16="http://schemas.microsoft.com/office/drawing/2014/main" id="{C93F7324-9CB7-41AA-BBEF-073B425138EB}"/>
              </a:ext>
            </a:extLst>
          </p:cNvPr>
          <p:cNvSpPr>
            <a:spLocks noGrp="1" noChangeArrowheads="1"/>
          </p:cNvSpPr>
          <p:nvPr>
            <p:ph type="sldNum" sz="quarter" idx="12"/>
          </p:nvPr>
        </p:nvSpPr>
        <p:spPr>
          <a:ln/>
        </p:spPr>
        <p:txBody>
          <a:bodyPr/>
          <a:lstStyle>
            <a:lvl1pPr>
              <a:defRPr/>
            </a:lvl1pPr>
          </a:lstStyle>
          <a:p>
            <a:pPr>
              <a:defRPr/>
            </a:pPr>
            <a:fld id="{1B3161E8-AB24-4ADA-9A02-AFD2D2FB4353}" type="slidenum">
              <a:rPr lang="es-CL" altLang="es-CL"/>
              <a:pPr>
                <a:defRPr/>
              </a:pPr>
              <a:t>‹Nº›</a:t>
            </a:fld>
            <a:endParaRPr lang="es-CL" altLang="es-CL"/>
          </a:p>
        </p:txBody>
      </p:sp>
    </p:spTree>
    <p:extLst>
      <p:ext uri="{BB962C8B-B14F-4D97-AF65-F5344CB8AC3E}">
        <p14:creationId xmlns:p14="http://schemas.microsoft.com/office/powerpoint/2010/main" val="2723087509"/>
      </p:ext>
    </p:extLst>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12">
            <a:extLst>
              <a:ext uri="{FF2B5EF4-FFF2-40B4-BE49-F238E27FC236}">
                <a16:creationId xmlns:a16="http://schemas.microsoft.com/office/drawing/2014/main" id="{0436FCF7-09F4-4D2E-AC8F-AEDE21D3E246}"/>
              </a:ext>
            </a:extLst>
          </p:cNvPr>
          <p:cNvSpPr>
            <a:spLocks noGrp="1" noChangeArrowheads="1"/>
          </p:cNvSpPr>
          <p:nvPr>
            <p:ph type="dt" sz="half" idx="10"/>
          </p:nvPr>
        </p:nvSpPr>
        <p:spPr>
          <a:ln/>
        </p:spPr>
        <p:txBody>
          <a:bodyPr/>
          <a:lstStyle>
            <a:lvl1pPr>
              <a:defRPr/>
            </a:lvl1pPr>
          </a:lstStyle>
          <a:p>
            <a:pPr>
              <a:defRPr/>
            </a:pPr>
            <a:endParaRPr lang="es-CL"/>
          </a:p>
        </p:txBody>
      </p:sp>
      <p:sp>
        <p:nvSpPr>
          <p:cNvPr id="6" name="Rectangle 13">
            <a:extLst>
              <a:ext uri="{FF2B5EF4-FFF2-40B4-BE49-F238E27FC236}">
                <a16:creationId xmlns:a16="http://schemas.microsoft.com/office/drawing/2014/main" id="{DE9FBB5B-D699-48AA-B727-328A98E58A98}"/>
              </a:ext>
            </a:extLst>
          </p:cNvPr>
          <p:cNvSpPr>
            <a:spLocks noGrp="1" noChangeArrowheads="1"/>
          </p:cNvSpPr>
          <p:nvPr>
            <p:ph type="ftr" sz="quarter" idx="11"/>
          </p:nvPr>
        </p:nvSpPr>
        <p:spPr>
          <a:ln/>
        </p:spPr>
        <p:txBody>
          <a:bodyPr/>
          <a:lstStyle>
            <a:lvl1pPr>
              <a:defRPr/>
            </a:lvl1pPr>
          </a:lstStyle>
          <a:p>
            <a:pPr>
              <a:defRPr/>
            </a:pPr>
            <a:endParaRPr lang="es-CL"/>
          </a:p>
        </p:txBody>
      </p:sp>
      <p:sp>
        <p:nvSpPr>
          <p:cNvPr id="7" name="Rectangle 14">
            <a:extLst>
              <a:ext uri="{FF2B5EF4-FFF2-40B4-BE49-F238E27FC236}">
                <a16:creationId xmlns:a16="http://schemas.microsoft.com/office/drawing/2014/main" id="{D5B38A2E-9C8C-4721-951D-D5CF7E6862DE}"/>
              </a:ext>
            </a:extLst>
          </p:cNvPr>
          <p:cNvSpPr>
            <a:spLocks noGrp="1" noChangeArrowheads="1"/>
          </p:cNvSpPr>
          <p:nvPr>
            <p:ph type="sldNum" sz="quarter" idx="12"/>
          </p:nvPr>
        </p:nvSpPr>
        <p:spPr>
          <a:ln/>
        </p:spPr>
        <p:txBody>
          <a:bodyPr/>
          <a:lstStyle>
            <a:lvl1pPr>
              <a:defRPr/>
            </a:lvl1pPr>
          </a:lstStyle>
          <a:p>
            <a:pPr>
              <a:defRPr/>
            </a:pPr>
            <a:fld id="{46826635-E00F-4E19-A1B2-00977481365A}" type="slidenum">
              <a:rPr lang="es-CL" altLang="es-CL"/>
              <a:pPr>
                <a:defRPr/>
              </a:pPr>
              <a:t>‹Nº›</a:t>
            </a:fld>
            <a:endParaRPr lang="es-CL" altLang="es-CL"/>
          </a:p>
        </p:txBody>
      </p:sp>
    </p:spTree>
    <p:extLst>
      <p:ext uri="{BB962C8B-B14F-4D97-AF65-F5344CB8AC3E}">
        <p14:creationId xmlns:p14="http://schemas.microsoft.com/office/powerpoint/2010/main" val="3876464365"/>
      </p:ext>
    </p:extLst>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12">
            <a:extLst>
              <a:ext uri="{FF2B5EF4-FFF2-40B4-BE49-F238E27FC236}">
                <a16:creationId xmlns:a16="http://schemas.microsoft.com/office/drawing/2014/main" id="{7C14D484-FC4A-47C5-8357-5292D5A0D924}"/>
              </a:ext>
            </a:extLst>
          </p:cNvPr>
          <p:cNvSpPr>
            <a:spLocks noGrp="1" noChangeArrowheads="1"/>
          </p:cNvSpPr>
          <p:nvPr>
            <p:ph type="dt" sz="half" idx="10"/>
          </p:nvPr>
        </p:nvSpPr>
        <p:spPr>
          <a:ln/>
        </p:spPr>
        <p:txBody>
          <a:bodyPr/>
          <a:lstStyle>
            <a:lvl1pPr>
              <a:defRPr/>
            </a:lvl1pPr>
          </a:lstStyle>
          <a:p>
            <a:pPr>
              <a:defRPr/>
            </a:pPr>
            <a:endParaRPr lang="es-CL"/>
          </a:p>
        </p:txBody>
      </p:sp>
      <p:sp>
        <p:nvSpPr>
          <p:cNvPr id="8" name="Rectangle 13">
            <a:extLst>
              <a:ext uri="{FF2B5EF4-FFF2-40B4-BE49-F238E27FC236}">
                <a16:creationId xmlns:a16="http://schemas.microsoft.com/office/drawing/2014/main" id="{6C4C2FCC-8532-4458-B43F-5E8572B87DF9}"/>
              </a:ext>
            </a:extLst>
          </p:cNvPr>
          <p:cNvSpPr>
            <a:spLocks noGrp="1" noChangeArrowheads="1"/>
          </p:cNvSpPr>
          <p:nvPr>
            <p:ph type="ftr" sz="quarter" idx="11"/>
          </p:nvPr>
        </p:nvSpPr>
        <p:spPr>
          <a:ln/>
        </p:spPr>
        <p:txBody>
          <a:bodyPr/>
          <a:lstStyle>
            <a:lvl1pPr>
              <a:defRPr/>
            </a:lvl1pPr>
          </a:lstStyle>
          <a:p>
            <a:pPr>
              <a:defRPr/>
            </a:pPr>
            <a:endParaRPr lang="es-CL"/>
          </a:p>
        </p:txBody>
      </p:sp>
      <p:sp>
        <p:nvSpPr>
          <p:cNvPr id="9" name="Rectangle 14">
            <a:extLst>
              <a:ext uri="{FF2B5EF4-FFF2-40B4-BE49-F238E27FC236}">
                <a16:creationId xmlns:a16="http://schemas.microsoft.com/office/drawing/2014/main" id="{A0A04C3A-6719-4ADE-8645-D9D37ABE2A60}"/>
              </a:ext>
            </a:extLst>
          </p:cNvPr>
          <p:cNvSpPr>
            <a:spLocks noGrp="1" noChangeArrowheads="1"/>
          </p:cNvSpPr>
          <p:nvPr>
            <p:ph type="sldNum" sz="quarter" idx="12"/>
          </p:nvPr>
        </p:nvSpPr>
        <p:spPr>
          <a:ln/>
        </p:spPr>
        <p:txBody>
          <a:bodyPr/>
          <a:lstStyle>
            <a:lvl1pPr>
              <a:defRPr/>
            </a:lvl1pPr>
          </a:lstStyle>
          <a:p>
            <a:pPr>
              <a:defRPr/>
            </a:pPr>
            <a:fld id="{655806EC-EC9C-4419-8BC4-F483D21B61E5}" type="slidenum">
              <a:rPr lang="es-CL" altLang="es-CL"/>
              <a:pPr>
                <a:defRPr/>
              </a:pPr>
              <a:t>‹Nº›</a:t>
            </a:fld>
            <a:endParaRPr lang="es-CL" altLang="es-CL"/>
          </a:p>
        </p:txBody>
      </p:sp>
    </p:spTree>
    <p:extLst>
      <p:ext uri="{BB962C8B-B14F-4D97-AF65-F5344CB8AC3E}">
        <p14:creationId xmlns:p14="http://schemas.microsoft.com/office/powerpoint/2010/main" val="1007529178"/>
      </p:ext>
    </p:extLst>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Rectangle 12">
            <a:extLst>
              <a:ext uri="{FF2B5EF4-FFF2-40B4-BE49-F238E27FC236}">
                <a16:creationId xmlns:a16="http://schemas.microsoft.com/office/drawing/2014/main" id="{83389E12-22F4-490E-A3C0-A99CB501E125}"/>
              </a:ext>
            </a:extLst>
          </p:cNvPr>
          <p:cNvSpPr>
            <a:spLocks noGrp="1" noChangeArrowheads="1"/>
          </p:cNvSpPr>
          <p:nvPr>
            <p:ph type="dt" sz="half" idx="10"/>
          </p:nvPr>
        </p:nvSpPr>
        <p:spPr>
          <a:ln/>
        </p:spPr>
        <p:txBody>
          <a:bodyPr/>
          <a:lstStyle>
            <a:lvl1pPr>
              <a:defRPr/>
            </a:lvl1pPr>
          </a:lstStyle>
          <a:p>
            <a:pPr>
              <a:defRPr/>
            </a:pPr>
            <a:endParaRPr lang="es-CL"/>
          </a:p>
        </p:txBody>
      </p:sp>
      <p:sp>
        <p:nvSpPr>
          <p:cNvPr id="4" name="Rectangle 13">
            <a:extLst>
              <a:ext uri="{FF2B5EF4-FFF2-40B4-BE49-F238E27FC236}">
                <a16:creationId xmlns:a16="http://schemas.microsoft.com/office/drawing/2014/main" id="{0110EBB4-90E0-40F7-B853-9C24766CE7B5}"/>
              </a:ext>
            </a:extLst>
          </p:cNvPr>
          <p:cNvSpPr>
            <a:spLocks noGrp="1" noChangeArrowheads="1"/>
          </p:cNvSpPr>
          <p:nvPr>
            <p:ph type="ftr" sz="quarter" idx="11"/>
          </p:nvPr>
        </p:nvSpPr>
        <p:spPr>
          <a:ln/>
        </p:spPr>
        <p:txBody>
          <a:bodyPr/>
          <a:lstStyle>
            <a:lvl1pPr>
              <a:defRPr/>
            </a:lvl1pPr>
          </a:lstStyle>
          <a:p>
            <a:pPr>
              <a:defRPr/>
            </a:pPr>
            <a:endParaRPr lang="es-CL"/>
          </a:p>
        </p:txBody>
      </p:sp>
      <p:sp>
        <p:nvSpPr>
          <p:cNvPr id="5" name="Rectangle 14">
            <a:extLst>
              <a:ext uri="{FF2B5EF4-FFF2-40B4-BE49-F238E27FC236}">
                <a16:creationId xmlns:a16="http://schemas.microsoft.com/office/drawing/2014/main" id="{3FBF3AD0-8611-48BC-87A6-AA5F068DBC6C}"/>
              </a:ext>
            </a:extLst>
          </p:cNvPr>
          <p:cNvSpPr>
            <a:spLocks noGrp="1" noChangeArrowheads="1"/>
          </p:cNvSpPr>
          <p:nvPr>
            <p:ph type="sldNum" sz="quarter" idx="12"/>
          </p:nvPr>
        </p:nvSpPr>
        <p:spPr>
          <a:ln/>
        </p:spPr>
        <p:txBody>
          <a:bodyPr/>
          <a:lstStyle>
            <a:lvl1pPr>
              <a:defRPr/>
            </a:lvl1pPr>
          </a:lstStyle>
          <a:p>
            <a:pPr>
              <a:defRPr/>
            </a:pPr>
            <a:fld id="{6E5C1AA2-9D01-4F6B-B9A5-EC44C7136E87}" type="slidenum">
              <a:rPr lang="es-CL" altLang="es-CL"/>
              <a:pPr>
                <a:defRPr/>
              </a:pPr>
              <a:t>‹Nº›</a:t>
            </a:fld>
            <a:endParaRPr lang="es-CL" altLang="es-CL"/>
          </a:p>
        </p:txBody>
      </p:sp>
    </p:spTree>
    <p:extLst>
      <p:ext uri="{BB962C8B-B14F-4D97-AF65-F5344CB8AC3E}">
        <p14:creationId xmlns:p14="http://schemas.microsoft.com/office/powerpoint/2010/main" val="3627425181"/>
      </p:ext>
    </p:extLst>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FB8E000A-283A-4B00-A790-94A1C17F9E73}"/>
              </a:ext>
            </a:extLst>
          </p:cNvPr>
          <p:cNvSpPr>
            <a:spLocks noGrp="1" noChangeArrowheads="1"/>
          </p:cNvSpPr>
          <p:nvPr>
            <p:ph type="dt" sz="half" idx="10"/>
          </p:nvPr>
        </p:nvSpPr>
        <p:spPr>
          <a:ln/>
        </p:spPr>
        <p:txBody>
          <a:bodyPr/>
          <a:lstStyle>
            <a:lvl1pPr>
              <a:defRPr/>
            </a:lvl1pPr>
          </a:lstStyle>
          <a:p>
            <a:pPr>
              <a:defRPr/>
            </a:pPr>
            <a:endParaRPr lang="es-CL"/>
          </a:p>
        </p:txBody>
      </p:sp>
      <p:sp>
        <p:nvSpPr>
          <p:cNvPr id="3" name="Rectangle 13">
            <a:extLst>
              <a:ext uri="{FF2B5EF4-FFF2-40B4-BE49-F238E27FC236}">
                <a16:creationId xmlns:a16="http://schemas.microsoft.com/office/drawing/2014/main" id="{5514EEE9-C06A-434D-A25B-F1F4D4681166}"/>
              </a:ext>
            </a:extLst>
          </p:cNvPr>
          <p:cNvSpPr>
            <a:spLocks noGrp="1" noChangeArrowheads="1"/>
          </p:cNvSpPr>
          <p:nvPr>
            <p:ph type="ftr" sz="quarter" idx="11"/>
          </p:nvPr>
        </p:nvSpPr>
        <p:spPr>
          <a:ln/>
        </p:spPr>
        <p:txBody>
          <a:bodyPr/>
          <a:lstStyle>
            <a:lvl1pPr>
              <a:defRPr/>
            </a:lvl1pPr>
          </a:lstStyle>
          <a:p>
            <a:pPr>
              <a:defRPr/>
            </a:pPr>
            <a:endParaRPr lang="es-CL"/>
          </a:p>
        </p:txBody>
      </p:sp>
      <p:sp>
        <p:nvSpPr>
          <p:cNvPr id="4" name="Rectangle 14">
            <a:extLst>
              <a:ext uri="{FF2B5EF4-FFF2-40B4-BE49-F238E27FC236}">
                <a16:creationId xmlns:a16="http://schemas.microsoft.com/office/drawing/2014/main" id="{7172BA90-F92B-483C-9E9F-D4B0D1A997E6}"/>
              </a:ext>
            </a:extLst>
          </p:cNvPr>
          <p:cNvSpPr>
            <a:spLocks noGrp="1" noChangeArrowheads="1"/>
          </p:cNvSpPr>
          <p:nvPr>
            <p:ph type="sldNum" sz="quarter" idx="12"/>
          </p:nvPr>
        </p:nvSpPr>
        <p:spPr>
          <a:ln/>
        </p:spPr>
        <p:txBody>
          <a:bodyPr/>
          <a:lstStyle>
            <a:lvl1pPr>
              <a:defRPr/>
            </a:lvl1pPr>
          </a:lstStyle>
          <a:p>
            <a:pPr>
              <a:defRPr/>
            </a:pPr>
            <a:fld id="{93F92D04-B529-4058-9629-9A577F5065D5}" type="slidenum">
              <a:rPr lang="es-CL" altLang="es-CL"/>
              <a:pPr>
                <a:defRPr/>
              </a:pPr>
              <a:t>‹Nº›</a:t>
            </a:fld>
            <a:endParaRPr lang="es-CL" altLang="es-CL"/>
          </a:p>
        </p:txBody>
      </p:sp>
    </p:spTree>
    <p:extLst>
      <p:ext uri="{BB962C8B-B14F-4D97-AF65-F5344CB8AC3E}">
        <p14:creationId xmlns:p14="http://schemas.microsoft.com/office/powerpoint/2010/main" val="2068854904"/>
      </p:ext>
    </p:extLst>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12">
            <a:extLst>
              <a:ext uri="{FF2B5EF4-FFF2-40B4-BE49-F238E27FC236}">
                <a16:creationId xmlns:a16="http://schemas.microsoft.com/office/drawing/2014/main" id="{734A94F5-3991-4B7B-AB2C-B1E52123056A}"/>
              </a:ext>
            </a:extLst>
          </p:cNvPr>
          <p:cNvSpPr>
            <a:spLocks noGrp="1" noChangeArrowheads="1"/>
          </p:cNvSpPr>
          <p:nvPr>
            <p:ph type="dt" sz="half" idx="10"/>
          </p:nvPr>
        </p:nvSpPr>
        <p:spPr>
          <a:ln/>
        </p:spPr>
        <p:txBody>
          <a:bodyPr/>
          <a:lstStyle>
            <a:lvl1pPr>
              <a:defRPr/>
            </a:lvl1pPr>
          </a:lstStyle>
          <a:p>
            <a:pPr>
              <a:defRPr/>
            </a:pPr>
            <a:endParaRPr lang="es-CL"/>
          </a:p>
        </p:txBody>
      </p:sp>
      <p:sp>
        <p:nvSpPr>
          <p:cNvPr id="6" name="Rectangle 13">
            <a:extLst>
              <a:ext uri="{FF2B5EF4-FFF2-40B4-BE49-F238E27FC236}">
                <a16:creationId xmlns:a16="http://schemas.microsoft.com/office/drawing/2014/main" id="{6909F2CA-AB39-48A6-9544-A7DFB179572B}"/>
              </a:ext>
            </a:extLst>
          </p:cNvPr>
          <p:cNvSpPr>
            <a:spLocks noGrp="1" noChangeArrowheads="1"/>
          </p:cNvSpPr>
          <p:nvPr>
            <p:ph type="ftr" sz="quarter" idx="11"/>
          </p:nvPr>
        </p:nvSpPr>
        <p:spPr>
          <a:ln/>
        </p:spPr>
        <p:txBody>
          <a:bodyPr/>
          <a:lstStyle>
            <a:lvl1pPr>
              <a:defRPr/>
            </a:lvl1pPr>
          </a:lstStyle>
          <a:p>
            <a:pPr>
              <a:defRPr/>
            </a:pPr>
            <a:endParaRPr lang="es-CL"/>
          </a:p>
        </p:txBody>
      </p:sp>
      <p:sp>
        <p:nvSpPr>
          <p:cNvPr id="7" name="Rectangle 14">
            <a:extLst>
              <a:ext uri="{FF2B5EF4-FFF2-40B4-BE49-F238E27FC236}">
                <a16:creationId xmlns:a16="http://schemas.microsoft.com/office/drawing/2014/main" id="{1264B5D2-78A2-41E4-B30A-00D343DD5731}"/>
              </a:ext>
            </a:extLst>
          </p:cNvPr>
          <p:cNvSpPr>
            <a:spLocks noGrp="1" noChangeArrowheads="1"/>
          </p:cNvSpPr>
          <p:nvPr>
            <p:ph type="sldNum" sz="quarter" idx="12"/>
          </p:nvPr>
        </p:nvSpPr>
        <p:spPr>
          <a:ln/>
        </p:spPr>
        <p:txBody>
          <a:bodyPr/>
          <a:lstStyle>
            <a:lvl1pPr>
              <a:defRPr/>
            </a:lvl1pPr>
          </a:lstStyle>
          <a:p>
            <a:pPr>
              <a:defRPr/>
            </a:pPr>
            <a:fld id="{8BC1355E-638D-4EAB-8293-BC7DAEC960E8}" type="slidenum">
              <a:rPr lang="es-CL" altLang="es-CL"/>
              <a:pPr>
                <a:defRPr/>
              </a:pPr>
              <a:t>‹Nº›</a:t>
            </a:fld>
            <a:endParaRPr lang="es-CL" altLang="es-CL"/>
          </a:p>
        </p:txBody>
      </p:sp>
    </p:spTree>
    <p:extLst>
      <p:ext uri="{BB962C8B-B14F-4D97-AF65-F5344CB8AC3E}">
        <p14:creationId xmlns:p14="http://schemas.microsoft.com/office/powerpoint/2010/main" val="1744787179"/>
      </p:ext>
    </p:extLst>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12">
            <a:extLst>
              <a:ext uri="{FF2B5EF4-FFF2-40B4-BE49-F238E27FC236}">
                <a16:creationId xmlns:a16="http://schemas.microsoft.com/office/drawing/2014/main" id="{497FE5C0-9D64-4523-BEB5-48F1268FC94A}"/>
              </a:ext>
            </a:extLst>
          </p:cNvPr>
          <p:cNvSpPr>
            <a:spLocks noGrp="1" noChangeArrowheads="1"/>
          </p:cNvSpPr>
          <p:nvPr>
            <p:ph type="dt" sz="half" idx="10"/>
          </p:nvPr>
        </p:nvSpPr>
        <p:spPr>
          <a:ln/>
        </p:spPr>
        <p:txBody>
          <a:bodyPr/>
          <a:lstStyle>
            <a:lvl1pPr>
              <a:defRPr/>
            </a:lvl1pPr>
          </a:lstStyle>
          <a:p>
            <a:pPr>
              <a:defRPr/>
            </a:pPr>
            <a:endParaRPr lang="es-CL"/>
          </a:p>
        </p:txBody>
      </p:sp>
      <p:sp>
        <p:nvSpPr>
          <p:cNvPr id="6" name="Rectangle 13">
            <a:extLst>
              <a:ext uri="{FF2B5EF4-FFF2-40B4-BE49-F238E27FC236}">
                <a16:creationId xmlns:a16="http://schemas.microsoft.com/office/drawing/2014/main" id="{E3500029-955B-4214-AF63-486D7E4482A5}"/>
              </a:ext>
            </a:extLst>
          </p:cNvPr>
          <p:cNvSpPr>
            <a:spLocks noGrp="1" noChangeArrowheads="1"/>
          </p:cNvSpPr>
          <p:nvPr>
            <p:ph type="ftr" sz="quarter" idx="11"/>
          </p:nvPr>
        </p:nvSpPr>
        <p:spPr>
          <a:ln/>
        </p:spPr>
        <p:txBody>
          <a:bodyPr/>
          <a:lstStyle>
            <a:lvl1pPr>
              <a:defRPr/>
            </a:lvl1pPr>
          </a:lstStyle>
          <a:p>
            <a:pPr>
              <a:defRPr/>
            </a:pPr>
            <a:endParaRPr lang="es-CL"/>
          </a:p>
        </p:txBody>
      </p:sp>
      <p:sp>
        <p:nvSpPr>
          <p:cNvPr id="7" name="Rectangle 14">
            <a:extLst>
              <a:ext uri="{FF2B5EF4-FFF2-40B4-BE49-F238E27FC236}">
                <a16:creationId xmlns:a16="http://schemas.microsoft.com/office/drawing/2014/main" id="{9AD18F70-FF5B-4079-BA82-99DB2BEAD407}"/>
              </a:ext>
            </a:extLst>
          </p:cNvPr>
          <p:cNvSpPr>
            <a:spLocks noGrp="1" noChangeArrowheads="1"/>
          </p:cNvSpPr>
          <p:nvPr>
            <p:ph type="sldNum" sz="quarter" idx="12"/>
          </p:nvPr>
        </p:nvSpPr>
        <p:spPr>
          <a:ln/>
        </p:spPr>
        <p:txBody>
          <a:bodyPr/>
          <a:lstStyle>
            <a:lvl1pPr>
              <a:defRPr/>
            </a:lvl1pPr>
          </a:lstStyle>
          <a:p>
            <a:pPr>
              <a:defRPr/>
            </a:pPr>
            <a:fld id="{16F20F63-09B2-4158-BC3E-F33CD5B09A59}" type="slidenum">
              <a:rPr lang="es-CL" altLang="es-CL"/>
              <a:pPr>
                <a:defRPr/>
              </a:pPr>
              <a:t>‹Nº›</a:t>
            </a:fld>
            <a:endParaRPr lang="es-CL" altLang="es-CL"/>
          </a:p>
        </p:txBody>
      </p:sp>
    </p:spTree>
    <p:extLst>
      <p:ext uri="{BB962C8B-B14F-4D97-AF65-F5344CB8AC3E}">
        <p14:creationId xmlns:p14="http://schemas.microsoft.com/office/powerpoint/2010/main" val="1357576135"/>
      </p:ext>
    </p:extLst>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589E3CA-201F-441E-B742-A0617B7A7A62}"/>
              </a:ext>
            </a:extLst>
          </p:cNvPr>
          <p:cNvGrpSpPr>
            <a:grpSpLocks/>
          </p:cNvGrpSpPr>
          <p:nvPr/>
        </p:nvGrpSpPr>
        <p:grpSpPr bwMode="auto">
          <a:xfrm>
            <a:off x="0" y="3902075"/>
            <a:ext cx="3400425" cy="2949575"/>
            <a:chOff x="0" y="2458"/>
            <a:chExt cx="2142" cy="1858"/>
          </a:xfrm>
        </p:grpSpPr>
        <p:sp>
          <p:nvSpPr>
            <p:cNvPr id="4099" name="Freeform 3">
              <a:extLst>
                <a:ext uri="{FF2B5EF4-FFF2-40B4-BE49-F238E27FC236}">
                  <a16:creationId xmlns:a16="http://schemas.microsoft.com/office/drawing/2014/main" id="{6899E439-339A-4754-B37C-1AFA21BE77DB}"/>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4100" name="Freeform 4">
              <a:extLst>
                <a:ext uri="{FF2B5EF4-FFF2-40B4-BE49-F238E27FC236}">
                  <a16:creationId xmlns:a16="http://schemas.microsoft.com/office/drawing/2014/main" id="{F0235E6D-8064-4A4F-8A78-7046D998CD8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eaLnBrk="1" hangingPunct="1">
                <a:defRPr/>
              </a:pPr>
              <a:endParaRPr lang="es-CL">
                <a:latin typeface="Arial" charset="0"/>
              </a:endParaRPr>
            </a:p>
          </p:txBody>
        </p:sp>
        <p:sp>
          <p:nvSpPr>
            <p:cNvPr id="4101" name="Freeform 5">
              <a:extLst>
                <a:ext uri="{FF2B5EF4-FFF2-40B4-BE49-F238E27FC236}">
                  <a16:creationId xmlns:a16="http://schemas.microsoft.com/office/drawing/2014/main" id="{36681B47-8FF3-4B7A-B6F6-26A7EB14FC1E}"/>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4102" name="Freeform 6">
              <a:extLst>
                <a:ext uri="{FF2B5EF4-FFF2-40B4-BE49-F238E27FC236}">
                  <a16:creationId xmlns:a16="http://schemas.microsoft.com/office/drawing/2014/main" id="{EDDA512F-E5A1-4CAF-9CEA-544997E41FC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eaLnBrk="1" hangingPunct="1">
                <a:defRPr/>
              </a:pPr>
              <a:endParaRPr lang="es-CL">
                <a:latin typeface="Arial" charset="0"/>
              </a:endParaRPr>
            </a:p>
          </p:txBody>
        </p:sp>
        <p:sp>
          <p:nvSpPr>
            <p:cNvPr id="1036" name="Oval 7">
              <a:extLst>
                <a:ext uri="{FF2B5EF4-FFF2-40B4-BE49-F238E27FC236}">
                  <a16:creationId xmlns:a16="http://schemas.microsoft.com/office/drawing/2014/main" id="{5CCFB24B-540E-418D-9AE7-7FA9934066C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sp>
          <p:nvSpPr>
            <p:cNvPr id="1037" name="Oval 8">
              <a:extLst>
                <a:ext uri="{FF2B5EF4-FFF2-40B4-BE49-F238E27FC236}">
                  <a16:creationId xmlns:a16="http://schemas.microsoft.com/office/drawing/2014/main" id="{004804A9-6CC8-40C7-96C6-6C1B20CD144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sp>
          <p:nvSpPr>
            <p:cNvPr id="1038" name="Oval 9">
              <a:extLst>
                <a:ext uri="{FF2B5EF4-FFF2-40B4-BE49-F238E27FC236}">
                  <a16:creationId xmlns:a16="http://schemas.microsoft.com/office/drawing/2014/main" id="{68594840-8012-432D-B6DE-81B5A6652E8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altLang="es-CL"/>
            </a:p>
          </p:txBody>
        </p:sp>
      </p:grpSp>
      <p:sp>
        <p:nvSpPr>
          <p:cNvPr id="4106" name="Rectangle 10">
            <a:extLst>
              <a:ext uri="{FF2B5EF4-FFF2-40B4-BE49-F238E27FC236}">
                <a16:creationId xmlns:a16="http://schemas.microsoft.com/office/drawing/2014/main" id="{668FED58-E627-4C97-BB01-DABA3951EF3D}"/>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s-CL"/>
              <a:t>Haga clic para cambiar el estilo de título	</a:t>
            </a:r>
          </a:p>
        </p:txBody>
      </p:sp>
      <p:sp>
        <p:nvSpPr>
          <p:cNvPr id="4107" name="Rectangle 11">
            <a:extLst>
              <a:ext uri="{FF2B5EF4-FFF2-40B4-BE49-F238E27FC236}">
                <a16:creationId xmlns:a16="http://schemas.microsoft.com/office/drawing/2014/main" id="{F2C4CFFA-9309-4F1D-9BE7-AD7F42F47B7C}"/>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CL"/>
              <a:t>Haga clic para modificar el estilo de texto del patrón</a:t>
            </a:r>
          </a:p>
          <a:p>
            <a:pPr lvl="1"/>
            <a:r>
              <a:rPr lang="es-CL"/>
              <a:t>Segundo nivel</a:t>
            </a:r>
          </a:p>
          <a:p>
            <a:pPr lvl="2"/>
            <a:r>
              <a:rPr lang="es-CL"/>
              <a:t>Tercer nivel</a:t>
            </a:r>
          </a:p>
          <a:p>
            <a:pPr lvl="3"/>
            <a:r>
              <a:rPr lang="es-CL"/>
              <a:t>Cuarto nivel</a:t>
            </a:r>
          </a:p>
          <a:p>
            <a:pPr lvl="4"/>
            <a:r>
              <a:rPr lang="es-CL"/>
              <a:t>Quinto nivel</a:t>
            </a:r>
          </a:p>
        </p:txBody>
      </p:sp>
      <p:sp>
        <p:nvSpPr>
          <p:cNvPr id="4108" name="Rectangle 12">
            <a:extLst>
              <a:ext uri="{FF2B5EF4-FFF2-40B4-BE49-F238E27FC236}">
                <a16:creationId xmlns:a16="http://schemas.microsoft.com/office/drawing/2014/main" id="{73E981DF-D6CC-4595-A67E-62B4D7FC6141}"/>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a:defRPr/>
            </a:pPr>
            <a:endParaRPr lang="es-CL"/>
          </a:p>
        </p:txBody>
      </p:sp>
      <p:sp>
        <p:nvSpPr>
          <p:cNvPr id="4109" name="Rectangle 13">
            <a:extLst>
              <a:ext uri="{FF2B5EF4-FFF2-40B4-BE49-F238E27FC236}">
                <a16:creationId xmlns:a16="http://schemas.microsoft.com/office/drawing/2014/main" id="{1B4A2ECE-96BA-4C5B-A00D-AB63E395B90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a:defRPr/>
            </a:pPr>
            <a:endParaRPr lang="es-CL"/>
          </a:p>
        </p:txBody>
      </p:sp>
      <p:sp>
        <p:nvSpPr>
          <p:cNvPr id="4110" name="Rectangle 14">
            <a:extLst>
              <a:ext uri="{FF2B5EF4-FFF2-40B4-BE49-F238E27FC236}">
                <a16:creationId xmlns:a16="http://schemas.microsoft.com/office/drawing/2014/main" id="{FD2A55B4-4E9E-47A4-84D1-3F0B179A0744}"/>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1100A33D-95FF-4DAD-8DBC-A76F5803671F}" type="slidenum">
              <a:rPr lang="es-CL" altLang="es-CL"/>
              <a:pPr>
                <a:defRPr/>
              </a:pPr>
              <a:t>‹Nº›</a:t>
            </a:fld>
            <a:endParaRPr lang="es-CL" altLang="es-CL"/>
          </a:p>
        </p:txBody>
      </p:sp>
    </p:spTree>
  </p:cSld>
  <p:clrMap bg1="dk2" tx1="lt1" bg2="dk1" tx2="lt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blinds dir="ver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4a"/><Relationship Id="rId7" Type="http://schemas.openxmlformats.org/officeDocument/2006/relationships/image" Target="../media/image1.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wmf"/></Relationships>
</file>

<file path=ppt/slides/_rels/slide19.xml.rels><?xml version="1.0" encoding="UTF-8" standalone="yes"?>
<Relationships xmlns="http://schemas.openxmlformats.org/package/2006/relationships"><Relationship Id="rId8" Type="http://schemas.microsoft.com/office/2011/relationships/inkAction" Target="../ink/inkAction1.xml"/><Relationship Id="rId3" Type="http://schemas.openxmlformats.org/officeDocument/2006/relationships/slideLayout" Target="../slideLayouts/slideLayout2.xml"/><Relationship Id="rId7" Type="http://schemas.openxmlformats.org/officeDocument/2006/relationships/image" Target="../media/image13.w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wmf"/><Relationship Id="rId5" Type="http://schemas.openxmlformats.org/officeDocument/2006/relationships/image" Target="../media/image11.wmf"/><Relationship Id="rId10" Type="http://schemas.openxmlformats.org/officeDocument/2006/relationships/image" Target="../media/image2.png"/><Relationship Id="rId4" Type="http://schemas.openxmlformats.org/officeDocument/2006/relationships/image" Target="../media/image10.wmf"/><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png"/><Relationship Id="rId5" Type="http://schemas.microsoft.com/office/2011/relationships/inkAction" Target="../ink/inkAction2.xml"/><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microsoft.com/office/2011/relationships/inkAction" Target="../ink/inkAction3.xml"/><Relationship Id="rId4" Type="http://schemas.openxmlformats.org/officeDocument/2006/relationships/image" Target="../media/image15.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jpeg"/><Relationship Id="rId11" Type="http://schemas.openxmlformats.org/officeDocument/2006/relationships/image" Target="../media/image2.png"/><Relationship Id="rId5" Type="http://schemas.openxmlformats.org/officeDocument/2006/relationships/hyperlink" Target="http://images.google.cl/imgres?imgurl=http://www.acanomas.com/images/noticias/ajugar.jpg&amp;imgrefurl=http://www.acanomas.com/NoticiaMuestra.php%3FId%3D18&amp;h=365&amp;w=328&amp;sz=32&amp;hl=es&amp;start=23&amp;tbnid=AdO3d_IHkqDVAM:&amp;tbnh=121&amp;tbnw=109&amp;prev=/images%3Fq%3Daire%2Blibre%2Bni%25C3%25B1os%26start%3D20%26gbv%3D2%26ndsp%3D20%26svnum%3D10%26hl%3Des%26sa%3DN" TargetMode="External"/><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7.png"/><Relationship Id="rId5" Type="http://schemas.microsoft.com/office/2011/relationships/inkAction" Target="../ink/inkAction4.xml"/><Relationship Id="rId4" Type="http://schemas.openxmlformats.org/officeDocument/2006/relationships/image" Target="../media/image2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9.png"/><Relationship Id="rId5" Type="http://schemas.microsoft.com/office/2011/relationships/inkAction" Target="../ink/inkAction5.xml"/><Relationship Id="rId4" Type="http://schemas.openxmlformats.org/officeDocument/2006/relationships/image" Target="../media/image25.wmf"/></Relationships>
</file>

<file path=ppt/slides/_rels/slide31.xml.rels><?xml version="1.0" encoding="UTF-8" standalone="yes"?>
<Relationships xmlns="http://schemas.openxmlformats.org/package/2006/relationships"><Relationship Id="rId8" Type="http://schemas.microsoft.com/office/2011/relationships/inkAction" Target="../ink/inkAction6.xml"/><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png"/><Relationship Id="rId4" Type="http://schemas.openxmlformats.org/officeDocument/2006/relationships/image" Target="../media/image26.jpe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16DC231-7259-4235-8BC8-CD1F2B214E0E}"/>
              </a:ext>
            </a:extLst>
          </p:cNvPr>
          <p:cNvSpPr>
            <a:spLocks noGrp="1" noChangeArrowheads="1"/>
          </p:cNvSpPr>
          <p:nvPr>
            <p:ph type="ctrTitle"/>
          </p:nvPr>
        </p:nvSpPr>
        <p:spPr>
          <a:xfrm>
            <a:off x="827088" y="590550"/>
            <a:ext cx="7772400" cy="2333625"/>
          </a:xfrm>
        </p:spPr>
        <p:txBody>
          <a:bodyPr/>
          <a:lstStyle/>
          <a:p>
            <a:pPr eaLnBrk="1" hangingPunct="1">
              <a:defRPr/>
            </a:pPr>
            <a:r>
              <a:rPr lang="es-CL" dirty="0"/>
              <a:t>CRECIMIENTO y DESARROLLO</a:t>
            </a:r>
          </a:p>
        </p:txBody>
      </p:sp>
      <p:sp>
        <p:nvSpPr>
          <p:cNvPr id="2051" name="Rectangle 3">
            <a:extLst>
              <a:ext uri="{FF2B5EF4-FFF2-40B4-BE49-F238E27FC236}">
                <a16:creationId xmlns:a16="http://schemas.microsoft.com/office/drawing/2014/main" id="{5158F26C-0872-45E6-A94E-7AA3336B0A35}"/>
              </a:ext>
            </a:extLst>
          </p:cNvPr>
          <p:cNvSpPr>
            <a:spLocks noGrp="1" noChangeArrowheads="1"/>
          </p:cNvSpPr>
          <p:nvPr>
            <p:ph type="subTitle" idx="1"/>
          </p:nvPr>
        </p:nvSpPr>
        <p:spPr>
          <a:xfrm>
            <a:off x="1008063" y="3213100"/>
            <a:ext cx="7127875" cy="1008063"/>
          </a:xfrm>
        </p:spPr>
        <p:txBody>
          <a:bodyPr/>
          <a:lstStyle/>
          <a:p>
            <a:pPr eaLnBrk="1" hangingPunct="1">
              <a:lnSpc>
                <a:spcPct val="90000"/>
              </a:lnSpc>
              <a:defRPr/>
            </a:pPr>
            <a:r>
              <a:rPr lang="es-CL" dirty="0"/>
              <a:t>Niños y niñas</a:t>
            </a:r>
          </a:p>
          <a:p>
            <a:pPr eaLnBrk="1" hangingPunct="1">
              <a:lnSpc>
                <a:spcPct val="90000"/>
              </a:lnSpc>
              <a:defRPr/>
            </a:pPr>
            <a:r>
              <a:rPr lang="es-CL" dirty="0"/>
              <a:t>Hasta los 10 años</a:t>
            </a:r>
          </a:p>
        </p:txBody>
      </p:sp>
      <p:sp>
        <p:nvSpPr>
          <p:cNvPr id="2053" name="Rectangle 5">
            <a:extLst>
              <a:ext uri="{FF2B5EF4-FFF2-40B4-BE49-F238E27FC236}">
                <a16:creationId xmlns:a16="http://schemas.microsoft.com/office/drawing/2014/main" id="{BEF2824C-F012-481F-A08A-C0D6E4C50B8F}"/>
              </a:ext>
            </a:extLst>
          </p:cNvPr>
          <p:cNvSpPr>
            <a:spLocks noChangeArrowheads="1"/>
          </p:cNvSpPr>
          <p:nvPr/>
        </p:nvSpPr>
        <p:spPr bwMode="auto">
          <a:xfrm>
            <a:off x="4859338" y="5445125"/>
            <a:ext cx="4105275" cy="1327150"/>
          </a:xfrm>
          <a:prstGeom prst="rect">
            <a:avLst/>
          </a:prstGeom>
          <a:noFill/>
          <a:ln>
            <a:noFill/>
          </a:ln>
          <a:effectLst/>
        </p:spPr>
        <p:txBody>
          <a:bodyPr/>
          <a:lstStyle/>
          <a:p>
            <a:pPr algn="ctr" eaLnBrk="1" hangingPunct="1">
              <a:lnSpc>
                <a:spcPct val="90000"/>
              </a:lnSpc>
              <a:spcBef>
                <a:spcPct val="20000"/>
              </a:spcBef>
              <a:buClr>
                <a:schemeClr val="hlink"/>
              </a:buClr>
              <a:buSzPct val="75000"/>
              <a:buFont typeface="Wingdings" pitchFamily="2" charset="2"/>
              <a:buNone/>
              <a:defRPr/>
            </a:pPr>
            <a:r>
              <a:rPr lang="es-CL" sz="2000" dirty="0">
                <a:effectLst>
                  <a:outerShdw blurRad="38100" dist="38100" dir="2700000" algn="tl">
                    <a:srgbClr val="010199"/>
                  </a:outerShdw>
                </a:effectLst>
                <a:latin typeface="Arial" charset="0"/>
              </a:rPr>
              <a:t>Dr. Jaime Valderas J.</a:t>
            </a:r>
          </a:p>
          <a:p>
            <a:pPr algn="ctr" eaLnBrk="1" hangingPunct="1">
              <a:lnSpc>
                <a:spcPct val="90000"/>
              </a:lnSpc>
              <a:spcBef>
                <a:spcPct val="20000"/>
              </a:spcBef>
              <a:buClr>
                <a:schemeClr val="hlink"/>
              </a:buClr>
              <a:buSzPct val="75000"/>
              <a:buFont typeface="Wingdings" pitchFamily="2" charset="2"/>
              <a:buNone/>
              <a:defRPr/>
            </a:pPr>
            <a:r>
              <a:rPr lang="es-CL" sz="2000" dirty="0">
                <a:effectLst>
                  <a:outerShdw blurRad="38100" dist="38100" dir="2700000" algn="tl">
                    <a:srgbClr val="010199"/>
                  </a:outerShdw>
                </a:effectLst>
                <a:latin typeface="Arial" charset="0"/>
              </a:rPr>
              <a:t>Pediatra</a:t>
            </a:r>
          </a:p>
          <a:p>
            <a:pPr algn="ctr" eaLnBrk="1" hangingPunct="1">
              <a:lnSpc>
                <a:spcPct val="90000"/>
              </a:lnSpc>
              <a:spcBef>
                <a:spcPct val="20000"/>
              </a:spcBef>
              <a:buClr>
                <a:schemeClr val="hlink"/>
              </a:buClr>
              <a:buSzPct val="75000"/>
              <a:buFont typeface="Wingdings" pitchFamily="2" charset="2"/>
              <a:buNone/>
              <a:defRPr/>
            </a:pPr>
            <a:r>
              <a:rPr lang="es-CL" sz="2000" dirty="0">
                <a:effectLst>
                  <a:outerShdw blurRad="38100" dist="38100" dir="2700000" algn="tl">
                    <a:srgbClr val="010199"/>
                  </a:outerShdw>
                </a:effectLst>
                <a:latin typeface="Arial" charset="0"/>
              </a:rPr>
              <a:t>Prof. Asistente U. de Ch.</a:t>
            </a:r>
          </a:p>
        </p:txBody>
      </p:sp>
      <p:graphicFrame>
        <p:nvGraphicFramePr>
          <p:cNvPr id="4101" name="Object 6">
            <a:extLst>
              <a:ext uri="{FF2B5EF4-FFF2-40B4-BE49-F238E27FC236}">
                <a16:creationId xmlns:a16="http://schemas.microsoft.com/office/drawing/2014/main" id="{5D360B7E-F42B-4542-B5FC-2D1334C41051}"/>
              </a:ext>
            </a:extLst>
          </p:cNvPr>
          <p:cNvGraphicFramePr>
            <a:graphicFrameLocks noChangeAspect="1"/>
          </p:cNvGraphicFramePr>
          <p:nvPr/>
        </p:nvGraphicFramePr>
        <p:xfrm>
          <a:off x="685800" y="457200"/>
          <a:ext cx="752475" cy="1352550"/>
        </p:xfrm>
        <a:graphic>
          <a:graphicData uri="http://schemas.openxmlformats.org/presentationml/2006/ole">
            <mc:AlternateContent xmlns:mc="http://schemas.openxmlformats.org/markup-compatibility/2006">
              <mc:Choice xmlns:v="urn:schemas-microsoft-com:vml" Requires="v">
                <p:oleObj spid="_x0000_s4111" name="Imagen" r:id="rId6" imgW="466344" imgH="838200" progId="Word.Picture.8">
                  <p:embed/>
                </p:oleObj>
              </mc:Choice>
              <mc:Fallback>
                <p:oleObj name="Imagen" r:id="rId6" imgW="466344" imgH="838200" progId="Word.Picture.8">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57200"/>
                        <a:ext cx="752475"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F161E200-813F-48D0-9A20-8DC26833781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cSld>
  <p:clrMapOvr>
    <a:masterClrMapping/>
  </p:clrMapOvr>
  <p:transition advTm="1800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anim calcmode="lin" valueType="num">
                                      <p:cBhvr additive="base">
                                        <p:cTn id="11"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51">
                                            <p:txEl>
                                              <p:pRg st="1" end="1"/>
                                            </p:txEl>
                                          </p:spTgt>
                                        </p:tgtEl>
                                        <p:attrNameLst>
                                          <p:attrName>style.visibility</p:attrName>
                                        </p:attrNameLst>
                                      </p:cBhvr>
                                      <p:to>
                                        <p:strVal val="visible"/>
                                      </p:to>
                                    </p:set>
                                    <p:anim calcmode="lin" valueType="num">
                                      <p:cBhvr additive="base">
                                        <p:cTn id="17"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aime Valderas J\Desktop\Crecimiento y Desarrollo\Lactancia_recien_nacido[1].jpg">
            <a:extLst>
              <a:ext uri="{FF2B5EF4-FFF2-40B4-BE49-F238E27FC236}">
                <a16:creationId xmlns:a16="http://schemas.microsoft.com/office/drawing/2014/main" id="{83E53188-5595-4BF0-94BD-EDE2D5FA3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862013"/>
            <a:ext cx="8180388"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469AD42-250C-42ED-946A-77014C830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9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90B6A92-E442-46FC-972E-F1CB2B44892E}"/>
              </a:ext>
            </a:extLst>
          </p:cNvPr>
          <p:cNvSpPr>
            <a:spLocks noGrp="1"/>
          </p:cNvSpPr>
          <p:nvPr>
            <p:ph type="title"/>
          </p:nvPr>
        </p:nvSpPr>
        <p:spPr/>
        <p:txBody>
          <a:bodyPr/>
          <a:lstStyle/>
          <a:p>
            <a:pPr>
              <a:defRPr/>
            </a:pPr>
            <a:r>
              <a:rPr lang="es-CL" dirty="0"/>
              <a:t>Leche Materna v/s Leche de vaca</a:t>
            </a:r>
          </a:p>
        </p:txBody>
      </p:sp>
      <p:pic>
        <p:nvPicPr>
          <p:cNvPr id="14339" name="Picture 2">
            <a:extLst>
              <a:ext uri="{FF2B5EF4-FFF2-40B4-BE49-F238E27FC236}">
                <a16:creationId xmlns:a16="http://schemas.microsoft.com/office/drawing/2014/main" id="{DF6B142E-67DE-4EDB-9167-0CD7A48E1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525588"/>
            <a:ext cx="6624637"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3F82CF64-E914-4841-95BE-6EEAC32A3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494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3DB229E-9F31-42A0-9207-F0046EBCF4C7}"/>
              </a:ext>
            </a:extLst>
          </p:cNvPr>
          <p:cNvSpPr>
            <a:spLocks noGrp="1" noChangeArrowheads="1"/>
          </p:cNvSpPr>
          <p:nvPr>
            <p:ph type="title"/>
          </p:nvPr>
        </p:nvSpPr>
        <p:spPr>
          <a:xfrm>
            <a:off x="457200" y="76200"/>
            <a:ext cx="8229600" cy="1139825"/>
          </a:xfrm>
        </p:spPr>
        <p:txBody>
          <a:bodyPr/>
          <a:lstStyle/>
          <a:p>
            <a:pPr eaLnBrk="1" hangingPunct="1">
              <a:defRPr/>
            </a:pPr>
            <a:r>
              <a:rPr lang="es-ES" dirty="0"/>
              <a:t>A los 2 años.....</a:t>
            </a:r>
            <a:endParaRPr lang="en-US" dirty="0"/>
          </a:p>
        </p:txBody>
      </p:sp>
      <p:sp>
        <p:nvSpPr>
          <p:cNvPr id="53251" name="Rectangle 3">
            <a:extLst>
              <a:ext uri="{FF2B5EF4-FFF2-40B4-BE49-F238E27FC236}">
                <a16:creationId xmlns:a16="http://schemas.microsoft.com/office/drawing/2014/main" id="{C1021E53-21EE-4A4C-A2A0-D96B46DABFF5}"/>
              </a:ext>
            </a:extLst>
          </p:cNvPr>
          <p:cNvSpPr>
            <a:spLocks noGrp="1" noChangeArrowheads="1"/>
          </p:cNvSpPr>
          <p:nvPr>
            <p:ph type="body" idx="1"/>
          </p:nvPr>
        </p:nvSpPr>
        <p:spPr>
          <a:xfrm>
            <a:off x="457200" y="1143000"/>
            <a:ext cx="8229600" cy="5334000"/>
          </a:xfrm>
        </p:spPr>
        <p:txBody>
          <a:bodyPr/>
          <a:lstStyle/>
          <a:p>
            <a:pPr eaLnBrk="1" hangingPunct="1">
              <a:lnSpc>
                <a:spcPct val="90000"/>
              </a:lnSpc>
              <a:defRPr/>
            </a:pPr>
            <a:r>
              <a:rPr lang="es-ES" sz="2800"/>
              <a:t>Fuerte desarrollo de la independencia</a:t>
            </a:r>
          </a:p>
          <a:p>
            <a:pPr eaLnBrk="1" hangingPunct="1">
              <a:lnSpc>
                <a:spcPct val="90000"/>
              </a:lnSpc>
              <a:defRPr/>
            </a:pPr>
            <a:r>
              <a:rPr lang="es-ES" sz="2800"/>
              <a:t>Desarrollo importante del lenguaje</a:t>
            </a:r>
          </a:p>
          <a:p>
            <a:pPr eaLnBrk="1" hangingPunct="1">
              <a:lnSpc>
                <a:spcPct val="90000"/>
              </a:lnSpc>
              <a:defRPr/>
            </a:pPr>
            <a:r>
              <a:rPr lang="es-ES" sz="2800"/>
              <a:t>Etapa del Pensamiento Concreto</a:t>
            </a:r>
          </a:p>
          <a:p>
            <a:pPr eaLnBrk="1" hangingPunct="1">
              <a:lnSpc>
                <a:spcPct val="90000"/>
              </a:lnSpc>
              <a:defRPr/>
            </a:pPr>
            <a:r>
              <a:rPr lang="es-ES" sz="2800"/>
              <a:t>Aprende paulatinamente normas de comportamiento.</a:t>
            </a:r>
          </a:p>
          <a:p>
            <a:pPr eaLnBrk="1" hangingPunct="1">
              <a:lnSpc>
                <a:spcPct val="90000"/>
              </a:lnSpc>
              <a:defRPr/>
            </a:pPr>
            <a:r>
              <a:rPr lang="es-ES" sz="2800"/>
              <a:t>Corre con facilidad</a:t>
            </a:r>
          </a:p>
          <a:p>
            <a:pPr eaLnBrk="1" hangingPunct="1">
              <a:lnSpc>
                <a:spcPct val="90000"/>
              </a:lnSpc>
              <a:defRPr/>
            </a:pPr>
            <a:r>
              <a:rPr lang="es-ES" sz="2800"/>
              <a:t>Sube y baja escaleras</a:t>
            </a:r>
          </a:p>
          <a:p>
            <a:pPr eaLnBrk="1" hangingPunct="1">
              <a:lnSpc>
                <a:spcPct val="90000"/>
              </a:lnSpc>
              <a:defRPr/>
            </a:pPr>
            <a:r>
              <a:rPr lang="es-ES" sz="2800"/>
              <a:t>Es capaz de saltar con uno y dos pies.</a:t>
            </a:r>
          </a:p>
          <a:p>
            <a:pPr eaLnBrk="1" hangingPunct="1">
              <a:lnSpc>
                <a:spcPct val="90000"/>
              </a:lnSpc>
              <a:defRPr/>
            </a:pPr>
            <a:r>
              <a:rPr lang="es-ES" sz="2800"/>
              <a:t>Coopera en actividades rutinarias: vestirse, desvestirse, rutina de higiene</a:t>
            </a:r>
          </a:p>
          <a:p>
            <a:pPr eaLnBrk="1" hangingPunct="1">
              <a:lnSpc>
                <a:spcPct val="90000"/>
              </a:lnSpc>
              <a:defRPr/>
            </a:pPr>
            <a:r>
              <a:rPr lang="es-ES" sz="2800"/>
              <a:t>Siente curiosidad por el mundo que lo rodea</a:t>
            </a:r>
            <a:endParaRPr lang="en-US" sz="2800"/>
          </a:p>
        </p:txBody>
      </p:sp>
      <p:pic>
        <p:nvPicPr>
          <p:cNvPr id="2" name="Audio 1">
            <a:hlinkClick r:id="" action="ppaction://media"/>
            <a:extLst>
              <a:ext uri="{FF2B5EF4-FFF2-40B4-BE49-F238E27FC236}">
                <a16:creationId xmlns:a16="http://schemas.microsoft.com/office/drawing/2014/main" id="{922EE51E-6283-4FB1-9BB2-D88718C1A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7493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39C528C-CEB2-41F8-A536-A5B1C95F9458}"/>
              </a:ext>
            </a:extLst>
          </p:cNvPr>
          <p:cNvSpPr>
            <a:spLocks noGrp="1" noChangeArrowheads="1"/>
          </p:cNvSpPr>
          <p:nvPr>
            <p:ph type="title"/>
          </p:nvPr>
        </p:nvSpPr>
        <p:spPr/>
        <p:txBody>
          <a:bodyPr/>
          <a:lstStyle/>
          <a:p>
            <a:pPr eaLnBrk="1" hangingPunct="1">
              <a:defRPr/>
            </a:pPr>
            <a:r>
              <a:rPr lang="es-ES" dirty="0"/>
              <a:t>Tareas del </a:t>
            </a:r>
            <a:r>
              <a:rPr lang="es-ES" dirty="0" err="1"/>
              <a:t>Preescolar</a:t>
            </a:r>
            <a:endParaRPr lang="en-US" dirty="0"/>
          </a:p>
        </p:txBody>
      </p:sp>
      <p:sp>
        <p:nvSpPr>
          <p:cNvPr id="56323" name="Rectangle 3">
            <a:extLst>
              <a:ext uri="{FF2B5EF4-FFF2-40B4-BE49-F238E27FC236}">
                <a16:creationId xmlns:a16="http://schemas.microsoft.com/office/drawing/2014/main" id="{F3887B55-C925-4DB3-9312-1CD609CC8114}"/>
              </a:ext>
            </a:extLst>
          </p:cNvPr>
          <p:cNvSpPr>
            <a:spLocks noGrp="1" noChangeArrowheads="1"/>
          </p:cNvSpPr>
          <p:nvPr>
            <p:ph type="body" idx="1"/>
          </p:nvPr>
        </p:nvSpPr>
        <p:spPr>
          <a:xfrm>
            <a:off x="457200" y="2362200"/>
            <a:ext cx="8229600" cy="2971800"/>
          </a:xfrm>
        </p:spPr>
        <p:txBody>
          <a:bodyPr/>
          <a:lstStyle/>
          <a:p>
            <a:pPr eaLnBrk="1" hangingPunct="1">
              <a:defRPr/>
            </a:pPr>
            <a:r>
              <a:rPr lang="es-ES"/>
              <a:t>Dominio de habilidades neuromusculares</a:t>
            </a:r>
          </a:p>
          <a:p>
            <a:pPr eaLnBrk="1" hangingPunct="1">
              <a:defRPr/>
            </a:pPr>
            <a:r>
              <a:rPr lang="es-ES"/>
              <a:t>Inicio y fortalecimiento de la socialización</a:t>
            </a:r>
          </a:p>
          <a:p>
            <a:pPr eaLnBrk="1" hangingPunct="1">
              <a:defRPr/>
            </a:pPr>
            <a:r>
              <a:rPr lang="es-ES"/>
              <a:t>Logro de la autonomía</a:t>
            </a:r>
          </a:p>
          <a:p>
            <a:pPr eaLnBrk="1" hangingPunct="1">
              <a:defRPr/>
            </a:pPr>
            <a:r>
              <a:rPr lang="es-ES"/>
              <a:t>Inicio de la tipificación sexual</a:t>
            </a:r>
          </a:p>
          <a:p>
            <a:pPr eaLnBrk="1" hangingPunct="1">
              <a:defRPr/>
            </a:pPr>
            <a:r>
              <a:rPr lang="es-ES"/>
              <a:t>Desarrollo de la Iniciativa</a:t>
            </a:r>
            <a:endParaRPr lang="en-US"/>
          </a:p>
        </p:txBody>
      </p:sp>
      <p:pic>
        <p:nvPicPr>
          <p:cNvPr id="2" name="Audio 1">
            <a:hlinkClick r:id="" action="ppaction://media"/>
            <a:extLst>
              <a:ext uri="{FF2B5EF4-FFF2-40B4-BE49-F238E27FC236}">
                <a16:creationId xmlns:a16="http://schemas.microsoft.com/office/drawing/2014/main" id="{3D6AA416-8D4F-4F0A-9CA3-5A34ACF491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2584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2C3C8AF-4432-4A0A-86CF-D0E642B9BA81}"/>
              </a:ext>
            </a:extLst>
          </p:cNvPr>
          <p:cNvSpPr>
            <a:spLocks noGrp="1" noChangeArrowheads="1"/>
          </p:cNvSpPr>
          <p:nvPr>
            <p:ph type="title"/>
          </p:nvPr>
        </p:nvSpPr>
        <p:spPr/>
        <p:txBody>
          <a:bodyPr/>
          <a:lstStyle/>
          <a:p>
            <a:pPr eaLnBrk="1" hangingPunct="1">
              <a:defRPr/>
            </a:pPr>
            <a:r>
              <a:rPr lang="es-ES" dirty="0" err="1"/>
              <a:t>Preescolar</a:t>
            </a:r>
            <a:r>
              <a:rPr lang="es-ES" dirty="0"/>
              <a:t> – Desarrollo Motor</a:t>
            </a:r>
            <a:endParaRPr lang="en-US" dirty="0"/>
          </a:p>
        </p:txBody>
      </p:sp>
      <p:sp>
        <p:nvSpPr>
          <p:cNvPr id="57347" name="Rectangle 3">
            <a:extLst>
              <a:ext uri="{FF2B5EF4-FFF2-40B4-BE49-F238E27FC236}">
                <a16:creationId xmlns:a16="http://schemas.microsoft.com/office/drawing/2014/main" id="{0AC2DBE4-7E0B-47AB-816B-D7B61A95CEF1}"/>
              </a:ext>
            </a:extLst>
          </p:cNvPr>
          <p:cNvSpPr>
            <a:spLocks noGrp="1" noChangeArrowheads="1"/>
          </p:cNvSpPr>
          <p:nvPr>
            <p:ph type="body" idx="1"/>
          </p:nvPr>
        </p:nvSpPr>
        <p:spPr>
          <a:xfrm>
            <a:off x="685800" y="1828800"/>
            <a:ext cx="8229600" cy="4530725"/>
          </a:xfrm>
        </p:spPr>
        <p:txBody>
          <a:bodyPr/>
          <a:lstStyle/>
          <a:p>
            <a:pPr eaLnBrk="1" hangingPunct="1">
              <a:defRPr/>
            </a:pPr>
            <a:r>
              <a:rPr lang="es-ES"/>
              <a:t>Desarrollo importante de coordinación motora y visomotora:</a:t>
            </a:r>
          </a:p>
          <a:p>
            <a:pPr lvl="1" eaLnBrk="1" hangingPunct="1">
              <a:defRPr/>
            </a:pPr>
            <a:r>
              <a:rPr lang="es-ES"/>
              <a:t>Camina en punta de pies</a:t>
            </a:r>
          </a:p>
          <a:p>
            <a:pPr lvl="1" eaLnBrk="1" hangingPunct="1">
              <a:defRPr/>
            </a:pPr>
            <a:r>
              <a:rPr lang="es-ES"/>
              <a:t>Come sin ayuda</a:t>
            </a:r>
          </a:p>
          <a:p>
            <a:pPr lvl="1" eaLnBrk="1" hangingPunct="1">
              <a:defRPr/>
            </a:pPr>
            <a:r>
              <a:rPr lang="es-ES"/>
              <a:t>Abrocha y desabrocha botones</a:t>
            </a:r>
          </a:p>
          <a:p>
            <a:pPr lvl="1" eaLnBrk="1" hangingPunct="1">
              <a:defRPr/>
            </a:pPr>
            <a:r>
              <a:rPr lang="es-ES"/>
              <a:t>Lanza objetos sin perder equilibrio</a:t>
            </a:r>
          </a:p>
          <a:p>
            <a:pPr lvl="1" eaLnBrk="1" hangingPunct="1">
              <a:defRPr/>
            </a:pPr>
            <a:r>
              <a:rPr lang="es-ES"/>
              <a:t>Copia figuras geométricas simples.</a:t>
            </a:r>
          </a:p>
          <a:p>
            <a:pPr lvl="1" eaLnBrk="1" hangingPunct="1">
              <a:defRPr/>
            </a:pPr>
            <a:r>
              <a:rPr lang="es-ES"/>
              <a:t>Logra hacer torres con cubos.</a:t>
            </a:r>
            <a:endParaRPr lang="en-US"/>
          </a:p>
        </p:txBody>
      </p:sp>
      <p:pic>
        <p:nvPicPr>
          <p:cNvPr id="2" name="Audio 1">
            <a:hlinkClick r:id="" action="ppaction://media"/>
            <a:extLst>
              <a:ext uri="{FF2B5EF4-FFF2-40B4-BE49-F238E27FC236}">
                <a16:creationId xmlns:a16="http://schemas.microsoft.com/office/drawing/2014/main" id="{6A8875CA-7793-45D8-948D-CE1890CF4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36014">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327AFAC-80C1-4547-84FC-B5EBF0A6D311}"/>
              </a:ext>
            </a:extLst>
          </p:cNvPr>
          <p:cNvSpPr>
            <a:spLocks noGrp="1" noChangeArrowheads="1"/>
          </p:cNvSpPr>
          <p:nvPr>
            <p:ph type="title"/>
          </p:nvPr>
        </p:nvSpPr>
        <p:spPr/>
        <p:txBody>
          <a:bodyPr/>
          <a:lstStyle/>
          <a:p>
            <a:pPr eaLnBrk="1" hangingPunct="1">
              <a:defRPr/>
            </a:pPr>
            <a:r>
              <a:rPr lang="es-ES" dirty="0" err="1"/>
              <a:t>Preescolar</a:t>
            </a:r>
            <a:r>
              <a:rPr lang="es-ES" dirty="0"/>
              <a:t> – Desarrollo Cognitivo</a:t>
            </a:r>
            <a:endParaRPr lang="en-US" dirty="0"/>
          </a:p>
        </p:txBody>
      </p:sp>
      <p:sp>
        <p:nvSpPr>
          <p:cNvPr id="58371" name="Rectangle 3">
            <a:extLst>
              <a:ext uri="{FF2B5EF4-FFF2-40B4-BE49-F238E27FC236}">
                <a16:creationId xmlns:a16="http://schemas.microsoft.com/office/drawing/2014/main" id="{C9E6585E-76E4-4E81-B0D9-C85A0DEB2C81}"/>
              </a:ext>
            </a:extLst>
          </p:cNvPr>
          <p:cNvSpPr>
            <a:spLocks noGrp="1" noChangeArrowheads="1"/>
          </p:cNvSpPr>
          <p:nvPr>
            <p:ph type="body" idx="1"/>
          </p:nvPr>
        </p:nvSpPr>
        <p:spPr/>
        <p:txBody>
          <a:bodyPr/>
          <a:lstStyle/>
          <a:p>
            <a:pPr eaLnBrk="1" hangingPunct="1">
              <a:lnSpc>
                <a:spcPct val="90000"/>
              </a:lnSpc>
              <a:defRPr/>
            </a:pPr>
            <a:r>
              <a:rPr lang="es-ES" dirty="0"/>
              <a:t>Desarrollo Pensamiento </a:t>
            </a:r>
            <a:r>
              <a:rPr lang="es-ES" dirty="0" err="1"/>
              <a:t>Preoperacional</a:t>
            </a:r>
            <a:r>
              <a:rPr lang="es-ES" dirty="0"/>
              <a:t>:</a:t>
            </a:r>
          </a:p>
          <a:p>
            <a:pPr lvl="1" eaLnBrk="1" hangingPunct="1">
              <a:lnSpc>
                <a:spcPct val="90000"/>
              </a:lnSpc>
              <a:defRPr/>
            </a:pPr>
            <a:r>
              <a:rPr lang="es-ES" dirty="0"/>
              <a:t>Centrado en si mismo (visión egocéntrica)</a:t>
            </a:r>
          </a:p>
          <a:p>
            <a:pPr lvl="1" eaLnBrk="1" hangingPunct="1">
              <a:lnSpc>
                <a:spcPct val="90000"/>
              </a:lnSpc>
              <a:defRPr/>
            </a:pPr>
            <a:r>
              <a:rPr lang="es-ES" dirty="0"/>
              <a:t>Irreversibilidad (no consideran el cambio)</a:t>
            </a:r>
          </a:p>
          <a:p>
            <a:pPr lvl="1" eaLnBrk="1" hangingPunct="1">
              <a:lnSpc>
                <a:spcPct val="90000"/>
              </a:lnSpc>
              <a:defRPr/>
            </a:pPr>
            <a:r>
              <a:rPr lang="es-ES" dirty="0"/>
              <a:t>Acción más que abstracción: Aprende haciendo.</a:t>
            </a:r>
          </a:p>
          <a:p>
            <a:pPr lvl="1" eaLnBrk="1" hangingPunct="1">
              <a:lnSpc>
                <a:spcPct val="90000"/>
              </a:lnSpc>
              <a:defRPr/>
            </a:pPr>
            <a:r>
              <a:rPr lang="es-ES" dirty="0"/>
              <a:t>Domina conceptos de tiempo y espacio.</a:t>
            </a:r>
          </a:p>
          <a:p>
            <a:pPr lvl="1" eaLnBrk="1" hangingPunct="1">
              <a:lnSpc>
                <a:spcPct val="90000"/>
              </a:lnSpc>
              <a:defRPr/>
            </a:pPr>
            <a:r>
              <a:rPr lang="es-ES" dirty="0"/>
              <a:t>Relaciona objetos por series lógicas</a:t>
            </a:r>
          </a:p>
          <a:p>
            <a:pPr eaLnBrk="1" hangingPunct="1">
              <a:lnSpc>
                <a:spcPct val="90000"/>
              </a:lnSpc>
              <a:defRPr/>
            </a:pPr>
            <a:r>
              <a:rPr lang="es-ES" dirty="0"/>
              <a:t>Comprende identidades</a:t>
            </a:r>
          </a:p>
          <a:p>
            <a:pPr eaLnBrk="1" hangingPunct="1">
              <a:lnSpc>
                <a:spcPct val="90000"/>
              </a:lnSpc>
              <a:defRPr/>
            </a:pPr>
            <a:r>
              <a:rPr lang="es-ES" dirty="0"/>
              <a:t>Comprende funciones</a:t>
            </a:r>
          </a:p>
        </p:txBody>
      </p:sp>
      <p:pic>
        <p:nvPicPr>
          <p:cNvPr id="2" name="Audio 1">
            <a:hlinkClick r:id="" action="ppaction://media"/>
            <a:extLst>
              <a:ext uri="{FF2B5EF4-FFF2-40B4-BE49-F238E27FC236}">
                <a16:creationId xmlns:a16="http://schemas.microsoft.com/office/drawing/2014/main" id="{7BF8CA70-8CA2-4C2E-989D-3A41ECF0D9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585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B9B0A3D-74D7-4BE8-9CE9-EA70EF3436AE}"/>
              </a:ext>
            </a:extLst>
          </p:cNvPr>
          <p:cNvSpPr>
            <a:spLocks noGrp="1" noChangeArrowheads="1"/>
          </p:cNvSpPr>
          <p:nvPr>
            <p:ph type="title"/>
          </p:nvPr>
        </p:nvSpPr>
        <p:spPr/>
        <p:txBody>
          <a:bodyPr/>
          <a:lstStyle/>
          <a:p>
            <a:pPr eaLnBrk="1" hangingPunct="1">
              <a:defRPr/>
            </a:pPr>
            <a:r>
              <a:rPr lang="es-ES" dirty="0" err="1"/>
              <a:t>Preescolar</a:t>
            </a:r>
            <a:r>
              <a:rPr lang="es-ES" dirty="0"/>
              <a:t> – Desarrollo Emocional</a:t>
            </a:r>
            <a:endParaRPr lang="en-US" dirty="0"/>
          </a:p>
        </p:txBody>
      </p:sp>
      <p:sp>
        <p:nvSpPr>
          <p:cNvPr id="59395" name="Rectangle 3">
            <a:extLst>
              <a:ext uri="{FF2B5EF4-FFF2-40B4-BE49-F238E27FC236}">
                <a16:creationId xmlns:a16="http://schemas.microsoft.com/office/drawing/2014/main" id="{6647893A-AADC-4CF3-8A38-D443F123A300}"/>
              </a:ext>
            </a:extLst>
          </p:cNvPr>
          <p:cNvSpPr>
            <a:spLocks noGrp="1" noChangeArrowheads="1"/>
          </p:cNvSpPr>
          <p:nvPr>
            <p:ph type="body" idx="1"/>
          </p:nvPr>
        </p:nvSpPr>
        <p:spPr/>
        <p:txBody>
          <a:bodyPr/>
          <a:lstStyle/>
          <a:p>
            <a:pPr eaLnBrk="1" hangingPunct="1">
              <a:lnSpc>
                <a:spcPct val="90000"/>
              </a:lnSpc>
              <a:defRPr/>
            </a:pPr>
            <a:r>
              <a:rPr lang="es-ES" sz="2800"/>
              <a:t>Se diferencian del resto.</a:t>
            </a:r>
          </a:p>
          <a:p>
            <a:pPr eaLnBrk="1" hangingPunct="1">
              <a:lnSpc>
                <a:spcPct val="90000"/>
              </a:lnSpc>
              <a:defRPr/>
            </a:pPr>
            <a:r>
              <a:rPr lang="es-ES" sz="2800"/>
              <a:t>Se presenta el conflicto “Iniciativa” v/s “culpa por lo que se quiere hacer”</a:t>
            </a:r>
          </a:p>
          <a:p>
            <a:pPr eaLnBrk="1" hangingPunct="1">
              <a:lnSpc>
                <a:spcPct val="90000"/>
              </a:lnSpc>
              <a:defRPr/>
            </a:pPr>
            <a:r>
              <a:rPr lang="es-ES" sz="2800"/>
              <a:t>Aprender a equilibrar las responsabilidades con la capacidad de gozar la vida.</a:t>
            </a:r>
          </a:p>
          <a:p>
            <a:pPr eaLnBrk="1" hangingPunct="1">
              <a:lnSpc>
                <a:spcPct val="90000"/>
              </a:lnSpc>
              <a:defRPr/>
            </a:pPr>
            <a:r>
              <a:rPr lang="es-ES" sz="2800"/>
              <a:t>Desarrollan el juego social: “juegan junto a otros, no con otros”</a:t>
            </a:r>
          </a:p>
          <a:p>
            <a:pPr eaLnBrk="1" hangingPunct="1">
              <a:lnSpc>
                <a:spcPct val="90000"/>
              </a:lnSpc>
              <a:defRPr/>
            </a:pPr>
            <a:r>
              <a:rPr lang="es-ES" sz="2800"/>
              <a:t>Al final de la etapa logran establecer lazos de amistad verdadera.</a:t>
            </a:r>
          </a:p>
          <a:p>
            <a:pPr eaLnBrk="1" hangingPunct="1">
              <a:lnSpc>
                <a:spcPct val="90000"/>
              </a:lnSpc>
              <a:defRPr/>
            </a:pPr>
            <a:r>
              <a:rPr lang="es-ES" sz="2800"/>
              <a:t>Absorben actitudes y valores de su entorno.</a:t>
            </a:r>
          </a:p>
        </p:txBody>
      </p:sp>
      <p:pic>
        <p:nvPicPr>
          <p:cNvPr id="2" name="Audio 1">
            <a:hlinkClick r:id="" action="ppaction://media"/>
            <a:extLst>
              <a:ext uri="{FF2B5EF4-FFF2-40B4-BE49-F238E27FC236}">
                <a16:creationId xmlns:a16="http://schemas.microsoft.com/office/drawing/2014/main" id="{63401DF7-C687-4028-9EAD-3C8417446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0503">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9707001-1449-4179-915E-287CA8220065}"/>
              </a:ext>
            </a:extLst>
          </p:cNvPr>
          <p:cNvSpPr>
            <a:spLocks noGrp="1" noChangeArrowheads="1"/>
          </p:cNvSpPr>
          <p:nvPr>
            <p:ph type="title"/>
          </p:nvPr>
        </p:nvSpPr>
        <p:spPr/>
        <p:txBody>
          <a:bodyPr/>
          <a:lstStyle/>
          <a:p>
            <a:pPr eaLnBrk="1" hangingPunct="1">
              <a:defRPr/>
            </a:pPr>
            <a:r>
              <a:rPr lang="es-ES" dirty="0" err="1"/>
              <a:t>Preescolar</a:t>
            </a:r>
            <a:r>
              <a:rPr lang="es-ES" dirty="0"/>
              <a:t> – Desarrollo Emocional</a:t>
            </a:r>
            <a:endParaRPr lang="en-US" dirty="0"/>
          </a:p>
        </p:txBody>
      </p:sp>
      <p:sp>
        <p:nvSpPr>
          <p:cNvPr id="60419" name="Rectangle 3">
            <a:extLst>
              <a:ext uri="{FF2B5EF4-FFF2-40B4-BE49-F238E27FC236}">
                <a16:creationId xmlns:a16="http://schemas.microsoft.com/office/drawing/2014/main" id="{49CFD28A-B6A7-4888-9FB7-9224D5055CAA}"/>
              </a:ext>
            </a:extLst>
          </p:cNvPr>
          <p:cNvSpPr>
            <a:spLocks noGrp="1" noChangeArrowheads="1"/>
          </p:cNvSpPr>
          <p:nvPr>
            <p:ph type="body" idx="1"/>
          </p:nvPr>
        </p:nvSpPr>
        <p:spPr>
          <a:xfrm>
            <a:off x="457200" y="2209800"/>
            <a:ext cx="8229600" cy="3352800"/>
          </a:xfrm>
        </p:spPr>
        <p:txBody>
          <a:bodyPr/>
          <a:lstStyle/>
          <a:p>
            <a:pPr eaLnBrk="1" hangingPunct="1">
              <a:defRPr/>
            </a:pPr>
            <a:r>
              <a:rPr lang="es-ES" dirty="0"/>
              <a:t>Se identifica con el padre o madre.</a:t>
            </a:r>
          </a:p>
          <a:p>
            <a:pPr eaLnBrk="1" hangingPunct="1">
              <a:defRPr/>
            </a:pPr>
            <a:r>
              <a:rPr lang="es-ES" dirty="0"/>
              <a:t>Aprende a través de la obediencia y castigo, ya que evalúa las consecuencias.</a:t>
            </a:r>
          </a:p>
          <a:p>
            <a:pPr eaLnBrk="1" hangingPunct="1">
              <a:defRPr/>
            </a:pPr>
            <a:r>
              <a:rPr lang="es-ES" dirty="0"/>
              <a:t>Surge el negativismo y oposicionismo.</a:t>
            </a:r>
          </a:p>
          <a:p>
            <a:pPr eaLnBrk="1" hangingPunct="1">
              <a:defRPr/>
            </a:pPr>
            <a:r>
              <a:rPr lang="es-ES" dirty="0"/>
              <a:t>Desarrollan temores fácilmente </a:t>
            </a:r>
          </a:p>
          <a:p>
            <a:pPr eaLnBrk="1" hangingPunct="1">
              <a:defRPr/>
            </a:pPr>
            <a:endParaRPr lang="es-ES" dirty="0"/>
          </a:p>
        </p:txBody>
      </p:sp>
      <p:pic>
        <p:nvPicPr>
          <p:cNvPr id="2" name="Audio 1">
            <a:hlinkClick r:id="" action="ppaction://media"/>
            <a:extLst>
              <a:ext uri="{FF2B5EF4-FFF2-40B4-BE49-F238E27FC236}">
                <a16:creationId xmlns:a16="http://schemas.microsoft.com/office/drawing/2014/main" id="{CD0C6F62-AFAE-43A7-AF99-F6EE92D24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4791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17FABFB-85D0-448C-8D6A-F32CFDF1E24B}"/>
              </a:ext>
            </a:extLst>
          </p:cNvPr>
          <p:cNvSpPr>
            <a:spLocks noGrp="1" noChangeArrowheads="1"/>
          </p:cNvSpPr>
          <p:nvPr>
            <p:ph type="title"/>
          </p:nvPr>
        </p:nvSpPr>
        <p:spPr/>
        <p:txBody>
          <a:bodyPr/>
          <a:lstStyle/>
          <a:p>
            <a:pPr eaLnBrk="1" hangingPunct="1">
              <a:defRPr/>
            </a:pPr>
            <a:r>
              <a:rPr lang="es-ES"/>
              <a:t>Preescolar - Crecimiento</a:t>
            </a:r>
          </a:p>
        </p:txBody>
      </p:sp>
      <p:pic>
        <p:nvPicPr>
          <p:cNvPr id="21507" name="Picture 4">
            <a:extLst>
              <a:ext uri="{FF2B5EF4-FFF2-40B4-BE49-F238E27FC236}">
                <a16:creationId xmlns:a16="http://schemas.microsoft.com/office/drawing/2014/main" id="{3195B4B8-54E6-4AD6-B1E1-0BDD5F550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84313"/>
            <a:ext cx="388778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C3592C23-66B1-4CBF-B130-0BF0EE278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611563"/>
            <a:ext cx="40322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0738309-A05D-4D07-8F56-6888A06108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6361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8FDC29D-C067-451D-9E2A-8C083FCDB101}"/>
              </a:ext>
            </a:extLst>
          </p:cNvPr>
          <p:cNvSpPr>
            <a:spLocks noGrp="1" noChangeArrowheads="1"/>
          </p:cNvSpPr>
          <p:nvPr>
            <p:ph type="title"/>
          </p:nvPr>
        </p:nvSpPr>
        <p:spPr>
          <a:xfrm>
            <a:off x="457200" y="44450"/>
            <a:ext cx="8229600" cy="1139825"/>
          </a:xfrm>
        </p:spPr>
        <p:txBody>
          <a:bodyPr/>
          <a:lstStyle/>
          <a:p>
            <a:pPr eaLnBrk="1" hangingPunct="1">
              <a:defRPr/>
            </a:pPr>
            <a:r>
              <a:rPr lang="es-ES"/>
              <a:t>Preescolar - Crecimiento</a:t>
            </a:r>
          </a:p>
        </p:txBody>
      </p:sp>
      <p:pic>
        <p:nvPicPr>
          <p:cNvPr id="22531" name="Picture 5">
            <a:extLst>
              <a:ext uri="{FF2B5EF4-FFF2-40B4-BE49-F238E27FC236}">
                <a16:creationId xmlns:a16="http://schemas.microsoft.com/office/drawing/2014/main" id="{30DFF072-A2EE-40F9-AE3B-4652F7A45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005263"/>
            <a:ext cx="36718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54D5A189-217C-49AA-AEB3-2F842E96B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196975"/>
            <a:ext cx="36004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a:extLst>
              <a:ext uri="{FF2B5EF4-FFF2-40B4-BE49-F238E27FC236}">
                <a16:creationId xmlns:a16="http://schemas.microsoft.com/office/drawing/2014/main" id="{E81F6F3A-444B-4A73-AF90-CE6204C04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196975"/>
            <a:ext cx="36004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a:extLst>
              <a:ext uri="{FF2B5EF4-FFF2-40B4-BE49-F238E27FC236}">
                <a16:creationId xmlns:a16="http://schemas.microsoft.com/office/drawing/2014/main" id="{AFD4CA3B-36C0-495D-B74D-96EED9956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4005263"/>
            <a:ext cx="36004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 name="Entrada de lápiz 1">
                <a:extLst>
                  <a:ext uri="{FF2B5EF4-FFF2-40B4-BE49-F238E27FC236}">
                    <a16:creationId xmlns:a16="http://schemas.microsoft.com/office/drawing/2014/main" id="{BB9DF893-2856-4191-99C8-E05E68DED1A2}"/>
                  </a:ext>
                </a:extLst>
              </p14:cNvPr>
              <p14:cNvContentPartPr/>
              <p14:nvPr>
                <p:extLst>
                  <p:ext uri="{42D2F446-02D8-4167-A562-619A0277C38B}">
                    <p15:isNarration xmlns:p15="http://schemas.microsoft.com/office/powerpoint/2012/main" val="1"/>
                  </p:ext>
                </p:extLst>
              </p14:nvPr>
            </p14:nvContentPartPr>
            <p14:xfrm>
              <a:off x="1338480" y="2315160"/>
              <a:ext cx="5717160" cy="3191760"/>
            </p14:xfrm>
          </p:contentPart>
        </mc:Choice>
        <mc:Fallback xmlns="">
          <p:pic>
            <p:nvPicPr>
              <p:cNvPr id="2" name="Entrada de lápiz 1">
                <a:extLst>
                  <a:ext uri="{FF2B5EF4-FFF2-40B4-BE49-F238E27FC236}">
                    <a16:creationId xmlns:a16="http://schemas.microsoft.com/office/drawing/2014/main" id="{BB9DF893-2856-4191-99C8-E05E68DED1A2}"/>
                  </a:ext>
                </a:extLst>
              </p:cNvPr>
              <p:cNvPicPr>
                <a:picLocks noGrp="1" noRot="1" noChangeAspect="1" noMove="1" noResize="1" noEditPoints="1" noAdjustHandles="1" noChangeArrowheads="1" noChangeShapeType="1"/>
              </p:cNvPicPr>
              <p:nvPr/>
            </p:nvPicPr>
            <p:blipFill>
              <a:blip r:embed="rId9"/>
              <a:stretch>
                <a:fillRect/>
              </a:stretch>
            </p:blipFill>
            <p:spPr>
              <a:xfrm>
                <a:off x="1329120" y="2305800"/>
                <a:ext cx="5735880" cy="3210480"/>
              </a:xfrm>
              <a:prstGeom prst="rect">
                <a:avLst/>
              </a:prstGeom>
            </p:spPr>
          </p:pic>
        </mc:Fallback>
      </mc:AlternateContent>
      <p:pic>
        <p:nvPicPr>
          <p:cNvPr id="3" name="Audio 2">
            <a:hlinkClick r:id="" action="ppaction://media"/>
            <a:extLst>
              <a:ext uri="{FF2B5EF4-FFF2-40B4-BE49-F238E27FC236}">
                <a16:creationId xmlns:a16="http://schemas.microsoft.com/office/drawing/2014/main" id="{20B35E5E-88E7-43DF-808F-12B8B43998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3505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46DF99D-4A2B-4FC1-8561-B62429172A97}"/>
              </a:ext>
            </a:extLst>
          </p:cNvPr>
          <p:cNvSpPr>
            <a:spLocks noGrp="1" noChangeArrowheads="1"/>
          </p:cNvSpPr>
          <p:nvPr>
            <p:ph type="title"/>
          </p:nvPr>
        </p:nvSpPr>
        <p:spPr/>
        <p:txBody>
          <a:bodyPr/>
          <a:lstStyle/>
          <a:p>
            <a:pPr eaLnBrk="1" hangingPunct="1">
              <a:defRPr/>
            </a:pPr>
            <a:r>
              <a:rPr lang="es-ES" dirty="0"/>
              <a:t>Conceptos</a:t>
            </a:r>
            <a:endParaRPr lang="en-US" dirty="0"/>
          </a:p>
        </p:txBody>
      </p:sp>
      <p:sp>
        <p:nvSpPr>
          <p:cNvPr id="50179" name="Rectangle 3">
            <a:extLst>
              <a:ext uri="{FF2B5EF4-FFF2-40B4-BE49-F238E27FC236}">
                <a16:creationId xmlns:a16="http://schemas.microsoft.com/office/drawing/2014/main" id="{04EFA17C-A8A6-418C-A3CD-5389284BC9D4}"/>
              </a:ext>
            </a:extLst>
          </p:cNvPr>
          <p:cNvSpPr>
            <a:spLocks noGrp="1" noChangeArrowheads="1"/>
          </p:cNvSpPr>
          <p:nvPr>
            <p:ph type="body" idx="1"/>
          </p:nvPr>
        </p:nvSpPr>
        <p:spPr/>
        <p:txBody>
          <a:bodyPr/>
          <a:lstStyle/>
          <a:p>
            <a:pPr eaLnBrk="1" hangingPunct="1">
              <a:defRPr/>
            </a:pPr>
            <a:r>
              <a:rPr lang="es-ES" sz="2800" dirty="0"/>
              <a:t>Crecimiento:</a:t>
            </a:r>
          </a:p>
          <a:p>
            <a:pPr lvl="1" eaLnBrk="1" hangingPunct="1">
              <a:defRPr/>
            </a:pPr>
            <a:r>
              <a:rPr lang="es-ES" sz="2400" dirty="0"/>
              <a:t>A</a:t>
            </a:r>
            <a:r>
              <a:rPr lang="en-US" sz="2400" dirty="0"/>
              <a:t>umento </a:t>
            </a:r>
            <a:r>
              <a:rPr lang="en-US" sz="2400" dirty="0" err="1"/>
              <a:t>en</a:t>
            </a:r>
            <a:r>
              <a:rPr lang="en-US" sz="2400" dirty="0"/>
              <a:t> el </a:t>
            </a:r>
            <a:r>
              <a:rPr lang="en-US" sz="2400" dirty="0" err="1"/>
              <a:t>número</a:t>
            </a:r>
            <a:r>
              <a:rPr lang="en-US" sz="2400" dirty="0"/>
              <a:t> de </a:t>
            </a:r>
            <a:r>
              <a:rPr lang="en-US" sz="2400" dirty="0" err="1"/>
              <a:t>células</a:t>
            </a:r>
            <a:r>
              <a:rPr lang="en-US" sz="2400" dirty="0"/>
              <a:t> de un </a:t>
            </a:r>
            <a:r>
              <a:rPr lang="en-US" sz="2400" dirty="0" err="1"/>
              <a:t>organismo</a:t>
            </a:r>
            <a:r>
              <a:rPr lang="en-US" sz="2400" dirty="0"/>
              <a:t>, lo que </a:t>
            </a:r>
            <a:r>
              <a:rPr lang="en-US" sz="2400" dirty="0" err="1"/>
              <a:t>lleva</a:t>
            </a:r>
            <a:r>
              <a:rPr lang="en-US" sz="2400" dirty="0"/>
              <a:t> al </a:t>
            </a:r>
            <a:r>
              <a:rPr lang="en-US" sz="2400" dirty="0" err="1"/>
              <a:t>aumento</a:t>
            </a:r>
            <a:r>
              <a:rPr lang="en-US" sz="2400" dirty="0"/>
              <a:t> de </a:t>
            </a:r>
            <a:r>
              <a:rPr lang="en-US" sz="2400" dirty="0" err="1"/>
              <a:t>tamaño</a:t>
            </a:r>
            <a:r>
              <a:rPr lang="en-US" sz="2400" dirty="0"/>
              <a:t>.</a:t>
            </a:r>
          </a:p>
          <a:p>
            <a:pPr lvl="1" eaLnBrk="1" hangingPunct="1">
              <a:defRPr/>
            </a:pPr>
            <a:endParaRPr lang="es-ES" sz="2400" dirty="0"/>
          </a:p>
          <a:p>
            <a:pPr eaLnBrk="1" hangingPunct="1">
              <a:defRPr/>
            </a:pPr>
            <a:r>
              <a:rPr lang="es-ES" sz="2800" dirty="0"/>
              <a:t>Desarrollo:</a:t>
            </a:r>
          </a:p>
          <a:p>
            <a:pPr lvl="1" eaLnBrk="1" hangingPunct="1">
              <a:defRPr/>
            </a:pPr>
            <a:r>
              <a:rPr lang="es-ES" sz="2400" dirty="0">
                <a:effectLst/>
              </a:rPr>
              <a:t>El gradual paso de un estado de menor diferenciación, especialización y ajuste, a uno mayor.</a:t>
            </a:r>
            <a:endParaRPr lang="es-ES" sz="2400" dirty="0"/>
          </a:p>
          <a:p>
            <a:pPr lvl="1" eaLnBrk="1" hangingPunct="1">
              <a:defRPr/>
            </a:pPr>
            <a:r>
              <a:rPr lang="es-ES" sz="2400" dirty="0"/>
              <a:t>Proceso por el cual un individuo evoluciona desde su origen hasta alcanzar la condición de adulto.</a:t>
            </a:r>
          </a:p>
          <a:p>
            <a:pPr eaLnBrk="1" hangingPunct="1">
              <a:buFont typeface="Wingdings" panose="05000000000000000000" pitchFamily="2" charset="2"/>
              <a:buNone/>
              <a:defRPr/>
            </a:pPr>
            <a:endParaRPr lang="en-US" sz="2800" dirty="0"/>
          </a:p>
        </p:txBody>
      </p:sp>
      <p:pic>
        <p:nvPicPr>
          <p:cNvPr id="2" name="Audio 1">
            <a:hlinkClick r:id="" action="ppaction://media"/>
            <a:extLst>
              <a:ext uri="{FF2B5EF4-FFF2-40B4-BE49-F238E27FC236}">
                <a16:creationId xmlns:a16="http://schemas.microsoft.com/office/drawing/2014/main" id="{D09571D4-A6C9-4158-9710-CD2256C7F4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4853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a:extLst>
              <a:ext uri="{FF2B5EF4-FFF2-40B4-BE49-F238E27FC236}">
                <a16:creationId xmlns:a16="http://schemas.microsoft.com/office/drawing/2014/main" id="{C24B0E0F-95AB-4B98-BDD9-6DD5613AB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822325"/>
            <a:ext cx="89439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Entrada de lápiz 1">
                <a:extLst>
                  <a:ext uri="{FF2B5EF4-FFF2-40B4-BE49-F238E27FC236}">
                    <a16:creationId xmlns:a16="http://schemas.microsoft.com/office/drawing/2014/main" id="{8F0459D2-AE1F-4D87-9E97-40776D196C4A}"/>
                  </a:ext>
                </a:extLst>
              </p14:cNvPr>
              <p14:cNvContentPartPr/>
              <p14:nvPr>
                <p:extLst>
                  <p:ext uri="{42D2F446-02D8-4167-A562-619A0277C38B}">
                    <p15:isNarration xmlns:p15="http://schemas.microsoft.com/office/powerpoint/2012/main" val="1"/>
                  </p:ext>
                </p:extLst>
              </p14:nvPr>
            </p14:nvContentPartPr>
            <p14:xfrm>
              <a:off x="4803480" y="2090160"/>
              <a:ext cx="3578040" cy="2653200"/>
            </p14:xfrm>
          </p:contentPart>
        </mc:Choice>
        <mc:Fallback xmlns="">
          <p:pic>
            <p:nvPicPr>
              <p:cNvPr id="2" name="Entrada de lápiz 1">
                <a:extLst>
                  <a:ext uri="{FF2B5EF4-FFF2-40B4-BE49-F238E27FC236}">
                    <a16:creationId xmlns:a16="http://schemas.microsoft.com/office/drawing/2014/main" id="{8F0459D2-AE1F-4D87-9E97-40776D196C4A}"/>
                  </a:ext>
                </a:extLst>
              </p:cNvPr>
              <p:cNvPicPr>
                <a:picLocks noGrp="1" noRot="1" noChangeAspect="1" noMove="1" noResize="1" noEditPoints="1" noAdjustHandles="1" noChangeArrowheads="1" noChangeShapeType="1"/>
              </p:cNvPicPr>
              <p:nvPr/>
            </p:nvPicPr>
            <p:blipFill>
              <a:blip r:embed="rId6"/>
              <a:stretch>
                <a:fillRect/>
              </a:stretch>
            </p:blipFill>
            <p:spPr>
              <a:xfrm>
                <a:off x="4794120" y="2080800"/>
                <a:ext cx="3596760" cy="2671920"/>
              </a:xfrm>
              <a:prstGeom prst="rect">
                <a:avLst/>
              </a:prstGeom>
            </p:spPr>
          </p:pic>
        </mc:Fallback>
      </mc:AlternateContent>
      <p:pic>
        <p:nvPicPr>
          <p:cNvPr id="3" name="Audio 2">
            <a:hlinkClick r:id="" action="ppaction://media"/>
            <a:extLst>
              <a:ext uri="{FF2B5EF4-FFF2-40B4-BE49-F238E27FC236}">
                <a16:creationId xmlns:a16="http://schemas.microsoft.com/office/drawing/2014/main" id="{E5636C31-3DCF-4EA4-9C0C-BA55BFB240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2660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CF10A3A9-5AB9-4338-BE14-0200C1C93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300038"/>
            <a:ext cx="8943975"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Entrada de lápiz 1">
                <a:extLst>
                  <a:ext uri="{FF2B5EF4-FFF2-40B4-BE49-F238E27FC236}">
                    <a16:creationId xmlns:a16="http://schemas.microsoft.com/office/drawing/2014/main" id="{A633ECE7-D3AF-4ECD-8C33-9E8865FECD57}"/>
                  </a:ext>
                </a:extLst>
              </p14:cNvPr>
              <p14:cNvContentPartPr/>
              <p14:nvPr>
                <p:extLst>
                  <p:ext uri="{42D2F446-02D8-4167-A562-619A0277C38B}">
                    <p15:isNarration xmlns:p15="http://schemas.microsoft.com/office/powerpoint/2012/main" val="1"/>
                  </p:ext>
                </p:extLst>
              </p14:nvPr>
            </p14:nvContentPartPr>
            <p14:xfrm>
              <a:off x="4665960" y="4568040"/>
              <a:ext cx="4028040" cy="1226880"/>
            </p14:xfrm>
          </p:contentPart>
        </mc:Choice>
        <mc:Fallback xmlns="">
          <p:pic>
            <p:nvPicPr>
              <p:cNvPr id="2" name="Entrada de lápiz 1">
                <a:extLst>
                  <a:ext uri="{FF2B5EF4-FFF2-40B4-BE49-F238E27FC236}">
                    <a16:creationId xmlns:a16="http://schemas.microsoft.com/office/drawing/2014/main" id="{A633ECE7-D3AF-4ECD-8C33-9E8865FECD57}"/>
                  </a:ext>
                </a:extLst>
              </p:cNvPr>
              <p:cNvPicPr>
                <a:picLocks noGrp="1" noRot="1" noChangeAspect="1" noMove="1" noResize="1" noEditPoints="1" noAdjustHandles="1" noChangeArrowheads="1" noChangeShapeType="1"/>
              </p:cNvPicPr>
              <p:nvPr/>
            </p:nvPicPr>
            <p:blipFill>
              <a:blip r:embed="rId6"/>
              <a:stretch>
                <a:fillRect/>
              </a:stretch>
            </p:blipFill>
            <p:spPr>
              <a:xfrm>
                <a:off x="4656600" y="4558680"/>
                <a:ext cx="4046760" cy="1245600"/>
              </a:xfrm>
              <a:prstGeom prst="rect">
                <a:avLst/>
              </a:prstGeom>
            </p:spPr>
          </p:pic>
        </mc:Fallback>
      </mc:AlternateContent>
      <p:pic>
        <p:nvPicPr>
          <p:cNvPr id="3" name="Audio 2">
            <a:hlinkClick r:id="" action="ppaction://media"/>
            <a:extLst>
              <a:ext uri="{FF2B5EF4-FFF2-40B4-BE49-F238E27FC236}">
                <a16:creationId xmlns:a16="http://schemas.microsoft.com/office/drawing/2014/main" id="{724F7843-03EF-4C47-AAE8-8370891BCD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1430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n 1">
            <a:extLst>
              <a:ext uri="{FF2B5EF4-FFF2-40B4-BE49-F238E27FC236}">
                <a16:creationId xmlns:a16="http://schemas.microsoft.com/office/drawing/2014/main" id="{7AB4F2F6-D6A6-4981-B5A1-113D3FFB3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 y="1628775"/>
            <a:ext cx="75946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FE77731-5B59-406C-9BF7-1DB43F4A50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8144">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5F6CB69-64DD-44A1-930A-BA720DC3A115}"/>
              </a:ext>
            </a:extLst>
          </p:cNvPr>
          <p:cNvSpPr>
            <a:spLocks noGrp="1" noChangeArrowheads="1"/>
          </p:cNvSpPr>
          <p:nvPr>
            <p:ph type="title"/>
          </p:nvPr>
        </p:nvSpPr>
        <p:spPr/>
        <p:txBody>
          <a:bodyPr/>
          <a:lstStyle/>
          <a:p>
            <a:pPr eaLnBrk="1" hangingPunct="1">
              <a:defRPr/>
            </a:pPr>
            <a:r>
              <a:rPr lang="es-ES" sz="4000"/>
              <a:t>Infancia Intermedia - Características Principales</a:t>
            </a:r>
          </a:p>
        </p:txBody>
      </p:sp>
      <p:sp>
        <p:nvSpPr>
          <p:cNvPr id="70659" name="Rectangle 3">
            <a:extLst>
              <a:ext uri="{FF2B5EF4-FFF2-40B4-BE49-F238E27FC236}">
                <a16:creationId xmlns:a16="http://schemas.microsoft.com/office/drawing/2014/main" id="{33220085-BFAD-4CFF-864C-1CDEF780E91C}"/>
              </a:ext>
            </a:extLst>
          </p:cNvPr>
          <p:cNvSpPr>
            <a:spLocks noGrp="1" noChangeArrowheads="1"/>
          </p:cNvSpPr>
          <p:nvPr>
            <p:ph type="body" idx="1"/>
          </p:nvPr>
        </p:nvSpPr>
        <p:spPr/>
        <p:txBody>
          <a:bodyPr/>
          <a:lstStyle/>
          <a:p>
            <a:pPr eaLnBrk="1" hangingPunct="1">
              <a:defRPr/>
            </a:pPr>
            <a:r>
              <a:rPr lang="es-ES"/>
              <a:t>Disminución de velocidad de crecimiento</a:t>
            </a:r>
          </a:p>
          <a:p>
            <a:pPr eaLnBrk="1" hangingPunct="1">
              <a:defRPr/>
            </a:pPr>
            <a:r>
              <a:rPr lang="es-ES"/>
              <a:t>Salida del niño del circulo hogareño</a:t>
            </a:r>
          </a:p>
          <a:p>
            <a:pPr eaLnBrk="1" hangingPunct="1">
              <a:defRPr/>
            </a:pPr>
            <a:r>
              <a:rPr lang="es-ES"/>
              <a:t>Aumento de actividades de socialización y recreación</a:t>
            </a:r>
          </a:p>
          <a:p>
            <a:pPr eaLnBrk="1" hangingPunct="1">
              <a:defRPr/>
            </a:pPr>
            <a:r>
              <a:rPr lang="es-ES"/>
              <a:t>Colegio y compañeros forman parte importante de la vida del niño.</a:t>
            </a:r>
          </a:p>
          <a:p>
            <a:pPr eaLnBrk="1" hangingPunct="1">
              <a:defRPr/>
            </a:pPr>
            <a:r>
              <a:rPr lang="es-ES"/>
              <a:t>Aparición del pensamiento concreto</a:t>
            </a:r>
          </a:p>
          <a:p>
            <a:pPr eaLnBrk="1" hangingPunct="1">
              <a:defRPr/>
            </a:pPr>
            <a:endParaRPr lang="es-ES"/>
          </a:p>
        </p:txBody>
      </p:sp>
      <p:pic>
        <p:nvPicPr>
          <p:cNvPr id="2" name="Audio 1">
            <a:hlinkClick r:id="" action="ppaction://media"/>
            <a:extLst>
              <a:ext uri="{FF2B5EF4-FFF2-40B4-BE49-F238E27FC236}">
                <a16:creationId xmlns:a16="http://schemas.microsoft.com/office/drawing/2014/main" id="{BD1D7B87-C630-4857-A504-E5FCA8507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043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3F86F2F-AEA5-4069-BDF7-34A334049CCB}"/>
              </a:ext>
            </a:extLst>
          </p:cNvPr>
          <p:cNvSpPr>
            <a:spLocks noGrp="1" noChangeArrowheads="1"/>
          </p:cNvSpPr>
          <p:nvPr>
            <p:ph type="title"/>
          </p:nvPr>
        </p:nvSpPr>
        <p:spPr/>
        <p:txBody>
          <a:bodyPr/>
          <a:lstStyle/>
          <a:p>
            <a:pPr eaLnBrk="1" hangingPunct="1">
              <a:defRPr/>
            </a:pPr>
            <a:r>
              <a:rPr lang="es-ES" sz="4000" dirty="0"/>
              <a:t>Infancia Intermedia </a:t>
            </a:r>
            <a:br>
              <a:rPr lang="es-ES" sz="4000" dirty="0"/>
            </a:br>
            <a:r>
              <a:rPr lang="es-ES" sz="4000" dirty="0"/>
              <a:t>Desarrollo Corporal </a:t>
            </a:r>
          </a:p>
        </p:txBody>
      </p:sp>
      <p:sp>
        <p:nvSpPr>
          <p:cNvPr id="71683" name="Rectangle 3">
            <a:extLst>
              <a:ext uri="{FF2B5EF4-FFF2-40B4-BE49-F238E27FC236}">
                <a16:creationId xmlns:a16="http://schemas.microsoft.com/office/drawing/2014/main" id="{ECD658E7-2EC3-445B-B5D0-351FCF1D87C7}"/>
              </a:ext>
            </a:extLst>
          </p:cNvPr>
          <p:cNvSpPr>
            <a:spLocks noGrp="1" noChangeArrowheads="1"/>
          </p:cNvSpPr>
          <p:nvPr>
            <p:ph type="body" idx="1"/>
          </p:nvPr>
        </p:nvSpPr>
        <p:spPr>
          <a:xfrm>
            <a:off x="468313" y="2276475"/>
            <a:ext cx="8229600" cy="3522663"/>
          </a:xfrm>
        </p:spPr>
        <p:txBody>
          <a:bodyPr/>
          <a:lstStyle/>
          <a:p>
            <a:pPr eaLnBrk="1" hangingPunct="1">
              <a:defRPr/>
            </a:pPr>
            <a:r>
              <a:rPr lang="es-ES"/>
              <a:t>Aplanamiento de curva de crecimiento</a:t>
            </a:r>
          </a:p>
          <a:p>
            <a:pPr eaLnBrk="1" hangingPunct="1">
              <a:defRPr/>
            </a:pPr>
            <a:r>
              <a:rPr lang="es-ES"/>
              <a:t>Diferenciación de composición corporal niña – niño.</a:t>
            </a:r>
          </a:p>
          <a:p>
            <a:pPr eaLnBrk="1" hangingPunct="1">
              <a:defRPr/>
            </a:pPr>
            <a:r>
              <a:rPr lang="es-ES"/>
              <a:t>Gran actividad física (“niños inagotables”)</a:t>
            </a:r>
          </a:p>
          <a:p>
            <a:pPr eaLnBrk="1" hangingPunct="1">
              <a:defRPr/>
            </a:pPr>
            <a:r>
              <a:rPr lang="es-ES"/>
              <a:t>Interés por deportes y actividades al aire libre.</a:t>
            </a:r>
          </a:p>
          <a:p>
            <a:pPr eaLnBrk="1" hangingPunct="1">
              <a:buFont typeface="Wingdings" panose="05000000000000000000" pitchFamily="2" charset="2"/>
              <a:buNone/>
              <a:defRPr/>
            </a:pPr>
            <a:endParaRPr lang="es-ES"/>
          </a:p>
        </p:txBody>
      </p:sp>
      <p:pic>
        <p:nvPicPr>
          <p:cNvPr id="2" name="Audio 1">
            <a:hlinkClick r:id="" action="ppaction://media"/>
            <a:extLst>
              <a:ext uri="{FF2B5EF4-FFF2-40B4-BE49-F238E27FC236}">
                <a16:creationId xmlns:a16="http://schemas.microsoft.com/office/drawing/2014/main" id="{5E31AA8E-3A84-4E99-8668-E08137388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4623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2001_campa1">
            <a:extLst>
              <a:ext uri="{FF2B5EF4-FFF2-40B4-BE49-F238E27FC236}">
                <a16:creationId xmlns:a16="http://schemas.microsoft.com/office/drawing/2014/main" id="{7BFB7DC5-B5C7-405B-AF10-56330298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04800"/>
            <a:ext cx="40322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ajugar">
            <a:hlinkClick r:id="rId5"/>
            <a:extLst>
              <a:ext uri="{FF2B5EF4-FFF2-40B4-BE49-F238E27FC236}">
                <a16:creationId xmlns:a16="http://schemas.microsoft.com/office/drawing/2014/main" id="{73BD4F55-5DD5-4C62-B45A-D4760AF629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532188"/>
            <a:ext cx="27908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descr="articles-38064_foto2">
            <a:extLst>
              <a:ext uri="{FF2B5EF4-FFF2-40B4-BE49-F238E27FC236}">
                <a16:creationId xmlns:a16="http://schemas.microsoft.com/office/drawing/2014/main" id="{E86F301C-ED7B-41A4-95A0-46FC0CBCDE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8900" y="3638550"/>
            <a:ext cx="23812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articles-38064_foto3">
            <a:extLst>
              <a:ext uri="{FF2B5EF4-FFF2-40B4-BE49-F238E27FC236}">
                <a16:creationId xmlns:a16="http://schemas.microsoft.com/office/drawing/2014/main" id="{B3B6A1C0-6868-4976-A77F-B454108709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097338"/>
            <a:ext cx="338455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4" descr="C:\Documents and Settings\Jaime\Mis documentos\My Pictures\Primer Dia de Clases 2006\IMAG0003.JPG">
            <a:extLst>
              <a:ext uri="{FF2B5EF4-FFF2-40B4-BE49-F238E27FC236}">
                <a16:creationId xmlns:a16="http://schemas.microsoft.com/office/drawing/2014/main" id="{7B4E0C7F-0BF6-4207-93FC-5CF1395CA4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20193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tq_001400_g">
            <a:extLst>
              <a:ext uri="{FF2B5EF4-FFF2-40B4-BE49-F238E27FC236}">
                <a16:creationId xmlns:a16="http://schemas.microsoft.com/office/drawing/2014/main" id="{528C82A0-E300-4459-BC77-205AC34C0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825" y="381000"/>
            <a:ext cx="37941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917F1AB-5271-4AD1-81E5-9FCE98D3ADD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4949">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7936563-3EAD-4C11-8633-BF31FAA9079A}"/>
              </a:ext>
            </a:extLst>
          </p:cNvPr>
          <p:cNvSpPr>
            <a:spLocks noGrp="1" noChangeArrowheads="1"/>
          </p:cNvSpPr>
          <p:nvPr>
            <p:ph type="title"/>
          </p:nvPr>
        </p:nvSpPr>
        <p:spPr/>
        <p:txBody>
          <a:bodyPr/>
          <a:lstStyle/>
          <a:p>
            <a:pPr eaLnBrk="1" hangingPunct="1">
              <a:defRPr/>
            </a:pPr>
            <a:r>
              <a:rPr lang="es-ES" sz="4000" dirty="0"/>
              <a:t>Infancia Intermedia</a:t>
            </a:r>
            <a:br>
              <a:rPr lang="es-ES" sz="4000" dirty="0"/>
            </a:br>
            <a:r>
              <a:rPr lang="es-ES" sz="4000" dirty="0"/>
              <a:t>Desarrollo Espiritual</a:t>
            </a:r>
          </a:p>
        </p:txBody>
      </p:sp>
      <p:sp>
        <p:nvSpPr>
          <p:cNvPr id="73731" name="Rectangle 3">
            <a:extLst>
              <a:ext uri="{FF2B5EF4-FFF2-40B4-BE49-F238E27FC236}">
                <a16:creationId xmlns:a16="http://schemas.microsoft.com/office/drawing/2014/main" id="{90483021-AFFF-44D4-A807-20A3E7A2AE62}"/>
              </a:ext>
            </a:extLst>
          </p:cNvPr>
          <p:cNvSpPr>
            <a:spLocks noGrp="1" noChangeArrowheads="1"/>
          </p:cNvSpPr>
          <p:nvPr>
            <p:ph type="body" idx="1"/>
          </p:nvPr>
        </p:nvSpPr>
        <p:spPr/>
        <p:txBody>
          <a:bodyPr/>
          <a:lstStyle/>
          <a:p>
            <a:pPr eaLnBrk="1" hangingPunct="1">
              <a:lnSpc>
                <a:spcPct val="90000"/>
              </a:lnSpc>
              <a:defRPr/>
            </a:pPr>
            <a:r>
              <a:rPr lang="es-ES"/>
              <a:t>Desaparición del pensamiento mágico para dar paso al operacional concreto</a:t>
            </a:r>
          </a:p>
          <a:p>
            <a:pPr eaLnBrk="1" hangingPunct="1">
              <a:lnSpc>
                <a:spcPct val="90000"/>
              </a:lnSpc>
              <a:defRPr/>
            </a:pPr>
            <a:r>
              <a:rPr lang="es-ES"/>
              <a:t>Desarrollo gradual de la capacidad de abstracción</a:t>
            </a:r>
          </a:p>
          <a:p>
            <a:pPr eaLnBrk="1" hangingPunct="1">
              <a:lnSpc>
                <a:spcPct val="90000"/>
              </a:lnSpc>
              <a:defRPr/>
            </a:pPr>
            <a:r>
              <a:rPr lang="es-ES"/>
              <a:t>Busca y pide explicaciones de hechos cotidianos, fenómenos de la vida humana y naturaleza (“¿Por que.......?”)</a:t>
            </a:r>
          </a:p>
          <a:p>
            <a:pPr eaLnBrk="1" hangingPunct="1">
              <a:lnSpc>
                <a:spcPct val="90000"/>
              </a:lnSpc>
              <a:defRPr/>
            </a:pPr>
            <a:r>
              <a:rPr lang="es-ES"/>
              <a:t>Llega a conocer a Dios a través de sus continuas interrogantes</a:t>
            </a:r>
          </a:p>
        </p:txBody>
      </p:sp>
      <p:pic>
        <p:nvPicPr>
          <p:cNvPr id="2" name="Audio 1">
            <a:hlinkClick r:id="" action="ppaction://media"/>
            <a:extLst>
              <a:ext uri="{FF2B5EF4-FFF2-40B4-BE49-F238E27FC236}">
                <a16:creationId xmlns:a16="http://schemas.microsoft.com/office/drawing/2014/main" id="{D7FEAD66-2553-406D-A875-966A141DF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637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39E2D4D-7FCC-41FA-8F51-FDD7138CEAED}"/>
              </a:ext>
            </a:extLst>
          </p:cNvPr>
          <p:cNvSpPr>
            <a:spLocks noGrp="1" noChangeArrowheads="1"/>
          </p:cNvSpPr>
          <p:nvPr>
            <p:ph type="title"/>
          </p:nvPr>
        </p:nvSpPr>
        <p:spPr/>
        <p:txBody>
          <a:bodyPr/>
          <a:lstStyle/>
          <a:p>
            <a:pPr eaLnBrk="1" hangingPunct="1">
              <a:defRPr/>
            </a:pPr>
            <a:r>
              <a:rPr lang="es-ES" sz="4000" dirty="0"/>
              <a:t>Infancia Intermedia</a:t>
            </a:r>
            <a:br>
              <a:rPr lang="es-ES" sz="4000" dirty="0"/>
            </a:br>
            <a:r>
              <a:rPr lang="es-ES" sz="4000" dirty="0"/>
              <a:t>Desarrollo del Carácter</a:t>
            </a:r>
          </a:p>
        </p:txBody>
      </p:sp>
      <p:sp>
        <p:nvSpPr>
          <p:cNvPr id="74755" name="Rectangle 3">
            <a:extLst>
              <a:ext uri="{FF2B5EF4-FFF2-40B4-BE49-F238E27FC236}">
                <a16:creationId xmlns:a16="http://schemas.microsoft.com/office/drawing/2014/main" id="{41996A85-A833-4CCA-8817-506393BC3117}"/>
              </a:ext>
            </a:extLst>
          </p:cNvPr>
          <p:cNvSpPr>
            <a:spLocks noGrp="1" noChangeArrowheads="1"/>
          </p:cNvSpPr>
          <p:nvPr>
            <p:ph type="body" idx="1"/>
          </p:nvPr>
        </p:nvSpPr>
        <p:spPr/>
        <p:txBody>
          <a:bodyPr/>
          <a:lstStyle/>
          <a:p>
            <a:pPr eaLnBrk="1" hangingPunct="1">
              <a:defRPr/>
            </a:pPr>
            <a:r>
              <a:rPr lang="es-ES"/>
              <a:t>Mayor conocimiento de si mismo</a:t>
            </a:r>
          </a:p>
          <a:p>
            <a:pPr eaLnBrk="1" hangingPunct="1">
              <a:defRPr/>
            </a:pPr>
            <a:r>
              <a:rPr lang="es-ES"/>
              <a:t>Reconoce sus limitaciones y fortalezas, haciendo conciente su desarrollo.</a:t>
            </a:r>
          </a:p>
          <a:p>
            <a:pPr eaLnBrk="1" hangingPunct="1">
              <a:defRPr/>
            </a:pPr>
            <a:r>
              <a:rPr lang="es-ES"/>
              <a:t>Adhiere a algunos valores como la verdad y justicia</a:t>
            </a:r>
          </a:p>
          <a:p>
            <a:pPr eaLnBrk="1" hangingPunct="1">
              <a:defRPr/>
            </a:pPr>
            <a:r>
              <a:rPr lang="es-ES"/>
              <a:t>Aparece el “ser social” como respuesta a inicio de etapa escolar.</a:t>
            </a:r>
          </a:p>
          <a:p>
            <a:pPr eaLnBrk="1" hangingPunct="1">
              <a:defRPr/>
            </a:pPr>
            <a:r>
              <a:rPr lang="es-ES"/>
              <a:t>Se fortalece la autonomía</a:t>
            </a:r>
          </a:p>
        </p:txBody>
      </p:sp>
      <p:pic>
        <p:nvPicPr>
          <p:cNvPr id="2" name="Audio 1">
            <a:hlinkClick r:id="" action="ppaction://media"/>
            <a:extLst>
              <a:ext uri="{FF2B5EF4-FFF2-40B4-BE49-F238E27FC236}">
                <a16:creationId xmlns:a16="http://schemas.microsoft.com/office/drawing/2014/main" id="{E224A566-E0CA-48C3-BB32-B446DCFCD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788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298C002-9B7E-4527-AEB8-4B96D1C8E826}"/>
              </a:ext>
            </a:extLst>
          </p:cNvPr>
          <p:cNvSpPr>
            <a:spLocks noGrp="1" noChangeArrowheads="1"/>
          </p:cNvSpPr>
          <p:nvPr>
            <p:ph type="title"/>
          </p:nvPr>
        </p:nvSpPr>
        <p:spPr>
          <a:xfrm>
            <a:off x="457200" y="277813"/>
            <a:ext cx="8229600" cy="1495425"/>
          </a:xfrm>
        </p:spPr>
        <p:txBody>
          <a:bodyPr/>
          <a:lstStyle/>
          <a:p>
            <a:pPr eaLnBrk="1" hangingPunct="1">
              <a:defRPr/>
            </a:pPr>
            <a:r>
              <a:rPr lang="es-ES" sz="4000"/>
              <a:t>Infancia Intermedia </a:t>
            </a:r>
            <a:br>
              <a:rPr lang="es-ES" sz="4000"/>
            </a:br>
            <a:r>
              <a:rPr lang="es-ES" sz="4000"/>
              <a:t>Desarrollo de la Creatividad y Sociabilidad</a:t>
            </a:r>
          </a:p>
        </p:txBody>
      </p:sp>
      <p:sp>
        <p:nvSpPr>
          <p:cNvPr id="75779" name="Rectangle 3">
            <a:extLst>
              <a:ext uri="{FF2B5EF4-FFF2-40B4-BE49-F238E27FC236}">
                <a16:creationId xmlns:a16="http://schemas.microsoft.com/office/drawing/2014/main" id="{3975985C-B595-4B19-A8AC-69B1FAB09DE9}"/>
              </a:ext>
            </a:extLst>
          </p:cNvPr>
          <p:cNvSpPr>
            <a:spLocks noGrp="1" noChangeArrowheads="1"/>
          </p:cNvSpPr>
          <p:nvPr>
            <p:ph type="body" idx="1"/>
          </p:nvPr>
        </p:nvSpPr>
        <p:spPr>
          <a:xfrm>
            <a:off x="468313" y="2060575"/>
            <a:ext cx="8229600" cy="4608513"/>
          </a:xfrm>
        </p:spPr>
        <p:txBody>
          <a:bodyPr/>
          <a:lstStyle/>
          <a:p>
            <a:pPr eaLnBrk="1" hangingPunct="1">
              <a:lnSpc>
                <a:spcPct val="80000"/>
              </a:lnSpc>
              <a:defRPr/>
            </a:pPr>
            <a:r>
              <a:rPr lang="es-ES" sz="2800"/>
              <a:t>Aumenta capacidad de atención y concentración.</a:t>
            </a:r>
          </a:p>
          <a:p>
            <a:pPr eaLnBrk="1" hangingPunct="1">
              <a:lnSpc>
                <a:spcPct val="80000"/>
              </a:lnSpc>
              <a:defRPr/>
            </a:pPr>
            <a:r>
              <a:rPr lang="es-ES" sz="2800"/>
              <a:t>Aumenta amplitud de memoria, especialmente de las experiencias vividas.</a:t>
            </a:r>
          </a:p>
          <a:p>
            <a:pPr eaLnBrk="1" hangingPunct="1">
              <a:lnSpc>
                <a:spcPct val="80000"/>
              </a:lnSpc>
              <a:defRPr/>
            </a:pPr>
            <a:r>
              <a:rPr lang="es-ES" sz="2800"/>
              <a:t>El lenguaje se hace más rico y amplio</a:t>
            </a:r>
          </a:p>
          <a:p>
            <a:pPr eaLnBrk="1" hangingPunct="1">
              <a:lnSpc>
                <a:spcPct val="80000"/>
              </a:lnSpc>
              <a:defRPr/>
            </a:pPr>
            <a:r>
              <a:rPr lang="es-ES" sz="2800"/>
              <a:t>Forma grupo de pares, del mismo sexo (“el club”) con reglas, cuyo objetivo es pasarlo bien.</a:t>
            </a:r>
          </a:p>
          <a:p>
            <a:pPr eaLnBrk="1" hangingPunct="1">
              <a:lnSpc>
                <a:spcPct val="80000"/>
              </a:lnSpc>
              <a:defRPr/>
            </a:pPr>
            <a:r>
              <a:rPr lang="es-ES" sz="2800"/>
              <a:t>Desde los 9 años comienza a criticar a sus modelos adultos y sus reglas.</a:t>
            </a:r>
          </a:p>
          <a:p>
            <a:pPr eaLnBrk="1" hangingPunct="1">
              <a:lnSpc>
                <a:spcPct val="80000"/>
              </a:lnSpc>
              <a:defRPr/>
            </a:pPr>
            <a:r>
              <a:rPr lang="es-ES" sz="2800"/>
              <a:t>Comienzan a establecerse fuertes lazos de amistad</a:t>
            </a:r>
          </a:p>
        </p:txBody>
      </p:sp>
      <p:pic>
        <p:nvPicPr>
          <p:cNvPr id="2" name="Audio 1">
            <a:hlinkClick r:id="" action="ppaction://media"/>
            <a:extLst>
              <a:ext uri="{FF2B5EF4-FFF2-40B4-BE49-F238E27FC236}">
                <a16:creationId xmlns:a16="http://schemas.microsoft.com/office/drawing/2014/main" id="{788E4547-4654-403F-82CF-8075BBC3C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2131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293148C5-7F3D-455C-95A5-35515FAC5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777875"/>
            <a:ext cx="89439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Entrada de lápiz 1">
                <a:extLst>
                  <a:ext uri="{FF2B5EF4-FFF2-40B4-BE49-F238E27FC236}">
                    <a16:creationId xmlns:a16="http://schemas.microsoft.com/office/drawing/2014/main" id="{33DA7E6D-C7D2-423C-8D00-B503EC8994FA}"/>
                  </a:ext>
                </a:extLst>
              </p14:cNvPr>
              <p14:cNvContentPartPr/>
              <p14:nvPr>
                <p:extLst>
                  <p:ext uri="{42D2F446-02D8-4167-A562-619A0277C38B}">
                    <p15:isNarration xmlns:p15="http://schemas.microsoft.com/office/powerpoint/2012/main" val="1"/>
                  </p:ext>
                </p:extLst>
              </p14:nvPr>
            </p14:nvContentPartPr>
            <p14:xfrm>
              <a:off x="5216400" y="2115000"/>
              <a:ext cx="3690360" cy="2628360"/>
            </p14:xfrm>
          </p:contentPart>
        </mc:Choice>
        <mc:Fallback xmlns="">
          <p:pic>
            <p:nvPicPr>
              <p:cNvPr id="2" name="Entrada de lápiz 1">
                <a:extLst>
                  <a:ext uri="{FF2B5EF4-FFF2-40B4-BE49-F238E27FC236}">
                    <a16:creationId xmlns:a16="http://schemas.microsoft.com/office/drawing/2014/main" id="{33DA7E6D-C7D2-423C-8D00-B503EC8994FA}"/>
                  </a:ext>
                </a:extLst>
              </p:cNvPr>
              <p:cNvPicPr>
                <a:picLocks noGrp="1" noRot="1" noChangeAspect="1" noMove="1" noResize="1" noEditPoints="1" noAdjustHandles="1" noChangeArrowheads="1" noChangeShapeType="1"/>
              </p:cNvPicPr>
              <p:nvPr/>
            </p:nvPicPr>
            <p:blipFill>
              <a:blip r:embed="rId6"/>
              <a:stretch>
                <a:fillRect/>
              </a:stretch>
            </p:blipFill>
            <p:spPr>
              <a:xfrm>
                <a:off x="5207040" y="2105640"/>
                <a:ext cx="3709080" cy="2647080"/>
              </a:xfrm>
              <a:prstGeom prst="rect">
                <a:avLst/>
              </a:prstGeom>
            </p:spPr>
          </p:pic>
        </mc:Fallback>
      </mc:AlternateContent>
      <p:pic>
        <p:nvPicPr>
          <p:cNvPr id="3" name="Audio 2">
            <a:hlinkClick r:id="" action="ppaction://media"/>
            <a:extLst>
              <a:ext uri="{FF2B5EF4-FFF2-40B4-BE49-F238E27FC236}">
                <a16:creationId xmlns:a16="http://schemas.microsoft.com/office/drawing/2014/main" id="{4530345F-F823-43F4-9692-85B3A4692D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3037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E85F8C7-6CAF-4D87-ABA2-E6F91372A506}"/>
              </a:ext>
            </a:extLst>
          </p:cNvPr>
          <p:cNvSpPr>
            <a:spLocks noGrp="1" noChangeArrowheads="1"/>
          </p:cNvSpPr>
          <p:nvPr>
            <p:ph type="title"/>
          </p:nvPr>
        </p:nvSpPr>
        <p:spPr/>
        <p:txBody>
          <a:bodyPr/>
          <a:lstStyle/>
          <a:p>
            <a:pPr eaLnBrk="1" hangingPunct="1">
              <a:defRPr/>
            </a:pPr>
            <a:r>
              <a:rPr lang="es-ES" dirty="0"/>
              <a:t> Períodos en la edad Pediátrica</a:t>
            </a:r>
            <a:endParaRPr lang="en-US" dirty="0"/>
          </a:p>
        </p:txBody>
      </p:sp>
      <p:sp>
        <p:nvSpPr>
          <p:cNvPr id="51203" name="Rectangle 3">
            <a:extLst>
              <a:ext uri="{FF2B5EF4-FFF2-40B4-BE49-F238E27FC236}">
                <a16:creationId xmlns:a16="http://schemas.microsoft.com/office/drawing/2014/main" id="{EB7BD40E-0E01-470C-8229-CB75C698CE1E}"/>
              </a:ext>
            </a:extLst>
          </p:cNvPr>
          <p:cNvSpPr>
            <a:spLocks noGrp="1" noChangeArrowheads="1"/>
          </p:cNvSpPr>
          <p:nvPr>
            <p:ph type="body" idx="1"/>
          </p:nvPr>
        </p:nvSpPr>
        <p:spPr>
          <a:xfrm>
            <a:off x="457200" y="1447800"/>
            <a:ext cx="8229600" cy="4876800"/>
          </a:xfrm>
        </p:spPr>
        <p:txBody>
          <a:bodyPr/>
          <a:lstStyle/>
          <a:p>
            <a:pPr eaLnBrk="1" hangingPunct="1">
              <a:lnSpc>
                <a:spcPct val="90000"/>
              </a:lnSpc>
              <a:defRPr/>
            </a:pPr>
            <a:r>
              <a:rPr lang="es-ES"/>
              <a:t>Recién Nacido:</a:t>
            </a:r>
          </a:p>
          <a:p>
            <a:pPr lvl="1" eaLnBrk="1" hangingPunct="1">
              <a:lnSpc>
                <a:spcPct val="90000"/>
              </a:lnSpc>
              <a:defRPr/>
            </a:pPr>
            <a:r>
              <a:rPr lang="es-ES"/>
              <a:t>Desde nacimiento a 28 días.</a:t>
            </a:r>
          </a:p>
          <a:p>
            <a:pPr eaLnBrk="1" hangingPunct="1">
              <a:lnSpc>
                <a:spcPct val="90000"/>
              </a:lnSpc>
              <a:defRPr/>
            </a:pPr>
            <a:r>
              <a:rPr lang="es-ES"/>
              <a:t>Lactante</a:t>
            </a:r>
          </a:p>
          <a:p>
            <a:pPr lvl="1" eaLnBrk="1" hangingPunct="1">
              <a:lnSpc>
                <a:spcPct val="90000"/>
              </a:lnSpc>
              <a:defRPr/>
            </a:pPr>
            <a:r>
              <a:rPr lang="es-ES"/>
              <a:t>Desde 28 días a 2 años</a:t>
            </a:r>
          </a:p>
          <a:p>
            <a:pPr lvl="2" eaLnBrk="1" hangingPunct="1">
              <a:lnSpc>
                <a:spcPct val="90000"/>
              </a:lnSpc>
              <a:defRPr/>
            </a:pPr>
            <a:r>
              <a:rPr lang="es-ES"/>
              <a:t>Lactante Menor: Desde 28 días a 1 año.</a:t>
            </a:r>
          </a:p>
          <a:p>
            <a:pPr lvl="2" eaLnBrk="1" hangingPunct="1">
              <a:lnSpc>
                <a:spcPct val="90000"/>
              </a:lnSpc>
              <a:defRPr/>
            </a:pPr>
            <a:r>
              <a:rPr lang="es-ES"/>
              <a:t>Lactante Mayor: 1 a 2 años</a:t>
            </a:r>
          </a:p>
          <a:p>
            <a:pPr eaLnBrk="1" hangingPunct="1">
              <a:lnSpc>
                <a:spcPct val="90000"/>
              </a:lnSpc>
              <a:defRPr/>
            </a:pPr>
            <a:r>
              <a:rPr lang="es-ES"/>
              <a:t>Preescolar</a:t>
            </a:r>
          </a:p>
          <a:p>
            <a:pPr lvl="1" eaLnBrk="1" hangingPunct="1">
              <a:lnSpc>
                <a:spcPct val="90000"/>
              </a:lnSpc>
              <a:defRPr/>
            </a:pPr>
            <a:r>
              <a:rPr lang="es-ES"/>
              <a:t>De 2 a 6 años.</a:t>
            </a:r>
          </a:p>
          <a:p>
            <a:pPr eaLnBrk="1" hangingPunct="1">
              <a:lnSpc>
                <a:spcPct val="90000"/>
              </a:lnSpc>
              <a:defRPr/>
            </a:pPr>
            <a:r>
              <a:rPr lang="es-ES"/>
              <a:t>Escolar</a:t>
            </a:r>
          </a:p>
          <a:p>
            <a:pPr lvl="1" eaLnBrk="1" hangingPunct="1">
              <a:lnSpc>
                <a:spcPct val="90000"/>
              </a:lnSpc>
              <a:defRPr/>
            </a:pPr>
            <a:r>
              <a:rPr lang="es-ES"/>
              <a:t> De 6 a 12 años</a:t>
            </a:r>
            <a:endParaRPr lang="en-US"/>
          </a:p>
        </p:txBody>
      </p:sp>
      <p:pic>
        <p:nvPicPr>
          <p:cNvPr id="2" name="Audio 1">
            <a:hlinkClick r:id="" action="ppaction://media"/>
            <a:extLst>
              <a:ext uri="{FF2B5EF4-FFF2-40B4-BE49-F238E27FC236}">
                <a16:creationId xmlns:a16="http://schemas.microsoft.com/office/drawing/2014/main" id="{45592487-2802-4447-8D83-FC16C040F7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4353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071CA1AC-3CDF-45C6-BE14-C96361824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322263"/>
            <a:ext cx="8943975"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Entrada de lápiz 1">
                <a:extLst>
                  <a:ext uri="{FF2B5EF4-FFF2-40B4-BE49-F238E27FC236}">
                    <a16:creationId xmlns:a16="http://schemas.microsoft.com/office/drawing/2014/main" id="{A766FB1A-0B63-4D00-9B83-5673B60DE43C}"/>
                  </a:ext>
                </a:extLst>
              </p14:cNvPr>
              <p14:cNvContentPartPr/>
              <p14:nvPr>
                <p:extLst>
                  <p:ext uri="{42D2F446-02D8-4167-A562-619A0277C38B}">
                    <p15:isNarration xmlns:p15="http://schemas.microsoft.com/office/powerpoint/2012/main" val="1"/>
                  </p:ext>
                </p:extLst>
              </p14:nvPr>
            </p14:nvContentPartPr>
            <p14:xfrm>
              <a:off x="4315680" y="4768200"/>
              <a:ext cx="4353480" cy="1301760"/>
            </p14:xfrm>
          </p:contentPart>
        </mc:Choice>
        <mc:Fallback xmlns="">
          <p:pic>
            <p:nvPicPr>
              <p:cNvPr id="2" name="Entrada de lápiz 1">
                <a:extLst>
                  <a:ext uri="{FF2B5EF4-FFF2-40B4-BE49-F238E27FC236}">
                    <a16:creationId xmlns:a16="http://schemas.microsoft.com/office/drawing/2014/main" id="{A766FB1A-0B63-4D00-9B83-5673B60DE43C}"/>
                  </a:ext>
                </a:extLst>
              </p:cNvPr>
              <p:cNvPicPr>
                <a:picLocks noGrp="1" noRot="1" noChangeAspect="1" noMove="1" noResize="1" noEditPoints="1" noAdjustHandles="1" noChangeArrowheads="1" noChangeShapeType="1"/>
              </p:cNvPicPr>
              <p:nvPr/>
            </p:nvPicPr>
            <p:blipFill>
              <a:blip r:embed="rId6"/>
              <a:stretch>
                <a:fillRect/>
              </a:stretch>
            </p:blipFill>
            <p:spPr>
              <a:xfrm>
                <a:off x="4306320" y="4758840"/>
                <a:ext cx="4372200" cy="1320480"/>
              </a:xfrm>
              <a:prstGeom prst="rect">
                <a:avLst/>
              </a:prstGeom>
            </p:spPr>
          </p:pic>
        </mc:Fallback>
      </mc:AlternateContent>
      <p:pic>
        <p:nvPicPr>
          <p:cNvPr id="3" name="Audio 2">
            <a:hlinkClick r:id="" action="ppaction://media"/>
            <a:extLst>
              <a:ext uri="{FF2B5EF4-FFF2-40B4-BE49-F238E27FC236}">
                <a16:creationId xmlns:a16="http://schemas.microsoft.com/office/drawing/2014/main" id="{AE645344-F576-4F05-B310-FF04294B0C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952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3" descr="cid:{A1796405-12AA-48F5-8BDF-15C62ACBD615}/2006-JULIO 204.jpg">
            <a:extLst>
              <a:ext uri="{FF2B5EF4-FFF2-40B4-BE49-F238E27FC236}">
                <a16:creationId xmlns:a16="http://schemas.microsoft.com/office/drawing/2014/main" id="{D2FD2BA6-9674-4C22-B9D3-3BC3C4148DC4}"/>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Tx/>
              <a:buNone/>
            </a:pPr>
            <a:endParaRPr lang="es-CL" altLang="es-CL" sz="1800"/>
          </a:p>
        </p:txBody>
      </p:sp>
      <p:sp>
        <p:nvSpPr>
          <p:cNvPr id="34819" name="AutoShape 5" descr="cid:{A1796405-12AA-48F5-8BDF-15C62ACBD615}/2006-JULIO 204.jpg">
            <a:extLst>
              <a:ext uri="{FF2B5EF4-FFF2-40B4-BE49-F238E27FC236}">
                <a16:creationId xmlns:a16="http://schemas.microsoft.com/office/drawing/2014/main" id="{98D178C3-5B00-4E87-9430-AFE2A3D81B92}"/>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Tx/>
              <a:buNone/>
            </a:pPr>
            <a:endParaRPr lang="es-CL" altLang="es-CL" sz="1800"/>
          </a:p>
        </p:txBody>
      </p:sp>
      <p:pic>
        <p:nvPicPr>
          <p:cNvPr id="34820" name="Picture 6" descr="C:\Documents and Settings\Jaime\Mis documentos\My Pictures\Julio 2006 - LMS - Cony\2006-JULIO 222.jpg">
            <a:extLst>
              <a:ext uri="{FF2B5EF4-FFF2-40B4-BE49-F238E27FC236}">
                <a16:creationId xmlns:a16="http://schemas.microsoft.com/office/drawing/2014/main" id="{F2ED6270-5A95-4EB5-AE0D-E684C9DBF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33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C:\Documents and Settings\Jaime\Mis documentos\My Pictures\Julio 2006 - LMS - Cony\2006-JULIO 228.jpg">
            <a:extLst>
              <a:ext uri="{FF2B5EF4-FFF2-40B4-BE49-F238E27FC236}">
                <a16:creationId xmlns:a16="http://schemas.microsoft.com/office/drawing/2014/main" id="{56EA29DE-AE0D-462C-BA85-63FE5F2D6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1000"/>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C:\Documents and Settings\Jaime\Mis documentos\My Pictures\Julio 2006 - LMS - Cony\2006-JULIO 233.jpg">
            <a:extLst>
              <a:ext uri="{FF2B5EF4-FFF2-40B4-BE49-F238E27FC236}">
                <a16:creationId xmlns:a16="http://schemas.microsoft.com/office/drawing/2014/main" id="{BF87E3B8-44FA-401A-AC2F-3FE2EF20A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385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9" descr="C:\Documents and Settings\Jaime\Mis documentos\My Pictures\Julio 2006 - LMS - Cony\2006-JULIO 237.jpg">
            <a:extLst>
              <a:ext uri="{FF2B5EF4-FFF2-40B4-BE49-F238E27FC236}">
                <a16:creationId xmlns:a16="http://schemas.microsoft.com/office/drawing/2014/main" id="{A79001A0-10F4-4B26-997F-99F0DCD1B1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2194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 name="Entrada de lápiz 1">
                <a:extLst>
                  <a:ext uri="{FF2B5EF4-FFF2-40B4-BE49-F238E27FC236}">
                    <a16:creationId xmlns:a16="http://schemas.microsoft.com/office/drawing/2014/main" id="{8302A3B8-361E-4393-B5DB-CB515542CBFE}"/>
                  </a:ext>
                </a:extLst>
              </p14:cNvPr>
              <p14:cNvContentPartPr/>
              <p14:nvPr>
                <p:extLst>
                  <p:ext uri="{42D2F446-02D8-4167-A562-619A0277C38B}">
                    <p15:isNarration xmlns:p15="http://schemas.microsoft.com/office/powerpoint/2012/main" val="1"/>
                  </p:ext>
                </p:extLst>
              </p14:nvPr>
            </p14:nvContentPartPr>
            <p14:xfrm>
              <a:off x="6029280" y="4818240"/>
              <a:ext cx="360" cy="360"/>
            </p14:xfrm>
          </p:contentPart>
        </mc:Choice>
        <mc:Fallback xmlns="">
          <p:pic>
            <p:nvPicPr>
              <p:cNvPr id="2" name="Entrada de lápiz 1">
                <a:extLst>
                  <a:ext uri="{FF2B5EF4-FFF2-40B4-BE49-F238E27FC236}">
                    <a16:creationId xmlns:a16="http://schemas.microsoft.com/office/drawing/2014/main" id="{8302A3B8-361E-4393-B5DB-CB515542CBFE}"/>
                  </a:ext>
                </a:extLst>
              </p:cNvPr>
              <p:cNvPicPr>
                <a:picLocks noGrp="1" noRot="1" noChangeAspect="1" noMove="1" noResize="1" noEditPoints="1" noAdjustHandles="1" noChangeArrowheads="1" noChangeShapeType="1"/>
              </p:cNvPicPr>
              <p:nvPr/>
            </p:nvPicPr>
            <p:blipFill>
              <a:blip r:embed="rId9"/>
              <a:stretch>
                <a:fillRect/>
              </a:stretch>
            </p:blipFill>
            <p:spPr>
              <a:xfrm>
                <a:off x="6019920" y="480888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5761D2C8-146C-4239-BA3C-3F41793E9D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7864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B6C89C4-CF6C-44EF-B93D-C7A2B7D7EE77}"/>
              </a:ext>
            </a:extLst>
          </p:cNvPr>
          <p:cNvSpPr>
            <a:spLocks noGrp="1" noChangeArrowheads="1"/>
          </p:cNvSpPr>
          <p:nvPr>
            <p:ph type="title"/>
          </p:nvPr>
        </p:nvSpPr>
        <p:spPr>
          <a:xfrm>
            <a:off x="457200" y="277813"/>
            <a:ext cx="8229600" cy="919162"/>
          </a:xfrm>
        </p:spPr>
        <p:txBody>
          <a:bodyPr/>
          <a:lstStyle/>
          <a:p>
            <a:pPr eaLnBrk="1" hangingPunct="1">
              <a:defRPr/>
            </a:pPr>
            <a:r>
              <a:rPr lang="es-ES" dirty="0"/>
              <a:t>Según la Psicología Evolutiva...</a:t>
            </a:r>
            <a:endParaRPr lang="en-US" dirty="0"/>
          </a:p>
        </p:txBody>
      </p:sp>
      <p:sp>
        <p:nvSpPr>
          <p:cNvPr id="52227" name="Rectangle 3">
            <a:extLst>
              <a:ext uri="{FF2B5EF4-FFF2-40B4-BE49-F238E27FC236}">
                <a16:creationId xmlns:a16="http://schemas.microsoft.com/office/drawing/2014/main" id="{570770AA-2AB7-4F16-A32B-4B583F08DAA6}"/>
              </a:ext>
            </a:extLst>
          </p:cNvPr>
          <p:cNvSpPr>
            <a:spLocks noGrp="1" noChangeArrowheads="1"/>
          </p:cNvSpPr>
          <p:nvPr>
            <p:ph type="body" idx="1"/>
          </p:nvPr>
        </p:nvSpPr>
        <p:spPr>
          <a:xfrm>
            <a:off x="323850" y="1371600"/>
            <a:ext cx="8362950" cy="5181600"/>
          </a:xfrm>
        </p:spPr>
        <p:txBody>
          <a:bodyPr/>
          <a:lstStyle/>
          <a:p>
            <a:pPr eaLnBrk="1" hangingPunct="1">
              <a:lnSpc>
                <a:spcPct val="90000"/>
              </a:lnSpc>
              <a:defRPr/>
            </a:pPr>
            <a:r>
              <a:rPr lang="es-ES" dirty="0"/>
              <a:t>Primera Infancia: Desde gestación a 7años</a:t>
            </a:r>
          </a:p>
          <a:p>
            <a:pPr eaLnBrk="1" hangingPunct="1">
              <a:lnSpc>
                <a:spcPct val="90000"/>
              </a:lnSpc>
              <a:defRPr/>
            </a:pPr>
            <a:r>
              <a:rPr lang="es-ES" dirty="0"/>
              <a:t>Infancia Intermedia: Desde 7 a 11 años</a:t>
            </a:r>
          </a:p>
          <a:p>
            <a:pPr lvl="1" eaLnBrk="1" hangingPunct="1">
              <a:lnSpc>
                <a:spcPct val="90000"/>
              </a:lnSpc>
              <a:defRPr/>
            </a:pPr>
            <a:r>
              <a:rPr lang="es-ES" dirty="0"/>
              <a:t>Infancia Media: 7 a 9 años</a:t>
            </a:r>
          </a:p>
          <a:p>
            <a:pPr lvl="1" eaLnBrk="1" hangingPunct="1">
              <a:lnSpc>
                <a:spcPct val="90000"/>
              </a:lnSpc>
              <a:defRPr/>
            </a:pPr>
            <a:r>
              <a:rPr lang="es-ES" dirty="0"/>
              <a:t>Infancia Tardía: 9 a 11 años</a:t>
            </a:r>
          </a:p>
          <a:p>
            <a:pPr eaLnBrk="1" hangingPunct="1">
              <a:lnSpc>
                <a:spcPct val="90000"/>
              </a:lnSpc>
              <a:defRPr/>
            </a:pPr>
            <a:r>
              <a:rPr lang="es-ES" dirty="0"/>
              <a:t>Preadolescencia: 11 a 15 años</a:t>
            </a:r>
          </a:p>
          <a:p>
            <a:pPr lvl="1" eaLnBrk="1" hangingPunct="1">
              <a:lnSpc>
                <a:spcPct val="90000"/>
              </a:lnSpc>
              <a:defRPr/>
            </a:pPr>
            <a:r>
              <a:rPr lang="es-ES" dirty="0" err="1"/>
              <a:t>Prepúber</a:t>
            </a:r>
            <a:r>
              <a:rPr lang="es-ES" dirty="0"/>
              <a:t>: 11 a 13 años</a:t>
            </a:r>
          </a:p>
          <a:p>
            <a:pPr lvl="1" eaLnBrk="1" hangingPunct="1">
              <a:lnSpc>
                <a:spcPct val="90000"/>
              </a:lnSpc>
              <a:defRPr/>
            </a:pPr>
            <a:r>
              <a:rPr lang="es-ES" dirty="0"/>
              <a:t>Púber: 13 a 15 años</a:t>
            </a:r>
          </a:p>
          <a:p>
            <a:pPr eaLnBrk="1" hangingPunct="1">
              <a:lnSpc>
                <a:spcPct val="90000"/>
              </a:lnSpc>
              <a:defRPr/>
            </a:pPr>
            <a:r>
              <a:rPr lang="es-ES" dirty="0"/>
              <a:t>Adolescencia: 15 a 20 años</a:t>
            </a:r>
          </a:p>
          <a:p>
            <a:pPr lvl="1" eaLnBrk="1" hangingPunct="1">
              <a:lnSpc>
                <a:spcPct val="90000"/>
              </a:lnSpc>
              <a:defRPr/>
            </a:pPr>
            <a:r>
              <a:rPr lang="es-ES" dirty="0"/>
              <a:t>Adolescencia Temprana: 15 a 17 años</a:t>
            </a:r>
          </a:p>
          <a:p>
            <a:pPr lvl="1" eaLnBrk="1" hangingPunct="1">
              <a:lnSpc>
                <a:spcPct val="90000"/>
              </a:lnSpc>
              <a:defRPr/>
            </a:pPr>
            <a:r>
              <a:rPr lang="es-ES" dirty="0"/>
              <a:t>Adolescencia Tardía: 17 a 20 años</a:t>
            </a:r>
            <a:endParaRPr lang="en-US" dirty="0"/>
          </a:p>
        </p:txBody>
      </p:sp>
      <p:pic>
        <p:nvPicPr>
          <p:cNvPr id="2" name="Audio 1">
            <a:hlinkClick r:id="" action="ppaction://media"/>
            <a:extLst>
              <a:ext uri="{FF2B5EF4-FFF2-40B4-BE49-F238E27FC236}">
                <a16:creationId xmlns:a16="http://schemas.microsoft.com/office/drawing/2014/main" id="{04F4F180-3A76-4743-AA3F-C4D49377C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403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1080CB61-6BFD-40A6-AE86-478CE12C71E8}"/>
              </a:ext>
            </a:extLst>
          </p:cNvPr>
          <p:cNvSpPr>
            <a:spLocks noGrp="1"/>
          </p:cNvSpPr>
          <p:nvPr>
            <p:ph type="title"/>
          </p:nvPr>
        </p:nvSpPr>
        <p:spPr>
          <a:xfrm>
            <a:off x="457200" y="-26988"/>
            <a:ext cx="8229600" cy="792163"/>
          </a:xfrm>
        </p:spPr>
        <p:txBody>
          <a:bodyPr/>
          <a:lstStyle/>
          <a:p>
            <a:pPr>
              <a:defRPr/>
            </a:pPr>
            <a:r>
              <a:rPr lang="es-CL" dirty="0"/>
              <a:t>Recién Nacido</a:t>
            </a:r>
          </a:p>
        </p:txBody>
      </p:sp>
      <p:sp>
        <p:nvSpPr>
          <p:cNvPr id="3" name="2 Marcador de contenido">
            <a:extLst>
              <a:ext uri="{FF2B5EF4-FFF2-40B4-BE49-F238E27FC236}">
                <a16:creationId xmlns:a16="http://schemas.microsoft.com/office/drawing/2014/main" id="{DB15FE4B-9D6D-4846-B4B1-487134D360B4}"/>
              </a:ext>
            </a:extLst>
          </p:cNvPr>
          <p:cNvSpPr>
            <a:spLocks noGrp="1"/>
          </p:cNvSpPr>
          <p:nvPr>
            <p:ph idx="1"/>
          </p:nvPr>
        </p:nvSpPr>
        <p:spPr>
          <a:xfrm>
            <a:off x="250825" y="777875"/>
            <a:ext cx="8642350" cy="5819775"/>
          </a:xfrm>
        </p:spPr>
        <p:txBody>
          <a:bodyPr/>
          <a:lstStyle/>
          <a:p>
            <a:pPr>
              <a:defRPr/>
            </a:pPr>
            <a:r>
              <a:rPr lang="es-CL" sz="2800" dirty="0"/>
              <a:t>El nacimiento es un acto hermoso, milagroso, y probablemente, el más simple y arriesgado a la vez, al que nos enfrentamos en nuestras vidas.</a:t>
            </a:r>
          </a:p>
          <a:p>
            <a:pPr>
              <a:defRPr/>
            </a:pPr>
            <a:endParaRPr lang="es-CL" sz="2800" dirty="0"/>
          </a:p>
          <a:p>
            <a:pPr>
              <a:defRPr/>
            </a:pPr>
            <a:r>
              <a:rPr lang="es-CL" sz="2800" dirty="0"/>
              <a:t>La llegada de un recién nacido sano y vigoroso después del termino de la gestación representa una de las situaciones más frecuentes en la atención de salud.</a:t>
            </a:r>
          </a:p>
          <a:p>
            <a:pPr>
              <a:defRPr/>
            </a:pPr>
            <a:endParaRPr lang="es-CL" sz="2800" dirty="0"/>
          </a:p>
          <a:p>
            <a:pPr>
              <a:defRPr/>
            </a:pPr>
            <a:r>
              <a:rPr lang="es-CL" sz="2800" dirty="0"/>
              <a:t>El momento del parto es un acto íntimo que requiere de un entorno que favorezca la confianza, la comodidad y la relajación de la mujer.</a:t>
            </a:r>
          </a:p>
        </p:txBody>
      </p:sp>
      <p:pic>
        <p:nvPicPr>
          <p:cNvPr id="4" name="Audio 3">
            <a:hlinkClick r:id="" action="ppaction://media"/>
            <a:extLst>
              <a:ext uri="{FF2B5EF4-FFF2-40B4-BE49-F238E27FC236}">
                <a16:creationId xmlns:a16="http://schemas.microsoft.com/office/drawing/2014/main" id="{7895FF94-34BD-4BBB-AB78-9B6E5DAD0E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036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ACAB276-F64F-44B0-893B-6794333F0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008063"/>
            <a:ext cx="76485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4750D44-07DA-494C-A94A-27880E53E0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8288">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aime Valderas J\Desktop\Crecimiento y Desarrollo\bebe-y-cordon-umbilical[1].jpg">
            <a:extLst>
              <a:ext uri="{FF2B5EF4-FFF2-40B4-BE49-F238E27FC236}">
                <a16:creationId xmlns:a16="http://schemas.microsoft.com/office/drawing/2014/main" id="{DA581E43-6A57-470C-B500-F08259882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884238"/>
            <a:ext cx="7345362"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ABA4369-CAD9-4DC8-9788-7B90C8D7B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953">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738F72F-4C31-4D5D-9A44-7227D508A0CA}"/>
              </a:ext>
            </a:extLst>
          </p:cNvPr>
          <p:cNvSpPr>
            <a:spLocks noGrp="1"/>
          </p:cNvSpPr>
          <p:nvPr>
            <p:ph type="title"/>
          </p:nvPr>
        </p:nvSpPr>
        <p:spPr>
          <a:xfrm>
            <a:off x="457200" y="-26988"/>
            <a:ext cx="8229600" cy="1139826"/>
          </a:xfrm>
        </p:spPr>
        <p:txBody>
          <a:bodyPr/>
          <a:lstStyle/>
          <a:p>
            <a:pPr>
              <a:defRPr/>
            </a:pPr>
            <a:r>
              <a:rPr lang="es-CL" dirty="0"/>
              <a:t>Apego</a:t>
            </a:r>
          </a:p>
        </p:txBody>
      </p:sp>
      <p:sp>
        <p:nvSpPr>
          <p:cNvPr id="3" name="2 Marcador de contenido">
            <a:extLst>
              <a:ext uri="{FF2B5EF4-FFF2-40B4-BE49-F238E27FC236}">
                <a16:creationId xmlns:a16="http://schemas.microsoft.com/office/drawing/2014/main" id="{BAD2D249-E8E5-4250-AEC6-322B22F6E4F0}"/>
              </a:ext>
            </a:extLst>
          </p:cNvPr>
          <p:cNvSpPr>
            <a:spLocks noGrp="1"/>
          </p:cNvSpPr>
          <p:nvPr>
            <p:ph idx="1"/>
          </p:nvPr>
        </p:nvSpPr>
        <p:spPr>
          <a:xfrm>
            <a:off x="457200" y="981075"/>
            <a:ext cx="8229600" cy="4530725"/>
          </a:xfrm>
        </p:spPr>
        <p:txBody>
          <a:bodyPr/>
          <a:lstStyle/>
          <a:p>
            <a:pPr>
              <a:defRPr/>
            </a:pPr>
            <a:r>
              <a:rPr lang="es-CL" sz="2800" dirty="0"/>
              <a:t>El contacto piel con piel tras el parto puede fundamentarse en los estudios de animales que tras el parto son dependientes del hábitat para poder sobrevivir. En los mamíferos este ‘‘hábitat’’ que garantiza la supervivencia es el cuerpo de su madre.</a:t>
            </a:r>
          </a:p>
          <a:p>
            <a:pPr>
              <a:defRPr/>
            </a:pPr>
            <a:r>
              <a:rPr lang="es-CL" sz="2800" dirty="0"/>
              <a:t>En la mayoría  de las culturas tras el parto se colocaba al niño sobre el abdomen o el pecho de la madre, de esta forma el niño conseguía calor, alimento y comenzaba a interactuar con la madre para poner en marcha el proceso de vinculación</a:t>
            </a:r>
          </a:p>
        </p:txBody>
      </p:sp>
      <p:pic>
        <p:nvPicPr>
          <p:cNvPr id="4" name="Audio 3">
            <a:hlinkClick r:id="" action="ppaction://media"/>
            <a:extLst>
              <a:ext uri="{FF2B5EF4-FFF2-40B4-BE49-F238E27FC236}">
                <a16:creationId xmlns:a16="http://schemas.microsoft.com/office/drawing/2014/main" id="{98019E7A-95A5-47F9-91F1-1109833366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804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aime Valderas J\Desktop\Crecimiento y Desarrollo\20070417klpcnavid_346.Ies.SCO[1].jpg">
            <a:extLst>
              <a:ext uri="{FF2B5EF4-FFF2-40B4-BE49-F238E27FC236}">
                <a16:creationId xmlns:a16="http://schemas.microsoft.com/office/drawing/2014/main" id="{C702C456-B625-499A-9654-2C4B46B7A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765175"/>
            <a:ext cx="83248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330E1EE-60A1-46CF-968F-88F0CF398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73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1.2"/>
</p:tagLst>
</file>

<file path=ppt/theme/theme1.xml><?xml version="1.0" encoding="utf-8"?>
<a:theme xmlns:a="http://schemas.openxmlformats.org/drawingml/2006/main" name="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1166</TotalTime>
  <Words>940</Words>
  <Application>Microsoft Office PowerPoint</Application>
  <PresentationFormat>Presentación en pantalla (4:3)</PresentationFormat>
  <Paragraphs>121</Paragraphs>
  <Slides>31</Slides>
  <Notes>0</Notes>
  <HiddenSlides>0</HiddenSlides>
  <MMClips>31</MMClips>
  <ScaleCrop>false</ScaleCrop>
  <HeadingPairs>
    <vt:vector size="8" baseType="variant">
      <vt:variant>
        <vt:lpstr>Fuentes usadas</vt:lpstr>
      </vt:variant>
      <vt:variant>
        <vt:i4>2</vt:i4>
      </vt: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35" baseType="lpstr">
      <vt:lpstr>Arial</vt:lpstr>
      <vt:lpstr>Wingdings</vt:lpstr>
      <vt:lpstr>Órbita</vt:lpstr>
      <vt:lpstr>Imagen</vt:lpstr>
      <vt:lpstr>CRECIMIENTO y DESARROLLO</vt:lpstr>
      <vt:lpstr>Conceptos</vt:lpstr>
      <vt:lpstr> Períodos en la edad Pediátrica</vt:lpstr>
      <vt:lpstr>Según la Psicología Evolutiva...</vt:lpstr>
      <vt:lpstr>Recién Nacido</vt:lpstr>
      <vt:lpstr>Presentación de PowerPoint</vt:lpstr>
      <vt:lpstr>Presentación de PowerPoint</vt:lpstr>
      <vt:lpstr>Apego</vt:lpstr>
      <vt:lpstr>Presentación de PowerPoint</vt:lpstr>
      <vt:lpstr>Presentación de PowerPoint</vt:lpstr>
      <vt:lpstr>Leche Materna v/s Leche de vaca</vt:lpstr>
      <vt:lpstr>A los 2 años.....</vt:lpstr>
      <vt:lpstr>Tareas del Preescolar</vt:lpstr>
      <vt:lpstr>Preescolar – Desarrollo Motor</vt:lpstr>
      <vt:lpstr>Preescolar – Desarrollo Cognitivo</vt:lpstr>
      <vt:lpstr>Preescolar – Desarrollo Emocional</vt:lpstr>
      <vt:lpstr>Preescolar – Desarrollo Emocional</vt:lpstr>
      <vt:lpstr>Preescolar - Crecimiento</vt:lpstr>
      <vt:lpstr>Preescolar - Crecimiento</vt:lpstr>
      <vt:lpstr>Presentación de PowerPoint</vt:lpstr>
      <vt:lpstr>Presentación de PowerPoint</vt:lpstr>
      <vt:lpstr>Presentación de PowerPoint</vt:lpstr>
      <vt:lpstr>Infancia Intermedia - Características Principales</vt:lpstr>
      <vt:lpstr>Infancia Intermedia  Desarrollo Corporal </vt:lpstr>
      <vt:lpstr>Presentación de PowerPoint</vt:lpstr>
      <vt:lpstr>Infancia Intermedia Desarrollo Espiritual</vt:lpstr>
      <vt:lpstr>Infancia Intermedia Desarrollo del Carácter</vt:lpstr>
      <vt:lpstr>Infancia Intermedia  Desarrollo de la Creatividad y Sociabilidad</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ENCUESTA DE SALUD NACIONAL 2003 MINSAL</dc:title>
  <dc:creator>Jaime Valderas Jatib</dc:creator>
  <cp:lastModifiedBy>AIDA RAYEN SOLIS ÑANCUCHEO</cp:lastModifiedBy>
  <cp:revision>42</cp:revision>
  <dcterms:created xsi:type="dcterms:W3CDTF">2004-08-29T20:43:12Z</dcterms:created>
  <dcterms:modified xsi:type="dcterms:W3CDTF">2021-04-19T18:24:52Z</dcterms:modified>
</cp:coreProperties>
</file>