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844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2" r:id="rId6"/>
    <p:sldId id="264" r:id="rId7"/>
    <p:sldId id="305" r:id="rId8"/>
    <p:sldId id="335" r:id="rId9"/>
    <p:sldId id="336" r:id="rId10"/>
    <p:sldId id="284" r:id="rId11"/>
    <p:sldId id="334" r:id="rId12"/>
    <p:sldId id="304" r:id="rId13"/>
    <p:sldId id="277" r:id="rId14"/>
  </p:sldIdLst>
  <p:sldSz cx="9144000" cy="5143500" type="screen16x9"/>
  <p:notesSz cx="6858000" cy="9144000"/>
  <p:embeddedFontLst>
    <p:embeddedFont>
      <p:font typeface="Century Gothic" panose="020B0502020202020204" pitchFamily="34" charset="0"/>
      <p:regular r:id="rId16"/>
      <p:bold r:id="rId17"/>
      <p:italic r:id="rId18"/>
      <p:boldItalic r:id="rId19"/>
    </p:embeddedFont>
    <p:embeddedFont>
      <p:font typeface="Tw Cen MT" panose="020B0602020104020603" pitchFamily="34" charset="0"/>
      <p:regular r:id="rId20"/>
      <p:bold r:id="rId21"/>
      <p:italic r:id="rId22"/>
      <p:boldItalic r:id="rId23"/>
    </p:embeddedFont>
    <p:embeddedFont>
      <p:font typeface="Tw Cen MT Condensed" panose="020B0606020104020203" pitchFamily="34" charset="0"/>
      <p:regular r:id="rId24"/>
      <p:bold r:id="rId25"/>
    </p:embeddedFont>
    <p:embeddedFont>
      <p:font typeface="Wingdings 3" panose="05040102010807070707" pitchFamily="18" charset="2"/>
      <p:regular r:id="rId26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57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3" roundtripDataSignature="AMtx7mim8Tn7e6hUof29g4xkdcPUAjOJq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80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A0488FF0-D714-40D6-B538-3A8DE000322D}">
  <a:tblStyle styleId="{A0488FF0-D714-40D6-B538-3A8DE000322D}" styleName="Table_0">
    <a:wholeTbl>
      <a:tcTxStyle b="off" i="off">
        <a:font>
          <a:latin typeface="Century Gothic"/>
          <a:ea typeface="Century Gothic"/>
          <a:cs typeface="Century Gothic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7F1FA"/>
          </a:solidFill>
        </a:fill>
      </a:tcStyle>
    </a:wholeTbl>
    <a:band1H>
      <a:tcTxStyle/>
      <a:tcStyle>
        <a:tcBdr/>
        <a:fill>
          <a:solidFill>
            <a:srgbClr val="CBE2F5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BE2F5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8AF9B2C1-5413-4F40-BA7F-DC97510B981E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BCCB283B-7339-4C2A-B49D-495788CA87F0}" styleName="Table_2">
    <a:wholeTbl>
      <a:tcTxStyle b="off" i="off">
        <a:font>
          <a:latin typeface="Century Gothic"/>
          <a:ea typeface="Century Gothic"/>
          <a:cs typeface="Century Gothic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7ECF5"/>
          </a:solidFill>
        </a:fill>
      </a:tcStyle>
    </a:wholeTbl>
    <a:band1H>
      <a:tcTxStyle/>
      <a:tcStyle>
        <a:tcBdr/>
        <a:fill>
          <a:solidFill>
            <a:srgbClr val="CBD8E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BD8E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2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2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60"/>
      </p:cViewPr>
      <p:guideLst>
        <p:guide orient="horz" pos="1620"/>
        <p:guide pos="285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26" Type="http://schemas.openxmlformats.org/officeDocument/2006/relationships/font" Target="fonts/font11.fntdata"/><Relationship Id="rId3" Type="http://schemas.openxmlformats.org/officeDocument/2006/relationships/slide" Target="slides/slide2.xml"/><Relationship Id="rId21" Type="http://schemas.openxmlformats.org/officeDocument/2006/relationships/font" Target="fonts/font6.fntdata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5" Type="http://schemas.openxmlformats.org/officeDocument/2006/relationships/font" Target="fonts/font10.fntdata"/><Relationship Id="rId33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9.fntdata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font" Target="fonts/font8.fntdata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7.fntdata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1" name="Google Shape;11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9" name="Google Shape;159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6352121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81" name="Google Shape;281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3429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18" y="6"/>
            <a:ext cx="9143984" cy="3428996"/>
          </a:xfrm>
          <a:custGeom>
            <a:avLst/>
            <a:gdLst/>
            <a:ahLst/>
            <a:cxnLst/>
            <a:rect l="l" t="t" r="r" b="b"/>
            <a:pathLst>
              <a:path w="12191978" h="4571994">
                <a:moveTo>
                  <a:pt x="1" y="4316129"/>
                </a:moveTo>
                <a:lnTo>
                  <a:pt x="255863" y="4571991"/>
                </a:lnTo>
                <a:lnTo>
                  <a:pt x="203619" y="4571991"/>
                </a:lnTo>
                <a:lnTo>
                  <a:pt x="1" y="4368373"/>
                </a:lnTo>
                <a:close/>
                <a:moveTo>
                  <a:pt x="12191973" y="4312831"/>
                </a:moveTo>
                <a:lnTo>
                  <a:pt x="12191972" y="4365076"/>
                </a:lnTo>
                <a:lnTo>
                  <a:pt x="11985055" y="4571992"/>
                </a:lnTo>
                <a:lnTo>
                  <a:pt x="11932811" y="4571993"/>
                </a:lnTo>
                <a:close/>
                <a:moveTo>
                  <a:pt x="11817249" y="4076816"/>
                </a:moveTo>
                <a:lnTo>
                  <a:pt x="11928074" y="4076816"/>
                </a:lnTo>
                <a:lnTo>
                  <a:pt x="11928074" y="4187641"/>
                </a:lnTo>
                <a:lnTo>
                  <a:pt x="11817249" y="4187641"/>
                </a:lnTo>
                <a:close/>
                <a:moveTo>
                  <a:pt x="10766437" y="4076816"/>
                </a:moveTo>
                <a:lnTo>
                  <a:pt x="10877262" y="4076816"/>
                </a:lnTo>
                <a:lnTo>
                  <a:pt x="10877262" y="4187641"/>
                </a:lnTo>
                <a:lnTo>
                  <a:pt x="10766437" y="4187641"/>
                </a:lnTo>
                <a:close/>
                <a:moveTo>
                  <a:pt x="9715629" y="4076816"/>
                </a:moveTo>
                <a:lnTo>
                  <a:pt x="9826454" y="4076816"/>
                </a:lnTo>
                <a:lnTo>
                  <a:pt x="9826454" y="4187641"/>
                </a:lnTo>
                <a:lnTo>
                  <a:pt x="9715629" y="4187641"/>
                </a:lnTo>
                <a:close/>
                <a:moveTo>
                  <a:pt x="8664821" y="4076816"/>
                </a:moveTo>
                <a:lnTo>
                  <a:pt x="8775646" y="4076816"/>
                </a:lnTo>
                <a:lnTo>
                  <a:pt x="8775646" y="4187641"/>
                </a:lnTo>
                <a:lnTo>
                  <a:pt x="8664821" y="4187641"/>
                </a:lnTo>
                <a:close/>
                <a:moveTo>
                  <a:pt x="7614013" y="4076816"/>
                </a:moveTo>
                <a:lnTo>
                  <a:pt x="7724838" y="4076816"/>
                </a:lnTo>
                <a:lnTo>
                  <a:pt x="7724838" y="4187641"/>
                </a:lnTo>
                <a:lnTo>
                  <a:pt x="7614013" y="4187641"/>
                </a:lnTo>
                <a:close/>
                <a:moveTo>
                  <a:pt x="6563205" y="4076816"/>
                </a:moveTo>
                <a:lnTo>
                  <a:pt x="6674030" y="4076816"/>
                </a:lnTo>
                <a:lnTo>
                  <a:pt x="6674030" y="4187641"/>
                </a:lnTo>
                <a:lnTo>
                  <a:pt x="6563205" y="4187641"/>
                </a:lnTo>
                <a:close/>
                <a:moveTo>
                  <a:pt x="5512397" y="4076816"/>
                </a:moveTo>
                <a:lnTo>
                  <a:pt x="5623222" y="4076816"/>
                </a:lnTo>
                <a:lnTo>
                  <a:pt x="5623222" y="4187641"/>
                </a:lnTo>
                <a:lnTo>
                  <a:pt x="5512397" y="4187641"/>
                </a:lnTo>
                <a:close/>
                <a:moveTo>
                  <a:pt x="4461589" y="4076816"/>
                </a:moveTo>
                <a:lnTo>
                  <a:pt x="4572414" y="4076816"/>
                </a:lnTo>
                <a:lnTo>
                  <a:pt x="4572414" y="4187641"/>
                </a:lnTo>
                <a:lnTo>
                  <a:pt x="4461589" y="4187641"/>
                </a:lnTo>
                <a:close/>
                <a:moveTo>
                  <a:pt x="3410782" y="4076816"/>
                </a:moveTo>
                <a:lnTo>
                  <a:pt x="3521608" y="4076816"/>
                </a:lnTo>
                <a:lnTo>
                  <a:pt x="3521608" y="4187641"/>
                </a:lnTo>
                <a:lnTo>
                  <a:pt x="3410782" y="4187641"/>
                </a:lnTo>
                <a:close/>
                <a:moveTo>
                  <a:pt x="2359975" y="4076816"/>
                </a:moveTo>
                <a:lnTo>
                  <a:pt x="2470800" y="4076816"/>
                </a:lnTo>
                <a:lnTo>
                  <a:pt x="2470800" y="4187641"/>
                </a:lnTo>
                <a:lnTo>
                  <a:pt x="2359975" y="4187641"/>
                </a:lnTo>
                <a:close/>
                <a:moveTo>
                  <a:pt x="1309167" y="4076816"/>
                </a:moveTo>
                <a:lnTo>
                  <a:pt x="1419992" y="4076816"/>
                </a:lnTo>
                <a:lnTo>
                  <a:pt x="1419992" y="4187641"/>
                </a:lnTo>
                <a:lnTo>
                  <a:pt x="1309167" y="4187641"/>
                </a:lnTo>
                <a:close/>
                <a:moveTo>
                  <a:pt x="258359" y="4076816"/>
                </a:moveTo>
                <a:lnTo>
                  <a:pt x="369184" y="4076816"/>
                </a:lnTo>
                <a:lnTo>
                  <a:pt x="369184" y="4187641"/>
                </a:lnTo>
                <a:lnTo>
                  <a:pt x="258359" y="4187641"/>
                </a:lnTo>
                <a:close/>
                <a:moveTo>
                  <a:pt x="11291841" y="3551209"/>
                </a:moveTo>
                <a:lnTo>
                  <a:pt x="11402666" y="3551209"/>
                </a:lnTo>
                <a:lnTo>
                  <a:pt x="11402666" y="3662034"/>
                </a:lnTo>
                <a:lnTo>
                  <a:pt x="11291841" y="3662034"/>
                </a:lnTo>
                <a:close/>
                <a:moveTo>
                  <a:pt x="10241033" y="3551209"/>
                </a:moveTo>
                <a:lnTo>
                  <a:pt x="10351858" y="3551209"/>
                </a:lnTo>
                <a:lnTo>
                  <a:pt x="10351858" y="3662034"/>
                </a:lnTo>
                <a:lnTo>
                  <a:pt x="10241033" y="3662034"/>
                </a:lnTo>
                <a:close/>
                <a:moveTo>
                  <a:pt x="9190225" y="3551209"/>
                </a:moveTo>
                <a:lnTo>
                  <a:pt x="9301050" y="3551209"/>
                </a:lnTo>
                <a:lnTo>
                  <a:pt x="9301050" y="3662034"/>
                </a:lnTo>
                <a:lnTo>
                  <a:pt x="9190225" y="3662034"/>
                </a:lnTo>
                <a:close/>
                <a:moveTo>
                  <a:pt x="8139417" y="3551209"/>
                </a:moveTo>
                <a:lnTo>
                  <a:pt x="8250242" y="3551209"/>
                </a:lnTo>
                <a:lnTo>
                  <a:pt x="8250242" y="3662034"/>
                </a:lnTo>
                <a:lnTo>
                  <a:pt x="8139417" y="3662034"/>
                </a:lnTo>
                <a:close/>
                <a:moveTo>
                  <a:pt x="7088609" y="3551209"/>
                </a:moveTo>
                <a:lnTo>
                  <a:pt x="7199434" y="3551209"/>
                </a:lnTo>
                <a:lnTo>
                  <a:pt x="7199434" y="3662034"/>
                </a:lnTo>
                <a:lnTo>
                  <a:pt x="7088609" y="3662034"/>
                </a:lnTo>
                <a:close/>
                <a:moveTo>
                  <a:pt x="6037801" y="3551209"/>
                </a:moveTo>
                <a:lnTo>
                  <a:pt x="6148626" y="3551209"/>
                </a:lnTo>
                <a:lnTo>
                  <a:pt x="6148626" y="3662034"/>
                </a:lnTo>
                <a:lnTo>
                  <a:pt x="6037801" y="3662034"/>
                </a:lnTo>
                <a:close/>
                <a:moveTo>
                  <a:pt x="4986998" y="3551209"/>
                </a:moveTo>
                <a:lnTo>
                  <a:pt x="5097826" y="3551209"/>
                </a:lnTo>
                <a:lnTo>
                  <a:pt x="5097826" y="3662034"/>
                </a:lnTo>
                <a:lnTo>
                  <a:pt x="4986998" y="3662034"/>
                </a:lnTo>
                <a:close/>
                <a:moveTo>
                  <a:pt x="3936196" y="3551209"/>
                </a:moveTo>
                <a:lnTo>
                  <a:pt x="4047020" y="3551209"/>
                </a:lnTo>
                <a:lnTo>
                  <a:pt x="4047020" y="3662034"/>
                </a:lnTo>
                <a:lnTo>
                  <a:pt x="3936196" y="3662034"/>
                </a:lnTo>
                <a:close/>
                <a:moveTo>
                  <a:pt x="2885389" y="3551209"/>
                </a:moveTo>
                <a:lnTo>
                  <a:pt x="2996214" y="3551209"/>
                </a:lnTo>
                <a:lnTo>
                  <a:pt x="2996214" y="3662034"/>
                </a:lnTo>
                <a:lnTo>
                  <a:pt x="2885389" y="3662034"/>
                </a:lnTo>
                <a:close/>
                <a:moveTo>
                  <a:pt x="1834579" y="3551209"/>
                </a:moveTo>
                <a:lnTo>
                  <a:pt x="1945404" y="3551209"/>
                </a:lnTo>
                <a:lnTo>
                  <a:pt x="1945404" y="3662034"/>
                </a:lnTo>
                <a:lnTo>
                  <a:pt x="1834579" y="3662034"/>
                </a:lnTo>
                <a:close/>
                <a:moveTo>
                  <a:pt x="783773" y="3551209"/>
                </a:moveTo>
                <a:lnTo>
                  <a:pt x="894598" y="3551209"/>
                </a:lnTo>
                <a:lnTo>
                  <a:pt x="894598" y="3662034"/>
                </a:lnTo>
                <a:lnTo>
                  <a:pt x="783773" y="3662034"/>
                </a:lnTo>
                <a:close/>
                <a:moveTo>
                  <a:pt x="2942310" y="3107960"/>
                </a:moveTo>
                <a:lnTo>
                  <a:pt x="2470811" y="3579460"/>
                </a:lnTo>
                <a:lnTo>
                  <a:pt x="2470811" y="3634896"/>
                </a:lnTo>
                <a:lnTo>
                  <a:pt x="2942311" y="4106397"/>
                </a:lnTo>
                <a:lnTo>
                  <a:pt x="3410794" y="3637915"/>
                </a:lnTo>
                <a:lnTo>
                  <a:pt x="3410794" y="3576442"/>
                </a:lnTo>
                <a:close/>
                <a:moveTo>
                  <a:pt x="840944" y="3107960"/>
                </a:moveTo>
                <a:lnTo>
                  <a:pt x="369194" y="3579710"/>
                </a:lnTo>
                <a:lnTo>
                  <a:pt x="369194" y="3634648"/>
                </a:lnTo>
                <a:lnTo>
                  <a:pt x="840944" y="4106399"/>
                </a:lnTo>
                <a:lnTo>
                  <a:pt x="1309176" y="3638165"/>
                </a:lnTo>
                <a:lnTo>
                  <a:pt x="1309176" y="3576193"/>
                </a:lnTo>
                <a:close/>
                <a:moveTo>
                  <a:pt x="3992986" y="3107959"/>
                </a:moveTo>
                <a:lnTo>
                  <a:pt x="3521621" y="3579335"/>
                </a:lnTo>
                <a:lnTo>
                  <a:pt x="3521621" y="3635021"/>
                </a:lnTo>
                <a:lnTo>
                  <a:pt x="3992986" y="4106398"/>
                </a:lnTo>
                <a:lnTo>
                  <a:pt x="4461593" y="3637778"/>
                </a:lnTo>
                <a:lnTo>
                  <a:pt x="4461593" y="3576578"/>
                </a:lnTo>
                <a:close/>
                <a:moveTo>
                  <a:pt x="1891624" y="3107959"/>
                </a:moveTo>
                <a:lnTo>
                  <a:pt x="1420001" y="3579584"/>
                </a:lnTo>
                <a:lnTo>
                  <a:pt x="1420001" y="3634774"/>
                </a:lnTo>
                <a:lnTo>
                  <a:pt x="1891623" y="4106397"/>
                </a:lnTo>
                <a:lnTo>
                  <a:pt x="2359987" y="3638040"/>
                </a:lnTo>
                <a:lnTo>
                  <a:pt x="2359987" y="3576315"/>
                </a:lnTo>
                <a:close/>
                <a:moveTo>
                  <a:pt x="8195689" y="3107959"/>
                </a:moveTo>
                <a:lnTo>
                  <a:pt x="7724838" y="3578810"/>
                </a:lnTo>
                <a:lnTo>
                  <a:pt x="7724838" y="3635541"/>
                </a:lnTo>
                <a:lnTo>
                  <a:pt x="8195691" y="4106395"/>
                </a:lnTo>
                <a:lnTo>
                  <a:pt x="8664821" y="3637265"/>
                </a:lnTo>
                <a:lnTo>
                  <a:pt x="8664821" y="3577091"/>
                </a:lnTo>
                <a:close/>
                <a:moveTo>
                  <a:pt x="5043664" y="3107959"/>
                </a:moveTo>
                <a:lnTo>
                  <a:pt x="4572419" y="3579197"/>
                </a:lnTo>
                <a:lnTo>
                  <a:pt x="4572419" y="3635159"/>
                </a:lnTo>
                <a:lnTo>
                  <a:pt x="5043662" y="4106396"/>
                </a:lnTo>
                <a:lnTo>
                  <a:pt x="5512402" y="3637650"/>
                </a:lnTo>
                <a:lnTo>
                  <a:pt x="5512402" y="3576704"/>
                </a:lnTo>
                <a:close/>
                <a:moveTo>
                  <a:pt x="6094326" y="3107958"/>
                </a:moveTo>
                <a:lnTo>
                  <a:pt x="5623226" y="3579070"/>
                </a:lnTo>
                <a:lnTo>
                  <a:pt x="5623226" y="3635285"/>
                </a:lnTo>
                <a:lnTo>
                  <a:pt x="6094326" y="4106397"/>
                </a:lnTo>
                <a:lnTo>
                  <a:pt x="6563205" y="3637518"/>
                </a:lnTo>
                <a:lnTo>
                  <a:pt x="6563205" y="3576837"/>
                </a:lnTo>
                <a:close/>
                <a:moveTo>
                  <a:pt x="9246372" y="3107957"/>
                </a:moveTo>
                <a:lnTo>
                  <a:pt x="8775646" y="3578683"/>
                </a:lnTo>
                <a:lnTo>
                  <a:pt x="8775646" y="3635671"/>
                </a:lnTo>
                <a:lnTo>
                  <a:pt x="9246369" y="4106395"/>
                </a:lnTo>
                <a:lnTo>
                  <a:pt x="9715629" y="3637135"/>
                </a:lnTo>
                <a:lnTo>
                  <a:pt x="9715629" y="3577215"/>
                </a:lnTo>
                <a:close/>
                <a:moveTo>
                  <a:pt x="7145009" y="3107957"/>
                </a:moveTo>
                <a:lnTo>
                  <a:pt x="6674030" y="3578936"/>
                </a:lnTo>
                <a:lnTo>
                  <a:pt x="6674030" y="3635418"/>
                </a:lnTo>
                <a:lnTo>
                  <a:pt x="7145007" y="4106396"/>
                </a:lnTo>
                <a:lnTo>
                  <a:pt x="7614013" y="3637390"/>
                </a:lnTo>
                <a:lnTo>
                  <a:pt x="7614013" y="3576961"/>
                </a:lnTo>
                <a:close/>
                <a:moveTo>
                  <a:pt x="11347734" y="3107957"/>
                </a:moveTo>
                <a:lnTo>
                  <a:pt x="10877262" y="3578428"/>
                </a:lnTo>
                <a:lnTo>
                  <a:pt x="10877262" y="3635922"/>
                </a:lnTo>
                <a:lnTo>
                  <a:pt x="11347735" y="4106396"/>
                </a:lnTo>
                <a:lnTo>
                  <a:pt x="11817249" y="3636882"/>
                </a:lnTo>
                <a:lnTo>
                  <a:pt x="11817249" y="3577472"/>
                </a:lnTo>
                <a:close/>
                <a:moveTo>
                  <a:pt x="10297053" y="3107955"/>
                </a:moveTo>
                <a:lnTo>
                  <a:pt x="9826454" y="3578554"/>
                </a:lnTo>
                <a:lnTo>
                  <a:pt x="9826454" y="3635794"/>
                </a:lnTo>
                <a:lnTo>
                  <a:pt x="10297054" y="4106394"/>
                </a:lnTo>
                <a:lnTo>
                  <a:pt x="10766437" y="3637011"/>
                </a:lnTo>
                <a:lnTo>
                  <a:pt x="10766437" y="3577339"/>
                </a:lnTo>
                <a:close/>
                <a:moveTo>
                  <a:pt x="11817249" y="3027334"/>
                </a:moveTo>
                <a:lnTo>
                  <a:pt x="11928074" y="3027334"/>
                </a:lnTo>
                <a:lnTo>
                  <a:pt x="11928074" y="3138159"/>
                </a:lnTo>
                <a:lnTo>
                  <a:pt x="11817249" y="3138159"/>
                </a:lnTo>
                <a:close/>
                <a:moveTo>
                  <a:pt x="10766437" y="3027334"/>
                </a:moveTo>
                <a:lnTo>
                  <a:pt x="10877262" y="3027334"/>
                </a:lnTo>
                <a:lnTo>
                  <a:pt x="10877262" y="3138159"/>
                </a:lnTo>
                <a:lnTo>
                  <a:pt x="10766437" y="3138159"/>
                </a:lnTo>
                <a:close/>
                <a:moveTo>
                  <a:pt x="9715629" y="3027334"/>
                </a:moveTo>
                <a:lnTo>
                  <a:pt x="9826454" y="3027334"/>
                </a:lnTo>
                <a:lnTo>
                  <a:pt x="9826454" y="3138159"/>
                </a:lnTo>
                <a:lnTo>
                  <a:pt x="9715629" y="3138159"/>
                </a:lnTo>
                <a:close/>
                <a:moveTo>
                  <a:pt x="8664821" y="3027334"/>
                </a:moveTo>
                <a:lnTo>
                  <a:pt x="8775646" y="3027334"/>
                </a:lnTo>
                <a:lnTo>
                  <a:pt x="8775646" y="3138159"/>
                </a:lnTo>
                <a:lnTo>
                  <a:pt x="8664821" y="3138159"/>
                </a:lnTo>
                <a:close/>
                <a:moveTo>
                  <a:pt x="7614013" y="3027334"/>
                </a:moveTo>
                <a:lnTo>
                  <a:pt x="7724838" y="3027334"/>
                </a:lnTo>
                <a:lnTo>
                  <a:pt x="7724838" y="3138159"/>
                </a:lnTo>
                <a:lnTo>
                  <a:pt x="7614013" y="3138159"/>
                </a:lnTo>
                <a:close/>
                <a:moveTo>
                  <a:pt x="6563205" y="3027334"/>
                </a:moveTo>
                <a:lnTo>
                  <a:pt x="6674030" y="3027334"/>
                </a:lnTo>
                <a:lnTo>
                  <a:pt x="6674030" y="3138159"/>
                </a:lnTo>
                <a:lnTo>
                  <a:pt x="6563205" y="3138159"/>
                </a:lnTo>
                <a:close/>
                <a:moveTo>
                  <a:pt x="5512400" y="3027334"/>
                </a:moveTo>
                <a:lnTo>
                  <a:pt x="5623225" y="3027334"/>
                </a:lnTo>
                <a:lnTo>
                  <a:pt x="5623225" y="3138159"/>
                </a:lnTo>
                <a:lnTo>
                  <a:pt x="5512400" y="3138159"/>
                </a:lnTo>
                <a:close/>
                <a:moveTo>
                  <a:pt x="4461592" y="3027334"/>
                </a:moveTo>
                <a:lnTo>
                  <a:pt x="4572417" y="3027334"/>
                </a:lnTo>
                <a:lnTo>
                  <a:pt x="4572417" y="3138159"/>
                </a:lnTo>
                <a:lnTo>
                  <a:pt x="4461592" y="3138159"/>
                </a:lnTo>
                <a:close/>
                <a:moveTo>
                  <a:pt x="3410790" y="3027334"/>
                </a:moveTo>
                <a:lnTo>
                  <a:pt x="3521616" y="3027334"/>
                </a:lnTo>
                <a:lnTo>
                  <a:pt x="3521616" y="3138159"/>
                </a:lnTo>
                <a:lnTo>
                  <a:pt x="3410790" y="3138159"/>
                </a:lnTo>
                <a:close/>
                <a:moveTo>
                  <a:pt x="2359982" y="3027334"/>
                </a:moveTo>
                <a:lnTo>
                  <a:pt x="2470807" y="3027334"/>
                </a:lnTo>
                <a:lnTo>
                  <a:pt x="2470807" y="3138159"/>
                </a:lnTo>
                <a:lnTo>
                  <a:pt x="2359982" y="3138159"/>
                </a:lnTo>
                <a:close/>
                <a:moveTo>
                  <a:pt x="1309173" y="3027334"/>
                </a:moveTo>
                <a:lnTo>
                  <a:pt x="1419997" y="3027334"/>
                </a:lnTo>
                <a:lnTo>
                  <a:pt x="1419997" y="3138159"/>
                </a:lnTo>
                <a:lnTo>
                  <a:pt x="1309173" y="3138159"/>
                </a:lnTo>
                <a:close/>
                <a:moveTo>
                  <a:pt x="258365" y="3027334"/>
                </a:moveTo>
                <a:lnTo>
                  <a:pt x="369190" y="3027334"/>
                </a:lnTo>
                <a:lnTo>
                  <a:pt x="369190" y="3138159"/>
                </a:lnTo>
                <a:lnTo>
                  <a:pt x="258365" y="3138159"/>
                </a:lnTo>
                <a:close/>
                <a:moveTo>
                  <a:pt x="10794114" y="2610895"/>
                </a:moveTo>
                <a:lnTo>
                  <a:pt x="10323174" y="3081834"/>
                </a:lnTo>
                <a:lnTo>
                  <a:pt x="10792548" y="3551209"/>
                </a:lnTo>
                <a:lnTo>
                  <a:pt x="10852239" y="3551209"/>
                </a:lnTo>
                <a:lnTo>
                  <a:pt x="11321612" y="3081835"/>
                </a:lnTo>
                <a:lnTo>
                  <a:pt x="10850672" y="2610895"/>
                </a:lnTo>
                <a:close/>
                <a:moveTo>
                  <a:pt x="9743434" y="2610895"/>
                </a:moveTo>
                <a:lnTo>
                  <a:pt x="9272494" y="3081834"/>
                </a:lnTo>
                <a:lnTo>
                  <a:pt x="9741869" y="3551209"/>
                </a:lnTo>
                <a:lnTo>
                  <a:pt x="9801555" y="3551209"/>
                </a:lnTo>
                <a:lnTo>
                  <a:pt x="10270931" y="3081833"/>
                </a:lnTo>
                <a:lnTo>
                  <a:pt x="9799992" y="2610895"/>
                </a:lnTo>
                <a:close/>
                <a:moveTo>
                  <a:pt x="8692754" y="2610895"/>
                </a:moveTo>
                <a:lnTo>
                  <a:pt x="8221811" y="3081837"/>
                </a:lnTo>
                <a:lnTo>
                  <a:pt x="8691183" y="3551209"/>
                </a:lnTo>
                <a:lnTo>
                  <a:pt x="8750876" y="3551209"/>
                </a:lnTo>
                <a:lnTo>
                  <a:pt x="9220250" y="3081835"/>
                </a:lnTo>
                <a:lnTo>
                  <a:pt x="8749310" y="2610895"/>
                </a:lnTo>
                <a:close/>
                <a:moveTo>
                  <a:pt x="7642070" y="2610895"/>
                </a:moveTo>
                <a:lnTo>
                  <a:pt x="7171131" y="3081835"/>
                </a:lnTo>
                <a:lnTo>
                  <a:pt x="7640505" y="3551209"/>
                </a:lnTo>
                <a:lnTo>
                  <a:pt x="7700194" y="3551209"/>
                </a:lnTo>
                <a:lnTo>
                  <a:pt x="8169567" y="3081836"/>
                </a:lnTo>
                <a:lnTo>
                  <a:pt x="7698625" y="2610895"/>
                </a:lnTo>
                <a:close/>
                <a:moveTo>
                  <a:pt x="6591389" y="2610895"/>
                </a:moveTo>
                <a:lnTo>
                  <a:pt x="6120448" y="3081836"/>
                </a:lnTo>
                <a:lnTo>
                  <a:pt x="6589820" y="3551209"/>
                </a:lnTo>
                <a:lnTo>
                  <a:pt x="6649514" y="3551209"/>
                </a:lnTo>
                <a:lnTo>
                  <a:pt x="7118887" y="3081836"/>
                </a:lnTo>
                <a:lnTo>
                  <a:pt x="6647947" y="2610895"/>
                </a:lnTo>
                <a:close/>
                <a:moveTo>
                  <a:pt x="5540722" y="2610895"/>
                </a:moveTo>
                <a:lnTo>
                  <a:pt x="5069790" y="3081837"/>
                </a:lnTo>
                <a:lnTo>
                  <a:pt x="5539152" y="3551209"/>
                </a:lnTo>
                <a:lnTo>
                  <a:pt x="5598843" y="3551209"/>
                </a:lnTo>
                <a:lnTo>
                  <a:pt x="6068204" y="3081836"/>
                </a:lnTo>
                <a:lnTo>
                  <a:pt x="5597274" y="2610895"/>
                </a:lnTo>
                <a:close/>
                <a:moveTo>
                  <a:pt x="4490039" y="2610895"/>
                </a:moveTo>
                <a:lnTo>
                  <a:pt x="4019108" y="3081837"/>
                </a:lnTo>
                <a:lnTo>
                  <a:pt x="4488467" y="3551209"/>
                </a:lnTo>
                <a:lnTo>
                  <a:pt x="4548162" y="3551209"/>
                </a:lnTo>
                <a:lnTo>
                  <a:pt x="5017539" y="3081837"/>
                </a:lnTo>
                <a:lnTo>
                  <a:pt x="4546591" y="2610895"/>
                </a:lnTo>
                <a:close/>
                <a:moveTo>
                  <a:pt x="3439377" y="2610895"/>
                </a:moveTo>
                <a:lnTo>
                  <a:pt x="2968431" y="3081838"/>
                </a:lnTo>
                <a:lnTo>
                  <a:pt x="3437805" y="3551209"/>
                </a:lnTo>
                <a:lnTo>
                  <a:pt x="3497502" y="3551209"/>
                </a:lnTo>
                <a:lnTo>
                  <a:pt x="3966864" y="3081837"/>
                </a:lnTo>
                <a:lnTo>
                  <a:pt x="3495931" y="2610895"/>
                </a:lnTo>
                <a:close/>
                <a:moveTo>
                  <a:pt x="2388695" y="2610895"/>
                </a:moveTo>
                <a:lnTo>
                  <a:pt x="1917746" y="3081837"/>
                </a:lnTo>
                <a:lnTo>
                  <a:pt x="2387125" y="3551209"/>
                </a:lnTo>
                <a:lnTo>
                  <a:pt x="2446819" y="3551209"/>
                </a:lnTo>
                <a:lnTo>
                  <a:pt x="2916188" y="3081838"/>
                </a:lnTo>
                <a:lnTo>
                  <a:pt x="2445246" y="2610895"/>
                </a:lnTo>
                <a:close/>
                <a:moveTo>
                  <a:pt x="1338007" y="2610895"/>
                </a:moveTo>
                <a:lnTo>
                  <a:pt x="867066" y="3081838"/>
                </a:lnTo>
                <a:lnTo>
                  <a:pt x="1336436" y="3551209"/>
                </a:lnTo>
                <a:lnTo>
                  <a:pt x="1396132" y="3551209"/>
                </a:lnTo>
                <a:lnTo>
                  <a:pt x="1865502" y="3081837"/>
                </a:lnTo>
                <a:lnTo>
                  <a:pt x="1394561" y="2610895"/>
                </a:lnTo>
                <a:close/>
                <a:moveTo>
                  <a:pt x="11291841" y="2500070"/>
                </a:moveTo>
                <a:lnTo>
                  <a:pt x="11402666" y="2500070"/>
                </a:lnTo>
                <a:lnTo>
                  <a:pt x="11402666" y="2610895"/>
                </a:lnTo>
                <a:lnTo>
                  <a:pt x="11291841" y="2610895"/>
                </a:lnTo>
                <a:close/>
                <a:moveTo>
                  <a:pt x="10241033" y="2500070"/>
                </a:moveTo>
                <a:lnTo>
                  <a:pt x="10351858" y="2500070"/>
                </a:lnTo>
                <a:lnTo>
                  <a:pt x="10351858" y="2610895"/>
                </a:lnTo>
                <a:lnTo>
                  <a:pt x="10241033" y="2610895"/>
                </a:lnTo>
                <a:close/>
                <a:moveTo>
                  <a:pt x="9190225" y="2500070"/>
                </a:moveTo>
                <a:lnTo>
                  <a:pt x="9301050" y="2500070"/>
                </a:lnTo>
                <a:lnTo>
                  <a:pt x="9301050" y="2610895"/>
                </a:lnTo>
                <a:lnTo>
                  <a:pt x="9190225" y="2610895"/>
                </a:lnTo>
                <a:close/>
                <a:moveTo>
                  <a:pt x="8139417" y="2500070"/>
                </a:moveTo>
                <a:lnTo>
                  <a:pt x="8250242" y="2500070"/>
                </a:lnTo>
                <a:lnTo>
                  <a:pt x="8250242" y="2610895"/>
                </a:lnTo>
                <a:lnTo>
                  <a:pt x="8139417" y="2610895"/>
                </a:lnTo>
                <a:close/>
                <a:moveTo>
                  <a:pt x="7088609" y="2500070"/>
                </a:moveTo>
                <a:lnTo>
                  <a:pt x="7199434" y="2500070"/>
                </a:lnTo>
                <a:lnTo>
                  <a:pt x="7199434" y="2610895"/>
                </a:lnTo>
                <a:lnTo>
                  <a:pt x="7088609" y="2610895"/>
                </a:lnTo>
                <a:close/>
                <a:moveTo>
                  <a:pt x="6037801" y="2500070"/>
                </a:moveTo>
                <a:lnTo>
                  <a:pt x="6148626" y="2500070"/>
                </a:lnTo>
                <a:lnTo>
                  <a:pt x="6148626" y="2610895"/>
                </a:lnTo>
                <a:lnTo>
                  <a:pt x="6037801" y="2610895"/>
                </a:lnTo>
                <a:close/>
                <a:moveTo>
                  <a:pt x="4987000" y="2500070"/>
                </a:moveTo>
                <a:lnTo>
                  <a:pt x="5097829" y="2500070"/>
                </a:lnTo>
                <a:lnTo>
                  <a:pt x="5097829" y="2610895"/>
                </a:lnTo>
                <a:lnTo>
                  <a:pt x="4987000" y="2610895"/>
                </a:lnTo>
                <a:close/>
                <a:moveTo>
                  <a:pt x="3936200" y="2500070"/>
                </a:moveTo>
                <a:lnTo>
                  <a:pt x="4047024" y="2500070"/>
                </a:lnTo>
                <a:lnTo>
                  <a:pt x="4047024" y="2610895"/>
                </a:lnTo>
                <a:lnTo>
                  <a:pt x="3936200" y="2610895"/>
                </a:lnTo>
                <a:close/>
                <a:moveTo>
                  <a:pt x="2885393" y="2500070"/>
                </a:moveTo>
                <a:lnTo>
                  <a:pt x="2996218" y="2500070"/>
                </a:lnTo>
                <a:lnTo>
                  <a:pt x="2996218" y="2610895"/>
                </a:lnTo>
                <a:lnTo>
                  <a:pt x="2885393" y="2610895"/>
                </a:lnTo>
                <a:close/>
                <a:moveTo>
                  <a:pt x="1834583" y="2500070"/>
                </a:moveTo>
                <a:lnTo>
                  <a:pt x="1945408" y="2500070"/>
                </a:lnTo>
                <a:lnTo>
                  <a:pt x="1945408" y="2610895"/>
                </a:lnTo>
                <a:lnTo>
                  <a:pt x="1834583" y="2610895"/>
                </a:lnTo>
                <a:close/>
                <a:moveTo>
                  <a:pt x="783777" y="2500070"/>
                </a:moveTo>
                <a:lnTo>
                  <a:pt x="894602" y="2500070"/>
                </a:lnTo>
                <a:lnTo>
                  <a:pt x="894602" y="2610895"/>
                </a:lnTo>
                <a:lnTo>
                  <a:pt x="783777" y="2610895"/>
                </a:lnTo>
                <a:close/>
                <a:moveTo>
                  <a:pt x="1891623" y="2057291"/>
                </a:moveTo>
                <a:lnTo>
                  <a:pt x="1420005" y="2528898"/>
                </a:lnTo>
                <a:lnTo>
                  <a:pt x="1420005" y="2584095"/>
                </a:lnTo>
                <a:lnTo>
                  <a:pt x="1891624" y="3055715"/>
                </a:lnTo>
                <a:lnTo>
                  <a:pt x="2359991" y="2587356"/>
                </a:lnTo>
                <a:lnTo>
                  <a:pt x="2359991" y="2525640"/>
                </a:lnTo>
                <a:close/>
                <a:moveTo>
                  <a:pt x="2942310" y="2057291"/>
                </a:moveTo>
                <a:lnTo>
                  <a:pt x="2470816" y="2528774"/>
                </a:lnTo>
                <a:lnTo>
                  <a:pt x="2470816" y="2584221"/>
                </a:lnTo>
                <a:lnTo>
                  <a:pt x="2942310" y="3055716"/>
                </a:lnTo>
                <a:lnTo>
                  <a:pt x="3410799" y="2587229"/>
                </a:lnTo>
                <a:lnTo>
                  <a:pt x="3410799" y="2525765"/>
                </a:lnTo>
                <a:close/>
                <a:moveTo>
                  <a:pt x="3992986" y="2057290"/>
                </a:moveTo>
                <a:lnTo>
                  <a:pt x="3521627" y="2528649"/>
                </a:lnTo>
                <a:lnTo>
                  <a:pt x="3521627" y="2584345"/>
                </a:lnTo>
                <a:lnTo>
                  <a:pt x="3992986" y="3055715"/>
                </a:lnTo>
                <a:lnTo>
                  <a:pt x="4461596" y="2587094"/>
                </a:lnTo>
                <a:lnTo>
                  <a:pt x="4461596" y="2525899"/>
                </a:lnTo>
                <a:close/>
                <a:moveTo>
                  <a:pt x="840944" y="2057289"/>
                </a:moveTo>
                <a:lnTo>
                  <a:pt x="369198" y="2529024"/>
                </a:lnTo>
                <a:lnTo>
                  <a:pt x="369198" y="2583969"/>
                </a:lnTo>
                <a:lnTo>
                  <a:pt x="840944" y="3055716"/>
                </a:lnTo>
                <a:lnTo>
                  <a:pt x="1309180" y="2587479"/>
                </a:lnTo>
                <a:lnTo>
                  <a:pt x="1309180" y="2525514"/>
                </a:lnTo>
                <a:close/>
                <a:moveTo>
                  <a:pt x="7145007" y="2057289"/>
                </a:moveTo>
                <a:lnTo>
                  <a:pt x="6674030" y="2528255"/>
                </a:lnTo>
                <a:lnTo>
                  <a:pt x="6674030" y="2584733"/>
                </a:lnTo>
                <a:lnTo>
                  <a:pt x="7145010" y="3055713"/>
                </a:lnTo>
                <a:lnTo>
                  <a:pt x="7614013" y="2586710"/>
                </a:lnTo>
                <a:lnTo>
                  <a:pt x="7614013" y="2526283"/>
                </a:lnTo>
                <a:close/>
                <a:moveTo>
                  <a:pt x="5043664" y="2057289"/>
                </a:moveTo>
                <a:lnTo>
                  <a:pt x="4572421" y="2528513"/>
                </a:lnTo>
                <a:lnTo>
                  <a:pt x="4572421" y="2584480"/>
                </a:lnTo>
                <a:lnTo>
                  <a:pt x="5043664" y="3055715"/>
                </a:lnTo>
                <a:lnTo>
                  <a:pt x="5512404" y="2586968"/>
                </a:lnTo>
                <a:lnTo>
                  <a:pt x="5512404" y="2526024"/>
                </a:lnTo>
                <a:close/>
                <a:moveTo>
                  <a:pt x="10297053" y="2057288"/>
                </a:moveTo>
                <a:lnTo>
                  <a:pt x="9826454" y="2527875"/>
                </a:lnTo>
                <a:lnTo>
                  <a:pt x="9826454" y="2585115"/>
                </a:lnTo>
                <a:lnTo>
                  <a:pt x="10297052" y="3055713"/>
                </a:lnTo>
                <a:lnTo>
                  <a:pt x="10766437" y="2586328"/>
                </a:lnTo>
                <a:lnTo>
                  <a:pt x="10766437" y="2526660"/>
                </a:lnTo>
                <a:close/>
                <a:moveTo>
                  <a:pt x="9246373" y="2057288"/>
                </a:moveTo>
                <a:lnTo>
                  <a:pt x="8775646" y="2528002"/>
                </a:lnTo>
                <a:lnTo>
                  <a:pt x="8775646" y="2584986"/>
                </a:lnTo>
                <a:lnTo>
                  <a:pt x="9246373" y="3055713"/>
                </a:lnTo>
                <a:lnTo>
                  <a:pt x="9715629" y="2586457"/>
                </a:lnTo>
                <a:lnTo>
                  <a:pt x="9715629" y="2526532"/>
                </a:lnTo>
                <a:close/>
                <a:moveTo>
                  <a:pt x="8195690" y="2057288"/>
                </a:moveTo>
                <a:lnTo>
                  <a:pt x="7724838" y="2528128"/>
                </a:lnTo>
                <a:lnTo>
                  <a:pt x="7724838" y="2584864"/>
                </a:lnTo>
                <a:lnTo>
                  <a:pt x="8195689" y="3055714"/>
                </a:lnTo>
                <a:lnTo>
                  <a:pt x="8664821" y="2586582"/>
                </a:lnTo>
                <a:lnTo>
                  <a:pt x="8664821" y="2526406"/>
                </a:lnTo>
                <a:close/>
                <a:moveTo>
                  <a:pt x="6094328" y="2057287"/>
                </a:moveTo>
                <a:lnTo>
                  <a:pt x="5623228" y="2528386"/>
                </a:lnTo>
                <a:lnTo>
                  <a:pt x="5623228" y="2584606"/>
                </a:lnTo>
                <a:lnTo>
                  <a:pt x="6094325" y="3055714"/>
                </a:lnTo>
                <a:lnTo>
                  <a:pt x="6563205" y="2586835"/>
                </a:lnTo>
                <a:lnTo>
                  <a:pt x="6563205" y="2526153"/>
                </a:lnTo>
                <a:close/>
                <a:moveTo>
                  <a:pt x="11347736" y="2057286"/>
                </a:moveTo>
                <a:lnTo>
                  <a:pt x="10877262" y="2527747"/>
                </a:lnTo>
                <a:lnTo>
                  <a:pt x="10877262" y="2585241"/>
                </a:lnTo>
                <a:lnTo>
                  <a:pt x="11347734" y="3055713"/>
                </a:lnTo>
                <a:lnTo>
                  <a:pt x="11817249" y="2586199"/>
                </a:lnTo>
                <a:lnTo>
                  <a:pt x="11817249" y="2526787"/>
                </a:lnTo>
                <a:close/>
                <a:moveTo>
                  <a:pt x="258363" y="1973449"/>
                </a:moveTo>
                <a:lnTo>
                  <a:pt x="369188" y="1973449"/>
                </a:lnTo>
                <a:lnTo>
                  <a:pt x="369188" y="2084274"/>
                </a:lnTo>
                <a:lnTo>
                  <a:pt x="258363" y="2084274"/>
                </a:lnTo>
                <a:close/>
                <a:moveTo>
                  <a:pt x="2359980" y="1973449"/>
                </a:moveTo>
                <a:lnTo>
                  <a:pt x="2470805" y="1973449"/>
                </a:lnTo>
                <a:lnTo>
                  <a:pt x="2470805" y="2084274"/>
                </a:lnTo>
                <a:lnTo>
                  <a:pt x="2359980" y="2084274"/>
                </a:lnTo>
                <a:close/>
                <a:moveTo>
                  <a:pt x="1309171" y="1973449"/>
                </a:moveTo>
                <a:lnTo>
                  <a:pt x="1419995" y="1973449"/>
                </a:lnTo>
                <a:lnTo>
                  <a:pt x="1419995" y="2084274"/>
                </a:lnTo>
                <a:lnTo>
                  <a:pt x="1309171" y="2084274"/>
                </a:lnTo>
                <a:close/>
                <a:moveTo>
                  <a:pt x="4461591" y="1973448"/>
                </a:moveTo>
                <a:lnTo>
                  <a:pt x="4572416" y="1973448"/>
                </a:lnTo>
                <a:lnTo>
                  <a:pt x="4572416" y="2084273"/>
                </a:lnTo>
                <a:lnTo>
                  <a:pt x="4461591" y="2084273"/>
                </a:lnTo>
                <a:close/>
                <a:moveTo>
                  <a:pt x="3410788" y="1973448"/>
                </a:moveTo>
                <a:lnTo>
                  <a:pt x="3521614" y="1973448"/>
                </a:lnTo>
                <a:lnTo>
                  <a:pt x="3521614" y="2084273"/>
                </a:lnTo>
                <a:lnTo>
                  <a:pt x="3410788" y="2084273"/>
                </a:lnTo>
                <a:close/>
                <a:moveTo>
                  <a:pt x="6563205" y="1973448"/>
                </a:moveTo>
                <a:lnTo>
                  <a:pt x="6674030" y="1973448"/>
                </a:lnTo>
                <a:lnTo>
                  <a:pt x="6674030" y="2084273"/>
                </a:lnTo>
                <a:lnTo>
                  <a:pt x="6563205" y="2084273"/>
                </a:lnTo>
                <a:close/>
                <a:moveTo>
                  <a:pt x="5512399" y="1973448"/>
                </a:moveTo>
                <a:lnTo>
                  <a:pt x="5623224" y="1973448"/>
                </a:lnTo>
                <a:lnTo>
                  <a:pt x="5623224" y="2084273"/>
                </a:lnTo>
                <a:lnTo>
                  <a:pt x="5512399" y="2084273"/>
                </a:lnTo>
                <a:close/>
                <a:moveTo>
                  <a:pt x="7614013" y="1973448"/>
                </a:moveTo>
                <a:lnTo>
                  <a:pt x="7724838" y="1973448"/>
                </a:lnTo>
                <a:lnTo>
                  <a:pt x="7724838" y="2084273"/>
                </a:lnTo>
                <a:lnTo>
                  <a:pt x="7614013" y="2084273"/>
                </a:lnTo>
                <a:close/>
                <a:moveTo>
                  <a:pt x="9715629" y="1973448"/>
                </a:moveTo>
                <a:lnTo>
                  <a:pt x="9826454" y="1973448"/>
                </a:lnTo>
                <a:lnTo>
                  <a:pt x="9826454" y="2084273"/>
                </a:lnTo>
                <a:lnTo>
                  <a:pt x="9715629" y="2084273"/>
                </a:lnTo>
                <a:close/>
                <a:moveTo>
                  <a:pt x="8664821" y="1973448"/>
                </a:moveTo>
                <a:lnTo>
                  <a:pt x="8775646" y="1973448"/>
                </a:lnTo>
                <a:lnTo>
                  <a:pt x="8775646" y="2084273"/>
                </a:lnTo>
                <a:lnTo>
                  <a:pt x="8664821" y="2084273"/>
                </a:lnTo>
                <a:close/>
                <a:moveTo>
                  <a:pt x="11817249" y="1973448"/>
                </a:moveTo>
                <a:lnTo>
                  <a:pt x="11928074" y="1973448"/>
                </a:lnTo>
                <a:lnTo>
                  <a:pt x="11928074" y="2084273"/>
                </a:lnTo>
                <a:lnTo>
                  <a:pt x="11817249" y="2084273"/>
                </a:lnTo>
                <a:close/>
                <a:moveTo>
                  <a:pt x="10766437" y="1973448"/>
                </a:moveTo>
                <a:lnTo>
                  <a:pt x="10877262" y="1973448"/>
                </a:lnTo>
                <a:lnTo>
                  <a:pt x="10877262" y="2084273"/>
                </a:lnTo>
                <a:lnTo>
                  <a:pt x="10766437" y="2084273"/>
                </a:lnTo>
                <a:close/>
                <a:moveTo>
                  <a:pt x="3441643" y="1557959"/>
                </a:moveTo>
                <a:lnTo>
                  <a:pt x="2968431" y="2031169"/>
                </a:lnTo>
                <a:lnTo>
                  <a:pt x="3437348" y="2500070"/>
                </a:lnTo>
                <a:lnTo>
                  <a:pt x="3497959" y="2500070"/>
                </a:lnTo>
                <a:lnTo>
                  <a:pt x="3966865" y="2031168"/>
                </a:lnTo>
                <a:lnTo>
                  <a:pt x="3493665" y="1557959"/>
                </a:lnTo>
                <a:close/>
                <a:moveTo>
                  <a:pt x="2390961" y="1557959"/>
                </a:moveTo>
                <a:lnTo>
                  <a:pt x="1917745" y="2031169"/>
                </a:lnTo>
                <a:lnTo>
                  <a:pt x="2386665" y="2500070"/>
                </a:lnTo>
                <a:lnTo>
                  <a:pt x="2447277" y="2500070"/>
                </a:lnTo>
                <a:lnTo>
                  <a:pt x="2916189" y="2031169"/>
                </a:lnTo>
                <a:lnTo>
                  <a:pt x="2442980" y="1557959"/>
                </a:lnTo>
                <a:close/>
                <a:moveTo>
                  <a:pt x="1340273" y="1557959"/>
                </a:moveTo>
                <a:lnTo>
                  <a:pt x="867066" y="2031167"/>
                </a:lnTo>
                <a:lnTo>
                  <a:pt x="1335980" y="2500070"/>
                </a:lnTo>
                <a:lnTo>
                  <a:pt x="1396589" y="2500070"/>
                </a:lnTo>
                <a:lnTo>
                  <a:pt x="1865501" y="2031169"/>
                </a:lnTo>
                <a:lnTo>
                  <a:pt x="1392293" y="1557959"/>
                </a:lnTo>
                <a:close/>
                <a:moveTo>
                  <a:pt x="5542986" y="1557958"/>
                </a:moveTo>
                <a:lnTo>
                  <a:pt x="5069790" y="2031167"/>
                </a:lnTo>
                <a:lnTo>
                  <a:pt x="5538694" y="2500070"/>
                </a:lnTo>
                <a:lnTo>
                  <a:pt x="5599302" y="2500070"/>
                </a:lnTo>
                <a:lnTo>
                  <a:pt x="6068206" y="2031166"/>
                </a:lnTo>
                <a:lnTo>
                  <a:pt x="5595011" y="1557958"/>
                </a:lnTo>
                <a:close/>
                <a:moveTo>
                  <a:pt x="4492305" y="1557958"/>
                </a:moveTo>
                <a:lnTo>
                  <a:pt x="4019109" y="2031168"/>
                </a:lnTo>
                <a:lnTo>
                  <a:pt x="4488010" y="2500070"/>
                </a:lnTo>
                <a:lnTo>
                  <a:pt x="4548620" y="2500070"/>
                </a:lnTo>
                <a:lnTo>
                  <a:pt x="5017539" y="2031167"/>
                </a:lnTo>
                <a:lnTo>
                  <a:pt x="4544326" y="1557958"/>
                </a:lnTo>
                <a:close/>
                <a:moveTo>
                  <a:pt x="7644337" y="1557958"/>
                </a:moveTo>
                <a:lnTo>
                  <a:pt x="7171129" y="2031167"/>
                </a:lnTo>
                <a:lnTo>
                  <a:pt x="7640044" y="2500070"/>
                </a:lnTo>
                <a:lnTo>
                  <a:pt x="7700653" y="2500070"/>
                </a:lnTo>
                <a:lnTo>
                  <a:pt x="8169569" y="2031167"/>
                </a:lnTo>
                <a:lnTo>
                  <a:pt x="7696361" y="1557958"/>
                </a:lnTo>
                <a:close/>
                <a:moveTo>
                  <a:pt x="6593656" y="1557958"/>
                </a:moveTo>
                <a:lnTo>
                  <a:pt x="6120450" y="2031165"/>
                </a:lnTo>
                <a:lnTo>
                  <a:pt x="6589366" y="2500070"/>
                </a:lnTo>
                <a:lnTo>
                  <a:pt x="6649970" y="2500070"/>
                </a:lnTo>
                <a:lnTo>
                  <a:pt x="7118885" y="2031167"/>
                </a:lnTo>
                <a:lnTo>
                  <a:pt x="6645676" y="1557958"/>
                </a:lnTo>
                <a:close/>
                <a:moveTo>
                  <a:pt x="9745703" y="1557958"/>
                </a:moveTo>
                <a:lnTo>
                  <a:pt x="9272494" y="2031167"/>
                </a:lnTo>
                <a:lnTo>
                  <a:pt x="9741408" y="2500070"/>
                </a:lnTo>
                <a:lnTo>
                  <a:pt x="9802016" y="2500070"/>
                </a:lnTo>
                <a:lnTo>
                  <a:pt x="10270931" y="2031167"/>
                </a:lnTo>
                <a:lnTo>
                  <a:pt x="9797723" y="1557958"/>
                </a:lnTo>
                <a:close/>
                <a:moveTo>
                  <a:pt x="8695019" y="1557958"/>
                </a:moveTo>
                <a:lnTo>
                  <a:pt x="8221812" y="2031166"/>
                </a:lnTo>
                <a:lnTo>
                  <a:pt x="8690730" y="2500070"/>
                </a:lnTo>
                <a:lnTo>
                  <a:pt x="8751334" y="2500070"/>
                </a:lnTo>
                <a:lnTo>
                  <a:pt x="9220250" y="2031166"/>
                </a:lnTo>
                <a:lnTo>
                  <a:pt x="8747043" y="1557958"/>
                </a:lnTo>
                <a:close/>
                <a:moveTo>
                  <a:pt x="10796383" y="1557958"/>
                </a:moveTo>
                <a:lnTo>
                  <a:pt x="10323175" y="2031166"/>
                </a:lnTo>
                <a:lnTo>
                  <a:pt x="10792091" y="2500070"/>
                </a:lnTo>
                <a:lnTo>
                  <a:pt x="10852696" y="2500070"/>
                </a:lnTo>
                <a:lnTo>
                  <a:pt x="11321614" y="2031164"/>
                </a:lnTo>
                <a:lnTo>
                  <a:pt x="10848409" y="1557958"/>
                </a:lnTo>
                <a:close/>
                <a:moveTo>
                  <a:pt x="783781" y="1447135"/>
                </a:moveTo>
                <a:lnTo>
                  <a:pt x="894606" y="1447135"/>
                </a:lnTo>
                <a:lnTo>
                  <a:pt x="894606" y="1557959"/>
                </a:lnTo>
                <a:lnTo>
                  <a:pt x="783781" y="1557959"/>
                </a:lnTo>
                <a:close/>
                <a:moveTo>
                  <a:pt x="1834586" y="1447134"/>
                </a:moveTo>
                <a:lnTo>
                  <a:pt x="1945411" y="1447134"/>
                </a:lnTo>
                <a:lnTo>
                  <a:pt x="1945411" y="1557959"/>
                </a:lnTo>
                <a:lnTo>
                  <a:pt x="1834586" y="1557959"/>
                </a:lnTo>
                <a:close/>
                <a:moveTo>
                  <a:pt x="4987002" y="1447134"/>
                </a:moveTo>
                <a:lnTo>
                  <a:pt x="5097832" y="1447134"/>
                </a:lnTo>
                <a:lnTo>
                  <a:pt x="5097832" y="1557958"/>
                </a:lnTo>
                <a:lnTo>
                  <a:pt x="4987002" y="1557958"/>
                </a:lnTo>
                <a:close/>
                <a:moveTo>
                  <a:pt x="3936204" y="1447134"/>
                </a:moveTo>
                <a:lnTo>
                  <a:pt x="4047028" y="1447134"/>
                </a:lnTo>
                <a:lnTo>
                  <a:pt x="4047028" y="1557959"/>
                </a:lnTo>
                <a:lnTo>
                  <a:pt x="3936204" y="1557959"/>
                </a:lnTo>
                <a:close/>
                <a:moveTo>
                  <a:pt x="2885398" y="1447134"/>
                </a:moveTo>
                <a:lnTo>
                  <a:pt x="2996224" y="1447134"/>
                </a:lnTo>
                <a:lnTo>
                  <a:pt x="2996224" y="1557959"/>
                </a:lnTo>
                <a:lnTo>
                  <a:pt x="2885398" y="1557959"/>
                </a:lnTo>
                <a:close/>
                <a:moveTo>
                  <a:pt x="6037801" y="1447133"/>
                </a:moveTo>
                <a:lnTo>
                  <a:pt x="6148626" y="1447133"/>
                </a:lnTo>
                <a:lnTo>
                  <a:pt x="6148626" y="1557958"/>
                </a:lnTo>
                <a:lnTo>
                  <a:pt x="6037801" y="1557958"/>
                </a:lnTo>
                <a:close/>
                <a:moveTo>
                  <a:pt x="9190225" y="1447133"/>
                </a:moveTo>
                <a:lnTo>
                  <a:pt x="9301050" y="1447133"/>
                </a:lnTo>
                <a:lnTo>
                  <a:pt x="9301050" y="1557958"/>
                </a:lnTo>
                <a:lnTo>
                  <a:pt x="9190225" y="1557958"/>
                </a:lnTo>
                <a:close/>
                <a:moveTo>
                  <a:pt x="8139417" y="1447133"/>
                </a:moveTo>
                <a:lnTo>
                  <a:pt x="8250242" y="1447133"/>
                </a:lnTo>
                <a:lnTo>
                  <a:pt x="8250242" y="1557958"/>
                </a:lnTo>
                <a:lnTo>
                  <a:pt x="8139417" y="1557958"/>
                </a:lnTo>
                <a:close/>
                <a:moveTo>
                  <a:pt x="7088609" y="1447133"/>
                </a:moveTo>
                <a:lnTo>
                  <a:pt x="7199434" y="1447133"/>
                </a:lnTo>
                <a:lnTo>
                  <a:pt x="7199434" y="1557958"/>
                </a:lnTo>
                <a:lnTo>
                  <a:pt x="7088609" y="1557958"/>
                </a:lnTo>
                <a:close/>
                <a:moveTo>
                  <a:pt x="10241033" y="1447133"/>
                </a:moveTo>
                <a:lnTo>
                  <a:pt x="10351858" y="1447133"/>
                </a:lnTo>
                <a:lnTo>
                  <a:pt x="10351858" y="1557957"/>
                </a:lnTo>
                <a:lnTo>
                  <a:pt x="10241033" y="1557957"/>
                </a:lnTo>
                <a:close/>
                <a:moveTo>
                  <a:pt x="11291841" y="1447133"/>
                </a:moveTo>
                <a:lnTo>
                  <a:pt x="11402666" y="1447133"/>
                </a:lnTo>
                <a:lnTo>
                  <a:pt x="11402666" y="1557957"/>
                </a:lnTo>
                <a:lnTo>
                  <a:pt x="11291841" y="1557957"/>
                </a:lnTo>
                <a:close/>
                <a:moveTo>
                  <a:pt x="2942310" y="1006607"/>
                </a:moveTo>
                <a:lnTo>
                  <a:pt x="2470820" y="1478100"/>
                </a:lnTo>
                <a:lnTo>
                  <a:pt x="2470820" y="1533556"/>
                </a:lnTo>
                <a:lnTo>
                  <a:pt x="2942310" y="2005047"/>
                </a:lnTo>
                <a:lnTo>
                  <a:pt x="3410804" y="1536556"/>
                </a:lnTo>
                <a:lnTo>
                  <a:pt x="3410804" y="1475099"/>
                </a:lnTo>
                <a:close/>
                <a:moveTo>
                  <a:pt x="1891623" y="1006607"/>
                </a:moveTo>
                <a:lnTo>
                  <a:pt x="1420008" y="1478224"/>
                </a:lnTo>
                <a:lnTo>
                  <a:pt x="1420008" y="1533431"/>
                </a:lnTo>
                <a:lnTo>
                  <a:pt x="1891623" y="2005047"/>
                </a:lnTo>
                <a:lnTo>
                  <a:pt x="2359996" y="1536681"/>
                </a:lnTo>
                <a:lnTo>
                  <a:pt x="2359996" y="1474975"/>
                </a:lnTo>
                <a:close/>
                <a:moveTo>
                  <a:pt x="840943" y="1006607"/>
                </a:moveTo>
                <a:lnTo>
                  <a:pt x="369202" y="1478351"/>
                </a:lnTo>
                <a:lnTo>
                  <a:pt x="369202" y="1533303"/>
                </a:lnTo>
                <a:lnTo>
                  <a:pt x="840944" y="2005046"/>
                </a:lnTo>
                <a:lnTo>
                  <a:pt x="1309184" y="1536806"/>
                </a:lnTo>
                <a:lnTo>
                  <a:pt x="1309184" y="1474850"/>
                </a:lnTo>
                <a:close/>
                <a:moveTo>
                  <a:pt x="3992987" y="1006606"/>
                </a:moveTo>
                <a:lnTo>
                  <a:pt x="3521631" y="1477974"/>
                </a:lnTo>
                <a:lnTo>
                  <a:pt x="3521631" y="1533680"/>
                </a:lnTo>
                <a:lnTo>
                  <a:pt x="3992986" y="2005046"/>
                </a:lnTo>
                <a:lnTo>
                  <a:pt x="4461598" y="1536423"/>
                </a:lnTo>
                <a:lnTo>
                  <a:pt x="4461598" y="1475230"/>
                </a:lnTo>
                <a:close/>
                <a:moveTo>
                  <a:pt x="6094326" y="1006605"/>
                </a:moveTo>
                <a:lnTo>
                  <a:pt x="5623230" y="1477714"/>
                </a:lnTo>
                <a:lnTo>
                  <a:pt x="5623230" y="1533934"/>
                </a:lnTo>
                <a:lnTo>
                  <a:pt x="6094328" y="2005044"/>
                </a:lnTo>
                <a:lnTo>
                  <a:pt x="6563205" y="1536166"/>
                </a:lnTo>
                <a:lnTo>
                  <a:pt x="6563205" y="1475487"/>
                </a:lnTo>
                <a:close/>
                <a:moveTo>
                  <a:pt x="9246371" y="1006604"/>
                </a:moveTo>
                <a:lnTo>
                  <a:pt x="8775646" y="1477332"/>
                </a:lnTo>
                <a:lnTo>
                  <a:pt x="8775646" y="1534319"/>
                </a:lnTo>
                <a:lnTo>
                  <a:pt x="9246371" y="2005045"/>
                </a:lnTo>
                <a:lnTo>
                  <a:pt x="9715629" y="1535786"/>
                </a:lnTo>
                <a:lnTo>
                  <a:pt x="9715629" y="1475864"/>
                </a:lnTo>
                <a:close/>
                <a:moveTo>
                  <a:pt x="5043669" y="1006604"/>
                </a:moveTo>
                <a:lnTo>
                  <a:pt x="4572422" y="1477843"/>
                </a:lnTo>
                <a:lnTo>
                  <a:pt x="4572422" y="1533811"/>
                </a:lnTo>
                <a:lnTo>
                  <a:pt x="5043664" y="2005045"/>
                </a:lnTo>
                <a:lnTo>
                  <a:pt x="5512407" y="1536296"/>
                </a:lnTo>
                <a:lnTo>
                  <a:pt x="5512407" y="1475351"/>
                </a:lnTo>
                <a:close/>
                <a:moveTo>
                  <a:pt x="11347735" y="1006604"/>
                </a:moveTo>
                <a:lnTo>
                  <a:pt x="10877262" y="1477079"/>
                </a:lnTo>
                <a:lnTo>
                  <a:pt x="10877262" y="1534567"/>
                </a:lnTo>
                <a:lnTo>
                  <a:pt x="11347736" y="2005041"/>
                </a:lnTo>
                <a:lnTo>
                  <a:pt x="11817249" y="1535528"/>
                </a:lnTo>
                <a:lnTo>
                  <a:pt x="11817249" y="1476120"/>
                </a:lnTo>
                <a:close/>
                <a:moveTo>
                  <a:pt x="8195690" y="1006604"/>
                </a:moveTo>
                <a:lnTo>
                  <a:pt x="7724838" y="1477458"/>
                </a:lnTo>
                <a:lnTo>
                  <a:pt x="7724838" y="1534191"/>
                </a:lnTo>
                <a:lnTo>
                  <a:pt x="8195691" y="2005044"/>
                </a:lnTo>
                <a:lnTo>
                  <a:pt x="8664821" y="1535914"/>
                </a:lnTo>
                <a:lnTo>
                  <a:pt x="8664821" y="1475736"/>
                </a:lnTo>
                <a:close/>
                <a:moveTo>
                  <a:pt x="7145009" y="1006604"/>
                </a:moveTo>
                <a:lnTo>
                  <a:pt x="6674030" y="1477584"/>
                </a:lnTo>
                <a:lnTo>
                  <a:pt x="6674030" y="1534069"/>
                </a:lnTo>
                <a:lnTo>
                  <a:pt x="7145007" y="2005046"/>
                </a:lnTo>
                <a:lnTo>
                  <a:pt x="7614013" y="1536039"/>
                </a:lnTo>
                <a:lnTo>
                  <a:pt x="7614013" y="1475610"/>
                </a:lnTo>
                <a:close/>
                <a:moveTo>
                  <a:pt x="10297056" y="1006603"/>
                </a:moveTo>
                <a:lnTo>
                  <a:pt x="9826454" y="1477207"/>
                </a:lnTo>
                <a:lnTo>
                  <a:pt x="9826454" y="1534445"/>
                </a:lnTo>
                <a:lnTo>
                  <a:pt x="10297053" y="2005045"/>
                </a:lnTo>
                <a:lnTo>
                  <a:pt x="10766437" y="1535660"/>
                </a:lnTo>
                <a:lnTo>
                  <a:pt x="10766437" y="1475986"/>
                </a:lnTo>
                <a:close/>
                <a:moveTo>
                  <a:pt x="258361" y="922634"/>
                </a:moveTo>
                <a:lnTo>
                  <a:pt x="369186" y="922634"/>
                </a:lnTo>
                <a:lnTo>
                  <a:pt x="369186" y="1033459"/>
                </a:lnTo>
                <a:lnTo>
                  <a:pt x="258361" y="1033459"/>
                </a:lnTo>
                <a:close/>
                <a:moveTo>
                  <a:pt x="2359977" y="922633"/>
                </a:moveTo>
                <a:lnTo>
                  <a:pt x="2470802" y="922633"/>
                </a:lnTo>
                <a:lnTo>
                  <a:pt x="2470802" y="1033458"/>
                </a:lnTo>
                <a:lnTo>
                  <a:pt x="2359977" y="1033458"/>
                </a:lnTo>
                <a:close/>
                <a:moveTo>
                  <a:pt x="1309169" y="922633"/>
                </a:moveTo>
                <a:lnTo>
                  <a:pt x="1419993" y="922633"/>
                </a:lnTo>
                <a:lnTo>
                  <a:pt x="1419993" y="1033458"/>
                </a:lnTo>
                <a:lnTo>
                  <a:pt x="1309169" y="1033458"/>
                </a:lnTo>
                <a:close/>
                <a:moveTo>
                  <a:pt x="5512398" y="922633"/>
                </a:moveTo>
                <a:lnTo>
                  <a:pt x="5623223" y="922633"/>
                </a:lnTo>
                <a:lnTo>
                  <a:pt x="5623223" y="1033458"/>
                </a:lnTo>
                <a:lnTo>
                  <a:pt x="5512398" y="1033458"/>
                </a:lnTo>
                <a:close/>
                <a:moveTo>
                  <a:pt x="4461591" y="922633"/>
                </a:moveTo>
                <a:lnTo>
                  <a:pt x="4572415" y="922633"/>
                </a:lnTo>
                <a:lnTo>
                  <a:pt x="4572415" y="1033458"/>
                </a:lnTo>
                <a:lnTo>
                  <a:pt x="4461591" y="1033458"/>
                </a:lnTo>
                <a:close/>
                <a:moveTo>
                  <a:pt x="3410785" y="922633"/>
                </a:moveTo>
                <a:lnTo>
                  <a:pt x="3521610" y="922633"/>
                </a:lnTo>
                <a:lnTo>
                  <a:pt x="3521610" y="1033458"/>
                </a:lnTo>
                <a:lnTo>
                  <a:pt x="3410785" y="1033458"/>
                </a:lnTo>
                <a:close/>
                <a:moveTo>
                  <a:pt x="7614013" y="922633"/>
                </a:moveTo>
                <a:lnTo>
                  <a:pt x="7724838" y="922633"/>
                </a:lnTo>
                <a:lnTo>
                  <a:pt x="7724838" y="1033458"/>
                </a:lnTo>
                <a:lnTo>
                  <a:pt x="7614013" y="1033458"/>
                </a:lnTo>
                <a:close/>
                <a:moveTo>
                  <a:pt x="6563205" y="922633"/>
                </a:moveTo>
                <a:lnTo>
                  <a:pt x="6674030" y="922633"/>
                </a:lnTo>
                <a:lnTo>
                  <a:pt x="6674030" y="1033458"/>
                </a:lnTo>
                <a:lnTo>
                  <a:pt x="6563205" y="1033458"/>
                </a:lnTo>
                <a:close/>
                <a:moveTo>
                  <a:pt x="10766437" y="922633"/>
                </a:moveTo>
                <a:lnTo>
                  <a:pt x="10877262" y="922633"/>
                </a:lnTo>
                <a:lnTo>
                  <a:pt x="10877262" y="1033458"/>
                </a:lnTo>
                <a:lnTo>
                  <a:pt x="10766437" y="1033458"/>
                </a:lnTo>
                <a:close/>
                <a:moveTo>
                  <a:pt x="9715629" y="922633"/>
                </a:moveTo>
                <a:lnTo>
                  <a:pt x="9826454" y="922633"/>
                </a:lnTo>
                <a:lnTo>
                  <a:pt x="9826454" y="1033458"/>
                </a:lnTo>
                <a:lnTo>
                  <a:pt x="9715629" y="1033458"/>
                </a:lnTo>
                <a:close/>
                <a:moveTo>
                  <a:pt x="8664821" y="922633"/>
                </a:moveTo>
                <a:lnTo>
                  <a:pt x="8775646" y="922633"/>
                </a:lnTo>
                <a:lnTo>
                  <a:pt x="8775646" y="1033458"/>
                </a:lnTo>
                <a:lnTo>
                  <a:pt x="8664821" y="1033458"/>
                </a:lnTo>
                <a:close/>
                <a:moveTo>
                  <a:pt x="11817249" y="922633"/>
                </a:moveTo>
                <a:lnTo>
                  <a:pt x="11928074" y="922633"/>
                </a:lnTo>
                <a:lnTo>
                  <a:pt x="11928074" y="1033458"/>
                </a:lnTo>
                <a:lnTo>
                  <a:pt x="11817249" y="1033458"/>
                </a:lnTo>
                <a:close/>
                <a:moveTo>
                  <a:pt x="1337485" y="510062"/>
                </a:moveTo>
                <a:lnTo>
                  <a:pt x="867065" y="980486"/>
                </a:lnTo>
                <a:lnTo>
                  <a:pt x="1333712" y="1447134"/>
                </a:lnTo>
                <a:lnTo>
                  <a:pt x="1398855" y="1447134"/>
                </a:lnTo>
                <a:lnTo>
                  <a:pt x="1865501" y="980486"/>
                </a:lnTo>
                <a:lnTo>
                  <a:pt x="1395081" y="510062"/>
                </a:lnTo>
                <a:close/>
                <a:moveTo>
                  <a:pt x="2388173" y="510062"/>
                </a:moveTo>
                <a:lnTo>
                  <a:pt x="1917745" y="980486"/>
                </a:lnTo>
                <a:lnTo>
                  <a:pt x="2384399" y="1447134"/>
                </a:lnTo>
                <a:lnTo>
                  <a:pt x="2449542" y="1447134"/>
                </a:lnTo>
                <a:lnTo>
                  <a:pt x="2916189" y="980486"/>
                </a:lnTo>
                <a:lnTo>
                  <a:pt x="2445767" y="510062"/>
                </a:lnTo>
                <a:close/>
                <a:moveTo>
                  <a:pt x="3438856" y="510062"/>
                </a:moveTo>
                <a:lnTo>
                  <a:pt x="2968432" y="980486"/>
                </a:lnTo>
                <a:lnTo>
                  <a:pt x="3435083" y="1447134"/>
                </a:lnTo>
                <a:lnTo>
                  <a:pt x="3500228" y="1447134"/>
                </a:lnTo>
                <a:lnTo>
                  <a:pt x="3966865" y="980485"/>
                </a:lnTo>
                <a:lnTo>
                  <a:pt x="3496454" y="510062"/>
                </a:lnTo>
                <a:close/>
                <a:moveTo>
                  <a:pt x="4489518" y="510062"/>
                </a:moveTo>
                <a:lnTo>
                  <a:pt x="4019109" y="980485"/>
                </a:lnTo>
                <a:lnTo>
                  <a:pt x="4485744" y="1447134"/>
                </a:lnTo>
                <a:lnTo>
                  <a:pt x="4550887" y="1447134"/>
                </a:lnTo>
                <a:lnTo>
                  <a:pt x="5017543" y="980483"/>
                </a:lnTo>
                <a:lnTo>
                  <a:pt x="4547118" y="510062"/>
                </a:lnTo>
                <a:close/>
                <a:moveTo>
                  <a:pt x="5540201" y="510062"/>
                </a:moveTo>
                <a:lnTo>
                  <a:pt x="5069792" y="980483"/>
                </a:lnTo>
                <a:lnTo>
                  <a:pt x="5536431" y="1447134"/>
                </a:lnTo>
                <a:lnTo>
                  <a:pt x="5601567" y="1447134"/>
                </a:lnTo>
                <a:lnTo>
                  <a:pt x="6068204" y="980484"/>
                </a:lnTo>
                <a:lnTo>
                  <a:pt x="5597797" y="510062"/>
                </a:lnTo>
                <a:close/>
                <a:moveTo>
                  <a:pt x="6590867" y="510062"/>
                </a:moveTo>
                <a:lnTo>
                  <a:pt x="6120447" y="980484"/>
                </a:lnTo>
                <a:lnTo>
                  <a:pt x="6587095" y="1447133"/>
                </a:lnTo>
                <a:lnTo>
                  <a:pt x="6652238" y="1447133"/>
                </a:lnTo>
                <a:lnTo>
                  <a:pt x="7118887" y="980483"/>
                </a:lnTo>
                <a:lnTo>
                  <a:pt x="6648468" y="510062"/>
                </a:lnTo>
                <a:close/>
                <a:moveTo>
                  <a:pt x="7641550" y="510061"/>
                </a:moveTo>
                <a:lnTo>
                  <a:pt x="7171131" y="980482"/>
                </a:lnTo>
                <a:lnTo>
                  <a:pt x="7637780" y="1447133"/>
                </a:lnTo>
                <a:lnTo>
                  <a:pt x="7702919" y="1447133"/>
                </a:lnTo>
                <a:lnTo>
                  <a:pt x="8169568" y="980483"/>
                </a:lnTo>
                <a:lnTo>
                  <a:pt x="7699149" y="510061"/>
                </a:lnTo>
                <a:close/>
                <a:moveTo>
                  <a:pt x="8692232" y="510061"/>
                </a:moveTo>
                <a:lnTo>
                  <a:pt x="8221811" y="980484"/>
                </a:lnTo>
                <a:lnTo>
                  <a:pt x="8688459" y="1447133"/>
                </a:lnTo>
                <a:lnTo>
                  <a:pt x="8753603" y="1447133"/>
                </a:lnTo>
                <a:lnTo>
                  <a:pt x="9220250" y="980484"/>
                </a:lnTo>
                <a:lnTo>
                  <a:pt x="8749829" y="510061"/>
                </a:lnTo>
                <a:close/>
                <a:moveTo>
                  <a:pt x="10793597" y="510061"/>
                </a:moveTo>
                <a:lnTo>
                  <a:pt x="10323178" y="980482"/>
                </a:lnTo>
                <a:lnTo>
                  <a:pt x="10789828" y="1447133"/>
                </a:lnTo>
                <a:lnTo>
                  <a:pt x="10854964" y="1447133"/>
                </a:lnTo>
                <a:lnTo>
                  <a:pt x="11321613" y="980483"/>
                </a:lnTo>
                <a:lnTo>
                  <a:pt x="10851193" y="510061"/>
                </a:lnTo>
                <a:close/>
                <a:moveTo>
                  <a:pt x="9742913" y="510061"/>
                </a:moveTo>
                <a:lnTo>
                  <a:pt x="9272493" y="980483"/>
                </a:lnTo>
                <a:lnTo>
                  <a:pt x="9739141" y="1447133"/>
                </a:lnTo>
                <a:lnTo>
                  <a:pt x="9804283" y="1447133"/>
                </a:lnTo>
                <a:lnTo>
                  <a:pt x="10270933" y="980481"/>
                </a:lnTo>
                <a:lnTo>
                  <a:pt x="9800515" y="510061"/>
                </a:lnTo>
                <a:close/>
                <a:moveTo>
                  <a:pt x="783785" y="399238"/>
                </a:moveTo>
                <a:lnTo>
                  <a:pt x="894609" y="399238"/>
                </a:lnTo>
                <a:lnTo>
                  <a:pt x="894609" y="510062"/>
                </a:lnTo>
                <a:lnTo>
                  <a:pt x="783785" y="510062"/>
                </a:lnTo>
                <a:close/>
                <a:moveTo>
                  <a:pt x="2885401" y="399237"/>
                </a:moveTo>
                <a:lnTo>
                  <a:pt x="2996227" y="399237"/>
                </a:lnTo>
                <a:lnTo>
                  <a:pt x="2996227" y="510062"/>
                </a:lnTo>
                <a:lnTo>
                  <a:pt x="2885401" y="510062"/>
                </a:lnTo>
                <a:close/>
                <a:moveTo>
                  <a:pt x="1834590" y="399237"/>
                </a:moveTo>
                <a:lnTo>
                  <a:pt x="1945415" y="399237"/>
                </a:lnTo>
                <a:lnTo>
                  <a:pt x="1945415" y="510062"/>
                </a:lnTo>
                <a:lnTo>
                  <a:pt x="1834590" y="510062"/>
                </a:lnTo>
                <a:close/>
                <a:moveTo>
                  <a:pt x="3936208" y="399237"/>
                </a:moveTo>
                <a:lnTo>
                  <a:pt x="4047032" y="399237"/>
                </a:lnTo>
                <a:lnTo>
                  <a:pt x="4047032" y="510062"/>
                </a:lnTo>
                <a:lnTo>
                  <a:pt x="3936208" y="510062"/>
                </a:lnTo>
                <a:close/>
                <a:moveTo>
                  <a:pt x="4987004" y="399237"/>
                </a:moveTo>
                <a:lnTo>
                  <a:pt x="5097834" y="399237"/>
                </a:lnTo>
                <a:lnTo>
                  <a:pt x="5097834" y="510062"/>
                </a:lnTo>
                <a:lnTo>
                  <a:pt x="4987004" y="510062"/>
                </a:lnTo>
                <a:close/>
                <a:moveTo>
                  <a:pt x="6037802" y="399237"/>
                </a:moveTo>
                <a:lnTo>
                  <a:pt x="6148626" y="399237"/>
                </a:lnTo>
                <a:lnTo>
                  <a:pt x="6148626" y="510062"/>
                </a:lnTo>
                <a:lnTo>
                  <a:pt x="6037802" y="510062"/>
                </a:lnTo>
                <a:close/>
                <a:moveTo>
                  <a:pt x="7088609" y="399237"/>
                </a:moveTo>
                <a:lnTo>
                  <a:pt x="7199434" y="399237"/>
                </a:lnTo>
                <a:lnTo>
                  <a:pt x="7199434" y="510061"/>
                </a:lnTo>
                <a:lnTo>
                  <a:pt x="7088609" y="510061"/>
                </a:lnTo>
                <a:close/>
                <a:moveTo>
                  <a:pt x="8139417" y="399237"/>
                </a:moveTo>
                <a:lnTo>
                  <a:pt x="8250242" y="399237"/>
                </a:lnTo>
                <a:lnTo>
                  <a:pt x="8250242" y="510061"/>
                </a:lnTo>
                <a:lnTo>
                  <a:pt x="8139417" y="510061"/>
                </a:lnTo>
                <a:close/>
                <a:moveTo>
                  <a:pt x="9190225" y="399236"/>
                </a:moveTo>
                <a:lnTo>
                  <a:pt x="9301050" y="399236"/>
                </a:lnTo>
                <a:lnTo>
                  <a:pt x="9301050" y="510061"/>
                </a:lnTo>
                <a:lnTo>
                  <a:pt x="9190225" y="510061"/>
                </a:lnTo>
                <a:close/>
                <a:moveTo>
                  <a:pt x="10241033" y="399236"/>
                </a:moveTo>
                <a:lnTo>
                  <a:pt x="10351858" y="399236"/>
                </a:lnTo>
                <a:lnTo>
                  <a:pt x="10351858" y="510061"/>
                </a:lnTo>
                <a:lnTo>
                  <a:pt x="10241033" y="510061"/>
                </a:lnTo>
                <a:close/>
                <a:moveTo>
                  <a:pt x="11291841" y="399236"/>
                </a:moveTo>
                <a:lnTo>
                  <a:pt x="11402666" y="399236"/>
                </a:lnTo>
                <a:lnTo>
                  <a:pt x="11402666" y="510061"/>
                </a:lnTo>
                <a:lnTo>
                  <a:pt x="11291841" y="510061"/>
                </a:lnTo>
                <a:close/>
                <a:moveTo>
                  <a:pt x="6138405" y="0"/>
                </a:moveTo>
                <a:lnTo>
                  <a:pt x="6190649" y="0"/>
                </a:lnTo>
                <a:lnTo>
                  <a:pt x="6589887" y="399237"/>
                </a:lnTo>
                <a:lnTo>
                  <a:pt x="6649449" y="399237"/>
                </a:lnTo>
                <a:lnTo>
                  <a:pt x="7048684" y="2"/>
                </a:lnTo>
                <a:lnTo>
                  <a:pt x="7100928" y="2"/>
                </a:lnTo>
                <a:lnTo>
                  <a:pt x="6674030" y="426899"/>
                </a:lnTo>
                <a:lnTo>
                  <a:pt x="6674030" y="483379"/>
                </a:lnTo>
                <a:lnTo>
                  <a:pt x="7145009" y="954361"/>
                </a:lnTo>
                <a:lnTo>
                  <a:pt x="7614013" y="485355"/>
                </a:lnTo>
                <a:lnTo>
                  <a:pt x="7614013" y="424926"/>
                </a:lnTo>
                <a:lnTo>
                  <a:pt x="7189086" y="0"/>
                </a:lnTo>
                <a:lnTo>
                  <a:pt x="7241329" y="0"/>
                </a:lnTo>
                <a:lnTo>
                  <a:pt x="7640566" y="399237"/>
                </a:lnTo>
                <a:lnTo>
                  <a:pt x="7700131" y="399237"/>
                </a:lnTo>
                <a:lnTo>
                  <a:pt x="8099367" y="1"/>
                </a:lnTo>
                <a:lnTo>
                  <a:pt x="8151611" y="1"/>
                </a:lnTo>
                <a:lnTo>
                  <a:pt x="7724838" y="426774"/>
                </a:lnTo>
                <a:lnTo>
                  <a:pt x="7724838" y="483508"/>
                </a:lnTo>
                <a:lnTo>
                  <a:pt x="8195689" y="954363"/>
                </a:lnTo>
                <a:lnTo>
                  <a:pt x="8664821" y="485229"/>
                </a:lnTo>
                <a:lnTo>
                  <a:pt x="8664821" y="425053"/>
                </a:lnTo>
                <a:lnTo>
                  <a:pt x="8239767" y="0"/>
                </a:lnTo>
                <a:lnTo>
                  <a:pt x="8292011" y="0"/>
                </a:lnTo>
                <a:lnTo>
                  <a:pt x="8691248" y="399236"/>
                </a:lnTo>
                <a:lnTo>
                  <a:pt x="8750812" y="399236"/>
                </a:lnTo>
                <a:lnTo>
                  <a:pt x="9150049" y="1"/>
                </a:lnTo>
                <a:lnTo>
                  <a:pt x="9202293" y="1"/>
                </a:lnTo>
                <a:lnTo>
                  <a:pt x="8775646" y="426647"/>
                </a:lnTo>
                <a:lnTo>
                  <a:pt x="8775646" y="483635"/>
                </a:lnTo>
                <a:lnTo>
                  <a:pt x="9246372" y="954363"/>
                </a:lnTo>
                <a:lnTo>
                  <a:pt x="9715629" y="485103"/>
                </a:lnTo>
                <a:lnTo>
                  <a:pt x="9715629" y="425175"/>
                </a:lnTo>
                <a:lnTo>
                  <a:pt x="9290453" y="0"/>
                </a:lnTo>
                <a:lnTo>
                  <a:pt x="9342696" y="0"/>
                </a:lnTo>
                <a:lnTo>
                  <a:pt x="9741934" y="399236"/>
                </a:lnTo>
                <a:lnTo>
                  <a:pt x="9801496" y="399236"/>
                </a:lnTo>
                <a:lnTo>
                  <a:pt x="10200732" y="1"/>
                </a:lnTo>
                <a:lnTo>
                  <a:pt x="10252974" y="1"/>
                </a:lnTo>
                <a:lnTo>
                  <a:pt x="9826454" y="426520"/>
                </a:lnTo>
                <a:lnTo>
                  <a:pt x="9826454" y="483756"/>
                </a:lnTo>
                <a:lnTo>
                  <a:pt x="10297055" y="954360"/>
                </a:lnTo>
                <a:lnTo>
                  <a:pt x="10766437" y="484975"/>
                </a:lnTo>
                <a:lnTo>
                  <a:pt x="10766437" y="425305"/>
                </a:lnTo>
                <a:lnTo>
                  <a:pt x="10341131" y="0"/>
                </a:lnTo>
                <a:lnTo>
                  <a:pt x="10393375" y="0"/>
                </a:lnTo>
                <a:lnTo>
                  <a:pt x="10792612" y="399236"/>
                </a:lnTo>
                <a:lnTo>
                  <a:pt x="10852176" y="399236"/>
                </a:lnTo>
                <a:lnTo>
                  <a:pt x="11251411" y="3"/>
                </a:lnTo>
                <a:lnTo>
                  <a:pt x="11303657" y="3"/>
                </a:lnTo>
                <a:lnTo>
                  <a:pt x="10877262" y="426397"/>
                </a:lnTo>
                <a:lnTo>
                  <a:pt x="10877262" y="483887"/>
                </a:lnTo>
                <a:lnTo>
                  <a:pt x="11347735" y="954362"/>
                </a:lnTo>
                <a:lnTo>
                  <a:pt x="11817249" y="484846"/>
                </a:lnTo>
                <a:lnTo>
                  <a:pt x="11817249" y="425436"/>
                </a:lnTo>
                <a:lnTo>
                  <a:pt x="11391812" y="0"/>
                </a:lnTo>
                <a:lnTo>
                  <a:pt x="11444056" y="0"/>
                </a:lnTo>
                <a:lnTo>
                  <a:pt x="11843293" y="399236"/>
                </a:lnTo>
                <a:lnTo>
                  <a:pt x="11902859" y="399236"/>
                </a:lnTo>
                <a:lnTo>
                  <a:pt x="12191973" y="110123"/>
                </a:lnTo>
                <a:lnTo>
                  <a:pt x="12191973" y="162366"/>
                </a:lnTo>
                <a:lnTo>
                  <a:pt x="11928074" y="426265"/>
                </a:lnTo>
                <a:lnTo>
                  <a:pt x="11928074" y="484017"/>
                </a:lnTo>
                <a:lnTo>
                  <a:pt x="12191974" y="747926"/>
                </a:lnTo>
                <a:lnTo>
                  <a:pt x="12191974" y="800166"/>
                </a:lnTo>
                <a:lnTo>
                  <a:pt x="11901874" y="510061"/>
                </a:lnTo>
                <a:lnTo>
                  <a:pt x="11844278" y="510061"/>
                </a:lnTo>
                <a:lnTo>
                  <a:pt x="11373857" y="980483"/>
                </a:lnTo>
                <a:lnTo>
                  <a:pt x="11840505" y="1447132"/>
                </a:lnTo>
                <a:lnTo>
                  <a:pt x="11905645" y="1447132"/>
                </a:lnTo>
                <a:lnTo>
                  <a:pt x="12191976" y="1160803"/>
                </a:lnTo>
                <a:lnTo>
                  <a:pt x="12191976" y="1213046"/>
                </a:lnTo>
                <a:lnTo>
                  <a:pt x="11928074" y="1476947"/>
                </a:lnTo>
                <a:lnTo>
                  <a:pt x="11928074" y="1534702"/>
                </a:lnTo>
                <a:lnTo>
                  <a:pt x="12191975" y="1798604"/>
                </a:lnTo>
                <a:lnTo>
                  <a:pt x="12191975" y="1850847"/>
                </a:lnTo>
                <a:lnTo>
                  <a:pt x="11899087" y="1557957"/>
                </a:lnTo>
                <a:lnTo>
                  <a:pt x="11847063" y="1557957"/>
                </a:lnTo>
                <a:lnTo>
                  <a:pt x="11373858" y="2031163"/>
                </a:lnTo>
                <a:lnTo>
                  <a:pt x="11842778" y="2500070"/>
                </a:lnTo>
                <a:lnTo>
                  <a:pt x="11903378" y="2500070"/>
                </a:lnTo>
                <a:lnTo>
                  <a:pt x="12191975" y="2211473"/>
                </a:lnTo>
                <a:lnTo>
                  <a:pt x="12191974" y="2263716"/>
                </a:lnTo>
                <a:lnTo>
                  <a:pt x="11928074" y="2527616"/>
                </a:lnTo>
                <a:lnTo>
                  <a:pt x="11928074" y="2585366"/>
                </a:lnTo>
                <a:lnTo>
                  <a:pt x="12191978" y="2849270"/>
                </a:lnTo>
                <a:lnTo>
                  <a:pt x="12191977" y="2901515"/>
                </a:lnTo>
                <a:lnTo>
                  <a:pt x="11901357" y="2610895"/>
                </a:lnTo>
                <a:lnTo>
                  <a:pt x="11844795" y="2610895"/>
                </a:lnTo>
                <a:lnTo>
                  <a:pt x="11373856" y="3081835"/>
                </a:lnTo>
                <a:lnTo>
                  <a:pt x="11843230" y="3551209"/>
                </a:lnTo>
                <a:lnTo>
                  <a:pt x="11902922" y="3551209"/>
                </a:lnTo>
                <a:lnTo>
                  <a:pt x="12191974" y="3262156"/>
                </a:lnTo>
                <a:lnTo>
                  <a:pt x="12191974" y="3314400"/>
                </a:lnTo>
                <a:lnTo>
                  <a:pt x="11928074" y="3578299"/>
                </a:lnTo>
                <a:lnTo>
                  <a:pt x="11928074" y="3636053"/>
                </a:lnTo>
                <a:lnTo>
                  <a:pt x="12191975" y="3899954"/>
                </a:lnTo>
                <a:lnTo>
                  <a:pt x="12191975" y="3952198"/>
                </a:lnTo>
                <a:lnTo>
                  <a:pt x="11901811" y="3662034"/>
                </a:lnTo>
                <a:lnTo>
                  <a:pt x="11844339" y="3662034"/>
                </a:lnTo>
                <a:lnTo>
                  <a:pt x="11373856" y="4132518"/>
                </a:lnTo>
                <a:lnTo>
                  <a:pt x="11813331" y="4571992"/>
                </a:lnTo>
                <a:lnTo>
                  <a:pt x="11761089" y="4571991"/>
                </a:lnTo>
                <a:lnTo>
                  <a:pt x="11347736" y="4158638"/>
                </a:lnTo>
                <a:lnTo>
                  <a:pt x="10934382" y="4571992"/>
                </a:lnTo>
                <a:lnTo>
                  <a:pt x="10882138" y="4571992"/>
                </a:lnTo>
                <a:lnTo>
                  <a:pt x="11321614" y="4132516"/>
                </a:lnTo>
                <a:lnTo>
                  <a:pt x="10851132" y="3662034"/>
                </a:lnTo>
                <a:lnTo>
                  <a:pt x="10793656" y="3662034"/>
                </a:lnTo>
                <a:lnTo>
                  <a:pt x="10323175" y="4132515"/>
                </a:lnTo>
                <a:lnTo>
                  <a:pt x="10762651" y="4571991"/>
                </a:lnTo>
                <a:lnTo>
                  <a:pt x="10710406" y="4571992"/>
                </a:lnTo>
                <a:lnTo>
                  <a:pt x="10297052" y="4158638"/>
                </a:lnTo>
                <a:lnTo>
                  <a:pt x="9883699" y="4571992"/>
                </a:lnTo>
                <a:lnTo>
                  <a:pt x="9831456" y="4571992"/>
                </a:lnTo>
                <a:lnTo>
                  <a:pt x="10270931" y="4132517"/>
                </a:lnTo>
                <a:lnTo>
                  <a:pt x="9800448" y="3662034"/>
                </a:lnTo>
                <a:lnTo>
                  <a:pt x="9742974" y="3662034"/>
                </a:lnTo>
                <a:lnTo>
                  <a:pt x="9272491" y="4132517"/>
                </a:lnTo>
                <a:lnTo>
                  <a:pt x="9711968" y="4571993"/>
                </a:lnTo>
                <a:lnTo>
                  <a:pt x="9659723" y="4571993"/>
                </a:lnTo>
                <a:lnTo>
                  <a:pt x="9246369" y="4158639"/>
                </a:lnTo>
                <a:lnTo>
                  <a:pt x="8833016" y="4571992"/>
                </a:lnTo>
                <a:lnTo>
                  <a:pt x="8780772" y="4571992"/>
                </a:lnTo>
                <a:lnTo>
                  <a:pt x="9220247" y="4132517"/>
                </a:lnTo>
                <a:lnTo>
                  <a:pt x="8749764" y="3662034"/>
                </a:lnTo>
                <a:lnTo>
                  <a:pt x="8692294" y="3662034"/>
                </a:lnTo>
                <a:lnTo>
                  <a:pt x="8221812" y="4132516"/>
                </a:lnTo>
                <a:lnTo>
                  <a:pt x="8661288" y="4571992"/>
                </a:lnTo>
                <a:lnTo>
                  <a:pt x="8609042" y="4571992"/>
                </a:lnTo>
                <a:lnTo>
                  <a:pt x="8195689" y="4158639"/>
                </a:lnTo>
                <a:lnTo>
                  <a:pt x="7782334" y="4571994"/>
                </a:lnTo>
                <a:lnTo>
                  <a:pt x="7730092" y="4571994"/>
                </a:lnTo>
                <a:lnTo>
                  <a:pt x="8169568" y="4132518"/>
                </a:lnTo>
                <a:lnTo>
                  <a:pt x="7699085" y="3662034"/>
                </a:lnTo>
                <a:lnTo>
                  <a:pt x="7641614" y="3662034"/>
                </a:lnTo>
                <a:lnTo>
                  <a:pt x="7171129" y="4132518"/>
                </a:lnTo>
                <a:lnTo>
                  <a:pt x="7610604" y="4571993"/>
                </a:lnTo>
                <a:lnTo>
                  <a:pt x="7558360" y="4571993"/>
                </a:lnTo>
                <a:lnTo>
                  <a:pt x="7145007" y="4158640"/>
                </a:lnTo>
                <a:lnTo>
                  <a:pt x="6731655" y="4571993"/>
                </a:lnTo>
                <a:lnTo>
                  <a:pt x="6679410" y="4571993"/>
                </a:lnTo>
                <a:lnTo>
                  <a:pt x="7118885" y="4132518"/>
                </a:lnTo>
                <a:lnTo>
                  <a:pt x="6648402" y="3662034"/>
                </a:lnTo>
                <a:lnTo>
                  <a:pt x="6590932" y="3662034"/>
                </a:lnTo>
                <a:lnTo>
                  <a:pt x="6120448" y="4132519"/>
                </a:lnTo>
                <a:lnTo>
                  <a:pt x="6559922" y="4571993"/>
                </a:lnTo>
                <a:lnTo>
                  <a:pt x="6507678" y="4571993"/>
                </a:lnTo>
                <a:lnTo>
                  <a:pt x="6094326" y="4158641"/>
                </a:lnTo>
                <a:lnTo>
                  <a:pt x="5680985" y="4571992"/>
                </a:lnTo>
                <a:lnTo>
                  <a:pt x="5628744" y="4571992"/>
                </a:lnTo>
                <a:lnTo>
                  <a:pt x="6068205" y="4132519"/>
                </a:lnTo>
                <a:lnTo>
                  <a:pt x="5597731" y="3662034"/>
                </a:lnTo>
                <a:lnTo>
                  <a:pt x="5540263" y="3662034"/>
                </a:lnTo>
                <a:lnTo>
                  <a:pt x="5069789" y="4132518"/>
                </a:lnTo>
                <a:lnTo>
                  <a:pt x="5509253" y="4571993"/>
                </a:lnTo>
                <a:lnTo>
                  <a:pt x="5457012" y="4571993"/>
                </a:lnTo>
                <a:lnTo>
                  <a:pt x="5043664" y="4158640"/>
                </a:lnTo>
                <a:lnTo>
                  <a:pt x="4630303" y="4571992"/>
                </a:lnTo>
                <a:lnTo>
                  <a:pt x="4578059" y="4571992"/>
                </a:lnTo>
                <a:lnTo>
                  <a:pt x="5017539" y="4132518"/>
                </a:lnTo>
                <a:lnTo>
                  <a:pt x="4547049" y="3662034"/>
                </a:lnTo>
                <a:lnTo>
                  <a:pt x="4489581" y="3662034"/>
                </a:lnTo>
                <a:lnTo>
                  <a:pt x="4019108" y="4132519"/>
                </a:lnTo>
                <a:lnTo>
                  <a:pt x="4458568" y="4571993"/>
                </a:lnTo>
                <a:lnTo>
                  <a:pt x="4406323" y="4571993"/>
                </a:lnTo>
                <a:lnTo>
                  <a:pt x="3992985" y="4158641"/>
                </a:lnTo>
                <a:lnTo>
                  <a:pt x="3579645" y="4571992"/>
                </a:lnTo>
                <a:lnTo>
                  <a:pt x="3527403" y="4571992"/>
                </a:lnTo>
                <a:lnTo>
                  <a:pt x="3966864" y="4132520"/>
                </a:lnTo>
                <a:lnTo>
                  <a:pt x="3496388" y="3662034"/>
                </a:lnTo>
                <a:lnTo>
                  <a:pt x="3438920" y="3662034"/>
                </a:lnTo>
                <a:lnTo>
                  <a:pt x="2968432" y="4132519"/>
                </a:lnTo>
                <a:lnTo>
                  <a:pt x="3407908" y="4571992"/>
                </a:lnTo>
                <a:lnTo>
                  <a:pt x="3355663" y="4571992"/>
                </a:lnTo>
                <a:lnTo>
                  <a:pt x="2942311" y="4158641"/>
                </a:lnTo>
                <a:lnTo>
                  <a:pt x="2528961" y="4571991"/>
                </a:lnTo>
                <a:lnTo>
                  <a:pt x="2476717" y="4571991"/>
                </a:lnTo>
                <a:lnTo>
                  <a:pt x="2916189" y="4132519"/>
                </a:lnTo>
                <a:lnTo>
                  <a:pt x="2445706" y="3662034"/>
                </a:lnTo>
                <a:lnTo>
                  <a:pt x="2388237" y="3662034"/>
                </a:lnTo>
                <a:lnTo>
                  <a:pt x="1917745" y="4132520"/>
                </a:lnTo>
                <a:lnTo>
                  <a:pt x="2357225" y="4571992"/>
                </a:lnTo>
                <a:lnTo>
                  <a:pt x="2304981" y="4571993"/>
                </a:lnTo>
                <a:lnTo>
                  <a:pt x="1891623" y="4158642"/>
                </a:lnTo>
                <a:lnTo>
                  <a:pt x="1478275" y="4571991"/>
                </a:lnTo>
                <a:lnTo>
                  <a:pt x="1426031" y="4571991"/>
                </a:lnTo>
                <a:lnTo>
                  <a:pt x="1865501" y="4132520"/>
                </a:lnTo>
                <a:lnTo>
                  <a:pt x="1395017" y="3662034"/>
                </a:lnTo>
                <a:lnTo>
                  <a:pt x="1337551" y="3662034"/>
                </a:lnTo>
                <a:lnTo>
                  <a:pt x="867066" y="4132521"/>
                </a:lnTo>
                <a:lnTo>
                  <a:pt x="1306536" y="4571992"/>
                </a:lnTo>
                <a:lnTo>
                  <a:pt x="1254292" y="4571992"/>
                </a:lnTo>
                <a:lnTo>
                  <a:pt x="840944" y="4158643"/>
                </a:lnTo>
                <a:lnTo>
                  <a:pt x="427595" y="4571993"/>
                </a:lnTo>
                <a:lnTo>
                  <a:pt x="375351" y="4571993"/>
                </a:lnTo>
                <a:lnTo>
                  <a:pt x="814822" y="4132521"/>
                </a:lnTo>
                <a:lnTo>
                  <a:pt x="344336" y="3662034"/>
                </a:lnTo>
                <a:lnTo>
                  <a:pt x="286870" y="3662034"/>
                </a:lnTo>
                <a:lnTo>
                  <a:pt x="5" y="3948900"/>
                </a:lnTo>
                <a:lnTo>
                  <a:pt x="5" y="3896656"/>
                </a:lnTo>
                <a:lnTo>
                  <a:pt x="258369" y="3638291"/>
                </a:lnTo>
                <a:lnTo>
                  <a:pt x="258369" y="3576066"/>
                </a:lnTo>
                <a:lnTo>
                  <a:pt x="1" y="3317698"/>
                </a:lnTo>
                <a:lnTo>
                  <a:pt x="1" y="3265454"/>
                </a:lnTo>
                <a:lnTo>
                  <a:pt x="285756" y="3551209"/>
                </a:lnTo>
                <a:lnTo>
                  <a:pt x="345451" y="3551209"/>
                </a:lnTo>
                <a:lnTo>
                  <a:pt x="814822" y="3081838"/>
                </a:lnTo>
                <a:lnTo>
                  <a:pt x="343880" y="2610895"/>
                </a:lnTo>
                <a:lnTo>
                  <a:pt x="287328" y="2610895"/>
                </a:lnTo>
                <a:lnTo>
                  <a:pt x="6" y="2898217"/>
                </a:lnTo>
                <a:lnTo>
                  <a:pt x="6" y="2845973"/>
                </a:lnTo>
                <a:lnTo>
                  <a:pt x="258373" y="2587605"/>
                </a:lnTo>
                <a:lnTo>
                  <a:pt x="258373" y="2525388"/>
                </a:lnTo>
                <a:lnTo>
                  <a:pt x="1" y="2267015"/>
                </a:lnTo>
                <a:lnTo>
                  <a:pt x="0" y="2214770"/>
                </a:lnTo>
                <a:lnTo>
                  <a:pt x="285299" y="2500070"/>
                </a:lnTo>
                <a:lnTo>
                  <a:pt x="345909" y="2500070"/>
                </a:lnTo>
                <a:lnTo>
                  <a:pt x="814822" y="2031167"/>
                </a:lnTo>
                <a:lnTo>
                  <a:pt x="341616" y="1557959"/>
                </a:lnTo>
                <a:lnTo>
                  <a:pt x="289593" y="1557959"/>
                </a:lnTo>
                <a:lnTo>
                  <a:pt x="4" y="1847551"/>
                </a:lnTo>
                <a:lnTo>
                  <a:pt x="4" y="1795307"/>
                </a:lnTo>
                <a:lnTo>
                  <a:pt x="258377" y="1536932"/>
                </a:lnTo>
                <a:lnTo>
                  <a:pt x="258377" y="1474721"/>
                </a:lnTo>
                <a:lnTo>
                  <a:pt x="2" y="1216345"/>
                </a:lnTo>
                <a:lnTo>
                  <a:pt x="2" y="1164102"/>
                </a:lnTo>
                <a:lnTo>
                  <a:pt x="283034" y="1447135"/>
                </a:lnTo>
                <a:lnTo>
                  <a:pt x="348175" y="1447135"/>
                </a:lnTo>
                <a:lnTo>
                  <a:pt x="814821" y="980486"/>
                </a:lnTo>
                <a:lnTo>
                  <a:pt x="344401" y="510062"/>
                </a:lnTo>
                <a:lnTo>
                  <a:pt x="286805" y="510062"/>
                </a:lnTo>
                <a:lnTo>
                  <a:pt x="5" y="796868"/>
                </a:lnTo>
                <a:lnTo>
                  <a:pt x="5" y="744628"/>
                </a:lnTo>
                <a:lnTo>
                  <a:pt x="258382" y="486242"/>
                </a:lnTo>
                <a:lnTo>
                  <a:pt x="258382" y="424043"/>
                </a:lnTo>
                <a:lnTo>
                  <a:pt x="3" y="165664"/>
                </a:lnTo>
                <a:lnTo>
                  <a:pt x="3" y="113420"/>
                </a:lnTo>
                <a:lnTo>
                  <a:pt x="285820" y="399237"/>
                </a:lnTo>
                <a:lnTo>
                  <a:pt x="345386" y="399237"/>
                </a:lnTo>
                <a:lnTo>
                  <a:pt x="744622" y="2"/>
                </a:lnTo>
                <a:lnTo>
                  <a:pt x="796865" y="2"/>
                </a:lnTo>
                <a:lnTo>
                  <a:pt x="369206" y="427661"/>
                </a:lnTo>
                <a:lnTo>
                  <a:pt x="369206" y="482624"/>
                </a:lnTo>
                <a:lnTo>
                  <a:pt x="840943" y="954364"/>
                </a:lnTo>
                <a:lnTo>
                  <a:pt x="1309187" y="486116"/>
                </a:lnTo>
                <a:lnTo>
                  <a:pt x="1309187" y="424169"/>
                </a:lnTo>
                <a:lnTo>
                  <a:pt x="885019" y="0"/>
                </a:lnTo>
                <a:lnTo>
                  <a:pt x="937262" y="0"/>
                </a:lnTo>
                <a:lnTo>
                  <a:pt x="1336499" y="399237"/>
                </a:lnTo>
                <a:lnTo>
                  <a:pt x="1396066" y="399237"/>
                </a:lnTo>
                <a:lnTo>
                  <a:pt x="1795300" y="3"/>
                </a:lnTo>
                <a:lnTo>
                  <a:pt x="1847544" y="3"/>
                </a:lnTo>
                <a:lnTo>
                  <a:pt x="1420012" y="427535"/>
                </a:lnTo>
                <a:lnTo>
                  <a:pt x="1420012" y="482750"/>
                </a:lnTo>
                <a:lnTo>
                  <a:pt x="1891623" y="954365"/>
                </a:lnTo>
                <a:lnTo>
                  <a:pt x="2360001" y="485992"/>
                </a:lnTo>
                <a:lnTo>
                  <a:pt x="2360001" y="424295"/>
                </a:lnTo>
                <a:lnTo>
                  <a:pt x="1935698" y="0"/>
                </a:lnTo>
                <a:lnTo>
                  <a:pt x="1987943" y="0"/>
                </a:lnTo>
                <a:lnTo>
                  <a:pt x="2387187" y="399237"/>
                </a:lnTo>
                <a:lnTo>
                  <a:pt x="2446755" y="399237"/>
                </a:lnTo>
                <a:lnTo>
                  <a:pt x="2845991" y="2"/>
                </a:lnTo>
                <a:lnTo>
                  <a:pt x="2898236" y="2"/>
                </a:lnTo>
                <a:lnTo>
                  <a:pt x="2470825" y="427411"/>
                </a:lnTo>
                <a:lnTo>
                  <a:pt x="2470825" y="482875"/>
                </a:lnTo>
                <a:lnTo>
                  <a:pt x="2942310" y="954365"/>
                </a:lnTo>
                <a:lnTo>
                  <a:pt x="3410809" y="485866"/>
                </a:lnTo>
                <a:lnTo>
                  <a:pt x="3410809" y="424419"/>
                </a:lnTo>
                <a:lnTo>
                  <a:pt x="2986386" y="0"/>
                </a:lnTo>
                <a:lnTo>
                  <a:pt x="3038626" y="0"/>
                </a:lnTo>
                <a:lnTo>
                  <a:pt x="3437870" y="399237"/>
                </a:lnTo>
                <a:lnTo>
                  <a:pt x="3497441" y="399237"/>
                </a:lnTo>
                <a:lnTo>
                  <a:pt x="3896667" y="2"/>
                </a:lnTo>
                <a:lnTo>
                  <a:pt x="3948913" y="2"/>
                </a:lnTo>
                <a:lnTo>
                  <a:pt x="3521637" y="427285"/>
                </a:lnTo>
                <a:lnTo>
                  <a:pt x="3521637" y="483001"/>
                </a:lnTo>
                <a:lnTo>
                  <a:pt x="3992987" y="954364"/>
                </a:lnTo>
                <a:lnTo>
                  <a:pt x="4461599" y="485738"/>
                </a:lnTo>
                <a:lnTo>
                  <a:pt x="4461599" y="424543"/>
                </a:lnTo>
                <a:lnTo>
                  <a:pt x="4037068" y="1"/>
                </a:lnTo>
                <a:lnTo>
                  <a:pt x="4089312" y="1"/>
                </a:lnTo>
                <a:lnTo>
                  <a:pt x="4488534" y="399237"/>
                </a:lnTo>
                <a:lnTo>
                  <a:pt x="4548100" y="399237"/>
                </a:lnTo>
                <a:lnTo>
                  <a:pt x="4947332" y="4"/>
                </a:lnTo>
                <a:lnTo>
                  <a:pt x="4999581" y="4"/>
                </a:lnTo>
                <a:lnTo>
                  <a:pt x="4572422" y="427156"/>
                </a:lnTo>
                <a:lnTo>
                  <a:pt x="4572422" y="483126"/>
                </a:lnTo>
                <a:lnTo>
                  <a:pt x="5043667" y="954362"/>
                </a:lnTo>
                <a:lnTo>
                  <a:pt x="5512409" y="485609"/>
                </a:lnTo>
                <a:lnTo>
                  <a:pt x="5512409" y="424674"/>
                </a:lnTo>
                <a:lnTo>
                  <a:pt x="5087742" y="1"/>
                </a:lnTo>
                <a:lnTo>
                  <a:pt x="5139977" y="1"/>
                </a:lnTo>
                <a:lnTo>
                  <a:pt x="5539215" y="399237"/>
                </a:lnTo>
                <a:lnTo>
                  <a:pt x="5598781" y="399237"/>
                </a:lnTo>
                <a:lnTo>
                  <a:pt x="5998007" y="2"/>
                </a:lnTo>
                <a:lnTo>
                  <a:pt x="6050249" y="2"/>
                </a:lnTo>
                <a:lnTo>
                  <a:pt x="5623232" y="427030"/>
                </a:lnTo>
                <a:lnTo>
                  <a:pt x="5623232" y="483255"/>
                </a:lnTo>
                <a:lnTo>
                  <a:pt x="6094326" y="954363"/>
                </a:lnTo>
                <a:lnTo>
                  <a:pt x="6563205" y="485481"/>
                </a:lnTo>
                <a:lnTo>
                  <a:pt x="6563205" y="4247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3720103"/>
            <a:ext cx="5829300" cy="1097280"/>
          </a:xfrm>
        </p:spPr>
        <p:txBody>
          <a:bodyPr anchor="ctr">
            <a:normAutofit/>
          </a:bodyPr>
          <a:lstStyle>
            <a:lvl1pPr algn="r">
              <a:defRPr sz="3750" spc="15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3720103"/>
            <a:ext cx="2400300" cy="109728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35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 algn="ctr">
              <a:buNone/>
              <a:defRPr sz="135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350"/>
            </a:lvl4pPr>
            <a:lvl5pPr marL="1371600" indent="0" algn="ctr">
              <a:buNone/>
              <a:defRPr sz="1350"/>
            </a:lvl5pPr>
            <a:lvl6pPr marL="1714500" indent="0" algn="ctr">
              <a:buNone/>
              <a:defRPr sz="1350"/>
            </a:lvl6pPr>
            <a:lvl7pPr marL="2057400" indent="0" algn="ctr">
              <a:buNone/>
              <a:defRPr sz="1350"/>
            </a:lvl7pPr>
            <a:lvl8pPr marL="2400300" indent="0" algn="ctr">
              <a:buNone/>
              <a:defRPr sz="1350"/>
            </a:lvl8pPr>
            <a:lvl9pPr marL="2743200" indent="0" algn="ctr">
              <a:buNone/>
              <a:defRPr sz="135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 smtClean="0"/>
              <a:t>‹Nº›</a:t>
            </a:fld>
            <a:endParaRPr lang="es-C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3948080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7954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43819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71500"/>
            <a:ext cx="1971675" cy="4057650"/>
          </a:xfrm>
        </p:spPr>
        <p:txBody>
          <a:bodyPr vert="eaVert" lIns="45720" tIns="91440" rIns="45720" bIns="9144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0" y="571500"/>
            <a:ext cx="5686425" cy="40576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 smtClean="0"/>
              <a:t>‹Nº›</a:t>
            </a:fld>
            <a:endParaRPr lang="es-C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44447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69651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25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8" name="Google Shape;28;p2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058630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Century Gothic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2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8" name="Google Shape;38;p2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98453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66706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3429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18" y="6"/>
            <a:ext cx="9143984" cy="3428996"/>
          </a:xfrm>
          <a:custGeom>
            <a:avLst/>
            <a:gdLst/>
            <a:ahLst/>
            <a:cxnLst/>
            <a:rect l="l" t="t" r="r" b="b"/>
            <a:pathLst>
              <a:path w="12191978" h="4571994">
                <a:moveTo>
                  <a:pt x="1" y="4316129"/>
                </a:moveTo>
                <a:lnTo>
                  <a:pt x="255863" y="4571991"/>
                </a:lnTo>
                <a:lnTo>
                  <a:pt x="203619" y="4571991"/>
                </a:lnTo>
                <a:lnTo>
                  <a:pt x="1" y="4368373"/>
                </a:lnTo>
                <a:close/>
                <a:moveTo>
                  <a:pt x="12191973" y="4312831"/>
                </a:moveTo>
                <a:lnTo>
                  <a:pt x="12191972" y="4365076"/>
                </a:lnTo>
                <a:lnTo>
                  <a:pt x="11985055" y="4571992"/>
                </a:lnTo>
                <a:lnTo>
                  <a:pt x="11932811" y="4571993"/>
                </a:lnTo>
                <a:close/>
                <a:moveTo>
                  <a:pt x="11817249" y="4076816"/>
                </a:moveTo>
                <a:lnTo>
                  <a:pt x="11928074" y="4076816"/>
                </a:lnTo>
                <a:lnTo>
                  <a:pt x="11928074" y="4187641"/>
                </a:lnTo>
                <a:lnTo>
                  <a:pt x="11817249" y="4187641"/>
                </a:lnTo>
                <a:close/>
                <a:moveTo>
                  <a:pt x="10766437" y="4076816"/>
                </a:moveTo>
                <a:lnTo>
                  <a:pt x="10877262" y="4076816"/>
                </a:lnTo>
                <a:lnTo>
                  <a:pt x="10877262" y="4187641"/>
                </a:lnTo>
                <a:lnTo>
                  <a:pt x="10766437" y="4187641"/>
                </a:lnTo>
                <a:close/>
                <a:moveTo>
                  <a:pt x="9715629" y="4076816"/>
                </a:moveTo>
                <a:lnTo>
                  <a:pt x="9826454" y="4076816"/>
                </a:lnTo>
                <a:lnTo>
                  <a:pt x="9826454" y="4187641"/>
                </a:lnTo>
                <a:lnTo>
                  <a:pt x="9715629" y="4187641"/>
                </a:lnTo>
                <a:close/>
                <a:moveTo>
                  <a:pt x="8664821" y="4076816"/>
                </a:moveTo>
                <a:lnTo>
                  <a:pt x="8775646" y="4076816"/>
                </a:lnTo>
                <a:lnTo>
                  <a:pt x="8775646" y="4187641"/>
                </a:lnTo>
                <a:lnTo>
                  <a:pt x="8664821" y="4187641"/>
                </a:lnTo>
                <a:close/>
                <a:moveTo>
                  <a:pt x="7614013" y="4076816"/>
                </a:moveTo>
                <a:lnTo>
                  <a:pt x="7724838" y="4076816"/>
                </a:lnTo>
                <a:lnTo>
                  <a:pt x="7724838" y="4187641"/>
                </a:lnTo>
                <a:lnTo>
                  <a:pt x="7614013" y="4187641"/>
                </a:lnTo>
                <a:close/>
                <a:moveTo>
                  <a:pt x="6563205" y="4076816"/>
                </a:moveTo>
                <a:lnTo>
                  <a:pt x="6674030" y="4076816"/>
                </a:lnTo>
                <a:lnTo>
                  <a:pt x="6674030" y="4187641"/>
                </a:lnTo>
                <a:lnTo>
                  <a:pt x="6563205" y="4187641"/>
                </a:lnTo>
                <a:close/>
                <a:moveTo>
                  <a:pt x="5512397" y="4076816"/>
                </a:moveTo>
                <a:lnTo>
                  <a:pt x="5623222" y="4076816"/>
                </a:lnTo>
                <a:lnTo>
                  <a:pt x="5623222" y="4187641"/>
                </a:lnTo>
                <a:lnTo>
                  <a:pt x="5512397" y="4187641"/>
                </a:lnTo>
                <a:close/>
                <a:moveTo>
                  <a:pt x="4461589" y="4076816"/>
                </a:moveTo>
                <a:lnTo>
                  <a:pt x="4572414" y="4076816"/>
                </a:lnTo>
                <a:lnTo>
                  <a:pt x="4572414" y="4187641"/>
                </a:lnTo>
                <a:lnTo>
                  <a:pt x="4461589" y="4187641"/>
                </a:lnTo>
                <a:close/>
                <a:moveTo>
                  <a:pt x="3410782" y="4076816"/>
                </a:moveTo>
                <a:lnTo>
                  <a:pt x="3521608" y="4076816"/>
                </a:lnTo>
                <a:lnTo>
                  <a:pt x="3521608" y="4187641"/>
                </a:lnTo>
                <a:lnTo>
                  <a:pt x="3410782" y="4187641"/>
                </a:lnTo>
                <a:close/>
                <a:moveTo>
                  <a:pt x="2359975" y="4076816"/>
                </a:moveTo>
                <a:lnTo>
                  <a:pt x="2470800" y="4076816"/>
                </a:lnTo>
                <a:lnTo>
                  <a:pt x="2470800" y="4187641"/>
                </a:lnTo>
                <a:lnTo>
                  <a:pt x="2359975" y="4187641"/>
                </a:lnTo>
                <a:close/>
                <a:moveTo>
                  <a:pt x="1309167" y="4076816"/>
                </a:moveTo>
                <a:lnTo>
                  <a:pt x="1419992" y="4076816"/>
                </a:lnTo>
                <a:lnTo>
                  <a:pt x="1419992" y="4187641"/>
                </a:lnTo>
                <a:lnTo>
                  <a:pt x="1309167" y="4187641"/>
                </a:lnTo>
                <a:close/>
                <a:moveTo>
                  <a:pt x="258359" y="4076816"/>
                </a:moveTo>
                <a:lnTo>
                  <a:pt x="369184" y="4076816"/>
                </a:lnTo>
                <a:lnTo>
                  <a:pt x="369184" y="4187641"/>
                </a:lnTo>
                <a:lnTo>
                  <a:pt x="258359" y="4187641"/>
                </a:lnTo>
                <a:close/>
                <a:moveTo>
                  <a:pt x="11291841" y="3551209"/>
                </a:moveTo>
                <a:lnTo>
                  <a:pt x="11402666" y="3551209"/>
                </a:lnTo>
                <a:lnTo>
                  <a:pt x="11402666" y="3662034"/>
                </a:lnTo>
                <a:lnTo>
                  <a:pt x="11291841" y="3662034"/>
                </a:lnTo>
                <a:close/>
                <a:moveTo>
                  <a:pt x="10241033" y="3551209"/>
                </a:moveTo>
                <a:lnTo>
                  <a:pt x="10351858" y="3551209"/>
                </a:lnTo>
                <a:lnTo>
                  <a:pt x="10351858" y="3662034"/>
                </a:lnTo>
                <a:lnTo>
                  <a:pt x="10241033" y="3662034"/>
                </a:lnTo>
                <a:close/>
                <a:moveTo>
                  <a:pt x="9190225" y="3551209"/>
                </a:moveTo>
                <a:lnTo>
                  <a:pt x="9301050" y="3551209"/>
                </a:lnTo>
                <a:lnTo>
                  <a:pt x="9301050" y="3662034"/>
                </a:lnTo>
                <a:lnTo>
                  <a:pt x="9190225" y="3662034"/>
                </a:lnTo>
                <a:close/>
                <a:moveTo>
                  <a:pt x="8139417" y="3551209"/>
                </a:moveTo>
                <a:lnTo>
                  <a:pt x="8250242" y="3551209"/>
                </a:lnTo>
                <a:lnTo>
                  <a:pt x="8250242" y="3662034"/>
                </a:lnTo>
                <a:lnTo>
                  <a:pt x="8139417" y="3662034"/>
                </a:lnTo>
                <a:close/>
                <a:moveTo>
                  <a:pt x="7088609" y="3551209"/>
                </a:moveTo>
                <a:lnTo>
                  <a:pt x="7199434" y="3551209"/>
                </a:lnTo>
                <a:lnTo>
                  <a:pt x="7199434" y="3662034"/>
                </a:lnTo>
                <a:lnTo>
                  <a:pt x="7088609" y="3662034"/>
                </a:lnTo>
                <a:close/>
                <a:moveTo>
                  <a:pt x="6037801" y="3551209"/>
                </a:moveTo>
                <a:lnTo>
                  <a:pt x="6148626" y="3551209"/>
                </a:lnTo>
                <a:lnTo>
                  <a:pt x="6148626" y="3662034"/>
                </a:lnTo>
                <a:lnTo>
                  <a:pt x="6037801" y="3662034"/>
                </a:lnTo>
                <a:close/>
                <a:moveTo>
                  <a:pt x="4986998" y="3551209"/>
                </a:moveTo>
                <a:lnTo>
                  <a:pt x="5097826" y="3551209"/>
                </a:lnTo>
                <a:lnTo>
                  <a:pt x="5097826" y="3662034"/>
                </a:lnTo>
                <a:lnTo>
                  <a:pt x="4986998" y="3662034"/>
                </a:lnTo>
                <a:close/>
                <a:moveTo>
                  <a:pt x="3936196" y="3551209"/>
                </a:moveTo>
                <a:lnTo>
                  <a:pt x="4047020" y="3551209"/>
                </a:lnTo>
                <a:lnTo>
                  <a:pt x="4047020" y="3662034"/>
                </a:lnTo>
                <a:lnTo>
                  <a:pt x="3936196" y="3662034"/>
                </a:lnTo>
                <a:close/>
                <a:moveTo>
                  <a:pt x="2885389" y="3551209"/>
                </a:moveTo>
                <a:lnTo>
                  <a:pt x="2996214" y="3551209"/>
                </a:lnTo>
                <a:lnTo>
                  <a:pt x="2996214" y="3662034"/>
                </a:lnTo>
                <a:lnTo>
                  <a:pt x="2885389" y="3662034"/>
                </a:lnTo>
                <a:close/>
                <a:moveTo>
                  <a:pt x="1834579" y="3551209"/>
                </a:moveTo>
                <a:lnTo>
                  <a:pt x="1945404" y="3551209"/>
                </a:lnTo>
                <a:lnTo>
                  <a:pt x="1945404" y="3662034"/>
                </a:lnTo>
                <a:lnTo>
                  <a:pt x="1834579" y="3662034"/>
                </a:lnTo>
                <a:close/>
                <a:moveTo>
                  <a:pt x="783773" y="3551209"/>
                </a:moveTo>
                <a:lnTo>
                  <a:pt x="894598" y="3551209"/>
                </a:lnTo>
                <a:lnTo>
                  <a:pt x="894598" y="3662034"/>
                </a:lnTo>
                <a:lnTo>
                  <a:pt x="783773" y="3662034"/>
                </a:lnTo>
                <a:close/>
                <a:moveTo>
                  <a:pt x="2942310" y="3107960"/>
                </a:moveTo>
                <a:lnTo>
                  <a:pt x="2470811" y="3579460"/>
                </a:lnTo>
                <a:lnTo>
                  <a:pt x="2470811" y="3634896"/>
                </a:lnTo>
                <a:lnTo>
                  <a:pt x="2942311" y="4106397"/>
                </a:lnTo>
                <a:lnTo>
                  <a:pt x="3410794" y="3637915"/>
                </a:lnTo>
                <a:lnTo>
                  <a:pt x="3410794" y="3576442"/>
                </a:lnTo>
                <a:close/>
                <a:moveTo>
                  <a:pt x="840944" y="3107960"/>
                </a:moveTo>
                <a:lnTo>
                  <a:pt x="369194" y="3579710"/>
                </a:lnTo>
                <a:lnTo>
                  <a:pt x="369194" y="3634648"/>
                </a:lnTo>
                <a:lnTo>
                  <a:pt x="840944" y="4106399"/>
                </a:lnTo>
                <a:lnTo>
                  <a:pt x="1309176" y="3638165"/>
                </a:lnTo>
                <a:lnTo>
                  <a:pt x="1309176" y="3576193"/>
                </a:lnTo>
                <a:close/>
                <a:moveTo>
                  <a:pt x="3992986" y="3107959"/>
                </a:moveTo>
                <a:lnTo>
                  <a:pt x="3521621" y="3579335"/>
                </a:lnTo>
                <a:lnTo>
                  <a:pt x="3521621" y="3635021"/>
                </a:lnTo>
                <a:lnTo>
                  <a:pt x="3992986" y="4106398"/>
                </a:lnTo>
                <a:lnTo>
                  <a:pt x="4461593" y="3637778"/>
                </a:lnTo>
                <a:lnTo>
                  <a:pt x="4461593" y="3576578"/>
                </a:lnTo>
                <a:close/>
                <a:moveTo>
                  <a:pt x="1891624" y="3107959"/>
                </a:moveTo>
                <a:lnTo>
                  <a:pt x="1420001" y="3579584"/>
                </a:lnTo>
                <a:lnTo>
                  <a:pt x="1420001" y="3634774"/>
                </a:lnTo>
                <a:lnTo>
                  <a:pt x="1891623" y="4106397"/>
                </a:lnTo>
                <a:lnTo>
                  <a:pt x="2359987" y="3638040"/>
                </a:lnTo>
                <a:lnTo>
                  <a:pt x="2359987" y="3576315"/>
                </a:lnTo>
                <a:close/>
                <a:moveTo>
                  <a:pt x="8195689" y="3107959"/>
                </a:moveTo>
                <a:lnTo>
                  <a:pt x="7724838" y="3578810"/>
                </a:lnTo>
                <a:lnTo>
                  <a:pt x="7724838" y="3635541"/>
                </a:lnTo>
                <a:lnTo>
                  <a:pt x="8195691" y="4106395"/>
                </a:lnTo>
                <a:lnTo>
                  <a:pt x="8664821" y="3637265"/>
                </a:lnTo>
                <a:lnTo>
                  <a:pt x="8664821" y="3577091"/>
                </a:lnTo>
                <a:close/>
                <a:moveTo>
                  <a:pt x="5043664" y="3107959"/>
                </a:moveTo>
                <a:lnTo>
                  <a:pt x="4572419" y="3579197"/>
                </a:lnTo>
                <a:lnTo>
                  <a:pt x="4572419" y="3635159"/>
                </a:lnTo>
                <a:lnTo>
                  <a:pt x="5043662" y="4106396"/>
                </a:lnTo>
                <a:lnTo>
                  <a:pt x="5512402" y="3637650"/>
                </a:lnTo>
                <a:lnTo>
                  <a:pt x="5512402" y="3576704"/>
                </a:lnTo>
                <a:close/>
                <a:moveTo>
                  <a:pt x="6094326" y="3107958"/>
                </a:moveTo>
                <a:lnTo>
                  <a:pt x="5623226" y="3579070"/>
                </a:lnTo>
                <a:lnTo>
                  <a:pt x="5623226" y="3635285"/>
                </a:lnTo>
                <a:lnTo>
                  <a:pt x="6094326" y="4106397"/>
                </a:lnTo>
                <a:lnTo>
                  <a:pt x="6563205" y="3637518"/>
                </a:lnTo>
                <a:lnTo>
                  <a:pt x="6563205" y="3576837"/>
                </a:lnTo>
                <a:close/>
                <a:moveTo>
                  <a:pt x="9246372" y="3107957"/>
                </a:moveTo>
                <a:lnTo>
                  <a:pt x="8775646" y="3578683"/>
                </a:lnTo>
                <a:lnTo>
                  <a:pt x="8775646" y="3635671"/>
                </a:lnTo>
                <a:lnTo>
                  <a:pt x="9246369" y="4106395"/>
                </a:lnTo>
                <a:lnTo>
                  <a:pt x="9715629" y="3637135"/>
                </a:lnTo>
                <a:lnTo>
                  <a:pt x="9715629" y="3577215"/>
                </a:lnTo>
                <a:close/>
                <a:moveTo>
                  <a:pt x="7145009" y="3107957"/>
                </a:moveTo>
                <a:lnTo>
                  <a:pt x="6674030" y="3578936"/>
                </a:lnTo>
                <a:lnTo>
                  <a:pt x="6674030" y="3635418"/>
                </a:lnTo>
                <a:lnTo>
                  <a:pt x="7145007" y="4106396"/>
                </a:lnTo>
                <a:lnTo>
                  <a:pt x="7614013" y="3637390"/>
                </a:lnTo>
                <a:lnTo>
                  <a:pt x="7614013" y="3576961"/>
                </a:lnTo>
                <a:close/>
                <a:moveTo>
                  <a:pt x="11347734" y="3107957"/>
                </a:moveTo>
                <a:lnTo>
                  <a:pt x="10877262" y="3578428"/>
                </a:lnTo>
                <a:lnTo>
                  <a:pt x="10877262" y="3635922"/>
                </a:lnTo>
                <a:lnTo>
                  <a:pt x="11347735" y="4106396"/>
                </a:lnTo>
                <a:lnTo>
                  <a:pt x="11817249" y="3636882"/>
                </a:lnTo>
                <a:lnTo>
                  <a:pt x="11817249" y="3577472"/>
                </a:lnTo>
                <a:close/>
                <a:moveTo>
                  <a:pt x="10297053" y="3107955"/>
                </a:moveTo>
                <a:lnTo>
                  <a:pt x="9826454" y="3578554"/>
                </a:lnTo>
                <a:lnTo>
                  <a:pt x="9826454" y="3635794"/>
                </a:lnTo>
                <a:lnTo>
                  <a:pt x="10297054" y="4106394"/>
                </a:lnTo>
                <a:lnTo>
                  <a:pt x="10766437" y="3637011"/>
                </a:lnTo>
                <a:lnTo>
                  <a:pt x="10766437" y="3577339"/>
                </a:lnTo>
                <a:close/>
                <a:moveTo>
                  <a:pt x="11817249" y="3027334"/>
                </a:moveTo>
                <a:lnTo>
                  <a:pt x="11928074" y="3027334"/>
                </a:lnTo>
                <a:lnTo>
                  <a:pt x="11928074" y="3138159"/>
                </a:lnTo>
                <a:lnTo>
                  <a:pt x="11817249" y="3138159"/>
                </a:lnTo>
                <a:close/>
                <a:moveTo>
                  <a:pt x="10766437" y="3027334"/>
                </a:moveTo>
                <a:lnTo>
                  <a:pt x="10877262" y="3027334"/>
                </a:lnTo>
                <a:lnTo>
                  <a:pt x="10877262" y="3138159"/>
                </a:lnTo>
                <a:lnTo>
                  <a:pt x="10766437" y="3138159"/>
                </a:lnTo>
                <a:close/>
                <a:moveTo>
                  <a:pt x="9715629" y="3027334"/>
                </a:moveTo>
                <a:lnTo>
                  <a:pt x="9826454" y="3027334"/>
                </a:lnTo>
                <a:lnTo>
                  <a:pt x="9826454" y="3138159"/>
                </a:lnTo>
                <a:lnTo>
                  <a:pt x="9715629" y="3138159"/>
                </a:lnTo>
                <a:close/>
                <a:moveTo>
                  <a:pt x="8664821" y="3027334"/>
                </a:moveTo>
                <a:lnTo>
                  <a:pt x="8775646" y="3027334"/>
                </a:lnTo>
                <a:lnTo>
                  <a:pt x="8775646" y="3138159"/>
                </a:lnTo>
                <a:lnTo>
                  <a:pt x="8664821" y="3138159"/>
                </a:lnTo>
                <a:close/>
                <a:moveTo>
                  <a:pt x="7614013" y="3027334"/>
                </a:moveTo>
                <a:lnTo>
                  <a:pt x="7724838" y="3027334"/>
                </a:lnTo>
                <a:lnTo>
                  <a:pt x="7724838" y="3138159"/>
                </a:lnTo>
                <a:lnTo>
                  <a:pt x="7614013" y="3138159"/>
                </a:lnTo>
                <a:close/>
                <a:moveTo>
                  <a:pt x="6563205" y="3027334"/>
                </a:moveTo>
                <a:lnTo>
                  <a:pt x="6674030" y="3027334"/>
                </a:lnTo>
                <a:lnTo>
                  <a:pt x="6674030" y="3138159"/>
                </a:lnTo>
                <a:lnTo>
                  <a:pt x="6563205" y="3138159"/>
                </a:lnTo>
                <a:close/>
                <a:moveTo>
                  <a:pt x="5512400" y="3027334"/>
                </a:moveTo>
                <a:lnTo>
                  <a:pt x="5623225" y="3027334"/>
                </a:lnTo>
                <a:lnTo>
                  <a:pt x="5623225" y="3138159"/>
                </a:lnTo>
                <a:lnTo>
                  <a:pt x="5512400" y="3138159"/>
                </a:lnTo>
                <a:close/>
                <a:moveTo>
                  <a:pt x="4461592" y="3027334"/>
                </a:moveTo>
                <a:lnTo>
                  <a:pt x="4572417" y="3027334"/>
                </a:lnTo>
                <a:lnTo>
                  <a:pt x="4572417" y="3138159"/>
                </a:lnTo>
                <a:lnTo>
                  <a:pt x="4461592" y="3138159"/>
                </a:lnTo>
                <a:close/>
                <a:moveTo>
                  <a:pt x="3410790" y="3027334"/>
                </a:moveTo>
                <a:lnTo>
                  <a:pt x="3521616" y="3027334"/>
                </a:lnTo>
                <a:lnTo>
                  <a:pt x="3521616" y="3138159"/>
                </a:lnTo>
                <a:lnTo>
                  <a:pt x="3410790" y="3138159"/>
                </a:lnTo>
                <a:close/>
                <a:moveTo>
                  <a:pt x="2359982" y="3027334"/>
                </a:moveTo>
                <a:lnTo>
                  <a:pt x="2470807" y="3027334"/>
                </a:lnTo>
                <a:lnTo>
                  <a:pt x="2470807" y="3138159"/>
                </a:lnTo>
                <a:lnTo>
                  <a:pt x="2359982" y="3138159"/>
                </a:lnTo>
                <a:close/>
                <a:moveTo>
                  <a:pt x="1309173" y="3027334"/>
                </a:moveTo>
                <a:lnTo>
                  <a:pt x="1419997" y="3027334"/>
                </a:lnTo>
                <a:lnTo>
                  <a:pt x="1419997" y="3138159"/>
                </a:lnTo>
                <a:lnTo>
                  <a:pt x="1309173" y="3138159"/>
                </a:lnTo>
                <a:close/>
                <a:moveTo>
                  <a:pt x="258365" y="3027334"/>
                </a:moveTo>
                <a:lnTo>
                  <a:pt x="369190" y="3027334"/>
                </a:lnTo>
                <a:lnTo>
                  <a:pt x="369190" y="3138159"/>
                </a:lnTo>
                <a:lnTo>
                  <a:pt x="258365" y="3138159"/>
                </a:lnTo>
                <a:close/>
                <a:moveTo>
                  <a:pt x="10794114" y="2610895"/>
                </a:moveTo>
                <a:lnTo>
                  <a:pt x="10323174" y="3081834"/>
                </a:lnTo>
                <a:lnTo>
                  <a:pt x="10792548" y="3551209"/>
                </a:lnTo>
                <a:lnTo>
                  <a:pt x="10852239" y="3551209"/>
                </a:lnTo>
                <a:lnTo>
                  <a:pt x="11321612" y="3081835"/>
                </a:lnTo>
                <a:lnTo>
                  <a:pt x="10850672" y="2610895"/>
                </a:lnTo>
                <a:close/>
                <a:moveTo>
                  <a:pt x="9743434" y="2610895"/>
                </a:moveTo>
                <a:lnTo>
                  <a:pt x="9272494" y="3081834"/>
                </a:lnTo>
                <a:lnTo>
                  <a:pt x="9741869" y="3551209"/>
                </a:lnTo>
                <a:lnTo>
                  <a:pt x="9801555" y="3551209"/>
                </a:lnTo>
                <a:lnTo>
                  <a:pt x="10270931" y="3081833"/>
                </a:lnTo>
                <a:lnTo>
                  <a:pt x="9799992" y="2610895"/>
                </a:lnTo>
                <a:close/>
                <a:moveTo>
                  <a:pt x="8692754" y="2610895"/>
                </a:moveTo>
                <a:lnTo>
                  <a:pt x="8221811" y="3081837"/>
                </a:lnTo>
                <a:lnTo>
                  <a:pt x="8691183" y="3551209"/>
                </a:lnTo>
                <a:lnTo>
                  <a:pt x="8750876" y="3551209"/>
                </a:lnTo>
                <a:lnTo>
                  <a:pt x="9220250" y="3081835"/>
                </a:lnTo>
                <a:lnTo>
                  <a:pt x="8749310" y="2610895"/>
                </a:lnTo>
                <a:close/>
                <a:moveTo>
                  <a:pt x="7642070" y="2610895"/>
                </a:moveTo>
                <a:lnTo>
                  <a:pt x="7171131" y="3081835"/>
                </a:lnTo>
                <a:lnTo>
                  <a:pt x="7640505" y="3551209"/>
                </a:lnTo>
                <a:lnTo>
                  <a:pt x="7700194" y="3551209"/>
                </a:lnTo>
                <a:lnTo>
                  <a:pt x="8169567" y="3081836"/>
                </a:lnTo>
                <a:lnTo>
                  <a:pt x="7698625" y="2610895"/>
                </a:lnTo>
                <a:close/>
                <a:moveTo>
                  <a:pt x="6591389" y="2610895"/>
                </a:moveTo>
                <a:lnTo>
                  <a:pt x="6120448" y="3081836"/>
                </a:lnTo>
                <a:lnTo>
                  <a:pt x="6589820" y="3551209"/>
                </a:lnTo>
                <a:lnTo>
                  <a:pt x="6649514" y="3551209"/>
                </a:lnTo>
                <a:lnTo>
                  <a:pt x="7118887" y="3081836"/>
                </a:lnTo>
                <a:lnTo>
                  <a:pt x="6647947" y="2610895"/>
                </a:lnTo>
                <a:close/>
                <a:moveTo>
                  <a:pt x="5540722" y="2610895"/>
                </a:moveTo>
                <a:lnTo>
                  <a:pt x="5069790" y="3081837"/>
                </a:lnTo>
                <a:lnTo>
                  <a:pt x="5539152" y="3551209"/>
                </a:lnTo>
                <a:lnTo>
                  <a:pt x="5598843" y="3551209"/>
                </a:lnTo>
                <a:lnTo>
                  <a:pt x="6068204" y="3081836"/>
                </a:lnTo>
                <a:lnTo>
                  <a:pt x="5597274" y="2610895"/>
                </a:lnTo>
                <a:close/>
                <a:moveTo>
                  <a:pt x="4490039" y="2610895"/>
                </a:moveTo>
                <a:lnTo>
                  <a:pt x="4019108" y="3081837"/>
                </a:lnTo>
                <a:lnTo>
                  <a:pt x="4488467" y="3551209"/>
                </a:lnTo>
                <a:lnTo>
                  <a:pt x="4548162" y="3551209"/>
                </a:lnTo>
                <a:lnTo>
                  <a:pt x="5017539" y="3081837"/>
                </a:lnTo>
                <a:lnTo>
                  <a:pt x="4546591" y="2610895"/>
                </a:lnTo>
                <a:close/>
                <a:moveTo>
                  <a:pt x="3439377" y="2610895"/>
                </a:moveTo>
                <a:lnTo>
                  <a:pt x="2968431" y="3081838"/>
                </a:lnTo>
                <a:lnTo>
                  <a:pt x="3437805" y="3551209"/>
                </a:lnTo>
                <a:lnTo>
                  <a:pt x="3497502" y="3551209"/>
                </a:lnTo>
                <a:lnTo>
                  <a:pt x="3966864" y="3081837"/>
                </a:lnTo>
                <a:lnTo>
                  <a:pt x="3495931" y="2610895"/>
                </a:lnTo>
                <a:close/>
                <a:moveTo>
                  <a:pt x="2388695" y="2610895"/>
                </a:moveTo>
                <a:lnTo>
                  <a:pt x="1917746" y="3081837"/>
                </a:lnTo>
                <a:lnTo>
                  <a:pt x="2387125" y="3551209"/>
                </a:lnTo>
                <a:lnTo>
                  <a:pt x="2446819" y="3551209"/>
                </a:lnTo>
                <a:lnTo>
                  <a:pt x="2916188" y="3081838"/>
                </a:lnTo>
                <a:lnTo>
                  <a:pt x="2445246" y="2610895"/>
                </a:lnTo>
                <a:close/>
                <a:moveTo>
                  <a:pt x="1338007" y="2610895"/>
                </a:moveTo>
                <a:lnTo>
                  <a:pt x="867066" y="3081838"/>
                </a:lnTo>
                <a:lnTo>
                  <a:pt x="1336436" y="3551209"/>
                </a:lnTo>
                <a:lnTo>
                  <a:pt x="1396132" y="3551209"/>
                </a:lnTo>
                <a:lnTo>
                  <a:pt x="1865502" y="3081837"/>
                </a:lnTo>
                <a:lnTo>
                  <a:pt x="1394561" y="2610895"/>
                </a:lnTo>
                <a:close/>
                <a:moveTo>
                  <a:pt x="11291841" y="2500070"/>
                </a:moveTo>
                <a:lnTo>
                  <a:pt x="11402666" y="2500070"/>
                </a:lnTo>
                <a:lnTo>
                  <a:pt x="11402666" y="2610895"/>
                </a:lnTo>
                <a:lnTo>
                  <a:pt x="11291841" y="2610895"/>
                </a:lnTo>
                <a:close/>
                <a:moveTo>
                  <a:pt x="10241033" y="2500070"/>
                </a:moveTo>
                <a:lnTo>
                  <a:pt x="10351858" y="2500070"/>
                </a:lnTo>
                <a:lnTo>
                  <a:pt x="10351858" y="2610895"/>
                </a:lnTo>
                <a:lnTo>
                  <a:pt x="10241033" y="2610895"/>
                </a:lnTo>
                <a:close/>
                <a:moveTo>
                  <a:pt x="9190225" y="2500070"/>
                </a:moveTo>
                <a:lnTo>
                  <a:pt x="9301050" y="2500070"/>
                </a:lnTo>
                <a:lnTo>
                  <a:pt x="9301050" y="2610895"/>
                </a:lnTo>
                <a:lnTo>
                  <a:pt x="9190225" y="2610895"/>
                </a:lnTo>
                <a:close/>
                <a:moveTo>
                  <a:pt x="8139417" y="2500070"/>
                </a:moveTo>
                <a:lnTo>
                  <a:pt x="8250242" y="2500070"/>
                </a:lnTo>
                <a:lnTo>
                  <a:pt x="8250242" y="2610895"/>
                </a:lnTo>
                <a:lnTo>
                  <a:pt x="8139417" y="2610895"/>
                </a:lnTo>
                <a:close/>
                <a:moveTo>
                  <a:pt x="7088609" y="2500070"/>
                </a:moveTo>
                <a:lnTo>
                  <a:pt x="7199434" y="2500070"/>
                </a:lnTo>
                <a:lnTo>
                  <a:pt x="7199434" y="2610895"/>
                </a:lnTo>
                <a:lnTo>
                  <a:pt x="7088609" y="2610895"/>
                </a:lnTo>
                <a:close/>
                <a:moveTo>
                  <a:pt x="6037801" y="2500070"/>
                </a:moveTo>
                <a:lnTo>
                  <a:pt x="6148626" y="2500070"/>
                </a:lnTo>
                <a:lnTo>
                  <a:pt x="6148626" y="2610895"/>
                </a:lnTo>
                <a:lnTo>
                  <a:pt x="6037801" y="2610895"/>
                </a:lnTo>
                <a:close/>
                <a:moveTo>
                  <a:pt x="4987000" y="2500070"/>
                </a:moveTo>
                <a:lnTo>
                  <a:pt x="5097829" y="2500070"/>
                </a:lnTo>
                <a:lnTo>
                  <a:pt x="5097829" y="2610895"/>
                </a:lnTo>
                <a:lnTo>
                  <a:pt x="4987000" y="2610895"/>
                </a:lnTo>
                <a:close/>
                <a:moveTo>
                  <a:pt x="3936200" y="2500070"/>
                </a:moveTo>
                <a:lnTo>
                  <a:pt x="4047024" y="2500070"/>
                </a:lnTo>
                <a:lnTo>
                  <a:pt x="4047024" y="2610895"/>
                </a:lnTo>
                <a:lnTo>
                  <a:pt x="3936200" y="2610895"/>
                </a:lnTo>
                <a:close/>
                <a:moveTo>
                  <a:pt x="2885393" y="2500070"/>
                </a:moveTo>
                <a:lnTo>
                  <a:pt x="2996218" y="2500070"/>
                </a:lnTo>
                <a:lnTo>
                  <a:pt x="2996218" y="2610895"/>
                </a:lnTo>
                <a:lnTo>
                  <a:pt x="2885393" y="2610895"/>
                </a:lnTo>
                <a:close/>
                <a:moveTo>
                  <a:pt x="1834583" y="2500070"/>
                </a:moveTo>
                <a:lnTo>
                  <a:pt x="1945408" y="2500070"/>
                </a:lnTo>
                <a:lnTo>
                  <a:pt x="1945408" y="2610895"/>
                </a:lnTo>
                <a:lnTo>
                  <a:pt x="1834583" y="2610895"/>
                </a:lnTo>
                <a:close/>
                <a:moveTo>
                  <a:pt x="783777" y="2500070"/>
                </a:moveTo>
                <a:lnTo>
                  <a:pt x="894602" y="2500070"/>
                </a:lnTo>
                <a:lnTo>
                  <a:pt x="894602" y="2610895"/>
                </a:lnTo>
                <a:lnTo>
                  <a:pt x="783777" y="2610895"/>
                </a:lnTo>
                <a:close/>
                <a:moveTo>
                  <a:pt x="1891623" y="2057291"/>
                </a:moveTo>
                <a:lnTo>
                  <a:pt x="1420005" y="2528898"/>
                </a:lnTo>
                <a:lnTo>
                  <a:pt x="1420005" y="2584095"/>
                </a:lnTo>
                <a:lnTo>
                  <a:pt x="1891624" y="3055715"/>
                </a:lnTo>
                <a:lnTo>
                  <a:pt x="2359991" y="2587356"/>
                </a:lnTo>
                <a:lnTo>
                  <a:pt x="2359991" y="2525640"/>
                </a:lnTo>
                <a:close/>
                <a:moveTo>
                  <a:pt x="2942310" y="2057291"/>
                </a:moveTo>
                <a:lnTo>
                  <a:pt x="2470816" y="2528774"/>
                </a:lnTo>
                <a:lnTo>
                  <a:pt x="2470816" y="2584221"/>
                </a:lnTo>
                <a:lnTo>
                  <a:pt x="2942310" y="3055716"/>
                </a:lnTo>
                <a:lnTo>
                  <a:pt x="3410799" y="2587229"/>
                </a:lnTo>
                <a:lnTo>
                  <a:pt x="3410799" y="2525765"/>
                </a:lnTo>
                <a:close/>
                <a:moveTo>
                  <a:pt x="3992986" y="2057290"/>
                </a:moveTo>
                <a:lnTo>
                  <a:pt x="3521627" y="2528649"/>
                </a:lnTo>
                <a:lnTo>
                  <a:pt x="3521627" y="2584345"/>
                </a:lnTo>
                <a:lnTo>
                  <a:pt x="3992986" y="3055715"/>
                </a:lnTo>
                <a:lnTo>
                  <a:pt x="4461596" y="2587094"/>
                </a:lnTo>
                <a:lnTo>
                  <a:pt x="4461596" y="2525899"/>
                </a:lnTo>
                <a:close/>
                <a:moveTo>
                  <a:pt x="840944" y="2057289"/>
                </a:moveTo>
                <a:lnTo>
                  <a:pt x="369198" y="2529024"/>
                </a:lnTo>
                <a:lnTo>
                  <a:pt x="369198" y="2583969"/>
                </a:lnTo>
                <a:lnTo>
                  <a:pt x="840944" y="3055716"/>
                </a:lnTo>
                <a:lnTo>
                  <a:pt x="1309180" y="2587479"/>
                </a:lnTo>
                <a:lnTo>
                  <a:pt x="1309180" y="2525514"/>
                </a:lnTo>
                <a:close/>
                <a:moveTo>
                  <a:pt x="7145007" y="2057289"/>
                </a:moveTo>
                <a:lnTo>
                  <a:pt x="6674030" y="2528255"/>
                </a:lnTo>
                <a:lnTo>
                  <a:pt x="6674030" y="2584733"/>
                </a:lnTo>
                <a:lnTo>
                  <a:pt x="7145010" y="3055713"/>
                </a:lnTo>
                <a:lnTo>
                  <a:pt x="7614013" y="2586710"/>
                </a:lnTo>
                <a:lnTo>
                  <a:pt x="7614013" y="2526283"/>
                </a:lnTo>
                <a:close/>
                <a:moveTo>
                  <a:pt x="5043664" y="2057289"/>
                </a:moveTo>
                <a:lnTo>
                  <a:pt x="4572421" y="2528513"/>
                </a:lnTo>
                <a:lnTo>
                  <a:pt x="4572421" y="2584480"/>
                </a:lnTo>
                <a:lnTo>
                  <a:pt x="5043664" y="3055715"/>
                </a:lnTo>
                <a:lnTo>
                  <a:pt x="5512404" y="2586968"/>
                </a:lnTo>
                <a:lnTo>
                  <a:pt x="5512404" y="2526024"/>
                </a:lnTo>
                <a:close/>
                <a:moveTo>
                  <a:pt x="10297053" y="2057288"/>
                </a:moveTo>
                <a:lnTo>
                  <a:pt x="9826454" y="2527875"/>
                </a:lnTo>
                <a:lnTo>
                  <a:pt x="9826454" y="2585115"/>
                </a:lnTo>
                <a:lnTo>
                  <a:pt x="10297052" y="3055713"/>
                </a:lnTo>
                <a:lnTo>
                  <a:pt x="10766437" y="2586328"/>
                </a:lnTo>
                <a:lnTo>
                  <a:pt x="10766437" y="2526660"/>
                </a:lnTo>
                <a:close/>
                <a:moveTo>
                  <a:pt x="9246373" y="2057288"/>
                </a:moveTo>
                <a:lnTo>
                  <a:pt x="8775646" y="2528002"/>
                </a:lnTo>
                <a:lnTo>
                  <a:pt x="8775646" y="2584986"/>
                </a:lnTo>
                <a:lnTo>
                  <a:pt x="9246373" y="3055713"/>
                </a:lnTo>
                <a:lnTo>
                  <a:pt x="9715629" y="2586457"/>
                </a:lnTo>
                <a:lnTo>
                  <a:pt x="9715629" y="2526532"/>
                </a:lnTo>
                <a:close/>
                <a:moveTo>
                  <a:pt x="8195690" y="2057288"/>
                </a:moveTo>
                <a:lnTo>
                  <a:pt x="7724838" y="2528128"/>
                </a:lnTo>
                <a:lnTo>
                  <a:pt x="7724838" y="2584864"/>
                </a:lnTo>
                <a:lnTo>
                  <a:pt x="8195689" y="3055714"/>
                </a:lnTo>
                <a:lnTo>
                  <a:pt x="8664821" y="2586582"/>
                </a:lnTo>
                <a:lnTo>
                  <a:pt x="8664821" y="2526406"/>
                </a:lnTo>
                <a:close/>
                <a:moveTo>
                  <a:pt x="6094328" y="2057287"/>
                </a:moveTo>
                <a:lnTo>
                  <a:pt x="5623228" y="2528386"/>
                </a:lnTo>
                <a:lnTo>
                  <a:pt x="5623228" y="2584606"/>
                </a:lnTo>
                <a:lnTo>
                  <a:pt x="6094325" y="3055714"/>
                </a:lnTo>
                <a:lnTo>
                  <a:pt x="6563205" y="2586835"/>
                </a:lnTo>
                <a:lnTo>
                  <a:pt x="6563205" y="2526153"/>
                </a:lnTo>
                <a:close/>
                <a:moveTo>
                  <a:pt x="11347736" y="2057286"/>
                </a:moveTo>
                <a:lnTo>
                  <a:pt x="10877262" y="2527747"/>
                </a:lnTo>
                <a:lnTo>
                  <a:pt x="10877262" y="2585241"/>
                </a:lnTo>
                <a:lnTo>
                  <a:pt x="11347734" y="3055713"/>
                </a:lnTo>
                <a:lnTo>
                  <a:pt x="11817249" y="2586199"/>
                </a:lnTo>
                <a:lnTo>
                  <a:pt x="11817249" y="2526787"/>
                </a:lnTo>
                <a:close/>
                <a:moveTo>
                  <a:pt x="258363" y="1973449"/>
                </a:moveTo>
                <a:lnTo>
                  <a:pt x="369188" y="1973449"/>
                </a:lnTo>
                <a:lnTo>
                  <a:pt x="369188" y="2084274"/>
                </a:lnTo>
                <a:lnTo>
                  <a:pt x="258363" y="2084274"/>
                </a:lnTo>
                <a:close/>
                <a:moveTo>
                  <a:pt x="2359980" y="1973449"/>
                </a:moveTo>
                <a:lnTo>
                  <a:pt x="2470805" y="1973449"/>
                </a:lnTo>
                <a:lnTo>
                  <a:pt x="2470805" y="2084274"/>
                </a:lnTo>
                <a:lnTo>
                  <a:pt x="2359980" y="2084274"/>
                </a:lnTo>
                <a:close/>
                <a:moveTo>
                  <a:pt x="1309171" y="1973449"/>
                </a:moveTo>
                <a:lnTo>
                  <a:pt x="1419995" y="1973449"/>
                </a:lnTo>
                <a:lnTo>
                  <a:pt x="1419995" y="2084274"/>
                </a:lnTo>
                <a:lnTo>
                  <a:pt x="1309171" y="2084274"/>
                </a:lnTo>
                <a:close/>
                <a:moveTo>
                  <a:pt x="4461591" y="1973448"/>
                </a:moveTo>
                <a:lnTo>
                  <a:pt x="4572416" y="1973448"/>
                </a:lnTo>
                <a:lnTo>
                  <a:pt x="4572416" y="2084273"/>
                </a:lnTo>
                <a:lnTo>
                  <a:pt x="4461591" y="2084273"/>
                </a:lnTo>
                <a:close/>
                <a:moveTo>
                  <a:pt x="3410788" y="1973448"/>
                </a:moveTo>
                <a:lnTo>
                  <a:pt x="3521614" y="1973448"/>
                </a:lnTo>
                <a:lnTo>
                  <a:pt x="3521614" y="2084273"/>
                </a:lnTo>
                <a:lnTo>
                  <a:pt x="3410788" y="2084273"/>
                </a:lnTo>
                <a:close/>
                <a:moveTo>
                  <a:pt x="6563205" y="1973448"/>
                </a:moveTo>
                <a:lnTo>
                  <a:pt x="6674030" y="1973448"/>
                </a:lnTo>
                <a:lnTo>
                  <a:pt x="6674030" y="2084273"/>
                </a:lnTo>
                <a:lnTo>
                  <a:pt x="6563205" y="2084273"/>
                </a:lnTo>
                <a:close/>
                <a:moveTo>
                  <a:pt x="5512399" y="1973448"/>
                </a:moveTo>
                <a:lnTo>
                  <a:pt x="5623224" y="1973448"/>
                </a:lnTo>
                <a:lnTo>
                  <a:pt x="5623224" y="2084273"/>
                </a:lnTo>
                <a:lnTo>
                  <a:pt x="5512399" y="2084273"/>
                </a:lnTo>
                <a:close/>
                <a:moveTo>
                  <a:pt x="7614013" y="1973448"/>
                </a:moveTo>
                <a:lnTo>
                  <a:pt x="7724838" y="1973448"/>
                </a:lnTo>
                <a:lnTo>
                  <a:pt x="7724838" y="2084273"/>
                </a:lnTo>
                <a:lnTo>
                  <a:pt x="7614013" y="2084273"/>
                </a:lnTo>
                <a:close/>
                <a:moveTo>
                  <a:pt x="9715629" y="1973448"/>
                </a:moveTo>
                <a:lnTo>
                  <a:pt x="9826454" y="1973448"/>
                </a:lnTo>
                <a:lnTo>
                  <a:pt x="9826454" y="2084273"/>
                </a:lnTo>
                <a:lnTo>
                  <a:pt x="9715629" y="2084273"/>
                </a:lnTo>
                <a:close/>
                <a:moveTo>
                  <a:pt x="8664821" y="1973448"/>
                </a:moveTo>
                <a:lnTo>
                  <a:pt x="8775646" y="1973448"/>
                </a:lnTo>
                <a:lnTo>
                  <a:pt x="8775646" y="2084273"/>
                </a:lnTo>
                <a:lnTo>
                  <a:pt x="8664821" y="2084273"/>
                </a:lnTo>
                <a:close/>
                <a:moveTo>
                  <a:pt x="11817249" y="1973448"/>
                </a:moveTo>
                <a:lnTo>
                  <a:pt x="11928074" y="1973448"/>
                </a:lnTo>
                <a:lnTo>
                  <a:pt x="11928074" y="2084273"/>
                </a:lnTo>
                <a:lnTo>
                  <a:pt x="11817249" y="2084273"/>
                </a:lnTo>
                <a:close/>
                <a:moveTo>
                  <a:pt x="10766437" y="1973448"/>
                </a:moveTo>
                <a:lnTo>
                  <a:pt x="10877262" y="1973448"/>
                </a:lnTo>
                <a:lnTo>
                  <a:pt x="10877262" y="2084273"/>
                </a:lnTo>
                <a:lnTo>
                  <a:pt x="10766437" y="2084273"/>
                </a:lnTo>
                <a:close/>
                <a:moveTo>
                  <a:pt x="3441643" y="1557959"/>
                </a:moveTo>
                <a:lnTo>
                  <a:pt x="2968431" y="2031169"/>
                </a:lnTo>
                <a:lnTo>
                  <a:pt x="3437348" y="2500070"/>
                </a:lnTo>
                <a:lnTo>
                  <a:pt x="3497959" y="2500070"/>
                </a:lnTo>
                <a:lnTo>
                  <a:pt x="3966865" y="2031168"/>
                </a:lnTo>
                <a:lnTo>
                  <a:pt x="3493665" y="1557959"/>
                </a:lnTo>
                <a:close/>
                <a:moveTo>
                  <a:pt x="2390961" y="1557959"/>
                </a:moveTo>
                <a:lnTo>
                  <a:pt x="1917745" y="2031169"/>
                </a:lnTo>
                <a:lnTo>
                  <a:pt x="2386665" y="2500070"/>
                </a:lnTo>
                <a:lnTo>
                  <a:pt x="2447277" y="2500070"/>
                </a:lnTo>
                <a:lnTo>
                  <a:pt x="2916189" y="2031169"/>
                </a:lnTo>
                <a:lnTo>
                  <a:pt x="2442980" y="1557959"/>
                </a:lnTo>
                <a:close/>
                <a:moveTo>
                  <a:pt x="1340273" y="1557959"/>
                </a:moveTo>
                <a:lnTo>
                  <a:pt x="867066" y="2031167"/>
                </a:lnTo>
                <a:lnTo>
                  <a:pt x="1335980" y="2500070"/>
                </a:lnTo>
                <a:lnTo>
                  <a:pt x="1396589" y="2500070"/>
                </a:lnTo>
                <a:lnTo>
                  <a:pt x="1865501" y="2031169"/>
                </a:lnTo>
                <a:lnTo>
                  <a:pt x="1392293" y="1557959"/>
                </a:lnTo>
                <a:close/>
                <a:moveTo>
                  <a:pt x="5542986" y="1557958"/>
                </a:moveTo>
                <a:lnTo>
                  <a:pt x="5069790" y="2031167"/>
                </a:lnTo>
                <a:lnTo>
                  <a:pt x="5538694" y="2500070"/>
                </a:lnTo>
                <a:lnTo>
                  <a:pt x="5599302" y="2500070"/>
                </a:lnTo>
                <a:lnTo>
                  <a:pt x="6068206" y="2031166"/>
                </a:lnTo>
                <a:lnTo>
                  <a:pt x="5595011" y="1557958"/>
                </a:lnTo>
                <a:close/>
                <a:moveTo>
                  <a:pt x="4492305" y="1557958"/>
                </a:moveTo>
                <a:lnTo>
                  <a:pt x="4019109" y="2031168"/>
                </a:lnTo>
                <a:lnTo>
                  <a:pt x="4488010" y="2500070"/>
                </a:lnTo>
                <a:lnTo>
                  <a:pt x="4548620" y="2500070"/>
                </a:lnTo>
                <a:lnTo>
                  <a:pt x="5017539" y="2031167"/>
                </a:lnTo>
                <a:lnTo>
                  <a:pt x="4544326" y="1557958"/>
                </a:lnTo>
                <a:close/>
                <a:moveTo>
                  <a:pt x="7644337" y="1557958"/>
                </a:moveTo>
                <a:lnTo>
                  <a:pt x="7171129" y="2031167"/>
                </a:lnTo>
                <a:lnTo>
                  <a:pt x="7640044" y="2500070"/>
                </a:lnTo>
                <a:lnTo>
                  <a:pt x="7700653" y="2500070"/>
                </a:lnTo>
                <a:lnTo>
                  <a:pt x="8169569" y="2031167"/>
                </a:lnTo>
                <a:lnTo>
                  <a:pt x="7696361" y="1557958"/>
                </a:lnTo>
                <a:close/>
                <a:moveTo>
                  <a:pt x="6593656" y="1557958"/>
                </a:moveTo>
                <a:lnTo>
                  <a:pt x="6120450" y="2031165"/>
                </a:lnTo>
                <a:lnTo>
                  <a:pt x="6589366" y="2500070"/>
                </a:lnTo>
                <a:lnTo>
                  <a:pt x="6649970" y="2500070"/>
                </a:lnTo>
                <a:lnTo>
                  <a:pt x="7118885" y="2031167"/>
                </a:lnTo>
                <a:lnTo>
                  <a:pt x="6645676" y="1557958"/>
                </a:lnTo>
                <a:close/>
                <a:moveTo>
                  <a:pt x="9745703" y="1557958"/>
                </a:moveTo>
                <a:lnTo>
                  <a:pt x="9272494" y="2031167"/>
                </a:lnTo>
                <a:lnTo>
                  <a:pt x="9741408" y="2500070"/>
                </a:lnTo>
                <a:lnTo>
                  <a:pt x="9802016" y="2500070"/>
                </a:lnTo>
                <a:lnTo>
                  <a:pt x="10270931" y="2031167"/>
                </a:lnTo>
                <a:lnTo>
                  <a:pt x="9797723" y="1557958"/>
                </a:lnTo>
                <a:close/>
                <a:moveTo>
                  <a:pt x="8695019" y="1557958"/>
                </a:moveTo>
                <a:lnTo>
                  <a:pt x="8221812" y="2031166"/>
                </a:lnTo>
                <a:lnTo>
                  <a:pt x="8690730" y="2500070"/>
                </a:lnTo>
                <a:lnTo>
                  <a:pt x="8751334" y="2500070"/>
                </a:lnTo>
                <a:lnTo>
                  <a:pt x="9220250" y="2031166"/>
                </a:lnTo>
                <a:lnTo>
                  <a:pt x="8747043" y="1557958"/>
                </a:lnTo>
                <a:close/>
                <a:moveTo>
                  <a:pt x="10796383" y="1557958"/>
                </a:moveTo>
                <a:lnTo>
                  <a:pt x="10323175" y="2031166"/>
                </a:lnTo>
                <a:lnTo>
                  <a:pt x="10792091" y="2500070"/>
                </a:lnTo>
                <a:lnTo>
                  <a:pt x="10852696" y="2500070"/>
                </a:lnTo>
                <a:lnTo>
                  <a:pt x="11321614" y="2031164"/>
                </a:lnTo>
                <a:lnTo>
                  <a:pt x="10848409" y="1557958"/>
                </a:lnTo>
                <a:close/>
                <a:moveTo>
                  <a:pt x="783781" y="1447135"/>
                </a:moveTo>
                <a:lnTo>
                  <a:pt x="894606" y="1447135"/>
                </a:lnTo>
                <a:lnTo>
                  <a:pt x="894606" y="1557959"/>
                </a:lnTo>
                <a:lnTo>
                  <a:pt x="783781" y="1557959"/>
                </a:lnTo>
                <a:close/>
                <a:moveTo>
                  <a:pt x="1834586" y="1447134"/>
                </a:moveTo>
                <a:lnTo>
                  <a:pt x="1945411" y="1447134"/>
                </a:lnTo>
                <a:lnTo>
                  <a:pt x="1945411" y="1557959"/>
                </a:lnTo>
                <a:lnTo>
                  <a:pt x="1834586" y="1557959"/>
                </a:lnTo>
                <a:close/>
                <a:moveTo>
                  <a:pt x="4987002" y="1447134"/>
                </a:moveTo>
                <a:lnTo>
                  <a:pt x="5097832" y="1447134"/>
                </a:lnTo>
                <a:lnTo>
                  <a:pt x="5097832" y="1557958"/>
                </a:lnTo>
                <a:lnTo>
                  <a:pt x="4987002" y="1557958"/>
                </a:lnTo>
                <a:close/>
                <a:moveTo>
                  <a:pt x="3936204" y="1447134"/>
                </a:moveTo>
                <a:lnTo>
                  <a:pt x="4047028" y="1447134"/>
                </a:lnTo>
                <a:lnTo>
                  <a:pt x="4047028" y="1557959"/>
                </a:lnTo>
                <a:lnTo>
                  <a:pt x="3936204" y="1557959"/>
                </a:lnTo>
                <a:close/>
                <a:moveTo>
                  <a:pt x="2885398" y="1447134"/>
                </a:moveTo>
                <a:lnTo>
                  <a:pt x="2996224" y="1447134"/>
                </a:lnTo>
                <a:lnTo>
                  <a:pt x="2996224" y="1557959"/>
                </a:lnTo>
                <a:lnTo>
                  <a:pt x="2885398" y="1557959"/>
                </a:lnTo>
                <a:close/>
                <a:moveTo>
                  <a:pt x="6037801" y="1447133"/>
                </a:moveTo>
                <a:lnTo>
                  <a:pt x="6148626" y="1447133"/>
                </a:lnTo>
                <a:lnTo>
                  <a:pt x="6148626" y="1557958"/>
                </a:lnTo>
                <a:lnTo>
                  <a:pt x="6037801" y="1557958"/>
                </a:lnTo>
                <a:close/>
                <a:moveTo>
                  <a:pt x="9190225" y="1447133"/>
                </a:moveTo>
                <a:lnTo>
                  <a:pt x="9301050" y="1447133"/>
                </a:lnTo>
                <a:lnTo>
                  <a:pt x="9301050" y="1557958"/>
                </a:lnTo>
                <a:lnTo>
                  <a:pt x="9190225" y="1557958"/>
                </a:lnTo>
                <a:close/>
                <a:moveTo>
                  <a:pt x="8139417" y="1447133"/>
                </a:moveTo>
                <a:lnTo>
                  <a:pt x="8250242" y="1447133"/>
                </a:lnTo>
                <a:lnTo>
                  <a:pt x="8250242" y="1557958"/>
                </a:lnTo>
                <a:lnTo>
                  <a:pt x="8139417" y="1557958"/>
                </a:lnTo>
                <a:close/>
                <a:moveTo>
                  <a:pt x="7088609" y="1447133"/>
                </a:moveTo>
                <a:lnTo>
                  <a:pt x="7199434" y="1447133"/>
                </a:lnTo>
                <a:lnTo>
                  <a:pt x="7199434" y="1557958"/>
                </a:lnTo>
                <a:lnTo>
                  <a:pt x="7088609" y="1557958"/>
                </a:lnTo>
                <a:close/>
                <a:moveTo>
                  <a:pt x="10241033" y="1447133"/>
                </a:moveTo>
                <a:lnTo>
                  <a:pt x="10351858" y="1447133"/>
                </a:lnTo>
                <a:lnTo>
                  <a:pt x="10351858" y="1557957"/>
                </a:lnTo>
                <a:lnTo>
                  <a:pt x="10241033" y="1557957"/>
                </a:lnTo>
                <a:close/>
                <a:moveTo>
                  <a:pt x="11291841" y="1447133"/>
                </a:moveTo>
                <a:lnTo>
                  <a:pt x="11402666" y="1447133"/>
                </a:lnTo>
                <a:lnTo>
                  <a:pt x="11402666" y="1557957"/>
                </a:lnTo>
                <a:lnTo>
                  <a:pt x="11291841" y="1557957"/>
                </a:lnTo>
                <a:close/>
                <a:moveTo>
                  <a:pt x="2942310" y="1006607"/>
                </a:moveTo>
                <a:lnTo>
                  <a:pt x="2470820" y="1478100"/>
                </a:lnTo>
                <a:lnTo>
                  <a:pt x="2470820" y="1533556"/>
                </a:lnTo>
                <a:lnTo>
                  <a:pt x="2942310" y="2005047"/>
                </a:lnTo>
                <a:lnTo>
                  <a:pt x="3410804" y="1536556"/>
                </a:lnTo>
                <a:lnTo>
                  <a:pt x="3410804" y="1475099"/>
                </a:lnTo>
                <a:close/>
                <a:moveTo>
                  <a:pt x="1891623" y="1006607"/>
                </a:moveTo>
                <a:lnTo>
                  <a:pt x="1420008" y="1478224"/>
                </a:lnTo>
                <a:lnTo>
                  <a:pt x="1420008" y="1533431"/>
                </a:lnTo>
                <a:lnTo>
                  <a:pt x="1891623" y="2005047"/>
                </a:lnTo>
                <a:lnTo>
                  <a:pt x="2359996" y="1536681"/>
                </a:lnTo>
                <a:lnTo>
                  <a:pt x="2359996" y="1474975"/>
                </a:lnTo>
                <a:close/>
                <a:moveTo>
                  <a:pt x="840943" y="1006607"/>
                </a:moveTo>
                <a:lnTo>
                  <a:pt x="369202" y="1478351"/>
                </a:lnTo>
                <a:lnTo>
                  <a:pt x="369202" y="1533303"/>
                </a:lnTo>
                <a:lnTo>
                  <a:pt x="840944" y="2005046"/>
                </a:lnTo>
                <a:lnTo>
                  <a:pt x="1309184" y="1536806"/>
                </a:lnTo>
                <a:lnTo>
                  <a:pt x="1309184" y="1474850"/>
                </a:lnTo>
                <a:close/>
                <a:moveTo>
                  <a:pt x="3992987" y="1006606"/>
                </a:moveTo>
                <a:lnTo>
                  <a:pt x="3521631" y="1477974"/>
                </a:lnTo>
                <a:lnTo>
                  <a:pt x="3521631" y="1533680"/>
                </a:lnTo>
                <a:lnTo>
                  <a:pt x="3992986" y="2005046"/>
                </a:lnTo>
                <a:lnTo>
                  <a:pt x="4461598" y="1536423"/>
                </a:lnTo>
                <a:lnTo>
                  <a:pt x="4461598" y="1475230"/>
                </a:lnTo>
                <a:close/>
                <a:moveTo>
                  <a:pt x="6094326" y="1006605"/>
                </a:moveTo>
                <a:lnTo>
                  <a:pt x="5623230" y="1477714"/>
                </a:lnTo>
                <a:lnTo>
                  <a:pt x="5623230" y="1533934"/>
                </a:lnTo>
                <a:lnTo>
                  <a:pt x="6094328" y="2005044"/>
                </a:lnTo>
                <a:lnTo>
                  <a:pt x="6563205" y="1536166"/>
                </a:lnTo>
                <a:lnTo>
                  <a:pt x="6563205" y="1475487"/>
                </a:lnTo>
                <a:close/>
                <a:moveTo>
                  <a:pt x="9246371" y="1006604"/>
                </a:moveTo>
                <a:lnTo>
                  <a:pt x="8775646" y="1477332"/>
                </a:lnTo>
                <a:lnTo>
                  <a:pt x="8775646" y="1534319"/>
                </a:lnTo>
                <a:lnTo>
                  <a:pt x="9246371" y="2005045"/>
                </a:lnTo>
                <a:lnTo>
                  <a:pt x="9715629" y="1535786"/>
                </a:lnTo>
                <a:lnTo>
                  <a:pt x="9715629" y="1475864"/>
                </a:lnTo>
                <a:close/>
                <a:moveTo>
                  <a:pt x="5043669" y="1006604"/>
                </a:moveTo>
                <a:lnTo>
                  <a:pt x="4572422" y="1477843"/>
                </a:lnTo>
                <a:lnTo>
                  <a:pt x="4572422" y="1533811"/>
                </a:lnTo>
                <a:lnTo>
                  <a:pt x="5043664" y="2005045"/>
                </a:lnTo>
                <a:lnTo>
                  <a:pt x="5512407" y="1536296"/>
                </a:lnTo>
                <a:lnTo>
                  <a:pt x="5512407" y="1475351"/>
                </a:lnTo>
                <a:close/>
                <a:moveTo>
                  <a:pt x="11347735" y="1006604"/>
                </a:moveTo>
                <a:lnTo>
                  <a:pt x="10877262" y="1477079"/>
                </a:lnTo>
                <a:lnTo>
                  <a:pt x="10877262" y="1534567"/>
                </a:lnTo>
                <a:lnTo>
                  <a:pt x="11347736" y="2005041"/>
                </a:lnTo>
                <a:lnTo>
                  <a:pt x="11817249" y="1535528"/>
                </a:lnTo>
                <a:lnTo>
                  <a:pt x="11817249" y="1476120"/>
                </a:lnTo>
                <a:close/>
                <a:moveTo>
                  <a:pt x="8195690" y="1006604"/>
                </a:moveTo>
                <a:lnTo>
                  <a:pt x="7724838" y="1477458"/>
                </a:lnTo>
                <a:lnTo>
                  <a:pt x="7724838" y="1534191"/>
                </a:lnTo>
                <a:lnTo>
                  <a:pt x="8195691" y="2005044"/>
                </a:lnTo>
                <a:lnTo>
                  <a:pt x="8664821" y="1535914"/>
                </a:lnTo>
                <a:lnTo>
                  <a:pt x="8664821" y="1475736"/>
                </a:lnTo>
                <a:close/>
                <a:moveTo>
                  <a:pt x="7145009" y="1006604"/>
                </a:moveTo>
                <a:lnTo>
                  <a:pt x="6674030" y="1477584"/>
                </a:lnTo>
                <a:lnTo>
                  <a:pt x="6674030" y="1534069"/>
                </a:lnTo>
                <a:lnTo>
                  <a:pt x="7145007" y="2005046"/>
                </a:lnTo>
                <a:lnTo>
                  <a:pt x="7614013" y="1536039"/>
                </a:lnTo>
                <a:lnTo>
                  <a:pt x="7614013" y="1475610"/>
                </a:lnTo>
                <a:close/>
                <a:moveTo>
                  <a:pt x="10297056" y="1006603"/>
                </a:moveTo>
                <a:lnTo>
                  <a:pt x="9826454" y="1477207"/>
                </a:lnTo>
                <a:lnTo>
                  <a:pt x="9826454" y="1534445"/>
                </a:lnTo>
                <a:lnTo>
                  <a:pt x="10297053" y="2005045"/>
                </a:lnTo>
                <a:lnTo>
                  <a:pt x="10766437" y="1535660"/>
                </a:lnTo>
                <a:lnTo>
                  <a:pt x="10766437" y="1475986"/>
                </a:lnTo>
                <a:close/>
                <a:moveTo>
                  <a:pt x="258361" y="922634"/>
                </a:moveTo>
                <a:lnTo>
                  <a:pt x="369186" y="922634"/>
                </a:lnTo>
                <a:lnTo>
                  <a:pt x="369186" y="1033459"/>
                </a:lnTo>
                <a:lnTo>
                  <a:pt x="258361" y="1033459"/>
                </a:lnTo>
                <a:close/>
                <a:moveTo>
                  <a:pt x="2359977" y="922633"/>
                </a:moveTo>
                <a:lnTo>
                  <a:pt x="2470802" y="922633"/>
                </a:lnTo>
                <a:lnTo>
                  <a:pt x="2470802" y="1033458"/>
                </a:lnTo>
                <a:lnTo>
                  <a:pt x="2359977" y="1033458"/>
                </a:lnTo>
                <a:close/>
                <a:moveTo>
                  <a:pt x="1309169" y="922633"/>
                </a:moveTo>
                <a:lnTo>
                  <a:pt x="1419993" y="922633"/>
                </a:lnTo>
                <a:lnTo>
                  <a:pt x="1419993" y="1033458"/>
                </a:lnTo>
                <a:lnTo>
                  <a:pt x="1309169" y="1033458"/>
                </a:lnTo>
                <a:close/>
                <a:moveTo>
                  <a:pt x="5512398" y="922633"/>
                </a:moveTo>
                <a:lnTo>
                  <a:pt x="5623223" y="922633"/>
                </a:lnTo>
                <a:lnTo>
                  <a:pt x="5623223" y="1033458"/>
                </a:lnTo>
                <a:lnTo>
                  <a:pt x="5512398" y="1033458"/>
                </a:lnTo>
                <a:close/>
                <a:moveTo>
                  <a:pt x="4461591" y="922633"/>
                </a:moveTo>
                <a:lnTo>
                  <a:pt x="4572415" y="922633"/>
                </a:lnTo>
                <a:lnTo>
                  <a:pt x="4572415" y="1033458"/>
                </a:lnTo>
                <a:lnTo>
                  <a:pt x="4461591" y="1033458"/>
                </a:lnTo>
                <a:close/>
                <a:moveTo>
                  <a:pt x="3410785" y="922633"/>
                </a:moveTo>
                <a:lnTo>
                  <a:pt x="3521610" y="922633"/>
                </a:lnTo>
                <a:lnTo>
                  <a:pt x="3521610" y="1033458"/>
                </a:lnTo>
                <a:lnTo>
                  <a:pt x="3410785" y="1033458"/>
                </a:lnTo>
                <a:close/>
                <a:moveTo>
                  <a:pt x="7614013" y="922633"/>
                </a:moveTo>
                <a:lnTo>
                  <a:pt x="7724838" y="922633"/>
                </a:lnTo>
                <a:lnTo>
                  <a:pt x="7724838" y="1033458"/>
                </a:lnTo>
                <a:lnTo>
                  <a:pt x="7614013" y="1033458"/>
                </a:lnTo>
                <a:close/>
                <a:moveTo>
                  <a:pt x="6563205" y="922633"/>
                </a:moveTo>
                <a:lnTo>
                  <a:pt x="6674030" y="922633"/>
                </a:lnTo>
                <a:lnTo>
                  <a:pt x="6674030" y="1033458"/>
                </a:lnTo>
                <a:lnTo>
                  <a:pt x="6563205" y="1033458"/>
                </a:lnTo>
                <a:close/>
                <a:moveTo>
                  <a:pt x="10766437" y="922633"/>
                </a:moveTo>
                <a:lnTo>
                  <a:pt x="10877262" y="922633"/>
                </a:lnTo>
                <a:lnTo>
                  <a:pt x="10877262" y="1033458"/>
                </a:lnTo>
                <a:lnTo>
                  <a:pt x="10766437" y="1033458"/>
                </a:lnTo>
                <a:close/>
                <a:moveTo>
                  <a:pt x="9715629" y="922633"/>
                </a:moveTo>
                <a:lnTo>
                  <a:pt x="9826454" y="922633"/>
                </a:lnTo>
                <a:lnTo>
                  <a:pt x="9826454" y="1033458"/>
                </a:lnTo>
                <a:lnTo>
                  <a:pt x="9715629" y="1033458"/>
                </a:lnTo>
                <a:close/>
                <a:moveTo>
                  <a:pt x="8664821" y="922633"/>
                </a:moveTo>
                <a:lnTo>
                  <a:pt x="8775646" y="922633"/>
                </a:lnTo>
                <a:lnTo>
                  <a:pt x="8775646" y="1033458"/>
                </a:lnTo>
                <a:lnTo>
                  <a:pt x="8664821" y="1033458"/>
                </a:lnTo>
                <a:close/>
                <a:moveTo>
                  <a:pt x="11817249" y="922633"/>
                </a:moveTo>
                <a:lnTo>
                  <a:pt x="11928074" y="922633"/>
                </a:lnTo>
                <a:lnTo>
                  <a:pt x="11928074" y="1033458"/>
                </a:lnTo>
                <a:lnTo>
                  <a:pt x="11817249" y="1033458"/>
                </a:lnTo>
                <a:close/>
                <a:moveTo>
                  <a:pt x="1337485" y="510062"/>
                </a:moveTo>
                <a:lnTo>
                  <a:pt x="867065" y="980486"/>
                </a:lnTo>
                <a:lnTo>
                  <a:pt x="1333712" y="1447134"/>
                </a:lnTo>
                <a:lnTo>
                  <a:pt x="1398855" y="1447134"/>
                </a:lnTo>
                <a:lnTo>
                  <a:pt x="1865501" y="980486"/>
                </a:lnTo>
                <a:lnTo>
                  <a:pt x="1395081" y="510062"/>
                </a:lnTo>
                <a:close/>
                <a:moveTo>
                  <a:pt x="2388173" y="510062"/>
                </a:moveTo>
                <a:lnTo>
                  <a:pt x="1917745" y="980486"/>
                </a:lnTo>
                <a:lnTo>
                  <a:pt x="2384399" y="1447134"/>
                </a:lnTo>
                <a:lnTo>
                  <a:pt x="2449542" y="1447134"/>
                </a:lnTo>
                <a:lnTo>
                  <a:pt x="2916189" y="980486"/>
                </a:lnTo>
                <a:lnTo>
                  <a:pt x="2445767" y="510062"/>
                </a:lnTo>
                <a:close/>
                <a:moveTo>
                  <a:pt x="3438856" y="510062"/>
                </a:moveTo>
                <a:lnTo>
                  <a:pt x="2968432" y="980486"/>
                </a:lnTo>
                <a:lnTo>
                  <a:pt x="3435083" y="1447134"/>
                </a:lnTo>
                <a:lnTo>
                  <a:pt x="3500228" y="1447134"/>
                </a:lnTo>
                <a:lnTo>
                  <a:pt x="3966865" y="980485"/>
                </a:lnTo>
                <a:lnTo>
                  <a:pt x="3496454" y="510062"/>
                </a:lnTo>
                <a:close/>
                <a:moveTo>
                  <a:pt x="4489518" y="510062"/>
                </a:moveTo>
                <a:lnTo>
                  <a:pt x="4019109" y="980485"/>
                </a:lnTo>
                <a:lnTo>
                  <a:pt x="4485744" y="1447134"/>
                </a:lnTo>
                <a:lnTo>
                  <a:pt x="4550887" y="1447134"/>
                </a:lnTo>
                <a:lnTo>
                  <a:pt x="5017543" y="980483"/>
                </a:lnTo>
                <a:lnTo>
                  <a:pt x="4547118" y="510062"/>
                </a:lnTo>
                <a:close/>
                <a:moveTo>
                  <a:pt x="5540201" y="510062"/>
                </a:moveTo>
                <a:lnTo>
                  <a:pt x="5069792" y="980483"/>
                </a:lnTo>
                <a:lnTo>
                  <a:pt x="5536431" y="1447134"/>
                </a:lnTo>
                <a:lnTo>
                  <a:pt x="5601567" y="1447134"/>
                </a:lnTo>
                <a:lnTo>
                  <a:pt x="6068204" y="980484"/>
                </a:lnTo>
                <a:lnTo>
                  <a:pt x="5597797" y="510062"/>
                </a:lnTo>
                <a:close/>
                <a:moveTo>
                  <a:pt x="6590867" y="510062"/>
                </a:moveTo>
                <a:lnTo>
                  <a:pt x="6120447" y="980484"/>
                </a:lnTo>
                <a:lnTo>
                  <a:pt x="6587095" y="1447133"/>
                </a:lnTo>
                <a:lnTo>
                  <a:pt x="6652238" y="1447133"/>
                </a:lnTo>
                <a:lnTo>
                  <a:pt x="7118887" y="980483"/>
                </a:lnTo>
                <a:lnTo>
                  <a:pt x="6648468" y="510062"/>
                </a:lnTo>
                <a:close/>
                <a:moveTo>
                  <a:pt x="7641550" y="510061"/>
                </a:moveTo>
                <a:lnTo>
                  <a:pt x="7171131" y="980482"/>
                </a:lnTo>
                <a:lnTo>
                  <a:pt x="7637780" y="1447133"/>
                </a:lnTo>
                <a:lnTo>
                  <a:pt x="7702919" y="1447133"/>
                </a:lnTo>
                <a:lnTo>
                  <a:pt x="8169568" y="980483"/>
                </a:lnTo>
                <a:lnTo>
                  <a:pt x="7699149" y="510061"/>
                </a:lnTo>
                <a:close/>
                <a:moveTo>
                  <a:pt x="8692232" y="510061"/>
                </a:moveTo>
                <a:lnTo>
                  <a:pt x="8221811" y="980484"/>
                </a:lnTo>
                <a:lnTo>
                  <a:pt x="8688459" y="1447133"/>
                </a:lnTo>
                <a:lnTo>
                  <a:pt x="8753603" y="1447133"/>
                </a:lnTo>
                <a:lnTo>
                  <a:pt x="9220250" y="980484"/>
                </a:lnTo>
                <a:lnTo>
                  <a:pt x="8749829" y="510061"/>
                </a:lnTo>
                <a:close/>
                <a:moveTo>
                  <a:pt x="10793597" y="510061"/>
                </a:moveTo>
                <a:lnTo>
                  <a:pt x="10323178" y="980482"/>
                </a:lnTo>
                <a:lnTo>
                  <a:pt x="10789828" y="1447133"/>
                </a:lnTo>
                <a:lnTo>
                  <a:pt x="10854964" y="1447133"/>
                </a:lnTo>
                <a:lnTo>
                  <a:pt x="11321613" y="980483"/>
                </a:lnTo>
                <a:lnTo>
                  <a:pt x="10851193" y="510061"/>
                </a:lnTo>
                <a:close/>
                <a:moveTo>
                  <a:pt x="9742913" y="510061"/>
                </a:moveTo>
                <a:lnTo>
                  <a:pt x="9272493" y="980483"/>
                </a:lnTo>
                <a:lnTo>
                  <a:pt x="9739141" y="1447133"/>
                </a:lnTo>
                <a:lnTo>
                  <a:pt x="9804283" y="1447133"/>
                </a:lnTo>
                <a:lnTo>
                  <a:pt x="10270933" y="980481"/>
                </a:lnTo>
                <a:lnTo>
                  <a:pt x="9800515" y="510061"/>
                </a:lnTo>
                <a:close/>
                <a:moveTo>
                  <a:pt x="783785" y="399238"/>
                </a:moveTo>
                <a:lnTo>
                  <a:pt x="894609" y="399238"/>
                </a:lnTo>
                <a:lnTo>
                  <a:pt x="894609" y="510062"/>
                </a:lnTo>
                <a:lnTo>
                  <a:pt x="783785" y="510062"/>
                </a:lnTo>
                <a:close/>
                <a:moveTo>
                  <a:pt x="2885401" y="399237"/>
                </a:moveTo>
                <a:lnTo>
                  <a:pt x="2996227" y="399237"/>
                </a:lnTo>
                <a:lnTo>
                  <a:pt x="2996227" y="510062"/>
                </a:lnTo>
                <a:lnTo>
                  <a:pt x="2885401" y="510062"/>
                </a:lnTo>
                <a:close/>
                <a:moveTo>
                  <a:pt x="1834590" y="399237"/>
                </a:moveTo>
                <a:lnTo>
                  <a:pt x="1945415" y="399237"/>
                </a:lnTo>
                <a:lnTo>
                  <a:pt x="1945415" y="510062"/>
                </a:lnTo>
                <a:lnTo>
                  <a:pt x="1834590" y="510062"/>
                </a:lnTo>
                <a:close/>
                <a:moveTo>
                  <a:pt x="3936208" y="399237"/>
                </a:moveTo>
                <a:lnTo>
                  <a:pt x="4047032" y="399237"/>
                </a:lnTo>
                <a:lnTo>
                  <a:pt x="4047032" y="510062"/>
                </a:lnTo>
                <a:lnTo>
                  <a:pt x="3936208" y="510062"/>
                </a:lnTo>
                <a:close/>
                <a:moveTo>
                  <a:pt x="4987004" y="399237"/>
                </a:moveTo>
                <a:lnTo>
                  <a:pt x="5097834" y="399237"/>
                </a:lnTo>
                <a:lnTo>
                  <a:pt x="5097834" y="510062"/>
                </a:lnTo>
                <a:lnTo>
                  <a:pt x="4987004" y="510062"/>
                </a:lnTo>
                <a:close/>
                <a:moveTo>
                  <a:pt x="6037802" y="399237"/>
                </a:moveTo>
                <a:lnTo>
                  <a:pt x="6148626" y="399237"/>
                </a:lnTo>
                <a:lnTo>
                  <a:pt x="6148626" y="510062"/>
                </a:lnTo>
                <a:lnTo>
                  <a:pt x="6037802" y="510062"/>
                </a:lnTo>
                <a:close/>
                <a:moveTo>
                  <a:pt x="7088609" y="399237"/>
                </a:moveTo>
                <a:lnTo>
                  <a:pt x="7199434" y="399237"/>
                </a:lnTo>
                <a:lnTo>
                  <a:pt x="7199434" y="510061"/>
                </a:lnTo>
                <a:lnTo>
                  <a:pt x="7088609" y="510061"/>
                </a:lnTo>
                <a:close/>
                <a:moveTo>
                  <a:pt x="8139417" y="399237"/>
                </a:moveTo>
                <a:lnTo>
                  <a:pt x="8250242" y="399237"/>
                </a:lnTo>
                <a:lnTo>
                  <a:pt x="8250242" y="510061"/>
                </a:lnTo>
                <a:lnTo>
                  <a:pt x="8139417" y="510061"/>
                </a:lnTo>
                <a:close/>
                <a:moveTo>
                  <a:pt x="9190225" y="399236"/>
                </a:moveTo>
                <a:lnTo>
                  <a:pt x="9301050" y="399236"/>
                </a:lnTo>
                <a:lnTo>
                  <a:pt x="9301050" y="510061"/>
                </a:lnTo>
                <a:lnTo>
                  <a:pt x="9190225" y="510061"/>
                </a:lnTo>
                <a:close/>
                <a:moveTo>
                  <a:pt x="10241033" y="399236"/>
                </a:moveTo>
                <a:lnTo>
                  <a:pt x="10351858" y="399236"/>
                </a:lnTo>
                <a:lnTo>
                  <a:pt x="10351858" y="510061"/>
                </a:lnTo>
                <a:lnTo>
                  <a:pt x="10241033" y="510061"/>
                </a:lnTo>
                <a:close/>
                <a:moveTo>
                  <a:pt x="11291841" y="399236"/>
                </a:moveTo>
                <a:lnTo>
                  <a:pt x="11402666" y="399236"/>
                </a:lnTo>
                <a:lnTo>
                  <a:pt x="11402666" y="510061"/>
                </a:lnTo>
                <a:lnTo>
                  <a:pt x="11291841" y="510061"/>
                </a:lnTo>
                <a:close/>
                <a:moveTo>
                  <a:pt x="6138405" y="0"/>
                </a:moveTo>
                <a:lnTo>
                  <a:pt x="6190649" y="0"/>
                </a:lnTo>
                <a:lnTo>
                  <a:pt x="6589887" y="399237"/>
                </a:lnTo>
                <a:lnTo>
                  <a:pt x="6649449" y="399237"/>
                </a:lnTo>
                <a:lnTo>
                  <a:pt x="7048684" y="2"/>
                </a:lnTo>
                <a:lnTo>
                  <a:pt x="7100928" y="2"/>
                </a:lnTo>
                <a:lnTo>
                  <a:pt x="6674030" y="426899"/>
                </a:lnTo>
                <a:lnTo>
                  <a:pt x="6674030" y="483379"/>
                </a:lnTo>
                <a:lnTo>
                  <a:pt x="7145009" y="954361"/>
                </a:lnTo>
                <a:lnTo>
                  <a:pt x="7614013" y="485355"/>
                </a:lnTo>
                <a:lnTo>
                  <a:pt x="7614013" y="424926"/>
                </a:lnTo>
                <a:lnTo>
                  <a:pt x="7189086" y="0"/>
                </a:lnTo>
                <a:lnTo>
                  <a:pt x="7241329" y="0"/>
                </a:lnTo>
                <a:lnTo>
                  <a:pt x="7640566" y="399237"/>
                </a:lnTo>
                <a:lnTo>
                  <a:pt x="7700131" y="399237"/>
                </a:lnTo>
                <a:lnTo>
                  <a:pt x="8099367" y="1"/>
                </a:lnTo>
                <a:lnTo>
                  <a:pt x="8151611" y="1"/>
                </a:lnTo>
                <a:lnTo>
                  <a:pt x="7724838" y="426774"/>
                </a:lnTo>
                <a:lnTo>
                  <a:pt x="7724838" y="483508"/>
                </a:lnTo>
                <a:lnTo>
                  <a:pt x="8195689" y="954363"/>
                </a:lnTo>
                <a:lnTo>
                  <a:pt x="8664821" y="485229"/>
                </a:lnTo>
                <a:lnTo>
                  <a:pt x="8664821" y="425053"/>
                </a:lnTo>
                <a:lnTo>
                  <a:pt x="8239767" y="0"/>
                </a:lnTo>
                <a:lnTo>
                  <a:pt x="8292011" y="0"/>
                </a:lnTo>
                <a:lnTo>
                  <a:pt x="8691248" y="399236"/>
                </a:lnTo>
                <a:lnTo>
                  <a:pt x="8750812" y="399236"/>
                </a:lnTo>
                <a:lnTo>
                  <a:pt x="9150049" y="1"/>
                </a:lnTo>
                <a:lnTo>
                  <a:pt x="9202293" y="1"/>
                </a:lnTo>
                <a:lnTo>
                  <a:pt x="8775646" y="426647"/>
                </a:lnTo>
                <a:lnTo>
                  <a:pt x="8775646" y="483635"/>
                </a:lnTo>
                <a:lnTo>
                  <a:pt x="9246372" y="954363"/>
                </a:lnTo>
                <a:lnTo>
                  <a:pt x="9715629" y="485103"/>
                </a:lnTo>
                <a:lnTo>
                  <a:pt x="9715629" y="425175"/>
                </a:lnTo>
                <a:lnTo>
                  <a:pt x="9290453" y="0"/>
                </a:lnTo>
                <a:lnTo>
                  <a:pt x="9342696" y="0"/>
                </a:lnTo>
                <a:lnTo>
                  <a:pt x="9741934" y="399236"/>
                </a:lnTo>
                <a:lnTo>
                  <a:pt x="9801496" y="399236"/>
                </a:lnTo>
                <a:lnTo>
                  <a:pt x="10200732" y="1"/>
                </a:lnTo>
                <a:lnTo>
                  <a:pt x="10252974" y="1"/>
                </a:lnTo>
                <a:lnTo>
                  <a:pt x="9826454" y="426520"/>
                </a:lnTo>
                <a:lnTo>
                  <a:pt x="9826454" y="483756"/>
                </a:lnTo>
                <a:lnTo>
                  <a:pt x="10297055" y="954360"/>
                </a:lnTo>
                <a:lnTo>
                  <a:pt x="10766437" y="484975"/>
                </a:lnTo>
                <a:lnTo>
                  <a:pt x="10766437" y="425305"/>
                </a:lnTo>
                <a:lnTo>
                  <a:pt x="10341131" y="0"/>
                </a:lnTo>
                <a:lnTo>
                  <a:pt x="10393375" y="0"/>
                </a:lnTo>
                <a:lnTo>
                  <a:pt x="10792612" y="399236"/>
                </a:lnTo>
                <a:lnTo>
                  <a:pt x="10852176" y="399236"/>
                </a:lnTo>
                <a:lnTo>
                  <a:pt x="11251411" y="3"/>
                </a:lnTo>
                <a:lnTo>
                  <a:pt x="11303657" y="3"/>
                </a:lnTo>
                <a:lnTo>
                  <a:pt x="10877262" y="426397"/>
                </a:lnTo>
                <a:lnTo>
                  <a:pt x="10877262" y="483887"/>
                </a:lnTo>
                <a:lnTo>
                  <a:pt x="11347735" y="954362"/>
                </a:lnTo>
                <a:lnTo>
                  <a:pt x="11817249" y="484846"/>
                </a:lnTo>
                <a:lnTo>
                  <a:pt x="11817249" y="425436"/>
                </a:lnTo>
                <a:lnTo>
                  <a:pt x="11391812" y="0"/>
                </a:lnTo>
                <a:lnTo>
                  <a:pt x="11444056" y="0"/>
                </a:lnTo>
                <a:lnTo>
                  <a:pt x="11843293" y="399236"/>
                </a:lnTo>
                <a:lnTo>
                  <a:pt x="11902859" y="399236"/>
                </a:lnTo>
                <a:lnTo>
                  <a:pt x="12191973" y="110123"/>
                </a:lnTo>
                <a:lnTo>
                  <a:pt x="12191973" y="162366"/>
                </a:lnTo>
                <a:lnTo>
                  <a:pt x="11928074" y="426265"/>
                </a:lnTo>
                <a:lnTo>
                  <a:pt x="11928074" y="484017"/>
                </a:lnTo>
                <a:lnTo>
                  <a:pt x="12191974" y="747926"/>
                </a:lnTo>
                <a:lnTo>
                  <a:pt x="12191974" y="800166"/>
                </a:lnTo>
                <a:lnTo>
                  <a:pt x="11901874" y="510061"/>
                </a:lnTo>
                <a:lnTo>
                  <a:pt x="11844278" y="510061"/>
                </a:lnTo>
                <a:lnTo>
                  <a:pt x="11373857" y="980483"/>
                </a:lnTo>
                <a:lnTo>
                  <a:pt x="11840505" y="1447132"/>
                </a:lnTo>
                <a:lnTo>
                  <a:pt x="11905645" y="1447132"/>
                </a:lnTo>
                <a:lnTo>
                  <a:pt x="12191976" y="1160803"/>
                </a:lnTo>
                <a:lnTo>
                  <a:pt x="12191976" y="1213046"/>
                </a:lnTo>
                <a:lnTo>
                  <a:pt x="11928074" y="1476947"/>
                </a:lnTo>
                <a:lnTo>
                  <a:pt x="11928074" y="1534702"/>
                </a:lnTo>
                <a:lnTo>
                  <a:pt x="12191975" y="1798604"/>
                </a:lnTo>
                <a:lnTo>
                  <a:pt x="12191975" y="1850847"/>
                </a:lnTo>
                <a:lnTo>
                  <a:pt x="11899087" y="1557957"/>
                </a:lnTo>
                <a:lnTo>
                  <a:pt x="11847063" y="1557957"/>
                </a:lnTo>
                <a:lnTo>
                  <a:pt x="11373858" y="2031163"/>
                </a:lnTo>
                <a:lnTo>
                  <a:pt x="11842778" y="2500070"/>
                </a:lnTo>
                <a:lnTo>
                  <a:pt x="11903378" y="2500070"/>
                </a:lnTo>
                <a:lnTo>
                  <a:pt x="12191975" y="2211473"/>
                </a:lnTo>
                <a:lnTo>
                  <a:pt x="12191974" y="2263716"/>
                </a:lnTo>
                <a:lnTo>
                  <a:pt x="11928074" y="2527616"/>
                </a:lnTo>
                <a:lnTo>
                  <a:pt x="11928074" y="2585366"/>
                </a:lnTo>
                <a:lnTo>
                  <a:pt x="12191978" y="2849270"/>
                </a:lnTo>
                <a:lnTo>
                  <a:pt x="12191977" y="2901515"/>
                </a:lnTo>
                <a:lnTo>
                  <a:pt x="11901357" y="2610895"/>
                </a:lnTo>
                <a:lnTo>
                  <a:pt x="11844795" y="2610895"/>
                </a:lnTo>
                <a:lnTo>
                  <a:pt x="11373856" y="3081835"/>
                </a:lnTo>
                <a:lnTo>
                  <a:pt x="11843230" y="3551209"/>
                </a:lnTo>
                <a:lnTo>
                  <a:pt x="11902922" y="3551209"/>
                </a:lnTo>
                <a:lnTo>
                  <a:pt x="12191974" y="3262156"/>
                </a:lnTo>
                <a:lnTo>
                  <a:pt x="12191974" y="3314400"/>
                </a:lnTo>
                <a:lnTo>
                  <a:pt x="11928074" y="3578299"/>
                </a:lnTo>
                <a:lnTo>
                  <a:pt x="11928074" y="3636053"/>
                </a:lnTo>
                <a:lnTo>
                  <a:pt x="12191975" y="3899954"/>
                </a:lnTo>
                <a:lnTo>
                  <a:pt x="12191975" y="3952198"/>
                </a:lnTo>
                <a:lnTo>
                  <a:pt x="11901811" y="3662034"/>
                </a:lnTo>
                <a:lnTo>
                  <a:pt x="11844339" y="3662034"/>
                </a:lnTo>
                <a:lnTo>
                  <a:pt x="11373856" y="4132518"/>
                </a:lnTo>
                <a:lnTo>
                  <a:pt x="11813331" y="4571992"/>
                </a:lnTo>
                <a:lnTo>
                  <a:pt x="11761089" y="4571991"/>
                </a:lnTo>
                <a:lnTo>
                  <a:pt x="11347736" y="4158638"/>
                </a:lnTo>
                <a:lnTo>
                  <a:pt x="10934382" y="4571992"/>
                </a:lnTo>
                <a:lnTo>
                  <a:pt x="10882138" y="4571992"/>
                </a:lnTo>
                <a:lnTo>
                  <a:pt x="11321614" y="4132516"/>
                </a:lnTo>
                <a:lnTo>
                  <a:pt x="10851132" y="3662034"/>
                </a:lnTo>
                <a:lnTo>
                  <a:pt x="10793656" y="3662034"/>
                </a:lnTo>
                <a:lnTo>
                  <a:pt x="10323175" y="4132515"/>
                </a:lnTo>
                <a:lnTo>
                  <a:pt x="10762651" y="4571991"/>
                </a:lnTo>
                <a:lnTo>
                  <a:pt x="10710406" y="4571992"/>
                </a:lnTo>
                <a:lnTo>
                  <a:pt x="10297052" y="4158638"/>
                </a:lnTo>
                <a:lnTo>
                  <a:pt x="9883699" y="4571992"/>
                </a:lnTo>
                <a:lnTo>
                  <a:pt x="9831456" y="4571992"/>
                </a:lnTo>
                <a:lnTo>
                  <a:pt x="10270931" y="4132517"/>
                </a:lnTo>
                <a:lnTo>
                  <a:pt x="9800448" y="3662034"/>
                </a:lnTo>
                <a:lnTo>
                  <a:pt x="9742974" y="3662034"/>
                </a:lnTo>
                <a:lnTo>
                  <a:pt x="9272491" y="4132517"/>
                </a:lnTo>
                <a:lnTo>
                  <a:pt x="9711968" y="4571993"/>
                </a:lnTo>
                <a:lnTo>
                  <a:pt x="9659723" y="4571993"/>
                </a:lnTo>
                <a:lnTo>
                  <a:pt x="9246369" y="4158639"/>
                </a:lnTo>
                <a:lnTo>
                  <a:pt x="8833016" y="4571992"/>
                </a:lnTo>
                <a:lnTo>
                  <a:pt x="8780772" y="4571992"/>
                </a:lnTo>
                <a:lnTo>
                  <a:pt x="9220247" y="4132517"/>
                </a:lnTo>
                <a:lnTo>
                  <a:pt x="8749764" y="3662034"/>
                </a:lnTo>
                <a:lnTo>
                  <a:pt x="8692294" y="3662034"/>
                </a:lnTo>
                <a:lnTo>
                  <a:pt x="8221812" y="4132516"/>
                </a:lnTo>
                <a:lnTo>
                  <a:pt x="8661288" y="4571992"/>
                </a:lnTo>
                <a:lnTo>
                  <a:pt x="8609042" y="4571992"/>
                </a:lnTo>
                <a:lnTo>
                  <a:pt x="8195689" y="4158639"/>
                </a:lnTo>
                <a:lnTo>
                  <a:pt x="7782334" y="4571994"/>
                </a:lnTo>
                <a:lnTo>
                  <a:pt x="7730092" y="4571994"/>
                </a:lnTo>
                <a:lnTo>
                  <a:pt x="8169568" y="4132518"/>
                </a:lnTo>
                <a:lnTo>
                  <a:pt x="7699085" y="3662034"/>
                </a:lnTo>
                <a:lnTo>
                  <a:pt x="7641614" y="3662034"/>
                </a:lnTo>
                <a:lnTo>
                  <a:pt x="7171129" y="4132518"/>
                </a:lnTo>
                <a:lnTo>
                  <a:pt x="7610604" y="4571993"/>
                </a:lnTo>
                <a:lnTo>
                  <a:pt x="7558360" y="4571993"/>
                </a:lnTo>
                <a:lnTo>
                  <a:pt x="7145007" y="4158640"/>
                </a:lnTo>
                <a:lnTo>
                  <a:pt x="6731655" y="4571993"/>
                </a:lnTo>
                <a:lnTo>
                  <a:pt x="6679410" y="4571993"/>
                </a:lnTo>
                <a:lnTo>
                  <a:pt x="7118885" y="4132518"/>
                </a:lnTo>
                <a:lnTo>
                  <a:pt x="6648402" y="3662034"/>
                </a:lnTo>
                <a:lnTo>
                  <a:pt x="6590932" y="3662034"/>
                </a:lnTo>
                <a:lnTo>
                  <a:pt x="6120448" y="4132519"/>
                </a:lnTo>
                <a:lnTo>
                  <a:pt x="6559922" y="4571993"/>
                </a:lnTo>
                <a:lnTo>
                  <a:pt x="6507678" y="4571993"/>
                </a:lnTo>
                <a:lnTo>
                  <a:pt x="6094326" y="4158641"/>
                </a:lnTo>
                <a:lnTo>
                  <a:pt x="5680985" y="4571992"/>
                </a:lnTo>
                <a:lnTo>
                  <a:pt x="5628744" y="4571992"/>
                </a:lnTo>
                <a:lnTo>
                  <a:pt x="6068205" y="4132519"/>
                </a:lnTo>
                <a:lnTo>
                  <a:pt x="5597731" y="3662034"/>
                </a:lnTo>
                <a:lnTo>
                  <a:pt x="5540263" y="3662034"/>
                </a:lnTo>
                <a:lnTo>
                  <a:pt x="5069789" y="4132518"/>
                </a:lnTo>
                <a:lnTo>
                  <a:pt x="5509253" y="4571993"/>
                </a:lnTo>
                <a:lnTo>
                  <a:pt x="5457012" y="4571993"/>
                </a:lnTo>
                <a:lnTo>
                  <a:pt x="5043664" y="4158640"/>
                </a:lnTo>
                <a:lnTo>
                  <a:pt x="4630303" y="4571992"/>
                </a:lnTo>
                <a:lnTo>
                  <a:pt x="4578059" y="4571992"/>
                </a:lnTo>
                <a:lnTo>
                  <a:pt x="5017539" y="4132518"/>
                </a:lnTo>
                <a:lnTo>
                  <a:pt x="4547049" y="3662034"/>
                </a:lnTo>
                <a:lnTo>
                  <a:pt x="4489581" y="3662034"/>
                </a:lnTo>
                <a:lnTo>
                  <a:pt x="4019108" y="4132519"/>
                </a:lnTo>
                <a:lnTo>
                  <a:pt x="4458568" y="4571993"/>
                </a:lnTo>
                <a:lnTo>
                  <a:pt x="4406323" y="4571993"/>
                </a:lnTo>
                <a:lnTo>
                  <a:pt x="3992985" y="4158641"/>
                </a:lnTo>
                <a:lnTo>
                  <a:pt x="3579645" y="4571992"/>
                </a:lnTo>
                <a:lnTo>
                  <a:pt x="3527403" y="4571992"/>
                </a:lnTo>
                <a:lnTo>
                  <a:pt x="3966864" y="4132520"/>
                </a:lnTo>
                <a:lnTo>
                  <a:pt x="3496388" y="3662034"/>
                </a:lnTo>
                <a:lnTo>
                  <a:pt x="3438920" y="3662034"/>
                </a:lnTo>
                <a:lnTo>
                  <a:pt x="2968432" y="4132519"/>
                </a:lnTo>
                <a:lnTo>
                  <a:pt x="3407908" y="4571992"/>
                </a:lnTo>
                <a:lnTo>
                  <a:pt x="3355663" y="4571992"/>
                </a:lnTo>
                <a:lnTo>
                  <a:pt x="2942311" y="4158641"/>
                </a:lnTo>
                <a:lnTo>
                  <a:pt x="2528961" y="4571991"/>
                </a:lnTo>
                <a:lnTo>
                  <a:pt x="2476717" y="4571991"/>
                </a:lnTo>
                <a:lnTo>
                  <a:pt x="2916189" y="4132519"/>
                </a:lnTo>
                <a:lnTo>
                  <a:pt x="2445706" y="3662034"/>
                </a:lnTo>
                <a:lnTo>
                  <a:pt x="2388237" y="3662034"/>
                </a:lnTo>
                <a:lnTo>
                  <a:pt x="1917745" y="4132520"/>
                </a:lnTo>
                <a:lnTo>
                  <a:pt x="2357225" y="4571992"/>
                </a:lnTo>
                <a:lnTo>
                  <a:pt x="2304981" y="4571993"/>
                </a:lnTo>
                <a:lnTo>
                  <a:pt x="1891623" y="4158642"/>
                </a:lnTo>
                <a:lnTo>
                  <a:pt x="1478275" y="4571991"/>
                </a:lnTo>
                <a:lnTo>
                  <a:pt x="1426031" y="4571991"/>
                </a:lnTo>
                <a:lnTo>
                  <a:pt x="1865501" y="4132520"/>
                </a:lnTo>
                <a:lnTo>
                  <a:pt x="1395017" y="3662034"/>
                </a:lnTo>
                <a:lnTo>
                  <a:pt x="1337551" y="3662034"/>
                </a:lnTo>
                <a:lnTo>
                  <a:pt x="867066" y="4132521"/>
                </a:lnTo>
                <a:lnTo>
                  <a:pt x="1306536" y="4571992"/>
                </a:lnTo>
                <a:lnTo>
                  <a:pt x="1254292" y="4571992"/>
                </a:lnTo>
                <a:lnTo>
                  <a:pt x="840944" y="4158643"/>
                </a:lnTo>
                <a:lnTo>
                  <a:pt x="427595" y="4571993"/>
                </a:lnTo>
                <a:lnTo>
                  <a:pt x="375351" y="4571993"/>
                </a:lnTo>
                <a:lnTo>
                  <a:pt x="814822" y="4132521"/>
                </a:lnTo>
                <a:lnTo>
                  <a:pt x="344336" y="3662034"/>
                </a:lnTo>
                <a:lnTo>
                  <a:pt x="286870" y="3662034"/>
                </a:lnTo>
                <a:lnTo>
                  <a:pt x="5" y="3948900"/>
                </a:lnTo>
                <a:lnTo>
                  <a:pt x="5" y="3896656"/>
                </a:lnTo>
                <a:lnTo>
                  <a:pt x="258369" y="3638291"/>
                </a:lnTo>
                <a:lnTo>
                  <a:pt x="258369" y="3576066"/>
                </a:lnTo>
                <a:lnTo>
                  <a:pt x="1" y="3317698"/>
                </a:lnTo>
                <a:lnTo>
                  <a:pt x="1" y="3265454"/>
                </a:lnTo>
                <a:lnTo>
                  <a:pt x="285756" y="3551209"/>
                </a:lnTo>
                <a:lnTo>
                  <a:pt x="345451" y="3551209"/>
                </a:lnTo>
                <a:lnTo>
                  <a:pt x="814822" y="3081838"/>
                </a:lnTo>
                <a:lnTo>
                  <a:pt x="343880" y="2610895"/>
                </a:lnTo>
                <a:lnTo>
                  <a:pt x="287328" y="2610895"/>
                </a:lnTo>
                <a:lnTo>
                  <a:pt x="6" y="2898217"/>
                </a:lnTo>
                <a:lnTo>
                  <a:pt x="6" y="2845973"/>
                </a:lnTo>
                <a:lnTo>
                  <a:pt x="258373" y="2587605"/>
                </a:lnTo>
                <a:lnTo>
                  <a:pt x="258373" y="2525388"/>
                </a:lnTo>
                <a:lnTo>
                  <a:pt x="1" y="2267015"/>
                </a:lnTo>
                <a:lnTo>
                  <a:pt x="0" y="2214770"/>
                </a:lnTo>
                <a:lnTo>
                  <a:pt x="285299" y="2500070"/>
                </a:lnTo>
                <a:lnTo>
                  <a:pt x="345909" y="2500070"/>
                </a:lnTo>
                <a:lnTo>
                  <a:pt x="814822" y="2031167"/>
                </a:lnTo>
                <a:lnTo>
                  <a:pt x="341616" y="1557959"/>
                </a:lnTo>
                <a:lnTo>
                  <a:pt x="289593" y="1557959"/>
                </a:lnTo>
                <a:lnTo>
                  <a:pt x="4" y="1847551"/>
                </a:lnTo>
                <a:lnTo>
                  <a:pt x="4" y="1795307"/>
                </a:lnTo>
                <a:lnTo>
                  <a:pt x="258377" y="1536932"/>
                </a:lnTo>
                <a:lnTo>
                  <a:pt x="258377" y="1474721"/>
                </a:lnTo>
                <a:lnTo>
                  <a:pt x="2" y="1216345"/>
                </a:lnTo>
                <a:lnTo>
                  <a:pt x="2" y="1164102"/>
                </a:lnTo>
                <a:lnTo>
                  <a:pt x="283034" y="1447135"/>
                </a:lnTo>
                <a:lnTo>
                  <a:pt x="348175" y="1447135"/>
                </a:lnTo>
                <a:lnTo>
                  <a:pt x="814821" y="980486"/>
                </a:lnTo>
                <a:lnTo>
                  <a:pt x="344401" y="510062"/>
                </a:lnTo>
                <a:lnTo>
                  <a:pt x="286805" y="510062"/>
                </a:lnTo>
                <a:lnTo>
                  <a:pt x="5" y="796868"/>
                </a:lnTo>
                <a:lnTo>
                  <a:pt x="5" y="744628"/>
                </a:lnTo>
                <a:lnTo>
                  <a:pt x="258382" y="486242"/>
                </a:lnTo>
                <a:lnTo>
                  <a:pt x="258382" y="424043"/>
                </a:lnTo>
                <a:lnTo>
                  <a:pt x="3" y="165664"/>
                </a:lnTo>
                <a:lnTo>
                  <a:pt x="3" y="113420"/>
                </a:lnTo>
                <a:lnTo>
                  <a:pt x="285820" y="399237"/>
                </a:lnTo>
                <a:lnTo>
                  <a:pt x="345386" y="399237"/>
                </a:lnTo>
                <a:lnTo>
                  <a:pt x="744622" y="2"/>
                </a:lnTo>
                <a:lnTo>
                  <a:pt x="796865" y="2"/>
                </a:lnTo>
                <a:lnTo>
                  <a:pt x="369206" y="427661"/>
                </a:lnTo>
                <a:lnTo>
                  <a:pt x="369206" y="482624"/>
                </a:lnTo>
                <a:lnTo>
                  <a:pt x="840943" y="954364"/>
                </a:lnTo>
                <a:lnTo>
                  <a:pt x="1309187" y="486116"/>
                </a:lnTo>
                <a:lnTo>
                  <a:pt x="1309187" y="424169"/>
                </a:lnTo>
                <a:lnTo>
                  <a:pt x="885019" y="0"/>
                </a:lnTo>
                <a:lnTo>
                  <a:pt x="937262" y="0"/>
                </a:lnTo>
                <a:lnTo>
                  <a:pt x="1336499" y="399237"/>
                </a:lnTo>
                <a:lnTo>
                  <a:pt x="1396066" y="399237"/>
                </a:lnTo>
                <a:lnTo>
                  <a:pt x="1795300" y="3"/>
                </a:lnTo>
                <a:lnTo>
                  <a:pt x="1847544" y="3"/>
                </a:lnTo>
                <a:lnTo>
                  <a:pt x="1420012" y="427535"/>
                </a:lnTo>
                <a:lnTo>
                  <a:pt x="1420012" y="482750"/>
                </a:lnTo>
                <a:lnTo>
                  <a:pt x="1891623" y="954365"/>
                </a:lnTo>
                <a:lnTo>
                  <a:pt x="2360001" y="485992"/>
                </a:lnTo>
                <a:lnTo>
                  <a:pt x="2360001" y="424295"/>
                </a:lnTo>
                <a:lnTo>
                  <a:pt x="1935698" y="0"/>
                </a:lnTo>
                <a:lnTo>
                  <a:pt x="1987943" y="0"/>
                </a:lnTo>
                <a:lnTo>
                  <a:pt x="2387187" y="399237"/>
                </a:lnTo>
                <a:lnTo>
                  <a:pt x="2446755" y="399237"/>
                </a:lnTo>
                <a:lnTo>
                  <a:pt x="2845991" y="2"/>
                </a:lnTo>
                <a:lnTo>
                  <a:pt x="2898236" y="2"/>
                </a:lnTo>
                <a:lnTo>
                  <a:pt x="2470825" y="427411"/>
                </a:lnTo>
                <a:lnTo>
                  <a:pt x="2470825" y="482875"/>
                </a:lnTo>
                <a:lnTo>
                  <a:pt x="2942310" y="954365"/>
                </a:lnTo>
                <a:lnTo>
                  <a:pt x="3410809" y="485866"/>
                </a:lnTo>
                <a:lnTo>
                  <a:pt x="3410809" y="424419"/>
                </a:lnTo>
                <a:lnTo>
                  <a:pt x="2986386" y="0"/>
                </a:lnTo>
                <a:lnTo>
                  <a:pt x="3038626" y="0"/>
                </a:lnTo>
                <a:lnTo>
                  <a:pt x="3437870" y="399237"/>
                </a:lnTo>
                <a:lnTo>
                  <a:pt x="3497441" y="399237"/>
                </a:lnTo>
                <a:lnTo>
                  <a:pt x="3896667" y="2"/>
                </a:lnTo>
                <a:lnTo>
                  <a:pt x="3948913" y="2"/>
                </a:lnTo>
                <a:lnTo>
                  <a:pt x="3521637" y="427285"/>
                </a:lnTo>
                <a:lnTo>
                  <a:pt x="3521637" y="483001"/>
                </a:lnTo>
                <a:lnTo>
                  <a:pt x="3992987" y="954364"/>
                </a:lnTo>
                <a:lnTo>
                  <a:pt x="4461599" y="485738"/>
                </a:lnTo>
                <a:lnTo>
                  <a:pt x="4461599" y="424543"/>
                </a:lnTo>
                <a:lnTo>
                  <a:pt x="4037068" y="1"/>
                </a:lnTo>
                <a:lnTo>
                  <a:pt x="4089312" y="1"/>
                </a:lnTo>
                <a:lnTo>
                  <a:pt x="4488534" y="399237"/>
                </a:lnTo>
                <a:lnTo>
                  <a:pt x="4548100" y="399237"/>
                </a:lnTo>
                <a:lnTo>
                  <a:pt x="4947332" y="4"/>
                </a:lnTo>
                <a:lnTo>
                  <a:pt x="4999581" y="4"/>
                </a:lnTo>
                <a:lnTo>
                  <a:pt x="4572422" y="427156"/>
                </a:lnTo>
                <a:lnTo>
                  <a:pt x="4572422" y="483126"/>
                </a:lnTo>
                <a:lnTo>
                  <a:pt x="5043667" y="954362"/>
                </a:lnTo>
                <a:lnTo>
                  <a:pt x="5512409" y="485609"/>
                </a:lnTo>
                <a:lnTo>
                  <a:pt x="5512409" y="424674"/>
                </a:lnTo>
                <a:lnTo>
                  <a:pt x="5087742" y="1"/>
                </a:lnTo>
                <a:lnTo>
                  <a:pt x="5139977" y="1"/>
                </a:lnTo>
                <a:lnTo>
                  <a:pt x="5539215" y="399237"/>
                </a:lnTo>
                <a:lnTo>
                  <a:pt x="5598781" y="399237"/>
                </a:lnTo>
                <a:lnTo>
                  <a:pt x="5998007" y="2"/>
                </a:lnTo>
                <a:lnTo>
                  <a:pt x="6050249" y="2"/>
                </a:lnTo>
                <a:lnTo>
                  <a:pt x="5623232" y="427030"/>
                </a:lnTo>
                <a:lnTo>
                  <a:pt x="5623232" y="483255"/>
                </a:lnTo>
                <a:lnTo>
                  <a:pt x="6094326" y="954363"/>
                </a:lnTo>
                <a:lnTo>
                  <a:pt x="6563205" y="485481"/>
                </a:lnTo>
                <a:lnTo>
                  <a:pt x="6563205" y="4247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720103"/>
            <a:ext cx="5829300" cy="1097280"/>
          </a:xfrm>
        </p:spPr>
        <p:txBody>
          <a:bodyPr anchor="ctr">
            <a:normAutofit/>
          </a:bodyPr>
          <a:lstStyle>
            <a:lvl1pPr algn="r">
              <a:defRPr sz="3750" b="0" spc="15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3720103"/>
            <a:ext cx="2400300" cy="109728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35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 smtClean="0"/>
              <a:t>‹Nº›</a:t>
            </a:fld>
            <a:endParaRPr lang="es-C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3948080"/>
            <a:ext cx="0" cy="6858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9887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438912"/>
            <a:ext cx="7290054" cy="112471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1714500"/>
            <a:ext cx="3566160" cy="301752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1714500"/>
            <a:ext cx="3566160" cy="301752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08390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438912"/>
            <a:ext cx="7290054" cy="112471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1634727"/>
            <a:ext cx="3566160" cy="61722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725" b="0" cap="none" baseline="0">
                <a:solidFill>
                  <a:schemeClr val="accent1"/>
                </a:solidFill>
                <a:latin typeface="+mn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225841"/>
            <a:ext cx="3566160" cy="250617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1634727"/>
            <a:ext cx="3566160" cy="61722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1725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marL="0" lvl="0" indent="0" algn="l" defTabSz="685800" rtl="0" eaLnBrk="1" latinLnBrk="0" hangingPunct="1">
              <a:lnSpc>
                <a:spcPct val="90000"/>
              </a:lnSpc>
              <a:spcBef>
                <a:spcPts val="135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225841"/>
            <a:ext cx="3566160" cy="250617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50878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56981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3211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353632"/>
            <a:ext cx="3291840" cy="130302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617220"/>
            <a:ext cx="4258818" cy="388848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1693129"/>
            <a:ext cx="3291840" cy="2821721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450"/>
              </a:spcBef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48813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720104"/>
            <a:ext cx="5829300" cy="1097280"/>
          </a:xfrm>
        </p:spPr>
        <p:txBody>
          <a:bodyPr anchor="ctr">
            <a:normAutofit/>
          </a:bodyPr>
          <a:lstStyle>
            <a:lvl1pPr algn="r">
              <a:defRPr sz="3750" spc="15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3429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3720104"/>
            <a:ext cx="2400300" cy="109728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35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 smtClean="0"/>
              <a:t>‹Nº›</a:t>
            </a:fld>
            <a:endParaRPr lang="es-C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3948080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530662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438912"/>
            <a:ext cx="7290054" cy="11247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7" y="1714500"/>
            <a:ext cx="7290053" cy="301752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6" y="4853028"/>
            <a:ext cx="1615607" cy="2057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199" y="4853028"/>
            <a:ext cx="4426094" cy="2057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4853028"/>
            <a:ext cx="730250" cy="2057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 smtClean="0"/>
              <a:t>‹Nº›</a:t>
            </a:fld>
            <a:endParaRPr lang="es-C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61974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1275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5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  <p:sldLayoutId id="2147483854" r:id="rId10"/>
    <p:sldLayoutId id="2147483855" r:id="rId11"/>
    <p:sldLayoutId id="2147483856" r:id="rId12"/>
    <p:sldLayoutId id="2147483857" r:id="rId13"/>
  </p:sldLayoutIdLst>
  <p:hf sldNum="0" hdr="0" ftr="0" dt="0"/>
  <p:txStyles>
    <p:titleStyle>
      <a:lvl1pPr algn="l" defTabSz="685800" rtl="0" eaLnBrk="1" latinLnBrk="0" hangingPunct="1">
        <a:lnSpc>
          <a:spcPct val="80000"/>
        </a:lnSpc>
        <a:spcBef>
          <a:spcPct val="0"/>
        </a:spcBef>
        <a:buNone/>
        <a:defRPr sz="3750" kern="1200" cap="all" spc="75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68580" indent="-6858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1650" kern="1200">
          <a:solidFill>
            <a:schemeClr val="tx1"/>
          </a:solidFill>
          <a:latin typeface="+mn-lt"/>
          <a:ea typeface="+mn-ea"/>
          <a:cs typeface="+mn-cs"/>
        </a:defRPr>
      </a:lvl1pPr>
      <a:lvl2pPr marL="198882" indent="-10287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Wingdings 3" pitchFamily="18" charset="2"/>
        <a:buChar char="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336042" indent="-10287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Wingdings 3" pitchFamily="18" charset="2"/>
        <a:buChar char=""/>
        <a:defRPr sz="1050" kern="1200">
          <a:solidFill>
            <a:schemeClr val="tx1"/>
          </a:solidFill>
          <a:latin typeface="+mn-lt"/>
          <a:ea typeface="+mn-ea"/>
          <a:cs typeface="+mn-cs"/>
        </a:defRPr>
      </a:lvl3pPr>
      <a:lvl4pPr marL="445770" indent="-10287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Wingdings 3" pitchFamily="18" charset="2"/>
        <a:buChar char=""/>
        <a:defRPr sz="1050" kern="1200">
          <a:solidFill>
            <a:schemeClr val="tx1"/>
          </a:solidFill>
          <a:latin typeface="+mn-lt"/>
          <a:ea typeface="+mn-ea"/>
          <a:cs typeface="+mn-cs"/>
        </a:defRPr>
      </a:lvl4pPr>
      <a:lvl5pPr marL="582930" indent="-10287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Wingdings 3" pitchFamily="18" charset="2"/>
        <a:buChar char=""/>
        <a:defRPr sz="1050" kern="1200">
          <a:solidFill>
            <a:schemeClr val="tx1"/>
          </a:solidFill>
          <a:latin typeface="+mn-lt"/>
          <a:ea typeface="+mn-ea"/>
          <a:cs typeface="+mn-cs"/>
        </a:defRPr>
      </a:lvl5pPr>
      <a:lvl6pPr marL="685800" indent="-10287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Wingdings 3" pitchFamily="18" charset="2"/>
        <a:buChar char=""/>
        <a:defRPr sz="1050" kern="1200">
          <a:solidFill>
            <a:schemeClr val="tx1"/>
          </a:solidFill>
          <a:latin typeface="+mn-lt"/>
          <a:ea typeface="+mn-ea"/>
          <a:cs typeface="+mn-cs"/>
        </a:defRPr>
      </a:lvl6pPr>
      <a:lvl7pPr marL="795528" indent="-10287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Wingdings 3" pitchFamily="18" charset="2"/>
        <a:buChar char=""/>
        <a:defRPr sz="1050" kern="1200">
          <a:solidFill>
            <a:schemeClr val="tx1"/>
          </a:solidFill>
          <a:latin typeface="+mn-lt"/>
          <a:ea typeface="+mn-ea"/>
          <a:cs typeface="+mn-cs"/>
        </a:defRPr>
      </a:lvl7pPr>
      <a:lvl8pPr marL="912114" indent="-10287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Wingdings 3" pitchFamily="18" charset="2"/>
        <a:buChar char=""/>
        <a:defRPr sz="1050" kern="1200">
          <a:solidFill>
            <a:schemeClr val="tx1"/>
          </a:solidFill>
          <a:latin typeface="+mn-lt"/>
          <a:ea typeface="+mn-ea"/>
          <a:cs typeface="+mn-cs"/>
        </a:defRPr>
      </a:lvl8pPr>
      <a:lvl9pPr marL="1021842" indent="-10287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Wingdings 3" pitchFamily="18" charset="2"/>
        <a:buChar char=""/>
        <a:defRPr sz="10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nglish-4u.de/en/grammar-exercises/possessive-adjectives.htm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nglishexercises.org/makeagame/viewgame.asp?id=2763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Font typeface="Century Gothic"/>
              <a:buNone/>
            </a:pPr>
            <a:r>
              <a:rPr lang="es-CL" dirty="0"/>
              <a:t>STARTER: SELF- STUDY: </a:t>
            </a:r>
            <a:r>
              <a:rPr lang="es-CL" dirty="0" err="1"/>
              <a:t>Week</a:t>
            </a:r>
            <a:r>
              <a:rPr lang="es-CL" dirty="0"/>
              <a:t> 4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16"/>
          <p:cNvSpPr txBox="1">
            <a:spLocks noGrp="1"/>
          </p:cNvSpPr>
          <p:nvPr>
            <p:ph type="title"/>
          </p:nvPr>
        </p:nvSpPr>
        <p:spPr>
          <a:xfrm>
            <a:off x="800100" y="481946"/>
            <a:ext cx="7543800" cy="10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rPr lang="es-CL"/>
              <a:t>Possessive exercises.Self study</a:t>
            </a:r>
            <a:endParaRPr/>
          </a:p>
        </p:txBody>
      </p:sp>
      <p:sp>
        <p:nvSpPr>
          <p:cNvPr id="208" name="Google Shape;208;p16"/>
          <p:cNvSpPr txBox="1">
            <a:spLocks noGrp="1"/>
          </p:cNvSpPr>
          <p:nvPr>
            <p:ph type="body" idx="1"/>
          </p:nvPr>
        </p:nvSpPr>
        <p:spPr>
          <a:xfrm>
            <a:off x="800100" y="1577340"/>
            <a:ext cx="7543800" cy="29489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37160" lvl="0" indent="-13716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Char char="◦"/>
            </a:pPr>
            <a:r>
              <a:rPr lang="es-CL"/>
              <a:t>Check the following link.</a:t>
            </a:r>
            <a:endParaRPr/>
          </a:p>
          <a:p>
            <a:pPr marL="137160" lvl="0" indent="-51435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SzPts val="1350"/>
              <a:buNone/>
            </a:pPr>
            <a:endParaRPr/>
          </a:p>
          <a:p>
            <a:pPr marL="137160" lvl="0" indent="-137160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SzPts val="1300"/>
              <a:buChar char="◦"/>
            </a:pPr>
            <a:r>
              <a:rPr lang="es-CL" u="sng">
                <a:solidFill>
                  <a:schemeClr val="hlink"/>
                </a:solidFill>
                <a:hlinkClick r:id="rId3"/>
              </a:rPr>
              <a:t>https://www.english-4u.de/en/grammar-exercises/possessive-adjectives.htm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F35497-AFDB-4A4C-99A4-2ECEF6C4F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876" y="190544"/>
            <a:ext cx="7543800" cy="1028700"/>
          </a:xfrm>
        </p:spPr>
        <p:txBody>
          <a:bodyPr>
            <a:normAutofit/>
          </a:bodyPr>
          <a:lstStyle/>
          <a:p>
            <a:r>
              <a:rPr lang="es-MX" dirty="0" err="1"/>
              <a:t>Wh-questions</a:t>
            </a:r>
            <a:r>
              <a:rPr lang="es-MX" dirty="0"/>
              <a:t> </a:t>
            </a:r>
            <a:r>
              <a:rPr lang="es-MX" dirty="0" err="1"/>
              <a:t>with</a:t>
            </a:r>
            <a:r>
              <a:rPr lang="es-MX" dirty="0"/>
              <a:t> </a:t>
            </a:r>
            <a:r>
              <a:rPr lang="es-MX" dirty="0" err="1"/>
              <a:t>verb</a:t>
            </a:r>
            <a:r>
              <a:rPr lang="es-MX" dirty="0"/>
              <a:t> </a:t>
            </a:r>
            <a:r>
              <a:rPr lang="es-MX" dirty="0" err="1"/>
              <a:t>to</a:t>
            </a:r>
            <a:r>
              <a:rPr lang="es-MX" dirty="0"/>
              <a:t> Be (</a:t>
            </a:r>
            <a:r>
              <a:rPr lang="es-MX" dirty="0" err="1"/>
              <a:t>self-study</a:t>
            </a:r>
            <a:r>
              <a:rPr lang="es-MX" dirty="0"/>
              <a:t>) 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EE806BD-A0A4-4D49-98A6-01F6BEB1D2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876" y="1115367"/>
            <a:ext cx="8006024" cy="3410913"/>
          </a:xfrm>
        </p:spPr>
        <p:txBody>
          <a:bodyPr/>
          <a:lstStyle/>
          <a:p>
            <a:r>
              <a:rPr lang="es-CL" dirty="0" err="1"/>
              <a:t>Please</a:t>
            </a:r>
            <a:r>
              <a:rPr lang="es-CL" dirty="0"/>
              <a:t>, </a:t>
            </a:r>
            <a:r>
              <a:rPr lang="es-CL" dirty="0" err="1"/>
              <a:t>find</a:t>
            </a:r>
            <a:r>
              <a:rPr lang="es-CL" dirty="0"/>
              <a:t> </a:t>
            </a:r>
            <a:r>
              <a:rPr lang="es-CL" dirty="0" err="1"/>
              <a:t>below</a:t>
            </a:r>
            <a:r>
              <a:rPr lang="es-CL" dirty="0"/>
              <a:t> </a:t>
            </a:r>
            <a:r>
              <a:rPr lang="es-CL" dirty="0" err="1"/>
              <a:t>both</a:t>
            </a:r>
            <a:r>
              <a:rPr lang="es-CL" dirty="0"/>
              <a:t> </a:t>
            </a:r>
            <a:r>
              <a:rPr lang="es-CL" dirty="0" err="1"/>
              <a:t>the</a:t>
            </a:r>
            <a:r>
              <a:rPr lang="es-CL" dirty="0"/>
              <a:t> link  </a:t>
            </a:r>
            <a:r>
              <a:rPr lang="es-CL" dirty="0" err="1"/>
              <a:t>to</a:t>
            </a:r>
            <a:r>
              <a:rPr lang="es-CL" dirty="0"/>
              <a:t> </a:t>
            </a:r>
            <a:r>
              <a:rPr lang="es-CL" dirty="0" err="1"/>
              <a:t>watch</a:t>
            </a:r>
            <a:r>
              <a:rPr lang="es-CL" dirty="0"/>
              <a:t> </a:t>
            </a:r>
            <a:r>
              <a:rPr lang="es-CL" dirty="0" err="1"/>
              <a:t>the</a:t>
            </a:r>
            <a:r>
              <a:rPr lang="es-CL" dirty="0"/>
              <a:t> video </a:t>
            </a:r>
            <a:r>
              <a:rPr lang="es-CL" dirty="0" err="1"/>
              <a:t>explanations</a:t>
            </a:r>
            <a:r>
              <a:rPr lang="es-CL" dirty="0"/>
              <a:t> and </a:t>
            </a:r>
            <a:r>
              <a:rPr lang="es-CL" dirty="0" err="1"/>
              <a:t>the</a:t>
            </a:r>
            <a:r>
              <a:rPr lang="es-CL" dirty="0"/>
              <a:t> </a:t>
            </a:r>
            <a:r>
              <a:rPr lang="es-CL" dirty="0" err="1"/>
              <a:t>exercises</a:t>
            </a:r>
            <a:r>
              <a:rPr lang="es-CL" dirty="0"/>
              <a:t> link </a:t>
            </a:r>
            <a:r>
              <a:rPr lang="es-CL" dirty="0" err="1"/>
              <a:t>with</a:t>
            </a:r>
            <a:r>
              <a:rPr lang="es-CL" dirty="0"/>
              <a:t> </a:t>
            </a:r>
            <a:r>
              <a:rPr lang="es-CL" dirty="0" err="1"/>
              <a:t>answers</a:t>
            </a:r>
            <a:r>
              <a:rPr lang="es-CL" dirty="0"/>
              <a:t>. </a:t>
            </a:r>
            <a:r>
              <a:rPr lang="es-CL" dirty="0" err="1"/>
              <a:t>Remember</a:t>
            </a:r>
            <a:r>
              <a:rPr lang="es-CL" dirty="0"/>
              <a:t>, in case </a:t>
            </a:r>
            <a:r>
              <a:rPr lang="es-CL" dirty="0" err="1"/>
              <a:t>of</a:t>
            </a:r>
            <a:r>
              <a:rPr lang="es-CL" dirty="0"/>
              <a:t> </a:t>
            </a:r>
            <a:r>
              <a:rPr lang="es-CL" dirty="0" err="1"/>
              <a:t>any</a:t>
            </a:r>
            <a:r>
              <a:rPr lang="es-CL" dirty="0"/>
              <a:t> </a:t>
            </a:r>
            <a:r>
              <a:rPr lang="es-CL" dirty="0" err="1"/>
              <a:t>questions</a:t>
            </a:r>
            <a:r>
              <a:rPr lang="es-CL" dirty="0"/>
              <a:t> </a:t>
            </a:r>
            <a:r>
              <a:rPr lang="es-CL" dirty="0" err="1"/>
              <a:t>you</a:t>
            </a:r>
            <a:r>
              <a:rPr lang="es-CL" dirty="0"/>
              <a:t> </a:t>
            </a:r>
            <a:r>
              <a:rPr lang="es-CL" dirty="0" err="1"/>
              <a:t>may</a:t>
            </a:r>
            <a:r>
              <a:rPr lang="es-CL" dirty="0"/>
              <a:t> </a:t>
            </a:r>
            <a:r>
              <a:rPr lang="es-CL" dirty="0" err="1"/>
              <a:t>have</a:t>
            </a:r>
            <a:r>
              <a:rPr lang="es-CL" dirty="0"/>
              <a:t>, </a:t>
            </a:r>
            <a:r>
              <a:rPr lang="es-CL" dirty="0" err="1"/>
              <a:t>feel</a:t>
            </a:r>
            <a:r>
              <a:rPr lang="es-CL" dirty="0"/>
              <a:t> free </a:t>
            </a:r>
            <a:r>
              <a:rPr lang="es-CL" dirty="0" err="1"/>
              <a:t>to</a:t>
            </a:r>
            <a:r>
              <a:rPr lang="es-CL" dirty="0"/>
              <a:t> </a:t>
            </a:r>
            <a:r>
              <a:rPr lang="es-CL" dirty="0" err="1"/>
              <a:t>ask</a:t>
            </a:r>
            <a:r>
              <a:rPr lang="es-CL" dirty="0"/>
              <a:t> </a:t>
            </a:r>
            <a:r>
              <a:rPr lang="es-CL" dirty="0" err="1"/>
              <a:t>your</a:t>
            </a:r>
            <a:r>
              <a:rPr lang="es-CL" dirty="0"/>
              <a:t> </a:t>
            </a:r>
            <a:r>
              <a:rPr lang="es-CL" dirty="0" err="1"/>
              <a:t>teacher</a:t>
            </a:r>
            <a:r>
              <a:rPr lang="es-CL" dirty="0"/>
              <a:t> </a:t>
            </a:r>
            <a:r>
              <a:rPr lang="es-CL" dirty="0" err="1"/>
              <a:t>via</a:t>
            </a:r>
            <a:r>
              <a:rPr lang="es-CL" dirty="0"/>
              <a:t> Foro.</a:t>
            </a:r>
          </a:p>
          <a:p>
            <a:endParaRPr lang="es-CL" dirty="0"/>
          </a:p>
          <a:p>
            <a:endParaRPr lang="es-CL" dirty="0"/>
          </a:p>
          <a:p>
            <a:pPr marL="0" indent="0">
              <a:buNone/>
            </a:pPr>
            <a:r>
              <a:rPr lang="es-CL" dirty="0"/>
              <a:t>EXERCISES LINK</a:t>
            </a:r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r>
              <a:rPr lang="es-CL" dirty="0">
                <a:hlinkClick r:id="rId2"/>
              </a:rPr>
              <a:t>https://www.englishexercises.org/makeagame/viewgame.asp?id=2763</a:t>
            </a:r>
            <a:endParaRPr lang="es-CL" dirty="0"/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0230041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2A44D2-C9D3-4E09-A868-CABA3253B1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/>
              <a:t>VERB TO BE: </a:t>
            </a:r>
            <a:r>
              <a:rPr lang="es-CL" dirty="0" err="1"/>
              <a:t>Exercises</a:t>
            </a:r>
            <a:br>
              <a:rPr lang="es-CL" dirty="0"/>
            </a:br>
            <a:br>
              <a:rPr lang="es-CL" dirty="0"/>
            </a:b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3621C62-4665-48D0-9563-4ADB071377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https://www.english-4u.de/en/tenses-exercises/verb-to</a:t>
            </a:r>
          </a:p>
          <a:p>
            <a:r>
              <a:rPr lang="es-CL" dirty="0"/>
              <a:t>https://www.englishexercises.org/makeagame/viewgame.asp?id=8213</a:t>
            </a:r>
          </a:p>
          <a:p>
            <a:r>
              <a:rPr lang="es-CL" dirty="0"/>
              <a:t>https://www.englishexercises.org/makeagame/viewgame.asp?id=8214</a:t>
            </a:r>
          </a:p>
        </p:txBody>
      </p:sp>
    </p:spTree>
    <p:extLst>
      <p:ext uri="{BB962C8B-B14F-4D97-AF65-F5344CB8AC3E}">
        <p14:creationId xmlns:p14="http://schemas.microsoft.com/office/powerpoint/2010/main" val="26230676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2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rPr lang="es-CL"/>
              <a:t>Thank you very much!</a:t>
            </a:r>
            <a:endParaRPr/>
          </a:p>
        </p:txBody>
      </p:sp>
      <p:sp>
        <p:nvSpPr>
          <p:cNvPr id="284" name="Google Shape;284;p22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37160" lvl="0" indent="-152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◦"/>
            </a:pPr>
            <a:r>
              <a:rPr lang="es-CL" sz="2400" b="1" dirty="0" err="1"/>
              <a:t>Homework</a:t>
            </a:r>
            <a:r>
              <a:rPr lang="es-CL" sz="2400" b="1" dirty="0"/>
              <a:t>: </a:t>
            </a:r>
            <a:endParaRPr dirty="0"/>
          </a:p>
          <a:p>
            <a:pPr marL="137160" lvl="0" indent="-152400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SzPts val="2400"/>
              <a:buChar char="◦"/>
            </a:pPr>
            <a:r>
              <a:rPr lang="es-CL" sz="2400" dirty="0"/>
              <a:t>El material de esta </a:t>
            </a:r>
            <a:r>
              <a:rPr lang="es-CL" sz="2400" dirty="0" err="1"/>
              <a:t>ppt</a:t>
            </a:r>
            <a:r>
              <a:rPr lang="es-CL" sz="2400" dirty="0"/>
              <a:t> es </a:t>
            </a:r>
            <a:r>
              <a:rPr lang="es-CL" sz="2400" dirty="0" err="1"/>
              <a:t>Self</a:t>
            </a:r>
            <a:r>
              <a:rPr lang="es-CL" sz="2400" dirty="0"/>
              <a:t> </a:t>
            </a:r>
            <a:r>
              <a:rPr lang="es-CL" sz="2400" dirty="0" err="1"/>
              <a:t>study</a:t>
            </a:r>
            <a:endParaRPr sz="2400" dirty="0"/>
          </a:p>
          <a:p>
            <a:pPr marL="137160" lvl="0" indent="-152400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SzPts val="2400"/>
              <a:buChar char="◦"/>
            </a:pPr>
            <a:r>
              <a:rPr lang="es-CL" sz="2400" dirty="0"/>
              <a:t>Y recuerden tareas ya asignadas: dos actividades en ícono tareas. </a:t>
            </a:r>
            <a:r>
              <a:rPr lang="es-CL" sz="2400"/>
              <a:t>Fecha límite 9 de mayo.</a:t>
            </a:r>
            <a:endParaRPr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"/>
          <p:cNvSpPr txBox="1">
            <a:spLocks noGrp="1"/>
          </p:cNvSpPr>
          <p:nvPr>
            <p:ph type="title"/>
          </p:nvPr>
        </p:nvSpPr>
        <p:spPr>
          <a:xfrm>
            <a:off x="311700" y="3342807"/>
            <a:ext cx="8581288" cy="12471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br>
              <a:rPr lang="es-CL" dirty="0"/>
            </a:br>
            <a:br>
              <a:rPr lang="es-CL" dirty="0"/>
            </a:br>
            <a:r>
              <a:rPr lang="es-CL" dirty="0">
                <a:solidFill>
                  <a:srgbClr val="1C6294"/>
                </a:solidFill>
              </a:rPr>
              <a:t>STARTER 2021 – 1</a:t>
            </a:r>
            <a:br>
              <a:rPr lang="es-CL" dirty="0">
                <a:solidFill>
                  <a:srgbClr val="1C6294"/>
                </a:solidFill>
              </a:rPr>
            </a:br>
            <a:br>
              <a:rPr lang="es-CL" dirty="0"/>
            </a:br>
            <a:r>
              <a:rPr lang="es-CL" dirty="0" err="1">
                <a:solidFill>
                  <a:srgbClr val="0E637B"/>
                </a:solidFill>
              </a:rPr>
              <a:t>Unit</a:t>
            </a:r>
            <a:r>
              <a:rPr lang="es-CL" dirty="0">
                <a:solidFill>
                  <a:srgbClr val="0E637B"/>
                </a:solidFill>
              </a:rPr>
              <a:t> 1 </a:t>
            </a:r>
            <a:br>
              <a:rPr lang="es-CL" dirty="0">
                <a:solidFill>
                  <a:srgbClr val="0E637B"/>
                </a:solidFill>
              </a:rPr>
            </a:br>
            <a:r>
              <a:rPr lang="es-CL" dirty="0">
                <a:solidFill>
                  <a:srgbClr val="0E637B"/>
                </a:solidFill>
              </a:rPr>
              <a:t>INTRODUCING YOURSELF</a:t>
            </a:r>
            <a:br>
              <a:rPr lang="es-CL" dirty="0">
                <a:solidFill>
                  <a:srgbClr val="0E637B"/>
                </a:solidFill>
              </a:rPr>
            </a:br>
            <a:r>
              <a:rPr lang="es-CL" dirty="0">
                <a:solidFill>
                  <a:schemeClr val="dk1"/>
                </a:solidFill>
              </a:rPr>
              <a:t>Semana  10.05- 14.05</a:t>
            </a:r>
            <a:br>
              <a:rPr lang="es-CL" dirty="0">
                <a:solidFill>
                  <a:schemeClr val="dk1"/>
                </a:solidFill>
              </a:rPr>
            </a:br>
            <a:r>
              <a:rPr lang="es-CL" dirty="0" err="1">
                <a:solidFill>
                  <a:schemeClr val="dk1"/>
                </a:solidFill>
              </a:rPr>
              <a:t>Session</a:t>
            </a:r>
            <a:r>
              <a:rPr lang="es-CL" dirty="0">
                <a:solidFill>
                  <a:schemeClr val="dk1"/>
                </a:solidFill>
              </a:rPr>
              <a:t> 2/</a:t>
            </a:r>
            <a:r>
              <a:rPr lang="es-CL" dirty="0" err="1">
                <a:solidFill>
                  <a:schemeClr val="dk1"/>
                </a:solidFill>
              </a:rPr>
              <a:t>Self-study</a:t>
            </a:r>
            <a:r>
              <a:rPr lang="es-CL" dirty="0">
                <a:solidFill>
                  <a:srgbClr val="0E637B"/>
                </a:solidFill>
              </a:rPr>
              <a:t>                </a:t>
            </a:r>
            <a:br>
              <a:rPr lang="es-CL" dirty="0"/>
            </a:br>
            <a:br>
              <a:rPr lang="es-CL" dirty="0"/>
            </a:br>
            <a:br>
              <a:rPr lang="es-CL" dirty="0"/>
            </a:br>
            <a:br>
              <a:rPr lang="es-CL" dirty="0"/>
            </a:br>
            <a:br>
              <a:rPr lang="es-CL" dirty="0"/>
            </a:br>
            <a:br>
              <a:rPr lang="es-CL" dirty="0"/>
            </a:b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3"/>
          <p:cNvSpPr txBox="1">
            <a:spLocks noGrp="1"/>
          </p:cNvSpPr>
          <p:nvPr>
            <p:ph type="title"/>
          </p:nvPr>
        </p:nvSpPr>
        <p:spPr>
          <a:xfrm>
            <a:off x="800100" y="481946"/>
            <a:ext cx="7543800" cy="7472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ct val="100000"/>
              <a:buFont typeface="Century Gothic"/>
              <a:buNone/>
            </a:pPr>
            <a:r>
              <a:rPr lang="es-CL"/>
              <a:t>Remember:Evaluation breakdown: Ver en programa Starter</a:t>
            </a:r>
            <a:endParaRPr/>
          </a:p>
        </p:txBody>
      </p:sp>
      <p:graphicFrame>
        <p:nvGraphicFramePr>
          <p:cNvPr id="124" name="Google Shape;124;p3"/>
          <p:cNvGraphicFramePr/>
          <p:nvPr/>
        </p:nvGraphicFramePr>
        <p:xfrm>
          <a:off x="224852" y="1253939"/>
          <a:ext cx="8364500" cy="3517350"/>
        </p:xfrm>
        <a:graphic>
          <a:graphicData uri="http://schemas.openxmlformats.org/drawingml/2006/table">
            <a:tbl>
              <a:tblPr bandRow="1">
                <a:noFill/>
                <a:tableStyleId>{A0488FF0-D714-40D6-B538-3A8DE000322D}</a:tableStyleId>
              </a:tblPr>
              <a:tblGrid>
                <a:gridCol w="1437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8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689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31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100" u="none" strike="noStrike" cap="none"/>
                        <a:t>TEST </a:t>
                      </a:r>
                      <a:endParaRPr sz="10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100" u="none" strike="noStrike" cap="none"/>
                        <a:t>TYPE</a:t>
                      </a:r>
                      <a:endParaRPr sz="10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100" u="none" strike="noStrike" cap="none"/>
                        <a:t>PERCENTAGE OF FINAL MARK%</a:t>
                      </a:r>
                      <a:endParaRPr sz="10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742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u="none" strike="noStrike" cap="none"/>
                        <a:t>1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u="none" strike="noStrike" cap="none"/>
                        <a:t> 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u="none" strike="noStrike" cap="none"/>
                        <a:t>2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u="none" strike="noStrike" cap="none"/>
                        <a:t> 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u="none" strike="noStrike" cap="none"/>
                        <a:t>3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u="none" strike="noStrike" cap="none"/>
                        <a:t> 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u="none" strike="noStrike" cap="none"/>
                        <a:t>4.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u="none" strike="noStrike" cap="none"/>
                        <a:t> 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u="none" strike="noStrike" cap="none"/>
                        <a:t>5.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u="none" strike="noStrike" cap="none"/>
                        <a:t> 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u="none" strike="noStrike" cap="none"/>
                        <a:t>6.</a:t>
                      </a:r>
                      <a:endParaRPr sz="14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u="none" strike="noStrike" cap="none"/>
                        <a:t>Review online quiz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u="none" strike="noStrike" cap="none"/>
                        <a:t> 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u="none" strike="noStrike" cap="none"/>
                        <a:t>Online quizzes (3 quizzes)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u="none" strike="noStrike" cap="none"/>
                        <a:t> 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u="none" strike="noStrike" cap="none"/>
                        <a:t>Online Integrated quiz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u="none" strike="noStrike" cap="none"/>
                        <a:t> 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u="none" strike="noStrike" cap="none"/>
                        <a:t>Video activity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u="none" strike="noStrike" cap="none"/>
                        <a:t> 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u="none" strike="noStrike" cap="none"/>
                        <a:t>Final written test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u="none" strike="noStrike" cap="none"/>
                        <a:t> 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u="none" strike="noStrike" cap="none"/>
                        <a:t>Participation assessment (Homework and class participation)</a:t>
                      </a:r>
                      <a:endParaRPr sz="14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u="none" strike="noStrike" cap="none"/>
                        <a:t>5%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u="none" strike="noStrike" cap="none"/>
                        <a:t> 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u="none" strike="noStrike" cap="none"/>
                        <a:t>1</a:t>
                      </a:r>
                      <a:r>
                        <a:rPr lang="es-CL"/>
                        <a:t>8</a:t>
                      </a:r>
                      <a:r>
                        <a:rPr lang="es-CL" sz="1400" u="none" strike="noStrike" cap="none"/>
                        <a:t>% (</a:t>
                      </a:r>
                      <a:r>
                        <a:rPr lang="es-CL"/>
                        <a:t>6</a:t>
                      </a:r>
                      <a:r>
                        <a:rPr lang="es-CL" sz="1400" u="none" strike="noStrike" cap="none"/>
                        <a:t>% each one)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u="none" strike="noStrike" cap="none"/>
                        <a:t> 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u="none" strike="noStrike" cap="none"/>
                        <a:t>2</a:t>
                      </a:r>
                      <a:r>
                        <a:rPr lang="es-CL"/>
                        <a:t>0</a:t>
                      </a:r>
                      <a:r>
                        <a:rPr lang="es-CL" sz="1400" u="none" strike="noStrike" cap="none"/>
                        <a:t>%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u="none" strike="noStrike" cap="none"/>
                        <a:t> 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u="none" strike="noStrike" cap="none"/>
                        <a:t>20%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u="none" strike="noStrike" cap="none"/>
                        <a:t> 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/>
                        <a:t>25</a:t>
                      </a:r>
                      <a:r>
                        <a:rPr lang="es-CL" sz="1400" u="none" strike="noStrike" cap="none"/>
                        <a:t>%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u="none" strike="noStrike" cap="none"/>
                        <a:t> 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/>
                        <a:t>12</a:t>
                      </a:r>
                      <a:r>
                        <a:rPr lang="es-CL" sz="1400" u="none" strike="noStrike" cap="none"/>
                        <a:t>%</a:t>
                      </a:r>
                      <a:endParaRPr sz="14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25" name="Google Shape;125;p3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5"/>
          <p:cNvSpPr txBox="1">
            <a:spLocks noGrp="1"/>
          </p:cNvSpPr>
          <p:nvPr>
            <p:ph type="title"/>
          </p:nvPr>
        </p:nvSpPr>
        <p:spPr>
          <a:xfrm>
            <a:off x="311700" y="286603"/>
            <a:ext cx="8520600" cy="45856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br>
              <a:rPr lang="es-CL" b="1" dirty="0"/>
            </a:br>
            <a:br>
              <a:rPr lang="es-CL" b="1" dirty="0"/>
            </a:br>
            <a:r>
              <a:rPr lang="es-CL" sz="2800" b="1" dirty="0" err="1">
                <a:solidFill>
                  <a:srgbClr val="0070C0"/>
                </a:solidFill>
              </a:rPr>
              <a:t>Study</a:t>
            </a:r>
            <a:r>
              <a:rPr lang="es-CL" sz="2800" b="1" dirty="0">
                <a:solidFill>
                  <a:srgbClr val="0070C0"/>
                </a:solidFill>
              </a:rPr>
              <a:t> </a:t>
            </a:r>
            <a:r>
              <a:rPr lang="es-CL" sz="2800" b="1" dirty="0" err="1">
                <a:solidFill>
                  <a:srgbClr val="0070C0"/>
                </a:solidFill>
              </a:rPr>
              <a:t>previous</a:t>
            </a:r>
            <a:r>
              <a:rPr lang="es-CL" sz="2800" b="1" dirty="0">
                <a:solidFill>
                  <a:srgbClr val="0070C0"/>
                </a:solidFill>
              </a:rPr>
              <a:t> </a:t>
            </a:r>
            <a:r>
              <a:rPr lang="es-CL" sz="2800" b="1" dirty="0" err="1">
                <a:solidFill>
                  <a:srgbClr val="0070C0"/>
                </a:solidFill>
              </a:rPr>
              <a:t>contents</a:t>
            </a:r>
            <a:r>
              <a:rPr lang="es-CL" sz="2800" b="1" dirty="0">
                <a:solidFill>
                  <a:srgbClr val="0070C0"/>
                </a:solidFill>
              </a:rPr>
              <a:t> (</a:t>
            </a:r>
            <a:r>
              <a:rPr lang="es-CL" sz="2800" b="1" dirty="0" err="1">
                <a:solidFill>
                  <a:srgbClr val="0070C0"/>
                </a:solidFill>
              </a:rPr>
              <a:t>self</a:t>
            </a:r>
            <a:r>
              <a:rPr lang="es-CL" sz="2800" b="1" dirty="0">
                <a:solidFill>
                  <a:srgbClr val="0070C0"/>
                </a:solidFill>
              </a:rPr>
              <a:t> </a:t>
            </a:r>
            <a:r>
              <a:rPr lang="es-CL" sz="2800" b="1" dirty="0" err="1">
                <a:solidFill>
                  <a:srgbClr val="0070C0"/>
                </a:solidFill>
              </a:rPr>
              <a:t>study</a:t>
            </a:r>
            <a:r>
              <a:rPr lang="es-CL" sz="2800" b="1" dirty="0">
                <a:solidFill>
                  <a:srgbClr val="0070C0"/>
                </a:solidFill>
              </a:rPr>
              <a:t>)</a:t>
            </a:r>
            <a:r>
              <a:rPr lang="es-CL" sz="2800" b="1" dirty="0" err="1">
                <a:solidFill>
                  <a:srgbClr val="0070C0"/>
                </a:solidFill>
              </a:rPr>
              <a:t>to</a:t>
            </a:r>
            <a:r>
              <a:rPr lang="es-CL" sz="2800" b="1" dirty="0">
                <a:solidFill>
                  <a:srgbClr val="0070C0"/>
                </a:solidFill>
              </a:rPr>
              <a:t> be prepare </a:t>
            </a:r>
            <a:r>
              <a:rPr lang="es-CL" sz="2800" b="1" dirty="0" err="1">
                <a:solidFill>
                  <a:srgbClr val="0070C0"/>
                </a:solidFill>
              </a:rPr>
              <a:t>for</a:t>
            </a:r>
            <a:r>
              <a:rPr lang="es-CL" sz="2800" b="1" dirty="0">
                <a:solidFill>
                  <a:srgbClr val="0070C0"/>
                </a:solidFill>
              </a:rPr>
              <a:t> </a:t>
            </a:r>
            <a:r>
              <a:rPr lang="es-CL" sz="2800" b="1" dirty="0" err="1">
                <a:solidFill>
                  <a:srgbClr val="0070C0"/>
                </a:solidFill>
              </a:rPr>
              <a:t>the</a:t>
            </a:r>
            <a:r>
              <a:rPr lang="es-CL" sz="2800" b="1" dirty="0">
                <a:solidFill>
                  <a:srgbClr val="0070C0"/>
                </a:solidFill>
              </a:rPr>
              <a:t> Quiz.</a:t>
            </a:r>
            <a:br>
              <a:rPr lang="es-CL" sz="2800" b="1" dirty="0">
                <a:solidFill>
                  <a:srgbClr val="0070C0"/>
                </a:solidFill>
              </a:rPr>
            </a:br>
            <a:br>
              <a:rPr lang="es-CL" sz="2800" dirty="0"/>
            </a:br>
            <a:r>
              <a:rPr lang="en-US" sz="2400" b="1" kern="14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Noto Sans Symbols"/>
              </a:rPr>
              <a:t>Review Online </a:t>
            </a:r>
            <a:r>
              <a:rPr lang="en-US" sz="2400" b="1" kern="1400" dirty="0">
                <a:solidFill>
                  <a:srgbClr val="0070C0"/>
                </a:solidFill>
                <a:latin typeface="Arial" panose="020B0604020202020204" pitchFamily="34" charset="0"/>
                <a:ea typeface="Arial" panose="020B0604020202020204" pitchFamily="34" charset="0"/>
                <a:cs typeface="Noto Sans Symbols"/>
              </a:rPr>
              <a:t>Q</a:t>
            </a:r>
            <a:r>
              <a:rPr lang="en-US" sz="2400" b="1" kern="14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Noto Sans Symbols"/>
              </a:rPr>
              <a:t>uiz</a:t>
            </a:r>
            <a:r>
              <a:rPr lang="en-US" sz="2400" b="1" kern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Noto Sans Symbols"/>
              </a:rPr>
              <a:t>: From Monday May 10th to Friday, May 14th (5%) (45 minutes)</a:t>
            </a:r>
            <a:r>
              <a:rPr lang="en-US" sz="2400" b="1" kern="14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Noto Sans Symbols"/>
              </a:rPr>
              <a:t>Icon”Tests</a:t>
            </a:r>
            <a:r>
              <a:rPr lang="en-US" sz="2400" b="1" kern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Noto Sans Symbols"/>
              </a:rPr>
              <a:t>”</a:t>
            </a:r>
            <a:br>
              <a:rPr lang="es-CL" sz="2400" kern="1400" dirty="0">
                <a:effectLst/>
                <a:latin typeface="Noto Sans Symbols"/>
                <a:ea typeface="Noto Sans Symbols"/>
                <a:cs typeface="Noto Sans Symbols"/>
              </a:rPr>
            </a:br>
            <a:br>
              <a:rPr lang="es-CL" sz="2800" dirty="0"/>
            </a:br>
            <a:br>
              <a:rPr lang="es-CL" sz="2800" dirty="0"/>
            </a:br>
            <a:r>
              <a:rPr lang="es-CL" sz="2400" b="1" dirty="0" err="1">
                <a:solidFill>
                  <a:srgbClr val="0070C0"/>
                </a:solidFill>
              </a:rPr>
              <a:t>Remember</a:t>
            </a:r>
            <a:r>
              <a:rPr lang="es-CL" sz="2400" dirty="0" err="1"/>
              <a:t>:</a:t>
            </a:r>
            <a:r>
              <a:rPr lang="es-CL" sz="2400" b="1" dirty="0" err="1"/>
              <a:t>Participation</a:t>
            </a:r>
            <a:r>
              <a:rPr lang="es-CL" sz="2400" b="1" dirty="0"/>
              <a:t> </a:t>
            </a:r>
            <a:r>
              <a:rPr lang="es-CL" sz="2400" b="1" dirty="0" err="1"/>
              <a:t>assessment</a:t>
            </a:r>
            <a:r>
              <a:rPr lang="es-CL" sz="2400" b="1" dirty="0"/>
              <a:t> 3:  </a:t>
            </a:r>
            <a:r>
              <a:rPr lang="es-CL" sz="2400" b="1" dirty="0" err="1"/>
              <a:t>Icon</a:t>
            </a:r>
            <a:r>
              <a:rPr lang="es-CL" sz="2400" b="1" dirty="0"/>
              <a:t> “tareas”(Fecha límite: 16 mayo)</a:t>
            </a:r>
            <a:br>
              <a:rPr lang="es-CL" sz="2400" b="1" dirty="0"/>
            </a:br>
            <a:br>
              <a:rPr lang="es-CL" sz="2400" b="1" dirty="0"/>
            </a:br>
            <a:r>
              <a:rPr lang="es-CL" sz="2400" dirty="0"/>
              <a:t>.</a:t>
            </a:r>
            <a:br>
              <a:rPr lang="es-CL" sz="2400" dirty="0"/>
            </a:br>
            <a:br>
              <a:rPr lang="es-CL" sz="2400" b="1" dirty="0"/>
            </a:br>
            <a:br>
              <a:rPr lang="es-CL" sz="2000" b="1" dirty="0"/>
            </a:br>
            <a:r>
              <a:rPr lang="es-CL" sz="2000" b="1" dirty="0"/>
              <a:t>-</a:t>
            </a:r>
            <a:endParaRPr sz="18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7"/>
          <p:cNvSpPr txBox="1">
            <a:spLocks noGrp="1"/>
          </p:cNvSpPr>
          <p:nvPr>
            <p:ph type="title"/>
          </p:nvPr>
        </p:nvSpPr>
        <p:spPr>
          <a:xfrm>
            <a:off x="800100" y="481946"/>
            <a:ext cx="7543800" cy="6371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rPr lang="es-CL"/>
              <a:t>Objective: Session 2</a:t>
            </a:r>
            <a:endParaRPr/>
          </a:p>
        </p:txBody>
      </p:sp>
      <p:sp>
        <p:nvSpPr>
          <p:cNvPr id="148" name="Google Shape;148;p7"/>
          <p:cNvSpPr txBox="1">
            <a:spLocks noGrp="1"/>
          </p:cNvSpPr>
          <p:nvPr>
            <p:ph idx="1"/>
          </p:nvPr>
        </p:nvSpPr>
        <p:spPr>
          <a:xfrm>
            <a:off x="800100" y="1119116"/>
            <a:ext cx="7543800" cy="34071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es-CL" sz="3200" b="1" i="1" dirty="0" err="1">
                <a:solidFill>
                  <a:srgbClr val="0070C0"/>
                </a:solidFill>
              </a:rPr>
              <a:t>Study</a:t>
            </a:r>
            <a:r>
              <a:rPr lang="es-CL" sz="3200" b="1" i="1" dirty="0">
                <a:solidFill>
                  <a:srgbClr val="0070C0"/>
                </a:solidFill>
              </a:rPr>
              <a:t> </a:t>
            </a:r>
            <a:endParaRPr dirty="0"/>
          </a:p>
          <a:p>
            <a:pPr marL="137160" lvl="0" indent="-177800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SzPts val="2800"/>
              <a:buChar char="◦"/>
            </a:pPr>
            <a:r>
              <a:rPr lang="es-CL" sz="2800" dirty="0"/>
              <a:t>Personal </a:t>
            </a:r>
            <a:r>
              <a:rPr lang="es-CL" sz="2800" dirty="0" err="1"/>
              <a:t>information</a:t>
            </a:r>
            <a:r>
              <a:rPr lang="es-CL" sz="2800" dirty="0"/>
              <a:t>: dialogues.</a:t>
            </a:r>
            <a:endParaRPr dirty="0"/>
          </a:p>
          <a:p>
            <a:pPr marL="137160" lvl="0" indent="-177800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SzPts val="2800"/>
              <a:buChar char="◦"/>
            </a:pPr>
            <a:r>
              <a:rPr lang="es-CL" sz="2800" dirty="0" err="1"/>
              <a:t>Telling</a:t>
            </a:r>
            <a:r>
              <a:rPr lang="es-CL" sz="2800" dirty="0"/>
              <a:t> </a:t>
            </a:r>
            <a:r>
              <a:rPr lang="es-CL" sz="2800" dirty="0" err="1"/>
              <a:t>the</a:t>
            </a:r>
            <a:r>
              <a:rPr lang="es-CL" sz="2800" dirty="0"/>
              <a:t> time</a:t>
            </a:r>
            <a:endParaRPr dirty="0"/>
          </a:p>
          <a:p>
            <a:pPr marL="137160" lvl="0" indent="-177800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SzPts val="2800"/>
              <a:buChar char="◦"/>
            </a:pPr>
            <a:r>
              <a:rPr lang="es-CL" sz="2800" dirty="0" err="1"/>
              <a:t>Wh</a:t>
            </a:r>
            <a:r>
              <a:rPr lang="es-CL" sz="2800" dirty="0"/>
              <a:t> </a:t>
            </a:r>
            <a:r>
              <a:rPr lang="es-CL" sz="2800" dirty="0" err="1"/>
              <a:t>questions</a:t>
            </a:r>
            <a:endParaRPr sz="2800" dirty="0"/>
          </a:p>
          <a:p>
            <a:pPr marL="137160" lvl="0" indent="-177800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SzPts val="2800"/>
              <a:buChar char="◦"/>
            </a:pPr>
            <a:r>
              <a:rPr lang="es-CL" sz="2800" dirty="0" err="1"/>
              <a:t>Family</a:t>
            </a:r>
            <a:r>
              <a:rPr lang="es-CL" sz="2800" dirty="0"/>
              <a:t> </a:t>
            </a:r>
            <a:r>
              <a:rPr lang="es-CL" sz="2800" dirty="0" err="1"/>
              <a:t>members</a:t>
            </a:r>
            <a:endParaRPr sz="2800" dirty="0"/>
          </a:p>
          <a:p>
            <a:pPr marL="137160" lvl="0" indent="-177800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SzPts val="2800"/>
              <a:buChar char="◦"/>
            </a:pPr>
            <a:r>
              <a:rPr lang="es-CL" sz="2800" dirty="0" err="1"/>
              <a:t>Possessive</a:t>
            </a:r>
            <a:r>
              <a:rPr lang="es-CL" sz="2800" dirty="0"/>
              <a:t> </a:t>
            </a:r>
            <a:r>
              <a:rPr lang="es-CL" sz="2800" dirty="0" err="1"/>
              <a:t>adjectives</a:t>
            </a:r>
            <a:endParaRPr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0"/>
          <p:cNvSpPr txBox="1">
            <a:spLocks noGrp="1"/>
          </p:cNvSpPr>
          <p:nvPr>
            <p:ph type="title"/>
          </p:nvPr>
        </p:nvSpPr>
        <p:spPr>
          <a:xfrm>
            <a:off x="261257" y="176270"/>
            <a:ext cx="8686800" cy="10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rPr lang="es-CL" sz="4400" dirty="0" err="1"/>
              <a:t>Health</a:t>
            </a:r>
            <a:r>
              <a:rPr lang="es-CL" sz="4400" dirty="0"/>
              <a:t> </a:t>
            </a:r>
            <a:r>
              <a:rPr lang="es-CL" sz="4400" dirty="0" err="1"/>
              <a:t>professionals</a:t>
            </a:r>
            <a:endParaRPr sz="4400" dirty="0"/>
          </a:p>
        </p:txBody>
      </p:sp>
      <p:sp>
        <p:nvSpPr>
          <p:cNvPr id="162" name="Google Shape;162;p10"/>
          <p:cNvSpPr txBox="1">
            <a:spLocks noGrp="1"/>
          </p:cNvSpPr>
          <p:nvPr>
            <p:ph type="body" idx="1"/>
          </p:nvPr>
        </p:nvSpPr>
        <p:spPr>
          <a:xfrm>
            <a:off x="800100" y="1577340"/>
            <a:ext cx="7543800" cy="29489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37160" lvl="0" indent="-3556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endParaRPr sz="1600" b="1"/>
          </a:p>
          <a:p>
            <a:pPr marL="137160" lvl="0" indent="-35560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SzPts val="1600"/>
              <a:buNone/>
            </a:pPr>
            <a:endParaRPr sz="1600" b="1"/>
          </a:p>
        </p:txBody>
      </p:sp>
      <p:graphicFrame>
        <p:nvGraphicFramePr>
          <p:cNvPr id="163" name="Google Shape;163;p10"/>
          <p:cNvGraphicFramePr/>
          <p:nvPr/>
        </p:nvGraphicFramePr>
        <p:xfrm>
          <a:off x="800100" y="2101529"/>
          <a:ext cx="7371425" cy="2424775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558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8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1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758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557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 a. radiologist</a:t>
                      </a:r>
                      <a:endParaRPr sz="14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sz="14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sz="14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>
                    <a:lnL w="57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57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57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57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b. geriatrician</a:t>
                      </a:r>
                      <a:endParaRPr sz="14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>
                    <a:lnL w="57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57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57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57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c. anesthetist</a:t>
                      </a:r>
                      <a:endParaRPr sz="14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>
                    <a:lnL w="57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57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57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57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d. pediatrician</a:t>
                      </a:r>
                      <a:endParaRPr sz="14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>
                    <a:lnL w="57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57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57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57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e. midwife</a:t>
                      </a:r>
                      <a:endParaRPr sz="14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>
                    <a:lnL w="57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57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57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57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32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 f. general practitioner </a:t>
                      </a:r>
                      <a:endParaRPr sz="14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sz="14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>
                    <a:lnL w="57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57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57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57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g. x ray technician </a:t>
                      </a:r>
                      <a:endParaRPr sz="14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>
                    <a:lnL w="57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57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57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57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h. cardiologist</a:t>
                      </a:r>
                      <a:endParaRPr sz="14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>
                    <a:lnL w="57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57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57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57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i. occupational therapist</a:t>
                      </a:r>
                      <a:endParaRPr sz="14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>
                    <a:lnL w="57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57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57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57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j. surgeon</a:t>
                      </a:r>
                      <a:endParaRPr sz="14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>
                    <a:lnL w="57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57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57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57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57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 k. nurse</a:t>
                      </a:r>
                      <a:endParaRPr sz="14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sz="14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sz="14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>
                    <a:lnL w="57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57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57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57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l. nutritionist</a:t>
                      </a:r>
                      <a:endParaRPr sz="14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>
                    <a:lnL w="57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57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57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57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m. physical therapist</a:t>
                      </a:r>
                      <a:endParaRPr sz="14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>
                    <a:lnL w="57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57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57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57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n. speech therapist</a:t>
                      </a:r>
                      <a:endParaRPr sz="14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>
                    <a:lnL w="57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57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57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57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o. medical technologist</a:t>
                      </a:r>
                      <a:endParaRPr sz="14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sz="14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>
                    <a:lnL w="57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57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57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57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64" name="Google Shape;164;p10"/>
          <p:cNvSpPr/>
          <p:nvPr/>
        </p:nvSpPr>
        <p:spPr>
          <a:xfrm>
            <a:off x="1600200" y="2319338"/>
            <a:ext cx="9144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Google Shape;165;p10"/>
          <p:cNvSpPr txBox="1"/>
          <p:nvPr/>
        </p:nvSpPr>
        <p:spPr>
          <a:xfrm>
            <a:off x="986971" y="1828224"/>
            <a:ext cx="184731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Google Shape;166;p10"/>
          <p:cNvSpPr txBox="1"/>
          <p:nvPr/>
        </p:nvSpPr>
        <p:spPr>
          <a:xfrm>
            <a:off x="478971" y="1204970"/>
            <a:ext cx="8186058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000" b="0" i="0" u="none" strike="no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2000" b="0" i="0" u="none" strike="noStrike" cap="none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2670D8-B7AB-4526-A5CF-236FF97403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7387" y="318347"/>
            <a:ext cx="8574913" cy="1564084"/>
          </a:xfrm>
        </p:spPr>
        <p:txBody>
          <a:bodyPr/>
          <a:lstStyle/>
          <a:p>
            <a:br>
              <a:rPr lang="es-CL" sz="2000" dirty="0"/>
            </a:br>
            <a:r>
              <a:rPr lang="es-CL" sz="2000" dirty="0" err="1"/>
              <a:t>Say</a:t>
            </a:r>
            <a:r>
              <a:rPr lang="es-CL" sz="2000" dirty="0"/>
              <a:t> </a:t>
            </a:r>
            <a:r>
              <a:rPr lang="es-CL" sz="2000" dirty="0" err="1"/>
              <a:t>these</a:t>
            </a:r>
            <a:r>
              <a:rPr lang="es-CL" sz="2000" dirty="0"/>
              <a:t> </a:t>
            </a:r>
            <a:r>
              <a:rPr lang="es-CL" sz="2000" dirty="0" err="1"/>
              <a:t>people´s</a:t>
            </a:r>
            <a:r>
              <a:rPr lang="es-CL" sz="2000" dirty="0"/>
              <a:t> </a:t>
            </a:r>
            <a:r>
              <a:rPr lang="es-CL" sz="2000" dirty="0" err="1"/>
              <a:t>professions</a:t>
            </a:r>
            <a:r>
              <a:rPr lang="es-CL" sz="2000" dirty="0"/>
              <a:t>: Ex.:  </a:t>
            </a:r>
            <a:r>
              <a:rPr lang="es-CL" sz="2000" dirty="0" err="1"/>
              <a:t>She</a:t>
            </a:r>
            <a:r>
              <a:rPr lang="es-CL" sz="2000" dirty="0"/>
              <a:t> </a:t>
            </a:r>
            <a:r>
              <a:rPr lang="es-CL" sz="2000" dirty="0" err="1"/>
              <a:t>is</a:t>
            </a:r>
            <a:r>
              <a:rPr lang="es-CL" sz="2000" dirty="0"/>
              <a:t> a nurse.  </a:t>
            </a:r>
            <a:br>
              <a:rPr lang="es-CL" sz="2000" dirty="0"/>
            </a:br>
            <a:endParaRPr lang="es-CL" sz="2000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62F4C94-958A-4714-93AB-5D45F2125B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</p:spPr>
        <p:txBody>
          <a:bodyPr/>
          <a:lstStyle/>
          <a:p>
            <a:pPr marL="114300" indent="0">
              <a:buNone/>
            </a:pPr>
            <a:endParaRPr lang="es-MX" dirty="0"/>
          </a:p>
          <a:p>
            <a:pPr marL="114300" indent="0">
              <a:buNone/>
            </a:pPr>
            <a:endParaRPr lang="es-CL" dirty="0"/>
          </a:p>
          <a:p>
            <a:pPr marL="114300" indent="0">
              <a:buNone/>
            </a:pPr>
            <a:endParaRPr lang="es-CL" dirty="0"/>
          </a:p>
          <a:p>
            <a:pPr marL="114300" indent="0">
              <a:buNone/>
            </a:pPr>
            <a:endParaRPr lang="es-CL" dirty="0"/>
          </a:p>
          <a:p>
            <a:pPr marL="114300" indent="0">
              <a:buNone/>
            </a:pPr>
            <a:r>
              <a:rPr lang="es-CL" dirty="0"/>
              <a:t>1.- ______________________      2.- _______________________________	3 .- ______________________________</a:t>
            </a:r>
          </a:p>
          <a:p>
            <a:endParaRPr lang="es-CL" dirty="0"/>
          </a:p>
        </p:txBody>
      </p:sp>
      <p:pic>
        <p:nvPicPr>
          <p:cNvPr id="4" name="Picture 9" descr="ANd9GcRiipqEKV1fUXRiG51_BolGYpXdnsqOWFC_eTJFd74I_AZ-B4TX">
            <a:extLst>
              <a:ext uri="{FF2B5EF4-FFF2-40B4-BE49-F238E27FC236}">
                <a16:creationId xmlns:a16="http://schemas.microsoft.com/office/drawing/2014/main" id="{705CDDFF-C447-40F2-AF4C-9DD22CE24F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478" y="2612388"/>
            <a:ext cx="2952307" cy="24722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4" descr="ANd9GcSTG7wDYeCqFpkg26YQw8RCTM3ie8WhLzBdB4DP7SWvi2Q1gVWLqg">
            <a:extLst>
              <a:ext uri="{FF2B5EF4-FFF2-40B4-BE49-F238E27FC236}">
                <a16:creationId xmlns:a16="http://schemas.microsoft.com/office/drawing/2014/main" id="{D97A3844-6394-4A7B-A2C1-65827A6DF1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6229" y="2642868"/>
            <a:ext cx="2505457" cy="2472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C:\Users\karencita\Documents\images\midwife.jpg">
            <a:extLst>
              <a:ext uri="{FF2B5EF4-FFF2-40B4-BE49-F238E27FC236}">
                <a16:creationId xmlns:a16="http://schemas.microsoft.com/office/drawing/2014/main" id="{9BE7B9D7-ABEA-4125-9143-0734440A0F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06130" y="2612388"/>
            <a:ext cx="2838391" cy="2472266"/>
          </a:xfrm>
          <a:prstGeom prst="rect">
            <a:avLst/>
          </a:prstGeom>
          <a:noFill/>
        </p:spPr>
      </p:pic>
      <p:pic>
        <p:nvPicPr>
          <p:cNvPr id="5" name="Picture 12" descr="ANd9GcSduEeiCqEN1Zk8BcnqKsGYt7BvnjFI-s3f0lIKZkV0zdhfxISe">
            <a:extLst>
              <a:ext uri="{FF2B5EF4-FFF2-40B4-BE49-F238E27FC236}">
                <a16:creationId xmlns:a16="http://schemas.microsoft.com/office/drawing/2014/main" id="{20F81A5A-0B7A-44A4-A03E-55268314B9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1686" y="262061"/>
            <a:ext cx="2838392" cy="1491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2426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5A049FF-1D62-464A-8D50-87FD84D5EF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0573" y="2079653"/>
            <a:ext cx="3984428" cy="218430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CBF1B143-CCE1-4B0B-9A72-45405849D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Complete </a:t>
            </a:r>
            <a:r>
              <a:rPr lang="es-CL" dirty="0" err="1"/>
              <a:t>with</a:t>
            </a:r>
            <a:r>
              <a:rPr lang="es-CL" dirty="0"/>
              <a:t> </a:t>
            </a:r>
            <a:r>
              <a:rPr lang="es-CL" dirty="0" err="1"/>
              <a:t>the</a:t>
            </a:r>
            <a:r>
              <a:rPr lang="es-CL" dirty="0"/>
              <a:t> </a:t>
            </a:r>
            <a:r>
              <a:rPr lang="es-CL" dirty="0" err="1"/>
              <a:t>right</a:t>
            </a:r>
            <a:r>
              <a:rPr lang="es-CL" dirty="0"/>
              <a:t> </a:t>
            </a:r>
            <a:r>
              <a:rPr lang="es-CL" dirty="0" err="1"/>
              <a:t>possessive</a:t>
            </a:r>
            <a:r>
              <a:rPr lang="es-CL" dirty="0"/>
              <a:t> </a:t>
            </a:r>
            <a:r>
              <a:rPr lang="es-CL" dirty="0" err="1"/>
              <a:t>adjective</a:t>
            </a:r>
            <a:r>
              <a:rPr lang="es-CL" dirty="0"/>
              <a:t>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D7186645-9F75-4F2B-B0F5-9922035AD4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3285827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0B1762-3A5F-41A6-858F-95D18F961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err="1"/>
              <a:t>Answer</a:t>
            </a:r>
            <a:r>
              <a:rPr lang="es-CL" dirty="0"/>
              <a:t> </a:t>
            </a:r>
            <a:r>
              <a:rPr lang="es-CL" dirty="0" err="1"/>
              <a:t>key</a:t>
            </a:r>
            <a:r>
              <a:rPr lang="es-CL" dirty="0"/>
              <a:t>: </a:t>
            </a:r>
            <a:r>
              <a:rPr lang="es-CL" dirty="0" err="1"/>
              <a:t>Possessive</a:t>
            </a:r>
            <a:r>
              <a:rPr lang="es-CL" dirty="0"/>
              <a:t> </a:t>
            </a:r>
            <a:r>
              <a:rPr lang="es-CL" dirty="0" err="1"/>
              <a:t>adjectives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C3515B8-538B-41BA-B520-5AF2A5C958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1. </a:t>
            </a:r>
            <a:r>
              <a:rPr lang="es-CL" dirty="0" err="1"/>
              <a:t>his</a:t>
            </a:r>
            <a:endParaRPr lang="es-CL" dirty="0"/>
          </a:p>
          <a:p>
            <a:r>
              <a:rPr lang="es-CL" dirty="0"/>
              <a:t>2. </a:t>
            </a:r>
            <a:r>
              <a:rPr lang="es-CL" dirty="0" err="1"/>
              <a:t>her</a:t>
            </a:r>
            <a:endParaRPr lang="es-CL" dirty="0"/>
          </a:p>
          <a:p>
            <a:r>
              <a:rPr lang="es-CL" dirty="0"/>
              <a:t>3.their</a:t>
            </a:r>
          </a:p>
          <a:p>
            <a:r>
              <a:rPr lang="es-CL" dirty="0"/>
              <a:t>4.my</a:t>
            </a:r>
          </a:p>
          <a:p>
            <a:r>
              <a:rPr lang="es-CL" dirty="0"/>
              <a:t>5.their</a:t>
            </a:r>
          </a:p>
        </p:txBody>
      </p:sp>
    </p:spTree>
    <p:extLst>
      <p:ext uri="{BB962C8B-B14F-4D97-AF65-F5344CB8AC3E}">
        <p14:creationId xmlns:p14="http://schemas.microsoft.com/office/powerpoint/2010/main" val="4264402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125000"/>
              </a:schemeClr>
              <a:schemeClr val="phClr">
                <a:tint val="92000"/>
                <a:shade val="70000"/>
                <a:satMod val="110000"/>
              </a:schemeClr>
            </a:duotone>
          </a:blip>
          <a:tile tx="0" ty="0" sx="22000" sy="2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E736489A-00C3-4E0A-AAA8-D4D3127BA5B3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119</TotalTime>
  <Words>500</Words>
  <Application>Microsoft Office PowerPoint</Application>
  <PresentationFormat>Presentación en pantalla (16:9)</PresentationFormat>
  <Paragraphs>106</Paragraphs>
  <Slides>13</Slides>
  <Notes>9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21" baseType="lpstr">
      <vt:lpstr>Wingdings 3</vt:lpstr>
      <vt:lpstr>Noto Sans Symbols</vt:lpstr>
      <vt:lpstr>Tw Cen MT</vt:lpstr>
      <vt:lpstr>Century Gothic</vt:lpstr>
      <vt:lpstr>Times New Roman</vt:lpstr>
      <vt:lpstr>Arial</vt:lpstr>
      <vt:lpstr>Tw Cen MT Condensed</vt:lpstr>
      <vt:lpstr>Integral</vt:lpstr>
      <vt:lpstr>STARTER: SELF- STUDY: Week 4</vt:lpstr>
      <vt:lpstr>  STARTER 2021 – 1  Unit 1  INTRODUCING YOURSELF Semana  10.05- 14.05 Session 2/Self-study                      </vt:lpstr>
      <vt:lpstr>Remember:Evaluation breakdown: Ver en programa Starter</vt:lpstr>
      <vt:lpstr>  Study previous contents (self study)to be prepare for the Quiz.  Review Online Quiz: From Monday May 10th to Friday, May 14th (5%) (45 minutes)Icon”Tests”   Remember:Participation assessment 3:  Icon “tareas”(Fecha límite: 16 mayo)  .   -</vt:lpstr>
      <vt:lpstr>Objective: Session 2</vt:lpstr>
      <vt:lpstr>Health professionals</vt:lpstr>
      <vt:lpstr> Say these people´s professions: Ex.:  She is a nurse.   </vt:lpstr>
      <vt:lpstr>Complete with the right possessive adjective.</vt:lpstr>
      <vt:lpstr>Answer key: Possessive adjectives</vt:lpstr>
      <vt:lpstr>Possessive exercises.Self study</vt:lpstr>
      <vt:lpstr>Wh-questions with verb to Be (self-study) </vt:lpstr>
      <vt:lpstr>VERB TO BE: Exercises  </vt:lpstr>
      <vt:lpstr>Thank you very much!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STARTER: SELF- STUDY</dc:title>
  <dc:creator>Laura</dc:creator>
  <cp:lastModifiedBy>Laura Castillo</cp:lastModifiedBy>
  <cp:revision>16</cp:revision>
  <dcterms:modified xsi:type="dcterms:W3CDTF">2021-05-05T13:20:43Z</dcterms:modified>
</cp:coreProperties>
</file>