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66" r:id="rId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0"/>
  </p:normalViewPr>
  <p:slideViewPr>
    <p:cSldViewPr snapToGrid="0" snapToObjects="1">
      <p:cViewPr varScale="1">
        <p:scale>
          <a:sx n="92" d="100"/>
          <a:sy n="92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24-05-20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48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24-05-20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508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24-05-20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585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24-05-20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175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24-05-20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425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24-05-20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22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24-05-20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205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24-05-20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710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24-05-20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949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24-05-20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718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415-F666-4031-9F37-5BABEB26A033}" type="datetimeFigureOut">
              <a:rPr lang="es-CL" smtClean="0"/>
              <a:t>24-05-20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29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C415-F666-4031-9F37-5BABEB26A033}" type="datetimeFigureOut">
              <a:rPr lang="es-CL" smtClean="0"/>
              <a:t>24-05-20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217F-EA69-434A-8AF0-FB68E4B9A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39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hyperlink" Target="mailto:lescobaro@uchile.cl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41868" y="2453587"/>
            <a:ext cx="8551499" cy="1470025"/>
          </a:xfrm>
        </p:spPr>
        <p:txBody>
          <a:bodyPr>
            <a:normAutofit/>
          </a:bodyPr>
          <a:lstStyle/>
          <a:p>
            <a:r>
              <a:rPr lang="es-CL" sz="4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Fármacos en pediatría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34363" y="5293501"/>
            <a:ext cx="6863807" cy="1224136"/>
          </a:xfrm>
        </p:spPr>
        <p:txBody>
          <a:bodyPr>
            <a:normAutofit/>
          </a:bodyPr>
          <a:lstStyle/>
          <a:p>
            <a:r>
              <a:rPr lang="es-CL" sz="2800" b="1" dirty="0"/>
              <a:t>QF Leslie Escobar, PhD</a:t>
            </a:r>
          </a:p>
          <a:p>
            <a:r>
              <a:rPr lang="es-CL" sz="1800" b="1" dirty="0"/>
              <a:t>Profesor Asistente</a:t>
            </a:r>
          </a:p>
          <a:p>
            <a:pPr>
              <a:spcBef>
                <a:spcPts val="0"/>
              </a:spcBef>
            </a:pPr>
            <a:r>
              <a:rPr lang="es-CL" dirty="0">
                <a:hlinkClick r:id="rId4"/>
              </a:rPr>
              <a:t>lescobaro@uchile.cl</a:t>
            </a:r>
            <a:endParaRPr lang="es-CL" dirty="0"/>
          </a:p>
          <a:p>
            <a:pPr>
              <a:spcBef>
                <a:spcPts val="0"/>
              </a:spcBef>
            </a:pPr>
            <a:endParaRPr lang="es-CL" dirty="0"/>
          </a:p>
        </p:txBody>
      </p:sp>
      <p:pic>
        <p:nvPicPr>
          <p:cNvPr id="6" name="Graphic 5" descr="Medicine">
            <a:extLst>
              <a:ext uri="{FF2B5EF4-FFF2-40B4-BE49-F238E27FC236}">
                <a16:creationId xmlns:a16="http://schemas.microsoft.com/office/drawing/2014/main" id="{F573A4AE-DEE7-412A-9B6C-B8AD4659B8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06019" y="932496"/>
            <a:ext cx="914400" cy="914400"/>
          </a:xfrm>
          <a:prstGeom prst="rect">
            <a:avLst/>
          </a:prstGeom>
        </p:spPr>
      </p:pic>
      <p:pic>
        <p:nvPicPr>
          <p:cNvPr id="8" name="Graphic 7" descr="IV">
            <a:extLst>
              <a:ext uri="{FF2B5EF4-FFF2-40B4-BE49-F238E27FC236}">
                <a16:creationId xmlns:a16="http://schemas.microsoft.com/office/drawing/2014/main" id="{5BA27C96-9C0B-476F-8D7C-D214183E2C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70134" y="932496"/>
            <a:ext cx="914400" cy="914400"/>
          </a:xfrm>
          <a:prstGeom prst="rect">
            <a:avLst/>
          </a:prstGeom>
        </p:spPr>
      </p:pic>
      <p:pic>
        <p:nvPicPr>
          <p:cNvPr id="10" name="Graphic 9" descr="Needle">
            <a:extLst>
              <a:ext uri="{FF2B5EF4-FFF2-40B4-BE49-F238E27FC236}">
                <a16:creationId xmlns:a16="http://schemas.microsoft.com/office/drawing/2014/main" id="{856A3C44-869A-45AB-86D2-086A8C6740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48428" y="911230"/>
            <a:ext cx="914400" cy="914400"/>
          </a:xfrm>
          <a:prstGeom prst="rect">
            <a:avLst/>
          </a:prstGeom>
        </p:spPr>
      </p:pic>
      <p:pic>
        <p:nvPicPr>
          <p:cNvPr id="12" name="Graphic 11" descr="Medical">
            <a:extLst>
              <a:ext uri="{FF2B5EF4-FFF2-40B4-BE49-F238E27FC236}">
                <a16:creationId xmlns:a16="http://schemas.microsoft.com/office/drawing/2014/main" id="{9AAF6DB6-3C8A-47CB-ABF8-15BD1F34DD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63610" y="932496"/>
            <a:ext cx="914400" cy="914400"/>
          </a:xfrm>
          <a:prstGeom prst="rect">
            <a:avLst/>
          </a:prstGeom>
        </p:spPr>
      </p:pic>
      <p:pic>
        <p:nvPicPr>
          <p:cNvPr id="14" name="Graphic 13" descr="Baby">
            <a:extLst>
              <a:ext uri="{FF2B5EF4-FFF2-40B4-BE49-F238E27FC236}">
                <a16:creationId xmlns:a16="http://schemas.microsoft.com/office/drawing/2014/main" id="{EC76CEEA-E26E-4CCA-A9B0-CCDEDDF4BD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27725" y="899060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76B529-5CF0-4479-A287-D87C86DC7BF2}"/>
              </a:ext>
            </a:extLst>
          </p:cNvPr>
          <p:cNvSpPr txBox="1"/>
          <p:nvPr/>
        </p:nvSpPr>
        <p:spPr>
          <a:xfrm>
            <a:off x="97971" y="6148305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 de mayo de 2020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D500221-944D-4DF2-AD19-32BC0B2FE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2"/>
    </mc:Choice>
    <mc:Fallback xmlns="">
      <p:transition spd="slow" advTm="26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Macintosh PowerPoint</Application>
  <PresentationFormat>Panorámica</PresentationFormat>
  <Paragraphs>5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1_Tema de Office</vt:lpstr>
      <vt:lpstr>Fármacos en pediatría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Fármacos en pediatría</dc:title>
  <dc:creator>David Martínez Peña</dc:creator>
  <cp:lastModifiedBy>David Martínez Peña</cp:lastModifiedBy>
  <cp:revision>1</cp:revision>
  <dcterms:created xsi:type="dcterms:W3CDTF">2020-05-25T01:57:31Z</dcterms:created>
  <dcterms:modified xsi:type="dcterms:W3CDTF">2020-05-25T01:59:06Z</dcterms:modified>
</cp:coreProperties>
</file>