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6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38E4B-BF78-C343-B8AE-C2938445F459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E510D-A8C7-6640-814F-34238EC1B2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99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BC591D-389B-4CC3-8CF1-0994C7221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81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777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437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833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1947-37AD-4180-9778-3E4EA5579BB5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83A-B1D5-45A5-849D-C094ED26F2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330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3201" y="6477001"/>
            <a:ext cx="10775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Copyrights apply</a:t>
            </a:r>
          </a:p>
        </p:txBody>
      </p:sp>
    </p:spTree>
    <p:extLst>
      <p:ext uri="{BB962C8B-B14F-4D97-AF65-F5344CB8AC3E}">
        <p14:creationId xmlns:p14="http://schemas.microsoft.com/office/powerpoint/2010/main" val="84113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53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56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77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70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40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66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169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C415-F666-4031-9F37-5BABEB26A033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217F-EA69-434A-8AF0-FB68E4B9AC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739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hyperlink" Target="mailto:lescobaro@uchile.cl" TargetMode="Externa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893" y="1607319"/>
            <a:ext cx="8551499" cy="1470025"/>
          </a:xfrm>
        </p:spPr>
        <p:txBody>
          <a:bodyPr>
            <a:normAutofit/>
          </a:bodyPr>
          <a:lstStyle/>
          <a:p>
            <a:r>
              <a:rPr lang="es-CL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Accidentes en Pediatría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143737" y="4466186"/>
            <a:ext cx="5254906" cy="1760442"/>
          </a:xfrm>
        </p:spPr>
        <p:txBody>
          <a:bodyPr>
            <a:noAutofit/>
          </a:bodyPr>
          <a:lstStyle/>
          <a:p>
            <a:pPr algn="r"/>
            <a:r>
              <a:rPr lang="es-CL" sz="2000" b="1" dirty="0"/>
              <a:t>Fabiola Castro Mancilla</a:t>
            </a:r>
          </a:p>
          <a:p>
            <a:pPr algn="r"/>
            <a:r>
              <a:rPr lang="es-CL" sz="2000" b="1" dirty="0"/>
              <a:t>Pediatra Intensivista</a:t>
            </a:r>
          </a:p>
          <a:p>
            <a:pPr algn="r"/>
            <a:r>
              <a:rPr lang="es-CL" sz="2000" b="1" dirty="0"/>
              <a:t>Profesora asistente </a:t>
            </a:r>
          </a:p>
          <a:p>
            <a:pPr algn="r"/>
            <a:r>
              <a:rPr lang="es-CL" sz="2000" b="1" dirty="0"/>
              <a:t>Universidad de Chile</a:t>
            </a:r>
          </a:p>
          <a:p>
            <a:pPr algn="r"/>
            <a:r>
              <a:rPr lang="es-CL" sz="2000" u="sng" dirty="0">
                <a:solidFill>
                  <a:schemeClr val="accent1">
                    <a:lumMod val="75000"/>
                  </a:schemeClr>
                </a:solidFill>
              </a:rPr>
              <a:t>fabicastro</a:t>
            </a:r>
            <a:r>
              <a:rPr lang="es-CL" sz="2000" u="sng" dirty="0">
                <a:solidFill>
                  <a:schemeClr val="accent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@uchile.cl</a:t>
            </a:r>
            <a:endParaRPr lang="es-CL" sz="2000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endParaRPr lang="es-CL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09DA66-B7FB-E44C-A6EE-36054B22062C}"/>
              </a:ext>
            </a:extLst>
          </p:cNvPr>
          <p:cNvSpPr txBox="1"/>
          <p:nvPr/>
        </p:nvSpPr>
        <p:spPr>
          <a:xfrm>
            <a:off x="359229" y="622662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19 de mayo de 2020</a:t>
            </a:r>
            <a:endParaRPr kumimoji="0" lang="en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4D9237-AC4F-8448-968B-0741C2A44390}"/>
              </a:ext>
            </a:extLst>
          </p:cNvPr>
          <p:cNvSpPr txBox="1"/>
          <p:nvPr/>
        </p:nvSpPr>
        <p:spPr>
          <a:xfrm>
            <a:off x="3679372" y="155697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Curso pediatría quinto año medicina</a:t>
            </a:r>
            <a:endParaRPr kumimoji="0" lang="en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2BD1AAC-FBEC-BA47-AF26-D6752500FE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893" y="3402729"/>
            <a:ext cx="2195873" cy="217313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0358EDE-B4BC-7B40-93FB-E4954DBAE517}"/>
              </a:ext>
            </a:extLst>
          </p:cNvPr>
          <p:cNvSpPr txBox="1"/>
          <p:nvPr/>
        </p:nvSpPr>
        <p:spPr>
          <a:xfrm>
            <a:off x="11111696" y="58452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5174CA5F-8B5C-354A-B84B-B4DE91A7287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9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74"/>
    </mc:Choice>
    <mc:Fallback xmlns="">
      <p:transition spd="slow" advTm="174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identes en pediatría" id="{79C1C4B0-BA47-CE4C-B4C4-41258FE76C46}" vid="{D2F33CB9-F558-A347-86C0-DE4312654E0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Macintosh PowerPoint</Application>
  <PresentationFormat>Panorámica</PresentationFormat>
  <Paragraphs>9</Paragraphs>
  <Slides>1</Slides>
  <Notes>1</Notes>
  <HiddenSlides>0</HiddenSlides>
  <MMClips>1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Accidentes en Pediatría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Accidentes en Pediatría</dc:title>
  <dc:creator>David Martínez Peña</dc:creator>
  <cp:lastModifiedBy>David Martínez Peña</cp:lastModifiedBy>
  <cp:revision>1</cp:revision>
  <dcterms:created xsi:type="dcterms:W3CDTF">2020-05-19T15:17:40Z</dcterms:created>
  <dcterms:modified xsi:type="dcterms:W3CDTF">2020-05-19T15:25:33Z</dcterms:modified>
</cp:coreProperties>
</file>