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7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1" r:id="rId2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10-11-2020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‹#›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http://1.bp.blogspot.com/_xMad6lLzCJE/R__9TeGSqCI/AAAAAAAAACM/POEd44NIxOA/s200/logo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Question </a:t>
            </a:r>
            <a:r>
              <a:rPr lang="es-CL" dirty="0" err="1"/>
              <a:t>Making</a:t>
            </a:r>
            <a:r>
              <a:rPr lang="es-CL" dirty="0"/>
              <a:t>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err="1"/>
              <a:t>Present</a:t>
            </a:r>
            <a:r>
              <a:rPr lang="es-CL" dirty="0"/>
              <a:t> Simple and </a:t>
            </a:r>
            <a:r>
              <a:rPr lang="es-CL" dirty="0" err="1"/>
              <a:t>Verb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be</a:t>
            </a:r>
            <a:r>
              <a:rPr lang="es-CL" dirty="0"/>
              <a:t> </a:t>
            </a:r>
          </a:p>
        </p:txBody>
      </p:sp>
      <p:pic>
        <p:nvPicPr>
          <p:cNvPr id="1026" name="il_fi" descr="http://1.bp.blogspot.com/_xMad6lLzCJE/R__9TeGSqCI/AAAAAAAAACM/POEd44NIxOA/s200/logo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079500" y="360363"/>
            <a:ext cx="10255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  <p:sndAc>
      <p:stSnd>
        <p:snd r:embed="rId2" name="push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4000" dirty="0"/>
              <a:t>I am a speech therapist.</a:t>
            </a:r>
          </a:p>
          <a:p>
            <a:pPr lvl="0" algn="ctr">
              <a:buNone/>
            </a:pPr>
            <a:endParaRPr lang="en-US" sz="4000" dirty="0"/>
          </a:p>
          <a:p>
            <a:pPr lvl="0" algn="ctr">
              <a:buNone/>
            </a:pPr>
            <a:endParaRPr lang="en-US" sz="4000" dirty="0"/>
          </a:p>
          <a:p>
            <a:pPr lvl="0" algn="ctr"/>
            <a:endParaRPr lang="es-CL" sz="4000" dirty="0"/>
          </a:p>
          <a:p>
            <a:endParaRPr lang="es-CL" dirty="0"/>
          </a:p>
        </p:txBody>
      </p:sp>
      <p:pic>
        <p:nvPicPr>
          <p:cNvPr id="4" name="3 Imagen" descr="images768QNMOP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214810" y="3929066"/>
            <a:ext cx="3211249" cy="2071702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400" b="1" dirty="0"/>
              <a:t>That tall man works in the X- ray Department </a:t>
            </a:r>
          </a:p>
          <a:p>
            <a:pPr lvl="0" algn="ctr">
              <a:buNone/>
            </a:pPr>
            <a:endParaRPr lang="en-US" sz="2400" b="1" dirty="0"/>
          </a:p>
          <a:p>
            <a:pPr lvl="0" algn="ctr">
              <a:buNone/>
            </a:pPr>
            <a:endParaRPr lang="en-US" sz="2400" b="1" dirty="0"/>
          </a:p>
          <a:p>
            <a:pPr lvl="0" algn="ctr">
              <a:buNone/>
            </a:pPr>
            <a:endParaRPr lang="es-CL" sz="2400" b="1" dirty="0"/>
          </a:p>
          <a:p>
            <a:endParaRPr lang="es-CL" dirty="0"/>
          </a:p>
        </p:txBody>
      </p:sp>
      <p:pic>
        <p:nvPicPr>
          <p:cNvPr id="4" name="3 Imagen" descr="x ray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00694" y="3786190"/>
            <a:ext cx="1984984" cy="150019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She is an oncologist.</a:t>
            </a:r>
          </a:p>
          <a:p>
            <a:pPr algn="ctr">
              <a:buNone/>
            </a:pPr>
            <a:endParaRPr lang="es-CL" sz="4000" dirty="0"/>
          </a:p>
        </p:txBody>
      </p:sp>
      <p:pic>
        <p:nvPicPr>
          <p:cNvPr id="4" name="3 Imagen" descr="onco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000628" y="3786190"/>
            <a:ext cx="2133690" cy="2143116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b="1" dirty="0"/>
              <a:t>Yes. I am always late for school.</a:t>
            </a:r>
          </a:p>
          <a:p>
            <a:pPr algn="ctr"/>
            <a:endParaRPr lang="en-US" sz="2800" b="1" dirty="0"/>
          </a:p>
          <a:p>
            <a:pPr algn="ctr">
              <a:buNone/>
            </a:pPr>
            <a:endParaRPr lang="es-CL" b="1" dirty="0"/>
          </a:p>
        </p:txBody>
      </p:sp>
      <p:pic>
        <p:nvPicPr>
          <p:cNvPr id="4" name="3 Imagen" descr="late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29256" y="3659876"/>
            <a:ext cx="1785950" cy="251928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800" b="1" dirty="0"/>
              <a:t>Sometimes we go to the intensive care unit to visit patients.</a:t>
            </a:r>
          </a:p>
          <a:p>
            <a:pPr lvl="0" algn="ctr"/>
            <a:endParaRPr lang="en-US" sz="2800" b="1" dirty="0"/>
          </a:p>
          <a:p>
            <a:pPr lvl="0" algn="ctr">
              <a:buNone/>
            </a:pPr>
            <a:endParaRPr lang="es-CL" sz="2800" b="1" dirty="0"/>
          </a:p>
          <a:p>
            <a:pPr>
              <a:buNone/>
            </a:pPr>
            <a:endParaRPr lang="es-CL" dirty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imagesADEU5L9L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786314" y="4214818"/>
            <a:ext cx="2600152" cy="1349707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200" b="1" dirty="0"/>
              <a:t>I am 22 years old.</a:t>
            </a:r>
            <a:r>
              <a:rPr lang="en-US" sz="2800" b="1" dirty="0"/>
              <a:t> </a:t>
            </a:r>
          </a:p>
          <a:p>
            <a:pPr lvl="0" algn="ctr"/>
            <a:endParaRPr lang="es-CL" sz="2800" b="1" dirty="0"/>
          </a:p>
          <a:p>
            <a:endParaRPr lang="es-CL" dirty="0"/>
          </a:p>
        </p:txBody>
      </p:sp>
      <p:pic>
        <p:nvPicPr>
          <p:cNvPr id="4" name="3 Imagen" descr="imagesD7CI7PLG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857884" y="4000504"/>
            <a:ext cx="2006593" cy="246473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800" b="1" dirty="0"/>
              <a:t>The teacher is 65 years old.</a:t>
            </a:r>
          </a:p>
          <a:p>
            <a:pPr lvl="0" algn="ctr">
              <a:buNone/>
            </a:pPr>
            <a:endParaRPr lang="en-US" sz="2800" b="1" dirty="0"/>
          </a:p>
          <a:p>
            <a:pPr lvl="0" algn="ctr">
              <a:buNone/>
            </a:pPr>
            <a:endParaRPr lang="es-CL" sz="2800" b="1" dirty="0"/>
          </a:p>
          <a:p>
            <a:endParaRPr lang="es-CL" dirty="0"/>
          </a:p>
        </p:txBody>
      </p:sp>
      <p:pic>
        <p:nvPicPr>
          <p:cNvPr id="4" name="3 Imagen" descr="leerkrachten08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214942" y="3857628"/>
            <a:ext cx="1928826" cy="179183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sz="2800" b="1" dirty="0"/>
              <a:t>The physiotherapist lives alone in a big old house</a:t>
            </a:r>
            <a:r>
              <a:rPr lang="en-US" sz="2800" dirty="0"/>
              <a:t>.</a:t>
            </a:r>
          </a:p>
          <a:p>
            <a:pPr marL="514350" indent="-514350">
              <a:buNone/>
            </a:pPr>
            <a:endParaRPr lang="es-CL" sz="2800" dirty="0"/>
          </a:p>
        </p:txBody>
      </p:sp>
      <p:pic>
        <p:nvPicPr>
          <p:cNvPr id="4" name="3 Imagen" descr="imagesEIO8VYGH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786190"/>
            <a:ext cx="3062956" cy="212120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="1" dirty="0"/>
              <a:t>My mother  always collects coins and stamps.</a:t>
            </a:r>
          </a:p>
          <a:p>
            <a:endParaRPr lang="es-CL" dirty="0"/>
          </a:p>
        </p:txBody>
      </p:sp>
      <p:pic>
        <p:nvPicPr>
          <p:cNvPr id="4" name="3 Imagen" descr="coins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428992" y="4572008"/>
            <a:ext cx="4055052" cy="168102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600" dirty="0"/>
              <a:t>No, I don’t </a:t>
            </a:r>
            <a:endParaRPr lang="es-CL" sz="3600" dirty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no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92362" y="4500570"/>
            <a:ext cx="1579968" cy="114300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/>
              <a:t>Pay</a:t>
            </a:r>
            <a:r>
              <a:rPr lang="es-CL" dirty="0"/>
              <a:t> </a:t>
            </a:r>
            <a:r>
              <a:rPr lang="es-CL" dirty="0" err="1"/>
              <a:t>attention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this</a:t>
            </a:r>
            <a:r>
              <a:rPr lang="es-CL" dirty="0"/>
              <a:t> </a:t>
            </a:r>
            <a:r>
              <a:rPr lang="es-CL" dirty="0" err="1"/>
              <a:t>formulae</a:t>
            </a:r>
            <a:r>
              <a:rPr lang="es-CL" dirty="0"/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endParaRPr lang="es-CL" dirty="0"/>
          </a:p>
          <a:p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Questions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speak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live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study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, etc.</a:t>
            </a:r>
          </a:p>
          <a:p>
            <a:pPr>
              <a:buNone/>
            </a:pPr>
            <a:r>
              <a:rPr lang="es-CL" sz="2000" b="1" dirty="0"/>
              <a:t>(</a:t>
            </a:r>
            <a:r>
              <a:rPr lang="es-CL" sz="2000" b="1" dirty="0" err="1"/>
              <a:t>Wh</a:t>
            </a:r>
            <a:r>
              <a:rPr lang="es-CL" sz="2000" b="1" dirty="0"/>
              <a:t>- Question) + Do/</a:t>
            </a:r>
            <a:r>
              <a:rPr lang="es-CL" sz="2000" b="1" dirty="0" err="1"/>
              <a:t>Does</a:t>
            </a:r>
            <a:r>
              <a:rPr lang="es-CL" sz="2000" b="1" dirty="0"/>
              <a:t> + </a:t>
            </a:r>
            <a:r>
              <a:rPr lang="es-CL" sz="2000" b="1" dirty="0" err="1"/>
              <a:t>Pronoun</a:t>
            </a:r>
            <a:r>
              <a:rPr lang="es-CL" sz="2000" b="1" dirty="0"/>
              <a:t> +</a:t>
            </a:r>
            <a:r>
              <a:rPr lang="es-CL" sz="2000" b="1" dirty="0" err="1"/>
              <a:t>Verb</a:t>
            </a:r>
            <a:r>
              <a:rPr lang="es-CL" sz="2000" b="1" dirty="0"/>
              <a:t> +</a:t>
            </a:r>
            <a:r>
              <a:rPr lang="es-CL" sz="2000" b="1" dirty="0" err="1"/>
              <a:t>Complement</a:t>
            </a:r>
            <a:endParaRPr lang="es-CL" sz="2000" b="1" dirty="0"/>
          </a:p>
          <a:p>
            <a:pPr>
              <a:buNone/>
            </a:pPr>
            <a:r>
              <a:rPr lang="es-CL" sz="2000" b="1" dirty="0"/>
              <a:t>Do </a:t>
            </a:r>
            <a:r>
              <a:rPr lang="es-CL" sz="2000" b="1" dirty="0" err="1"/>
              <a:t>you</a:t>
            </a:r>
            <a:r>
              <a:rPr lang="es-CL" sz="2000" b="1" dirty="0"/>
              <a:t> </a:t>
            </a:r>
            <a:r>
              <a:rPr lang="es-CL" sz="2000" b="1" dirty="0" err="1"/>
              <a:t>study</a:t>
            </a:r>
            <a:r>
              <a:rPr lang="es-CL" sz="2000" b="1" dirty="0"/>
              <a:t> </a:t>
            </a:r>
            <a:r>
              <a:rPr lang="es-CL" sz="2000" b="1" dirty="0" err="1"/>
              <a:t>English</a:t>
            </a:r>
            <a:r>
              <a:rPr lang="es-CL" sz="2000" b="1" dirty="0"/>
              <a:t> at home?</a:t>
            </a:r>
          </a:p>
          <a:p>
            <a:pPr>
              <a:buNone/>
            </a:pPr>
            <a:r>
              <a:rPr lang="es-CL" sz="2000" b="1" dirty="0" err="1"/>
              <a:t>When</a:t>
            </a:r>
            <a:r>
              <a:rPr lang="es-CL" sz="2000" b="1" dirty="0"/>
              <a:t> do </a:t>
            </a:r>
            <a:r>
              <a:rPr lang="es-CL" sz="2000" b="1" dirty="0" err="1"/>
              <a:t>you</a:t>
            </a:r>
            <a:r>
              <a:rPr lang="es-CL" sz="2000" b="1" dirty="0"/>
              <a:t> </a:t>
            </a:r>
            <a:r>
              <a:rPr lang="es-CL" sz="2000" b="1" dirty="0" err="1"/>
              <a:t>study</a:t>
            </a:r>
            <a:r>
              <a:rPr lang="es-CL" sz="2000" b="1" dirty="0"/>
              <a:t> </a:t>
            </a:r>
            <a:r>
              <a:rPr lang="es-CL" sz="2000" b="1" dirty="0" err="1"/>
              <a:t>Math</a:t>
            </a:r>
            <a:r>
              <a:rPr lang="es-CL" sz="2000" b="1" dirty="0"/>
              <a:t>?</a:t>
            </a:r>
          </a:p>
          <a:p>
            <a:pPr>
              <a:buNone/>
            </a:pPr>
            <a:r>
              <a:rPr lang="es-CL" sz="2000" b="1" dirty="0" err="1"/>
              <a:t>How</a:t>
            </a:r>
            <a:r>
              <a:rPr lang="es-CL" sz="2000" b="1" dirty="0"/>
              <a:t> </a:t>
            </a:r>
            <a:r>
              <a:rPr lang="es-CL" sz="2000" b="1" dirty="0" err="1"/>
              <a:t>often</a:t>
            </a:r>
            <a:r>
              <a:rPr lang="es-CL" sz="2000" b="1" dirty="0"/>
              <a:t> </a:t>
            </a:r>
            <a:r>
              <a:rPr lang="es-CL" sz="2000" b="1" dirty="0" err="1"/>
              <a:t>does</a:t>
            </a:r>
            <a:r>
              <a:rPr lang="es-CL" sz="2000" b="1" dirty="0"/>
              <a:t>  </a:t>
            </a:r>
            <a:r>
              <a:rPr lang="es-CL" sz="2000" b="1" dirty="0" err="1"/>
              <a:t>she</a:t>
            </a:r>
            <a:r>
              <a:rPr lang="es-CL" sz="2000" b="1" dirty="0"/>
              <a:t> </a:t>
            </a:r>
            <a:r>
              <a:rPr lang="es-CL" sz="2000" b="1" dirty="0" err="1"/>
              <a:t>go</a:t>
            </a:r>
            <a:r>
              <a:rPr lang="es-CL" sz="2000" b="1" dirty="0"/>
              <a:t> </a:t>
            </a:r>
            <a:r>
              <a:rPr lang="es-CL" sz="2000" b="1" dirty="0" err="1"/>
              <a:t>to</a:t>
            </a:r>
            <a:r>
              <a:rPr lang="es-CL" sz="2000" b="1" dirty="0"/>
              <a:t> </a:t>
            </a:r>
            <a:r>
              <a:rPr lang="es-CL" sz="2000" b="1" dirty="0" err="1"/>
              <a:t>the</a:t>
            </a:r>
            <a:r>
              <a:rPr lang="es-CL" sz="2000" b="1" dirty="0"/>
              <a:t> doctor)</a:t>
            </a:r>
          </a:p>
          <a:p>
            <a:pPr>
              <a:buNone/>
            </a:pPr>
            <a:r>
              <a:rPr lang="es-CL" sz="2000" b="1" dirty="0" err="1"/>
              <a:t>How</a:t>
            </a:r>
            <a:r>
              <a:rPr lang="es-CL" sz="2000" b="1" dirty="0"/>
              <a:t> </a:t>
            </a:r>
            <a:r>
              <a:rPr lang="es-CL" sz="2000" b="1" dirty="0" err="1"/>
              <a:t>many</a:t>
            </a:r>
            <a:r>
              <a:rPr lang="es-CL" sz="2000" b="1" dirty="0"/>
              <a:t> </a:t>
            </a:r>
            <a:r>
              <a:rPr lang="es-CL" sz="2000" b="1" dirty="0" err="1"/>
              <a:t>kids</a:t>
            </a:r>
            <a:r>
              <a:rPr lang="es-CL" sz="2000" b="1" dirty="0"/>
              <a:t> </a:t>
            </a:r>
            <a:r>
              <a:rPr lang="es-CL" sz="2000" b="1" dirty="0" err="1"/>
              <a:t>does</a:t>
            </a:r>
            <a:r>
              <a:rPr lang="es-CL" sz="2000" b="1" dirty="0"/>
              <a:t> he </a:t>
            </a:r>
            <a:r>
              <a:rPr lang="es-CL" sz="2000" b="1" dirty="0" err="1"/>
              <a:t>have</a:t>
            </a:r>
            <a:r>
              <a:rPr lang="es-CL" sz="2000" b="1" dirty="0"/>
              <a:t>?</a:t>
            </a:r>
          </a:p>
          <a:p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Questions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es-CL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s-CL" sz="2000" b="1" dirty="0"/>
              <a:t>(</a:t>
            </a:r>
            <a:r>
              <a:rPr lang="es-CL" sz="2000" b="1" dirty="0" err="1"/>
              <a:t>Question</a:t>
            </a:r>
            <a:r>
              <a:rPr lang="es-CL" sz="2000" b="1" dirty="0"/>
              <a:t>) + </a:t>
            </a:r>
            <a:r>
              <a:rPr lang="es-CL" sz="2000" b="1" dirty="0" err="1"/>
              <a:t>Verb</a:t>
            </a:r>
            <a:r>
              <a:rPr lang="es-CL" sz="2000" b="1" dirty="0"/>
              <a:t> + </a:t>
            </a:r>
            <a:r>
              <a:rPr lang="es-CL" sz="2000" b="1" dirty="0" err="1"/>
              <a:t>Subject</a:t>
            </a:r>
            <a:endParaRPr lang="es-CL" sz="2000" b="1" dirty="0"/>
          </a:p>
          <a:p>
            <a:pPr>
              <a:buNone/>
            </a:pPr>
            <a:r>
              <a:rPr lang="es-CL" sz="2000" b="1" dirty="0" err="1"/>
              <a:t>How</a:t>
            </a:r>
            <a:r>
              <a:rPr lang="es-CL" sz="2000" b="1" dirty="0"/>
              <a:t> </a:t>
            </a:r>
            <a:r>
              <a:rPr lang="es-CL" sz="2000" b="1" dirty="0" err="1"/>
              <a:t>old</a:t>
            </a:r>
            <a:r>
              <a:rPr lang="es-CL" sz="2000" b="1" dirty="0"/>
              <a:t> are </a:t>
            </a:r>
            <a:r>
              <a:rPr lang="es-CL" sz="2000" b="1" dirty="0" err="1"/>
              <a:t>you</a:t>
            </a:r>
            <a:r>
              <a:rPr lang="es-CL" sz="2000" b="1" dirty="0"/>
              <a:t>?</a:t>
            </a:r>
          </a:p>
          <a:p>
            <a:pPr>
              <a:buNone/>
            </a:pPr>
            <a:r>
              <a:rPr lang="es-CL" sz="2000" b="1" dirty="0" err="1"/>
              <a:t>Where</a:t>
            </a:r>
            <a:r>
              <a:rPr lang="es-CL" sz="2000" b="1" dirty="0"/>
              <a:t> are </a:t>
            </a:r>
            <a:r>
              <a:rPr lang="es-CL" sz="2000" b="1" dirty="0" err="1"/>
              <a:t>you</a:t>
            </a:r>
            <a:r>
              <a:rPr lang="es-CL" sz="2000" b="1" dirty="0"/>
              <a:t> </a:t>
            </a:r>
            <a:r>
              <a:rPr lang="es-CL" sz="2000" b="1" dirty="0" err="1"/>
              <a:t>from</a:t>
            </a:r>
            <a:r>
              <a:rPr lang="es-CL" sz="2000" b="1" dirty="0"/>
              <a:t>?</a:t>
            </a:r>
          </a:p>
          <a:p>
            <a:pPr>
              <a:buNone/>
            </a:pPr>
            <a:r>
              <a:rPr lang="es-CL" sz="2000" b="1" dirty="0" err="1"/>
              <a:t>What</a:t>
            </a:r>
            <a:r>
              <a:rPr lang="es-CL" sz="2000" b="1" dirty="0"/>
              <a:t> time </a:t>
            </a:r>
            <a:r>
              <a:rPr lang="es-CL" sz="2000" b="1" dirty="0" err="1"/>
              <a:t>is</a:t>
            </a:r>
            <a:r>
              <a:rPr lang="es-CL" sz="2000" b="1" dirty="0"/>
              <a:t> </a:t>
            </a:r>
            <a:r>
              <a:rPr lang="es-CL" sz="2000" b="1" dirty="0" err="1"/>
              <a:t>it</a:t>
            </a:r>
            <a:r>
              <a:rPr lang="es-CL" sz="2000" b="1" dirty="0"/>
              <a:t>?</a:t>
            </a:r>
          </a:p>
        </p:txBody>
      </p:sp>
      <p:pic>
        <p:nvPicPr>
          <p:cNvPr id="4" name="3 Imagen" descr="untitled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72133" y="215024"/>
            <a:ext cx="2071702" cy="1361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eat.png"/>
          <p:cNvPicPr>
            <a:picLocks noGrp="1" noChangeAspect="1"/>
          </p:cNvPicPr>
          <p:nvPr isPhoto="1">
            <p:ph idx="1"/>
          </p:nvPr>
        </p:nvPicPr>
        <p:blipFill>
          <a:blip r:embed="rId3">
            <a:lum/>
          </a:blip>
          <a:stretch>
            <a:fillRect/>
          </a:stretch>
        </p:blipFill>
        <p:spPr>
          <a:xfrm>
            <a:off x="1562120" y="1857364"/>
            <a:ext cx="4867268" cy="30895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  <p:sndAc>
      <p:stSnd>
        <p:snd r:embed="rId2" name="applaus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/>
              <a:t>Write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questions</a:t>
            </a:r>
            <a:r>
              <a:rPr lang="es-CL" dirty="0"/>
              <a:t> </a:t>
            </a:r>
            <a:r>
              <a:rPr lang="es-CL" dirty="0" err="1"/>
              <a:t>for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following</a:t>
            </a:r>
            <a:r>
              <a:rPr lang="es-CL" dirty="0"/>
              <a:t> </a:t>
            </a:r>
            <a:r>
              <a:rPr lang="es-CL" dirty="0" err="1"/>
              <a:t>answers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err="1"/>
              <a:t>Examples</a:t>
            </a:r>
            <a:r>
              <a:rPr lang="es-CL" dirty="0"/>
              <a:t>: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1.  </a:t>
            </a:r>
            <a:r>
              <a:rPr lang="es-CL" dirty="0" err="1"/>
              <a:t>My</a:t>
            </a:r>
            <a:r>
              <a:rPr lang="es-CL" dirty="0"/>
              <a:t> </a:t>
            </a:r>
            <a:r>
              <a:rPr lang="es-CL" dirty="0" err="1"/>
              <a:t>best</a:t>
            </a:r>
            <a:r>
              <a:rPr lang="es-CL" dirty="0"/>
              <a:t> </a:t>
            </a:r>
            <a:r>
              <a:rPr lang="es-CL" dirty="0" err="1"/>
              <a:t>friend</a:t>
            </a:r>
            <a:r>
              <a:rPr lang="es-CL" dirty="0"/>
              <a:t> </a:t>
            </a:r>
            <a:r>
              <a:rPr lang="es-CL" dirty="0" err="1"/>
              <a:t>lives</a:t>
            </a:r>
            <a:r>
              <a:rPr lang="es-CL" dirty="0"/>
              <a:t> in Temuco.</a:t>
            </a:r>
          </a:p>
          <a:p>
            <a:pPr marL="0" indent="0">
              <a:buNone/>
            </a:pPr>
            <a:r>
              <a:rPr lang="es-CL" dirty="0"/>
              <a:t>        </a:t>
            </a:r>
            <a:r>
              <a:rPr lang="es-CL" dirty="0" err="1"/>
              <a:t>Where</a:t>
            </a:r>
            <a:r>
              <a:rPr lang="es-CL" dirty="0"/>
              <a:t> </a:t>
            </a:r>
            <a:r>
              <a:rPr lang="es-CL" dirty="0" err="1"/>
              <a:t>does</a:t>
            </a:r>
            <a:r>
              <a:rPr lang="es-CL" dirty="0"/>
              <a:t> he (</a:t>
            </a:r>
            <a:r>
              <a:rPr lang="es-CL" dirty="0" err="1"/>
              <a:t>she</a:t>
            </a:r>
            <a:r>
              <a:rPr lang="es-CL" dirty="0"/>
              <a:t>)  </a:t>
            </a:r>
            <a:r>
              <a:rPr lang="es-CL" dirty="0" err="1"/>
              <a:t>live</a:t>
            </a:r>
            <a:r>
              <a:rPr lang="es-CL" dirty="0"/>
              <a:t> ?</a:t>
            </a:r>
          </a:p>
          <a:p>
            <a:pPr marL="0" indent="0">
              <a:buNone/>
            </a:pPr>
            <a:r>
              <a:rPr lang="es-CL" dirty="0"/>
              <a:t>2. Laurita </a:t>
            </a:r>
            <a:r>
              <a:rPr lang="es-CL" dirty="0" err="1"/>
              <a:t>studies</a:t>
            </a:r>
            <a:r>
              <a:rPr lang="es-CL" dirty="0"/>
              <a:t> English </a:t>
            </a:r>
            <a:r>
              <a:rPr lang="es-CL" dirty="0" err="1"/>
              <a:t>every</a:t>
            </a:r>
            <a:r>
              <a:rPr lang="es-CL" dirty="0"/>
              <a:t> Friday.</a:t>
            </a:r>
          </a:p>
          <a:p>
            <a:pPr marL="0" indent="0">
              <a:buNone/>
            </a:pPr>
            <a:r>
              <a:rPr lang="es-CL" dirty="0"/>
              <a:t> 	</a:t>
            </a:r>
            <a:r>
              <a:rPr lang="es-CL" dirty="0" err="1"/>
              <a:t>When</a:t>
            </a:r>
            <a:r>
              <a:rPr lang="es-CL" dirty="0"/>
              <a:t> </a:t>
            </a:r>
            <a:r>
              <a:rPr lang="es-CL" dirty="0" err="1"/>
              <a:t>does</a:t>
            </a:r>
            <a:r>
              <a:rPr lang="es-CL" dirty="0"/>
              <a:t> 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English?</a:t>
            </a:r>
          </a:p>
          <a:p>
            <a:pPr marL="0" indent="0">
              <a:buNone/>
            </a:pPr>
            <a:r>
              <a:rPr lang="es-CL" dirty="0"/>
              <a:t>3. Yes, I do</a:t>
            </a:r>
          </a:p>
          <a:p>
            <a:pPr marL="0" indent="0">
              <a:buNone/>
            </a:pPr>
            <a:r>
              <a:rPr lang="es-CL" dirty="0"/>
              <a:t> 	Do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like</a:t>
            </a:r>
            <a:r>
              <a:rPr lang="es-CL" dirty="0"/>
              <a:t> </a:t>
            </a:r>
            <a:r>
              <a:rPr lang="es-CL" dirty="0" err="1"/>
              <a:t>dancing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weekends</a:t>
            </a:r>
            <a:r>
              <a:rPr lang="es-CL" dirty="0"/>
              <a:t>?</a:t>
            </a:r>
          </a:p>
          <a:p>
            <a:pPr marL="0" indent="0">
              <a:buNone/>
            </a:pPr>
            <a:r>
              <a:rPr lang="es-CL" dirty="0"/>
              <a:t>4. I am at home </a:t>
            </a:r>
            <a:r>
              <a:rPr lang="es-CL" dirty="0" err="1"/>
              <a:t>now</a:t>
            </a:r>
            <a:r>
              <a:rPr lang="es-CL" dirty="0"/>
              <a:t> </a:t>
            </a:r>
          </a:p>
          <a:p>
            <a:pPr marL="0" indent="0">
              <a:buNone/>
            </a:pPr>
            <a:r>
              <a:rPr lang="es-CL" dirty="0"/>
              <a:t>        </a:t>
            </a:r>
            <a:r>
              <a:rPr lang="es-CL" dirty="0" err="1"/>
              <a:t>Where</a:t>
            </a:r>
            <a:r>
              <a:rPr lang="es-CL" dirty="0"/>
              <a:t> are </a:t>
            </a:r>
            <a:r>
              <a:rPr lang="es-CL" dirty="0" err="1"/>
              <a:t>you</a:t>
            </a:r>
            <a:r>
              <a:rPr lang="es-CL" dirty="0"/>
              <a:t>?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1107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6000" dirty="0"/>
              <a:t>I have a sore throat.</a:t>
            </a:r>
          </a:p>
          <a:p>
            <a:pPr lvl="0" algn="ctr">
              <a:buNone/>
            </a:pPr>
            <a:endParaRPr lang="en-US" sz="6000" dirty="0"/>
          </a:p>
          <a:p>
            <a:pPr lvl="0" algn="ctr">
              <a:buNone/>
            </a:pPr>
            <a:endParaRPr lang="es-CL" sz="6000" dirty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sore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72132" y="4357694"/>
            <a:ext cx="1928826" cy="158262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600" dirty="0"/>
              <a:t>The nurse wears a white apron.</a:t>
            </a:r>
            <a:endParaRPr lang="es-CL" sz="3600" dirty="0"/>
          </a:p>
          <a:p>
            <a:pPr>
              <a:buNone/>
            </a:pPr>
            <a:endParaRPr lang="es-CL" dirty="0"/>
          </a:p>
        </p:txBody>
      </p:sp>
      <p:pic>
        <p:nvPicPr>
          <p:cNvPr id="5" name="4 Imagen" descr="apron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29256" y="3929066"/>
            <a:ext cx="1928826" cy="228852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891154"/>
          </a:xfrm>
        </p:spPr>
        <p:txBody>
          <a:bodyPr>
            <a:normAutofit/>
          </a:bodyPr>
          <a:lstStyle/>
          <a:p>
            <a:pPr algn="r"/>
            <a:r>
              <a:rPr lang="en-US" sz="2400" dirty="0"/>
              <a:t>The cardiologist  works from Monday to Thursday</a:t>
            </a:r>
          </a:p>
          <a:p>
            <a:pPr algn="r">
              <a:buNone/>
            </a:pPr>
            <a:endParaRPr lang="en-US" sz="2400" dirty="0"/>
          </a:p>
          <a:p>
            <a:pPr algn="r">
              <a:buNone/>
            </a:pPr>
            <a:endParaRPr lang="en-US" sz="2400" dirty="0"/>
          </a:p>
          <a:p>
            <a:pPr algn="r">
              <a:buNone/>
            </a:pPr>
            <a:endParaRPr lang="es-CL" sz="2400" dirty="0"/>
          </a:p>
        </p:txBody>
      </p:sp>
      <p:pic>
        <p:nvPicPr>
          <p:cNvPr id="5" name="4 Imagen" descr="cardio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929066"/>
            <a:ext cx="3071834" cy="2044156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/>
              <a:t>Your teacher says your English is pretty good.</a:t>
            </a:r>
            <a:endParaRPr lang="es-CL" sz="2400" b="1" dirty="0"/>
          </a:p>
        </p:txBody>
      </p:sp>
      <p:pic>
        <p:nvPicPr>
          <p:cNvPr id="4" name="3 Imagen" descr="imagesTCM2H59P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4286256"/>
            <a:ext cx="3165221" cy="1285871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b="1" dirty="0"/>
              <a:t>Francisca feels very happy today.</a:t>
            </a:r>
          </a:p>
          <a:p>
            <a:pPr algn="ctr"/>
            <a:endParaRPr lang="en-US" sz="2800" b="1" dirty="0"/>
          </a:p>
          <a:p>
            <a:pPr algn="ctr">
              <a:buNone/>
            </a:pPr>
            <a:endParaRPr lang="es-CL" b="1" dirty="0"/>
          </a:p>
        </p:txBody>
      </p:sp>
      <p:pic>
        <p:nvPicPr>
          <p:cNvPr id="4" name="3 Imagen" descr="imagesL31ASVA8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857596" y="2571744"/>
            <a:ext cx="1928826" cy="192882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/>
            <a:r>
              <a:rPr lang="en-US" sz="4000" b="1" dirty="0"/>
              <a:t>I never go to the pharmacy.</a:t>
            </a:r>
            <a:endParaRPr lang="es-CL" sz="4000" b="1" dirty="0"/>
          </a:p>
          <a:p>
            <a:endParaRPr lang="es-CL" dirty="0"/>
          </a:p>
        </p:txBody>
      </p:sp>
      <p:pic>
        <p:nvPicPr>
          <p:cNvPr id="4" name="3 Imagen" descr="imagesP4ZM1CLO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571877"/>
            <a:ext cx="2571768" cy="2106168"/>
          </a:xfrm>
          <a:prstGeom prst="rect">
            <a:avLst/>
          </a:prstGeom>
          <a:noFill/>
          <a:ln>
            <a:noFill/>
          </a:ln>
          <a:scene3d>
            <a:camera prst="isometricOffAxis1Right"/>
            <a:lightRig rig="threePt" dir="t"/>
          </a:scene3d>
        </p:spPr>
      </p:pic>
    </p:spTree>
  </p:cSld>
  <p:clrMapOvr>
    <a:masterClrMapping/>
  </p:clrMapOvr>
  <p:transition>
    <p:cut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267</TotalTime>
  <Words>280</Words>
  <Application>Microsoft Office PowerPoint</Application>
  <PresentationFormat>On-screen Show (4:3)</PresentationFormat>
  <Paragraphs>53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Trebuchet MS</vt:lpstr>
      <vt:lpstr>Wingdings</vt:lpstr>
      <vt:lpstr>Wingdings 2</vt:lpstr>
      <vt:lpstr>Opulento</vt:lpstr>
      <vt:lpstr>Question Making </vt:lpstr>
      <vt:lpstr>Pay attention to this formulae:</vt:lpstr>
      <vt:lpstr>Write the questions for the following answers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Making</dc:title>
  <dc:creator>Usuario</dc:creator>
  <cp:lastModifiedBy>Miruska Yolanda Ester Osorio Hevia (miruskaosorio)</cp:lastModifiedBy>
  <cp:revision>32</cp:revision>
  <dcterms:created xsi:type="dcterms:W3CDTF">2014-08-25T21:21:10Z</dcterms:created>
  <dcterms:modified xsi:type="dcterms:W3CDTF">2020-11-10T13:09:55Z</dcterms:modified>
</cp:coreProperties>
</file>