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9" r:id="rId23"/>
    <p:sldId id="277" r:id="rId24"/>
    <p:sldId id="278" r:id="rId25"/>
    <p:sldId id="280" r:id="rId26"/>
    <p:sldId id="281" r:id="rId2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CBDD694-9A02-4389-A4E9-8CC0EB200C4C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31AB157-8777-44EF-89A3-627C8C756FA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D694-9A02-4389-A4E9-8CC0EB200C4C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B157-8777-44EF-89A3-627C8C756FA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D694-9A02-4389-A4E9-8CC0EB200C4C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B157-8777-44EF-89A3-627C8C756FA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D694-9A02-4389-A4E9-8CC0EB200C4C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B157-8777-44EF-89A3-627C8C756FA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D694-9A02-4389-A4E9-8CC0EB200C4C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B157-8777-44EF-89A3-627C8C756FA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D694-9A02-4389-A4E9-8CC0EB200C4C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B157-8777-44EF-89A3-627C8C756FA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BDD694-9A02-4389-A4E9-8CC0EB200C4C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1AB157-8777-44EF-89A3-627C8C756FAF}" type="slidenum">
              <a:rPr lang="es-CL" smtClean="0"/>
              <a:t>‹Nº›</a:t>
            </a:fld>
            <a:endParaRPr lang="es-CL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CBDD694-9A02-4389-A4E9-8CC0EB200C4C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31AB157-8777-44EF-89A3-627C8C756FA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D694-9A02-4389-A4E9-8CC0EB200C4C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B157-8777-44EF-89A3-627C8C756FA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D694-9A02-4389-A4E9-8CC0EB200C4C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B157-8777-44EF-89A3-627C8C756FA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D694-9A02-4389-A4E9-8CC0EB200C4C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B157-8777-44EF-89A3-627C8C756FA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CBDD694-9A02-4389-A4E9-8CC0EB200C4C}" type="datetimeFigureOut">
              <a:rPr lang="es-CL" smtClean="0"/>
              <a:t>31-05-2020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31AB157-8777-44EF-89A3-627C8C756FAF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6000" dirty="0" smtClean="0"/>
              <a:t>ECG ANORMAL</a:t>
            </a:r>
            <a:endParaRPr lang="es-CL" sz="6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CL" sz="2000" dirty="0" smtClean="0"/>
          </a:p>
          <a:p>
            <a:r>
              <a:rPr lang="es-CL" sz="2000" dirty="0" smtClean="0"/>
              <a:t>Dra. Pilar Muñoz B.</a:t>
            </a:r>
          </a:p>
          <a:p>
            <a:r>
              <a:rPr lang="es-CL" sz="2000" dirty="0" smtClean="0"/>
              <a:t>Cardiólogo HDS</a:t>
            </a:r>
          </a:p>
          <a:p>
            <a:r>
              <a:rPr lang="es-CL" sz="2000" dirty="0" smtClean="0"/>
              <a:t>Prof. Asistente U. de Chile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1268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3" y="747774"/>
            <a:ext cx="7583643" cy="570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59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0991"/>
            <a:ext cx="8314005" cy="461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60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95973"/>
            <a:ext cx="8712968" cy="426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3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3816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2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Motivo de Consulta: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Palpitaciones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352034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5" b="13475"/>
          <a:stretch/>
        </p:blipFill>
        <p:spPr>
          <a:xfrm>
            <a:off x="467543" y="1195056"/>
            <a:ext cx="8273509" cy="45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73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3"/>
          <a:stretch/>
        </p:blipFill>
        <p:spPr>
          <a:xfrm>
            <a:off x="228600" y="1196752"/>
            <a:ext cx="8686800" cy="46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0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0"/>
          <a:stretch/>
        </p:blipFill>
        <p:spPr>
          <a:xfrm>
            <a:off x="0" y="1340768"/>
            <a:ext cx="9144000" cy="501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10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8200"/>
            <a:ext cx="7431798" cy="561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42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Motivo de Consulta: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Síncope - Mareos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3755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Motivo de Consulta: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Dolor torácico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6524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5"/>
          <a:stretch/>
        </p:blipFill>
        <p:spPr>
          <a:xfrm>
            <a:off x="179512" y="1340768"/>
            <a:ext cx="8732652" cy="47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35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0"/>
          <a:stretch/>
        </p:blipFill>
        <p:spPr>
          <a:xfrm>
            <a:off x="269723" y="1051560"/>
            <a:ext cx="8708433" cy="496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18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784976" cy="53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71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Efecto de Fármacos y Trastornos HE en ECG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0763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507231" cy="506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42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0999"/>
            <a:ext cx="8676456" cy="45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34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172405"/>
            <a:ext cx="8479388" cy="492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4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 t="18855" r="2025" b="17038"/>
          <a:stretch/>
        </p:blipFill>
        <p:spPr>
          <a:xfrm>
            <a:off x="395537" y="1134292"/>
            <a:ext cx="8280920" cy="48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8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3"/>
          <a:stretch/>
        </p:blipFill>
        <p:spPr>
          <a:xfrm>
            <a:off x="251520" y="1340768"/>
            <a:ext cx="8725806" cy="458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98" y="1124744"/>
            <a:ext cx="8067013" cy="518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91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028825"/>
            <a:ext cx="83439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3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6700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7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04248"/>
            <a:ext cx="861361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642753" cy="473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60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207</TotalTime>
  <Words>43</Words>
  <Application>Microsoft Office PowerPoint</Application>
  <PresentationFormat>Presentación en pantalla (4:3)</PresentationFormat>
  <Paragraphs>12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Urbano</vt:lpstr>
      <vt:lpstr>ECG ANORMAL</vt:lpstr>
      <vt:lpstr>Motivo de Consulta: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Motivo de Consulta:</vt:lpstr>
      <vt:lpstr>Presentación de PowerPoint</vt:lpstr>
      <vt:lpstr>Presentación de PowerPoint</vt:lpstr>
      <vt:lpstr>Presentación de PowerPoint</vt:lpstr>
      <vt:lpstr>Presentación de PowerPoint</vt:lpstr>
      <vt:lpstr>Motivo de Consulta:</vt:lpstr>
      <vt:lpstr>Presentación de PowerPoint</vt:lpstr>
      <vt:lpstr>Presentación de PowerPoint</vt:lpstr>
      <vt:lpstr>Presentación de PowerPoint</vt:lpstr>
      <vt:lpstr>Efecto de Fármacos y Trastornos HE en ECG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 ANORMAL</dc:title>
  <dc:creator>Usuario</dc:creator>
  <cp:lastModifiedBy>Usuario</cp:lastModifiedBy>
  <cp:revision>20</cp:revision>
  <dcterms:created xsi:type="dcterms:W3CDTF">2020-05-31T20:54:36Z</dcterms:created>
  <dcterms:modified xsi:type="dcterms:W3CDTF">2020-06-01T00:21:40Z</dcterms:modified>
</cp:coreProperties>
</file>