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MOV" ContentType="video/unknown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tiff" ContentType="image/tiff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799" r:id="rId2"/>
    <p:sldId id="801" r:id="rId3"/>
    <p:sldId id="802" r:id="rId4"/>
    <p:sldId id="800" r:id="rId5"/>
    <p:sldId id="803" r:id="rId6"/>
    <p:sldId id="809" r:id="rId7"/>
    <p:sldId id="854" r:id="rId8"/>
    <p:sldId id="857" r:id="rId9"/>
    <p:sldId id="806" r:id="rId10"/>
    <p:sldId id="804" r:id="rId11"/>
    <p:sldId id="808" r:id="rId12"/>
    <p:sldId id="811" r:id="rId13"/>
    <p:sldId id="890" r:id="rId14"/>
    <p:sldId id="891" r:id="rId15"/>
    <p:sldId id="894" r:id="rId16"/>
    <p:sldId id="895" r:id="rId17"/>
    <p:sldId id="896" r:id="rId18"/>
    <p:sldId id="898" r:id="rId19"/>
    <p:sldId id="901" r:id="rId20"/>
    <p:sldId id="874" r:id="rId21"/>
    <p:sldId id="875" r:id="rId22"/>
    <p:sldId id="899" r:id="rId23"/>
    <p:sldId id="913" r:id="rId24"/>
    <p:sldId id="877" r:id="rId25"/>
    <p:sldId id="900" r:id="rId26"/>
    <p:sldId id="888" r:id="rId27"/>
    <p:sldId id="880" r:id="rId28"/>
    <p:sldId id="914" r:id="rId29"/>
    <p:sldId id="881" r:id="rId30"/>
    <p:sldId id="887" r:id="rId31"/>
    <p:sldId id="889" r:id="rId32"/>
    <p:sldId id="883" r:id="rId33"/>
    <p:sldId id="915" r:id="rId34"/>
    <p:sldId id="885" r:id="rId35"/>
    <p:sldId id="886" r:id="rId36"/>
    <p:sldId id="812" r:id="rId37"/>
    <p:sldId id="905" r:id="rId38"/>
    <p:sldId id="858" r:id="rId39"/>
    <p:sldId id="859" r:id="rId40"/>
    <p:sldId id="861" r:id="rId41"/>
    <p:sldId id="860" r:id="rId42"/>
    <p:sldId id="864" r:id="rId43"/>
    <p:sldId id="865" r:id="rId44"/>
    <p:sldId id="907" r:id="rId45"/>
    <p:sldId id="872" r:id="rId46"/>
    <p:sldId id="868" r:id="rId47"/>
    <p:sldId id="870" r:id="rId48"/>
    <p:sldId id="906" r:id="rId49"/>
    <p:sldId id="908" r:id="rId50"/>
    <p:sldId id="863" r:id="rId51"/>
    <p:sldId id="909" r:id="rId52"/>
    <p:sldId id="871" r:id="rId53"/>
    <p:sldId id="910" r:id="rId54"/>
    <p:sldId id="911" r:id="rId55"/>
    <p:sldId id="916" r:id="rId56"/>
    <p:sldId id="912" r:id="rId57"/>
  </p:sldIdLst>
  <p:sldSz cx="11522075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3736E"/>
    <a:srgbClr val="800000"/>
    <a:srgbClr val="C00000"/>
    <a:srgbClr val="3E60C7"/>
    <a:srgbClr val="7030A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8"/>
    <p:restoredTop sz="97543" autoAdjust="0"/>
  </p:normalViewPr>
  <p:slideViewPr>
    <p:cSldViewPr>
      <p:cViewPr>
        <p:scale>
          <a:sx n="68" d="100"/>
          <a:sy n="68" d="100"/>
        </p:scale>
        <p:origin x="-1524" y="-552"/>
      </p:cViewPr>
      <p:guideLst>
        <p:guide orient="horz" pos="2160"/>
        <p:guide pos="362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F7E561-7B42-5346-A918-CFAF903D227C}" type="doc">
      <dgm:prSet loTypeId="urn:microsoft.com/office/officeart/2008/layout/AlternatingHexagons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04E894FB-827A-FD43-8A35-142487EFC1BF}">
      <dgm:prSet phldrT="[Texto]"/>
      <dgm:spPr/>
      <dgm:t>
        <a:bodyPr/>
        <a:lstStyle/>
        <a:p>
          <a:pPr algn="ctr"/>
          <a:r>
            <a:rPr lang="es-ES" b="1" dirty="0" smtClean="0"/>
            <a:t>Sinusitis</a:t>
          </a:r>
          <a:endParaRPr lang="es-ES" b="1" dirty="0"/>
        </a:p>
      </dgm:t>
    </dgm:pt>
    <dgm:pt modelId="{F55B24F2-3751-414C-B365-3002D954AEA2}" type="parTrans" cxnId="{9CCC425E-7198-054B-9F33-13E87F996281}">
      <dgm:prSet/>
      <dgm:spPr/>
      <dgm:t>
        <a:bodyPr/>
        <a:lstStyle/>
        <a:p>
          <a:pPr algn="ctr"/>
          <a:endParaRPr lang="es-ES" b="1"/>
        </a:p>
      </dgm:t>
    </dgm:pt>
    <dgm:pt modelId="{D7D41F0C-2449-1444-99F7-82FD87996E8A}" type="sibTrans" cxnId="{9CCC425E-7198-054B-9F33-13E87F996281}">
      <dgm:prSet/>
      <dgm:spPr/>
      <dgm:t>
        <a:bodyPr/>
        <a:lstStyle/>
        <a:p>
          <a:pPr algn="ctr"/>
          <a:endParaRPr lang="es-ES" b="1"/>
        </a:p>
      </dgm:t>
    </dgm:pt>
    <dgm:pt modelId="{4001CE63-17E4-C840-AE73-30CFA0C0C3BB}">
      <dgm:prSet phldrT="[Texto]"/>
      <dgm:spPr/>
      <dgm:t>
        <a:bodyPr/>
        <a:lstStyle/>
        <a:p>
          <a:pPr algn="ctr"/>
          <a:r>
            <a:rPr lang="es-ES" b="1" dirty="0" err="1" smtClean="0"/>
            <a:t>Resfr</a:t>
          </a:r>
          <a:r>
            <a:rPr lang="es-ES_tradnl" b="1" dirty="0" err="1" smtClean="0"/>
            <a:t>ío</a:t>
          </a:r>
          <a:endParaRPr lang="es-ES" b="1" dirty="0"/>
        </a:p>
      </dgm:t>
    </dgm:pt>
    <dgm:pt modelId="{EE913870-04B8-0547-B23F-0224BCA1A38E}" type="parTrans" cxnId="{4A0D1DDA-9F93-4B41-9CA3-8E7A0C05474E}">
      <dgm:prSet/>
      <dgm:spPr/>
      <dgm:t>
        <a:bodyPr/>
        <a:lstStyle/>
        <a:p>
          <a:pPr algn="ctr"/>
          <a:endParaRPr lang="es-ES" b="1"/>
        </a:p>
      </dgm:t>
    </dgm:pt>
    <dgm:pt modelId="{1309669B-64E3-5649-B485-CF6B2E125728}" type="sibTrans" cxnId="{4A0D1DDA-9F93-4B41-9CA3-8E7A0C05474E}">
      <dgm:prSet/>
      <dgm:spPr/>
      <dgm:t>
        <a:bodyPr/>
        <a:lstStyle/>
        <a:p>
          <a:pPr algn="ctr"/>
          <a:endParaRPr lang="es-ES" b="1"/>
        </a:p>
      </dgm:t>
    </dgm:pt>
    <dgm:pt modelId="{4B8DAC60-86AD-AF49-A6B5-E75AEC491528}">
      <dgm:prSet phldrT="[Texto]"/>
      <dgm:spPr/>
      <dgm:t>
        <a:bodyPr/>
        <a:lstStyle/>
        <a:p>
          <a:pPr algn="ctr"/>
          <a:r>
            <a:rPr lang="es-ES" b="1" dirty="0" smtClean="0"/>
            <a:t>Otitis</a:t>
          </a:r>
          <a:endParaRPr lang="es-ES" b="1" dirty="0"/>
        </a:p>
      </dgm:t>
    </dgm:pt>
    <dgm:pt modelId="{8729A728-D2C8-5842-AE60-BD8974279E90}" type="parTrans" cxnId="{EEA441D7-390E-2C41-81CB-237441BA9A79}">
      <dgm:prSet/>
      <dgm:spPr/>
      <dgm:t>
        <a:bodyPr/>
        <a:lstStyle/>
        <a:p>
          <a:pPr algn="ctr"/>
          <a:endParaRPr lang="es-ES" b="1"/>
        </a:p>
      </dgm:t>
    </dgm:pt>
    <dgm:pt modelId="{3369F7EC-BBA1-004B-95D4-A4C9A2A01236}" type="sibTrans" cxnId="{EEA441D7-390E-2C41-81CB-237441BA9A79}">
      <dgm:prSet/>
      <dgm:spPr/>
      <dgm:t>
        <a:bodyPr/>
        <a:lstStyle/>
        <a:p>
          <a:pPr algn="ctr"/>
          <a:endParaRPr lang="es-ES" b="1"/>
        </a:p>
      </dgm:t>
    </dgm:pt>
    <dgm:pt modelId="{DA906077-AF94-164A-87BD-1F2D875282A7}">
      <dgm:prSet phldrT="[Texto]"/>
      <dgm:spPr/>
      <dgm:t>
        <a:bodyPr/>
        <a:lstStyle/>
        <a:p>
          <a:pPr algn="ctr"/>
          <a:r>
            <a:rPr lang="es-ES" b="1" dirty="0" smtClean="0"/>
            <a:t>Hipoacusia</a:t>
          </a:r>
          <a:endParaRPr lang="es-ES" b="1" dirty="0"/>
        </a:p>
      </dgm:t>
    </dgm:pt>
    <dgm:pt modelId="{7C10DD7F-33B2-0D43-88DA-FEC81D53A31C}" type="parTrans" cxnId="{CBD5BA93-2528-454B-AA75-5A643FDEF1FE}">
      <dgm:prSet/>
      <dgm:spPr/>
      <dgm:t>
        <a:bodyPr/>
        <a:lstStyle/>
        <a:p>
          <a:pPr algn="ctr"/>
          <a:endParaRPr lang="es-ES" b="1"/>
        </a:p>
      </dgm:t>
    </dgm:pt>
    <dgm:pt modelId="{23D3938E-F9C8-9D4E-AA3A-FF44F3F7B6FB}" type="sibTrans" cxnId="{CBD5BA93-2528-454B-AA75-5A643FDEF1FE}">
      <dgm:prSet/>
      <dgm:spPr/>
      <dgm:t>
        <a:bodyPr/>
        <a:lstStyle/>
        <a:p>
          <a:pPr algn="ctr"/>
          <a:endParaRPr lang="es-ES" b="1"/>
        </a:p>
      </dgm:t>
    </dgm:pt>
    <dgm:pt modelId="{D48FE894-D39B-9349-93CA-B311FB9157CB}">
      <dgm:prSet phldrT="[Texto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rgbClr val="FF0000"/>
        </a:solidFill>
      </dgm:spPr>
      <dgm:t>
        <a:bodyPr/>
        <a:lstStyle/>
        <a:p>
          <a:pPr algn="ctr"/>
          <a:r>
            <a:rPr lang="es-ES" b="1" dirty="0" smtClean="0"/>
            <a:t>V</a:t>
          </a:r>
          <a:r>
            <a:rPr lang="es-ES_tradnl" b="1" dirty="0" err="1" smtClean="0"/>
            <a:t>értigo</a:t>
          </a:r>
          <a:endParaRPr lang="es-ES" b="1" dirty="0"/>
        </a:p>
      </dgm:t>
    </dgm:pt>
    <dgm:pt modelId="{5992B5DA-A394-3341-9E38-C746029DE79E}" type="parTrans" cxnId="{12FF792C-7BE4-D642-9302-7D70A6904CE8}">
      <dgm:prSet/>
      <dgm:spPr/>
      <dgm:t>
        <a:bodyPr/>
        <a:lstStyle/>
        <a:p>
          <a:pPr algn="ctr"/>
          <a:endParaRPr lang="es-ES" b="1"/>
        </a:p>
      </dgm:t>
    </dgm:pt>
    <dgm:pt modelId="{C96A9411-7F3D-AB49-8163-FB163AFB03B3}" type="sibTrans" cxnId="{12FF792C-7BE4-D642-9302-7D70A6904CE8}">
      <dgm:prSet/>
      <dgm:spPr/>
      <dgm:t>
        <a:bodyPr/>
        <a:lstStyle/>
        <a:p>
          <a:pPr algn="ctr"/>
          <a:endParaRPr lang="es-ES" b="1"/>
        </a:p>
      </dgm:t>
    </dgm:pt>
    <dgm:pt modelId="{4ED8A9A6-8DD3-7148-92ED-C483847AB165}">
      <dgm:prSet phldrT="[Texto]"/>
      <dgm:spPr/>
      <dgm:t>
        <a:bodyPr/>
        <a:lstStyle/>
        <a:p>
          <a:pPr algn="ctr"/>
          <a:r>
            <a:rPr lang="es-ES" b="1" dirty="0" smtClean="0"/>
            <a:t>Mareo</a:t>
          </a:r>
          <a:endParaRPr lang="es-ES" b="1" dirty="0"/>
        </a:p>
      </dgm:t>
    </dgm:pt>
    <dgm:pt modelId="{B1409D28-2A55-F14C-A518-374E436B0475}" type="parTrans" cxnId="{9EB7BC1A-585E-9D46-BC29-1642F165D9CD}">
      <dgm:prSet/>
      <dgm:spPr/>
      <dgm:t>
        <a:bodyPr/>
        <a:lstStyle/>
        <a:p>
          <a:pPr algn="ctr"/>
          <a:endParaRPr lang="es-ES" b="1"/>
        </a:p>
      </dgm:t>
    </dgm:pt>
    <dgm:pt modelId="{466763D4-05CB-8F44-95E8-CEFF29D788EF}" type="sibTrans" cxnId="{9EB7BC1A-585E-9D46-BC29-1642F165D9CD}">
      <dgm:prSet/>
      <dgm:spPr/>
      <dgm:t>
        <a:bodyPr/>
        <a:lstStyle/>
        <a:p>
          <a:pPr algn="ctr"/>
          <a:endParaRPr lang="es-ES" b="1"/>
        </a:p>
      </dgm:t>
    </dgm:pt>
    <dgm:pt modelId="{D3651CCF-6420-0546-90F3-26BBD9B7DF58}">
      <dgm:prSet phldrT="[Texto]"/>
      <dgm:spPr/>
      <dgm:t>
        <a:bodyPr/>
        <a:lstStyle/>
        <a:p>
          <a:pPr algn="ctr"/>
          <a:r>
            <a:rPr lang="es-ES" b="1" dirty="0" smtClean="0"/>
            <a:t>Laringitis</a:t>
          </a:r>
          <a:endParaRPr lang="es-ES" b="1" dirty="0"/>
        </a:p>
      </dgm:t>
    </dgm:pt>
    <dgm:pt modelId="{B94FC307-5EC4-324F-BDD6-2921489C3BCA}" type="parTrans" cxnId="{AD8B92DF-D8C5-5B49-9659-20347AD73361}">
      <dgm:prSet/>
      <dgm:spPr/>
      <dgm:t>
        <a:bodyPr/>
        <a:lstStyle/>
        <a:p>
          <a:pPr algn="ctr"/>
          <a:endParaRPr lang="es-ES" b="1"/>
        </a:p>
      </dgm:t>
    </dgm:pt>
    <dgm:pt modelId="{8308D019-204B-594E-BA17-CD708FB36AAA}" type="sibTrans" cxnId="{AD8B92DF-D8C5-5B49-9659-20347AD73361}">
      <dgm:prSet/>
      <dgm:spPr/>
      <dgm:t>
        <a:bodyPr/>
        <a:lstStyle/>
        <a:p>
          <a:pPr algn="ctr"/>
          <a:endParaRPr lang="es-ES" b="1"/>
        </a:p>
      </dgm:t>
    </dgm:pt>
    <dgm:pt modelId="{4234288B-4226-6D47-AD1A-8CEE07EA54B7}">
      <dgm:prSet phldrT="[Texto]"/>
      <dgm:spPr/>
      <dgm:t>
        <a:bodyPr/>
        <a:lstStyle/>
        <a:p>
          <a:pPr algn="ctr"/>
          <a:r>
            <a:rPr lang="es-ES" b="1" dirty="0" err="1" smtClean="0"/>
            <a:t>Disfon</a:t>
          </a:r>
          <a:r>
            <a:rPr lang="es-ES_tradnl" b="1" dirty="0" err="1" smtClean="0"/>
            <a:t>ía</a:t>
          </a:r>
          <a:endParaRPr lang="es-ES" b="1" dirty="0"/>
        </a:p>
      </dgm:t>
    </dgm:pt>
    <dgm:pt modelId="{DDE31BC2-1083-1E43-B440-0D455C680650}" type="parTrans" cxnId="{CAD9BC4B-DF37-A848-98C8-B28C21748E5D}">
      <dgm:prSet/>
      <dgm:spPr/>
      <dgm:t>
        <a:bodyPr/>
        <a:lstStyle/>
        <a:p>
          <a:pPr algn="ctr"/>
          <a:endParaRPr lang="es-ES" b="1"/>
        </a:p>
      </dgm:t>
    </dgm:pt>
    <dgm:pt modelId="{77C7FBCA-0758-824B-B961-C3BF24A73205}" type="sibTrans" cxnId="{CAD9BC4B-DF37-A848-98C8-B28C21748E5D}">
      <dgm:prSet/>
      <dgm:spPr/>
      <dgm:t>
        <a:bodyPr/>
        <a:lstStyle/>
        <a:p>
          <a:pPr algn="ctr"/>
          <a:endParaRPr lang="es-ES" b="1"/>
        </a:p>
      </dgm:t>
    </dgm:pt>
    <dgm:pt modelId="{0A5BC82C-4D7F-7E46-9045-BF16F9139693}">
      <dgm:prSet phldrT="[Texto]"/>
      <dgm:spPr/>
      <dgm:t>
        <a:bodyPr/>
        <a:lstStyle/>
        <a:p>
          <a:pPr algn="ctr"/>
          <a:r>
            <a:rPr lang="es-ES" b="1" dirty="0" err="1" smtClean="0"/>
            <a:t>Cancer</a:t>
          </a:r>
          <a:r>
            <a:rPr lang="es-ES" b="1" dirty="0" smtClean="0"/>
            <a:t> </a:t>
          </a:r>
          <a:endParaRPr lang="es-ES" b="1" dirty="0"/>
        </a:p>
      </dgm:t>
    </dgm:pt>
    <dgm:pt modelId="{5F0E41C4-D278-9648-9B15-8CB29299A29C}" type="parTrans" cxnId="{6F846840-3C07-0F4D-895B-160258F67FC2}">
      <dgm:prSet/>
      <dgm:spPr/>
      <dgm:t>
        <a:bodyPr/>
        <a:lstStyle/>
        <a:p>
          <a:pPr algn="ctr"/>
          <a:endParaRPr lang="es-ES" b="1"/>
        </a:p>
      </dgm:t>
    </dgm:pt>
    <dgm:pt modelId="{7AC754C7-DEB2-E847-B763-40C044FAF418}" type="sibTrans" cxnId="{6F846840-3C07-0F4D-895B-160258F67FC2}">
      <dgm:prSet/>
      <dgm:spPr/>
      <dgm:t>
        <a:bodyPr/>
        <a:lstStyle/>
        <a:p>
          <a:pPr algn="ctr"/>
          <a:endParaRPr lang="es-ES" b="1"/>
        </a:p>
      </dgm:t>
    </dgm:pt>
    <dgm:pt modelId="{9D48257E-D87A-DC4C-9DB5-F13A6DF6E0A4}">
      <dgm:prSet phldrT="[Texto]"/>
      <dgm:spPr/>
      <dgm:t>
        <a:bodyPr/>
        <a:lstStyle/>
        <a:p>
          <a:pPr algn="ctr"/>
          <a:r>
            <a:rPr lang="es-ES" b="1" dirty="0" smtClean="0"/>
            <a:t>Cuello,</a:t>
          </a:r>
        </a:p>
        <a:p>
          <a:pPr algn="ctr"/>
          <a:r>
            <a:rPr lang="es-ES" b="1" dirty="0" smtClean="0"/>
            <a:t> laringe</a:t>
          </a:r>
          <a:endParaRPr lang="es-ES" b="1" dirty="0"/>
        </a:p>
      </dgm:t>
    </dgm:pt>
    <dgm:pt modelId="{6BB17C59-E5B4-5245-B1A4-A8F1B5A5AC6C}" type="parTrans" cxnId="{CC44407F-B2DA-C941-815C-A6D44B5FEF55}">
      <dgm:prSet/>
      <dgm:spPr/>
      <dgm:t>
        <a:bodyPr/>
        <a:lstStyle/>
        <a:p>
          <a:pPr algn="ctr"/>
          <a:endParaRPr lang="es-ES" b="1"/>
        </a:p>
      </dgm:t>
    </dgm:pt>
    <dgm:pt modelId="{E64E35F7-8410-2848-8880-2C2F0AE23698}" type="sibTrans" cxnId="{CC44407F-B2DA-C941-815C-A6D44B5FEF55}">
      <dgm:prSet/>
      <dgm:spPr/>
      <dgm:t>
        <a:bodyPr/>
        <a:lstStyle/>
        <a:p>
          <a:pPr algn="ctr"/>
          <a:endParaRPr lang="es-ES" b="1"/>
        </a:p>
      </dgm:t>
    </dgm:pt>
    <dgm:pt modelId="{5446DE2A-EA3B-C244-9DB8-D1E8C6F5BA74}" type="pres">
      <dgm:prSet presAssocID="{FCF7E561-7B42-5346-A918-CFAF903D227C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F11C7D3-2360-F44D-9C66-62BAF6A4DE70}" type="pres">
      <dgm:prSet presAssocID="{04E894FB-827A-FD43-8A35-142487EFC1BF}" presName="composite" presStyleCnt="0"/>
      <dgm:spPr/>
    </dgm:pt>
    <dgm:pt modelId="{CED0F3EC-09ED-E54D-9DC5-445D18D04136}" type="pres">
      <dgm:prSet presAssocID="{04E894FB-827A-FD43-8A35-142487EFC1BF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01DA1BD-5ACA-4C4D-81B9-D37800EE24D9}" type="pres">
      <dgm:prSet presAssocID="{04E894FB-827A-FD43-8A35-142487EFC1BF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2BC21B-6164-9B47-A38F-689E85780991}" type="pres">
      <dgm:prSet presAssocID="{04E894FB-827A-FD43-8A35-142487EFC1BF}" presName="BalanceSpacing" presStyleCnt="0"/>
      <dgm:spPr/>
    </dgm:pt>
    <dgm:pt modelId="{3658FD7D-6B7D-CE47-83B5-41C22B44F99C}" type="pres">
      <dgm:prSet presAssocID="{04E894FB-827A-FD43-8A35-142487EFC1BF}" presName="BalanceSpacing1" presStyleCnt="0"/>
      <dgm:spPr/>
    </dgm:pt>
    <dgm:pt modelId="{52ECC364-CA55-6E41-A484-CF93E8395A1F}" type="pres">
      <dgm:prSet presAssocID="{D7D41F0C-2449-1444-99F7-82FD87996E8A}" presName="Accent1Text" presStyleLbl="node1" presStyleIdx="1" presStyleCnt="10"/>
      <dgm:spPr/>
      <dgm:t>
        <a:bodyPr/>
        <a:lstStyle/>
        <a:p>
          <a:endParaRPr lang="es-ES"/>
        </a:p>
      </dgm:t>
    </dgm:pt>
    <dgm:pt modelId="{ACFED041-6622-6C4F-B4A3-791CC98C61B8}" type="pres">
      <dgm:prSet presAssocID="{D7D41F0C-2449-1444-99F7-82FD87996E8A}" presName="spaceBetweenRectangles" presStyleCnt="0"/>
      <dgm:spPr/>
    </dgm:pt>
    <dgm:pt modelId="{EF31CF78-375E-254B-8E3F-D99D8E1A905A}" type="pres">
      <dgm:prSet presAssocID="{4B8DAC60-86AD-AF49-A6B5-E75AEC491528}" presName="composite" presStyleCnt="0"/>
      <dgm:spPr/>
    </dgm:pt>
    <dgm:pt modelId="{D09A402A-958F-594A-A993-3368F6AF4510}" type="pres">
      <dgm:prSet presAssocID="{4B8DAC60-86AD-AF49-A6B5-E75AEC491528}" presName="Parent1" presStyleLbl="node1" presStyleIdx="2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D31CAF-6348-464F-AC2C-2DEA6A6A1CC6}" type="pres">
      <dgm:prSet presAssocID="{4B8DAC60-86AD-AF49-A6B5-E75AEC491528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E272E0-D044-014C-9AED-6BF780EC2F8A}" type="pres">
      <dgm:prSet presAssocID="{4B8DAC60-86AD-AF49-A6B5-E75AEC491528}" presName="BalanceSpacing" presStyleCnt="0"/>
      <dgm:spPr/>
    </dgm:pt>
    <dgm:pt modelId="{BB5FC4AA-1688-F64A-84C8-7622A73ED5A7}" type="pres">
      <dgm:prSet presAssocID="{4B8DAC60-86AD-AF49-A6B5-E75AEC491528}" presName="BalanceSpacing1" presStyleCnt="0"/>
      <dgm:spPr/>
    </dgm:pt>
    <dgm:pt modelId="{3F5093F6-03B8-A742-8072-24C3E034E33E}" type="pres">
      <dgm:prSet presAssocID="{3369F7EC-BBA1-004B-95D4-A4C9A2A01236}" presName="Accent1Text" presStyleLbl="node1" presStyleIdx="3" presStyleCnt="10"/>
      <dgm:spPr/>
      <dgm:t>
        <a:bodyPr/>
        <a:lstStyle/>
        <a:p>
          <a:endParaRPr lang="es-ES"/>
        </a:p>
      </dgm:t>
    </dgm:pt>
    <dgm:pt modelId="{5EF74ABE-38E7-1348-BC3B-1EDB0B89ED75}" type="pres">
      <dgm:prSet presAssocID="{3369F7EC-BBA1-004B-95D4-A4C9A2A01236}" presName="spaceBetweenRectangles" presStyleCnt="0"/>
      <dgm:spPr/>
    </dgm:pt>
    <dgm:pt modelId="{4A94A60D-E392-E945-8BFD-37568656751F}" type="pres">
      <dgm:prSet presAssocID="{D48FE894-D39B-9349-93CA-B311FB9157CB}" presName="composite" presStyleCnt="0"/>
      <dgm:spPr/>
    </dgm:pt>
    <dgm:pt modelId="{62F5D860-CC85-3E44-B047-73803D816B02}" type="pres">
      <dgm:prSet presAssocID="{D48FE894-D39B-9349-93CA-B311FB9157CB}" presName="Parent1" presStyleLbl="node1" presStyleIdx="4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8DEF2B-EE96-7C44-8953-F3395B547E69}" type="pres">
      <dgm:prSet presAssocID="{D48FE894-D39B-9349-93CA-B311FB9157CB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FC4450-C7DB-6B4D-8E6A-9CB044383CC5}" type="pres">
      <dgm:prSet presAssocID="{D48FE894-D39B-9349-93CA-B311FB9157CB}" presName="BalanceSpacing" presStyleCnt="0"/>
      <dgm:spPr/>
    </dgm:pt>
    <dgm:pt modelId="{6F766BBA-5A44-D94E-87CA-D6F77C85B0BF}" type="pres">
      <dgm:prSet presAssocID="{D48FE894-D39B-9349-93CA-B311FB9157CB}" presName="BalanceSpacing1" presStyleCnt="0"/>
      <dgm:spPr/>
    </dgm:pt>
    <dgm:pt modelId="{9134FEC2-BDB4-9144-A06C-F1490C9D8F3D}" type="pres">
      <dgm:prSet presAssocID="{C96A9411-7F3D-AB49-8163-FB163AFB03B3}" presName="Accent1Text" presStyleLbl="node1" presStyleIdx="5" presStyleCnt="10"/>
      <dgm:spPr/>
      <dgm:t>
        <a:bodyPr/>
        <a:lstStyle/>
        <a:p>
          <a:endParaRPr lang="es-ES"/>
        </a:p>
      </dgm:t>
    </dgm:pt>
    <dgm:pt modelId="{233F2FF8-FA78-1345-A96D-4BE7BF6317E8}" type="pres">
      <dgm:prSet presAssocID="{C96A9411-7F3D-AB49-8163-FB163AFB03B3}" presName="spaceBetweenRectangles" presStyleCnt="0"/>
      <dgm:spPr/>
    </dgm:pt>
    <dgm:pt modelId="{DC4D4456-D8F2-CC4F-AB8F-05273236CF96}" type="pres">
      <dgm:prSet presAssocID="{D3651CCF-6420-0546-90F3-26BBD9B7DF58}" presName="composite" presStyleCnt="0"/>
      <dgm:spPr/>
    </dgm:pt>
    <dgm:pt modelId="{390C0B8E-2BD1-3D47-8B54-31A19351C2B2}" type="pres">
      <dgm:prSet presAssocID="{D3651CCF-6420-0546-90F3-26BBD9B7DF58}" presName="Parent1" presStyleLbl="node1" presStyleIdx="6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642BCC-A0D3-9A46-A1F8-D75E91ADD7EC}" type="pres">
      <dgm:prSet presAssocID="{D3651CCF-6420-0546-90F3-26BBD9B7DF58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AD589B-21D9-E348-A78E-6CEE4308A15D}" type="pres">
      <dgm:prSet presAssocID="{D3651CCF-6420-0546-90F3-26BBD9B7DF58}" presName="BalanceSpacing" presStyleCnt="0"/>
      <dgm:spPr/>
    </dgm:pt>
    <dgm:pt modelId="{9C48FD42-1F95-4C48-B15D-81F32C10599F}" type="pres">
      <dgm:prSet presAssocID="{D3651CCF-6420-0546-90F3-26BBD9B7DF58}" presName="BalanceSpacing1" presStyleCnt="0"/>
      <dgm:spPr/>
    </dgm:pt>
    <dgm:pt modelId="{42827349-C213-2F4E-82D8-57176B7EC85F}" type="pres">
      <dgm:prSet presAssocID="{8308D019-204B-594E-BA17-CD708FB36AAA}" presName="Accent1Text" presStyleLbl="node1" presStyleIdx="7" presStyleCnt="10"/>
      <dgm:spPr/>
      <dgm:t>
        <a:bodyPr/>
        <a:lstStyle/>
        <a:p>
          <a:endParaRPr lang="es-ES"/>
        </a:p>
      </dgm:t>
    </dgm:pt>
    <dgm:pt modelId="{FC19FA9B-AB21-754D-9305-7BB6DB8D0C30}" type="pres">
      <dgm:prSet presAssocID="{8308D019-204B-594E-BA17-CD708FB36AAA}" presName="spaceBetweenRectangles" presStyleCnt="0"/>
      <dgm:spPr/>
    </dgm:pt>
    <dgm:pt modelId="{C3B22EA4-D7D7-314E-A70A-66EA498BE905}" type="pres">
      <dgm:prSet presAssocID="{0A5BC82C-4D7F-7E46-9045-BF16F9139693}" presName="composite" presStyleCnt="0"/>
      <dgm:spPr/>
    </dgm:pt>
    <dgm:pt modelId="{3D499937-B546-1041-A2DE-463684770709}" type="pres">
      <dgm:prSet presAssocID="{0A5BC82C-4D7F-7E46-9045-BF16F9139693}" presName="Parent1" presStyleLbl="node1" presStyleIdx="8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273145-59C8-9047-88D0-4CC5A045DE06}" type="pres">
      <dgm:prSet presAssocID="{0A5BC82C-4D7F-7E46-9045-BF16F9139693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31CAC3-C049-7646-8D87-9196EE9E4417}" type="pres">
      <dgm:prSet presAssocID="{0A5BC82C-4D7F-7E46-9045-BF16F9139693}" presName="BalanceSpacing" presStyleCnt="0"/>
      <dgm:spPr/>
    </dgm:pt>
    <dgm:pt modelId="{240FBD9D-303D-3A40-B0E0-1E1603408D02}" type="pres">
      <dgm:prSet presAssocID="{0A5BC82C-4D7F-7E46-9045-BF16F9139693}" presName="BalanceSpacing1" presStyleCnt="0"/>
      <dgm:spPr/>
    </dgm:pt>
    <dgm:pt modelId="{16055593-8CF2-D545-B3A4-70CD7F28DEF8}" type="pres">
      <dgm:prSet presAssocID="{7AC754C7-DEB2-E847-B763-40C044FAF418}" presName="Accent1Text" presStyleLbl="node1" presStyleIdx="9" presStyleCnt="10"/>
      <dgm:spPr/>
      <dgm:t>
        <a:bodyPr/>
        <a:lstStyle/>
        <a:p>
          <a:endParaRPr lang="es-ES"/>
        </a:p>
      </dgm:t>
    </dgm:pt>
  </dgm:ptLst>
  <dgm:cxnLst>
    <dgm:cxn modelId="{4A0D1DDA-9F93-4B41-9CA3-8E7A0C05474E}" srcId="{04E894FB-827A-FD43-8A35-142487EFC1BF}" destId="{4001CE63-17E4-C840-AE73-30CFA0C0C3BB}" srcOrd="0" destOrd="0" parTransId="{EE913870-04B8-0547-B23F-0224BCA1A38E}" sibTransId="{1309669B-64E3-5649-B485-CF6B2E125728}"/>
    <dgm:cxn modelId="{E5BB4128-72F6-E246-8936-675F2F803691}" type="presOf" srcId="{4001CE63-17E4-C840-AE73-30CFA0C0C3BB}" destId="{A01DA1BD-5ACA-4C4D-81B9-D37800EE24D9}" srcOrd="0" destOrd="0" presId="urn:microsoft.com/office/officeart/2008/layout/AlternatingHexagons"/>
    <dgm:cxn modelId="{8EA0CD90-4AD1-7545-906C-2D683CA551D3}" type="presOf" srcId="{04E894FB-827A-FD43-8A35-142487EFC1BF}" destId="{CED0F3EC-09ED-E54D-9DC5-445D18D04136}" srcOrd="0" destOrd="0" presId="urn:microsoft.com/office/officeart/2008/layout/AlternatingHexagons"/>
    <dgm:cxn modelId="{0B6A1DE3-B900-0D46-8D11-AC3D69ED95BF}" type="presOf" srcId="{9D48257E-D87A-DC4C-9DB5-F13A6DF6E0A4}" destId="{FF273145-59C8-9047-88D0-4CC5A045DE06}" srcOrd="0" destOrd="0" presId="urn:microsoft.com/office/officeart/2008/layout/AlternatingHexagons"/>
    <dgm:cxn modelId="{6F846840-3C07-0F4D-895B-160258F67FC2}" srcId="{FCF7E561-7B42-5346-A918-CFAF903D227C}" destId="{0A5BC82C-4D7F-7E46-9045-BF16F9139693}" srcOrd="4" destOrd="0" parTransId="{5F0E41C4-D278-9648-9B15-8CB29299A29C}" sibTransId="{7AC754C7-DEB2-E847-B763-40C044FAF418}"/>
    <dgm:cxn modelId="{746A1E6A-CDB9-1545-9B6F-3EF6A7A6BFAF}" type="presOf" srcId="{7AC754C7-DEB2-E847-B763-40C044FAF418}" destId="{16055593-8CF2-D545-B3A4-70CD7F28DEF8}" srcOrd="0" destOrd="0" presId="urn:microsoft.com/office/officeart/2008/layout/AlternatingHexagons"/>
    <dgm:cxn modelId="{DCC69A2C-B7EE-384C-940E-736442DCCD4F}" type="presOf" srcId="{DA906077-AF94-164A-87BD-1F2D875282A7}" destId="{9AD31CAF-6348-464F-AC2C-2DEA6A6A1CC6}" srcOrd="0" destOrd="0" presId="urn:microsoft.com/office/officeart/2008/layout/AlternatingHexagons"/>
    <dgm:cxn modelId="{AD8B92DF-D8C5-5B49-9659-20347AD73361}" srcId="{FCF7E561-7B42-5346-A918-CFAF903D227C}" destId="{D3651CCF-6420-0546-90F3-26BBD9B7DF58}" srcOrd="3" destOrd="0" parTransId="{B94FC307-5EC4-324F-BDD6-2921489C3BCA}" sibTransId="{8308D019-204B-594E-BA17-CD708FB36AAA}"/>
    <dgm:cxn modelId="{E1234A30-6327-F040-A735-B955EC23307E}" type="presOf" srcId="{3369F7EC-BBA1-004B-95D4-A4C9A2A01236}" destId="{3F5093F6-03B8-A742-8072-24C3E034E33E}" srcOrd="0" destOrd="0" presId="urn:microsoft.com/office/officeart/2008/layout/AlternatingHexagons"/>
    <dgm:cxn modelId="{04102295-7437-BA4C-B351-2284402F203C}" type="presOf" srcId="{0A5BC82C-4D7F-7E46-9045-BF16F9139693}" destId="{3D499937-B546-1041-A2DE-463684770709}" srcOrd="0" destOrd="0" presId="urn:microsoft.com/office/officeart/2008/layout/AlternatingHexagons"/>
    <dgm:cxn modelId="{C797AAE6-B4B1-364B-8C12-B24338043838}" type="presOf" srcId="{4B8DAC60-86AD-AF49-A6B5-E75AEC491528}" destId="{D09A402A-958F-594A-A993-3368F6AF4510}" srcOrd="0" destOrd="0" presId="urn:microsoft.com/office/officeart/2008/layout/AlternatingHexagons"/>
    <dgm:cxn modelId="{CC44407F-B2DA-C941-815C-A6D44B5FEF55}" srcId="{0A5BC82C-4D7F-7E46-9045-BF16F9139693}" destId="{9D48257E-D87A-DC4C-9DB5-F13A6DF6E0A4}" srcOrd="0" destOrd="0" parTransId="{6BB17C59-E5B4-5245-B1A4-A8F1B5A5AC6C}" sibTransId="{E64E35F7-8410-2848-8880-2C2F0AE23698}"/>
    <dgm:cxn modelId="{EEA441D7-390E-2C41-81CB-237441BA9A79}" srcId="{FCF7E561-7B42-5346-A918-CFAF903D227C}" destId="{4B8DAC60-86AD-AF49-A6B5-E75AEC491528}" srcOrd="1" destOrd="0" parTransId="{8729A728-D2C8-5842-AE60-BD8974279E90}" sibTransId="{3369F7EC-BBA1-004B-95D4-A4C9A2A01236}"/>
    <dgm:cxn modelId="{C568C36D-3A39-3342-8BB0-DE6EF9B47EE1}" type="presOf" srcId="{4ED8A9A6-8DD3-7148-92ED-C483847AB165}" destId="{FC8DEF2B-EE96-7C44-8953-F3395B547E69}" srcOrd="0" destOrd="0" presId="urn:microsoft.com/office/officeart/2008/layout/AlternatingHexagons"/>
    <dgm:cxn modelId="{9CCC425E-7198-054B-9F33-13E87F996281}" srcId="{FCF7E561-7B42-5346-A918-CFAF903D227C}" destId="{04E894FB-827A-FD43-8A35-142487EFC1BF}" srcOrd="0" destOrd="0" parTransId="{F55B24F2-3751-414C-B365-3002D954AEA2}" sibTransId="{D7D41F0C-2449-1444-99F7-82FD87996E8A}"/>
    <dgm:cxn modelId="{05FEBF4B-6090-344B-99C2-E3F7E78621E3}" type="presOf" srcId="{D48FE894-D39B-9349-93CA-B311FB9157CB}" destId="{62F5D860-CC85-3E44-B047-73803D816B02}" srcOrd="0" destOrd="0" presId="urn:microsoft.com/office/officeart/2008/layout/AlternatingHexagons"/>
    <dgm:cxn modelId="{12FF792C-7BE4-D642-9302-7D70A6904CE8}" srcId="{FCF7E561-7B42-5346-A918-CFAF903D227C}" destId="{D48FE894-D39B-9349-93CA-B311FB9157CB}" srcOrd="2" destOrd="0" parTransId="{5992B5DA-A394-3341-9E38-C746029DE79E}" sibTransId="{C96A9411-7F3D-AB49-8163-FB163AFB03B3}"/>
    <dgm:cxn modelId="{6F7955A0-D3B1-324C-9E29-8F13A3926304}" type="presOf" srcId="{D7D41F0C-2449-1444-99F7-82FD87996E8A}" destId="{52ECC364-CA55-6E41-A484-CF93E8395A1F}" srcOrd="0" destOrd="0" presId="urn:microsoft.com/office/officeart/2008/layout/AlternatingHexagons"/>
    <dgm:cxn modelId="{0AB57112-C0B6-974B-922C-93C77526BA7E}" type="presOf" srcId="{4234288B-4226-6D47-AD1A-8CEE07EA54B7}" destId="{29642BCC-A0D3-9A46-A1F8-D75E91ADD7EC}" srcOrd="0" destOrd="0" presId="urn:microsoft.com/office/officeart/2008/layout/AlternatingHexagons"/>
    <dgm:cxn modelId="{9EB7BC1A-585E-9D46-BC29-1642F165D9CD}" srcId="{D48FE894-D39B-9349-93CA-B311FB9157CB}" destId="{4ED8A9A6-8DD3-7148-92ED-C483847AB165}" srcOrd="0" destOrd="0" parTransId="{B1409D28-2A55-F14C-A518-374E436B0475}" sibTransId="{466763D4-05CB-8F44-95E8-CEFF29D788EF}"/>
    <dgm:cxn modelId="{1AEE36E3-F11F-3843-87F2-D83084A0C396}" type="presOf" srcId="{C96A9411-7F3D-AB49-8163-FB163AFB03B3}" destId="{9134FEC2-BDB4-9144-A06C-F1490C9D8F3D}" srcOrd="0" destOrd="0" presId="urn:microsoft.com/office/officeart/2008/layout/AlternatingHexagons"/>
    <dgm:cxn modelId="{E868BD15-9CA8-4048-BEE6-54343724D6BF}" type="presOf" srcId="{D3651CCF-6420-0546-90F3-26BBD9B7DF58}" destId="{390C0B8E-2BD1-3D47-8B54-31A19351C2B2}" srcOrd="0" destOrd="0" presId="urn:microsoft.com/office/officeart/2008/layout/AlternatingHexagons"/>
    <dgm:cxn modelId="{2D92703B-08EB-6B4F-92BC-B9046FD3AC4E}" type="presOf" srcId="{FCF7E561-7B42-5346-A918-CFAF903D227C}" destId="{5446DE2A-EA3B-C244-9DB8-D1E8C6F5BA74}" srcOrd="0" destOrd="0" presId="urn:microsoft.com/office/officeart/2008/layout/AlternatingHexagons"/>
    <dgm:cxn modelId="{FC3927D5-D7E6-4B45-95C0-57029F638078}" type="presOf" srcId="{8308D019-204B-594E-BA17-CD708FB36AAA}" destId="{42827349-C213-2F4E-82D8-57176B7EC85F}" srcOrd="0" destOrd="0" presId="urn:microsoft.com/office/officeart/2008/layout/AlternatingHexagons"/>
    <dgm:cxn modelId="{CBD5BA93-2528-454B-AA75-5A643FDEF1FE}" srcId="{4B8DAC60-86AD-AF49-A6B5-E75AEC491528}" destId="{DA906077-AF94-164A-87BD-1F2D875282A7}" srcOrd="0" destOrd="0" parTransId="{7C10DD7F-33B2-0D43-88DA-FEC81D53A31C}" sibTransId="{23D3938E-F9C8-9D4E-AA3A-FF44F3F7B6FB}"/>
    <dgm:cxn modelId="{CAD9BC4B-DF37-A848-98C8-B28C21748E5D}" srcId="{D3651CCF-6420-0546-90F3-26BBD9B7DF58}" destId="{4234288B-4226-6D47-AD1A-8CEE07EA54B7}" srcOrd="0" destOrd="0" parTransId="{DDE31BC2-1083-1E43-B440-0D455C680650}" sibTransId="{77C7FBCA-0758-824B-B961-C3BF24A73205}"/>
    <dgm:cxn modelId="{307334C2-C55E-C549-9F02-9632AD40CED9}" type="presParOf" srcId="{5446DE2A-EA3B-C244-9DB8-D1E8C6F5BA74}" destId="{8F11C7D3-2360-F44D-9C66-62BAF6A4DE70}" srcOrd="0" destOrd="0" presId="urn:microsoft.com/office/officeart/2008/layout/AlternatingHexagons"/>
    <dgm:cxn modelId="{FFE91E38-F152-9946-916E-13C32F7A6FB5}" type="presParOf" srcId="{8F11C7D3-2360-F44D-9C66-62BAF6A4DE70}" destId="{CED0F3EC-09ED-E54D-9DC5-445D18D04136}" srcOrd="0" destOrd="0" presId="urn:microsoft.com/office/officeart/2008/layout/AlternatingHexagons"/>
    <dgm:cxn modelId="{2BDC3E18-FDD5-6B4D-A10C-7D3C64213E02}" type="presParOf" srcId="{8F11C7D3-2360-F44D-9C66-62BAF6A4DE70}" destId="{A01DA1BD-5ACA-4C4D-81B9-D37800EE24D9}" srcOrd="1" destOrd="0" presId="urn:microsoft.com/office/officeart/2008/layout/AlternatingHexagons"/>
    <dgm:cxn modelId="{11A83FCC-65BF-DC41-B7EB-1F3B499354F3}" type="presParOf" srcId="{8F11C7D3-2360-F44D-9C66-62BAF6A4DE70}" destId="{352BC21B-6164-9B47-A38F-689E85780991}" srcOrd="2" destOrd="0" presId="urn:microsoft.com/office/officeart/2008/layout/AlternatingHexagons"/>
    <dgm:cxn modelId="{1D4923D4-79B5-7F48-83E1-4D2D6A39BEAB}" type="presParOf" srcId="{8F11C7D3-2360-F44D-9C66-62BAF6A4DE70}" destId="{3658FD7D-6B7D-CE47-83B5-41C22B44F99C}" srcOrd="3" destOrd="0" presId="urn:microsoft.com/office/officeart/2008/layout/AlternatingHexagons"/>
    <dgm:cxn modelId="{F3344E70-F53B-874F-8E60-B71B1EE4A1C2}" type="presParOf" srcId="{8F11C7D3-2360-F44D-9C66-62BAF6A4DE70}" destId="{52ECC364-CA55-6E41-A484-CF93E8395A1F}" srcOrd="4" destOrd="0" presId="urn:microsoft.com/office/officeart/2008/layout/AlternatingHexagons"/>
    <dgm:cxn modelId="{DCB04200-29B0-F643-91A4-786DB3BBA84E}" type="presParOf" srcId="{5446DE2A-EA3B-C244-9DB8-D1E8C6F5BA74}" destId="{ACFED041-6622-6C4F-B4A3-791CC98C61B8}" srcOrd="1" destOrd="0" presId="urn:microsoft.com/office/officeart/2008/layout/AlternatingHexagons"/>
    <dgm:cxn modelId="{2D555487-0F4E-B443-9FA5-B2069B4674B4}" type="presParOf" srcId="{5446DE2A-EA3B-C244-9DB8-D1E8C6F5BA74}" destId="{EF31CF78-375E-254B-8E3F-D99D8E1A905A}" srcOrd="2" destOrd="0" presId="urn:microsoft.com/office/officeart/2008/layout/AlternatingHexagons"/>
    <dgm:cxn modelId="{23FA4056-7772-A243-8EDA-89131BDC37F9}" type="presParOf" srcId="{EF31CF78-375E-254B-8E3F-D99D8E1A905A}" destId="{D09A402A-958F-594A-A993-3368F6AF4510}" srcOrd="0" destOrd="0" presId="urn:microsoft.com/office/officeart/2008/layout/AlternatingHexagons"/>
    <dgm:cxn modelId="{163CC051-C4EC-024F-8542-9862B4D7FCD3}" type="presParOf" srcId="{EF31CF78-375E-254B-8E3F-D99D8E1A905A}" destId="{9AD31CAF-6348-464F-AC2C-2DEA6A6A1CC6}" srcOrd="1" destOrd="0" presId="urn:microsoft.com/office/officeart/2008/layout/AlternatingHexagons"/>
    <dgm:cxn modelId="{0B033659-11E0-0D41-B8A6-586920984027}" type="presParOf" srcId="{EF31CF78-375E-254B-8E3F-D99D8E1A905A}" destId="{78E272E0-D044-014C-9AED-6BF780EC2F8A}" srcOrd="2" destOrd="0" presId="urn:microsoft.com/office/officeart/2008/layout/AlternatingHexagons"/>
    <dgm:cxn modelId="{469C9888-BA4E-8848-9292-98863604EECB}" type="presParOf" srcId="{EF31CF78-375E-254B-8E3F-D99D8E1A905A}" destId="{BB5FC4AA-1688-F64A-84C8-7622A73ED5A7}" srcOrd="3" destOrd="0" presId="urn:microsoft.com/office/officeart/2008/layout/AlternatingHexagons"/>
    <dgm:cxn modelId="{3803DFE8-7DAE-8640-82CF-37EA098E4B0C}" type="presParOf" srcId="{EF31CF78-375E-254B-8E3F-D99D8E1A905A}" destId="{3F5093F6-03B8-A742-8072-24C3E034E33E}" srcOrd="4" destOrd="0" presId="urn:microsoft.com/office/officeart/2008/layout/AlternatingHexagons"/>
    <dgm:cxn modelId="{1132E440-0C12-FB4D-AA8B-5147C6463CB8}" type="presParOf" srcId="{5446DE2A-EA3B-C244-9DB8-D1E8C6F5BA74}" destId="{5EF74ABE-38E7-1348-BC3B-1EDB0B89ED75}" srcOrd="3" destOrd="0" presId="urn:microsoft.com/office/officeart/2008/layout/AlternatingHexagons"/>
    <dgm:cxn modelId="{D034988D-0AD7-A74D-9448-DCEDBD20BAE5}" type="presParOf" srcId="{5446DE2A-EA3B-C244-9DB8-D1E8C6F5BA74}" destId="{4A94A60D-E392-E945-8BFD-37568656751F}" srcOrd="4" destOrd="0" presId="urn:microsoft.com/office/officeart/2008/layout/AlternatingHexagons"/>
    <dgm:cxn modelId="{33634FFE-86C4-C34B-8D95-465D94B2FE57}" type="presParOf" srcId="{4A94A60D-E392-E945-8BFD-37568656751F}" destId="{62F5D860-CC85-3E44-B047-73803D816B02}" srcOrd="0" destOrd="0" presId="urn:microsoft.com/office/officeart/2008/layout/AlternatingHexagons"/>
    <dgm:cxn modelId="{8D9F2953-FE5C-FE49-BE7A-C899817E9133}" type="presParOf" srcId="{4A94A60D-E392-E945-8BFD-37568656751F}" destId="{FC8DEF2B-EE96-7C44-8953-F3395B547E69}" srcOrd="1" destOrd="0" presId="urn:microsoft.com/office/officeart/2008/layout/AlternatingHexagons"/>
    <dgm:cxn modelId="{1AEBB225-B30B-4E48-8A2C-C0DC8D7CF80A}" type="presParOf" srcId="{4A94A60D-E392-E945-8BFD-37568656751F}" destId="{4BFC4450-C7DB-6B4D-8E6A-9CB044383CC5}" srcOrd="2" destOrd="0" presId="urn:microsoft.com/office/officeart/2008/layout/AlternatingHexagons"/>
    <dgm:cxn modelId="{A6795F7E-E220-CA4F-91A1-E4140DB5DEED}" type="presParOf" srcId="{4A94A60D-E392-E945-8BFD-37568656751F}" destId="{6F766BBA-5A44-D94E-87CA-D6F77C85B0BF}" srcOrd="3" destOrd="0" presId="urn:microsoft.com/office/officeart/2008/layout/AlternatingHexagons"/>
    <dgm:cxn modelId="{68D72A1F-6125-884A-8E96-E5CD46F95BEA}" type="presParOf" srcId="{4A94A60D-E392-E945-8BFD-37568656751F}" destId="{9134FEC2-BDB4-9144-A06C-F1490C9D8F3D}" srcOrd="4" destOrd="0" presId="urn:microsoft.com/office/officeart/2008/layout/AlternatingHexagons"/>
    <dgm:cxn modelId="{C0794817-57F2-D74E-AC28-ACB2A0B3FF30}" type="presParOf" srcId="{5446DE2A-EA3B-C244-9DB8-D1E8C6F5BA74}" destId="{233F2FF8-FA78-1345-A96D-4BE7BF6317E8}" srcOrd="5" destOrd="0" presId="urn:microsoft.com/office/officeart/2008/layout/AlternatingHexagons"/>
    <dgm:cxn modelId="{F47D0CF1-A42E-DA4E-9123-C304B11A999A}" type="presParOf" srcId="{5446DE2A-EA3B-C244-9DB8-D1E8C6F5BA74}" destId="{DC4D4456-D8F2-CC4F-AB8F-05273236CF96}" srcOrd="6" destOrd="0" presId="urn:microsoft.com/office/officeart/2008/layout/AlternatingHexagons"/>
    <dgm:cxn modelId="{FFDBB360-C9B1-9A4F-96E7-3B3A431759B0}" type="presParOf" srcId="{DC4D4456-D8F2-CC4F-AB8F-05273236CF96}" destId="{390C0B8E-2BD1-3D47-8B54-31A19351C2B2}" srcOrd="0" destOrd="0" presId="urn:microsoft.com/office/officeart/2008/layout/AlternatingHexagons"/>
    <dgm:cxn modelId="{35C9DF71-544D-CA40-820F-D3EFF85C85F5}" type="presParOf" srcId="{DC4D4456-D8F2-CC4F-AB8F-05273236CF96}" destId="{29642BCC-A0D3-9A46-A1F8-D75E91ADD7EC}" srcOrd="1" destOrd="0" presId="urn:microsoft.com/office/officeart/2008/layout/AlternatingHexagons"/>
    <dgm:cxn modelId="{041BF916-1B69-E248-BFB0-47345D39B2B6}" type="presParOf" srcId="{DC4D4456-D8F2-CC4F-AB8F-05273236CF96}" destId="{9CAD589B-21D9-E348-A78E-6CEE4308A15D}" srcOrd="2" destOrd="0" presId="urn:microsoft.com/office/officeart/2008/layout/AlternatingHexagons"/>
    <dgm:cxn modelId="{1587DA7F-9DCB-9542-AFF4-F428793E9B5B}" type="presParOf" srcId="{DC4D4456-D8F2-CC4F-AB8F-05273236CF96}" destId="{9C48FD42-1F95-4C48-B15D-81F32C10599F}" srcOrd="3" destOrd="0" presId="urn:microsoft.com/office/officeart/2008/layout/AlternatingHexagons"/>
    <dgm:cxn modelId="{47E02778-1BDF-834E-B5A1-932F5BAEC2C4}" type="presParOf" srcId="{DC4D4456-D8F2-CC4F-AB8F-05273236CF96}" destId="{42827349-C213-2F4E-82D8-57176B7EC85F}" srcOrd="4" destOrd="0" presId="urn:microsoft.com/office/officeart/2008/layout/AlternatingHexagons"/>
    <dgm:cxn modelId="{81CEABBA-2BF4-9D4B-A76C-F1427A34B5E8}" type="presParOf" srcId="{5446DE2A-EA3B-C244-9DB8-D1E8C6F5BA74}" destId="{FC19FA9B-AB21-754D-9305-7BB6DB8D0C30}" srcOrd="7" destOrd="0" presId="urn:microsoft.com/office/officeart/2008/layout/AlternatingHexagons"/>
    <dgm:cxn modelId="{99382508-F67F-F34E-BA7E-FEC4A43B9F20}" type="presParOf" srcId="{5446DE2A-EA3B-C244-9DB8-D1E8C6F5BA74}" destId="{C3B22EA4-D7D7-314E-A70A-66EA498BE905}" srcOrd="8" destOrd="0" presId="urn:microsoft.com/office/officeart/2008/layout/AlternatingHexagons"/>
    <dgm:cxn modelId="{E1252BF1-3C33-A244-AE37-1E3BF53260B1}" type="presParOf" srcId="{C3B22EA4-D7D7-314E-A70A-66EA498BE905}" destId="{3D499937-B546-1041-A2DE-463684770709}" srcOrd="0" destOrd="0" presId="urn:microsoft.com/office/officeart/2008/layout/AlternatingHexagons"/>
    <dgm:cxn modelId="{7A2081EA-34A4-C242-A2FB-7010860E1624}" type="presParOf" srcId="{C3B22EA4-D7D7-314E-A70A-66EA498BE905}" destId="{FF273145-59C8-9047-88D0-4CC5A045DE06}" srcOrd="1" destOrd="0" presId="urn:microsoft.com/office/officeart/2008/layout/AlternatingHexagons"/>
    <dgm:cxn modelId="{870BEA18-FC94-AF47-8CCE-084E9190C64E}" type="presParOf" srcId="{C3B22EA4-D7D7-314E-A70A-66EA498BE905}" destId="{D131CAC3-C049-7646-8D87-9196EE9E4417}" srcOrd="2" destOrd="0" presId="urn:microsoft.com/office/officeart/2008/layout/AlternatingHexagons"/>
    <dgm:cxn modelId="{F6B27586-FAAF-8342-866E-FF290D039A82}" type="presParOf" srcId="{C3B22EA4-D7D7-314E-A70A-66EA498BE905}" destId="{240FBD9D-303D-3A40-B0E0-1E1603408D02}" srcOrd="3" destOrd="0" presId="urn:microsoft.com/office/officeart/2008/layout/AlternatingHexagons"/>
    <dgm:cxn modelId="{E0AE3A9B-DA39-1641-A5A4-679D072C4C5D}" type="presParOf" srcId="{C3B22EA4-D7D7-314E-A70A-66EA498BE905}" destId="{16055593-8CF2-D545-B3A4-70CD7F28DEF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F244722-7300-BF40-BE32-475652EE0D58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77525DD-15B5-354A-A69A-E318AAE61829}">
      <dgm:prSet/>
      <dgm:spPr/>
      <dgm:t>
        <a:bodyPr/>
        <a:lstStyle/>
        <a:p>
          <a:pPr rtl="0"/>
          <a:r>
            <a:rPr lang="es-ES" dirty="0" smtClean="0"/>
            <a:t>ANAMNESIS</a:t>
          </a:r>
          <a:endParaRPr lang="es-ES" dirty="0"/>
        </a:p>
      </dgm:t>
    </dgm:pt>
    <dgm:pt modelId="{6480A5B0-6575-AE44-921D-B2304B589A84}" type="parTrans" cxnId="{DFB50F7D-C94A-7C42-9E65-D1D3447B290C}">
      <dgm:prSet/>
      <dgm:spPr/>
      <dgm:t>
        <a:bodyPr/>
        <a:lstStyle/>
        <a:p>
          <a:endParaRPr lang="es-ES"/>
        </a:p>
      </dgm:t>
    </dgm:pt>
    <dgm:pt modelId="{1238DF0A-4BC3-8045-B1B4-9B016500232D}" type="sibTrans" cxnId="{DFB50F7D-C94A-7C42-9E65-D1D3447B290C}">
      <dgm:prSet/>
      <dgm:spPr/>
      <dgm:t>
        <a:bodyPr/>
        <a:lstStyle/>
        <a:p>
          <a:endParaRPr lang="es-ES"/>
        </a:p>
      </dgm:t>
    </dgm:pt>
    <dgm:pt modelId="{9C2D4622-1576-814E-8C94-741F8D18CEAD}">
      <dgm:prSet/>
      <dgm:spPr/>
      <dgm:t>
        <a:bodyPr/>
        <a:lstStyle/>
        <a:p>
          <a:pPr rtl="0"/>
          <a:r>
            <a:rPr lang="es-ES" dirty="0" smtClean="0"/>
            <a:t>Examen físico </a:t>
          </a:r>
          <a:r>
            <a:rPr lang="es-ES" dirty="0" err="1" smtClean="0"/>
            <a:t>otoneurológico</a:t>
          </a:r>
          <a:endParaRPr lang="es-ES" dirty="0"/>
        </a:p>
      </dgm:t>
    </dgm:pt>
    <dgm:pt modelId="{9451DEE6-0F36-2745-A69C-5F4BCBA22348}" type="parTrans" cxnId="{E6126189-EB49-4640-8A96-B7B006F2D2E7}">
      <dgm:prSet/>
      <dgm:spPr/>
      <dgm:t>
        <a:bodyPr/>
        <a:lstStyle/>
        <a:p>
          <a:endParaRPr lang="es-ES"/>
        </a:p>
      </dgm:t>
    </dgm:pt>
    <dgm:pt modelId="{0770BE65-3D4C-B14D-93EC-6FF2BC612B4D}" type="sibTrans" cxnId="{E6126189-EB49-4640-8A96-B7B006F2D2E7}">
      <dgm:prSet/>
      <dgm:spPr/>
      <dgm:t>
        <a:bodyPr/>
        <a:lstStyle/>
        <a:p>
          <a:endParaRPr lang="es-ES"/>
        </a:p>
      </dgm:t>
    </dgm:pt>
    <dgm:pt modelId="{0CA709EE-710F-7C44-B099-08646287F20F}">
      <dgm:prSet/>
      <dgm:spPr/>
      <dgm:t>
        <a:bodyPr/>
        <a:lstStyle/>
        <a:p>
          <a:pPr rtl="0"/>
          <a:r>
            <a:rPr lang="es-ES" dirty="0" smtClean="0"/>
            <a:t>Laboratorio </a:t>
          </a:r>
          <a:r>
            <a:rPr lang="es-ES" dirty="0" err="1" smtClean="0"/>
            <a:t>Otoneurológico</a:t>
          </a:r>
          <a:endParaRPr lang="es-ES" dirty="0"/>
        </a:p>
      </dgm:t>
    </dgm:pt>
    <dgm:pt modelId="{30B50935-E122-404C-A7BE-F5308C52684B}" type="parTrans" cxnId="{D8AF6FE3-0657-D14C-8F9C-D493C7E96B90}">
      <dgm:prSet/>
      <dgm:spPr/>
      <dgm:t>
        <a:bodyPr/>
        <a:lstStyle/>
        <a:p>
          <a:endParaRPr lang="es-ES"/>
        </a:p>
      </dgm:t>
    </dgm:pt>
    <dgm:pt modelId="{EECA28AF-4A97-7C4E-91BF-82B9FC9B5323}" type="sibTrans" cxnId="{D8AF6FE3-0657-D14C-8F9C-D493C7E96B90}">
      <dgm:prSet/>
      <dgm:spPr/>
      <dgm:t>
        <a:bodyPr/>
        <a:lstStyle/>
        <a:p>
          <a:endParaRPr lang="es-ES"/>
        </a:p>
      </dgm:t>
    </dgm:pt>
    <dgm:pt modelId="{5464A854-38BA-7341-90B2-D42B6E252EA2}">
      <dgm:prSet custT="1"/>
      <dgm:spPr/>
      <dgm:t>
        <a:bodyPr/>
        <a:lstStyle/>
        <a:p>
          <a:pPr rtl="0"/>
          <a:r>
            <a:rPr lang="es-ES" sz="2000" b="1" dirty="0" smtClean="0"/>
            <a:t>Temporalidad</a:t>
          </a:r>
          <a:endParaRPr lang="es-ES" sz="2000" b="1" dirty="0"/>
        </a:p>
      </dgm:t>
    </dgm:pt>
    <dgm:pt modelId="{93C57013-E713-4343-9FD9-2383E44E0A7A}" type="parTrans" cxnId="{C9B8C711-5E68-0543-BDDA-E6C3C662815D}">
      <dgm:prSet/>
      <dgm:spPr/>
      <dgm:t>
        <a:bodyPr/>
        <a:lstStyle/>
        <a:p>
          <a:endParaRPr lang="es-ES"/>
        </a:p>
      </dgm:t>
    </dgm:pt>
    <dgm:pt modelId="{1C3D28A5-9FB4-7D47-9AC0-33CD044009CD}" type="sibTrans" cxnId="{C9B8C711-5E68-0543-BDDA-E6C3C662815D}">
      <dgm:prSet/>
      <dgm:spPr/>
      <dgm:t>
        <a:bodyPr/>
        <a:lstStyle/>
        <a:p>
          <a:endParaRPr lang="es-ES"/>
        </a:p>
      </dgm:t>
    </dgm:pt>
    <dgm:pt modelId="{A43A8462-4989-1341-856F-A9CF15B29952}">
      <dgm:prSet custT="1"/>
      <dgm:spPr/>
      <dgm:t>
        <a:bodyPr/>
        <a:lstStyle/>
        <a:p>
          <a:pPr rtl="0"/>
          <a:r>
            <a:rPr lang="es-ES" sz="2000" dirty="0" smtClean="0"/>
            <a:t>Vértigo ?</a:t>
          </a:r>
          <a:endParaRPr lang="es-ES" sz="2000" dirty="0"/>
        </a:p>
      </dgm:t>
    </dgm:pt>
    <dgm:pt modelId="{284911C6-E3EF-904E-8552-08DAB541F23D}" type="parTrans" cxnId="{AEE27907-9D1B-DB41-9EEC-16FF9C626D21}">
      <dgm:prSet/>
      <dgm:spPr/>
      <dgm:t>
        <a:bodyPr/>
        <a:lstStyle/>
        <a:p>
          <a:endParaRPr lang="es-ES"/>
        </a:p>
      </dgm:t>
    </dgm:pt>
    <dgm:pt modelId="{F2D95282-8481-0A46-A62A-B69AAB7B9B2D}" type="sibTrans" cxnId="{AEE27907-9D1B-DB41-9EEC-16FF9C626D21}">
      <dgm:prSet/>
      <dgm:spPr/>
      <dgm:t>
        <a:bodyPr/>
        <a:lstStyle/>
        <a:p>
          <a:endParaRPr lang="es-ES"/>
        </a:p>
      </dgm:t>
    </dgm:pt>
    <dgm:pt modelId="{33AD3DF9-D4E6-5245-A7E2-75003CEDF27C}">
      <dgm:prSet custT="1"/>
      <dgm:spPr/>
      <dgm:t>
        <a:bodyPr/>
        <a:lstStyle/>
        <a:p>
          <a:pPr rtl="0"/>
          <a:r>
            <a:rPr lang="es-ES" sz="2000" dirty="0" smtClean="0"/>
            <a:t>Hipoacusia?</a:t>
          </a:r>
          <a:endParaRPr lang="es-ES" sz="2000" dirty="0"/>
        </a:p>
      </dgm:t>
    </dgm:pt>
    <dgm:pt modelId="{258D1D25-0A8C-CE40-BDDB-02D6C5222AD2}" type="parTrans" cxnId="{222F0E7A-C72E-B545-8756-8EB7ADE8DD60}">
      <dgm:prSet/>
      <dgm:spPr/>
      <dgm:t>
        <a:bodyPr/>
        <a:lstStyle/>
        <a:p>
          <a:endParaRPr lang="es-ES"/>
        </a:p>
      </dgm:t>
    </dgm:pt>
    <dgm:pt modelId="{B99DD764-E190-034C-916A-3E1E1904AB85}" type="sibTrans" cxnId="{222F0E7A-C72E-B545-8756-8EB7ADE8DD60}">
      <dgm:prSet/>
      <dgm:spPr/>
      <dgm:t>
        <a:bodyPr/>
        <a:lstStyle/>
        <a:p>
          <a:endParaRPr lang="es-ES"/>
        </a:p>
      </dgm:t>
    </dgm:pt>
    <dgm:pt modelId="{106C3BD1-9D52-034A-A74B-ABA1B0580A99}">
      <dgm:prSet/>
      <dgm:spPr/>
      <dgm:t>
        <a:bodyPr/>
        <a:lstStyle/>
        <a:p>
          <a:pPr rtl="0"/>
          <a:r>
            <a:rPr lang="es-ES" dirty="0" smtClean="0"/>
            <a:t>Nistagmo</a:t>
          </a:r>
          <a:endParaRPr lang="es-ES" dirty="0"/>
        </a:p>
      </dgm:t>
    </dgm:pt>
    <dgm:pt modelId="{5E0826B9-E1DB-A248-B6DA-813C5AB60447}" type="parTrans" cxnId="{18DA9ED9-6ED9-474F-9AC0-5D2FFC0E4BA9}">
      <dgm:prSet/>
      <dgm:spPr/>
      <dgm:t>
        <a:bodyPr/>
        <a:lstStyle/>
        <a:p>
          <a:endParaRPr lang="es-ES"/>
        </a:p>
      </dgm:t>
    </dgm:pt>
    <dgm:pt modelId="{959C42AA-BF50-B54C-9F7C-1E916B0613C6}" type="sibTrans" cxnId="{18DA9ED9-6ED9-474F-9AC0-5D2FFC0E4BA9}">
      <dgm:prSet/>
      <dgm:spPr/>
      <dgm:t>
        <a:bodyPr/>
        <a:lstStyle/>
        <a:p>
          <a:endParaRPr lang="es-ES"/>
        </a:p>
      </dgm:t>
    </dgm:pt>
    <dgm:pt modelId="{173EE7C2-3940-844E-BFA4-1370F211DD28}">
      <dgm:prSet/>
      <dgm:spPr/>
      <dgm:t>
        <a:bodyPr/>
        <a:lstStyle/>
        <a:p>
          <a:pPr rtl="0"/>
          <a:r>
            <a:rPr lang="es-ES" dirty="0" smtClean="0"/>
            <a:t>HIT</a:t>
          </a:r>
          <a:endParaRPr lang="es-ES" dirty="0"/>
        </a:p>
      </dgm:t>
    </dgm:pt>
    <dgm:pt modelId="{792426D3-2BAC-944C-B842-5015DF681EAA}" type="parTrans" cxnId="{0F703C08-15D1-5643-9B99-8ED9D2438029}">
      <dgm:prSet/>
      <dgm:spPr/>
      <dgm:t>
        <a:bodyPr/>
        <a:lstStyle/>
        <a:p>
          <a:endParaRPr lang="es-ES"/>
        </a:p>
      </dgm:t>
    </dgm:pt>
    <dgm:pt modelId="{DBE50ADC-68C8-7848-A946-AA5C08192A8C}" type="sibTrans" cxnId="{0F703C08-15D1-5643-9B99-8ED9D2438029}">
      <dgm:prSet/>
      <dgm:spPr/>
      <dgm:t>
        <a:bodyPr/>
        <a:lstStyle/>
        <a:p>
          <a:endParaRPr lang="es-ES"/>
        </a:p>
      </dgm:t>
    </dgm:pt>
    <dgm:pt modelId="{967D1D8C-95FE-484C-BE39-D2F4320344EB}">
      <dgm:prSet/>
      <dgm:spPr/>
      <dgm:t>
        <a:bodyPr/>
        <a:lstStyle/>
        <a:p>
          <a:pPr rtl="0"/>
          <a:r>
            <a:rPr lang="es-ES" dirty="0" err="1" smtClean="0"/>
            <a:t>Romberg</a:t>
          </a:r>
          <a:endParaRPr lang="es-ES" dirty="0"/>
        </a:p>
      </dgm:t>
    </dgm:pt>
    <dgm:pt modelId="{BFDA2DA6-D421-D243-913C-BCF9B7915E8D}" type="parTrans" cxnId="{3A0BA7DA-88F1-F542-ABBE-ABF93027670E}">
      <dgm:prSet/>
      <dgm:spPr/>
      <dgm:t>
        <a:bodyPr/>
        <a:lstStyle/>
        <a:p>
          <a:endParaRPr lang="es-ES"/>
        </a:p>
      </dgm:t>
    </dgm:pt>
    <dgm:pt modelId="{A131510F-DDB0-0349-B3F5-9A2A8DB75EB8}" type="sibTrans" cxnId="{3A0BA7DA-88F1-F542-ABBE-ABF93027670E}">
      <dgm:prSet/>
      <dgm:spPr/>
      <dgm:t>
        <a:bodyPr/>
        <a:lstStyle/>
        <a:p>
          <a:endParaRPr lang="es-ES"/>
        </a:p>
      </dgm:t>
    </dgm:pt>
    <dgm:pt modelId="{D91E3B16-448D-CB48-8C71-00A3DAD8B7BF}">
      <dgm:prSet/>
      <dgm:spPr/>
      <dgm:t>
        <a:bodyPr/>
        <a:lstStyle/>
        <a:p>
          <a:pPr rtl="0"/>
          <a:r>
            <a:rPr lang="es-ES" dirty="0" smtClean="0"/>
            <a:t>Posturales</a:t>
          </a:r>
          <a:endParaRPr lang="es-ES" dirty="0"/>
        </a:p>
      </dgm:t>
    </dgm:pt>
    <dgm:pt modelId="{152FC095-CFA9-7641-8856-36931E252DEC}" type="parTrans" cxnId="{21A69CC2-648B-3842-A2CE-B8E782355583}">
      <dgm:prSet/>
      <dgm:spPr/>
      <dgm:t>
        <a:bodyPr/>
        <a:lstStyle/>
        <a:p>
          <a:endParaRPr lang="es-ES"/>
        </a:p>
      </dgm:t>
    </dgm:pt>
    <dgm:pt modelId="{F0C368B4-05B6-124A-9E7B-7DC7A946EEAE}" type="sibTrans" cxnId="{21A69CC2-648B-3842-A2CE-B8E782355583}">
      <dgm:prSet/>
      <dgm:spPr/>
      <dgm:t>
        <a:bodyPr/>
        <a:lstStyle/>
        <a:p>
          <a:endParaRPr lang="es-ES"/>
        </a:p>
      </dgm:t>
    </dgm:pt>
    <dgm:pt modelId="{3CE9BC55-8F2F-924E-8511-988667C88B17}">
      <dgm:prSet custT="1"/>
      <dgm:spPr/>
      <dgm:t>
        <a:bodyPr/>
        <a:lstStyle/>
        <a:p>
          <a:pPr rtl="0"/>
          <a:r>
            <a:rPr lang="es-ES" sz="2200" dirty="0" smtClean="0"/>
            <a:t>Lo clásico </a:t>
          </a:r>
          <a:r>
            <a:rPr lang="es-ES" sz="1400" dirty="0" smtClean="0"/>
            <a:t>(hipofunción o </a:t>
          </a:r>
          <a:r>
            <a:rPr lang="es-ES" sz="1400" dirty="0" err="1" smtClean="0"/>
            <a:t>paresia</a:t>
          </a:r>
          <a:r>
            <a:rPr lang="es-ES" sz="1400" dirty="0" smtClean="0"/>
            <a:t>)</a:t>
          </a:r>
          <a:endParaRPr lang="es-ES" sz="1400" dirty="0"/>
        </a:p>
      </dgm:t>
    </dgm:pt>
    <dgm:pt modelId="{15694045-A418-7344-B8DD-B073992FC2C0}" type="parTrans" cxnId="{5D54FE36-FA69-C349-92E2-11E2775A1528}">
      <dgm:prSet/>
      <dgm:spPr/>
      <dgm:t>
        <a:bodyPr/>
        <a:lstStyle/>
        <a:p>
          <a:endParaRPr lang="es-ES"/>
        </a:p>
      </dgm:t>
    </dgm:pt>
    <dgm:pt modelId="{4361BFA1-E9DB-F54B-BDEF-A8C0E65E2F00}" type="sibTrans" cxnId="{5D54FE36-FA69-C349-92E2-11E2775A1528}">
      <dgm:prSet/>
      <dgm:spPr/>
      <dgm:t>
        <a:bodyPr/>
        <a:lstStyle/>
        <a:p>
          <a:endParaRPr lang="es-ES"/>
        </a:p>
      </dgm:t>
    </dgm:pt>
    <dgm:pt modelId="{2B57685E-3FA6-9147-89F1-45263CDEFFA4}">
      <dgm:prSet custT="1"/>
      <dgm:spPr/>
      <dgm:t>
        <a:bodyPr/>
        <a:lstStyle/>
        <a:p>
          <a:pPr rtl="0"/>
          <a:r>
            <a:rPr lang="es-ES" sz="2200" dirty="0" smtClean="0"/>
            <a:t>Lo nuevo </a:t>
          </a:r>
          <a:r>
            <a:rPr lang="es-ES" sz="1400" dirty="0" smtClean="0"/>
            <a:t>(cada estructura y subsistema</a:t>
          </a:r>
          <a:r>
            <a:rPr lang="es-ES" sz="2200" dirty="0" smtClean="0"/>
            <a:t>)</a:t>
          </a:r>
          <a:endParaRPr lang="es-ES" sz="2200" dirty="0"/>
        </a:p>
      </dgm:t>
    </dgm:pt>
    <dgm:pt modelId="{F9011D08-4749-194C-95CC-FF1E4ADA4587}" type="parTrans" cxnId="{1295A2E1-7461-844A-B313-9723487E7F01}">
      <dgm:prSet/>
      <dgm:spPr/>
      <dgm:t>
        <a:bodyPr/>
        <a:lstStyle/>
        <a:p>
          <a:endParaRPr lang="es-ES"/>
        </a:p>
      </dgm:t>
    </dgm:pt>
    <dgm:pt modelId="{A145A84D-A55F-B34F-ACEA-4098005CCC83}" type="sibTrans" cxnId="{1295A2E1-7461-844A-B313-9723487E7F01}">
      <dgm:prSet/>
      <dgm:spPr/>
      <dgm:t>
        <a:bodyPr/>
        <a:lstStyle/>
        <a:p>
          <a:endParaRPr lang="es-ES"/>
        </a:p>
      </dgm:t>
    </dgm:pt>
    <dgm:pt modelId="{77C243B4-4B18-FB4E-837C-F78578BBA390}" type="pres">
      <dgm:prSet presAssocID="{6F244722-7300-BF40-BE32-475652EE0D5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EDA0C02-8129-6E4D-A339-2B75B5443D10}" type="pres">
      <dgm:prSet presAssocID="{377525DD-15B5-354A-A69A-E318AAE61829}" presName="composite" presStyleCnt="0"/>
      <dgm:spPr/>
      <dgm:t>
        <a:bodyPr/>
        <a:lstStyle/>
        <a:p>
          <a:endParaRPr lang="es-ES"/>
        </a:p>
      </dgm:t>
    </dgm:pt>
    <dgm:pt modelId="{E4262C58-C9D1-2C49-B936-B2D123587001}" type="pres">
      <dgm:prSet presAssocID="{377525DD-15B5-354A-A69A-E318AAE6182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C7C207-FD40-9246-A136-698A1EE80D1D}" type="pres">
      <dgm:prSet presAssocID="{377525DD-15B5-354A-A69A-E318AAE61829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880DF0-15FD-AA4B-B6BC-68E0EB69902B}" type="pres">
      <dgm:prSet presAssocID="{1238DF0A-4BC3-8045-B1B4-9B016500232D}" presName="space" presStyleCnt="0"/>
      <dgm:spPr/>
      <dgm:t>
        <a:bodyPr/>
        <a:lstStyle/>
        <a:p>
          <a:endParaRPr lang="es-ES"/>
        </a:p>
      </dgm:t>
    </dgm:pt>
    <dgm:pt modelId="{96777B13-7E25-C646-AF47-DC32131C0641}" type="pres">
      <dgm:prSet presAssocID="{9C2D4622-1576-814E-8C94-741F8D18CEAD}" presName="composite" presStyleCnt="0"/>
      <dgm:spPr/>
      <dgm:t>
        <a:bodyPr/>
        <a:lstStyle/>
        <a:p>
          <a:endParaRPr lang="es-ES"/>
        </a:p>
      </dgm:t>
    </dgm:pt>
    <dgm:pt modelId="{2DAEEE2F-66C5-4C4D-8FBA-296872FDD021}" type="pres">
      <dgm:prSet presAssocID="{9C2D4622-1576-814E-8C94-741F8D18CEA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D368DF-CF8D-584A-9AA4-54C246E64F6A}" type="pres">
      <dgm:prSet presAssocID="{9C2D4622-1576-814E-8C94-741F8D18CEAD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B30C12-4BC0-5440-8188-AC659199E6A6}" type="pres">
      <dgm:prSet presAssocID="{0770BE65-3D4C-B14D-93EC-6FF2BC612B4D}" presName="space" presStyleCnt="0"/>
      <dgm:spPr/>
      <dgm:t>
        <a:bodyPr/>
        <a:lstStyle/>
        <a:p>
          <a:endParaRPr lang="es-ES"/>
        </a:p>
      </dgm:t>
    </dgm:pt>
    <dgm:pt modelId="{9343F0EE-EF88-9C4F-AB85-5C5DB1EC4A42}" type="pres">
      <dgm:prSet presAssocID="{0CA709EE-710F-7C44-B099-08646287F20F}" presName="composite" presStyleCnt="0"/>
      <dgm:spPr/>
      <dgm:t>
        <a:bodyPr/>
        <a:lstStyle/>
        <a:p>
          <a:endParaRPr lang="es-ES"/>
        </a:p>
      </dgm:t>
    </dgm:pt>
    <dgm:pt modelId="{E3225E75-B799-9F46-9D49-FFCE31F67420}" type="pres">
      <dgm:prSet presAssocID="{0CA709EE-710F-7C44-B099-08646287F20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912EDF-6717-6840-B7CE-C729187B894D}" type="pres">
      <dgm:prSet presAssocID="{0CA709EE-710F-7C44-B099-08646287F20F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9538AAE-1A3F-3A42-A66A-6CC7E1967218}" type="presOf" srcId="{33AD3DF9-D4E6-5245-A7E2-75003CEDF27C}" destId="{9FC7C207-FD40-9246-A136-698A1EE80D1D}" srcOrd="0" destOrd="2" presId="urn:microsoft.com/office/officeart/2005/8/layout/hList1"/>
    <dgm:cxn modelId="{74275E9E-2711-DB40-99D7-F656E06E9518}" type="presOf" srcId="{3CE9BC55-8F2F-924E-8511-988667C88B17}" destId="{81912EDF-6717-6840-B7CE-C729187B894D}" srcOrd="0" destOrd="0" presId="urn:microsoft.com/office/officeart/2005/8/layout/hList1"/>
    <dgm:cxn modelId="{C9B8C711-5E68-0543-BDDA-E6C3C662815D}" srcId="{377525DD-15B5-354A-A69A-E318AAE61829}" destId="{5464A854-38BA-7341-90B2-D42B6E252EA2}" srcOrd="0" destOrd="0" parTransId="{93C57013-E713-4343-9FD9-2383E44E0A7A}" sibTransId="{1C3D28A5-9FB4-7D47-9AC0-33CD044009CD}"/>
    <dgm:cxn modelId="{DFB50F7D-C94A-7C42-9E65-D1D3447B290C}" srcId="{6F244722-7300-BF40-BE32-475652EE0D58}" destId="{377525DD-15B5-354A-A69A-E318AAE61829}" srcOrd="0" destOrd="0" parTransId="{6480A5B0-6575-AE44-921D-B2304B589A84}" sibTransId="{1238DF0A-4BC3-8045-B1B4-9B016500232D}"/>
    <dgm:cxn modelId="{A6D298AB-5AD5-304C-8277-D6225D5644C2}" type="presOf" srcId="{9C2D4622-1576-814E-8C94-741F8D18CEAD}" destId="{2DAEEE2F-66C5-4C4D-8FBA-296872FDD021}" srcOrd="0" destOrd="0" presId="urn:microsoft.com/office/officeart/2005/8/layout/hList1"/>
    <dgm:cxn modelId="{82C723BE-B391-714B-9203-0099FB1E3391}" type="presOf" srcId="{A43A8462-4989-1341-856F-A9CF15B29952}" destId="{9FC7C207-FD40-9246-A136-698A1EE80D1D}" srcOrd="0" destOrd="1" presId="urn:microsoft.com/office/officeart/2005/8/layout/hList1"/>
    <dgm:cxn modelId="{5F754A20-8DA1-CA48-AF09-3A0BBFA1A9E5}" type="presOf" srcId="{0CA709EE-710F-7C44-B099-08646287F20F}" destId="{E3225E75-B799-9F46-9D49-FFCE31F67420}" srcOrd="0" destOrd="0" presId="urn:microsoft.com/office/officeart/2005/8/layout/hList1"/>
    <dgm:cxn modelId="{222F0E7A-C72E-B545-8756-8EB7ADE8DD60}" srcId="{377525DD-15B5-354A-A69A-E318AAE61829}" destId="{33AD3DF9-D4E6-5245-A7E2-75003CEDF27C}" srcOrd="2" destOrd="0" parTransId="{258D1D25-0A8C-CE40-BDDB-02D6C5222AD2}" sibTransId="{B99DD764-E190-034C-916A-3E1E1904AB85}"/>
    <dgm:cxn modelId="{65F1F9E0-AE17-9946-9858-933B5F93CEDD}" type="presOf" srcId="{6F244722-7300-BF40-BE32-475652EE0D58}" destId="{77C243B4-4B18-FB4E-837C-F78578BBA390}" srcOrd="0" destOrd="0" presId="urn:microsoft.com/office/officeart/2005/8/layout/hList1"/>
    <dgm:cxn modelId="{1295A2E1-7461-844A-B313-9723487E7F01}" srcId="{0CA709EE-710F-7C44-B099-08646287F20F}" destId="{2B57685E-3FA6-9147-89F1-45263CDEFFA4}" srcOrd="1" destOrd="0" parTransId="{F9011D08-4749-194C-95CC-FF1E4ADA4587}" sibTransId="{A145A84D-A55F-B34F-ACEA-4098005CCC83}"/>
    <dgm:cxn modelId="{5D54FE36-FA69-C349-92E2-11E2775A1528}" srcId="{0CA709EE-710F-7C44-B099-08646287F20F}" destId="{3CE9BC55-8F2F-924E-8511-988667C88B17}" srcOrd="0" destOrd="0" parTransId="{15694045-A418-7344-B8DD-B073992FC2C0}" sibTransId="{4361BFA1-E9DB-F54B-BDEF-A8C0E65E2F00}"/>
    <dgm:cxn modelId="{3A0BA7DA-88F1-F542-ABBE-ABF93027670E}" srcId="{9C2D4622-1576-814E-8C94-741F8D18CEAD}" destId="{967D1D8C-95FE-484C-BE39-D2F4320344EB}" srcOrd="2" destOrd="0" parTransId="{BFDA2DA6-D421-D243-913C-BCF9B7915E8D}" sibTransId="{A131510F-DDB0-0349-B3F5-9A2A8DB75EB8}"/>
    <dgm:cxn modelId="{21A69CC2-648B-3842-A2CE-B8E782355583}" srcId="{9C2D4622-1576-814E-8C94-741F8D18CEAD}" destId="{D91E3B16-448D-CB48-8C71-00A3DAD8B7BF}" srcOrd="3" destOrd="0" parTransId="{152FC095-CFA9-7641-8856-36931E252DEC}" sibTransId="{F0C368B4-05B6-124A-9E7B-7DC7A946EEAE}"/>
    <dgm:cxn modelId="{5B1DD442-4145-6242-9AAF-E5D4E0DE8177}" type="presOf" srcId="{D91E3B16-448D-CB48-8C71-00A3DAD8B7BF}" destId="{C8D368DF-CF8D-584A-9AA4-54C246E64F6A}" srcOrd="0" destOrd="3" presId="urn:microsoft.com/office/officeart/2005/8/layout/hList1"/>
    <dgm:cxn modelId="{2B61B12B-569C-7441-B98A-48A77B12E85A}" type="presOf" srcId="{377525DD-15B5-354A-A69A-E318AAE61829}" destId="{E4262C58-C9D1-2C49-B936-B2D123587001}" srcOrd="0" destOrd="0" presId="urn:microsoft.com/office/officeart/2005/8/layout/hList1"/>
    <dgm:cxn modelId="{E6126189-EB49-4640-8A96-B7B006F2D2E7}" srcId="{6F244722-7300-BF40-BE32-475652EE0D58}" destId="{9C2D4622-1576-814E-8C94-741F8D18CEAD}" srcOrd="1" destOrd="0" parTransId="{9451DEE6-0F36-2745-A69C-5F4BCBA22348}" sibTransId="{0770BE65-3D4C-B14D-93EC-6FF2BC612B4D}"/>
    <dgm:cxn modelId="{A490E9E7-235A-C94E-92BA-BB28FC56DA1D}" type="presOf" srcId="{967D1D8C-95FE-484C-BE39-D2F4320344EB}" destId="{C8D368DF-CF8D-584A-9AA4-54C246E64F6A}" srcOrd="0" destOrd="2" presId="urn:microsoft.com/office/officeart/2005/8/layout/hList1"/>
    <dgm:cxn modelId="{D8AF6FE3-0657-D14C-8F9C-D493C7E96B90}" srcId="{6F244722-7300-BF40-BE32-475652EE0D58}" destId="{0CA709EE-710F-7C44-B099-08646287F20F}" srcOrd="2" destOrd="0" parTransId="{30B50935-E122-404C-A7BE-F5308C52684B}" sibTransId="{EECA28AF-4A97-7C4E-91BF-82B9FC9B5323}"/>
    <dgm:cxn modelId="{AEE27907-9D1B-DB41-9EEC-16FF9C626D21}" srcId="{377525DD-15B5-354A-A69A-E318AAE61829}" destId="{A43A8462-4989-1341-856F-A9CF15B29952}" srcOrd="1" destOrd="0" parTransId="{284911C6-E3EF-904E-8552-08DAB541F23D}" sibTransId="{F2D95282-8481-0A46-A62A-B69AAB7B9B2D}"/>
    <dgm:cxn modelId="{0F703C08-15D1-5643-9B99-8ED9D2438029}" srcId="{9C2D4622-1576-814E-8C94-741F8D18CEAD}" destId="{173EE7C2-3940-844E-BFA4-1370F211DD28}" srcOrd="1" destOrd="0" parTransId="{792426D3-2BAC-944C-B842-5015DF681EAA}" sibTransId="{DBE50ADC-68C8-7848-A946-AA5C08192A8C}"/>
    <dgm:cxn modelId="{F4F18682-3616-BA48-8A73-764C74AE3432}" type="presOf" srcId="{5464A854-38BA-7341-90B2-D42B6E252EA2}" destId="{9FC7C207-FD40-9246-A136-698A1EE80D1D}" srcOrd="0" destOrd="0" presId="urn:microsoft.com/office/officeart/2005/8/layout/hList1"/>
    <dgm:cxn modelId="{18DA9ED9-6ED9-474F-9AC0-5D2FFC0E4BA9}" srcId="{9C2D4622-1576-814E-8C94-741F8D18CEAD}" destId="{106C3BD1-9D52-034A-A74B-ABA1B0580A99}" srcOrd="0" destOrd="0" parTransId="{5E0826B9-E1DB-A248-B6DA-813C5AB60447}" sibTransId="{959C42AA-BF50-B54C-9F7C-1E916B0613C6}"/>
    <dgm:cxn modelId="{9DB190C5-B8E3-A042-ADBD-6CE59672303B}" type="presOf" srcId="{106C3BD1-9D52-034A-A74B-ABA1B0580A99}" destId="{C8D368DF-CF8D-584A-9AA4-54C246E64F6A}" srcOrd="0" destOrd="0" presId="urn:microsoft.com/office/officeart/2005/8/layout/hList1"/>
    <dgm:cxn modelId="{33646A85-AF60-8C41-86B0-4CBF747DC8E6}" type="presOf" srcId="{173EE7C2-3940-844E-BFA4-1370F211DD28}" destId="{C8D368DF-CF8D-584A-9AA4-54C246E64F6A}" srcOrd="0" destOrd="1" presId="urn:microsoft.com/office/officeart/2005/8/layout/hList1"/>
    <dgm:cxn modelId="{31C0C9B8-E92A-7D45-BD50-6683EF670A7D}" type="presOf" srcId="{2B57685E-3FA6-9147-89F1-45263CDEFFA4}" destId="{81912EDF-6717-6840-B7CE-C729187B894D}" srcOrd="0" destOrd="1" presId="urn:microsoft.com/office/officeart/2005/8/layout/hList1"/>
    <dgm:cxn modelId="{DC117548-66F1-2A4E-BA08-580EAD27046B}" type="presParOf" srcId="{77C243B4-4B18-FB4E-837C-F78578BBA390}" destId="{AEDA0C02-8129-6E4D-A339-2B75B5443D10}" srcOrd="0" destOrd="0" presId="urn:microsoft.com/office/officeart/2005/8/layout/hList1"/>
    <dgm:cxn modelId="{A164478D-C36B-8840-9AA7-D131E9A414FF}" type="presParOf" srcId="{AEDA0C02-8129-6E4D-A339-2B75B5443D10}" destId="{E4262C58-C9D1-2C49-B936-B2D123587001}" srcOrd="0" destOrd="0" presId="urn:microsoft.com/office/officeart/2005/8/layout/hList1"/>
    <dgm:cxn modelId="{467B400C-F043-1D4B-AFE9-80B1529089A5}" type="presParOf" srcId="{AEDA0C02-8129-6E4D-A339-2B75B5443D10}" destId="{9FC7C207-FD40-9246-A136-698A1EE80D1D}" srcOrd="1" destOrd="0" presId="urn:microsoft.com/office/officeart/2005/8/layout/hList1"/>
    <dgm:cxn modelId="{0D98EF66-D7BD-984A-9351-6B0CC414720D}" type="presParOf" srcId="{77C243B4-4B18-FB4E-837C-F78578BBA390}" destId="{7E880DF0-15FD-AA4B-B6BC-68E0EB69902B}" srcOrd="1" destOrd="0" presId="urn:microsoft.com/office/officeart/2005/8/layout/hList1"/>
    <dgm:cxn modelId="{1305B3E1-B200-CF4B-9F77-CAB09E99018C}" type="presParOf" srcId="{77C243B4-4B18-FB4E-837C-F78578BBA390}" destId="{96777B13-7E25-C646-AF47-DC32131C0641}" srcOrd="2" destOrd="0" presId="urn:microsoft.com/office/officeart/2005/8/layout/hList1"/>
    <dgm:cxn modelId="{4B263CE8-CDF5-E74A-A525-E1078634BF34}" type="presParOf" srcId="{96777B13-7E25-C646-AF47-DC32131C0641}" destId="{2DAEEE2F-66C5-4C4D-8FBA-296872FDD021}" srcOrd="0" destOrd="0" presId="urn:microsoft.com/office/officeart/2005/8/layout/hList1"/>
    <dgm:cxn modelId="{87878048-C4B8-6448-8FC5-10B9DE4BA9DA}" type="presParOf" srcId="{96777B13-7E25-C646-AF47-DC32131C0641}" destId="{C8D368DF-CF8D-584A-9AA4-54C246E64F6A}" srcOrd="1" destOrd="0" presId="urn:microsoft.com/office/officeart/2005/8/layout/hList1"/>
    <dgm:cxn modelId="{FE440F70-9D9A-E34C-9A8B-AC4F960FEB2B}" type="presParOf" srcId="{77C243B4-4B18-FB4E-837C-F78578BBA390}" destId="{9AB30C12-4BC0-5440-8188-AC659199E6A6}" srcOrd="3" destOrd="0" presId="urn:microsoft.com/office/officeart/2005/8/layout/hList1"/>
    <dgm:cxn modelId="{D0F55DA7-8FD4-AF49-8928-435B8A7CF1D6}" type="presParOf" srcId="{77C243B4-4B18-FB4E-837C-F78578BBA390}" destId="{9343F0EE-EF88-9C4F-AB85-5C5DB1EC4A42}" srcOrd="4" destOrd="0" presId="urn:microsoft.com/office/officeart/2005/8/layout/hList1"/>
    <dgm:cxn modelId="{055622F5-6E5F-DC4E-9DF8-5AC7C0277DBB}" type="presParOf" srcId="{9343F0EE-EF88-9C4F-AB85-5C5DB1EC4A42}" destId="{E3225E75-B799-9F46-9D49-FFCE31F67420}" srcOrd="0" destOrd="0" presId="urn:microsoft.com/office/officeart/2005/8/layout/hList1"/>
    <dgm:cxn modelId="{77AB5179-45EF-2C4F-9B6B-9D327D51FF3B}" type="presParOf" srcId="{9343F0EE-EF88-9C4F-AB85-5C5DB1EC4A42}" destId="{81912EDF-6717-6840-B7CE-C729187B894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C3623FF-1D55-E643-9E6A-EBBE95E0C521}" type="doc">
      <dgm:prSet loTypeId="urn:microsoft.com/office/officeart/2005/8/layout/hList7#1" loCatId="" qsTypeId="urn:microsoft.com/office/officeart/2005/8/quickstyle/simple1" qsCatId="simple" csTypeId="urn:microsoft.com/office/officeart/2005/8/colors/accent1_2" csCatId="accent1" phldr="1"/>
      <dgm:spPr/>
    </dgm:pt>
    <dgm:pt modelId="{F0524AD1-2056-E34A-AF3D-6ED791DC034A}">
      <dgm:prSet phldrT="[Texto]"/>
      <dgm:spPr/>
      <dgm:t>
        <a:bodyPr/>
        <a:lstStyle/>
        <a:p>
          <a:r>
            <a:rPr lang="es-ES" dirty="0" smtClean="0"/>
            <a:t>Vértigo</a:t>
          </a:r>
          <a:endParaRPr lang="es-ES" dirty="0"/>
        </a:p>
      </dgm:t>
    </dgm:pt>
    <dgm:pt modelId="{ACBBADCF-CF76-B747-8527-1BC5ECF59117}" type="parTrans" cxnId="{5B8CBFB6-7B2C-014B-A58C-2FAC1A0D87DE}">
      <dgm:prSet/>
      <dgm:spPr/>
      <dgm:t>
        <a:bodyPr/>
        <a:lstStyle/>
        <a:p>
          <a:endParaRPr lang="es-ES"/>
        </a:p>
      </dgm:t>
    </dgm:pt>
    <dgm:pt modelId="{8C0B56C4-7066-F947-BD70-4BDFF122B677}" type="sibTrans" cxnId="{5B8CBFB6-7B2C-014B-A58C-2FAC1A0D87DE}">
      <dgm:prSet/>
      <dgm:spPr/>
      <dgm:t>
        <a:bodyPr/>
        <a:lstStyle/>
        <a:p>
          <a:endParaRPr lang="es-ES"/>
        </a:p>
      </dgm:t>
    </dgm:pt>
    <dgm:pt modelId="{D95625D7-1A70-A343-B72F-A66C08AB9A5B}">
      <dgm:prSet phldrT="[Texto]"/>
      <dgm:spPr/>
      <dgm:t>
        <a:bodyPr/>
        <a:lstStyle/>
        <a:p>
          <a:r>
            <a:rPr lang="es-ES" dirty="0" smtClean="0"/>
            <a:t>Hipoacusia</a:t>
          </a:r>
          <a:endParaRPr lang="es-ES" dirty="0"/>
        </a:p>
      </dgm:t>
    </dgm:pt>
    <dgm:pt modelId="{F801DEFE-5BFA-5E45-8175-B6432444BF8E}" type="parTrans" cxnId="{B651B006-48B4-3E46-9D5D-8906376AEBF3}">
      <dgm:prSet/>
      <dgm:spPr/>
      <dgm:t>
        <a:bodyPr/>
        <a:lstStyle/>
        <a:p>
          <a:endParaRPr lang="es-ES"/>
        </a:p>
      </dgm:t>
    </dgm:pt>
    <dgm:pt modelId="{82039438-2736-AD4C-936E-C1F3BEFEE8F5}" type="sibTrans" cxnId="{B651B006-48B4-3E46-9D5D-8906376AEBF3}">
      <dgm:prSet/>
      <dgm:spPr/>
      <dgm:t>
        <a:bodyPr/>
        <a:lstStyle/>
        <a:p>
          <a:endParaRPr lang="es-ES"/>
        </a:p>
      </dgm:t>
    </dgm:pt>
    <dgm:pt modelId="{DE80F3DC-C8C7-424D-831B-37AA35419B7A}">
      <dgm:prSet phldrT="[Texto]"/>
      <dgm:spPr/>
      <dgm:t>
        <a:bodyPr/>
        <a:lstStyle/>
        <a:p>
          <a:r>
            <a:rPr lang="es-ES" dirty="0" err="1" smtClean="0"/>
            <a:t>Tinnitus</a:t>
          </a:r>
          <a:endParaRPr lang="es-ES" dirty="0"/>
        </a:p>
      </dgm:t>
    </dgm:pt>
    <dgm:pt modelId="{BB1D7DEB-8BF0-C843-917E-92104204BF12}" type="parTrans" cxnId="{3F77006A-0A6C-B442-9752-37162E12DA57}">
      <dgm:prSet/>
      <dgm:spPr/>
      <dgm:t>
        <a:bodyPr/>
        <a:lstStyle/>
        <a:p>
          <a:endParaRPr lang="es-ES"/>
        </a:p>
      </dgm:t>
    </dgm:pt>
    <dgm:pt modelId="{95005FC5-C2DD-3F4B-A410-389970E87742}" type="sibTrans" cxnId="{3F77006A-0A6C-B442-9752-37162E12DA57}">
      <dgm:prSet/>
      <dgm:spPr/>
      <dgm:t>
        <a:bodyPr/>
        <a:lstStyle/>
        <a:p>
          <a:endParaRPr lang="es-ES"/>
        </a:p>
      </dgm:t>
    </dgm:pt>
    <dgm:pt modelId="{7CE2223E-05D5-CC42-9668-DB03C71CA314}" type="pres">
      <dgm:prSet presAssocID="{2C3623FF-1D55-E643-9E6A-EBBE95E0C521}" presName="Name0" presStyleCnt="0">
        <dgm:presLayoutVars>
          <dgm:dir/>
          <dgm:resizeHandles val="exact"/>
        </dgm:presLayoutVars>
      </dgm:prSet>
      <dgm:spPr/>
    </dgm:pt>
    <dgm:pt modelId="{5DC70D64-843A-EA4C-9C3E-24C15AFC3E0C}" type="pres">
      <dgm:prSet presAssocID="{2C3623FF-1D55-E643-9E6A-EBBE95E0C521}" presName="fgShape" presStyleLbl="fgShp" presStyleIdx="0" presStyleCnt="1" custScaleY="237258"/>
      <dgm:spPr/>
    </dgm:pt>
    <dgm:pt modelId="{FC9F7D28-CF6E-E147-AF01-71A31D1B8891}" type="pres">
      <dgm:prSet presAssocID="{2C3623FF-1D55-E643-9E6A-EBBE95E0C521}" presName="linComp" presStyleCnt="0"/>
      <dgm:spPr/>
    </dgm:pt>
    <dgm:pt modelId="{41029688-BFEF-4C4D-B576-97E162E01C91}" type="pres">
      <dgm:prSet presAssocID="{F0524AD1-2056-E34A-AF3D-6ED791DC034A}" presName="compNode" presStyleCnt="0"/>
      <dgm:spPr/>
    </dgm:pt>
    <dgm:pt modelId="{46CFBBCA-61F2-0D4C-83C0-7D25DDFCAA6D}" type="pres">
      <dgm:prSet presAssocID="{F0524AD1-2056-E34A-AF3D-6ED791DC034A}" presName="bkgdShape" presStyleLbl="node1" presStyleIdx="0" presStyleCnt="3"/>
      <dgm:spPr/>
      <dgm:t>
        <a:bodyPr/>
        <a:lstStyle/>
        <a:p>
          <a:endParaRPr lang="es-CL"/>
        </a:p>
      </dgm:t>
    </dgm:pt>
    <dgm:pt modelId="{84347D65-8163-274D-BB2E-2A61AFF93B0E}" type="pres">
      <dgm:prSet presAssocID="{F0524AD1-2056-E34A-AF3D-6ED791DC034A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4D6C138-A148-844C-B979-6CFEF78388D4}" type="pres">
      <dgm:prSet presAssocID="{F0524AD1-2056-E34A-AF3D-6ED791DC034A}" presName="invisiNode" presStyleLbl="node1" presStyleIdx="0" presStyleCnt="3"/>
      <dgm:spPr/>
    </dgm:pt>
    <dgm:pt modelId="{F871BFEA-21A0-C449-AC07-29C906D8F4B5}" type="pres">
      <dgm:prSet presAssocID="{F0524AD1-2056-E34A-AF3D-6ED791DC034A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3B8EB17-C4DA-F943-9863-4ED93043B90B}" type="pres">
      <dgm:prSet presAssocID="{8C0B56C4-7066-F947-BD70-4BDFF122B677}" presName="sibTrans" presStyleLbl="sibTrans2D1" presStyleIdx="0" presStyleCnt="0"/>
      <dgm:spPr/>
      <dgm:t>
        <a:bodyPr/>
        <a:lstStyle/>
        <a:p>
          <a:endParaRPr lang="es-CL"/>
        </a:p>
      </dgm:t>
    </dgm:pt>
    <dgm:pt modelId="{F289223C-EAE4-4B4D-A9AD-7973CE27B2D3}" type="pres">
      <dgm:prSet presAssocID="{D95625D7-1A70-A343-B72F-A66C08AB9A5B}" presName="compNode" presStyleCnt="0"/>
      <dgm:spPr/>
    </dgm:pt>
    <dgm:pt modelId="{5B47934C-3970-FB44-BC23-69BD2E0089DE}" type="pres">
      <dgm:prSet presAssocID="{D95625D7-1A70-A343-B72F-A66C08AB9A5B}" presName="bkgdShape" presStyleLbl="node1" presStyleIdx="1" presStyleCnt="3"/>
      <dgm:spPr/>
      <dgm:t>
        <a:bodyPr/>
        <a:lstStyle/>
        <a:p>
          <a:endParaRPr lang="es-CL"/>
        </a:p>
      </dgm:t>
    </dgm:pt>
    <dgm:pt modelId="{382AA776-85AA-0E4B-8BD0-727D8BFF6CE8}" type="pres">
      <dgm:prSet presAssocID="{D95625D7-1A70-A343-B72F-A66C08AB9A5B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539711B-5D0F-D345-B096-B9CDFC65D74A}" type="pres">
      <dgm:prSet presAssocID="{D95625D7-1A70-A343-B72F-A66C08AB9A5B}" presName="invisiNode" presStyleLbl="node1" presStyleIdx="1" presStyleCnt="3"/>
      <dgm:spPr/>
    </dgm:pt>
    <dgm:pt modelId="{F5266B12-19C0-AD47-A49D-51D40EFBE89D}" type="pres">
      <dgm:prSet presAssocID="{D95625D7-1A70-A343-B72F-A66C08AB9A5B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AD2F089-1F61-3244-9334-8E860AB0D4FA}" type="pres">
      <dgm:prSet presAssocID="{82039438-2736-AD4C-936E-C1F3BEFEE8F5}" presName="sibTrans" presStyleLbl="sibTrans2D1" presStyleIdx="0" presStyleCnt="0"/>
      <dgm:spPr/>
      <dgm:t>
        <a:bodyPr/>
        <a:lstStyle/>
        <a:p>
          <a:endParaRPr lang="es-CL"/>
        </a:p>
      </dgm:t>
    </dgm:pt>
    <dgm:pt modelId="{AFDC3275-59B7-B04D-AD9B-AE23404F3ACF}" type="pres">
      <dgm:prSet presAssocID="{DE80F3DC-C8C7-424D-831B-37AA35419B7A}" presName="compNode" presStyleCnt="0"/>
      <dgm:spPr/>
    </dgm:pt>
    <dgm:pt modelId="{E4DB15C9-3295-4248-AB8D-EAF33CF4351F}" type="pres">
      <dgm:prSet presAssocID="{DE80F3DC-C8C7-424D-831B-37AA35419B7A}" presName="bkgdShape" presStyleLbl="node1" presStyleIdx="2" presStyleCnt="3"/>
      <dgm:spPr/>
      <dgm:t>
        <a:bodyPr/>
        <a:lstStyle/>
        <a:p>
          <a:endParaRPr lang="es-CL"/>
        </a:p>
      </dgm:t>
    </dgm:pt>
    <dgm:pt modelId="{73A03AA9-6DC5-054C-8972-A04519E1E013}" type="pres">
      <dgm:prSet presAssocID="{DE80F3DC-C8C7-424D-831B-37AA35419B7A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457553B-B283-DC49-9FA5-76BE2ABBC156}" type="pres">
      <dgm:prSet presAssocID="{DE80F3DC-C8C7-424D-831B-37AA35419B7A}" presName="invisiNode" presStyleLbl="node1" presStyleIdx="2" presStyleCnt="3"/>
      <dgm:spPr/>
    </dgm:pt>
    <dgm:pt modelId="{E77DE51D-5EA1-ED4A-981D-83C557297F89}" type="pres">
      <dgm:prSet presAssocID="{DE80F3DC-C8C7-424D-831B-37AA35419B7A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B8CBFB6-7B2C-014B-A58C-2FAC1A0D87DE}" srcId="{2C3623FF-1D55-E643-9E6A-EBBE95E0C521}" destId="{F0524AD1-2056-E34A-AF3D-6ED791DC034A}" srcOrd="0" destOrd="0" parTransId="{ACBBADCF-CF76-B747-8527-1BC5ECF59117}" sibTransId="{8C0B56C4-7066-F947-BD70-4BDFF122B677}"/>
    <dgm:cxn modelId="{C3262ED3-916A-A546-BE10-1412EA967F20}" type="presOf" srcId="{DE80F3DC-C8C7-424D-831B-37AA35419B7A}" destId="{E4DB15C9-3295-4248-AB8D-EAF33CF4351F}" srcOrd="0" destOrd="0" presId="urn:microsoft.com/office/officeart/2005/8/layout/hList7#1"/>
    <dgm:cxn modelId="{500355F7-603A-AB44-927B-ABF3A595A6C6}" type="presOf" srcId="{8C0B56C4-7066-F947-BD70-4BDFF122B677}" destId="{C3B8EB17-C4DA-F943-9863-4ED93043B90B}" srcOrd="0" destOrd="0" presId="urn:microsoft.com/office/officeart/2005/8/layout/hList7#1"/>
    <dgm:cxn modelId="{3F77006A-0A6C-B442-9752-37162E12DA57}" srcId="{2C3623FF-1D55-E643-9E6A-EBBE95E0C521}" destId="{DE80F3DC-C8C7-424D-831B-37AA35419B7A}" srcOrd="2" destOrd="0" parTransId="{BB1D7DEB-8BF0-C843-917E-92104204BF12}" sibTransId="{95005FC5-C2DD-3F4B-A410-389970E87742}"/>
    <dgm:cxn modelId="{DB21DC7A-A075-C34C-99E6-75A8EB32CFF5}" type="presOf" srcId="{D95625D7-1A70-A343-B72F-A66C08AB9A5B}" destId="{382AA776-85AA-0E4B-8BD0-727D8BFF6CE8}" srcOrd="1" destOrd="0" presId="urn:microsoft.com/office/officeart/2005/8/layout/hList7#1"/>
    <dgm:cxn modelId="{B651B006-48B4-3E46-9D5D-8906376AEBF3}" srcId="{2C3623FF-1D55-E643-9E6A-EBBE95E0C521}" destId="{D95625D7-1A70-A343-B72F-A66C08AB9A5B}" srcOrd="1" destOrd="0" parTransId="{F801DEFE-5BFA-5E45-8175-B6432444BF8E}" sibTransId="{82039438-2736-AD4C-936E-C1F3BEFEE8F5}"/>
    <dgm:cxn modelId="{5C6182BC-E12F-CC49-9BB0-902DD3C97B80}" type="presOf" srcId="{2C3623FF-1D55-E643-9E6A-EBBE95E0C521}" destId="{7CE2223E-05D5-CC42-9668-DB03C71CA314}" srcOrd="0" destOrd="0" presId="urn:microsoft.com/office/officeart/2005/8/layout/hList7#1"/>
    <dgm:cxn modelId="{24AA7049-EE38-264F-8DD0-9A9A3E5E50AB}" type="presOf" srcId="{F0524AD1-2056-E34A-AF3D-6ED791DC034A}" destId="{84347D65-8163-274D-BB2E-2A61AFF93B0E}" srcOrd="1" destOrd="0" presId="urn:microsoft.com/office/officeart/2005/8/layout/hList7#1"/>
    <dgm:cxn modelId="{C0DF0C7D-DB5D-C941-BD5E-7DCEC0648815}" type="presOf" srcId="{F0524AD1-2056-E34A-AF3D-6ED791DC034A}" destId="{46CFBBCA-61F2-0D4C-83C0-7D25DDFCAA6D}" srcOrd="0" destOrd="0" presId="urn:microsoft.com/office/officeart/2005/8/layout/hList7#1"/>
    <dgm:cxn modelId="{5AB0404C-912E-384C-9A29-D4A904839BBE}" type="presOf" srcId="{DE80F3DC-C8C7-424D-831B-37AA35419B7A}" destId="{73A03AA9-6DC5-054C-8972-A04519E1E013}" srcOrd="1" destOrd="0" presId="urn:microsoft.com/office/officeart/2005/8/layout/hList7#1"/>
    <dgm:cxn modelId="{94EA3990-74E9-1E47-B21B-40B6B130DDF6}" type="presOf" srcId="{82039438-2736-AD4C-936E-C1F3BEFEE8F5}" destId="{2AD2F089-1F61-3244-9334-8E860AB0D4FA}" srcOrd="0" destOrd="0" presId="urn:microsoft.com/office/officeart/2005/8/layout/hList7#1"/>
    <dgm:cxn modelId="{65E1A7A5-C7BF-EF4A-9426-661960E79A58}" type="presOf" srcId="{D95625D7-1A70-A343-B72F-A66C08AB9A5B}" destId="{5B47934C-3970-FB44-BC23-69BD2E0089DE}" srcOrd="0" destOrd="0" presId="urn:microsoft.com/office/officeart/2005/8/layout/hList7#1"/>
    <dgm:cxn modelId="{03038390-6B1A-554A-A5F3-D96849713E83}" type="presParOf" srcId="{7CE2223E-05D5-CC42-9668-DB03C71CA314}" destId="{5DC70D64-843A-EA4C-9C3E-24C15AFC3E0C}" srcOrd="0" destOrd="0" presId="urn:microsoft.com/office/officeart/2005/8/layout/hList7#1"/>
    <dgm:cxn modelId="{BCAD2E98-1397-9D48-A83D-4E10C2FCD1E0}" type="presParOf" srcId="{7CE2223E-05D5-CC42-9668-DB03C71CA314}" destId="{FC9F7D28-CF6E-E147-AF01-71A31D1B8891}" srcOrd="1" destOrd="0" presId="urn:microsoft.com/office/officeart/2005/8/layout/hList7#1"/>
    <dgm:cxn modelId="{19B88D1A-847E-2D4A-A177-48983F34C533}" type="presParOf" srcId="{FC9F7D28-CF6E-E147-AF01-71A31D1B8891}" destId="{41029688-BFEF-4C4D-B576-97E162E01C91}" srcOrd="0" destOrd="0" presId="urn:microsoft.com/office/officeart/2005/8/layout/hList7#1"/>
    <dgm:cxn modelId="{6D6CDE55-5F47-754D-A564-D103FEC53B88}" type="presParOf" srcId="{41029688-BFEF-4C4D-B576-97E162E01C91}" destId="{46CFBBCA-61F2-0D4C-83C0-7D25DDFCAA6D}" srcOrd="0" destOrd="0" presId="urn:microsoft.com/office/officeart/2005/8/layout/hList7#1"/>
    <dgm:cxn modelId="{206B7A67-08C8-4648-9F19-8AB1F2A450F0}" type="presParOf" srcId="{41029688-BFEF-4C4D-B576-97E162E01C91}" destId="{84347D65-8163-274D-BB2E-2A61AFF93B0E}" srcOrd="1" destOrd="0" presId="urn:microsoft.com/office/officeart/2005/8/layout/hList7#1"/>
    <dgm:cxn modelId="{25C344FC-3001-9641-BDD3-384D29663E22}" type="presParOf" srcId="{41029688-BFEF-4C4D-B576-97E162E01C91}" destId="{04D6C138-A148-844C-B979-6CFEF78388D4}" srcOrd="2" destOrd="0" presId="urn:microsoft.com/office/officeart/2005/8/layout/hList7#1"/>
    <dgm:cxn modelId="{7E89A81E-F53D-CE48-8636-4F884C31F4D5}" type="presParOf" srcId="{41029688-BFEF-4C4D-B576-97E162E01C91}" destId="{F871BFEA-21A0-C449-AC07-29C906D8F4B5}" srcOrd="3" destOrd="0" presId="urn:microsoft.com/office/officeart/2005/8/layout/hList7#1"/>
    <dgm:cxn modelId="{A122C8A2-05C9-2347-953D-8722DAF3BFDA}" type="presParOf" srcId="{FC9F7D28-CF6E-E147-AF01-71A31D1B8891}" destId="{C3B8EB17-C4DA-F943-9863-4ED93043B90B}" srcOrd="1" destOrd="0" presId="urn:microsoft.com/office/officeart/2005/8/layout/hList7#1"/>
    <dgm:cxn modelId="{24C0C42A-A447-2448-890E-920828B7A2A2}" type="presParOf" srcId="{FC9F7D28-CF6E-E147-AF01-71A31D1B8891}" destId="{F289223C-EAE4-4B4D-A9AD-7973CE27B2D3}" srcOrd="2" destOrd="0" presId="urn:microsoft.com/office/officeart/2005/8/layout/hList7#1"/>
    <dgm:cxn modelId="{D80853C4-3064-3440-9837-1ECC7116AF49}" type="presParOf" srcId="{F289223C-EAE4-4B4D-A9AD-7973CE27B2D3}" destId="{5B47934C-3970-FB44-BC23-69BD2E0089DE}" srcOrd="0" destOrd="0" presId="urn:microsoft.com/office/officeart/2005/8/layout/hList7#1"/>
    <dgm:cxn modelId="{11B4C07D-FD03-684D-BEEE-A93C0580B516}" type="presParOf" srcId="{F289223C-EAE4-4B4D-A9AD-7973CE27B2D3}" destId="{382AA776-85AA-0E4B-8BD0-727D8BFF6CE8}" srcOrd="1" destOrd="0" presId="urn:microsoft.com/office/officeart/2005/8/layout/hList7#1"/>
    <dgm:cxn modelId="{3E8D2D69-8B54-E04B-8C8E-A6366CA9FE04}" type="presParOf" srcId="{F289223C-EAE4-4B4D-A9AD-7973CE27B2D3}" destId="{C539711B-5D0F-D345-B096-B9CDFC65D74A}" srcOrd="2" destOrd="0" presId="urn:microsoft.com/office/officeart/2005/8/layout/hList7#1"/>
    <dgm:cxn modelId="{93301425-94E1-D342-B514-E7F919431F08}" type="presParOf" srcId="{F289223C-EAE4-4B4D-A9AD-7973CE27B2D3}" destId="{F5266B12-19C0-AD47-A49D-51D40EFBE89D}" srcOrd="3" destOrd="0" presId="urn:microsoft.com/office/officeart/2005/8/layout/hList7#1"/>
    <dgm:cxn modelId="{AC37DFDB-C1C4-444B-8510-2E906AB307C3}" type="presParOf" srcId="{FC9F7D28-CF6E-E147-AF01-71A31D1B8891}" destId="{2AD2F089-1F61-3244-9334-8E860AB0D4FA}" srcOrd="3" destOrd="0" presId="urn:microsoft.com/office/officeart/2005/8/layout/hList7#1"/>
    <dgm:cxn modelId="{4806F8AD-C0A1-854D-AA12-A706498247CF}" type="presParOf" srcId="{FC9F7D28-CF6E-E147-AF01-71A31D1B8891}" destId="{AFDC3275-59B7-B04D-AD9B-AE23404F3ACF}" srcOrd="4" destOrd="0" presId="urn:microsoft.com/office/officeart/2005/8/layout/hList7#1"/>
    <dgm:cxn modelId="{041D619B-4267-1548-B536-5E734CFFBC64}" type="presParOf" srcId="{AFDC3275-59B7-B04D-AD9B-AE23404F3ACF}" destId="{E4DB15C9-3295-4248-AB8D-EAF33CF4351F}" srcOrd="0" destOrd="0" presId="urn:microsoft.com/office/officeart/2005/8/layout/hList7#1"/>
    <dgm:cxn modelId="{2D461179-4706-0344-BEF8-175C4ADD7B6E}" type="presParOf" srcId="{AFDC3275-59B7-B04D-AD9B-AE23404F3ACF}" destId="{73A03AA9-6DC5-054C-8972-A04519E1E013}" srcOrd="1" destOrd="0" presId="urn:microsoft.com/office/officeart/2005/8/layout/hList7#1"/>
    <dgm:cxn modelId="{E8C292F2-991A-0348-B143-800927F4C444}" type="presParOf" srcId="{AFDC3275-59B7-B04D-AD9B-AE23404F3ACF}" destId="{B457553B-B283-DC49-9FA5-76BE2ABBC156}" srcOrd="2" destOrd="0" presId="urn:microsoft.com/office/officeart/2005/8/layout/hList7#1"/>
    <dgm:cxn modelId="{A1BC74A8-FCC3-8C40-9007-BD67C69F88A7}" type="presParOf" srcId="{AFDC3275-59B7-B04D-AD9B-AE23404F3ACF}" destId="{E77DE51D-5EA1-ED4A-981D-83C557297F89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26729C0-D1BF-F248-98B1-71C9C789542B}" type="doc">
      <dgm:prSet loTypeId="urn:microsoft.com/office/officeart/2005/8/layout/arrow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20F90C3-2BEE-7542-A6A1-A94D8971A82A}">
      <dgm:prSet phldrT="[Texto]"/>
      <dgm:spPr/>
      <dgm:t>
        <a:bodyPr/>
        <a:lstStyle/>
        <a:p>
          <a:r>
            <a:rPr lang="es-ES" dirty="0" smtClean="0"/>
            <a:t>MIGRAÑA</a:t>
          </a:r>
          <a:endParaRPr lang="es-ES" dirty="0"/>
        </a:p>
      </dgm:t>
    </dgm:pt>
    <dgm:pt modelId="{4E26A54E-2FC6-344C-9859-B347C57C1425}" type="parTrans" cxnId="{919BDAFD-9FDA-2F4C-B5AE-B1319F7612FF}">
      <dgm:prSet/>
      <dgm:spPr/>
      <dgm:t>
        <a:bodyPr/>
        <a:lstStyle/>
        <a:p>
          <a:endParaRPr lang="es-ES"/>
        </a:p>
      </dgm:t>
    </dgm:pt>
    <dgm:pt modelId="{3B0FFAB1-2716-6B4F-9071-34A479F0615A}" type="sibTrans" cxnId="{919BDAFD-9FDA-2F4C-B5AE-B1319F7612FF}">
      <dgm:prSet/>
      <dgm:spPr/>
      <dgm:t>
        <a:bodyPr/>
        <a:lstStyle/>
        <a:p>
          <a:endParaRPr lang="es-ES"/>
        </a:p>
      </dgm:t>
    </dgm:pt>
    <dgm:pt modelId="{AA6B8AC2-A172-C748-A65C-33F4967F96D7}">
      <dgm:prSet phldrT="[Texto]"/>
      <dgm:spPr/>
      <dgm:t>
        <a:bodyPr/>
        <a:lstStyle/>
        <a:p>
          <a:r>
            <a:rPr lang="es-ES" dirty="0" smtClean="0"/>
            <a:t>VÉRTIGO</a:t>
          </a:r>
          <a:endParaRPr lang="es-ES" dirty="0"/>
        </a:p>
      </dgm:t>
    </dgm:pt>
    <dgm:pt modelId="{101D4FA5-2E0F-DB47-9F42-BB99463EF7E8}" type="parTrans" cxnId="{1ADF3472-9585-3C49-B218-267D3E497631}">
      <dgm:prSet/>
      <dgm:spPr/>
      <dgm:t>
        <a:bodyPr/>
        <a:lstStyle/>
        <a:p>
          <a:endParaRPr lang="es-ES"/>
        </a:p>
      </dgm:t>
    </dgm:pt>
    <dgm:pt modelId="{F59A389E-C4CD-7B4D-A661-63B2976B0E81}" type="sibTrans" cxnId="{1ADF3472-9585-3C49-B218-267D3E497631}">
      <dgm:prSet/>
      <dgm:spPr/>
      <dgm:t>
        <a:bodyPr/>
        <a:lstStyle/>
        <a:p>
          <a:endParaRPr lang="es-ES"/>
        </a:p>
      </dgm:t>
    </dgm:pt>
    <dgm:pt modelId="{010E99E0-A9B1-A249-AA51-CE4AE5419F35}" type="pres">
      <dgm:prSet presAssocID="{926729C0-D1BF-F248-98B1-71C9C78954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751E6377-7D7D-A941-9D4E-F03C86BEA11F}" type="pres">
      <dgm:prSet presAssocID="{220F90C3-2BEE-7542-A6A1-A94D8971A82A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C84772-0370-DE49-9AC2-18A3F95D8043}" type="pres">
      <dgm:prSet presAssocID="{AA6B8AC2-A172-C748-A65C-33F4967F96D7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1ADF3472-9585-3C49-B218-267D3E497631}" srcId="{926729C0-D1BF-F248-98B1-71C9C789542B}" destId="{AA6B8AC2-A172-C748-A65C-33F4967F96D7}" srcOrd="1" destOrd="0" parTransId="{101D4FA5-2E0F-DB47-9F42-BB99463EF7E8}" sibTransId="{F59A389E-C4CD-7B4D-A661-63B2976B0E81}"/>
    <dgm:cxn modelId="{6C3A6E21-7C62-DD4E-9998-4C790DEE1E69}" type="presOf" srcId="{220F90C3-2BEE-7542-A6A1-A94D8971A82A}" destId="{751E6377-7D7D-A941-9D4E-F03C86BEA11F}" srcOrd="0" destOrd="0" presId="urn:microsoft.com/office/officeart/2005/8/layout/arrow5"/>
    <dgm:cxn modelId="{919BDAFD-9FDA-2F4C-B5AE-B1319F7612FF}" srcId="{926729C0-D1BF-F248-98B1-71C9C789542B}" destId="{220F90C3-2BEE-7542-A6A1-A94D8971A82A}" srcOrd="0" destOrd="0" parTransId="{4E26A54E-2FC6-344C-9859-B347C57C1425}" sibTransId="{3B0FFAB1-2716-6B4F-9071-34A479F0615A}"/>
    <dgm:cxn modelId="{9A6A372B-19E7-CA44-A3B0-28A78124700E}" type="presOf" srcId="{926729C0-D1BF-F248-98B1-71C9C789542B}" destId="{010E99E0-A9B1-A249-AA51-CE4AE5419F35}" srcOrd="0" destOrd="0" presId="urn:microsoft.com/office/officeart/2005/8/layout/arrow5"/>
    <dgm:cxn modelId="{2CDC0D5D-BAB5-B440-B725-90780C3DEA44}" type="presOf" srcId="{AA6B8AC2-A172-C748-A65C-33F4967F96D7}" destId="{0CC84772-0370-DE49-9AC2-18A3F95D8043}" srcOrd="0" destOrd="0" presId="urn:microsoft.com/office/officeart/2005/8/layout/arrow5"/>
    <dgm:cxn modelId="{8E3983DB-7C63-DE49-8B67-36A69343F4CF}" type="presParOf" srcId="{010E99E0-A9B1-A249-AA51-CE4AE5419F35}" destId="{751E6377-7D7D-A941-9D4E-F03C86BEA11F}" srcOrd="0" destOrd="0" presId="urn:microsoft.com/office/officeart/2005/8/layout/arrow5"/>
    <dgm:cxn modelId="{84263B6E-6A06-B24F-B042-38BC8B9A10B4}" type="presParOf" srcId="{010E99E0-A9B1-A249-AA51-CE4AE5419F35}" destId="{0CC84772-0370-DE49-9AC2-18A3F95D8043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F7E561-7B42-5346-A918-CFAF903D227C}" type="doc">
      <dgm:prSet loTypeId="urn:microsoft.com/office/officeart/2008/layout/AlternatingHexagons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04E894FB-827A-FD43-8A35-142487EFC1BF}">
      <dgm:prSet phldrT="[Texto]"/>
      <dgm:spPr/>
      <dgm:t>
        <a:bodyPr/>
        <a:lstStyle/>
        <a:p>
          <a:r>
            <a:rPr lang="es-ES" b="1" dirty="0" smtClean="0"/>
            <a:t>Alergia</a:t>
          </a:r>
          <a:endParaRPr lang="es-ES" b="1" dirty="0"/>
        </a:p>
      </dgm:t>
    </dgm:pt>
    <dgm:pt modelId="{F55B24F2-3751-414C-B365-3002D954AEA2}" type="parTrans" cxnId="{9CCC425E-7198-054B-9F33-13E87F996281}">
      <dgm:prSet/>
      <dgm:spPr/>
      <dgm:t>
        <a:bodyPr/>
        <a:lstStyle/>
        <a:p>
          <a:endParaRPr lang="es-ES" b="1"/>
        </a:p>
      </dgm:t>
    </dgm:pt>
    <dgm:pt modelId="{D7D41F0C-2449-1444-99F7-82FD87996E8A}" type="sibTrans" cxnId="{9CCC425E-7198-054B-9F33-13E87F996281}">
      <dgm:prSet/>
      <dgm:spPr/>
      <dgm:t>
        <a:bodyPr/>
        <a:lstStyle/>
        <a:p>
          <a:endParaRPr lang="es-ES" b="1"/>
        </a:p>
      </dgm:t>
    </dgm:pt>
    <dgm:pt modelId="{4001CE63-17E4-C840-AE73-30CFA0C0C3BB}">
      <dgm:prSet phldrT="[Texto]"/>
      <dgm:spPr/>
      <dgm:t>
        <a:bodyPr/>
        <a:lstStyle/>
        <a:p>
          <a:r>
            <a:rPr lang="es-ES_tradnl" b="1" dirty="0" smtClean="0"/>
            <a:t>Ronquidos</a:t>
          </a:r>
          <a:endParaRPr lang="es-ES" b="1" dirty="0"/>
        </a:p>
      </dgm:t>
    </dgm:pt>
    <dgm:pt modelId="{EE913870-04B8-0547-B23F-0224BCA1A38E}" type="parTrans" cxnId="{4A0D1DDA-9F93-4B41-9CA3-8E7A0C05474E}">
      <dgm:prSet/>
      <dgm:spPr/>
      <dgm:t>
        <a:bodyPr/>
        <a:lstStyle/>
        <a:p>
          <a:endParaRPr lang="es-ES" b="1"/>
        </a:p>
      </dgm:t>
    </dgm:pt>
    <dgm:pt modelId="{1309669B-64E3-5649-B485-CF6B2E125728}" type="sibTrans" cxnId="{4A0D1DDA-9F93-4B41-9CA3-8E7A0C05474E}">
      <dgm:prSet/>
      <dgm:spPr/>
      <dgm:t>
        <a:bodyPr/>
        <a:lstStyle/>
        <a:p>
          <a:endParaRPr lang="es-ES" b="1"/>
        </a:p>
      </dgm:t>
    </dgm:pt>
    <dgm:pt modelId="{4B8DAC60-86AD-AF49-A6B5-E75AEC491528}">
      <dgm:prSet phldrT="[Texto]"/>
      <dgm:spPr/>
      <dgm:t>
        <a:bodyPr/>
        <a:lstStyle/>
        <a:p>
          <a:r>
            <a:rPr lang="es-ES" b="1" dirty="0" err="1" smtClean="0"/>
            <a:t>Tap</a:t>
          </a:r>
          <a:r>
            <a:rPr lang="es-ES_tradnl" b="1" dirty="0" err="1" smtClean="0"/>
            <a:t>ón</a:t>
          </a:r>
          <a:r>
            <a:rPr lang="es-ES_tradnl" b="1" dirty="0" smtClean="0"/>
            <a:t> de cerumen</a:t>
          </a:r>
          <a:endParaRPr lang="es-ES" b="1" dirty="0"/>
        </a:p>
      </dgm:t>
    </dgm:pt>
    <dgm:pt modelId="{8729A728-D2C8-5842-AE60-BD8974279E90}" type="parTrans" cxnId="{EEA441D7-390E-2C41-81CB-237441BA9A79}">
      <dgm:prSet/>
      <dgm:spPr/>
      <dgm:t>
        <a:bodyPr/>
        <a:lstStyle/>
        <a:p>
          <a:endParaRPr lang="es-ES" b="1"/>
        </a:p>
      </dgm:t>
    </dgm:pt>
    <dgm:pt modelId="{3369F7EC-BBA1-004B-95D4-A4C9A2A01236}" type="sibTrans" cxnId="{EEA441D7-390E-2C41-81CB-237441BA9A79}">
      <dgm:prSet/>
      <dgm:spPr/>
      <dgm:t>
        <a:bodyPr/>
        <a:lstStyle/>
        <a:p>
          <a:endParaRPr lang="es-ES" b="1"/>
        </a:p>
      </dgm:t>
    </dgm:pt>
    <dgm:pt modelId="{DA906077-AF94-164A-87BD-1F2D875282A7}">
      <dgm:prSet phldrT="[Texto]"/>
      <dgm:spPr/>
      <dgm:t>
        <a:bodyPr/>
        <a:lstStyle/>
        <a:p>
          <a:r>
            <a:rPr lang="es-ES" b="1" dirty="0" smtClean="0"/>
            <a:t>Dolor</a:t>
          </a:r>
          <a:r>
            <a:rPr lang="es-ES" b="1" baseline="0" dirty="0" smtClean="0"/>
            <a:t> de o</a:t>
          </a:r>
          <a:r>
            <a:rPr lang="es-ES_tradnl" b="1" baseline="0" dirty="0" err="1" smtClean="0"/>
            <a:t>ídos</a:t>
          </a:r>
          <a:endParaRPr lang="es-ES" b="1" dirty="0"/>
        </a:p>
      </dgm:t>
    </dgm:pt>
    <dgm:pt modelId="{7C10DD7F-33B2-0D43-88DA-FEC81D53A31C}" type="parTrans" cxnId="{CBD5BA93-2528-454B-AA75-5A643FDEF1FE}">
      <dgm:prSet/>
      <dgm:spPr/>
      <dgm:t>
        <a:bodyPr/>
        <a:lstStyle/>
        <a:p>
          <a:endParaRPr lang="es-ES" b="1"/>
        </a:p>
      </dgm:t>
    </dgm:pt>
    <dgm:pt modelId="{23D3938E-F9C8-9D4E-AA3A-FF44F3F7B6FB}" type="sibTrans" cxnId="{CBD5BA93-2528-454B-AA75-5A643FDEF1FE}">
      <dgm:prSet/>
      <dgm:spPr/>
      <dgm:t>
        <a:bodyPr/>
        <a:lstStyle/>
        <a:p>
          <a:endParaRPr lang="es-ES" b="1"/>
        </a:p>
      </dgm:t>
    </dgm:pt>
    <dgm:pt modelId="{D48FE894-D39B-9349-93CA-B311FB9157CB}">
      <dgm:prSet phldrT="[Texto]"/>
      <dgm:spPr/>
      <dgm:t>
        <a:bodyPr/>
        <a:lstStyle/>
        <a:p>
          <a:r>
            <a:rPr lang="es-ES" b="1" dirty="0" smtClean="0"/>
            <a:t>Cuerpo</a:t>
          </a:r>
          <a:r>
            <a:rPr lang="es-ES" b="1" baseline="0" dirty="0" smtClean="0"/>
            <a:t> Extraño</a:t>
          </a:r>
          <a:endParaRPr lang="es-ES" b="1" dirty="0"/>
        </a:p>
      </dgm:t>
    </dgm:pt>
    <dgm:pt modelId="{5992B5DA-A394-3341-9E38-C746029DE79E}" type="parTrans" cxnId="{12FF792C-7BE4-D642-9302-7D70A6904CE8}">
      <dgm:prSet/>
      <dgm:spPr/>
      <dgm:t>
        <a:bodyPr/>
        <a:lstStyle/>
        <a:p>
          <a:endParaRPr lang="es-ES" b="1"/>
        </a:p>
      </dgm:t>
    </dgm:pt>
    <dgm:pt modelId="{C96A9411-7F3D-AB49-8163-FB163AFB03B3}" type="sibTrans" cxnId="{12FF792C-7BE4-D642-9302-7D70A6904CE8}">
      <dgm:prSet/>
      <dgm:spPr/>
      <dgm:t>
        <a:bodyPr/>
        <a:lstStyle/>
        <a:p>
          <a:endParaRPr lang="es-ES" b="1"/>
        </a:p>
      </dgm:t>
    </dgm:pt>
    <dgm:pt modelId="{4ED8A9A6-8DD3-7148-92ED-C483847AB165}">
      <dgm:prSet phldrT="[Texto]"/>
      <dgm:spPr/>
      <dgm:t>
        <a:bodyPr/>
        <a:lstStyle/>
        <a:p>
          <a:r>
            <a:rPr lang="es-ES" b="1" dirty="0" smtClean="0"/>
            <a:t>O</a:t>
          </a:r>
          <a:r>
            <a:rPr lang="es-ES_tradnl" b="1" dirty="0" err="1" smtClean="0"/>
            <a:t>ído</a:t>
          </a:r>
          <a:r>
            <a:rPr lang="es-ES_tradnl" b="1" dirty="0" smtClean="0"/>
            <a:t>,</a:t>
          </a:r>
          <a:r>
            <a:rPr lang="es-ES_tradnl" b="1" baseline="0" dirty="0" smtClean="0"/>
            <a:t> Nariz y Vía Aérea</a:t>
          </a:r>
          <a:endParaRPr lang="es-ES" b="1" dirty="0"/>
        </a:p>
      </dgm:t>
    </dgm:pt>
    <dgm:pt modelId="{B1409D28-2A55-F14C-A518-374E436B0475}" type="parTrans" cxnId="{9EB7BC1A-585E-9D46-BC29-1642F165D9CD}">
      <dgm:prSet/>
      <dgm:spPr/>
      <dgm:t>
        <a:bodyPr/>
        <a:lstStyle/>
        <a:p>
          <a:endParaRPr lang="es-ES" b="1"/>
        </a:p>
      </dgm:t>
    </dgm:pt>
    <dgm:pt modelId="{466763D4-05CB-8F44-95E8-CEFF29D788EF}" type="sibTrans" cxnId="{9EB7BC1A-585E-9D46-BC29-1642F165D9CD}">
      <dgm:prSet/>
      <dgm:spPr/>
      <dgm:t>
        <a:bodyPr/>
        <a:lstStyle/>
        <a:p>
          <a:endParaRPr lang="es-ES" b="1"/>
        </a:p>
      </dgm:t>
    </dgm:pt>
    <dgm:pt modelId="{D3651CCF-6420-0546-90F3-26BBD9B7DF58}">
      <dgm:prSet phldrT="[Texto]"/>
      <dgm:spPr/>
      <dgm:t>
        <a:bodyPr/>
        <a:lstStyle/>
        <a:p>
          <a:r>
            <a:rPr lang="es-ES" b="1" dirty="0" smtClean="0"/>
            <a:t>Dificultad</a:t>
          </a:r>
          <a:r>
            <a:rPr lang="es-ES" b="1" baseline="0" dirty="0" smtClean="0"/>
            <a:t> </a:t>
          </a:r>
          <a:r>
            <a:rPr lang="es-ES" b="1" baseline="0" dirty="0" err="1" smtClean="0"/>
            <a:t>via</a:t>
          </a:r>
          <a:r>
            <a:rPr lang="es-ES" b="1" baseline="0" dirty="0" smtClean="0"/>
            <a:t> a</a:t>
          </a:r>
          <a:r>
            <a:rPr lang="es-ES_tradnl" b="1" baseline="0" dirty="0" err="1" smtClean="0"/>
            <a:t>érea</a:t>
          </a:r>
          <a:r>
            <a:rPr lang="es-ES_tradnl" b="1" baseline="0" dirty="0" smtClean="0"/>
            <a:t> superior</a:t>
          </a:r>
          <a:endParaRPr lang="es-ES" b="1" dirty="0"/>
        </a:p>
      </dgm:t>
    </dgm:pt>
    <dgm:pt modelId="{B94FC307-5EC4-324F-BDD6-2921489C3BCA}" type="parTrans" cxnId="{AD8B92DF-D8C5-5B49-9659-20347AD73361}">
      <dgm:prSet/>
      <dgm:spPr/>
      <dgm:t>
        <a:bodyPr/>
        <a:lstStyle/>
        <a:p>
          <a:endParaRPr lang="es-ES" b="1"/>
        </a:p>
      </dgm:t>
    </dgm:pt>
    <dgm:pt modelId="{8308D019-204B-594E-BA17-CD708FB36AAA}" type="sibTrans" cxnId="{AD8B92DF-D8C5-5B49-9659-20347AD73361}">
      <dgm:prSet/>
      <dgm:spPr/>
      <dgm:t>
        <a:bodyPr/>
        <a:lstStyle/>
        <a:p>
          <a:endParaRPr lang="es-ES" b="1"/>
        </a:p>
      </dgm:t>
    </dgm:pt>
    <dgm:pt modelId="{4234288B-4226-6D47-AD1A-8CEE07EA54B7}">
      <dgm:prSet phldrT="[Texto]"/>
      <dgm:spPr/>
      <dgm:t>
        <a:bodyPr/>
        <a:lstStyle/>
        <a:p>
          <a:r>
            <a:rPr lang="es-ES_tradnl" b="1" dirty="0" err="1" smtClean="0"/>
            <a:t>Traqueostomia</a:t>
          </a:r>
          <a:endParaRPr lang="es-ES" b="1" dirty="0"/>
        </a:p>
      </dgm:t>
    </dgm:pt>
    <dgm:pt modelId="{DDE31BC2-1083-1E43-B440-0D455C680650}" type="parTrans" cxnId="{CAD9BC4B-DF37-A848-98C8-B28C21748E5D}">
      <dgm:prSet/>
      <dgm:spPr/>
      <dgm:t>
        <a:bodyPr/>
        <a:lstStyle/>
        <a:p>
          <a:endParaRPr lang="es-ES" b="1"/>
        </a:p>
      </dgm:t>
    </dgm:pt>
    <dgm:pt modelId="{77C7FBCA-0758-824B-B961-C3BF24A73205}" type="sibTrans" cxnId="{CAD9BC4B-DF37-A848-98C8-B28C21748E5D}">
      <dgm:prSet/>
      <dgm:spPr/>
      <dgm:t>
        <a:bodyPr/>
        <a:lstStyle/>
        <a:p>
          <a:endParaRPr lang="es-ES" b="1"/>
        </a:p>
      </dgm:t>
    </dgm:pt>
    <dgm:pt modelId="{0A5BC82C-4D7F-7E46-9045-BF16F9139693}">
      <dgm:prSet phldrT="[Texto]"/>
      <dgm:spPr/>
      <dgm:t>
        <a:bodyPr/>
        <a:lstStyle/>
        <a:p>
          <a:r>
            <a:rPr lang="es-ES" b="1" dirty="0" smtClean="0"/>
            <a:t>Amigdalitis</a:t>
          </a:r>
          <a:endParaRPr lang="es-ES" b="1" dirty="0"/>
        </a:p>
      </dgm:t>
    </dgm:pt>
    <dgm:pt modelId="{5F0E41C4-D278-9648-9B15-8CB29299A29C}" type="parTrans" cxnId="{6F846840-3C07-0F4D-895B-160258F67FC2}">
      <dgm:prSet/>
      <dgm:spPr/>
      <dgm:t>
        <a:bodyPr/>
        <a:lstStyle/>
        <a:p>
          <a:endParaRPr lang="es-ES" b="1"/>
        </a:p>
      </dgm:t>
    </dgm:pt>
    <dgm:pt modelId="{7AC754C7-DEB2-E847-B763-40C044FAF418}" type="sibTrans" cxnId="{6F846840-3C07-0F4D-895B-160258F67FC2}">
      <dgm:prSet/>
      <dgm:spPr/>
      <dgm:t>
        <a:bodyPr/>
        <a:lstStyle/>
        <a:p>
          <a:endParaRPr lang="es-ES" b="1"/>
        </a:p>
      </dgm:t>
    </dgm:pt>
    <dgm:pt modelId="{9D48257E-D87A-DC4C-9DB5-F13A6DF6E0A4}">
      <dgm:prSet phldrT="[Texto]"/>
      <dgm:spPr/>
      <dgm:t>
        <a:bodyPr/>
        <a:lstStyle/>
        <a:p>
          <a:r>
            <a:rPr lang="es-ES" b="1" dirty="0" smtClean="0"/>
            <a:t>Par</a:t>
          </a:r>
          <a:r>
            <a:rPr lang="es-ES_tradnl" b="1" dirty="0" err="1" smtClean="0"/>
            <a:t>ótida</a:t>
          </a:r>
          <a:r>
            <a:rPr lang="es-ES_tradnl" b="1" dirty="0" smtClean="0"/>
            <a:t>,</a:t>
          </a:r>
          <a:r>
            <a:rPr lang="es-ES_tradnl" b="1" baseline="0" dirty="0" smtClean="0"/>
            <a:t> </a:t>
          </a:r>
          <a:r>
            <a:rPr lang="es-ES_tradnl" b="1" baseline="0" dirty="0" err="1" smtClean="0"/>
            <a:t>glandulas</a:t>
          </a:r>
          <a:r>
            <a:rPr lang="es-ES_tradnl" b="1" baseline="0" dirty="0" smtClean="0"/>
            <a:t> salivales</a:t>
          </a:r>
          <a:endParaRPr lang="es-ES" b="1" dirty="0"/>
        </a:p>
      </dgm:t>
    </dgm:pt>
    <dgm:pt modelId="{6BB17C59-E5B4-5245-B1A4-A8F1B5A5AC6C}" type="parTrans" cxnId="{CC44407F-B2DA-C941-815C-A6D44B5FEF55}">
      <dgm:prSet/>
      <dgm:spPr/>
      <dgm:t>
        <a:bodyPr/>
        <a:lstStyle/>
        <a:p>
          <a:endParaRPr lang="es-ES" b="1"/>
        </a:p>
      </dgm:t>
    </dgm:pt>
    <dgm:pt modelId="{E64E35F7-8410-2848-8880-2C2F0AE23698}" type="sibTrans" cxnId="{CC44407F-B2DA-C941-815C-A6D44B5FEF55}">
      <dgm:prSet/>
      <dgm:spPr/>
      <dgm:t>
        <a:bodyPr/>
        <a:lstStyle/>
        <a:p>
          <a:endParaRPr lang="es-ES" b="1"/>
        </a:p>
      </dgm:t>
    </dgm:pt>
    <dgm:pt modelId="{5446DE2A-EA3B-C244-9DB8-D1E8C6F5BA74}" type="pres">
      <dgm:prSet presAssocID="{FCF7E561-7B42-5346-A918-CFAF903D227C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F11C7D3-2360-F44D-9C66-62BAF6A4DE70}" type="pres">
      <dgm:prSet presAssocID="{04E894FB-827A-FD43-8A35-142487EFC1BF}" presName="composite" presStyleCnt="0"/>
      <dgm:spPr/>
    </dgm:pt>
    <dgm:pt modelId="{CED0F3EC-09ED-E54D-9DC5-445D18D04136}" type="pres">
      <dgm:prSet presAssocID="{04E894FB-827A-FD43-8A35-142487EFC1BF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01DA1BD-5ACA-4C4D-81B9-D37800EE24D9}" type="pres">
      <dgm:prSet presAssocID="{04E894FB-827A-FD43-8A35-142487EFC1BF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2BC21B-6164-9B47-A38F-689E85780991}" type="pres">
      <dgm:prSet presAssocID="{04E894FB-827A-FD43-8A35-142487EFC1BF}" presName="BalanceSpacing" presStyleCnt="0"/>
      <dgm:spPr/>
    </dgm:pt>
    <dgm:pt modelId="{3658FD7D-6B7D-CE47-83B5-41C22B44F99C}" type="pres">
      <dgm:prSet presAssocID="{04E894FB-827A-FD43-8A35-142487EFC1BF}" presName="BalanceSpacing1" presStyleCnt="0"/>
      <dgm:spPr/>
    </dgm:pt>
    <dgm:pt modelId="{52ECC364-CA55-6E41-A484-CF93E8395A1F}" type="pres">
      <dgm:prSet presAssocID="{D7D41F0C-2449-1444-99F7-82FD87996E8A}" presName="Accent1Text" presStyleLbl="node1" presStyleIdx="1" presStyleCnt="10"/>
      <dgm:spPr/>
      <dgm:t>
        <a:bodyPr/>
        <a:lstStyle/>
        <a:p>
          <a:endParaRPr lang="es-ES"/>
        </a:p>
      </dgm:t>
    </dgm:pt>
    <dgm:pt modelId="{ACFED041-6622-6C4F-B4A3-791CC98C61B8}" type="pres">
      <dgm:prSet presAssocID="{D7D41F0C-2449-1444-99F7-82FD87996E8A}" presName="spaceBetweenRectangles" presStyleCnt="0"/>
      <dgm:spPr/>
    </dgm:pt>
    <dgm:pt modelId="{EF31CF78-375E-254B-8E3F-D99D8E1A905A}" type="pres">
      <dgm:prSet presAssocID="{4B8DAC60-86AD-AF49-A6B5-E75AEC491528}" presName="composite" presStyleCnt="0"/>
      <dgm:spPr/>
    </dgm:pt>
    <dgm:pt modelId="{D09A402A-958F-594A-A993-3368F6AF4510}" type="pres">
      <dgm:prSet presAssocID="{4B8DAC60-86AD-AF49-A6B5-E75AEC491528}" presName="Parent1" presStyleLbl="node1" presStyleIdx="2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D31CAF-6348-464F-AC2C-2DEA6A6A1CC6}" type="pres">
      <dgm:prSet presAssocID="{4B8DAC60-86AD-AF49-A6B5-E75AEC491528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E272E0-D044-014C-9AED-6BF780EC2F8A}" type="pres">
      <dgm:prSet presAssocID="{4B8DAC60-86AD-AF49-A6B5-E75AEC491528}" presName="BalanceSpacing" presStyleCnt="0"/>
      <dgm:spPr/>
    </dgm:pt>
    <dgm:pt modelId="{BB5FC4AA-1688-F64A-84C8-7622A73ED5A7}" type="pres">
      <dgm:prSet presAssocID="{4B8DAC60-86AD-AF49-A6B5-E75AEC491528}" presName="BalanceSpacing1" presStyleCnt="0"/>
      <dgm:spPr/>
    </dgm:pt>
    <dgm:pt modelId="{3F5093F6-03B8-A742-8072-24C3E034E33E}" type="pres">
      <dgm:prSet presAssocID="{3369F7EC-BBA1-004B-95D4-A4C9A2A01236}" presName="Accent1Text" presStyleLbl="node1" presStyleIdx="3" presStyleCnt="10"/>
      <dgm:spPr/>
      <dgm:t>
        <a:bodyPr/>
        <a:lstStyle/>
        <a:p>
          <a:endParaRPr lang="es-ES"/>
        </a:p>
      </dgm:t>
    </dgm:pt>
    <dgm:pt modelId="{5EF74ABE-38E7-1348-BC3B-1EDB0B89ED75}" type="pres">
      <dgm:prSet presAssocID="{3369F7EC-BBA1-004B-95D4-A4C9A2A01236}" presName="spaceBetweenRectangles" presStyleCnt="0"/>
      <dgm:spPr/>
    </dgm:pt>
    <dgm:pt modelId="{4A94A60D-E392-E945-8BFD-37568656751F}" type="pres">
      <dgm:prSet presAssocID="{D48FE894-D39B-9349-93CA-B311FB9157CB}" presName="composite" presStyleCnt="0"/>
      <dgm:spPr/>
    </dgm:pt>
    <dgm:pt modelId="{62F5D860-CC85-3E44-B047-73803D816B02}" type="pres">
      <dgm:prSet presAssocID="{D48FE894-D39B-9349-93CA-B311FB9157CB}" presName="Parent1" presStyleLbl="node1" presStyleIdx="4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8DEF2B-EE96-7C44-8953-F3395B547E69}" type="pres">
      <dgm:prSet presAssocID="{D48FE894-D39B-9349-93CA-B311FB9157CB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FC4450-C7DB-6B4D-8E6A-9CB044383CC5}" type="pres">
      <dgm:prSet presAssocID="{D48FE894-D39B-9349-93CA-B311FB9157CB}" presName="BalanceSpacing" presStyleCnt="0"/>
      <dgm:spPr/>
    </dgm:pt>
    <dgm:pt modelId="{6F766BBA-5A44-D94E-87CA-D6F77C85B0BF}" type="pres">
      <dgm:prSet presAssocID="{D48FE894-D39B-9349-93CA-B311FB9157CB}" presName="BalanceSpacing1" presStyleCnt="0"/>
      <dgm:spPr/>
    </dgm:pt>
    <dgm:pt modelId="{9134FEC2-BDB4-9144-A06C-F1490C9D8F3D}" type="pres">
      <dgm:prSet presAssocID="{C96A9411-7F3D-AB49-8163-FB163AFB03B3}" presName="Accent1Text" presStyleLbl="node1" presStyleIdx="5" presStyleCnt="10"/>
      <dgm:spPr/>
      <dgm:t>
        <a:bodyPr/>
        <a:lstStyle/>
        <a:p>
          <a:endParaRPr lang="es-ES"/>
        </a:p>
      </dgm:t>
    </dgm:pt>
    <dgm:pt modelId="{233F2FF8-FA78-1345-A96D-4BE7BF6317E8}" type="pres">
      <dgm:prSet presAssocID="{C96A9411-7F3D-AB49-8163-FB163AFB03B3}" presName="spaceBetweenRectangles" presStyleCnt="0"/>
      <dgm:spPr/>
    </dgm:pt>
    <dgm:pt modelId="{DC4D4456-D8F2-CC4F-AB8F-05273236CF96}" type="pres">
      <dgm:prSet presAssocID="{D3651CCF-6420-0546-90F3-26BBD9B7DF58}" presName="composite" presStyleCnt="0"/>
      <dgm:spPr/>
    </dgm:pt>
    <dgm:pt modelId="{390C0B8E-2BD1-3D47-8B54-31A19351C2B2}" type="pres">
      <dgm:prSet presAssocID="{D3651CCF-6420-0546-90F3-26BBD9B7DF58}" presName="Parent1" presStyleLbl="node1" presStyleIdx="6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642BCC-A0D3-9A46-A1F8-D75E91ADD7EC}" type="pres">
      <dgm:prSet presAssocID="{D3651CCF-6420-0546-90F3-26BBD9B7DF58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AD589B-21D9-E348-A78E-6CEE4308A15D}" type="pres">
      <dgm:prSet presAssocID="{D3651CCF-6420-0546-90F3-26BBD9B7DF58}" presName="BalanceSpacing" presStyleCnt="0"/>
      <dgm:spPr/>
    </dgm:pt>
    <dgm:pt modelId="{9C48FD42-1F95-4C48-B15D-81F32C10599F}" type="pres">
      <dgm:prSet presAssocID="{D3651CCF-6420-0546-90F3-26BBD9B7DF58}" presName="BalanceSpacing1" presStyleCnt="0"/>
      <dgm:spPr/>
    </dgm:pt>
    <dgm:pt modelId="{42827349-C213-2F4E-82D8-57176B7EC85F}" type="pres">
      <dgm:prSet presAssocID="{8308D019-204B-594E-BA17-CD708FB36AAA}" presName="Accent1Text" presStyleLbl="node1" presStyleIdx="7" presStyleCnt="10"/>
      <dgm:spPr/>
      <dgm:t>
        <a:bodyPr/>
        <a:lstStyle/>
        <a:p>
          <a:endParaRPr lang="es-ES"/>
        </a:p>
      </dgm:t>
    </dgm:pt>
    <dgm:pt modelId="{FC19FA9B-AB21-754D-9305-7BB6DB8D0C30}" type="pres">
      <dgm:prSet presAssocID="{8308D019-204B-594E-BA17-CD708FB36AAA}" presName="spaceBetweenRectangles" presStyleCnt="0"/>
      <dgm:spPr/>
    </dgm:pt>
    <dgm:pt modelId="{C3B22EA4-D7D7-314E-A70A-66EA498BE905}" type="pres">
      <dgm:prSet presAssocID="{0A5BC82C-4D7F-7E46-9045-BF16F9139693}" presName="composite" presStyleCnt="0"/>
      <dgm:spPr/>
    </dgm:pt>
    <dgm:pt modelId="{3D499937-B546-1041-A2DE-463684770709}" type="pres">
      <dgm:prSet presAssocID="{0A5BC82C-4D7F-7E46-9045-BF16F9139693}" presName="Parent1" presStyleLbl="node1" presStyleIdx="8" presStyleCnt="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273145-59C8-9047-88D0-4CC5A045DE06}" type="pres">
      <dgm:prSet presAssocID="{0A5BC82C-4D7F-7E46-9045-BF16F9139693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31CAC3-C049-7646-8D87-9196EE9E4417}" type="pres">
      <dgm:prSet presAssocID="{0A5BC82C-4D7F-7E46-9045-BF16F9139693}" presName="BalanceSpacing" presStyleCnt="0"/>
      <dgm:spPr/>
    </dgm:pt>
    <dgm:pt modelId="{240FBD9D-303D-3A40-B0E0-1E1603408D02}" type="pres">
      <dgm:prSet presAssocID="{0A5BC82C-4D7F-7E46-9045-BF16F9139693}" presName="BalanceSpacing1" presStyleCnt="0"/>
      <dgm:spPr/>
    </dgm:pt>
    <dgm:pt modelId="{16055593-8CF2-D545-B3A4-70CD7F28DEF8}" type="pres">
      <dgm:prSet presAssocID="{7AC754C7-DEB2-E847-B763-40C044FAF418}" presName="Accent1Text" presStyleLbl="node1" presStyleIdx="9" presStyleCnt="10"/>
      <dgm:spPr/>
      <dgm:t>
        <a:bodyPr/>
        <a:lstStyle/>
        <a:p>
          <a:endParaRPr lang="es-ES"/>
        </a:p>
      </dgm:t>
    </dgm:pt>
  </dgm:ptLst>
  <dgm:cxnLst>
    <dgm:cxn modelId="{CAD9BC4B-DF37-A848-98C8-B28C21748E5D}" srcId="{D3651CCF-6420-0546-90F3-26BBD9B7DF58}" destId="{4234288B-4226-6D47-AD1A-8CEE07EA54B7}" srcOrd="0" destOrd="0" parTransId="{DDE31BC2-1083-1E43-B440-0D455C680650}" sibTransId="{77C7FBCA-0758-824B-B961-C3BF24A73205}"/>
    <dgm:cxn modelId="{CBD5BA93-2528-454B-AA75-5A643FDEF1FE}" srcId="{4B8DAC60-86AD-AF49-A6B5-E75AEC491528}" destId="{DA906077-AF94-164A-87BD-1F2D875282A7}" srcOrd="0" destOrd="0" parTransId="{7C10DD7F-33B2-0D43-88DA-FEC81D53A31C}" sibTransId="{23D3938E-F9C8-9D4E-AA3A-FF44F3F7B6FB}"/>
    <dgm:cxn modelId="{80E9F605-FD34-9D4C-9B28-CE5D63E4AD96}" type="presOf" srcId="{DA906077-AF94-164A-87BD-1F2D875282A7}" destId="{9AD31CAF-6348-464F-AC2C-2DEA6A6A1CC6}" srcOrd="0" destOrd="0" presId="urn:microsoft.com/office/officeart/2008/layout/AlternatingHexagons"/>
    <dgm:cxn modelId="{F122D8C7-86D6-814C-98D9-438FEEFD0548}" type="presOf" srcId="{4234288B-4226-6D47-AD1A-8CEE07EA54B7}" destId="{29642BCC-A0D3-9A46-A1F8-D75E91ADD7EC}" srcOrd="0" destOrd="0" presId="urn:microsoft.com/office/officeart/2008/layout/AlternatingHexagons"/>
    <dgm:cxn modelId="{6F846840-3C07-0F4D-895B-160258F67FC2}" srcId="{FCF7E561-7B42-5346-A918-CFAF903D227C}" destId="{0A5BC82C-4D7F-7E46-9045-BF16F9139693}" srcOrd="4" destOrd="0" parTransId="{5F0E41C4-D278-9648-9B15-8CB29299A29C}" sibTransId="{7AC754C7-DEB2-E847-B763-40C044FAF418}"/>
    <dgm:cxn modelId="{C9D4C957-8711-B94A-88A8-C8B6EB793E2D}" type="presOf" srcId="{8308D019-204B-594E-BA17-CD708FB36AAA}" destId="{42827349-C213-2F4E-82D8-57176B7EC85F}" srcOrd="0" destOrd="0" presId="urn:microsoft.com/office/officeart/2008/layout/AlternatingHexagons"/>
    <dgm:cxn modelId="{40914F51-F82E-9842-ABE0-08CBDCFD78D1}" type="presOf" srcId="{7AC754C7-DEB2-E847-B763-40C044FAF418}" destId="{16055593-8CF2-D545-B3A4-70CD7F28DEF8}" srcOrd="0" destOrd="0" presId="urn:microsoft.com/office/officeart/2008/layout/AlternatingHexagons"/>
    <dgm:cxn modelId="{12FF792C-7BE4-D642-9302-7D70A6904CE8}" srcId="{FCF7E561-7B42-5346-A918-CFAF903D227C}" destId="{D48FE894-D39B-9349-93CA-B311FB9157CB}" srcOrd="2" destOrd="0" parTransId="{5992B5DA-A394-3341-9E38-C746029DE79E}" sibTransId="{C96A9411-7F3D-AB49-8163-FB163AFB03B3}"/>
    <dgm:cxn modelId="{D2E93717-9527-C146-88F9-85DB61AA15E4}" type="presOf" srcId="{D48FE894-D39B-9349-93CA-B311FB9157CB}" destId="{62F5D860-CC85-3E44-B047-73803D816B02}" srcOrd="0" destOrd="0" presId="urn:microsoft.com/office/officeart/2008/layout/AlternatingHexagons"/>
    <dgm:cxn modelId="{AD8B92DF-D8C5-5B49-9659-20347AD73361}" srcId="{FCF7E561-7B42-5346-A918-CFAF903D227C}" destId="{D3651CCF-6420-0546-90F3-26BBD9B7DF58}" srcOrd="3" destOrd="0" parTransId="{B94FC307-5EC4-324F-BDD6-2921489C3BCA}" sibTransId="{8308D019-204B-594E-BA17-CD708FB36AAA}"/>
    <dgm:cxn modelId="{506CFCF8-856F-AF42-9CC8-F6E821BE3788}" type="presOf" srcId="{4ED8A9A6-8DD3-7148-92ED-C483847AB165}" destId="{FC8DEF2B-EE96-7C44-8953-F3395B547E69}" srcOrd="0" destOrd="0" presId="urn:microsoft.com/office/officeart/2008/layout/AlternatingHexagons"/>
    <dgm:cxn modelId="{03039016-F7A7-A948-9898-5D1A218F6890}" type="presOf" srcId="{D3651CCF-6420-0546-90F3-26BBD9B7DF58}" destId="{390C0B8E-2BD1-3D47-8B54-31A19351C2B2}" srcOrd="0" destOrd="0" presId="urn:microsoft.com/office/officeart/2008/layout/AlternatingHexagons"/>
    <dgm:cxn modelId="{CB567120-3B94-AF44-AFE0-DCFBD1FDE5BA}" type="presOf" srcId="{9D48257E-D87A-DC4C-9DB5-F13A6DF6E0A4}" destId="{FF273145-59C8-9047-88D0-4CC5A045DE06}" srcOrd="0" destOrd="0" presId="urn:microsoft.com/office/officeart/2008/layout/AlternatingHexagons"/>
    <dgm:cxn modelId="{DBF527FE-8F8B-7A4A-85F6-ADCAA6972367}" type="presOf" srcId="{04E894FB-827A-FD43-8A35-142487EFC1BF}" destId="{CED0F3EC-09ED-E54D-9DC5-445D18D04136}" srcOrd="0" destOrd="0" presId="urn:microsoft.com/office/officeart/2008/layout/AlternatingHexagons"/>
    <dgm:cxn modelId="{6D5BFA0B-5AEA-EA4D-9312-B78909186750}" type="presOf" srcId="{C96A9411-7F3D-AB49-8163-FB163AFB03B3}" destId="{9134FEC2-BDB4-9144-A06C-F1490C9D8F3D}" srcOrd="0" destOrd="0" presId="urn:microsoft.com/office/officeart/2008/layout/AlternatingHexagons"/>
    <dgm:cxn modelId="{9CCC425E-7198-054B-9F33-13E87F996281}" srcId="{FCF7E561-7B42-5346-A918-CFAF903D227C}" destId="{04E894FB-827A-FD43-8A35-142487EFC1BF}" srcOrd="0" destOrd="0" parTransId="{F55B24F2-3751-414C-B365-3002D954AEA2}" sibTransId="{D7D41F0C-2449-1444-99F7-82FD87996E8A}"/>
    <dgm:cxn modelId="{4A0D1DDA-9F93-4B41-9CA3-8E7A0C05474E}" srcId="{04E894FB-827A-FD43-8A35-142487EFC1BF}" destId="{4001CE63-17E4-C840-AE73-30CFA0C0C3BB}" srcOrd="0" destOrd="0" parTransId="{EE913870-04B8-0547-B23F-0224BCA1A38E}" sibTransId="{1309669B-64E3-5649-B485-CF6B2E125728}"/>
    <dgm:cxn modelId="{E34099F4-8BF6-3946-A9BE-97E95700424B}" type="presOf" srcId="{4001CE63-17E4-C840-AE73-30CFA0C0C3BB}" destId="{A01DA1BD-5ACA-4C4D-81B9-D37800EE24D9}" srcOrd="0" destOrd="0" presId="urn:microsoft.com/office/officeart/2008/layout/AlternatingHexagons"/>
    <dgm:cxn modelId="{9EB7BC1A-585E-9D46-BC29-1642F165D9CD}" srcId="{D48FE894-D39B-9349-93CA-B311FB9157CB}" destId="{4ED8A9A6-8DD3-7148-92ED-C483847AB165}" srcOrd="0" destOrd="0" parTransId="{B1409D28-2A55-F14C-A518-374E436B0475}" sibTransId="{466763D4-05CB-8F44-95E8-CEFF29D788EF}"/>
    <dgm:cxn modelId="{AF7339AC-EE03-3743-A379-655D0F0ED7DA}" type="presOf" srcId="{4B8DAC60-86AD-AF49-A6B5-E75AEC491528}" destId="{D09A402A-958F-594A-A993-3368F6AF4510}" srcOrd="0" destOrd="0" presId="urn:microsoft.com/office/officeart/2008/layout/AlternatingHexagons"/>
    <dgm:cxn modelId="{EEA441D7-390E-2C41-81CB-237441BA9A79}" srcId="{FCF7E561-7B42-5346-A918-CFAF903D227C}" destId="{4B8DAC60-86AD-AF49-A6B5-E75AEC491528}" srcOrd="1" destOrd="0" parTransId="{8729A728-D2C8-5842-AE60-BD8974279E90}" sibTransId="{3369F7EC-BBA1-004B-95D4-A4C9A2A01236}"/>
    <dgm:cxn modelId="{7F2F0F2A-53F8-A24B-B7AA-A01B57624BDE}" type="presOf" srcId="{FCF7E561-7B42-5346-A918-CFAF903D227C}" destId="{5446DE2A-EA3B-C244-9DB8-D1E8C6F5BA74}" srcOrd="0" destOrd="0" presId="urn:microsoft.com/office/officeart/2008/layout/AlternatingHexagons"/>
    <dgm:cxn modelId="{E413A098-AA90-2742-8F8A-55C03E81401F}" type="presOf" srcId="{D7D41F0C-2449-1444-99F7-82FD87996E8A}" destId="{52ECC364-CA55-6E41-A484-CF93E8395A1F}" srcOrd="0" destOrd="0" presId="urn:microsoft.com/office/officeart/2008/layout/AlternatingHexagons"/>
    <dgm:cxn modelId="{CC44407F-B2DA-C941-815C-A6D44B5FEF55}" srcId="{0A5BC82C-4D7F-7E46-9045-BF16F9139693}" destId="{9D48257E-D87A-DC4C-9DB5-F13A6DF6E0A4}" srcOrd="0" destOrd="0" parTransId="{6BB17C59-E5B4-5245-B1A4-A8F1B5A5AC6C}" sibTransId="{E64E35F7-8410-2848-8880-2C2F0AE23698}"/>
    <dgm:cxn modelId="{EB026AB3-FF2B-A545-AD10-77D51EF487AD}" type="presOf" srcId="{0A5BC82C-4D7F-7E46-9045-BF16F9139693}" destId="{3D499937-B546-1041-A2DE-463684770709}" srcOrd="0" destOrd="0" presId="urn:microsoft.com/office/officeart/2008/layout/AlternatingHexagons"/>
    <dgm:cxn modelId="{F3EC4C3D-9AE5-0D49-B883-BD5026F79B36}" type="presOf" srcId="{3369F7EC-BBA1-004B-95D4-A4C9A2A01236}" destId="{3F5093F6-03B8-A742-8072-24C3E034E33E}" srcOrd="0" destOrd="0" presId="urn:microsoft.com/office/officeart/2008/layout/AlternatingHexagons"/>
    <dgm:cxn modelId="{55DD3810-4417-A742-B067-32938F2BE957}" type="presParOf" srcId="{5446DE2A-EA3B-C244-9DB8-D1E8C6F5BA74}" destId="{8F11C7D3-2360-F44D-9C66-62BAF6A4DE70}" srcOrd="0" destOrd="0" presId="urn:microsoft.com/office/officeart/2008/layout/AlternatingHexagons"/>
    <dgm:cxn modelId="{F10DC408-C5A6-ED4E-9F46-59AF0BCDB3B8}" type="presParOf" srcId="{8F11C7D3-2360-F44D-9C66-62BAF6A4DE70}" destId="{CED0F3EC-09ED-E54D-9DC5-445D18D04136}" srcOrd="0" destOrd="0" presId="urn:microsoft.com/office/officeart/2008/layout/AlternatingHexagons"/>
    <dgm:cxn modelId="{6811F31E-07F9-8C43-9A81-5AC7C6C91AB1}" type="presParOf" srcId="{8F11C7D3-2360-F44D-9C66-62BAF6A4DE70}" destId="{A01DA1BD-5ACA-4C4D-81B9-D37800EE24D9}" srcOrd="1" destOrd="0" presId="urn:microsoft.com/office/officeart/2008/layout/AlternatingHexagons"/>
    <dgm:cxn modelId="{A052F4DC-73D3-5447-B596-DA4A5C89A4AD}" type="presParOf" srcId="{8F11C7D3-2360-F44D-9C66-62BAF6A4DE70}" destId="{352BC21B-6164-9B47-A38F-689E85780991}" srcOrd="2" destOrd="0" presId="urn:microsoft.com/office/officeart/2008/layout/AlternatingHexagons"/>
    <dgm:cxn modelId="{66162774-34EA-084D-993F-828620A46A71}" type="presParOf" srcId="{8F11C7D3-2360-F44D-9C66-62BAF6A4DE70}" destId="{3658FD7D-6B7D-CE47-83B5-41C22B44F99C}" srcOrd="3" destOrd="0" presId="urn:microsoft.com/office/officeart/2008/layout/AlternatingHexagons"/>
    <dgm:cxn modelId="{393F3525-C13D-E342-B35E-FFAA17035BD4}" type="presParOf" srcId="{8F11C7D3-2360-F44D-9C66-62BAF6A4DE70}" destId="{52ECC364-CA55-6E41-A484-CF93E8395A1F}" srcOrd="4" destOrd="0" presId="urn:microsoft.com/office/officeart/2008/layout/AlternatingHexagons"/>
    <dgm:cxn modelId="{6091455A-76DC-3D47-98AE-0D809D75A881}" type="presParOf" srcId="{5446DE2A-EA3B-C244-9DB8-D1E8C6F5BA74}" destId="{ACFED041-6622-6C4F-B4A3-791CC98C61B8}" srcOrd="1" destOrd="0" presId="urn:microsoft.com/office/officeart/2008/layout/AlternatingHexagons"/>
    <dgm:cxn modelId="{CFE35B86-2FE2-674A-A956-0D526A8B5D65}" type="presParOf" srcId="{5446DE2A-EA3B-C244-9DB8-D1E8C6F5BA74}" destId="{EF31CF78-375E-254B-8E3F-D99D8E1A905A}" srcOrd="2" destOrd="0" presId="urn:microsoft.com/office/officeart/2008/layout/AlternatingHexagons"/>
    <dgm:cxn modelId="{B444A66C-9402-A343-95CF-D87DD69B4120}" type="presParOf" srcId="{EF31CF78-375E-254B-8E3F-D99D8E1A905A}" destId="{D09A402A-958F-594A-A993-3368F6AF4510}" srcOrd="0" destOrd="0" presId="urn:microsoft.com/office/officeart/2008/layout/AlternatingHexagons"/>
    <dgm:cxn modelId="{9169C42A-9779-7641-938D-E39CBB1B8C4C}" type="presParOf" srcId="{EF31CF78-375E-254B-8E3F-D99D8E1A905A}" destId="{9AD31CAF-6348-464F-AC2C-2DEA6A6A1CC6}" srcOrd="1" destOrd="0" presId="urn:microsoft.com/office/officeart/2008/layout/AlternatingHexagons"/>
    <dgm:cxn modelId="{C35B222D-B57E-F943-AC5A-2251423ED465}" type="presParOf" srcId="{EF31CF78-375E-254B-8E3F-D99D8E1A905A}" destId="{78E272E0-D044-014C-9AED-6BF780EC2F8A}" srcOrd="2" destOrd="0" presId="urn:microsoft.com/office/officeart/2008/layout/AlternatingHexagons"/>
    <dgm:cxn modelId="{74B36C8D-94B0-9249-9C97-40E0ABDE3734}" type="presParOf" srcId="{EF31CF78-375E-254B-8E3F-D99D8E1A905A}" destId="{BB5FC4AA-1688-F64A-84C8-7622A73ED5A7}" srcOrd="3" destOrd="0" presId="urn:microsoft.com/office/officeart/2008/layout/AlternatingHexagons"/>
    <dgm:cxn modelId="{7F702C18-3363-5949-A340-BB276AC609B1}" type="presParOf" srcId="{EF31CF78-375E-254B-8E3F-D99D8E1A905A}" destId="{3F5093F6-03B8-A742-8072-24C3E034E33E}" srcOrd="4" destOrd="0" presId="urn:microsoft.com/office/officeart/2008/layout/AlternatingHexagons"/>
    <dgm:cxn modelId="{41A7405A-539C-CA4C-93C7-2B1B53ACC025}" type="presParOf" srcId="{5446DE2A-EA3B-C244-9DB8-D1E8C6F5BA74}" destId="{5EF74ABE-38E7-1348-BC3B-1EDB0B89ED75}" srcOrd="3" destOrd="0" presId="urn:microsoft.com/office/officeart/2008/layout/AlternatingHexagons"/>
    <dgm:cxn modelId="{42D3F735-AD09-A641-BBE9-7F7159E8611D}" type="presParOf" srcId="{5446DE2A-EA3B-C244-9DB8-D1E8C6F5BA74}" destId="{4A94A60D-E392-E945-8BFD-37568656751F}" srcOrd="4" destOrd="0" presId="urn:microsoft.com/office/officeart/2008/layout/AlternatingHexagons"/>
    <dgm:cxn modelId="{A15C6C32-CDEE-CD44-8510-955199E43E50}" type="presParOf" srcId="{4A94A60D-E392-E945-8BFD-37568656751F}" destId="{62F5D860-CC85-3E44-B047-73803D816B02}" srcOrd="0" destOrd="0" presId="urn:microsoft.com/office/officeart/2008/layout/AlternatingHexagons"/>
    <dgm:cxn modelId="{8E7DF1C8-03B8-4240-BF2B-D6AAA1DD20AF}" type="presParOf" srcId="{4A94A60D-E392-E945-8BFD-37568656751F}" destId="{FC8DEF2B-EE96-7C44-8953-F3395B547E69}" srcOrd="1" destOrd="0" presId="urn:microsoft.com/office/officeart/2008/layout/AlternatingHexagons"/>
    <dgm:cxn modelId="{F2DC0F78-39D5-0541-A81A-CC91154144A7}" type="presParOf" srcId="{4A94A60D-E392-E945-8BFD-37568656751F}" destId="{4BFC4450-C7DB-6B4D-8E6A-9CB044383CC5}" srcOrd="2" destOrd="0" presId="urn:microsoft.com/office/officeart/2008/layout/AlternatingHexagons"/>
    <dgm:cxn modelId="{D8C189F3-691F-3C45-BC37-C944215942B3}" type="presParOf" srcId="{4A94A60D-E392-E945-8BFD-37568656751F}" destId="{6F766BBA-5A44-D94E-87CA-D6F77C85B0BF}" srcOrd="3" destOrd="0" presId="urn:microsoft.com/office/officeart/2008/layout/AlternatingHexagons"/>
    <dgm:cxn modelId="{FEE50D83-C8AE-5C47-997D-A361D3C58253}" type="presParOf" srcId="{4A94A60D-E392-E945-8BFD-37568656751F}" destId="{9134FEC2-BDB4-9144-A06C-F1490C9D8F3D}" srcOrd="4" destOrd="0" presId="urn:microsoft.com/office/officeart/2008/layout/AlternatingHexagons"/>
    <dgm:cxn modelId="{4D78BB6B-6153-4345-A5C2-9D2CFCE9CECC}" type="presParOf" srcId="{5446DE2A-EA3B-C244-9DB8-D1E8C6F5BA74}" destId="{233F2FF8-FA78-1345-A96D-4BE7BF6317E8}" srcOrd="5" destOrd="0" presId="urn:microsoft.com/office/officeart/2008/layout/AlternatingHexagons"/>
    <dgm:cxn modelId="{4D299CCD-BC52-6A46-8C63-FB2A1ABD763A}" type="presParOf" srcId="{5446DE2A-EA3B-C244-9DB8-D1E8C6F5BA74}" destId="{DC4D4456-D8F2-CC4F-AB8F-05273236CF96}" srcOrd="6" destOrd="0" presId="urn:microsoft.com/office/officeart/2008/layout/AlternatingHexagons"/>
    <dgm:cxn modelId="{30E22E2F-68A1-3241-989D-0FC38CC15E76}" type="presParOf" srcId="{DC4D4456-D8F2-CC4F-AB8F-05273236CF96}" destId="{390C0B8E-2BD1-3D47-8B54-31A19351C2B2}" srcOrd="0" destOrd="0" presId="urn:microsoft.com/office/officeart/2008/layout/AlternatingHexagons"/>
    <dgm:cxn modelId="{A43C927A-811C-F542-A991-CF789E91725A}" type="presParOf" srcId="{DC4D4456-D8F2-CC4F-AB8F-05273236CF96}" destId="{29642BCC-A0D3-9A46-A1F8-D75E91ADD7EC}" srcOrd="1" destOrd="0" presId="urn:microsoft.com/office/officeart/2008/layout/AlternatingHexagons"/>
    <dgm:cxn modelId="{03AACDDD-46F7-0F4A-96CF-AFAEDF50B89A}" type="presParOf" srcId="{DC4D4456-D8F2-CC4F-AB8F-05273236CF96}" destId="{9CAD589B-21D9-E348-A78E-6CEE4308A15D}" srcOrd="2" destOrd="0" presId="urn:microsoft.com/office/officeart/2008/layout/AlternatingHexagons"/>
    <dgm:cxn modelId="{A6C0ECED-E164-CA46-915B-97D849094B2E}" type="presParOf" srcId="{DC4D4456-D8F2-CC4F-AB8F-05273236CF96}" destId="{9C48FD42-1F95-4C48-B15D-81F32C10599F}" srcOrd="3" destOrd="0" presId="urn:microsoft.com/office/officeart/2008/layout/AlternatingHexagons"/>
    <dgm:cxn modelId="{73860C5D-0454-4040-9532-F46EA086CE8C}" type="presParOf" srcId="{DC4D4456-D8F2-CC4F-AB8F-05273236CF96}" destId="{42827349-C213-2F4E-82D8-57176B7EC85F}" srcOrd="4" destOrd="0" presId="urn:microsoft.com/office/officeart/2008/layout/AlternatingHexagons"/>
    <dgm:cxn modelId="{3C841A62-0E6A-B34E-95EF-5201A9047402}" type="presParOf" srcId="{5446DE2A-EA3B-C244-9DB8-D1E8C6F5BA74}" destId="{FC19FA9B-AB21-754D-9305-7BB6DB8D0C30}" srcOrd="7" destOrd="0" presId="urn:microsoft.com/office/officeart/2008/layout/AlternatingHexagons"/>
    <dgm:cxn modelId="{37D583AE-2870-4F4F-ACC7-13E27FFD27CF}" type="presParOf" srcId="{5446DE2A-EA3B-C244-9DB8-D1E8C6F5BA74}" destId="{C3B22EA4-D7D7-314E-A70A-66EA498BE905}" srcOrd="8" destOrd="0" presId="urn:microsoft.com/office/officeart/2008/layout/AlternatingHexagons"/>
    <dgm:cxn modelId="{299F8CA2-9034-A445-8690-21E53284D9CD}" type="presParOf" srcId="{C3B22EA4-D7D7-314E-A70A-66EA498BE905}" destId="{3D499937-B546-1041-A2DE-463684770709}" srcOrd="0" destOrd="0" presId="urn:microsoft.com/office/officeart/2008/layout/AlternatingHexagons"/>
    <dgm:cxn modelId="{CA896F6C-6768-0D43-A23E-42E73913EBAB}" type="presParOf" srcId="{C3B22EA4-D7D7-314E-A70A-66EA498BE905}" destId="{FF273145-59C8-9047-88D0-4CC5A045DE06}" srcOrd="1" destOrd="0" presId="urn:microsoft.com/office/officeart/2008/layout/AlternatingHexagons"/>
    <dgm:cxn modelId="{81D113FF-373C-4142-B063-AAEB1BE36199}" type="presParOf" srcId="{C3B22EA4-D7D7-314E-A70A-66EA498BE905}" destId="{D131CAC3-C049-7646-8D87-9196EE9E4417}" srcOrd="2" destOrd="0" presId="urn:microsoft.com/office/officeart/2008/layout/AlternatingHexagons"/>
    <dgm:cxn modelId="{EEBC54E2-8FD3-E34F-900E-ACADC5AC3DA6}" type="presParOf" srcId="{C3B22EA4-D7D7-314E-A70A-66EA498BE905}" destId="{240FBD9D-303D-3A40-B0E0-1E1603408D02}" srcOrd="3" destOrd="0" presId="urn:microsoft.com/office/officeart/2008/layout/AlternatingHexagons"/>
    <dgm:cxn modelId="{DEB5D94C-5775-FA4D-8A19-A159E665FCCB}" type="presParOf" srcId="{C3B22EA4-D7D7-314E-A70A-66EA498BE905}" destId="{16055593-8CF2-D545-B3A4-70CD7F28DEF8}" srcOrd="4" destOrd="0" presId="urn:microsoft.com/office/officeart/2008/layout/AlternatingHexagons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88B25D-5802-8B40-81B7-6D1208AA3446}" type="doc">
      <dgm:prSet loTypeId="urn:microsoft.com/office/officeart/2005/8/layout/arrow3" loCatId="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s-ES"/>
        </a:p>
      </dgm:t>
    </dgm:pt>
    <dgm:pt modelId="{804D03AA-F5A9-CA42-8F9A-1388F951A4B5}">
      <dgm:prSet phldrT="[Texto]"/>
      <dgm:spPr/>
      <dgm:t>
        <a:bodyPr/>
        <a:lstStyle/>
        <a:p>
          <a:r>
            <a:rPr lang="es-ES" dirty="0" smtClean="0"/>
            <a:t>PRIMARIA</a:t>
          </a:r>
          <a:endParaRPr lang="es-ES" dirty="0"/>
        </a:p>
      </dgm:t>
    </dgm:pt>
    <dgm:pt modelId="{4A2EF628-36E4-5148-AA20-925B357EF9EB}" type="parTrans" cxnId="{76C57A1F-7E2D-4749-B70A-F7869E874E8B}">
      <dgm:prSet/>
      <dgm:spPr/>
      <dgm:t>
        <a:bodyPr/>
        <a:lstStyle/>
        <a:p>
          <a:endParaRPr lang="es-ES"/>
        </a:p>
      </dgm:t>
    </dgm:pt>
    <dgm:pt modelId="{477F97E2-00EE-9746-8F40-09CB229BA162}" type="sibTrans" cxnId="{76C57A1F-7E2D-4749-B70A-F7869E874E8B}">
      <dgm:prSet/>
      <dgm:spPr/>
      <dgm:t>
        <a:bodyPr/>
        <a:lstStyle/>
        <a:p>
          <a:endParaRPr lang="es-ES"/>
        </a:p>
      </dgm:t>
    </dgm:pt>
    <dgm:pt modelId="{66F6FC56-2094-E949-9A8B-41EC9BA4F15E}">
      <dgm:prSet phldrT="[Texto]"/>
      <dgm:spPr/>
      <dgm:t>
        <a:bodyPr/>
        <a:lstStyle/>
        <a:p>
          <a:r>
            <a:rPr lang="es-ES" dirty="0" smtClean="0"/>
            <a:t>REFLEJA</a:t>
          </a:r>
          <a:endParaRPr lang="es-ES" dirty="0"/>
        </a:p>
      </dgm:t>
    </dgm:pt>
    <dgm:pt modelId="{07211D18-2DF0-A243-8A90-B44B96E0BBD0}" type="parTrans" cxnId="{90A020FE-0699-6743-95CE-80C9E191EFB3}">
      <dgm:prSet/>
      <dgm:spPr/>
      <dgm:t>
        <a:bodyPr/>
        <a:lstStyle/>
        <a:p>
          <a:endParaRPr lang="es-ES"/>
        </a:p>
      </dgm:t>
    </dgm:pt>
    <dgm:pt modelId="{D9851B25-DD9B-C647-8A08-805493D567FC}" type="sibTrans" cxnId="{90A020FE-0699-6743-95CE-80C9E191EFB3}">
      <dgm:prSet/>
      <dgm:spPr/>
      <dgm:t>
        <a:bodyPr/>
        <a:lstStyle/>
        <a:p>
          <a:endParaRPr lang="es-ES"/>
        </a:p>
      </dgm:t>
    </dgm:pt>
    <dgm:pt modelId="{E13EACFB-08E8-8742-881B-10E37890F200}">
      <dgm:prSet phldrT="[Texto]"/>
      <dgm:spPr/>
      <dgm:t>
        <a:bodyPr/>
        <a:lstStyle/>
        <a:p>
          <a:r>
            <a:rPr lang="es-ES" dirty="0" smtClean="0"/>
            <a:t>ATM</a:t>
          </a:r>
          <a:endParaRPr lang="es-ES" dirty="0"/>
        </a:p>
      </dgm:t>
    </dgm:pt>
    <dgm:pt modelId="{DDF92140-F427-2A4F-B150-0B46B433F111}" type="parTrans" cxnId="{F2BF342E-A3D0-9747-8B9D-93408FDB3189}">
      <dgm:prSet/>
      <dgm:spPr/>
      <dgm:t>
        <a:bodyPr/>
        <a:lstStyle/>
        <a:p>
          <a:endParaRPr lang="es-ES"/>
        </a:p>
      </dgm:t>
    </dgm:pt>
    <dgm:pt modelId="{833FA4CB-3D84-C04A-8C44-CEA4EB12B7C1}" type="sibTrans" cxnId="{F2BF342E-A3D0-9747-8B9D-93408FDB3189}">
      <dgm:prSet/>
      <dgm:spPr/>
      <dgm:t>
        <a:bodyPr/>
        <a:lstStyle/>
        <a:p>
          <a:endParaRPr lang="es-ES"/>
        </a:p>
      </dgm:t>
    </dgm:pt>
    <dgm:pt modelId="{70BCFA58-C78C-EB49-B956-2068A10CE571}">
      <dgm:prSet phldrT="[Texto]"/>
      <dgm:spPr/>
      <dgm:t>
        <a:bodyPr/>
        <a:lstStyle/>
        <a:p>
          <a:r>
            <a:rPr lang="es-ES" dirty="0" smtClean="0"/>
            <a:t>Neoplasia</a:t>
          </a:r>
          <a:endParaRPr lang="es-ES" dirty="0"/>
        </a:p>
      </dgm:t>
    </dgm:pt>
    <dgm:pt modelId="{55083EB1-E44E-F145-AEFA-0DC8682BA5A2}" type="parTrans" cxnId="{76E888F0-E485-1544-AFAC-F37EB751B2D6}">
      <dgm:prSet/>
      <dgm:spPr/>
      <dgm:t>
        <a:bodyPr/>
        <a:lstStyle/>
        <a:p>
          <a:endParaRPr lang="es-ES"/>
        </a:p>
      </dgm:t>
    </dgm:pt>
    <dgm:pt modelId="{862459E9-3048-A349-9540-3BCCA534E0BF}" type="sibTrans" cxnId="{76E888F0-E485-1544-AFAC-F37EB751B2D6}">
      <dgm:prSet/>
      <dgm:spPr/>
      <dgm:t>
        <a:bodyPr/>
        <a:lstStyle/>
        <a:p>
          <a:endParaRPr lang="es-ES"/>
        </a:p>
      </dgm:t>
    </dgm:pt>
    <dgm:pt modelId="{7AF377D3-6823-124C-9A35-8B00A008B54F}">
      <dgm:prSet phldrT="[Texto]"/>
      <dgm:spPr/>
      <dgm:t>
        <a:bodyPr/>
        <a:lstStyle/>
        <a:p>
          <a:r>
            <a:rPr lang="es-ES" dirty="0" smtClean="0"/>
            <a:t>Neuralgia</a:t>
          </a:r>
          <a:endParaRPr lang="es-ES" dirty="0"/>
        </a:p>
      </dgm:t>
    </dgm:pt>
    <dgm:pt modelId="{2DBC8DE8-EF9A-BE43-A03C-D95BC012356E}" type="parTrans" cxnId="{E6D962CB-2D33-5344-BB58-AF85FE30AD1B}">
      <dgm:prSet/>
      <dgm:spPr/>
      <dgm:t>
        <a:bodyPr/>
        <a:lstStyle/>
        <a:p>
          <a:endParaRPr lang="es-ES"/>
        </a:p>
      </dgm:t>
    </dgm:pt>
    <dgm:pt modelId="{CF76094C-FF17-E042-8092-DE23EF1E634F}" type="sibTrans" cxnId="{E6D962CB-2D33-5344-BB58-AF85FE30AD1B}">
      <dgm:prSet/>
      <dgm:spPr/>
      <dgm:t>
        <a:bodyPr/>
        <a:lstStyle/>
        <a:p>
          <a:endParaRPr lang="es-ES"/>
        </a:p>
      </dgm:t>
    </dgm:pt>
    <dgm:pt modelId="{9E0BEF99-909F-D743-8224-FAE12D92235D}">
      <dgm:prSet phldrT="[Texto]"/>
      <dgm:spPr/>
      <dgm:t>
        <a:bodyPr/>
        <a:lstStyle/>
        <a:p>
          <a:r>
            <a:rPr lang="es-ES" dirty="0" smtClean="0"/>
            <a:t>RFL</a:t>
          </a:r>
          <a:endParaRPr lang="es-ES" dirty="0"/>
        </a:p>
      </dgm:t>
    </dgm:pt>
    <dgm:pt modelId="{23E6B702-4404-1642-8FB0-4EA9A574E9FC}" type="parTrans" cxnId="{49353C1D-3372-674B-9053-F4EC0EF06CE4}">
      <dgm:prSet/>
      <dgm:spPr/>
      <dgm:t>
        <a:bodyPr/>
        <a:lstStyle/>
        <a:p>
          <a:endParaRPr lang="es-ES"/>
        </a:p>
      </dgm:t>
    </dgm:pt>
    <dgm:pt modelId="{7A770731-6FC5-BE43-B9AD-51353079A499}" type="sibTrans" cxnId="{49353C1D-3372-674B-9053-F4EC0EF06CE4}">
      <dgm:prSet/>
      <dgm:spPr/>
      <dgm:t>
        <a:bodyPr/>
        <a:lstStyle/>
        <a:p>
          <a:endParaRPr lang="es-ES"/>
        </a:p>
      </dgm:t>
    </dgm:pt>
    <dgm:pt modelId="{9F6CB8AD-0566-E74D-9AB1-99B569C4B626}" type="pres">
      <dgm:prSet presAssocID="{1888B25D-5802-8B40-81B7-6D1208AA344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270345E-DB36-E141-9BC5-B8253958359F}" type="pres">
      <dgm:prSet presAssocID="{1888B25D-5802-8B40-81B7-6D1208AA3446}" presName="divider" presStyleLbl="fgShp" presStyleIdx="0" presStyleCnt="1"/>
      <dgm:spPr/>
    </dgm:pt>
    <dgm:pt modelId="{B689C92B-1182-8A46-8EAB-3156800B588C}" type="pres">
      <dgm:prSet presAssocID="{804D03AA-F5A9-CA42-8F9A-1388F951A4B5}" presName="downArrow" presStyleLbl="node1" presStyleIdx="0" presStyleCnt="2"/>
      <dgm:spPr/>
    </dgm:pt>
    <dgm:pt modelId="{0C7C03AD-931E-004F-96ED-9DC098F312C5}" type="pres">
      <dgm:prSet presAssocID="{804D03AA-F5A9-CA42-8F9A-1388F951A4B5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D3C56A-6DA3-2F4C-9336-131BA750957F}" type="pres">
      <dgm:prSet presAssocID="{66F6FC56-2094-E949-9A8B-41EC9BA4F15E}" presName="upArrow" presStyleLbl="node1" presStyleIdx="1" presStyleCnt="2"/>
      <dgm:spPr/>
    </dgm:pt>
    <dgm:pt modelId="{EF9BDEEA-339E-8546-BFAB-BB0A4F45C82C}" type="pres">
      <dgm:prSet presAssocID="{66F6FC56-2094-E949-9A8B-41EC9BA4F15E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CD9E5B0-E5BD-F04D-9956-F88772ABD8E8}" type="presOf" srcId="{66F6FC56-2094-E949-9A8B-41EC9BA4F15E}" destId="{EF9BDEEA-339E-8546-BFAB-BB0A4F45C82C}" srcOrd="0" destOrd="0" presId="urn:microsoft.com/office/officeart/2005/8/layout/arrow3"/>
    <dgm:cxn modelId="{8C28E3C1-C75D-B34B-AC2B-1937B9D6C8D4}" type="presOf" srcId="{1888B25D-5802-8B40-81B7-6D1208AA3446}" destId="{9F6CB8AD-0566-E74D-9AB1-99B569C4B626}" srcOrd="0" destOrd="0" presId="urn:microsoft.com/office/officeart/2005/8/layout/arrow3"/>
    <dgm:cxn modelId="{E10745E9-6821-DA42-A628-3C335B9D0AB5}" type="presOf" srcId="{70BCFA58-C78C-EB49-B956-2068A10CE571}" destId="{EF9BDEEA-339E-8546-BFAB-BB0A4F45C82C}" srcOrd="0" destOrd="3" presId="urn:microsoft.com/office/officeart/2005/8/layout/arrow3"/>
    <dgm:cxn modelId="{5803EA60-AEB0-F84F-84E8-53165A68E28F}" type="presOf" srcId="{9E0BEF99-909F-D743-8224-FAE12D92235D}" destId="{EF9BDEEA-339E-8546-BFAB-BB0A4F45C82C}" srcOrd="0" destOrd="2" presId="urn:microsoft.com/office/officeart/2005/8/layout/arrow3"/>
    <dgm:cxn modelId="{C36EA3D0-9D7F-8A40-B526-7A39A0658141}" type="presOf" srcId="{E13EACFB-08E8-8742-881B-10E37890F200}" destId="{EF9BDEEA-339E-8546-BFAB-BB0A4F45C82C}" srcOrd="0" destOrd="1" presId="urn:microsoft.com/office/officeart/2005/8/layout/arrow3"/>
    <dgm:cxn modelId="{D81F9DFF-2591-BB47-B1F1-E951ADC92E09}" type="presOf" srcId="{804D03AA-F5A9-CA42-8F9A-1388F951A4B5}" destId="{0C7C03AD-931E-004F-96ED-9DC098F312C5}" srcOrd="0" destOrd="0" presId="urn:microsoft.com/office/officeart/2005/8/layout/arrow3"/>
    <dgm:cxn modelId="{76E888F0-E485-1544-AFAC-F37EB751B2D6}" srcId="{66F6FC56-2094-E949-9A8B-41EC9BA4F15E}" destId="{70BCFA58-C78C-EB49-B956-2068A10CE571}" srcOrd="2" destOrd="0" parTransId="{55083EB1-E44E-F145-AEFA-0DC8682BA5A2}" sibTransId="{862459E9-3048-A349-9540-3BCCA534E0BF}"/>
    <dgm:cxn modelId="{49353C1D-3372-674B-9053-F4EC0EF06CE4}" srcId="{66F6FC56-2094-E949-9A8B-41EC9BA4F15E}" destId="{9E0BEF99-909F-D743-8224-FAE12D92235D}" srcOrd="1" destOrd="0" parTransId="{23E6B702-4404-1642-8FB0-4EA9A574E9FC}" sibTransId="{7A770731-6FC5-BE43-B9AD-51353079A499}"/>
    <dgm:cxn modelId="{E6D962CB-2D33-5344-BB58-AF85FE30AD1B}" srcId="{66F6FC56-2094-E949-9A8B-41EC9BA4F15E}" destId="{7AF377D3-6823-124C-9A35-8B00A008B54F}" srcOrd="3" destOrd="0" parTransId="{2DBC8DE8-EF9A-BE43-A03C-D95BC012356E}" sibTransId="{CF76094C-FF17-E042-8092-DE23EF1E634F}"/>
    <dgm:cxn modelId="{F2BF342E-A3D0-9747-8B9D-93408FDB3189}" srcId="{66F6FC56-2094-E949-9A8B-41EC9BA4F15E}" destId="{E13EACFB-08E8-8742-881B-10E37890F200}" srcOrd="0" destOrd="0" parTransId="{DDF92140-F427-2A4F-B150-0B46B433F111}" sibTransId="{833FA4CB-3D84-C04A-8C44-CEA4EB12B7C1}"/>
    <dgm:cxn modelId="{76C57A1F-7E2D-4749-B70A-F7869E874E8B}" srcId="{1888B25D-5802-8B40-81B7-6D1208AA3446}" destId="{804D03AA-F5A9-CA42-8F9A-1388F951A4B5}" srcOrd="0" destOrd="0" parTransId="{4A2EF628-36E4-5148-AA20-925B357EF9EB}" sibTransId="{477F97E2-00EE-9746-8F40-09CB229BA162}"/>
    <dgm:cxn modelId="{90A020FE-0699-6743-95CE-80C9E191EFB3}" srcId="{1888B25D-5802-8B40-81B7-6D1208AA3446}" destId="{66F6FC56-2094-E949-9A8B-41EC9BA4F15E}" srcOrd="1" destOrd="0" parTransId="{07211D18-2DF0-A243-8A90-B44B96E0BBD0}" sibTransId="{D9851B25-DD9B-C647-8A08-805493D567FC}"/>
    <dgm:cxn modelId="{7223C3A0-D50E-9F40-9EFF-ED2DF8D38715}" type="presOf" srcId="{7AF377D3-6823-124C-9A35-8B00A008B54F}" destId="{EF9BDEEA-339E-8546-BFAB-BB0A4F45C82C}" srcOrd="0" destOrd="4" presId="urn:microsoft.com/office/officeart/2005/8/layout/arrow3"/>
    <dgm:cxn modelId="{02AFDA04-D36B-7A48-A5BF-4C2858EC7A72}" type="presParOf" srcId="{9F6CB8AD-0566-E74D-9AB1-99B569C4B626}" destId="{C270345E-DB36-E141-9BC5-B8253958359F}" srcOrd="0" destOrd="0" presId="urn:microsoft.com/office/officeart/2005/8/layout/arrow3"/>
    <dgm:cxn modelId="{053B3C28-B4CA-994C-A426-4D5172309B9F}" type="presParOf" srcId="{9F6CB8AD-0566-E74D-9AB1-99B569C4B626}" destId="{B689C92B-1182-8A46-8EAB-3156800B588C}" srcOrd="1" destOrd="0" presId="urn:microsoft.com/office/officeart/2005/8/layout/arrow3"/>
    <dgm:cxn modelId="{6645760E-32B9-3C43-8A23-DF22FBFF573F}" type="presParOf" srcId="{9F6CB8AD-0566-E74D-9AB1-99B569C4B626}" destId="{0C7C03AD-931E-004F-96ED-9DC098F312C5}" srcOrd="2" destOrd="0" presId="urn:microsoft.com/office/officeart/2005/8/layout/arrow3"/>
    <dgm:cxn modelId="{CEF7EA19-CB60-7E41-B9E6-CDD9B637CE94}" type="presParOf" srcId="{9F6CB8AD-0566-E74D-9AB1-99B569C4B626}" destId="{41D3C56A-6DA3-2F4C-9336-131BA750957F}" srcOrd="3" destOrd="0" presId="urn:microsoft.com/office/officeart/2005/8/layout/arrow3"/>
    <dgm:cxn modelId="{B25B0F11-B0B2-3D4C-B321-097CFC4E79CB}" type="presParOf" srcId="{9F6CB8AD-0566-E74D-9AB1-99B569C4B626}" destId="{EF9BDEEA-339E-8546-BFAB-BB0A4F45C82C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957CF7-944C-C542-B5F8-531213223C8F}" type="doc">
      <dgm:prSet loTypeId="urn:microsoft.com/office/officeart/2005/8/layout/vList4#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EBB85FB-82BF-FE43-BADA-749E7DCFEA73}">
      <dgm:prSet/>
      <dgm:spPr/>
      <dgm:t>
        <a:bodyPr/>
        <a:lstStyle/>
        <a:p>
          <a:pPr rtl="0"/>
          <a:r>
            <a:rPr lang="es-ES" dirty="0" smtClean="0"/>
            <a:t>Otitis externa</a:t>
          </a:r>
          <a:endParaRPr lang="es-ES" dirty="0"/>
        </a:p>
      </dgm:t>
    </dgm:pt>
    <dgm:pt modelId="{B60EC0FC-9E6B-574B-9098-6581F02808C7}" type="parTrans" cxnId="{4ADB9B3F-E4F1-D84D-8E99-D8987F2BB52D}">
      <dgm:prSet/>
      <dgm:spPr/>
      <dgm:t>
        <a:bodyPr/>
        <a:lstStyle/>
        <a:p>
          <a:endParaRPr lang="es-ES"/>
        </a:p>
      </dgm:t>
    </dgm:pt>
    <dgm:pt modelId="{1CCE01CA-3015-9744-9479-8E2A4ECDA013}" type="sibTrans" cxnId="{4ADB9B3F-E4F1-D84D-8E99-D8987F2BB52D}">
      <dgm:prSet/>
      <dgm:spPr/>
      <dgm:t>
        <a:bodyPr/>
        <a:lstStyle/>
        <a:p>
          <a:endParaRPr lang="es-ES"/>
        </a:p>
      </dgm:t>
    </dgm:pt>
    <dgm:pt modelId="{D37DFA8D-5F39-D747-A598-0E558BA099BA}">
      <dgm:prSet/>
      <dgm:spPr/>
      <dgm:t>
        <a:bodyPr/>
        <a:lstStyle/>
        <a:p>
          <a:pPr rtl="0"/>
          <a:r>
            <a:rPr lang="es-ES" smtClean="0"/>
            <a:t>Otitis media aguda</a:t>
          </a:r>
          <a:endParaRPr lang="es-ES"/>
        </a:p>
      </dgm:t>
    </dgm:pt>
    <dgm:pt modelId="{0420CB0C-A9EB-B84E-A943-B97B372F2D10}" type="parTrans" cxnId="{F9EAF507-09AA-134A-806A-203B09E3781B}">
      <dgm:prSet/>
      <dgm:spPr/>
      <dgm:t>
        <a:bodyPr/>
        <a:lstStyle/>
        <a:p>
          <a:endParaRPr lang="es-ES"/>
        </a:p>
      </dgm:t>
    </dgm:pt>
    <dgm:pt modelId="{BBFAB43C-B36A-9141-857C-5AF6179274DC}" type="sibTrans" cxnId="{F9EAF507-09AA-134A-806A-203B09E3781B}">
      <dgm:prSet/>
      <dgm:spPr/>
      <dgm:t>
        <a:bodyPr/>
        <a:lstStyle/>
        <a:p>
          <a:endParaRPr lang="es-ES"/>
        </a:p>
      </dgm:t>
    </dgm:pt>
    <dgm:pt modelId="{29843D82-688E-6B45-8C9E-98C40E595767}">
      <dgm:prSet/>
      <dgm:spPr/>
      <dgm:t>
        <a:bodyPr/>
        <a:lstStyle/>
        <a:p>
          <a:pPr rtl="0"/>
          <a:r>
            <a:rPr lang="es-ES" smtClean="0"/>
            <a:t>Otitis media con efusión</a:t>
          </a:r>
          <a:endParaRPr lang="es-ES"/>
        </a:p>
      </dgm:t>
    </dgm:pt>
    <dgm:pt modelId="{77CE8093-AF2A-DB4D-A0BE-0BADDB8F37F5}" type="parTrans" cxnId="{097F9EEA-3F85-2845-BAB8-AFCDE3166B2E}">
      <dgm:prSet/>
      <dgm:spPr/>
      <dgm:t>
        <a:bodyPr/>
        <a:lstStyle/>
        <a:p>
          <a:endParaRPr lang="es-ES"/>
        </a:p>
      </dgm:t>
    </dgm:pt>
    <dgm:pt modelId="{BBB4857E-4123-104D-A4D1-511F4CA3042C}" type="sibTrans" cxnId="{097F9EEA-3F85-2845-BAB8-AFCDE3166B2E}">
      <dgm:prSet/>
      <dgm:spPr/>
      <dgm:t>
        <a:bodyPr/>
        <a:lstStyle/>
        <a:p>
          <a:endParaRPr lang="es-ES"/>
        </a:p>
      </dgm:t>
    </dgm:pt>
    <dgm:pt modelId="{5CC8F674-A4CA-284D-8C7C-B065EC11B15A}">
      <dgm:prSet/>
      <dgm:spPr/>
      <dgm:t>
        <a:bodyPr/>
        <a:lstStyle/>
        <a:p>
          <a:pPr rtl="0"/>
          <a:r>
            <a:rPr lang="es-ES" dirty="0" smtClean="0"/>
            <a:t>Otitis media crónica</a:t>
          </a:r>
          <a:endParaRPr lang="es-ES" dirty="0"/>
        </a:p>
      </dgm:t>
    </dgm:pt>
    <dgm:pt modelId="{F32C2E5A-7BCA-AC46-B8A8-A60FE80D2EED}" type="parTrans" cxnId="{17265359-54F2-7A47-9B90-CDF7F2C70D7F}">
      <dgm:prSet/>
      <dgm:spPr/>
      <dgm:t>
        <a:bodyPr/>
        <a:lstStyle/>
        <a:p>
          <a:endParaRPr lang="es-ES"/>
        </a:p>
      </dgm:t>
    </dgm:pt>
    <dgm:pt modelId="{EEFEA57A-93DD-804A-AF2A-D5684C7C2F2C}" type="sibTrans" cxnId="{17265359-54F2-7A47-9B90-CDF7F2C70D7F}">
      <dgm:prSet/>
      <dgm:spPr/>
      <dgm:t>
        <a:bodyPr/>
        <a:lstStyle/>
        <a:p>
          <a:endParaRPr lang="es-ES"/>
        </a:p>
      </dgm:t>
    </dgm:pt>
    <dgm:pt modelId="{56C8B128-3D7A-F448-9B67-C7C1501F86C4}" type="pres">
      <dgm:prSet presAssocID="{A2957CF7-944C-C542-B5F8-531213223C8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C0097EE-C311-AB4D-9B10-93CB90D1A33E}" type="pres">
      <dgm:prSet presAssocID="{1EBB85FB-82BF-FE43-BADA-749E7DCFEA73}" presName="comp" presStyleCnt="0"/>
      <dgm:spPr/>
    </dgm:pt>
    <dgm:pt modelId="{79D9DE0A-E4CF-7D4D-9CC5-07E54C248829}" type="pres">
      <dgm:prSet presAssocID="{1EBB85FB-82BF-FE43-BADA-749E7DCFEA73}" presName="box" presStyleLbl="node1" presStyleIdx="0" presStyleCnt="4"/>
      <dgm:spPr/>
      <dgm:t>
        <a:bodyPr/>
        <a:lstStyle/>
        <a:p>
          <a:endParaRPr lang="es-ES"/>
        </a:p>
      </dgm:t>
    </dgm:pt>
    <dgm:pt modelId="{EDC7C82F-25C8-274F-A20B-7562343E7860}" type="pres">
      <dgm:prSet presAssocID="{1EBB85FB-82BF-FE43-BADA-749E7DCFEA73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E031E88-5828-3543-8670-1F9C81C0F74F}" type="pres">
      <dgm:prSet presAssocID="{1EBB85FB-82BF-FE43-BADA-749E7DCFEA73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C61F6E-5C48-6C4F-8A58-5CDDD3DEB0E0}" type="pres">
      <dgm:prSet presAssocID="{1CCE01CA-3015-9744-9479-8E2A4ECDA013}" presName="spacer" presStyleCnt="0"/>
      <dgm:spPr/>
    </dgm:pt>
    <dgm:pt modelId="{927863D8-EC27-A245-92EC-F5E398A80A11}" type="pres">
      <dgm:prSet presAssocID="{D37DFA8D-5F39-D747-A598-0E558BA099BA}" presName="comp" presStyleCnt="0"/>
      <dgm:spPr/>
    </dgm:pt>
    <dgm:pt modelId="{5E096410-C1ED-7D49-A3DC-57AB6377B307}" type="pres">
      <dgm:prSet presAssocID="{D37DFA8D-5F39-D747-A598-0E558BA099BA}" presName="box" presStyleLbl="node1" presStyleIdx="1" presStyleCnt="4"/>
      <dgm:spPr/>
      <dgm:t>
        <a:bodyPr/>
        <a:lstStyle/>
        <a:p>
          <a:endParaRPr lang="es-ES"/>
        </a:p>
      </dgm:t>
    </dgm:pt>
    <dgm:pt modelId="{D896E665-8EE4-2349-8531-129F499E90B5}" type="pres">
      <dgm:prSet presAssocID="{D37DFA8D-5F39-D747-A598-0E558BA099BA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179A066-072C-9E45-8580-6D1268D6E0F9}" type="pres">
      <dgm:prSet presAssocID="{D37DFA8D-5F39-D747-A598-0E558BA099BA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10C6B4-8B02-6141-8231-ABE690B52E67}" type="pres">
      <dgm:prSet presAssocID="{BBFAB43C-B36A-9141-857C-5AF6179274DC}" presName="spacer" presStyleCnt="0"/>
      <dgm:spPr/>
    </dgm:pt>
    <dgm:pt modelId="{BAE031A8-EE10-3B46-86C5-07170F1F1ACF}" type="pres">
      <dgm:prSet presAssocID="{29843D82-688E-6B45-8C9E-98C40E595767}" presName="comp" presStyleCnt="0"/>
      <dgm:spPr/>
    </dgm:pt>
    <dgm:pt modelId="{9F2DE2DB-DAD3-1744-831C-4AAA456EC514}" type="pres">
      <dgm:prSet presAssocID="{29843D82-688E-6B45-8C9E-98C40E595767}" presName="box" presStyleLbl="node1" presStyleIdx="2" presStyleCnt="4"/>
      <dgm:spPr/>
      <dgm:t>
        <a:bodyPr/>
        <a:lstStyle/>
        <a:p>
          <a:endParaRPr lang="es-ES"/>
        </a:p>
      </dgm:t>
    </dgm:pt>
    <dgm:pt modelId="{98A187C2-5708-7D45-8C18-BC13C8CB5F68}" type="pres">
      <dgm:prSet presAssocID="{29843D82-688E-6B45-8C9E-98C40E595767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BBB8307-5E43-8F4F-AD80-5613B7412BD0}" type="pres">
      <dgm:prSet presAssocID="{29843D82-688E-6B45-8C9E-98C40E595767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5CC585-940D-6944-BA4F-F4200D2100A8}" type="pres">
      <dgm:prSet presAssocID="{BBB4857E-4123-104D-A4D1-511F4CA3042C}" presName="spacer" presStyleCnt="0"/>
      <dgm:spPr/>
    </dgm:pt>
    <dgm:pt modelId="{F8B68D73-99CC-6148-9384-117974D1531F}" type="pres">
      <dgm:prSet presAssocID="{5CC8F674-A4CA-284D-8C7C-B065EC11B15A}" presName="comp" presStyleCnt="0"/>
      <dgm:spPr/>
    </dgm:pt>
    <dgm:pt modelId="{714B55C6-6BE4-5E46-B76D-25E6458DCEA0}" type="pres">
      <dgm:prSet presAssocID="{5CC8F674-A4CA-284D-8C7C-B065EC11B15A}" presName="box" presStyleLbl="node1" presStyleIdx="3" presStyleCnt="4"/>
      <dgm:spPr/>
      <dgm:t>
        <a:bodyPr/>
        <a:lstStyle/>
        <a:p>
          <a:endParaRPr lang="es-ES"/>
        </a:p>
      </dgm:t>
    </dgm:pt>
    <dgm:pt modelId="{3175236C-75F3-4541-B162-3793453A2268}" type="pres">
      <dgm:prSet presAssocID="{5CC8F674-A4CA-284D-8C7C-B065EC11B15A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B22056DE-50F3-AB45-AE5C-45FB7BFED9C5}" type="pres">
      <dgm:prSet presAssocID="{5CC8F674-A4CA-284D-8C7C-B065EC11B15A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DE59F84-5446-EE4E-B46E-04D6654B253E}" type="presOf" srcId="{A2957CF7-944C-C542-B5F8-531213223C8F}" destId="{56C8B128-3D7A-F448-9B67-C7C1501F86C4}" srcOrd="0" destOrd="0" presId="urn:microsoft.com/office/officeart/2005/8/layout/vList4#1"/>
    <dgm:cxn modelId="{17265359-54F2-7A47-9B90-CDF7F2C70D7F}" srcId="{A2957CF7-944C-C542-B5F8-531213223C8F}" destId="{5CC8F674-A4CA-284D-8C7C-B065EC11B15A}" srcOrd="3" destOrd="0" parTransId="{F32C2E5A-7BCA-AC46-B8A8-A60FE80D2EED}" sibTransId="{EEFEA57A-93DD-804A-AF2A-D5684C7C2F2C}"/>
    <dgm:cxn modelId="{C04242D3-A2A8-734D-A5C0-AA115DE497A2}" type="presOf" srcId="{29843D82-688E-6B45-8C9E-98C40E595767}" destId="{9F2DE2DB-DAD3-1744-831C-4AAA456EC514}" srcOrd="0" destOrd="0" presId="urn:microsoft.com/office/officeart/2005/8/layout/vList4#1"/>
    <dgm:cxn modelId="{E10CE2D2-4D22-0C4F-8580-3CC3DE760C0D}" type="presOf" srcId="{29843D82-688E-6B45-8C9E-98C40E595767}" destId="{7BBB8307-5E43-8F4F-AD80-5613B7412BD0}" srcOrd="1" destOrd="0" presId="urn:microsoft.com/office/officeart/2005/8/layout/vList4#1"/>
    <dgm:cxn modelId="{87F0EEAF-9B23-D444-983C-D0ADD542C035}" type="presOf" srcId="{D37DFA8D-5F39-D747-A598-0E558BA099BA}" destId="{5E096410-C1ED-7D49-A3DC-57AB6377B307}" srcOrd="0" destOrd="0" presId="urn:microsoft.com/office/officeart/2005/8/layout/vList4#1"/>
    <dgm:cxn modelId="{4ADB9B3F-E4F1-D84D-8E99-D8987F2BB52D}" srcId="{A2957CF7-944C-C542-B5F8-531213223C8F}" destId="{1EBB85FB-82BF-FE43-BADA-749E7DCFEA73}" srcOrd="0" destOrd="0" parTransId="{B60EC0FC-9E6B-574B-9098-6581F02808C7}" sibTransId="{1CCE01CA-3015-9744-9479-8E2A4ECDA013}"/>
    <dgm:cxn modelId="{097F9EEA-3F85-2845-BAB8-AFCDE3166B2E}" srcId="{A2957CF7-944C-C542-B5F8-531213223C8F}" destId="{29843D82-688E-6B45-8C9E-98C40E595767}" srcOrd="2" destOrd="0" parTransId="{77CE8093-AF2A-DB4D-A0BE-0BADDB8F37F5}" sibTransId="{BBB4857E-4123-104D-A4D1-511F4CA3042C}"/>
    <dgm:cxn modelId="{F899BB50-CEA2-5D4E-B2F5-1E2C410DE180}" type="presOf" srcId="{1EBB85FB-82BF-FE43-BADA-749E7DCFEA73}" destId="{79D9DE0A-E4CF-7D4D-9CC5-07E54C248829}" srcOrd="0" destOrd="0" presId="urn:microsoft.com/office/officeart/2005/8/layout/vList4#1"/>
    <dgm:cxn modelId="{6CD14120-F4F2-524D-A6E7-1811AF5543C6}" type="presOf" srcId="{D37DFA8D-5F39-D747-A598-0E558BA099BA}" destId="{8179A066-072C-9E45-8580-6D1268D6E0F9}" srcOrd="1" destOrd="0" presId="urn:microsoft.com/office/officeart/2005/8/layout/vList4#1"/>
    <dgm:cxn modelId="{8CAF6076-BCC1-2D49-8C3A-F91A4F6E6D02}" type="presOf" srcId="{1EBB85FB-82BF-FE43-BADA-749E7DCFEA73}" destId="{7E031E88-5828-3543-8670-1F9C81C0F74F}" srcOrd="1" destOrd="0" presId="urn:microsoft.com/office/officeart/2005/8/layout/vList4#1"/>
    <dgm:cxn modelId="{C04A6668-928E-404E-8936-9B99AB2C410A}" type="presOf" srcId="{5CC8F674-A4CA-284D-8C7C-B065EC11B15A}" destId="{B22056DE-50F3-AB45-AE5C-45FB7BFED9C5}" srcOrd="1" destOrd="0" presId="urn:microsoft.com/office/officeart/2005/8/layout/vList4#1"/>
    <dgm:cxn modelId="{F9EAF507-09AA-134A-806A-203B09E3781B}" srcId="{A2957CF7-944C-C542-B5F8-531213223C8F}" destId="{D37DFA8D-5F39-D747-A598-0E558BA099BA}" srcOrd="1" destOrd="0" parTransId="{0420CB0C-A9EB-B84E-A943-B97B372F2D10}" sibTransId="{BBFAB43C-B36A-9141-857C-5AF6179274DC}"/>
    <dgm:cxn modelId="{73B44251-C047-E744-9B13-EE1B2163E446}" type="presOf" srcId="{5CC8F674-A4CA-284D-8C7C-B065EC11B15A}" destId="{714B55C6-6BE4-5E46-B76D-25E6458DCEA0}" srcOrd="0" destOrd="0" presId="urn:microsoft.com/office/officeart/2005/8/layout/vList4#1"/>
    <dgm:cxn modelId="{83E93FF5-025A-8945-992E-5646B9AE9FB2}" type="presParOf" srcId="{56C8B128-3D7A-F448-9B67-C7C1501F86C4}" destId="{1C0097EE-C311-AB4D-9B10-93CB90D1A33E}" srcOrd="0" destOrd="0" presId="urn:microsoft.com/office/officeart/2005/8/layout/vList4#1"/>
    <dgm:cxn modelId="{49E21326-A99A-8848-B4B4-441F8D0BE609}" type="presParOf" srcId="{1C0097EE-C311-AB4D-9B10-93CB90D1A33E}" destId="{79D9DE0A-E4CF-7D4D-9CC5-07E54C248829}" srcOrd="0" destOrd="0" presId="urn:microsoft.com/office/officeart/2005/8/layout/vList4#1"/>
    <dgm:cxn modelId="{CE1AB61B-DE84-A643-A88B-BF6C9B79837F}" type="presParOf" srcId="{1C0097EE-C311-AB4D-9B10-93CB90D1A33E}" destId="{EDC7C82F-25C8-274F-A20B-7562343E7860}" srcOrd="1" destOrd="0" presId="urn:microsoft.com/office/officeart/2005/8/layout/vList4#1"/>
    <dgm:cxn modelId="{5EBCCE81-DFF1-544C-87DF-895D826377E6}" type="presParOf" srcId="{1C0097EE-C311-AB4D-9B10-93CB90D1A33E}" destId="{7E031E88-5828-3543-8670-1F9C81C0F74F}" srcOrd="2" destOrd="0" presId="urn:microsoft.com/office/officeart/2005/8/layout/vList4#1"/>
    <dgm:cxn modelId="{877D80A7-2DC7-0041-9BC3-DE9F93887F64}" type="presParOf" srcId="{56C8B128-3D7A-F448-9B67-C7C1501F86C4}" destId="{9BC61F6E-5C48-6C4F-8A58-5CDDD3DEB0E0}" srcOrd="1" destOrd="0" presId="urn:microsoft.com/office/officeart/2005/8/layout/vList4#1"/>
    <dgm:cxn modelId="{523FFC07-7E34-A64F-A6B1-C7A79ED871BA}" type="presParOf" srcId="{56C8B128-3D7A-F448-9B67-C7C1501F86C4}" destId="{927863D8-EC27-A245-92EC-F5E398A80A11}" srcOrd="2" destOrd="0" presId="urn:microsoft.com/office/officeart/2005/8/layout/vList4#1"/>
    <dgm:cxn modelId="{E98BFC63-7FFA-E14B-AA25-F73405FBFDD0}" type="presParOf" srcId="{927863D8-EC27-A245-92EC-F5E398A80A11}" destId="{5E096410-C1ED-7D49-A3DC-57AB6377B307}" srcOrd="0" destOrd="0" presId="urn:microsoft.com/office/officeart/2005/8/layout/vList4#1"/>
    <dgm:cxn modelId="{E26E6980-B077-9F4B-BBFC-464E6350E2E3}" type="presParOf" srcId="{927863D8-EC27-A245-92EC-F5E398A80A11}" destId="{D896E665-8EE4-2349-8531-129F499E90B5}" srcOrd="1" destOrd="0" presId="urn:microsoft.com/office/officeart/2005/8/layout/vList4#1"/>
    <dgm:cxn modelId="{EB981457-3B5A-BE46-8B7E-E132C4DB1039}" type="presParOf" srcId="{927863D8-EC27-A245-92EC-F5E398A80A11}" destId="{8179A066-072C-9E45-8580-6D1268D6E0F9}" srcOrd="2" destOrd="0" presId="urn:microsoft.com/office/officeart/2005/8/layout/vList4#1"/>
    <dgm:cxn modelId="{3911CBD0-463C-9348-8153-C729F9012C19}" type="presParOf" srcId="{56C8B128-3D7A-F448-9B67-C7C1501F86C4}" destId="{0110C6B4-8B02-6141-8231-ABE690B52E67}" srcOrd="3" destOrd="0" presId="urn:microsoft.com/office/officeart/2005/8/layout/vList4#1"/>
    <dgm:cxn modelId="{16DE866C-0B16-1447-AAAF-2D92BDD80D56}" type="presParOf" srcId="{56C8B128-3D7A-F448-9B67-C7C1501F86C4}" destId="{BAE031A8-EE10-3B46-86C5-07170F1F1ACF}" srcOrd="4" destOrd="0" presId="urn:microsoft.com/office/officeart/2005/8/layout/vList4#1"/>
    <dgm:cxn modelId="{A24CC34E-C45F-9E44-A4B8-E7A89D3C8347}" type="presParOf" srcId="{BAE031A8-EE10-3B46-86C5-07170F1F1ACF}" destId="{9F2DE2DB-DAD3-1744-831C-4AAA456EC514}" srcOrd="0" destOrd="0" presId="urn:microsoft.com/office/officeart/2005/8/layout/vList4#1"/>
    <dgm:cxn modelId="{C1941BE5-360E-8847-B8E2-85C7C883743B}" type="presParOf" srcId="{BAE031A8-EE10-3B46-86C5-07170F1F1ACF}" destId="{98A187C2-5708-7D45-8C18-BC13C8CB5F68}" srcOrd="1" destOrd="0" presId="urn:microsoft.com/office/officeart/2005/8/layout/vList4#1"/>
    <dgm:cxn modelId="{A4BF0057-97D3-FA4A-9C7A-0EE49B16533A}" type="presParOf" srcId="{BAE031A8-EE10-3B46-86C5-07170F1F1ACF}" destId="{7BBB8307-5E43-8F4F-AD80-5613B7412BD0}" srcOrd="2" destOrd="0" presId="urn:microsoft.com/office/officeart/2005/8/layout/vList4#1"/>
    <dgm:cxn modelId="{23269456-6837-D74C-B3B2-65CCBFF9E3E9}" type="presParOf" srcId="{56C8B128-3D7A-F448-9B67-C7C1501F86C4}" destId="{FD5CC585-940D-6944-BA4F-F4200D2100A8}" srcOrd="5" destOrd="0" presId="urn:microsoft.com/office/officeart/2005/8/layout/vList4#1"/>
    <dgm:cxn modelId="{880DF685-45BE-6845-8334-F85E6CC7ECA9}" type="presParOf" srcId="{56C8B128-3D7A-F448-9B67-C7C1501F86C4}" destId="{F8B68D73-99CC-6148-9384-117974D1531F}" srcOrd="6" destOrd="0" presId="urn:microsoft.com/office/officeart/2005/8/layout/vList4#1"/>
    <dgm:cxn modelId="{E4F1371A-5A7A-C54D-AC80-C0B077B678E6}" type="presParOf" srcId="{F8B68D73-99CC-6148-9384-117974D1531F}" destId="{714B55C6-6BE4-5E46-B76D-25E6458DCEA0}" srcOrd="0" destOrd="0" presId="urn:microsoft.com/office/officeart/2005/8/layout/vList4#1"/>
    <dgm:cxn modelId="{BE4F0FC1-4B3E-B24E-9902-9125833CB0EA}" type="presParOf" srcId="{F8B68D73-99CC-6148-9384-117974D1531F}" destId="{3175236C-75F3-4541-B162-3793453A2268}" srcOrd="1" destOrd="0" presId="urn:microsoft.com/office/officeart/2005/8/layout/vList4#1"/>
    <dgm:cxn modelId="{6A5E00D2-CA22-4F4C-A7F6-1158AA806F75}" type="presParOf" srcId="{F8B68D73-99CC-6148-9384-117974D1531F}" destId="{B22056DE-50F3-AB45-AE5C-45FB7BFED9C5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957CF7-944C-C542-B5F8-531213223C8F}" type="doc">
      <dgm:prSet loTypeId="urn:microsoft.com/office/officeart/2005/8/layout/vList4#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EBB85FB-82BF-FE43-BADA-749E7DCFEA73}">
      <dgm:prSet/>
      <dgm:spPr/>
      <dgm:t>
        <a:bodyPr/>
        <a:lstStyle/>
        <a:p>
          <a:pPr rtl="0"/>
          <a:r>
            <a:rPr lang="es-ES" dirty="0" smtClean="0"/>
            <a:t>Otitis externa</a:t>
          </a:r>
          <a:endParaRPr lang="es-ES" dirty="0"/>
        </a:p>
      </dgm:t>
    </dgm:pt>
    <dgm:pt modelId="{B60EC0FC-9E6B-574B-9098-6581F02808C7}" type="parTrans" cxnId="{4ADB9B3F-E4F1-D84D-8E99-D8987F2BB52D}">
      <dgm:prSet/>
      <dgm:spPr/>
      <dgm:t>
        <a:bodyPr/>
        <a:lstStyle/>
        <a:p>
          <a:endParaRPr lang="es-ES"/>
        </a:p>
      </dgm:t>
    </dgm:pt>
    <dgm:pt modelId="{1CCE01CA-3015-9744-9479-8E2A4ECDA013}" type="sibTrans" cxnId="{4ADB9B3F-E4F1-D84D-8E99-D8987F2BB52D}">
      <dgm:prSet/>
      <dgm:spPr/>
      <dgm:t>
        <a:bodyPr/>
        <a:lstStyle/>
        <a:p>
          <a:endParaRPr lang="es-ES"/>
        </a:p>
      </dgm:t>
    </dgm:pt>
    <dgm:pt modelId="{D37DFA8D-5F39-D747-A598-0E558BA099BA}">
      <dgm:prSet/>
      <dgm:spPr/>
      <dgm:t>
        <a:bodyPr/>
        <a:lstStyle/>
        <a:p>
          <a:pPr rtl="0"/>
          <a:r>
            <a:rPr lang="es-ES" smtClean="0"/>
            <a:t>Otitis media aguda</a:t>
          </a:r>
          <a:endParaRPr lang="es-ES"/>
        </a:p>
      </dgm:t>
    </dgm:pt>
    <dgm:pt modelId="{0420CB0C-A9EB-B84E-A943-B97B372F2D10}" type="parTrans" cxnId="{F9EAF507-09AA-134A-806A-203B09E3781B}">
      <dgm:prSet/>
      <dgm:spPr/>
      <dgm:t>
        <a:bodyPr/>
        <a:lstStyle/>
        <a:p>
          <a:endParaRPr lang="es-ES"/>
        </a:p>
      </dgm:t>
    </dgm:pt>
    <dgm:pt modelId="{BBFAB43C-B36A-9141-857C-5AF6179274DC}" type="sibTrans" cxnId="{F9EAF507-09AA-134A-806A-203B09E3781B}">
      <dgm:prSet/>
      <dgm:spPr/>
      <dgm:t>
        <a:bodyPr/>
        <a:lstStyle/>
        <a:p>
          <a:endParaRPr lang="es-ES"/>
        </a:p>
      </dgm:t>
    </dgm:pt>
    <dgm:pt modelId="{29843D82-688E-6B45-8C9E-98C40E595767}">
      <dgm:prSet/>
      <dgm:spPr/>
      <dgm:t>
        <a:bodyPr/>
        <a:lstStyle/>
        <a:p>
          <a:pPr rtl="0"/>
          <a:r>
            <a:rPr lang="es-ES" smtClean="0"/>
            <a:t>Otitis media con efusión</a:t>
          </a:r>
          <a:endParaRPr lang="es-ES"/>
        </a:p>
      </dgm:t>
    </dgm:pt>
    <dgm:pt modelId="{77CE8093-AF2A-DB4D-A0BE-0BADDB8F37F5}" type="parTrans" cxnId="{097F9EEA-3F85-2845-BAB8-AFCDE3166B2E}">
      <dgm:prSet/>
      <dgm:spPr/>
      <dgm:t>
        <a:bodyPr/>
        <a:lstStyle/>
        <a:p>
          <a:endParaRPr lang="es-ES"/>
        </a:p>
      </dgm:t>
    </dgm:pt>
    <dgm:pt modelId="{BBB4857E-4123-104D-A4D1-511F4CA3042C}" type="sibTrans" cxnId="{097F9EEA-3F85-2845-BAB8-AFCDE3166B2E}">
      <dgm:prSet/>
      <dgm:spPr/>
      <dgm:t>
        <a:bodyPr/>
        <a:lstStyle/>
        <a:p>
          <a:endParaRPr lang="es-ES"/>
        </a:p>
      </dgm:t>
    </dgm:pt>
    <dgm:pt modelId="{5CC8F674-A4CA-284D-8C7C-B065EC11B15A}">
      <dgm:prSet/>
      <dgm:spPr/>
      <dgm:t>
        <a:bodyPr/>
        <a:lstStyle/>
        <a:p>
          <a:pPr rtl="0"/>
          <a:r>
            <a:rPr lang="es-ES" dirty="0" smtClean="0"/>
            <a:t>Otitis media crónica</a:t>
          </a:r>
          <a:endParaRPr lang="es-ES" dirty="0"/>
        </a:p>
      </dgm:t>
    </dgm:pt>
    <dgm:pt modelId="{F32C2E5A-7BCA-AC46-B8A8-A60FE80D2EED}" type="parTrans" cxnId="{17265359-54F2-7A47-9B90-CDF7F2C70D7F}">
      <dgm:prSet/>
      <dgm:spPr/>
      <dgm:t>
        <a:bodyPr/>
        <a:lstStyle/>
        <a:p>
          <a:endParaRPr lang="es-ES"/>
        </a:p>
      </dgm:t>
    </dgm:pt>
    <dgm:pt modelId="{EEFEA57A-93DD-804A-AF2A-D5684C7C2F2C}" type="sibTrans" cxnId="{17265359-54F2-7A47-9B90-CDF7F2C70D7F}">
      <dgm:prSet/>
      <dgm:spPr/>
      <dgm:t>
        <a:bodyPr/>
        <a:lstStyle/>
        <a:p>
          <a:endParaRPr lang="es-ES"/>
        </a:p>
      </dgm:t>
    </dgm:pt>
    <dgm:pt modelId="{56C8B128-3D7A-F448-9B67-C7C1501F86C4}" type="pres">
      <dgm:prSet presAssocID="{A2957CF7-944C-C542-B5F8-531213223C8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C0097EE-C311-AB4D-9B10-93CB90D1A33E}" type="pres">
      <dgm:prSet presAssocID="{1EBB85FB-82BF-FE43-BADA-749E7DCFEA73}" presName="comp" presStyleCnt="0"/>
      <dgm:spPr/>
    </dgm:pt>
    <dgm:pt modelId="{79D9DE0A-E4CF-7D4D-9CC5-07E54C248829}" type="pres">
      <dgm:prSet presAssocID="{1EBB85FB-82BF-FE43-BADA-749E7DCFEA73}" presName="box" presStyleLbl="node1" presStyleIdx="0" presStyleCnt="4"/>
      <dgm:spPr/>
      <dgm:t>
        <a:bodyPr/>
        <a:lstStyle/>
        <a:p>
          <a:endParaRPr lang="es-ES"/>
        </a:p>
      </dgm:t>
    </dgm:pt>
    <dgm:pt modelId="{EDC7C82F-25C8-274F-A20B-7562343E7860}" type="pres">
      <dgm:prSet presAssocID="{1EBB85FB-82BF-FE43-BADA-749E7DCFEA73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E031E88-5828-3543-8670-1F9C81C0F74F}" type="pres">
      <dgm:prSet presAssocID="{1EBB85FB-82BF-FE43-BADA-749E7DCFEA73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C61F6E-5C48-6C4F-8A58-5CDDD3DEB0E0}" type="pres">
      <dgm:prSet presAssocID="{1CCE01CA-3015-9744-9479-8E2A4ECDA013}" presName="spacer" presStyleCnt="0"/>
      <dgm:spPr/>
    </dgm:pt>
    <dgm:pt modelId="{927863D8-EC27-A245-92EC-F5E398A80A11}" type="pres">
      <dgm:prSet presAssocID="{D37DFA8D-5F39-D747-A598-0E558BA099BA}" presName="comp" presStyleCnt="0"/>
      <dgm:spPr/>
    </dgm:pt>
    <dgm:pt modelId="{5E096410-C1ED-7D49-A3DC-57AB6377B307}" type="pres">
      <dgm:prSet presAssocID="{D37DFA8D-5F39-D747-A598-0E558BA099BA}" presName="box" presStyleLbl="node1" presStyleIdx="1" presStyleCnt="4"/>
      <dgm:spPr/>
      <dgm:t>
        <a:bodyPr/>
        <a:lstStyle/>
        <a:p>
          <a:endParaRPr lang="es-ES"/>
        </a:p>
      </dgm:t>
    </dgm:pt>
    <dgm:pt modelId="{D896E665-8EE4-2349-8531-129F499E90B5}" type="pres">
      <dgm:prSet presAssocID="{D37DFA8D-5F39-D747-A598-0E558BA099BA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179A066-072C-9E45-8580-6D1268D6E0F9}" type="pres">
      <dgm:prSet presAssocID="{D37DFA8D-5F39-D747-A598-0E558BA099BA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10C6B4-8B02-6141-8231-ABE690B52E67}" type="pres">
      <dgm:prSet presAssocID="{BBFAB43C-B36A-9141-857C-5AF6179274DC}" presName="spacer" presStyleCnt="0"/>
      <dgm:spPr/>
    </dgm:pt>
    <dgm:pt modelId="{BAE031A8-EE10-3B46-86C5-07170F1F1ACF}" type="pres">
      <dgm:prSet presAssocID="{29843D82-688E-6B45-8C9E-98C40E595767}" presName="comp" presStyleCnt="0"/>
      <dgm:spPr/>
    </dgm:pt>
    <dgm:pt modelId="{9F2DE2DB-DAD3-1744-831C-4AAA456EC514}" type="pres">
      <dgm:prSet presAssocID="{29843D82-688E-6B45-8C9E-98C40E595767}" presName="box" presStyleLbl="node1" presStyleIdx="2" presStyleCnt="4"/>
      <dgm:spPr/>
      <dgm:t>
        <a:bodyPr/>
        <a:lstStyle/>
        <a:p>
          <a:endParaRPr lang="es-ES"/>
        </a:p>
      </dgm:t>
    </dgm:pt>
    <dgm:pt modelId="{98A187C2-5708-7D45-8C18-BC13C8CB5F68}" type="pres">
      <dgm:prSet presAssocID="{29843D82-688E-6B45-8C9E-98C40E595767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BBB8307-5E43-8F4F-AD80-5613B7412BD0}" type="pres">
      <dgm:prSet presAssocID="{29843D82-688E-6B45-8C9E-98C40E595767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5CC585-940D-6944-BA4F-F4200D2100A8}" type="pres">
      <dgm:prSet presAssocID="{BBB4857E-4123-104D-A4D1-511F4CA3042C}" presName="spacer" presStyleCnt="0"/>
      <dgm:spPr/>
    </dgm:pt>
    <dgm:pt modelId="{F8B68D73-99CC-6148-9384-117974D1531F}" type="pres">
      <dgm:prSet presAssocID="{5CC8F674-A4CA-284D-8C7C-B065EC11B15A}" presName="comp" presStyleCnt="0"/>
      <dgm:spPr/>
    </dgm:pt>
    <dgm:pt modelId="{714B55C6-6BE4-5E46-B76D-25E6458DCEA0}" type="pres">
      <dgm:prSet presAssocID="{5CC8F674-A4CA-284D-8C7C-B065EC11B15A}" presName="box" presStyleLbl="node1" presStyleIdx="3" presStyleCnt="4"/>
      <dgm:spPr/>
      <dgm:t>
        <a:bodyPr/>
        <a:lstStyle/>
        <a:p>
          <a:endParaRPr lang="es-ES"/>
        </a:p>
      </dgm:t>
    </dgm:pt>
    <dgm:pt modelId="{3175236C-75F3-4541-B162-3793453A2268}" type="pres">
      <dgm:prSet presAssocID="{5CC8F674-A4CA-284D-8C7C-B065EC11B15A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B22056DE-50F3-AB45-AE5C-45FB7BFED9C5}" type="pres">
      <dgm:prSet presAssocID="{5CC8F674-A4CA-284D-8C7C-B065EC11B15A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EBB0453-D146-FE49-8CB0-82E7E5B0AD55}" type="presOf" srcId="{5CC8F674-A4CA-284D-8C7C-B065EC11B15A}" destId="{714B55C6-6BE4-5E46-B76D-25E6458DCEA0}" srcOrd="0" destOrd="0" presId="urn:microsoft.com/office/officeart/2005/8/layout/vList4#2"/>
    <dgm:cxn modelId="{54F557B9-9BEB-5145-9E12-D6728D64222A}" type="presOf" srcId="{5CC8F674-A4CA-284D-8C7C-B065EC11B15A}" destId="{B22056DE-50F3-AB45-AE5C-45FB7BFED9C5}" srcOrd="1" destOrd="0" presId="urn:microsoft.com/office/officeart/2005/8/layout/vList4#2"/>
    <dgm:cxn modelId="{17265359-54F2-7A47-9B90-CDF7F2C70D7F}" srcId="{A2957CF7-944C-C542-B5F8-531213223C8F}" destId="{5CC8F674-A4CA-284D-8C7C-B065EC11B15A}" srcOrd="3" destOrd="0" parTransId="{F32C2E5A-7BCA-AC46-B8A8-A60FE80D2EED}" sibTransId="{EEFEA57A-93DD-804A-AF2A-D5684C7C2F2C}"/>
    <dgm:cxn modelId="{307FBC20-B39B-4E4C-B93F-2CC6BA4346F0}" type="presOf" srcId="{29843D82-688E-6B45-8C9E-98C40E595767}" destId="{9F2DE2DB-DAD3-1744-831C-4AAA456EC514}" srcOrd="0" destOrd="0" presId="urn:microsoft.com/office/officeart/2005/8/layout/vList4#2"/>
    <dgm:cxn modelId="{3F376388-C6F9-6F48-A6E2-95660BD45B0C}" type="presOf" srcId="{1EBB85FB-82BF-FE43-BADA-749E7DCFEA73}" destId="{7E031E88-5828-3543-8670-1F9C81C0F74F}" srcOrd="1" destOrd="0" presId="urn:microsoft.com/office/officeart/2005/8/layout/vList4#2"/>
    <dgm:cxn modelId="{AD08CDAD-C4B8-1844-B3C1-0211A26C7DD5}" type="presOf" srcId="{1EBB85FB-82BF-FE43-BADA-749E7DCFEA73}" destId="{79D9DE0A-E4CF-7D4D-9CC5-07E54C248829}" srcOrd="0" destOrd="0" presId="urn:microsoft.com/office/officeart/2005/8/layout/vList4#2"/>
    <dgm:cxn modelId="{9DD3905E-CEDD-CD4B-B3C7-249227559D66}" type="presOf" srcId="{A2957CF7-944C-C542-B5F8-531213223C8F}" destId="{56C8B128-3D7A-F448-9B67-C7C1501F86C4}" srcOrd="0" destOrd="0" presId="urn:microsoft.com/office/officeart/2005/8/layout/vList4#2"/>
    <dgm:cxn modelId="{4ADB9B3F-E4F1-D84D-8E99-D8987F2BB52D}" srcId="{A2957CF7-944C-C542-B5F8-531213223C8F}" destId="{1EBB85FB-82BF-FE43-BADA-749E7DCFEA73}" srcOrd="0" destOrd="0" parTransId="{B60EC0FC-9E6B-574B-9098-6581F02808C7}" sibTransId="{1CCE01CA-3015-9744-9479-8E2A4ECDA013}"/>
    <dgm:cxn modelId="{6CFD3465-85B8-0641-A832-CEF842A3A05C}" type="presOf" srcId="{29843D82-688E-6B45-8C9E-98C40E595767}" destId="{7BBB8307-5E43-8F4F-AD80-5613B7412BD0}" srcOrd="1" destOrd="0" presId="urn:microsoft.com/office/officeart/2005/8/layout/vList4#2"/>
    <dgm:cxn modelId="{097F9EEA-3F85-2845-BAB8-AFCDE3166B2E}" srcId="{A2957CF7-944C-C542-B5F8-531213223C8F}" destId="{29843D82-688E-6B45-8C9E-98C40E595767}" srcOrd="2" destOrd="0" parTransId="{77CE8093-AF2A-DB4D-A0BE-0BADDB8F37F5}" sibTransId="{BBB4857E-4123-104D-A4D1-511F4CA3042C}"/>
    <dgm:cxn modelId="{57340CEE-B3C0-974C-A2AF-33615FB3EDDC}" type="presOf" srcId="{D37DFA8D-5F39-D747-A598-0E558BA099BA}" destId="{8179A066-072C-9E45-8580-6D1268D6E0F9}" srcOrd="1" destOrd="0" presId="urn:microsoft.com/office/officeart/2005/8/layout/vList4#2"/>
    <dgm:cxn modelId="{F9EAF507-09AA-134A-806A-203B09E3781B}" srcId="{A2957CF7-944C-C542-B5F8-531213223C8F}" destId="{D37DFA8D-5F39-D747-A598-0E558BA099BA}" srcOrd="1" destOrd="0" parTransId="{0420CB0C-A9EB-B84E-A943-B97B372F2D10}" sibTransId="{BBFAB43C-B36A-9141-857C-5AF6179274DC}"/>
    <dgm:cxn modelId="{57975003-9EF9-E246-8A09-F3E9B724101B}" type="presOf" srcId="{D37DFA8D-5F39-D747-A598-0E558BA099BA}" destId="{5E096410-C1ED-7D49-A3DC-57AB6377B307}" srcOrd="0" destOrd="0" presId="urn:microsoft.com/office/officeart/2005/8/layout/vList4#2"/>
    <dgm:cxn modelId="{D9D2FB38-E4C4-9449-8B2E-4F5FC994004F}" type="presParOf" srcId="{56C8B128-3D7A-F448-9B67-C7C1501F86C4}" destId="{1C0097EE-C311-AB4D-9B10-93CB90D1A33E}" srcOrd="0" destOrd="0" presId="urn:microsoft.com/office/officeart/2005/8/layout/vList4#2"/>
    <dgm:cxn modelId="{9E64124E-EFAC-FE42-BDDF-F98B11F69E9E}" type="presParOf" srcId="{1C0097EE-C311-AB4D-9B10-93CB90D1A33E}" destId="{79D9DE0A-E4CF-7D4D-9CC5-07E54C248829}" srcOrd="0" destOrd="0" presId="urn:microsoft.com/office/officeart/2005/8/layout/vList4#2"/>
    <dgm:cxn modelId="{F012DF2F-5C35-D141-AE02-0C6AE9AB401D}" type="presParOf" srcId="{1C0097EE-C311-AB4D-9B10-93CB90D1A33E}" destId="{EDC7C82F-25C8-274F-A20B-7562343E7860}" srcOrd="1" destOrd="0" presId="urn:microsoft.com/office/officeart/2005/8/layout/vList4#2"/>
    <dgm:cxn modelId="{7A1C32C3-AED0-494C-83F6-7A9896A0655A}" type="presParOf" srcId="{1C0097EE-C311-AB4D-9B10-93CB90D1A33E}" destId="{7E031E88-5828-3543-8670-1F9C81C0F74F}" srcOrd="2" destOrd="0" presId="urn:microsoft.com/office/officeart/2005/8/layout/vList4#2"/>
    <dgm:cxn modelId="{004677D7-9EF1-AC4D-B325-8E83E77AF981}" type="presParOf" srcId="{56C8B128-3D7A-F448-9B67-C7C1501F86C4}" destId="{9BC61F6E-5C48-6C4F-8A58-5CDDD3DEB0E0}" srcOrd="1" destOrd="0" presId="urn:microsoft.com/office/officeart/2005/8/layout/vList4#2"/>
    <dgm:cxn modelId="{25FF571F-8596-3342-9433-B0BEA31D8F3D}" type="presParOf" srcId="{56C8B128-3D7A-F448-9B67-C7C1501F86C4}" destId="{927863D8-EC27-A245-92EC-F5E398A80A11}" srcOrd="2" destOrd="0" presId="urn:microsoft.com/office/officeart/2005/8/layout/vList4#2"/>
    <dgm:cxn modelId="{8DBB3633-3BB4-3E40-B36D-581BECEAEE2F}" type="presParOf" srcId="{927863D8-EC27-A245-92EC-F5E398A80A11}" destId="{5E096410-C1ED-7D49-A3DC-57AB6377B307}" srcOrd="0" destOrd="0" presId="urn:microsoft.com/office/officeart/2005/8/layout/vList4#2"/>
    <dgm:cxn modelId="{E6EC387D-B839-8247-B0B4-61FB2AF544D5}" type="presParOf" srcId="{927863D8-EC27-A245-92EC-F5E398A80A11}" destId="{D896E665-8EE4-2349-8531-129F499E90B5}" srcOrd="1" destOrd="0" presId="urn:microsoft.com/office/officeart/2005/8/layout/vList4#2"/>
    <dgm:cxn modelId="{909BF007-98AA-C94E-ABF3-4C334D6794A5}" type="presParOf" srcId="{927863D8-EC27-A245-92EC-F5E398A80A11}" destId="{8179A066-072C-9E45-8580-6D1268D6E0F9}" srcOrd="2" destOrd="0" presId="urn:microsoft.com/office/officeart/2005/8/layout/vList4#2"/>
    <dgm:cxn modelId="{4C169AD9-F5E6-1F40-9817-648D4EB2C777}" type="presParOf" srcId="{56C8B128-3D7A-F448-9B67-C7C1501F86C4}" destId="{0110C6B4-8B02-6141-8231-ABE690B52E67}" srcOrd="3" destOrd="0" presId="urn:microsoft.com/office/officeart/2005/8/layout/vList4#2"/>
    <dgm:cxn modelId="{9A419736-CBE9-C944-A459-C1892E71B04D}" type="presParOf" srcId="{56C8B128-3D7A-F448-9B67-C7C1501F86C4}" destId="{BAE031A8-EE10-3B46-86C5-07170F1F1ACF}" srcOrd="4" destOrd="0" presId="urn:microsoft.com/office/officeart/2005/8/layout/vList4#2"/>
    <dgm:cxn modelId="{B2609CE0-730A-F14F-AE77-90E20BE3460D}" type="presParOf" srcId="{BAE031A8-EE10-3B46-86C5-07170F1F1ACF}" destId="{9F2DE2DB-DAD3-1744-831C-4AAA456EC514}" srcOrd="0" destOrd="0" presId="urn:microsoft.com/office/officeart/2005/8/layout/vList4#2"/>
    <dgm:cxn modelId="{01806A11-E4F5-524C-A151-10E0E026322F}" type="presParOf" srcId="{BAE031A8-EE10-3B46-86C5-07170F1F1ACF}" destId="{98A187C2-5708-7D45-8C18-BC13C8CB5F68}" srcOrd="1" destOrd="0" presId="urn:microsoft.com/office/officeart/2005/8/layout/vList4#2"/>
    <dgm:cxn modelId="{1659EF3E-FF1F-1545-BF8A-EB961FDCF086}" type="presParOf" srcId="{BAE031A8-EE10-3B46-86C5-07170F1F1ACF}" destId="{7BBB8307-5E43-8F4F-AD80-5613B7412BD0}" srcOrd="2" destOrd="0" presId="urn:microsoft.com/office/officeart/2005/8/layout/vList4#2"/>
    <dgm:cxn modelId="{65DD2ABF-DFED-9644-B905-854D7EF2BF6F}" type="presParOf" srcId="{56C8B128-3D7A-F448-9B67-C7C1501F86C4}" destId="{FD5CC585-940D-6944-BA4F-F4200D2100A8}" srcOrd="5" destOrd="0" presId="urn:microsoft.com/office/officeart/2005/8/layout/vList4#2"/>
    <dgm:cxn modelId="{762223BD-9983-DF43-BEBE-3638A439E2CE}" type="presParOf" srcId="{56C8B128-3D7A-F448-9B67-C7C1501F86C4}" destId="{F8B68D73-99CC-6148-9384-117974D1531F}" srcOrd="6" destOrd="0" presId="urn:microsoft.com/office/officeart/2005/8/layout/vList4#2"/>
    <dgm:cxn modelId="{28E6DA96-1F8A-D842-A6EE-8C57170E2F04}" type="presParOf" srcId="{F8B68D73-99CC-6148-9384-117974D1531F}" destId="{714B55C6-6BE4-5E46-B76D-25E6458DCEA0}" srcOrd="0" destOrd="0" presId="urn:microsoft.com/office/officeart/2005/8/layout/vList4#2"/>
    <dgm:cxn modelId="{150F22AA-DDA3-4847-AB8E-09477E3B27E0}" type="presParOf" srcId="{F8B68D73-99CC-6148-9384-117974D1531F}" destId="{3175236C-75F3-4541-B162-3793453A2268}" srcOrd="1" destOrd="0" presId="urn:microsoft.com/office/officeart/2005/8/layout/vList4#2"/>
    <dgm:cxn modelId="{392CA8B4-ADB4-6B43-8AF5-E2FA1D1FD192}" type="presParOf" srcId="{F8B68D73-99CC-6148-9384-117974D1531F}" destId="{B22056DE-50F3-AB45-AE5C-45FB7BFED9C5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2957CF7-944C-C542-B5F8-531213223C8F}" type="doc">
      <dgm:prSet loTypeId="urn:microsoft.com/office/officeart/2005/8/layout/vList4#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EBB85FB-82BF-FE43-BADA-749E7DCFEA73}">
      <dgm:prSet/>
      <dgm:spPr/>
      <dgm:t>
        <a:bodyPr/>
        <a:lstStyle/>
        <a:p>
          <a:pPr rtl="0"/>
          <a:r>
            <a:rPr lang="es-ES" dirty="0" smtClean="0"/>
            <a:t>Otitis externa</a:t>
          </a:r>
          <a:endParaRPr lang="es-ES" dirty="0"/>
        </a:p>
      </dgm:t>
    </dgm:pt>
    <dgm:pt modelId="{B60EC0FC-9E6B-574B-9098-6581F02808C7}" type="parTrans" cxnId="{4ADB9B3F-E4F1-D84D-8E99-D8987F2BB52D}">
      <dgm:prSet/>
      <dgm:spPr/>
      <dgm:t>
        <a:bodyPr/>
        <a:lstStyle/>
        <a:p>
          <a:endParaRPr lang="es-ES"/>
        </a:p>
      </dgm:t>
    </dgm:pt>
    <dgm:pt modelId="{1CCE01CA-3015-9744-9479-8E2A4ECDA013}" type="sibTrans" cxnId="{4ADB9B3F-E4F1-D84D-8E99-D8987F2BB52D}">
      <dgm:prSet/>
      <dgm:spPr/>
      <dgm:t>
        <a:bodyPr/>
        <a:lstStyle/>
        <a:p>
          <a:endParaRPr lang="es-ES"/>
        </a:p>
      </dgm:t>
    </dgm:pt>
    <dgm:pt modelId="{D37DFA8D-5F39-D747-A598-0E558BA099BA}">
      <dgm:prSet/>
      <dgm:spPr/>
      <dgm:t>
        <a:bodyPr/>
        <a:lstStyle/>
        <a:p>
          <a:pPr rtl="0"/>
          <a:r>
            <a:rPr lang="es-ES" smtClean="0"/>
            <a:t>Otitis media aguda</a:t>
          </a:r>
          <a:endParaRPr lang="es-ES"/>
        </a:p>
      </dgm:t>
    </dgm:pt>
    <dgm:pt modelId="{0420CB0C-A9EB-B84E-A943-B97B372F2D10}" type="parTrans" cxnId="{F9EAF507-09AA-134A-806A-203B09E3781B}">
      <dgm:prSet/>
      <dgm:spPr/>
      <dgm:t>
        <a:bodyPr/>
        <a:lstStyle/>
        <a:p>
          <a:endParaRPr lang="es-ES"/>
        </a:p>
      </dgm:t>
    </dgm:pt>
    <dgm:pt modelId="{BBFAB43C-B36A-9141-857C-5AF6179274DC}" type="sibTrans" cxnId="{F9EAF507-09AA-134A-806A-203B09E3781B}">
      <dgm:prSet/>
      <dgm:spPr/>
      <dgm:t>
        <a:bodyPr/>
        <a:lstStyle/>
        <a:p>
          <a:endParaRPr lang="es-ES"/>
        </a:p>
      </dgm:t>
    </dgm:pt>
    <dgm:pt modelId="{29843D82-688E-6B45-8C9E-98C40E595767}">
      <dgm:prSet/>
      <dgm:spPr/>
      <dgm:t>
        <a:bodyPr/>
        <a:lstStyle/>
        <a:p>
          <a:pPr rtl="0"/>
          <a:r>
            <a:rPr lang="es-ES" smtClean="0"/>
            <a:t>Otitis media con efusión</a:t>
          </a:r>
          <a:endParaRPr lang="es-ES"/>
        </a:p>
      </dgm:t>
    </dgm:pt>
    <dgm:pt modelId="{77CE8093-AF2A-DB4D-A0BE-0BADDB8F37F5}" type="parTrans" cxnId="{097F9EEA-3F85-2845-BAB8-AFCDE3166B2E}">
      <dgm:prSet/>
      <dgm:spPr/>
      <dgm:t>
        <a:bodyPr/>
        <a:lstStyle/>
        <a:p>
          <a:endParaRPr lang="es-ES"/>
        </a:p>
      </dgm:t>
    </dgm:pt>
    <dgm:pt modelId="{BBB4857E-4123-104D-A4D1-511F4CA3042C}" type="sibTrans" cxnId="{097F9EEA-3F85-2845-BAB8-AFCDE3166B2E}">
      <dgm:prSet/>
      <dgm:spPr/>
      <dgm:t>
        <a:bodyPr/>
        <a:lstStyle/>
        <a:p>
          <a:endParaRPr lang="es-ES"/>
        </a:p>
      </dgm:t>
    </dgm:pt>
    <dgm:pt modelId="{5CC8F674-A4CA-284D-8C7C-B065EC11B15A}">
      <dgm:prSet/>
      <dgm:spPr/>
      <dgm:t>
        <a:bodyPr/>
        <a:lstStyle/>
        <a:p>
          <a:pPr rtl="0"/>
          <a:r>
            <a:rPr lang="es-ES" dirty="0" smtClean="0"/>
            <a:t>Otitis media crónica</a:t>
          </a:r>
          <a:endParaRPr lang="es-ES" dirty="0"/>
        </a:p>
      </dgm:t>
    </dgm:pt>
    <dgm:pt modelId="{F32C2E5A-7BCA-AC46-B8A8-A60FE80D2EED}" type="parTrans" cxnId="{17265359-54F2-7A47-9B90-CDF7F2C70D7F}">
      <dgm:prSet/>
      <dgm:spPr/>
      <dgm:t>
        <a:bodyPr/>
        <a:lstStyle/>
        <a:p>
          <a:endParaRPr lang="es-ES"/>
        </a:p>
      </dgm:t>
    </dgm:pt>
    <dgm:pt modelId="{EEFEA57A-93DD-804A-AF2A-D5684C7C2F2C}" type="sibTrans" cxnId="{17265359-54F2-7A47-9B90-CDF7F2C70D7F}">
      <dgm:prSet/>
      <dgm:spPr/>
      <dgm:t>
        <a:bodyPr/>
        <a:lstStyle/>
        <a:p>
          <a:endParaRPr lang="es-ES"/>
        </a:p>
      </dgm:t>
    </dgm:pt>
    <dgm:pt modelId="{56C8B128-3D7A-F448-9B67-C7C1501F86C4}" type="pres">
      <dgm:prSet presAssocID="{A2957CF7-944C-C542-B5F8-531213223C8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C0097EE-C311-AB4D-9B10-93CB90D1A33E}" type="pres">
      <dgm:prSet presAssocID="{1EBB85FB-82BF-FE43-BADA-749E7DCFEA73}" presName="comp" presStyleCnt="0"/>
      <dgm:spPr/>
    </dgm:pt>
    <dgm:pt modelId="{79D9DE0A-E4CF-7D4D-9CC5-07E54C248829}" type="pres">
      <dgm:prSet presAssocID="{1EBB85FB-82BF-FE43-BADA-749E7DCFEA73}" presName="box" presStyleLbl="node1" presStyleIdx="0" presStyleCnt="4"/>
      <dgm:spPr/>
      <dgm:t>
        <a:bodyPr/>
        <a:lstStyle/>
        <a:p>
          <a:endParaRPr lang="es-ES"/>
        </a:p>
      </dgm:t>
    </dgm:pt>
    <dgm:pt modelId="{EDC7C82F-25C8-274F-A20B-7562343E7860}" type="pres">
      <dgm:prSet presAssocID="{1EBB85FB-82BF-FE43-BADA-749E7DCFEA73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E031E88-5828-3543-8670-1F9C81C0F74F}" type="pres">
      <dgm:prSet presAssocID="{1EBB85FB-82BF-FE43-BADA-749E7DCFEA73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C61F6E-5C48-6C4F-8A58-5CDDD3DEB0E0}" type="pres">
      <dgm:prSet presAssocID="{1CCE01CA-3015-9744-9479-8E2A4ECDA013}" presName="spacer" presStyleCnt="0"/>
      <dgm:spPr/>
    </dgm:pt>
    <dgm:pt modelId="{927863D8-EC27-A245-92EC-F5E398A80A11}" type="pres">
      <dgm:prSet presAssocID="{D37DFA8D-5F39-D747-A598-0E558BA099BA}" presName="comp" presStyleCnt="0"/>
      <dgm:spPr/>
    </dgm:pt>
    <dgm:pt modelId="{5E096410-C1ED-7D49-A3DC-57AB6377B307}" type="pres">
      <dgm:prSet presAssocID="{D37DFA8D-5F39-D747-A598-0E558BA099BA}" presName="box" presStyleLbl="node1" presStyleIdx="1" presStyleCnt="4"/>
      <dgm:spPr/>
      <dgm:t>
        <a:bodyPr/>
        <a:lstStyle/>
        <a:p>
          <a:endParaRPr lang="es-ES"/>
        </a:p>
      </dgm:t>
    </dgm:pt>
    <dgm:pt modelId="{D896E665-8EE4-2349-8531-129F499E90B5}" type="pres">
      <dgm:prSet presAssocID="{D37DFA8D-5F39-D747-A598-0E558BA099BA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179A066-072C-9E45-8580-6D1268D6E0F9}" type="pres">
      <dgm:prSet presAssocID="{D37DFA8D-5F39-D747-A598-0E558BA099BA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10C6B4-8B02-6141-8231-ABE690B52E67}" type="pres">
      <dgm:prSet presAssocID="{BBFAB43C-B36A-9141-857C-5AF6179274DC}" presName="spacer" presStyleCnt="0"/>
      <dgm:spPr/>
    </dgm:pt>
    <dgm:pt modelId="{BAE031A8-EE10-3B46-86C5-07170F1F1ACF}" type="pres">
      <dgm:prSet presAssocID="{29843D82-688E-6B45-8C9E-98C40E595767}" presName="comp" presStyleCnt="0"/>
      <dgm:spPr/>
    </dgm:pt>
    <dgm:pt modelId="{9F2DE2DB-DAD3-1744-831C-4AAA456EC514}" type="pres">
      <dgm:prSet presAssocID="{29843D82-688E-6B45-8C9E-98C40E595767}" presName="box" presStyleLbl="node1" presStyleIdx="2" presStyleCnt="4"/>
      <dgm:spPr/>
      <dgm:t>
        <a:bodyPr/>
        <a:lstStyle/>
        <a:p>
          <a:endParaRPr lang="es-ES"/>
        </a:p>
      </dgm:t>
    </dgm:pt>
    <dgm:pt modelId="{98A187C2-5708-7D45-8C18-BC13C8CB5F68}" type="pres">
      <dgm:prSet presAssocID="{29843D82-688E-6B45-8C9E-98C40E595767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BBB8307-5E43-8F4F-AD80-5613B7412BD0}" type="pres">
      <dgm:prSet presAssocID="{29843D82-688E-6B45-8C9E-98C40E595767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5CC585-940D-6944-BA4F-F4200D2100A8}" type="pres">
      <dgm:prSet presAssocID="{BBB4857E-4123-104D-A4D1-511F4CA3042C}" presName="spacer" presStyleCnt="0"/>
      <dgm:spPr/>
    </dgm:pt>
    <dgm:pt modelId="{F8B68D73-99CC-6148-9384-117974D1531F}" type="pres">
      <dgm:prSet presAssocID="{5CC8F674-A4CA-284D-8C7C-B065EC11B15A}" presName="comp" presStyleCnt="0"/>
      <dgm:spPr/>
    </dgm:pt>
    <dgm:pt modelId="{714B55C6-6BE4-5E46-B76D-25E6458DCEA0}" type="pres">
      <dgm:prSet presAssocID="{5CC8F674-A4CA-284D-8C7C-B065EC11B15A}" presName="box" presStyleLbl="node1" presStyleIdx="3" presStyleCnt="4"/>
      <dgm:spPr/>
      <dgm:t>
        <a:bodyPr/>
        <a:lstStyle/>
        <a:p>
          <a:endParaRPr lang="es-ES"/>
        </a:p>
      </dgm:t>
    </dgm:pt>
    <dgm:pt modelId="{3175236C-75F3-4541-B162-3793453A2268}" type="pres">
      <dgm:prSet presAssocID="{5CC8F674-A4CA-284D-8C7C-B065EC11B15A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B22056DE-50F3-AB45-AE5C-45FB7BFED9C5}" type="pres">
      <dgm:prSet presAssocID="{5CC8F674-A4CA-284D-8C7C-B065EC11B15A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7265359-54F2-7A47-9B90-CDF7F2C70D7F}" srcId="{A2957CF7-944C-C542-B5F8-531213223C8F}" destId="{5CC8F674-A4CA-284D-8C7C-B065EC11B15A}" srcOrd="3" destOrd="0" parTransId="{F32C2E5A-7BCA-AC46-B8A8-A60FE80D2EED}" sibTransId="{EEFEA57A-93DD-804A-AF2A-D5684C7C2F2C}"/>
    <dgm:cxn modelId="{DB2847C9-27B6-0646-A32E-064032AF5C80}" type="presOf" srcId="{29843D82-688E-6B45-8C9E-98C40E595767}" destId="{9F2DE2DB-DAD3-1744-831C-4AAA456EC514}" srcOrd="0" destOrd="0" presId="urn:microsoft.com/office/officeart/2005/8/layout/vList4#3"/>
    <dgm:cxn modelId="{8BBADAFE-A8BD-314A-A036-6F3535BEDC70}" type="presOf" srcId="{D37DFA8D-5F39-D747-A598-0E558BA099BA}" destId="{8179A066-072C-9E45-8580-6D1268D6E0F9}" srcOrd="1" destOrd="0" presId="urn:microsoft.com/office/officeart/2005/8/layout/vList4#3"/>
    <dgm:cxn modelId="{4ADB9B3F-E4F1-D84D-8E99-D8987F2BB52D}" srcId="{A2957CF7-944C-C542-B5F8-531213223C8F}" destId="{1EBB85FB-82BF-FE43-BADA-749E7DCFEA73}" srcOrd="0" destOrd="0" parTransId="{B60EC0FC-9E6B-574B-9098-6581F02808C7}" sibTransId="{1CCE01CA-3015-9744-9479-8E2A4ECDA013}"/>
    <dgm:cxn modelId="{FF210227-0D9F-9F41-8F9F-498DB6B6DFF7}" type="presOf" srcId="{29843D82-688E-6B45-8C9E-98C40E595767}" destId="{7BBB8307-5E43-8F4F-AD80-5613B7412BD0}" srcOrd="1" destOrd="0" presId="urn:microsoft.com/office/officeart/2005/8/layout/vList4#3"/>
    <dgm:cxn modelId="{097F9EEA-3F85-2845-BAB8-AFCDE3166B2E}" srcId="{A2957CF7-944C-C542-B5F8-531213223C8F}" destId="{29843D82-688E-6B45-8C9E-98C40E595767}" srcOrd="2" destOrd="0" parTransId="{77CE8093-AF2A-DB4D-A0BE-0BADDB8F37F5}" sibTransId="{BBB4857E-4123-104D-A4D1-511F4CA3042C}"/>
    <dgm:cxn modelId="{7B69F544-F609-7A42-AA23-93FA360906EA}" type="presOf" srcId="{D37DFA8D-5F39-D747-A598-0E558BA099BA}" destId="{5E096410-C1ED-7D49-A3DC-57AB6377B307}" srcOrd="0" destOrd="0" presId="urn:microsoft.com/office/officeart/2005/8/layout/vList4#3"/>
    <dgm:cxn modelId="{C0D3E506-F9BC-1A47-B617-673FA90C171C}" type="presOf" srcId="{5CC8F674-A4CA-284D-8C7C-B065EC11B15A}" destId="{B22056DE-50F3-AB45-AE5C-45FB7BFED9C5}" srcOrd="1" destOrd="0" presId="urn:microsoft.com/office/officeart/2005/8/layout/vList4#3"/>
    <dgm:cxn modelId="{6158AB10-980C-9244-BBEC-BC8D4A321776}" type="presOf" srcId="{1EBB85FB-82BF-FE43-BADA-749E7DCFEA73}" destId="{79D9DE0A-E4CF-7D4D-9CC5-07E54C248829}" srcOrd="0" destOrd="0" presId="urn:microsoft.com/office/officeart/2005/8/layout/vList4#3"/>
    <dgm:cxn modelId="{1A0152A8-5372-1B41-AAA4-E897B0E110D6}" type="presOf" srcId="{A2957CF7-944C-C542-B5F8-531213223C8F}" destId="{56C8B128-3D7A-F448-9B67-C7C1501F86C4}" srcOrd="0" destOrd="0" presId="urn:microsoft.com/office/officeart/2005/8/layout/vList4#3"/>
    <dgm:cxn modelId="{AD91C2D6-F3AA-F345-B56C-8B03CDD21460}" type="presOf" srcId="{5CC8F674-A4CA-284D-8C7C-B065EC11B15A}" destId="{714B55C6-6BE4-5E46-B76D-25E6458DCEA0}" srcOrd="0" destOrd="0" presId="urn:microsoft.com/office/officeart/2005/8/layout/vList4#3"/>
    <dgm:cxn modelId="{46808292-2F01-9543-BFB5-6DBB70E2C632}" type="presOf" srcId="{1EBB85FB-82BF-FE43-BADA-749E7DCFEA73}" destId="{7E031E88-5828-3543-8670-1F9C81C0F74F}" srcOrd="1" destOrd="0" presId="urn:microsoft.com/office/officeart/2005/8/layout/vList4#3"/>
    <dgm:cxn modelId="{F9EAF507-09AA-134A-806A-203B09E3781B}" srcId="{A2957CF7-944C-C542-B5F8-531213223C8F}" destId="{D37DFA8D-5F39-D747-A598-0E558BA099BA}" srcOrd="1" destOrd="0" parTransId="{0420CB0C-A9EB-B84E-A943-B97B372F2D10}" sibTransId="{BBFAB43C-B36A-9141-857C-5AF6179274DC}"/>
    <dgm:cxn modelId="{7CFB758B-EE96-704A-A7EE-FF156DE83CD1}" type="presParOf" srcId="{56C8B128-3D7A-F448-9B67-C7C1501F86C4}" destId="{1C0097EE-C311-AB4D-9B10-93CB90D1A33E}" srcOrd="0" destOrd="0" presId="urn:microsoft.com/office/officeart/2005/8/layout/vList4#3"/>
    <dgm:cxn modelId="{13C8F3D2-9AF7-204A-9C65-CB3594E73001}" type="presParOf" srcId="{1C0097EE-C311-AB4D-9B10-93CB90D1A33E}" destId="{79D9DE0A-E4CF-7D4D-9CC5-07E54C248829}" srcOrd="0" destOrd="0" presId="urn:microsoft.com/office/officeart/2005/8/layout/vList4#3"/>
    <dgm:cxn modelId="{8DBCBA30-13A9-4542-A3ED-D3FC423C6593}" type="presParOf" srcId="{1C0097EE-C311-AB4D-9B10-93CB90D1A33E}" destId="{EDC7C82F-25C8-274F-A20B-7562343E7860}" srcOrd="1" destOrd="0" presId="urn:microsoft.com/office/officeart/2005/8/layout/vList4#3"/>
    <dgm:cxn modelId="{426B680F-9C09-944E-85AA-F08724F2DCE7}" type="presParOf" srcId="{1C0097EE-C311-AB4D-9B10-93CB90D1A33E}" destId="{7E031E88-5828-3543-8670-1F9C81C0F74F}" srcOrd="2" destOrd="0" presId="urn:microsoft.com/office/officeart/2005/8/layout/vList4#3"/>
    <dgm:cxn modelId="{11391008-EC15-7F4D-95DB-A5BCEE5135F2}" type="presParOf" srcId="{56C8B128-3D7A-F448-9B67-C7C1501F86C4}" destId="{9BC61F6E-5C48-6C4F-8A58-5CDDD3DEB0E0}" srcOrd="1" destOrd="0" presId="urn:microsoft.com/office/officeart/2005/8/layout/vList4#3"/>
    <dgm:cxn modelId="{2ADFFF4D-85AD-FF4F-BFF0-562B17494D09}" type="presParOf" srcId="{56C8B128-3D7A-F448-9B67-C7C1501F86C4}" destId="{927863D8-EC27-A245-92EC-F5E398A80A11}" srcOrd="2" destOrd="0" presId="urn:microsoft.com/office/officeart/2005/8/layout/vList4#3"/>
    <dgm:cxn modelId="{C45889B8-452C-F246-98F5-5B9BB5E07B1D}" type="presParOf" srcId="{927863D8-EC27-A245-92EC-F5E398A80A11}" destId="{5E096410-C1ED-7D49-A3DC-57AB6377B307}" srcOrd="0" destOrd="0" presId="urn:microsoft.com/office/officeart/2005/8/layout/vList4#3"/>
    <dgm:cxn modelId="{70BE5B87-B1AF-C44B-8EA9-1D0C5CEB104B}" type="presParOf" srcId="{927863D8-EC27-A245-92EC-F5E398A80A11}" destId="{D896E665-8EE4-2349-8531-129F499E90B5}" srcOrd="1" destOrd="0" presId="urn:microsoft.com/office/officeart/2005/8/layout/vList4#3"/>
    <dgm:cxn modelId="{CECB1815-7185-824D-AE03-EC1A6778F421}" type="presParOf" srcId="{927863D8-EC27-A245-92EC-F5E398A80A11}" destId="{8179A066-072C-9E45-8580-6D1268D6E0F9}" srcOrd="2" destOrd="0" presId="urn:microsoft.com/office/officeart/2005/8/layout/vList4#3"/>
    <dgm:cxn modelId="{43DF72AD-A63B-A04F-BC9F-A89FC584945A}" type="presParOf" srcId="{56C8B128-3D7A-F448-9B67-C7C1501F86C4}" destId="{0110C6B4-8B02-6141-8231-ABE690B52E67}" srcOrd="3" destOrd="0" presId="urn:microsoft.com/office/officeart/2005/8/layout/vList4#3"/>
    <dgm:cxn modelId="{FEF694AF-3074-F249-8F36-C13C960DB3F8}" type="presParOf" srcId="{56C8B128-3D7A-F448-9B67-C7C1501F86C4}" destId="{BAE031A8-EE10-3B46-86C5-07170F1F1ACF}" srcOrd="4" destOrd="0" presId="urn:microsoft.com/office/officeart/2005/8/layout/vList4#3"/>
    <dgm:cxn modelId="{BB6D0B2E-2B28-7F4E-93E4-9C932D867C6A}" type="presParOf" srcId="{BAE031A8-EE10-3B46-86C5-07170F1F1ACF}" destId="{9F2DE2DB-DAD3-1744-831C-4AAA456EC514}" srcOrd="0" destOrd="0" presId="urn:microsoft.com/office/officeart/2005/8/layout/vList4#3"/>
    <dgm:cxn modelId="{A679AF07-0344-F444-8F45-BE06234DC851}" type="presParOf" srcId="{BAE031A8-EE10-3B46-86C5-07170F1F1ACF}" destId="{98A187C2-5708-7D45-8C18-BC13C8CB5F68}" srcOrd="1" destOrd="0" presId="urn:microsoft.com/office/officeart/2005/8/layout/vList4#3"/>
    <dgm:cxn modelId="{CAF9CB6D-14C4-2B4D-903A-3FDFF1BCBB67}" type="presParOf" srcId="{BAE031A8-EE10-3B46-86C5-07170F1F1ACF}" destId="{7BBB8307-5E43-8F4F-AD80-5613B7412BD0}" srcOrd="2" destOrd="0" presId="urn:microsoft.com/office/officeart/2005/8/layout/vList4#3"/>
    <dgm:cxn modelId="{C07F097C-3656-C945-8879-7CB0021DE039}" type="presParOf" srcId="{56C8B128-3D7A-F448-9B67-C7C1501F86C4}" destId="{FD5CC585-940D-6944-BA4F-F4200D2100A8}" srcOrd="5" destOrd="0" presId="urn:microsoft.com/office/officeart/2005/8/layout/vList4#3"/>
    <dgm:cxn modelId="{B270D379-783E-CA43-8EAE-20A9B55AC5DD}" type="presParOf" srcId="{56C8B128-3D7A-F448-9B67-C7C1501F86C4}" destId="{F8B68D73-99CC-6148-9384-117974D1531F}" srcOrd="6" destOrd="0" presId="urn:microsoft.com/office/officeart/2005/8/layout/vList4#3"/>
    <dgm:cxn modelId="{74574987-EC69-F143-9054-876F25277277}" type="presParOf" srcId="{F8B68D73-99CC-6148-9384-117974D1531F}" destId="{714B55C6-6BE4-5E46-B76D-25E6458DCEA0}" srcOrd="0" destOrd="0" presId="urn:microsoft.com/office/officeart/2005/8/layout/vList4#3"/>
    <dgm:cxn modelId="{C5289A84-CA68-DE45-9045-78410A80C819}" type="presParOf" srcId="{F8B68D73-99CC-6148-9384-117974D1531F}" destId="{3175236C-75F3-4541-B162-3793453A2268}" srcOrd="1" destOrd="0" presId="urn:microsoft.com/office/officeart/2005/8/layout/vList4#3"/>
    <dgm:cxn modelId="{487C54E1-0E8E-E846-8078-6706DDE3C609}" type="presParOf" srcId="{F8B68D73-99CC-6148-9384-117974D1531F}" destId="{B22056DE-50F3-AB45-AE5C-45FB7BFED9C5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2957CF7-944C-C542-B5F8-531213223C8F}" type="doc">
      <dgm:prSet loTypeId="urn:microsoft.com/office/officeart/2005/8/layout/vList4#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EBB85FB-82BF-FE43-BADA-749E7DCFEA73}">
      <dgm:prSet/>
      <dgm:spPr/>
      <dgm:t>
        <a:bodyPr/>
        <a:lstStyle/>
        <a:p>
          <a:pPr rtl="0"/>
          <a:r>
            <a:rPr lang="es-ES" dirty="0" smtClean="0"/>
            <a:t>Otitis externa</a:t>
          </a:r>
          <a:endParaRPr lang="es-ES" dirty="0"/>
        </a:p>
      </dgm:t>
    </dgm:pt>
    <dgm:pt modelId="{B60EC0FC-9E6B-574B-9098-6581F02808C7}" type="parTrans" cxnId="{4ADB9B3F-E4F1-D84D-8E99-D8987F2BB52D}">
      <dgm:prSet/>
      <dgm:spPr/>
      <dgm:t>
        <a:bodyPr/>
        <a:lstStyle/>
        <a:p>
          <a:endParaRPr lang="es-ES"/>
        </a:p>
      </dgm:t>
    </dgm:pt>
    <dgm:pt modelId="{1CCE01CA-3015-9744-9479-8E2A4ECDA013}" type="sibTrans" cxnId="{4ADB9B3F-E4F1-D84D-8E99-D8987F2BB52D}">
      <dgm:prSet/>
      <dgm:spPr/>
      <dgm:t>
        <a:bodyPr/>
        <a:lstStyle/>
        <a:p>
          <a:endParaRPr lang="es-ES"/>
        </a:p>
      </dgm:t>
    </dgm:pt>
    <dgm:pt modelId="{D37DFA8D-5F39-D747-A598-0E558BA099BA}">
      <dgm:prSet/>
      <dgm:spPr/>
      <dgm:t>
        <a:bodyPr/>
        <a:lstStyle/>
        <a:p>
          <a:pPr rtl="0"/>
          <a:r>
            <a:rPr lang="es-ES" smtClean="0"/>
            <a:t>Otitis media aguda</a:t>
          </a:r>
          <a:endParaRPr lang="es-ES"/>
        </a:p>
      </dgm:t>
    </dgm:pt>
    <dgm:pt modelId="{0420CB0C-A9EB-B84E-A943-B97B372F2D10}" type="parTrans" cxnId="{F9EAF507-09AA-134A-806A-203B09E3781B}">
      <dgm:prSet/>
      <dgm:spPr/>
      <dgm:t>
        <a:bodyPr/>
        <a:lstStyle/>
        <a:p>
          <a:endParaRPr lang="es-ES"/>
        </a:p>
      </dgm:t>
    </dgm:pt>
    <dgm:pt modelId="{BBFAB43C-B36A-9141-857C-5AF6179274DC}" type="sibTrans" cxnId="{F9EAF507-09AA-134A-806A-203B09E3781B}">
      <dgm:prSet/>
      <dgm:spPr/>
      <dgm:t>
        <a:bodyPr/>
        <a:lstStyle/>
        <a:p>
          <a:endParaRPr lang="es-ES"/>
        </a:p>
      </dgm:t>
    </dgm:pt>
    <dgm:pt modelId="{29843D82-688E-6B45-8C9E-98C40E595767}">
      <dgm:prSet/>
      <dgm:spPr/>
      <dgm:t>
        <a:bodyPr/>
        <a:lstStyle/>
        <a:p>
          <a:pPr rtl="0"/>
          <a:r>
            <a:rPr lang="es-ES" smtClean="0"/>
            <a:t>Otitis media con efusión</a:t>
          </a:r>
          <a:endParaRPr lang="es-ES"/>
        </a:p>
      </dgm:t>
    </dgm:pt>
    <dgm:pt modelId="{77CE8093-AF2A-DB4D-A0BE-0BADDB8F37F5}" type="parTrans" cxnId="{097F9EEA-3F85-2845-BAB8-AFCDE3166B2E}">
      <dgm:prSet/>
      <dgm:spPr/>
      <dgm:t>
        <a:bodyPr/>
        <a:lstStyle/>
        <a:p>
          <a:endParaRPr lang="es-ES"/>
        </a:p>
      </dgm:t>
    </dgm:pt>
    <dgm:pt modelId="{BBB4857E-4123-104D-A4D1-511F4CA3042C}" type="sibTrans" cxnId="{097F9EEA-3F85-2845-BAB8-AFCDE3166B2E}">
      <dgm:prSet/>
      <dgm:spPr/>
      <dgm:t>
        <a:bodyPr/>
        <a:lstStyle/>
        <a:p>
          <a:endParaRPr lang="es-ES"/>
        </a:p>
      </dgm:t>
    </dgm:pt>
    <dgm:pt modelId="{5CC8F674-A4CA-284D-8C7C-B065EC11B15A}">
      <dgm:prSet/>
      <dgm:spPr/>
      <dgm:t>
        <a:bodyPr/>
        <a:lstStyle/>
        <a:p>
          <a:pPr rtl="0"/>
          <a:r>
            <a:rPr lang="es-ES" dirty="0" smtClean="0"/>
            <a:t>Otitis media crónica</a:t>
          </a:r>
          <a:endParaRPr lang="es-ES" dirty="0"/>
        </a:p>
      </dgm:t>
    </dgm:pt>
    <dgm:pt modelId="{F32C2E5A-7BCA-AC46-B8A8-A60FE80D2EED}" type="parTrans" cxnId="{17265359-54F2-7A47-9B90-CDF7F2C70D7F}">
      <dgm:prSet/>
      <dgm:spPr/>
      <dgm:t>
        <a:bodyPr/>
        <a:lstStyle/>
        <a:p>
          <a:endParaRPr lang="es-ES"/>
        </a:p>
      </dgm:t>
    </dgm:pt>
    <dgm:pt modelId="{EEFEA57A-93DD-804A-AF2A-D5684C7C2F2C}" type="sibTrans" cxnId="{17265359-54F2-7A47-9B90-CDF7F2C70D7F}">
      <dgm:prSet/>
      <dgm:spPr/>
      <dgm:t>
        <a:bodyPr/>
        <a:lstStyle/>
        <a:p>
          <a:endParaRPr lang="es-ES"/>
        </a:p>
      </dgm:t>
    </dgm:pt>
    <dgm:pt modelId="{56C8B128-3D7A-F448-9B67-C7C1501F86C4}" type="pres">
      <dgm:prSet presAssocID="{A2957CF7-944C-C542-B5F8-531213223C8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C0097EE-C311-AB4D-9B10-93CB90D1A33E}" type="pres">
      <dgm:prSet presAssocID="{1EBB85FB-82BF-FE43-BADA-749E7DCFEA73}" presName="comp" presStyleCnt="0"/>
      <dgm:spPr/>
    </dgm:pt>
    <dgm:pt modelId="{79D9DE0A-E4CF-7D4D-9CC5-07E54C248829}" type="pres">
      <dgm:prSet presAssocID="{1EBB85FB-82BF-FE43-BADA-749E7DCFEA73}" presName="box" presStyleLbl="node1" presStyleIdx="0" presStyleCnt="4"/>
      <dgm:spPr/>
      <dgm:t>
        <a:bodyPr/>
        <a:lstStyle/>
        <a:p>
          <a:endParaRPr lang="es-ES"/>
        </a:p>
      </dgm:t>
    </dgm:pt>
    <dgm:pt modelId="{EDC7C82F-25C8-274F-A20B-7562343E7860}" type="pres">
      <dgm:prSet presAssocID="{1EBB85FB-82BF-FE43-BADA-749E7DCFEA73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E031E88-5828-3543-8670-1F9C81C0F74F}" type="pres">
      <dgm:prSet presAssocID="{1EBB85FB-82BF-FE43-BADA-749E7DCFEA73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C61F6E-5C48-6C4F-8A58-5CDDD3DEB0E0}" type="pres">
      <dgm:prSet presAssocID="{1CCE01CA-3015-9744-9479-8E2A4ECDA013}" presName="spacer" presStyleCnt="0"/>
      <dgm:spPr/>
    </dgm:pt>
    <dgm:pt modelId="{927863D8-EC27-A245-92EC-F5E398A80A11}" type="pres">
      <dgm:prSet presAssocID="{D37DFA8D-5F39-D747-A598-0E558BA099BA}" presName="comp" presStyleCnt="0"/>
      <dgm:spPr/>
    </dgm:pt>
    <dgm:pt modelId="{5E096410-C1ED-7D49-A3DC-57AB6377B307}" type="pres">
      <dgm:prSet presAssocID="{D37DFA8D-5F39-D747-A598-0E558BA099BA}" presName="box" presStyleLbl="node1" presStyleIdx="1" presStyleCnt="4"/>
      <dgm:spPr/>
      <dgm:t>
        <a:bodyPr/>
        <a:lstStyle/>
        <a:p>
          <a:endParaRPr lang="es-ES"/>
        </a:p>
      </dgm:t>
    </dgm:pt>
    <dgm:pt modelId="{D896E665-8EE4-2349-8531-129F499E90B5}" type="pres">
      <dgm:prSet presAssocID="{D37DFA8D-5F39-D747-A598-0E558BA099BA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179A066-072C-9E45-8580-6D1268D6E0F9}" type="pres">
      <dgm:prSet presAssocID="{D37DFA8D-5F39-D747-A598-0E558BA099BA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10C6B4-8B02-6141-8231-ABE690B52E67}" type="pres">
      <dgm:prSet presAssocID="{BBFAB43C-B36A-9141-857C-5AF6179274DC}" presName="spacer" presStyleCnt="0"/>
      <dgm:spPr/>
    </dgm:pt>
    <dgm:pt modelId="{BAE031A8-EE10-3B46-86C5-07170F1F1ACF}" type="pres">
      <dgm:prSet presAssocID="{29843D82-688E-6B45-8C9E-98C40E595767}" presName="comp" presStyleCnt="0"/>
      <dgm:spPr/>
    </dgm:pt>
    <dgm:pt modelId="{9F2DE2DB-DAD3-1744-831C-4AAA456EC514}" type="pres">
      <dgm:prSet presAssocID="{29843D82-688E-6B45-8C9E-98C40E595767}" presName="box" presStyleLbl="node1" presStyleIdx="2" presStyleCnt="4"/>
      <dgm:spPr/>
      <dgm:t>
        <a:bodyPr/>
        <a:lstStyle/>
        <a:p>
          <a:endParaRPr lang="es-ES"/>
        </a:p>
      </dgm:t>
    </dgm:pt>
    <dgm:pt modelId="{98A187C2-5708-7D45-8C18-BC13C8CB5F68}" type="pres">
      <dgm:prSet presAssocID="{29843D82-688E-6B45-8C9E-98C40E595767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BBB8307-5E43-8F4F-AD80-5613B7412BD0}" type="pres">
      <dgm:prSet presAssocID="{29843D82-688E-6B45-8C9E-98C40E595767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5CC585-940D-6944-BA4F-F4200D2100A8}" type="pres">
      <dgm:prSet presAssocID="{BBB4857E-4123-104D-A4D1-511F4CA3042C}" presName="spacer" presStyleCnt="0"/>
      <dgm:spPr/>
    </dgm:pt>
    <dgm:pt modelId="{F8B68D73-99CC-6148-9384-117974D1531F}" type="pres">
      <dgm:prSet presAssocID="{5CC8F674-A4CA-284D-8C7C-B065EC11B15A}" presName="comp" presStyleCnt="0"/>
      <dgm:spPr/>
    </dgm:pt>
    <dgm:pt modelId="{714B55C6-6BE4-5E46-B76D-25E6458DCEA0}" type="pres">
      <dgm:prSet presAssocID="{5CC8F674-A4CA-284D-8C7C-B065EC11B15A}" presName="box" presStyleLbl="node1" presStyleIdx="3" presStyleCnt="4"/>
      <dgm:spPr/>
      <dgm:t>
        <a:bodyPr/>
        <a:lstStyle/>
        <a:p>
          <a:endParaRPr lang="es-ES"/>
        </a:p>
      </dgm:t>
    </dgm:pt>
    <dgm:pt modelId="{3175236C-75F3-4541-B162-3793453A2268}" type="pres">
      <dgm:prSet presAssocID="{5CC8F674-A4CA-284D-8C7C-B065EC11B15A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B22056DE-50F3-AB45-AE5C-45FB7BFED9C5}" type="pres">
      <dgm:prSet presAssocID="{5CC8F674-A4CA-284D-8C7C-B065EC11B15A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271CD99-C0BF-E340-BBB1-848216057F24}" type="presOf" srcId="{A2957CF7-944C-C542-B5F8-531213223C8F}" destId="{56C8B128-3D7A-F448-9B67-C7C1501F86C4}" srcOrd="0" destOrd="0" presId="urn:microsoft.com/office/officeart/2005/8/layout/vList4#4"/>
    <dgm:cxn modelId="{17265359-54F2-7A47-9B90-CDF7F2C70D7F}" srcId="{A2957CF7-944C-C542-B5F8-531213223C8F}" destId="{5CC8F674-A4CA-284D-8C7C-B065EC11B15A}" srcOrd="3" destOrd="0" parTransId="{F32C2E5A-7BCA-AC46-B8A8-A60FE80D2EED}" sibTransId="{EEFEA57A-93DD-804A-AF2A-D5684C7C2F2C}"/>
    <dgm:cxn modelId="{A371DF41-FF5C-7143-9EC6-BDB7F7ECD5D9}" type="presOf" srcId="{5CC8F674-A4CA-284D-8C7C-B065EC11B15A}" destId="{714B55C6-6BE4-5E46-B76D-25E6458DCEA0}" srcOrd="0" destOrd="0" presId="urn:microsoft.com/office/officeart/2005/8/layout/vList4#4"/>
    <dgm:cxn modelId="{C4A413D4-DCEC-8642-B577-E1F2C3FBA3CB}" type="presOf" srcId="{D37DFA8D-5F39-D747-A598-0E558BA099BA}" destId="{8179A066-072C-9E45-8580-6D1268D6E0F9}" srcOrd="1" destOrd="0" presId="urn:microsoft.com/office/officeart/2005/8/layout/vList4#4"/>
    <dgm:cxn modelId="{5B7F1B67-A067-1445-9506-3A649D5FFAC3}" type="presOf" srcId="{1EBB85FB-82BF-FE43-BADA-749E7DCFEA73}" destId="{7E031E88-5828-3543-8670-1F9C81C0F74F}" srcOrd="1" destOrd="0" presId="urn:microsoft.com/office/officeart/2005/8/layout/vList4#4"/>
    <dgm:cxn modelId="{0715ABEA-D0F3-2440-94AE-9544B9B5F92D}" type="presOf" srcId="{29843D82-688E-6B45-8C9E-98C40E595767}" destId="{7BBB8307-5E43-8F4F-AD80-5613B7412BD0}" srcOrd="1" destOrd="0" presId="urn:microsoft.com/office/officeart/2005/8/layout/vList4#4"/>
    <dgm:cxn modelId="{4ADB9B3F-E4F1-D84D-8E99-D8987F2BB52D}" srcId="{A2957CF7-944C-C542-B5F8-531213223C8F}" destId="{1EBB85FB-82BF-FE43-BADA-749E7DCFEA73}" srcOrd="0" destOrd="0" parTransId="{B60EC0FC-9E6B-574B-9098-6581F02808C7}" sibTransId="{1CCE01CA-3015-9744-9479-8E2A4ECDA013}"/>
    <dgm:cxn modelId="{8904F0C2-81F5-F643-9F9D-9F4AFDB48220}" type="presOf" srcId="{29843D82-688E-6B45-8C9E-98C40E595767}" destId="{9F2DE2DB-DAD3-1744-831C-4AAA456EC514}" srcOrd="0" destOrd="0" presId="urn:microsoft.com/office/officeart/2005/8/layout/vList4#4"/>
    <dgm:cxn modelId="{097F9EEA-3F85-2845-BAB8-AFCDE3166B2E}" srcId="{A2957CF7-944C-C542-B5F8-531213223C8F}" destId="{29843D82-688E-6B45-8C9E-98C40E595767}" srcOrd="2" destOrd="0" parTransId="{77CE8093-AF2A-DB4D-A0BE-0BADDB8F37F5}" sibTransId="{BBB4857E-4123-104D-A4D1-511F4CA3042C}"/>
    <dgm:cxn modelId="{5B9A4478-4B18-EF44-8313-03DA2CCC722E}" type="presOf" srcId="{1EBB85FB-82BF-FE43-BADA-749E7DCFEA73}" destId="{79D9DE0A-E4CF-7D4D-9CC5-07E54C248829}" srcOrd="0" destOrd="0" presId="urn:microsoft.com/office/officeart/2005/8/layout/vList4#4"/>
    <dgm:cxn modelId="{F9EAF507-09AA-134A-806A-203B09E3781B}" srcId="{A2957CF7-944C-C542-B5F8-531213223C8F}" destId="{D37DFA8D-5F39-D747-A598-0E558BA099BA}" srcOrd="1" destOrd="0" parTransId="{0420CB0C-A9EB-B84E-A943-B97B372F2D10}" sibTransId="{BBFAB43C-B36A-9141-857C-5AF6179274DC}"/>
    <dgm:cxn modelId="{B9345A9F-CF81-F249-B27E-233A018AC2CB}" type="presOf" srcId="{D37DFA8D-5F39-D747-A598-0E558BA099BA}" destId="{5E096410-C1ED-7D49-A3DC-57AB6377B307}" srcOrd="0" destOrd="0" presId="urn:microsoft.com/office/officeart/2005/8/layout/vList4#4"/>
    <dgm:cxn modelId="{FDCCBFF6-0759-2A45-A288-A560205A3FBA}" type="presOf" srcId="{5CC8F674-A4CA-284D-8C7C-B065EC11B15A}" destId="{B22056DE-50F3-AB45-AE5C-45FB7BFED9C5}" srcOrd="1" destOrd="0" presId="urn:microsoft.com/office/officeart/2005/8/layout/vList4#4"/>
    <dgm:cxn modelId="{13BD9101-AE2C-2E47-9AF5-A8DFB5B8BB44}" type="presParOf" srcId="{56C8B128-3D7A-F448-9B67-C7C1501F86C4}" destId="{1C0097EE-C311-AB4D-9B10-93CB90D1A33E}" srcOrd="0" destOrd="0" presId="urn:microsoft.com/office/officeart/2005/8/layout/vList4#4"/>
    <dgm:cxn modelId="{70A06418-017D-FD4B-8D25-F0337617D00B}" type="presParOf" srcId="{1C0097EE-C311-AB4D-9B10-93CB90D1A33E}" destId="{79D9DE0A-E4CF-7D4D-9CC5-07E54C248829}" srcOrd="0" destOrd="0" presId="urn:microsoft.com/office/officeart/2005/8/layout/vList4#4"/>
    <dgm:cxn modelId="{7DC4742F-D594-E34F-A5AB-37684913C20C}" type="presParOf" srcId="{1C0097EE-C311-AB4D-9B10-93CB90D1A33E}" destId="{EDC7C82F-25C8-274F-A20B-7562343E7860}" srcOrd="1" destOrd="0" presId="urn:microsoft.com/office/officeart/2005/8/layout/vList4#4"/>
    <dgm:cxn modelId="{D178744D-954E-A747-9033-2FA48C6EE6DE}" type="presParOf" srcId="{1C0097EE-C311-AB4D-9B10-93CB90D1A33E}" destId="{7E031E88-5828-3543-8670-1F9C81C0F74F}" srcOrd="2" destOrd="0" presId="urn:microsoft.com/office/officeart/2005/8/layout/vList4#4"/>
    <dgm:cxn modelId="{4ABF1684-5815-5B43-BAED-4D3A8806BD6B}" type="presParOf" srcId="{56C8B128-3D7A-F448-9B67-C7C1501F86C4}" destId="{9BC61F6E-5C48-6C4F-8A58-5CDDD3DEB0E0}" srcOrd="1" destOrd="0" presId="urn:microsoft.com/office/officeart/2005/8/layout/vList4#4"/>
    <dgm:cxn modelId="{908EF002-4156-444A-84E2-AA9E28490E55}" type="presParOf" srcId="{56C8B128-3D7A-F448-9B67-C7C1501F86C4}" destId="{927863D8-EC27-A245-92EC-F5E398A80A11}" srcOrd="2" destOrd="0" presId="urn:microsoft.com/office/officeart/2005/8/layout/vList4#4"/>
    <dgm:cxn modelId="{806B40B3-AD35-3345-920B-9E51529752F5}" type="presParOf" srcId="{927863D8-EC27-A245-92EC-F5E398A80A11}" destId="{5E096410-C1ED-7D49-A3DC-57AB6377B307}" srcOrd="0" destOrd="0" presId="urn:microsoft.com/office/officeart/2005/8/layout/vList4#4"/>
    <dgm:cxn modelId="{F0670F2D-D503-3F4F-8DFE-9218B887702D}" type="presParOf" srcId="{927863D8-EC27-A245-92EC-F5E398A80A11}" destId="{D896E665-8EE4-2349-8531-129F499E90B5}" srcOrd="1" destOrd="0" presId="urn:microsoft.com/office/officeart/2005/8/layout/vList4#4"/>
    <dgm:cxn modelId="{341C2092-6D8D-DB48-B89B-B18DF03294DA}" type="presParOf" srcId="{927863D8-EC27-A245-92EC-F5E398A80A11}" destId="{8179A066-072C-9E45-8580-6D1268D6E0F9}" srcOrd="2" destOrd="0" presId="urn:microsoft.com/office/officeart/2005/8/layout/vList4#4"/>
    <dgm:cxn modelId="{2A1B3E09-0C37-1046-AFBF-B2B5FC8A013D}" type="presParOf" srcId="{56C8B128-3D7A-F448-9B67-C7C1501F86C4}" destId="{0110C6B4-8B02-6141-8231-ABE690B52E67}" srcOrd="3" destOrd="0" presId="urn:microsoft.com/office/officeart/2005/8/layout/vList4#4"/>
    <dgm:cxn modelId="{962F71B7-10E5-CD45-BE30-353255F72309}" type="presParOf" srcId="{56C8B128-3D7A-F448-9B67-C7C1501F86C4}" destId="{BAE031A8-EE10-3B46-86C5-07170F1F1ACF}" srcOrd="4" destOrd="0" presId="urn:microsoft.com/office/officeart/2005/8/layout/vList4#4"/>
    <dgm:cxn modelId="{AFF4DED7-47F3-DF4B-8169-B0B58BC985FE}" type="presParOf" srcId="{BAE031A8-EE10-3B46-86C5-07170F1F1ACF}" destId="{9F2DE2DB-DAD3-1744-831C-4AAA456EC514}" srcOrd="0" destOrd="0" presId="urn:microsoft.com/office/officeart/2005/8/layout/vList4#4"/>
    <dgm:cxn modelId="{7A12B5A9-AE4A-7A4B-B6C9-C1ACD27C8D50}" type="presParOf" srcId="{BAE031A8-EE10-3B46-86C5-07170F1F1ACF}" destId="{98A187C2-5708-7D45-8C18-BC13C8CB5F68}" srcOrd="1" destOrd="0" presId="urn:microsoft.com/office/officeart/2005/8/layout/vList4#4"/>
    <dgm:cxn modelId="{23F34FB1-7409-294B-B5FC-A9BE6960D5E7}" type="presParOf" srcId="{BAE031A8-EE10-3B46-86C5-07170F1F1ACF}" destId="{7BBB8307-5E43-8F4F-AD80-5613B7412BD0}" srcOrd="2" destOrd="0" presId="urn:microsoft.com/office/officeart/2005/8/layout/vList4#4"/>
    <dgm:cxn modelId="{ED156BAC-E012-8A43-ADD7-3FF1ECB6E5B9}" type="presParOf" srcId="{56C8B128-3D7A-F448-9B67-C7C1501F86C4}" destId="{FD5CC585-940D-6944-BA4F-F4200D2100A8}" srcOrd="5" destOrd="0" presId="urn:microsoft.com/office/officeart/2005/8/layout/vList4#4"/>
    <dgm:cxn modelId="{4C6DB561-A791-CD46-97E9-7E85F26445B9}" type="presParOf" srcId="{56C8B128-3D7A-F448-9B67-C7C1501F86C4}" destId="{F8B68D73-99CC-6148-9384-117974D1531F}" srcOrd="6" destOrd="0" presId="urn:microsoft.com/office/officeart/2005/8/layout/vList4#4"/>
    <dgm:cxn modelId="{7A09BC5F-7301-D846-9508-4B22E0625706}" type="presParOf" srcId="{F8B68D73-99CC-6148-9384-117974D1531F}" destId="{714B55C6-6BE4-5E46-B76D-25E6458DCEA0}" srcOrd="0" destOrd="0" presId="urn:microsoft.com/office/officeart/2005/8/layout/vList4#4"/>
    <dgm:cxn modelId="{AC768AA0-A743-4148-8408-EA0EDCB3EA9C}" type="presParOf" srcId="{F8B68D73-99CC-6148-9384-117974D1531F}" destId="{3175236C-75F3-4541-B162-3793453A2268}" srcOrd="1" destOrd="0" presId="urn:microsoft.com/office/officeart/2005/8/layout/vList4#4"/>
    <dgm:cxn modelId="{16F1A805-90E6-7248-8972-2F38C0AC8F68}" type="presParOf" srcId="{F8B68D73-99CC-6148-9384-117974D1531F}" destId="{B22056DE-50F3-AB45-AE5C-45FB7BFED9C5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57B750E-9559-8F48-A0A4-24101E57AAFB}" type="doc">
      <dgm:prSet loTypeId="urn:microsoft.com/office/officeart/2005/8/layout/chevron2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64420907-8766-7A4D-95D8-B3027805D57F}">
      <dgm:prSet phldrT="[Texto]"/>
      <dgm:spPr/>
      <dgm:t>
        <a:bodyPr/>
        <a:lstStyle/>
        <a:p>
          <a:r>
            <a:rPr lang="es-ES" dirty="0" smtClean="0"/>
            <a:t>Anamnesis</a:t>
          </a:r>
          <a:endParaRPr lang="es-ES" dirty="0"/>
        </a:p>
      </dgm:t>
    </dgm:pt>
    <dgm:pt modelId="{5DB2D65E-3F8D-2E45-8DB5-13C6D05B9B25}" type="parTrans" cxnId="{987E8F28-910E-8549-AAED-4B92716AEDBF}">
      <dgm:prSet/>
      <dgm:spPr/>
      <dgm:t>
        <a:bodyPr/>
        <a:lstStyle/>
        <a:p>
          <a:endParaRPr lang="es-ES"/>
        </a:p>
      </dgm:t>
    </dgm:pt>
    <dgm:pt modelId="{C7A25EB5-9577-AA46-82B4-3E6B623FDB8C}" type="sibTrans" cxnId="{987E8F28-910E-8549-AAED-4B92716AEDBF}">
      <dgm:prSet/>
      <dgm:spPr/>
      <dgm:t>
        <a:bodyPr/>
        <a:lstStyle/>
        <a:p>
          <a:endParaRPr lang="es-ES"/>
        </a:p>
      </dgm:t>
    </dgm:pt>
    <dgm:pt modelId="{787E13DE-5624-874E-9817-270D546DC56A}">
      <dgm:prSet phldrT="[Texto]"/>
      <dgm:spPr/>
      <dgm:t>
        <a:bodyPr/>
        <a:lstStyle/>
        <a:p>
          <a:r>
            <a:rPr lang="es-ES" dirty="0" smtClean="0"/>
            <a:t>Edad inicio </a:t>
          </a:r>
          <a:endParaRPr lang="es-ES" dirty="0"/>
        </a:p>
      </dgm:t>
    </dgm:pt>
    <dgm:pt modelId="{6F03F206-BCF4-1442-9AA2-FCF2AC314C0A}" type="parTrans" cxnId="{97B379EF-7766-124F-8C8A-5DC687667DEB}">
      <dgm:prSet/>
      <dgm:spPr/>
      <dgm:t>
        <a:bodyPr/>
        <a:lstStyle/>
        <a:p>
          <a:endParaRPr lang="es-ES"/>
        </a:p>
      </dgm:t>
    </dgm:pt>
    <dgm:pt modelId="{8191C912-7961-8E43-BC60-B47569A4A11E}" type="sibTrans" cxnId="{97B379EF-7766-124F-8C8A-5DC687667DEB}">
      <dgm:prSet/>
      <dgm:spPr/>
      <dgm:t>
        <a:bodyPr/>
        <a:lstStyle/>
        <a:p>
          <a:endParaRPr lang="es-ES"/>
        </a:p>
      </dgm:t>
    </dgm:pt>
    <dgm:pt modelId="{5B13DEBB-EBE4-4144-A101-281ACB894AE4}">
      <dgm:prSet phldrT="[Texto]"/>
      <dgm:spPr/>
      <dgm:t>
        <a:bodyPr/>
        <a:lstStyle/>
        <a:p>
          <a:r>
            <a:rPr lang="es-ES" dirty="0" smtClean="0"/>
            <a:t>Temporalidad</a:t>
          </a:r>
          <a:endParaRPr lang="es-ES" dirty="0"/>
        </a:p>
      </dgm:t>
    </dgm:pt>
    <dgm:pt modelId="{820DF170-4080-B74F-BA87-163696AB4603}" type="parTrans" cxnId="{3594A871-D5B2-5549-91B0-B5E319CE6242}">
      <dgm:prSet/>
      <dgm:spPr/>
      <dgm:t>
        <a:bodyPr/>
        <a:lstStyle/>
        <a:p>
          <a:endParaRPr lang="es-ES"/>
        </a:p>
      </dgm:t>
    </dgm:pt>
    <dgm:pt modelId="{314B6BA3-4F08-524B-89F8-3AF7C6F50B4B}" type="sibTrans" cxnId="{3594A871-D5B2-5549-91B0-B5E319CE6242}">
      <dgm:prSet/>
      <dgm:spPr/>
      <dgm:t>
        <a:bodyPr/>
        <a:lstStyle/>
        <a:p>
          <a:endParaRPr lang="es-ES"/>
        </a:p>
      </dgm:t>
    </dgm:pt>
    <dgm:pt modelId="{CE24545B-361B-9A44-B286-76CC664640F3}">
      <dgm:prSet phldrT="[Texto]"/>
      <dgm:spPr/>
      <dgm:t>
        <a:bodyPr/>
        <a:lstStyle/>
        <a:p>
          <a:r>
            <a:rPr lang="es-ES" dirty="0" smtClean="0"/>
            <a:t>Lateralidad</a:t>
          </a:r>
          <a:endParaRPr lang="es-ES" dirty="0"/>
        </a:p>
      </dgm:t>
    </dgm:pt>
    <dgm:pt modelId="{E4056044-B180-5A45-A4CB-6B9BDA712930}" type="parTrans" cxnId="{91072DD9-E028-9A43-BF69-775EA91FBDA1}">
      <dgm:prSet/>
      <dgm:spPr/>
      <dgm:t>
        <a:bodyPr/>
        <a:lstStyle/>
        <a:p>
          <a:endParaRPr lang="es-ES"/>
        </a:p>
      </dgm:t>
    </dgm:pt>
    <dgm:pt modelId="{CD802D18-EC4C-384E-9061-17B512F5EF28}" type="sibTrans" cxnId="{91072DD9-E028-9A43-BF69-775EA91FBDA1}">
      <dgm:prSet/>
      <dgm:spPr/>
      <dgm:t>
        <a:bodyPr/>
        <a:lstStyle/>
        <a:p>
          <a:endParaRPr lang="es-ES"/>
        </a:p>
      </dgm:t>
    </dgm:pt>
    <dgm:pt modelId="{2C2FA9F2-E31D-C74B-9C45-1C65F73E153B}">
      <dgm:prSet phldrT="[Texto]"/>
      <dgm:spPr/>
      <dgm:t>
        <a:bodyPr/>
        <a:lstStyle/>
        <a:p>
          <a:r>
            <a:rPr lang="es-ES" dirty="0" smtClean="0"/>
            <a:t>Otros síntomas</a:t>
          </a:r>
          <a:endParaRPr lang="es-ES" dirty="0"/>
        </a:p>
      </dgm:t>
    </dgm:pt>
    <dgm:pt modelId="{E08627A0-22C4-5B43-BEF8-627FA4985641}" type="parTrans" cxnId="{E7A0BC17-95AF-A74C-B299-6A6DE07F7014}">
      <dgm:prSet/>
      <dgm:spPr/>
      <dgm:t>
        <a:bodyPr/>
        <a:lstStyle/>
        <a:p>
          <a:endParaRPr lang="es-ES"/>
        </a:p>
      </dgm:t>
    </dgm:pt>
    <dgm:pt modelId="{EA5AB884-8DDF-5D47-9DC1-FD989283D1B1}" type="sibTrans" cxnId="{E7A0BC17-95AF-A74C-B299-6A6DE07F7014}">
      <dgm:prSet/>
      <dgm:spPr/>
      <dgm:t>
        <a:bodyPr/>
        <a:lstStyle/>
        <a:p>
          <a:endParaRPr lang="es-ES"/>
        </a:p>
      </dgm:t>
    </dgm:pt>
    <dgm:pt modelId="{7C4BDFC0-8F9F-9E4A-9E2C-21BE867FFF19}">
      <dgm:prSet phldrT="[Texto]"/>
      <dgm:spPr/>
      <dgm:t>
        <a:bodyPr/>
        <a:lstStyle/>
        <a:p>
          <a:r>
            <a:rPr lang="es-ES" dirty="0" smtClean="0"/>
            <a:t>Antecedentes</a:t>
          </a:r>
          <a:endParaRPr lang="es-ES" dirty="0"/>
        </a:p>
      </dgm:t>
    </dgm:pt>
    <dgm:pt modelId="{61516899-D42E-AA4F-84B5-16201A25EBBB}" type="parTrans" cxnId="{D2C13136-F2E4-6444-917D-22FFA7B3907A}">
      <dgm:prSet/>
      <dgm:spPr/>
      <dgm:t>
        <a:bodyPr/>
        <a:lstStyle/>
        <a:p>
          <a:endParaRPr lang="es-ES"/>
        </a:p>
      </dgm:t>
    </dgm:pt>
    <dgm:pt modelId="{AB805059-DDF7-D94D-BE3C-A6AA0F769A7A}" type="sibTrans" cxnId="{D2C13136-F2E4-6444-917D-22FFA7B3907A}">
      <dgm:prSet/>
      <dgm:spPr/>
      <dgm:t>
        <a:bodyPr/>
        <a:lstStyle/>
        <a:p>
          <a:endParaRPr lang="es-ES"/>
        </a:p>
      </dgm:t>
    </dgm:pt>
    <dgm:pt modelId="{02C97EC2-E4F8-1341-AD99-207B85F47C7F}">
      <dgm:prSet phldrT="[Texto]"/>
      <dgm:spPr/>
      <dgm:t>
        <a:bodyPr/>
        <a:lstStyle/>
        <a:p>
          <a:r>
            <a:rPr lang="es-ES" dirty="0" smtClean="0"/>
            <a:t>Familiares</a:t>
          </a:r>
          <a:endParaRPr lang="es-ES" dirty="0"/>
        </a:p>
      </dgm:t>
    </dgm:pt>
    <dgm:pt modelId="{D1E34CCC-411A-5D4B-A59B-68BF3BD486F3}" type="parTrans" cxnId="{0DF51D6E-84AD-6C48-B91A-8C435FE37591}">
      <dgm:prSet/>
      <dgm:spPr/>
      <dgm:t>
        <a:bodyPr/>
        <a:lstStyle/>
        <a:p>
          <a:endParaRPr lang="es-ES"/>
        </a:p>
      </dgm:t>
    </dgm:pt>
    <dgm:pt modelId="{ABDD9FE2-C535-5E43-9CAC-C16EA93E1A80}" type="sibTrans" cxnId="{0DF51D6E-84AD-6C48-B91A-8C435FE37591}">
      <dgm:prSet/>
      <dgm:spPr/>
      <dgm:t>
        <a:bodyPr/>
        <a:lstStyle/>
        <a:p>
          <a:endParaRPr lang="es-ES"/>
        </a:p>
      </dgm:t>
    </dgm:pt>
    <dgm:pt modelId="{6B54A786-65FA-2743-9849-8E44257397D8}">
      <dgm:prSet phldrT="[Texto]"/>
      <dgm:spPr/>
      <dgm:t>
        <a:bodyPr/>
        <a:lstStyle/>
        <a:p>
          <a:r>
            <a:rPr lang="es-ES" dirty="0" err="1" smtClean="0"/>
            <a:t>Ototóxicos</a:t>
          </a:r>
          <a:endParaRPr lang="es-ES" dirty="0"/>
        </a:p>
      </dgm:t>
    </dgm:pt>
    <dgm:pt modelId="{590A5059-1F54-BB40-A287-CABC2F17E4DE}" type="parTrans" cxnId="{1049018B-1BA0-0946-A4D2-52B396146D9B}">
      <dgm:prSet/>
      <dgm:spPr/>
      <dgm:t>
        <a:bodyPr/>
        <a:lstStyle/>
        <a:p>
          <a:endParaRPr lang="es-ES"/>
        </a:p>
      </dgm:t>
    </dgm:pt>
    <dgm:pt modelId="{583F335C-C83B-1B41-B615-E9057EC06169}" type="sibTrans" cxnId="{1049018B-1BA0-0946-A4D2-52B396146D9B}">
      <dgm:prSet/>
      <dgm:spPr/>
      <dgm:t>
        <a:bodyPr/>
        <a:lstStyle/>
        <a:p>
          <a:endParaRPr lang="es-ES"/>
        </a:p>
      </dgm:t>
    </dgm:pt>
    <dgm:pt modelId="{5073CDD9-D126-7841-824C-12B37FB5E66D}">
      <dgm:prSet phldrT="[Texto]"/>
      <dgm:spPr/>
      <dgm:t>
        <a:bodyPr/>
        <a:lstStyle/>
        <a:p>
          <a:r>
            <a:rPr lang="es-ES" dirty="0" smtClean="0"/>
            <a:t>Ruidos</a:t>
          </a:r>
          <a:endParaRPr lang="es-ES" dirty="0"/>
        </a:p>
      </dgm:t>
    </dgm:pt>
    <dgm:pt modelId="{5AF31848-1701-F14F-A53B-F34D9350FCCF}" type="parTrans" cxnId="{B724151F-6CE7-3440-A699-C7D2CBBFBE07}">
      <dgm:prSet/>
      <dgm:spPr/>
      <dgm:t>
        <a:bodyPr/>
        <a:lstStyle/>
        <a:p>
          <a:endParaRPr lang="es-ES"/>
        </a:p>
      </dgm:t>
    </dgm:pt>
    <dgm:pt modelId="{A439A860-995B-344C-9E19-03168BA44EE0}" type="sibTrans" cxnId="{B724151F-6CE7-3440-A699-C7D2CBBFBE07}">
      <dgm:prSet/>
      <dgm:spPr/>
      <dgm:t>
        <a:bodyPr/>
        <a:lstStyle/>
        <a:p>
          <a:endParaRPr lang="es-ES"/>
        </a:p>
      </dgm:t>
    </dgm:pt>
    <dgm:pt modelId="{2A6B3A41-8888-9745-B00E-6519C3221332}" type="pres">
      <dgm:prSet presAssocID="{457B750E-9559-8F48-A0A4-24101E57AAF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53F8F980-8D04-6F40-A9D3-DE57C62A0201}" type="pres">
      <dgm:prSet presAssocID="{64420907-8766-7A4D-95D8-B3027805D57F}" presName="composite" presStyleCnt="0"/>
      <dgm:spPr/>
    </dgm:pt>
    <dgm:pt modelId="{68C35B47-EA08-4F4E-8466-40901AABD1AB}" type="pres">
      <dgm:prSet presAssocID="{64420907-8766-7A4D-95D8-B3027805D57F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748B917-DDB5-7045-82DA-05978A31E97C}" type="pres">
      <dgm:prSet presAssocID="{64420907-8766-7A4D-95D8-B3027805D57F}" presName="descendantText" presStyleLbl="alignAcc1" presStyleIdx="0" presStyleCnt="1" custScaleX="49509" custScaleY="111003" custLinFactNeighborX="-11052" custLinFactNeighborY="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B5220F90-2E2A-3B4F-B39E-5051F44F848D}" type="presOf" srcId="{5B13DEBB-EBE4-4144-A101-281ACB894AE4}" destId="{4748B917-DDB5-7045-82DA-05978A31E97C}" srcOrd="0" destOrd="1" presId="urn:microsoft.com/office/officeart/2005/8/layout/chevron2"/>
    <dgm:cxn modelId="{B724151F-6CE7-3440-A699-C7D2CBBFBE07}" srcId="{7C4BDFC0-8F9F-9E4A-9E2C-21BE867FFF19}" destId="{5073CDD9-D126-7841-824C-12B37FB5E66D}" srcOrd="2" destOrd="0" parTransId="{5AF31848-1701-F14F-A53B-F34D9350FCCF}" sibTransId="{A439A860-995B-344C-9E19-03168BA44EE0}"/>
    <dgm:cxn modelId="{987E8F28-910E-8549-AAED-4B92716AEDBF}" srcId="{457B750E-9559-8F48-A0A4-24101E57AAFB}" destId="{64420907-8766-7A4D-95D8-B3027805D57F}" srcOrd="0" destOrd="0" parTransId="{5DB2D65E-3F8D-2E45-8DB5-13C6D05B9B25}" sibTransId="{C7A25EB5-9577-AA46-82B4-3E6B623FDB8C}"/>
    <dgm:cxn modelId="{B81102A7-EA72-0246-9B69-2103CC1D2A55}" type="presOf" srcId="{7C4BDFC0-8F9F-9E4A-9E2C-21BE867FFF19}" destId="{4748B917-DDB5-7045-82DA-05978A31E97C}" srcOrd="0" destOrd="4" presId="urn:microsoft.com/office/officeart/2005/8/layout/chevron2"/>
    <dgm:cxn modelId="{BACDB24F-D5FB-F845-9E12-7A0D77970A1A}" type="presOf" srcId="{CE24545B-361B-9A44-B286-76CC664640F3}" destId="{4748B917-DDB5-7045-82DA-05978A31E97C}" srcOrd="0" destOrd="2" presId="urn:microsoft.com/office/officeart/2005/8/layout/chevron2"/>
    <dgm:cxn modelId="{91072DD9-E028-9A43-BF69-775EA91FBDA1}" srcId="{64420907-8766-7A4D-95D8-B3027805D57F}" destId="{CE24545B-361B-9A44-B286-76CC664640F3}" srcOrd="2" destOrd="0" parTransId="{E4056044-B180-5A45-A4CB-6B9BDA712930}" sibTransId="{CD802D18-EC4C-384E-9061-17B512F5EF28}"/>
    <dgm:cxn modelId="{E7A0BC17-95AF-A74C-B299-6A6DE07F7014}" srcId="{64420907-8766-7A4D-95D8-B3027805D57F}" destId="{2C2FA9F2-E31D-C74B-9C45-1C65F73E153B}" srcOrd="3" destOrd="0" parTransId="{E08627A0-22C4-5B43-BEF8-627FA4985641}" sibTransId="{EA5AB884-8DDF-5D47-9DC1-FD989283D1B1}"/>
    <dgm:cxn modelId="{41C1A93B-58A5-1E4F-B6BB-7D9E46AF7578}" type="presOf" srcId="{787E13DE-5624-874E-9817-270D546DC56A}" destId="{4748B917-DDB5-7045-82DA-05978A31E97C}" srcOrd="0" destOrd="0" presId="urn:microsoft.com/office/officeart/2005/8/layout/chevron2"/>
    <dgm:cxn modelId="{97B379EF-7766-124F-8C8A-5DC687667DEB}" srcId="{64420907-8766-7A4D-95D8-B3027805D57F}" destId="{787E13DE-5624-874E-9817-270D546DC56A}" srcOrd="0" destOrd="0" parTransId="{6F03F206-BCF4-1442-9AA2-FCF2AC314C0A}" sibTransId="{8191C912-7961-8E43-BC60-B47569A4A11E}"/>
    <dgm:cxn modelId="{34A8640F-2545-F44E-AEB1-7D601F155702}" type="presOf" srcId="{457B750E-9559-8F48-A0A4-24101E57AAFB}" destId="{2A6B3A41-8888-9745-B00E-6519C3221332}" srcOrd="0" destOrd="0" presId="urn:microsoft.com/office/officeart/2005/8/layout/chevron2"/>
    <dgm:cxn modelId="{1049018B-1BA0-0946-A4D2-52B396146D9B}" srcId="{7C4BDFC0-8F9F-9E4A-9E2C-21BE867FFF19}" destId="{6B54A786-65FA-2743-9849-8E44257397D8}" srcOrd="1" destOrd="0" parTransId="{590A5059-1F54-BB40-A287-CABC2F17E4DE}" sibTransId="{583F335C-C83B-1B41-B615-E9057EC06169}"/>
    <dgm:cxn modelId="{8C58EFC6-E26A-2346-8E25-5CEB800CA84B}" type="presOf" srcId="{6B54A786-65FA-2743-9849-8E44257397D8}" destId="{4748B917-DDB5-7045-82DA-05978A31E97C}" srcOrd="0" destOrd="6" presId="urn:microsoft.com/office/officeart/2005/8/layout/chevron2"/>
    <dgm:cxn modelId="{0DF51D6E-84AD-6C48-B91A-8C435FE37591}" srcId="{7C4BDFC0-8F9F-9E4A-9E2C-21BE867FFF19}" destId="{02C97EC2-E4F8-1341-AD99-207B85F47C7F}" srcOrd="0" destOrd="0" parTransId="{D1E34CCC-411A-5D4B-A59B-68BF3BD486F3}" sibTransId="{ABDD9FE2-C535-5E43-9CAC-C16EA93E1A80}"/>
    <dgm:cxn modelId="{D2C13136-F2E4-6444-917D-22FFA7B3907A}" srcId="{64420907-8766-7A4D-95D8-B3027805D57F}" destId="{7C4BDFC0-8F9F-9E4A-9E2C-21BE867FFF19}" srcOrd="4" destOrd="0" parTransId="{61516899-D42E-AA4F-84B5-16201A25EBBB}" sibTransId="{AB805059-DDF7-D94D-BE3C-A6AA0F769A7A}"/>
    <dgm:cxn modelId="{AAFD278E-4660-9E43-BBFC-34D114047170}" type="presOf" srcId="{2C2FA9F2-E31D-C74B-9C45-1C65F73E153B}" destId="{4748B917-DDB5-7045-82DA-05978A31E97C}" srcOrd="0" destOrd="3" presId="urn:microsoft.com/office/officeart/2005/8/layout/chevron2"/>
    <dgm:cxn modelId="{4E046A14-258E-6A45-8E60-A4126F39337A}" type="presOf" srcId="{5073CDD9-D126-7841-824C-12B37FB5E66D}" destId="{4748B917-DDB5-7045-82DA-05978A31E97C}" srcOrd="0" destOrd="7" presId="urn:microsoft.com/office/officeart/2005/8/layout/chevron2"/>
    <dgm:cxn modelId="{780DB158-FE42-8A49-A989-209EFF35A864}" type="presOf" srcId="{02C97EC2-E4F8-1341-AD99-207B85F47C7F}" destId="{4748B917-DDB5-7045-82DA-05978A31E97C}" srcOrd="0" destOrd="5" presId="urn:microsoft.com/office/officeart/2005/8/layout/chevron2"/>
    <dgm:cxn modelId="{C4DE4CA2-8605-2246-8F41-81A768E53670}" type="presOf" srcId="{64420907-8766-7A4D-95D8-B3027805D57F}" destId="{68C35B47-EA08-4F4E-8466-40901AABD1AB}" srcOrd="0" destOrd="0" presId="urn:microsoft.com/office/officeart/2005/8/layout/chevron2"/>
    <dgm:cxn modelId="{3594A871-D5B2-5549-91B0-B5E319CE6242}" srcId="{64420907-8766-7A4D-95D8-B3027805D57F}" destId="{5B13DEBB-EBE4-4144-A101-281ACB894AE4}" srcOrd="1" destOrd="0" parTransId="{820DF170-4080-B74F-BA87-163696AB4603}" sibTransId="{314B6BA3-4F08-524B-89F8-3AF7C6F50B4B}"/>
    <dgm:cxn modelId="{50B1AB05-6ACE-6246-BF56-23EDAA07569D}" type="presParOf" srcId="{2A6B3A41-8888-9745-B00E-6519C3221332}" destId="{53F8F980-8D04-6F40-A9D3-DE57C62A0201}" srcOrd="0" destOrd="0" presId="urn:microsoft.com/office/officeart/2005/8/layout/chevron2"/>
    <dgm:cxn modelId="{09D7F30B-A02F-4246-8E3D-D33C0720823D}" type="presParOf" srcId="{53F8F980-8D04-6F40-A9D3-DE57C62A0201}" destId="{68C35B47-EA08-4F4E-8466-40901AABD1AB}" srcOrd="0" destOrd="0" presId="urn:microsoft.com/office/officeart/2005/8/layout/chevron2"/>
    <dgm:cxn modelId="{22628E44-0EF5-6E47-AB97-101703BC4533}" type="presParOf" srcId="{53F8F980-8D04-6F40-A9D3-DE57C62A0201}" destId="{4748B917-DDB5-7045-82DA-05978A31E9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4C751BA-FD51-2541-99D4-170DFD45DE53}" type="doc">
      <dgm:prSet loTypeId="urn:microsoft.com/office/officeart/2005/8/layout/funne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64549C2-F4FE-5C4F-9F86-F1B02AE472F6}">
      <dgm:prSet phldrT="[Texto]" custT="1"/>
      <dgm:spPr/>
      <dgm:t>
        <a:bodyPr/>
        <a:lstStyle/>
        <a:p>
          <a:r>
            <a:rPr lang="es-ES" sz="3200" b="1" dirty="0" smtClean="0"/>
            <a:t>Giro</a:t>
          </a:r>
          <a:endParaRPr lang="es-ES" sz="3200" b="1" dirty="0"/>
        </a:p>
      </dgm:t>
    </dgm:pt>
    <dgm:pt modelId="{0E801E18-D621-094A-B29A-0CCC8AD3BEF8}" type="parTrans" cxnId="{1029FFE0-E1C4-4C4B-9710-64AA0BC10A77}">
      <dgm:prSet/>
      <dgm:spPr/>
      <dgm:t>
        <a:bodyPr/>
        <a:lstStyle/>
        <a:p>
          <a:endParaRPr lang="es-ES"/>
        </a:p>
      </dgm:t>
    </dgm:pt>
    <dgm:pt modelId="{F6D49423-4A74-C54F-AA5A-242AD9DC5481}" type="sibTrans" cxnId="{1029FFE0-E1C4-4C4B-9710-64AA0BC10A77}">
      <dgm:prSet/>
      <dgm:spPr/>
      <dgm:t>
        <a:bodyPr/>
        <a:lstStyle/>
        <a:p>
          <a:endParaRPr lang="es-ES"/>
        </a:p>
      </dgm:t>
    </dgm:pt>
    <dgm:pt modelId="{8C38ADDC-A317-6A45-95D0-E0DBFA8E61B2}">
      <dgm:prSet phldrT="[Texto]"/>
      <dgm:spPr/>
      <dgm:t>
        <a:bodyPr/>
        <a:lstStyle/>
        <a:p>
          <a:r>
            <a:rPr lang="es-ES" dirty="0" smtClean="0"/>
            <a:t>Movimiento</a:t>
          </a:r>
          <a:endParaRPr lang="es-ES" dirty="0"/>
        </a:p>
      </dgm:t>
    </dgm:pt>
    <dgm:pt modelId="{ACF19074-8B2F-824C-B26B-E7FC84048BA7}" type="parTrans" cxnId="{B11C2A0F-B47E-6240-8457-C6D3364209E0}">
      <dgm:prSet/>
      <dgm:spPr/>
      <dgm:t>
        <a:bodyPr/>
        <a:lstStyle/>
        <a:p>
          <a:endParaRPr lang="es-ES"/>
        </a:p>
      </dgm:t>
    </dgm:pt>
    <dgm:pt modelId="{E63B2B36-AF67-9845-9D43-F8BC005DA864}" type="sibTrans" cxnId="{B11C2A0F-B47E-6240-8457-C6D3364209E0}">
      <dgm:prSet/>
      <dgm:spPr/>
      <dgm:t>
        <a:bodyPr/>
        <a:lstStyle/>
        <a:p>
          <a:endParaRPr lang="es-ES"/>
        </a:p>
      </dgm:t>
    </dgm:pt>
    <dgm:pt modelId="{5532E0F5-DF36-7D42-91B3-23ECC0F99677}">
      <dgm:prSet phldrT="[Texto]"/>
      <dgm:spPr/>
      <dgm:t>
        <a:bodyPr/>
        <a:lstStyle/>
        <a:p>
          <a:r>
            <a:rPr lang="es-ES" dirty="0" smtClean="0"/>
            <a:t>Desequilibrio</a:t>
          </a:r>
          <a:endParaRPr lang="es-ES" dirty="0"/>
        </a:p>
      </dgm:t>
    </dgm:pt>
    <dgm:pt modelId="{E25A47F7-8179-9C41-AFAF-A4BEBE369992}" type="parTrans" cxnId="{760F2D38-ADB6-6D4E-A296-9B05F70C0417}">
      <dgm:prSet/>
      <dgm:spPr/>
      <dgm:t>
        <a:bodyPr/>
        <a:lstStyle/>
        <a:p>
          <a:endParaRPr lang="es-ES"/>
        </a:p>
      </dgm:t>
    </dgm:pt>
    <dgm:pt modelId="{3C9CA1CE-51F0-0946-9652-A77B99777531}" type="sibTrans" cxnId="{760F2D38-ADB6-6D4E-A296-9B05F70C0417}">
      <dgm:prSet/>
      <dgm:spPr/>
      <dgm:t>
        <a:bodyPr/>
        <a:lstStyle/>
        <a:p>
          <a:endParaRPr lang="es-ES"/>
        </a:p>
      </dgm:t>
    </dgm:pt>
    <dgm:pt modelId="{49FF5D26-FD59-ED40-A590-5E0C7B4C77B3}">
      <dgm:prSet phldrT="[Texto]"/>
      <dgm:spPr/>
      <dgm:t>
        <a:bodyPr/>
        <a:lstStyle/>
        <a:p>
          <a:r>
            <a:rPr lang="es-ES" smtClean="0"/>
            <a:t>VÉRTIGO</a:t>
          </a:r>
          <a:endParaRPr lang="es-ES" dirty="0"/>
        </a:p>
      </dgm:t>
    </dgm:pt>
    <dgm:pt modelId="{2ADC821F-37A7-5A43-B466-71F4A6F35C50}" type="parTrans" cxnId="{830CF03B-BD17-1146-AAB8-EDDD33A38E18}">
      <dgm:prSet/>
      <dgm:spPr/>
      <dgm:t>
        <a:bodyPr/>
        <a:lstStyle/>
        <a:p>
          <a:endParaRPr lang="es-ES"/>
        </a:p>
      </dgm:t>
    </dgm:pt>
    <dgm:pt modelId="{77F815D5-2029-CB43-8FEB-76C10E44974B}" type="sibTrans" cxnId="{830CF03B-BD17-1146-AAB8-EDDD33A38E18}">
      <dgm:prSet/>
      <dgm:spPr/>
      <dgm:t>
        <a:bodyPr/>
        <a:lstStyle/>
        <a:p>
          <a:endParaRPr lang="es-ES"/>
        </a:p>
      </dgm:t>
    </dgm:pt>
    <dgm:pt modelId="{43CC8179-ED92-D94F-8BD9-4B9D28270A68}" type="pres">
      <dgm:prSet presAssocID="{A4C751BA-FD51-2541-99D4-170DFD45DE53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45DC8EF9-70E7-EF41-B424-315A76ADCCC9}" type="pres">
      <dgm:prSet presAssocID="{A4C751BA-FD51-2541-99D4-170DFD45DE53}" presName="ellipse" presStyleLbl="trBgShp" presStyleIdx="0" presStyleCnt="1"/>
      <dgm:spPr/>
    </dgm:pt>
    <dgm:pt modelId="{9BA6D846-972A-644E-9ADB-40B5B09F6044}" type="pres">
      <dgm:prSet presAssocID="{A4C751BA-FD51-2541-99D4-170DFD45DE53}" presName="arrow1" presStyleLbl="fgShp" presStyleIdx="0" presStyleCnt="1"/>
      <dgm:spPr/>
    </dgm:pt>
    <dgm:pt modelId="{751C786A-248B-9A44-AAB8-CAC68ED149A9}" type="pres">
      <dgm:prSet presAssocID="{A4C751BA-FD51-2541-99D4-170DFD45DE53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83D1D1-BAAE-AA4C-9FD0-916EBDC27793}" type="pres">
      <dgm:prSet presAssocID="{8C38ADDC-A317-6A45-95D0-E0DBFA8E61B2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F76CAF-F4F1-194D-BE03-14826934B065}" type="pres">
      <dgm:prSet presAssocID="{5532E0F5-DF36-7D42-91B3-23ECC0F99677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B3645E-86BB-324A-87D4-B564116C7987}" type="pres">
      <dgm:prSet presAssocID="{49FF5D26-FD59-ED40-A590-5E0C7B4C77B3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8B861B5-63EB-7C4C-8954-AA6901B54CD7}" type="pres">
      <dgm:prSet presAssocID="{A4C751BA-FD51-2541-99D4-170DFD45DE53}" presName="funnel" presStyleLbl="trAlignAcc1" presStyleIdx="0" presStyleCnt="1"/>
      <dgm:spPr/>
    </dgm:pt>
  </dgm:ptLst>
  <dgm:cxnLst>
    <dgm:cxn modelId="{9958BD63-AC47-0845-B70C-55DAEC3165D0}" type="presOf" srcId="{D64549C2-F4FE-5C4F-9F86-F1B02AE472F6}" destId="{DFB3645E-86BB-324A-87D4-B564116C7987}" srcOrd="0" destOrd="0" presId="urn:microsoft.com/office/officeart/2005/8/layout/funnel1"/>
    <dgm:cxn modelId="{EECBDEA7-9D8F-9344-BD8D-F7456921981E}" type="presOf" srcId="{5532E0F5-DF36-7D42-91B3-23ECC0F99677}" destId="{6F83D1D1-BAAE-AA4C-9FD0-916EBDC27793}" srcOrd="0" destOrd="0" presId="urn:microsoft.com/office/officeart/2005/8/layout/funnel1"/>
    <dgm:cxn modelId="{830CF03B-BD17-1146-AAB8-EDDD33A38E18}" srcId="{A4C751BA-FD51-2541-99D4-170DFD45DE53}" destId="{49FF5D26-FD59-ED40-A590-5E0C7B4C77B3}" srcOrd="3" destOrd="0" parTransId="{2ADC821F-37A7-5A43-B466-71F4A6F35C50}" sibTransId="{77F815D5-2029-CB43-8FEB-76C10E44974B}"/>
    <dgm:cxn modelId="{E9ED3E74-819E-244F-B989-AB5A7966C6A8}" type="presOf" srcId="{8C38ADDC-A317-6A45-95D0-E0DBFA8E61B2}" destId="{5CF76CAF-F4F1-194D-BE03-14826934B065}" srcOrd="0" destOrd="0" presId="urn:microsoft.com/office/officeart/2005/8/layout/funnel1"/>
    <dgm:cxn modelId="{21DE83E3-FA84-AB48-B89F-6DEC15B90C9E}" type="presOf" srcId="{A4C751BA-FD51-2541-99D4-170DFD45DE53}" destId="{43CC8179-ED92-D94F-8BD9-4B9D28270A68}" srcOrd="0" destOrd="0" presId="urn:microsoft.com/office/officeart/2005/8/layout/funnel1"/>
    <dgm:cxn modelId="{B0D9C0FE-4BD1-5249-90B7-A058800C07BA}" type="presOf" srcId="{49FF5D26-FD59-ED40-A590-5E0C7B4C77B3}" destId="{751C786A-248B-9A44-AAB8-CAC68ED149A9}" srcOrd="0" destOrd="0" presId="urn:microsoft.com/office/officeart/2005/8/layout/funnel1"/>
    <dgm:cxn modelId="{760F2D38-ADB6-6D4E-A296-9B05F70C0417}" srcId="{A4C751BA-FD51-2541-99D4-170DFD45DE53}" destId="{5532E0F5-DF36-7D42-91B3-23ECC0F99677}" srcOrd="2" destOrd="0" parTransId="{E25A47F7-8179-9C41-AFAF-A4BEBE369992}" sibTransId="{3C9CA1CE-51F0-0946-9652-A77B99777531}"/>
    <dgm:cxn modelId="{1029FFE0-E1C4-4C4B-9710-64AA0BC10A77}" srcId="{A4C751BA-FD51-2541-99D4-170DFD45DE53}" destId="{D64549C2-F4FE-5C4F-9F86-F1B02AE472F6}" srcOrd="0" destOrd="0" parTransId="{0E801E18-D621-094A-B29A-0CCC8AD3BEF8}" sibTransId="{F6D49423-4A74-C54F-AA5A-242AD9DC5481}"/>
    <dgm:cxn modelId="{B11C2A0F-B47E-6240-8457-C6D3364209E0}" srcId="{A4C751BA-FD51-2541-99D4-170DFD45DE53}" destId="{8C38ADDC-A317-6A45-95D0-E0DBFA8E61B2}" srcOrd="1" destOrd="0" parTransId="{ACF19074-8B2F-824C-B26B-E7FC84048BA7}" sibTransId="{E63B2B36-AF67-9845-9D43-F8BC005DA864}"/>
    <dgm:cxn modelId="{5F87A69E-DF3F-8845-BD6B-F0E94CEF0218}" type="presParOf" srcId="{43CC8179-ED92-D94F-8BD9-4B9D28270A68}" destId="{45DC8EF9-70E7-EF41-B424-315A76ADCCC9}" srcOrd="0" destOrd="0" presId="urn:microsoft.com/office/officeart/2005/8/layout/funnel1"/>
    <dgm:cxn modelId="{4760B15A-336F-B547-A1B6-0F80ECF16163}" type="presParOf" srcId="{43CC8179-ED92-D94F-8BD9-4B9D28270A68}" destId="{9BA6D846-972A-644E-9ADB-40B5B09F6044}" srcOrd="1" destOrd="0" presId="urn:microsoft.com/office/officeart/2005/8/layout/funnel1"/>
    <dgm:cxn modelId="{35B98075-0E21-1F49-AAE2-B9AF8E3707DE}" type="presParOf" srcId="{43CC8179-ED92-D94F-8BD9-4B9D28270A68}" destId="{751C786A-248B-9A44-AAB8-CAC68ED149A9}" srcOrd="2" destOrd="0" presId="urn:microsoft.com/office/officeart/2005/8/layout/funnel1"/>
    <dgm:cxn modelId="{1FE96EBC-F786-1647-9835-8174E3FD60AC}" type="presParOf" srcId="{43CC8179-ED92-D94F-8BD9-4B9D28270A68}" destId="{6F83D1D1-BAAE-AA4C-9FD0-916EBDC27793}" srcOrd="3" destOrd="0" presId="urn:microsoft.com/office/officeart/2005/8/layout/funnel1"/>
    <dgm:cxn modelId="{3C7A0C5A-62D6-7646-A7CE-8121B816B3AB}" type="presParOf" srcId="{43CC8179-ED92-D94F-8BD9-4B9D28270A68}" destId="{5CF76CAF-F4F1-194D-BE03-14826934B065}" srcOrd="4" destOrd="0" presId="urn:microsoft.com/office/officeart/2005/8/layout/funnel1"/>
    <dgm:cxn modelId="{643B64B1-FC9D-7145-B844-F3B12BC95EE0}" type="presParOf" srcId="{43CC8179-ED92-D94F-8BD9-4B9D28270A68}" destId="{DFB3645E-86BB-324A-87D4-B564116C7987}" srcOrd="5" destOrd="0" presId="urn:microsoft.com/office/officeart/2005/8/layout/funnel1"/>
    <dgm:cxn modelId="{957F631A-938F-6D47-A79E-C62DDAD94E8C}" type="presParOf" srcId="{43CC8179-ED92-D94F-8BD9-4B9D28270A68}" destId="{C8B861B5-63EB-7C4C-8954-AA6901B54CD7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D0F3EC-09ED-E54D-9DC5-445D18D04136}">
      <dsp:nvSpPr>
        <dsp:cNvPr id="0" name=""/>
        <dsp:cNvSpPr/>
      </dsp:nvSpPr>
      <dsp:spPr>
        <a:xfrm rot="5400000">
          <a:off x="2764912" y="102768"/>
          <a:ext cx="1561568" cy="135856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/>
            <a:t>Sinusitis</a:t>
          </a:r>
          <a:endParaRPr lang="es-ES" sz="1500" b="1" kern="1200" dirty="0"/>
        </a:p>
      </dsp:txBody>
      <dsp:txXfrm rot="5400000">
        <a:off x="2764912" y="102768"/>
        <a:ext cx="1561568" cy="1358564"/>
      </dsp:txXfrm>
    </dsp:sp>
    <dsp:sp modelId="{A01DA1BD-5ACA-4C4D-81B9-D37800EE24D9}">
      <dsp:nvSpPr>
        <dsp:cNvPr id="0" name=""/>
        <dsp:cNvSpPr/>
      </dsp:nvSpPr>
      <dsp:spPr>
        <a:xfrm>
          <a:off x="4266204" y="313580"/>
          <a:ext cx="1742710" cy="936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err="1" smtClean="0"/>
            <a:t>Resfr</a:t>
          </a:r>
          <a:r>
            <a:rPr lang="es-ES_tradnl" sz="1500" b="1" kern="1200" dirty="0" err="1" smtClean="0"/>
            <a:t>ío</a:t>
          </a:r>
          <a:endParaRPr lang="es-ES" sz="1500" b="1" kern="1200" dirty="0"/>
        </a:p>
      </dsp:txBody>
      <dsp:txXfrm>
        <a:off x="4266204" y="313580"/>
        <a:ext cx="1742710" cy="936940"/>
      </dsp:txXfrm>
    </dsp:sp>
    <dsp:sp modelId="{52ECC364-CA55-6E41-A484-CF93E8395A1F}">
      <dsp:nvSpPr>
        <dsp:cNvPr id="0" name=""/>
        <dsp:cNvSpPr/>
      </dsp:nvSpPr>
      <dsp:spPr>
        <a:xfrm rot="5400000">
          <a:off x="1297663" y="102768"/>
          <a:ext cx="1561568" cy="135856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47577"/>
            <a:satOff val="1528"/>
            <a:lumOff val="-11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b="1" kern="1200"/>
        </a:p>
      </dsp:txBody>
      <dsp:txXfrm rot="5400000">
        <a:off x="1297663" y="102768"/>
        <a:ext cx="1561568" cy="1358564"/>
      </dsp:txXfrm>
    </dsp:sp>
    <dsp:sp modelId="{D09A402A-958F-594A-A993-3368F6AF4510}">
      <dsp:nvSpPr>
        <dsp:cNvPr id="0" name=""/>
        <dsp:cNvSpPr/>
      </dsp:nvSpPr>
      <dsp:spPr>
        <a:xfrm rot="5400000">
          <a:off x="2028476" y="1428227"/>
          <a:ext cx="1561568" cy="135856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95153"/>
            <a:satOff val="3055"/>
            <a:lumOff val="-23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/>
            <a:t>Otitis</a:t>
          </a:r>
          <a:endParaRPr lang="es-ES" sz="1500" b="1" kern="1200" dirty="0"/>
        </a:p>
      </dsp:txBody>
      <dsp:txXfrm rot="5400000">
        <a:off x="2028476" y="1428227"/>
        <a:ext cx="1561568" cy="1358564"/>
      </dsp:txXfrm>
    </dsp:sp>
    <dsp:sp modelId="{9AD31CAF-6348-464F-AC2C-2DEA6A6A1CC6}">
      <dsp:nvSpPr>
        <dsp:cNvPr id="0" name=""/>
        <dsp:cNvSpPr/>
      </dsp:nvSpPr>
      <dsp:spPr>
        <a:xfrm>
          <a:off x="387268" y="1639039"/>
          <a:ext cx="1686493" cy="936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/>
            <a:t>Hipoacusia</a:t>
          </a:r>
          <a:endParaRPr lang="es-ES" sz="1500" b="1" kern="1200" dirty="0"/>
        </a:p>
      </dsp:txBody>
      <dsp:txXfrm>
        <a:off x="387268" y="1639039"/>
        <a:ext cx="1686493" cy="936940"/>
      </dsp:txXfrm>
    </dsp:sp>
    <dsp:sp modelId="{3F5093F6-03B8-A742-8072-24C3E034E33E}">
      <dsp:nvSpPr>
        <dsp:cNvPr id="0" name=""/>
        <dsp:cNvSpPr/>
      </dsp:nvSpPr>
      <dsp:spPr>
        <a:xfrm rot="5400000">
          <a:off x="3495726" y="1428227"/>
          <a:ext cx="1561568" cy="135856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142730"/>
            <a:satOff val="4583"/>
            <a:lumOff val="-35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b="1" kern="1200"/>
        </a:p>
      </dsp:txBody>
      <dsp:txXfrm rot="5400000">
        <a:off x="3495726" y="1428227"/>
        <a:ext cx="1561568" cy="1358564"/>
      </dsp:txXfrm>
    </dsp:sp>
    <dsp:sp modelId="{62F5D860-CC85-3E44-B047-73803D816B02}">
      <dsp:nvSpPr>
        <dsp:cNvPr id="0" name=""/>
        <dsp:cNvSpPr/>
      </dsp:nvSpPr>
      <dsp:spPr>
        <a:xfrm rot="5400000">
          <a:off x="2764912" y="2753686"/>
          <a:ext cx="1561568" cy="1358564"/>
        </a:xfrm>
        <a:prstGeom prst="hexagon">
          <a:avLst>
            <a:gd name="adj" fmla="val 25000"/>
            <a:gd name="vf" fmla="val 115470"/>
          </a:avLst>
        </a:prstGeom>
        <a:solidFill>
          <a:srgbClr val="FF0000"/>
        </a:solidFill>
        <a:ln w="2540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/>
            <a:t>V</a:t>
          </a:r>
          <a:r>
            <a:rPr lang="es-ES_tradnl" sz="1500" b="1" kern="1200" dirty="0" err="1" smtClean="0"/>
            <a:t>értigo</a:t>
          </a:r>
          <a:endParaRPr lang="es-ES" sz="1500" b="1" kern="1200" dirty="0"/>
        </a:p>
      </dsp:txBody>
      <dsp:txXfrm rot="5400000">
        <a:off x="2764912" y="2753686"/>
        <a:ext cx="1561568" cy="1358564"/>
      </dsp:txXfrm>
    </dsp:sp>
    <dsp:sp modelId="{FC8DEF2B-EE96-7C44-8953-F3395B547E69}">
      <dsp:nvSpPr>
        <dsp:cNvPr id="0" name=""/>
        <dsp:cNvSpPr/>
      </dsp:nvSpPr>
      <dsp:spPr>
        <a:xfrm>
          <a:off x="4266204" y="2964498"/>
          <a:ext cx="1742710" cy="936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/>
            <a:t>Mareo</a:t>
          </a:r>
          <a:endParaRPr lang="es-ES" sz="1500" b="1" kern="1200" dirty="0"/>
        </a:p>
      </dsp:txBody>
      <dsp:txXfrm>
        <a:off x="4266204" y="2964498"/>
        <a:ext cx="1742710" cy="936940"/>
      </dsp:txXfrm>
    </dsp:sp>
    <dsp:sp modelId="{9134FEC2-BDB4-9144-A06C-F1490C9D8F3D}">
      <dsp:nvSpPr>
        <dsp:cNvPr id="0" name=""/>
        <dsp:cNvSpPr/>
      </dsp:nvSpPr>
      <dsp:spPr>
        <a:xfrm rot="5400000">
          <a:off x="1297663" y="2753686"/>
          <a:ext cx="1561568" cy="135856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237883"/>
            <a:satOff val="7638"/>
            <a:lumOff val="-59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b="1" kern="1200"/>
        </a:p>
      </dsp:txBody>
      <dsp:txXfrm rot="5400000">
        <a:off x="1297663" y="2753686"/>
        <a:ext cx="1561568" cy="1358564"/>
      </dsp:txXfrm>
    </dsp:sp>
    <dsp:sp modelId="{390C0B8E-2BD1-3D47-8B54-31A19351C2B2}">
      <dsp:nvSpPr>
        <dsp:cNvPr id="0" name=""/>
        <dsp:cNvSpPr/>
      </dsp:nvSpPr>
      <dsp:spPr>
        <a:xfrm rot="5400000">
          <a:off x="2028476" y="4079145"/>
          <a:ext cx="1561568" cy="135856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285459"/>
            <a:satOff val="9165"/>
            <a:lumOff val="-71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/>
            <a:t>Laringitis</a:t>
          </a:r>
          <a:endParaRPr lang="es-ES" sz="1500" b="1" kern="1200" dirty="0"/>
        </a:p>
      </dsp:txBody>
      <dsp:txXfrm rot="5400000">
        <a:off x="2028476" y="4079145"/>
        <a:ext cx="1561568" cy="1358564"/>
      </dsp:txXfrm>
    </dsp:sp>
    <dsp:sp modelId="{29642BCC-A0D3-9A46-A1F8-D75E91ADD7EC}">
      <dsp:nvSpPr>
        <dsp:cNvPr id="0" name=""/>
        <dsp:cNvSpPr/>
      </dsp:nvSpPr>
      <dsp:spPr>
        <a:xfrm>
          <a:off x="387268" y="4289957"/>
          <a:ext cx="1686493" cy="936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err="1" smtClean="0"/>
            <a:t>Disfon</a:t>
          </a:r>
          <a:r>
            <a:rPr lang="es-ES_tradnl" sz="1500" b="1" kern="1200" dirty="0" err="1" smtClean="0"/>
            <a:t>ía</a:t>
          </a:r>
          <a:endParaRPr lang="es-ES" sz="1500" b="1" kern="1200" dirty="0"/>
        </a:p>
      </dsp:txBody>
      <dsp:txXfrm>
        <a:off x="387268" y="4289957"/>
        <a:ext cx="1686493" cy="936940"/>
      </dsp:txXfrm>
    </dsp:sp>
    <dsp:sp modelId="{42827349-C213-2F4E-82D8-57176B7EC85F}">
      <dsp:nvSpPr>
        <dsp:cNvPr id="0" name=""/>
        <dsp:cNvSpPr/>
      </dsp:nvSpPr>
      <dsp:spPr>
        <a:xfrm rot="5400000">
          <a:off x="3495726" y="4079145"/>
          <a:ext cx="1561568" cy="135856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333036"/>
            <a:satOff val="10693"/>
            <a:lumOff val="-83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b="1" kern="1200"/>
        </a:p>
      </dsp:txBody>
      <dsp:txXfrm rot="5400000">
        <a:off x="3495726" y="4079145"/>
        <a:ext cx="1561568" cy="1358564"/>
      </dsp:txXfrm>
    </dsp:sp>
    <dsp:sp modelId="{3D499937-B546-1041-A2DE-463684770709}">
      <dsp:nvSpPr>
        <dsp:cNvPr id="0" name=""/>
        <dsp:cNvSpPr/>
      </dsp:nvSpPr>
      <dsp:spPr>
        <a:xfrm rot="5400000">
          <a:off x="2764912" y="5404604"/>
          <a:ext cx="1561568" cy="135856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380612"/>
            <a:satOff val="12220"/>
            <a:lumOff val="-95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err="1" smtClean="0"/>
            <a:t>Cancer</a:t>
          </a:r>
          <a:r>
            <a:rPr lang="es-ES" sz="1500" b="1" kern="1200" dirty="0" smtClean="0"/>
            <a:t> </a:t>
          </a:r>
          <a:endParaRPr lang="es-ES" sz="1500" b="1" kern="1200" dirty="0"/>
        </a:p>
      </dsp:txBody>
      <dsp:txXfrm rot="5400000">
        <a:off x="2764912" y="5404604"/>
        <a:ext cx="1561568" cy="1358564"/>
      </dsp:txXfrm>
    </dsp:sp>
    <dsp:sp modelId="{FF273145-59C8-9047-88D0-4CC5A045DE06}">
      <dsp:nvSpPr>
        <dsp:cNvPr id="0" name=""/>
        <dsp:cNvSpPr/>
      </dsp:nvSpPr>
      <dsp:spPr>
        <a:xfrm>
          <a:off x="4266204" y="5615416"/>
          <a:ext cx="1742710" cy="936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/>
            <a:t>Cuello,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/>
            <a:t> laringe</a:t>
          </a:r>
          <a:endParaRPr lang="es-ES" sz="1500" b="1" kern="1200" dirty="0"/>
        </a:p>
      </dsp:txBody>
      <dsp:txXfrm>
        <a:off x="4266204" y="5615416"/>
        <a:ext cx="1742710" cy="936940"/>
      </dsp:txXfrm>
    </dsp:sp>
    <dsp:sp modelId="{16055593-8CF2-D545-B3A4-70CD7F28DEF8}">
      <dsp:nvSpPr>
        <dsp:cNvPr id="0" name=""/>
        <dsp:cNvSpPr/>
      </dsp:nvSpPr>
      <dsp:spPr>
        <a:xfrm rot="5400000">
          <a:off x="1297663" y="5404604"/>
          <a:ext cx="1561568" cy="135856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428189"/>
            <a:satOff val="13748"/>
            <a:lumOff val="-107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b="1" kern="1200"/>
        </a:p>
      </dsp:txBody>
      <dsp:txXfrm rot="5400000">
        <a:off x="1297663" y="5404604"/>
        <a:ext cx="1561568" cy="1358564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262C58-C9D1-2C49-B936-B2D123587001}">
      <dsp:nvSpPr>
        <dsp:cNvPr id="0" name=""/>
        <dsp:cNvSpPr/>
      </dsp:nvSpPr>
      <dsp:spPr>
        <a:xfrm>
          <a:off x="2562" y="626774"/>
          <a:ext cx="2498744" cy="8051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ANAMNESIS</a:t>
          </a:r>
          <a:endParaRPr lang="es-ES" sz="2200" kern="1200" dirty="0"/>
        </a:p>
      </dsp:txBody>
      <dsp:txXfrm>
        <a:off x="2562" y="626774"/>
        <a:ext cx="2498744" cy="805114"/>
      </dsp:txXfrm>
    </dsp:sp>
    <dsp:sp modelId="{9FC7C207-FD40-9246-A136-698A1EE80D1D}">
      <dsp:nvSpPr>
        <dsp:cNvPr id="0" name=""/>
        <dsp:cNvSpPr/>
      </dsp:nvSpPr>
      <dsp:spPr>
        <a:xfrm>
          <a:off x="2562" y="1431888"/>
          <a:ext cx="2498744" cy="18577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b="1" kern="1200" dirty="0" smtClean="0"/>
            <a:t>Temporalidad</a:t>
          </a:r>
          <a:endParaRPr lang="es-ES" sz="2000" b="1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Vértigo ?</a:t>
          </a:r>
          <a:endParaRPr lang="es-E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Hipoacusia?</a:t>
          </a:r>
          <a:endParaRPr lang="es-ES" sz="2000" kern="1200" dirty="0"/>
        </a:p>
      </dsp:txBody>
      <dsp:txXfrm>
        <a:off x="2562" y="1431888"/>
        <a:ext cx="2498744" cy="1857700"/>
      </dsp:txXfrm>
    </dsp:sp>
    <dsp:sp modelId="{2DAEEE2F-66C5-4C4D-8FBA-296872FDD021}">
      <dsp:nvSpPr>
        <dsp:cNvPr id="0" name=""/>
        <dsp:cNvSpPr/>
      </dsp:nvSpPr>
      <dsp:spPr>
        <a:xfrm>
          <a:off x="2851131" y="626774"/>
          <a:ext cx="2498744" cy="8051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Examen físico </a:t>
          </a:r>
          <a:r>
            <a:rPr lang="es-ES" sz="2200" kern="1200" dirty="0" err="1" smtClean="0"/>
            <a:t>otoneurológico</a:t>
          </a:r>
          <a:endParaRPr lang="es-ES" sz="2200" kern="1200" dirty="0"/>
        </a:p>
      </dsp:txBody>
      <dsp:txXfrm>
        <a:off x="2851131" y="626774"/>
        <a:ext cx="2498744" cy="805114"/>
      </dsp:txXfrm>
    </dsp:sp>
    <dsp:sp modelId="{C8D368DF-CF8D-584A-9AA4-54C246E64F6A}">
      <dsp:nvSpPr>
        <dsp:cNvPr id="0" name=""/>
        <dsp:cNvSpPr/>
      </dsp:nvSpPr>
      <dsp:spPr>
        <a:xfrm>
          <a:off x="2851131" y="1431888"/>
          <a:ext cx="2498744" cy="18577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 smtClean="0"/>
            <a:t>Nistagmo</a:t>
          </a:r>
          <a:endParaRPr lang="es-ES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 smtClean="0"/>
            <a:t>HIT</a:t>
          </a:r>
          <a:endParaRPr lang="es-ES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 err="1" smtClean="0"/>
            <a:t>Romberg</a:t>
          </a:r>
          <a:endParaRPr lang="es-ES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 smtClean="0"/>
            <a:t>Posturales</a:t>
          </a:r>
          <a:endParaRPr lang="es-ES" sz="2200" kern="1200" dirty="0"/>
        </a:p>
      </dsp:txBody>
      <dsp:txXfrm>
        <a:off x="2851131" y="1431888"/>
        <a:ext cx="2498744" cy="1857700"/>
      </dsp:txXfrm>
    </dsp:sp>
    <dsp:sp modelId="{E3225E75-B799-9F46-9D49-FFCE31F67420}">
      <dsp:nvSpPr>
        <dsp:cNvPr id="0" name=""/>
        <dsp:cNvSpPr/>
      </dsp:nvSpPr>
      <dsp:spPr>
        <a:xfrm>
          <a:off x="5699699" y="626774"/>
          <a:ext cx="2498744" cy="8051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Laboratorio </a:t>
          </a:r>
          <a:r>
            <a:rPr lang="es-ES" sz="2200" kern="1200" dirty="0" err="1" smtClean="0"/>
            <a:t>Otoneurológico</a:t>
          </a:r>
          <a:endParaRPr lang="es-ES" sz="2200" kern="1200" dirty="0"/>
        </a:p>
      </dsp:txBody>
      <dsp:txXfrm>
        <a:off x="5699699" y="626774"/>
        <a:ext cx="2498744" cy="805114"/>
      </dsp:txXfrm>
    </dsp:sp>
    <dsp:sp modelId="{81912EDF-6717-6840-B7CE-C729187B894D}">
      <dsp:nvSpPr>
        <dsp:cNvPr id="0" name=""/>
        <dsp:cNvSpPr/>
      </dsp:nvSpPr>
      <dsp:spPr>
        <a:xfrm>
          <a:off x="5699699" y="1431888"/>
          <a:ext cx="2498744" cy="18577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 smtClean="0"/>
            <a:t>Lo clásico </a:t>
          </a:r>
          <a:r>
            <a:rPr lang="es-ES" sz="1400" kern="1200" dirty="0" smtClean="0"/>
            <a:t>(hipofunción o </a:t>
          </a:r>
          <a:r>
            <a:rPr lang="es-ES" sz="1400" kern="1200" dirty="0" err="1" smtClean="0"/>
            <a:t>paresia</a:t>
          </a:r>
          <a:r>
            <a:rPr lang="es-ES" sz="1400" kern="1200" dirty="0" smtClean="0"/>
            <a:t>)</a:t>
          </a:r>
          <a:endParaRPr lang="es-ES" sz="14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 smtClean="0"/>
            <a:t>Lo nuevo </a:t>
          </a:r>
          <a:r>
            <a:rPr lang="es-ES" sz="1400" kern="1200" dirty="0" smtClean="0"/>
            <a:t>(cada estructura y subsistema</a:t>
          </a:r>
          <a:r>
            <a:rPr lang="es-ES" sz="2200" kern="1200" dirty="0" smtClean="0"/>
            <a:t>)</a:t>
          </a:r>
          <a:endParaRPr lang="es-ES" sz="2200" kern="1200" dirty="0"/>
        </a:p>
      </dsp:txBody>
      <dsp:txXfrm>
        <a:off x="5699699" y="1431888"/>
        <a:ext cx="2498744" cy="1857700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CFBBCA-61F2-0D4C-83C0-7D25DDFCAA6D}">
      <dsp:nvSpPr>
        <dsp:cNvPr id="0" name=""/>
        <dsp:cNvSpPr/>
      </dsp:nvSpPr>
      <dsp:spPr>
        <a:xfrm>
          <a:off x="943" y="-103546"/>
          <a:ext cx="1467883" cy="3911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Vértigo</a:t>
          </a:r>
          <a:endParaRPr lang="es-ES" sz="1700" kern="1200" dirty="0"/>
        </a:p>
      </dsp:txBody>
      <dsp:txXfrm>
        <a:off x="943" y="1461093"/>
        <a:ext cx="1467883" cy="1564640"/>
      </dsp:txXfrm>
    </dsp:sp>
    <dsp:sp modelId="{F871BFEA-21A0-C449-AC07-29C906D8F4B5}">
      <dsp:nvSpPr>
        <dsp:cNvPr id="0" name=""/>
        <dsp:cNvSpPr/>
      </dsp:nvSpPr>
      <dsp:spPr>
        <a:xfrm>
          <a:off x="83603" y="131149"/>
          <a:ext cx="1302562" cy="130256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47934C-3970-FB44-BC23-69BD2E0089DE}">
      <dsp:nvSpPr>
        <dsp:cNvPr id="0" name=""/>
        <dsp:cNvSpPr/>
      </dsp:nvSpPr>
      <dsp:spPr>
        <a:xfrm>
          <a:off x="1512862" y="-103546"/>
          <a:ext cx="1467883" cy="3911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Hipoacusia</a:t>
          </a:r>
          <a:endParaRPr lang="es-ES" sz="1700" kern="1200" dirty="0"/>
        </a:p>
      </dsp:txBody>
      <dsp:txXfrm>
        <a:off x="1512862" y="1461093"/>
        <a:ext cx="1467883" cy="1564640"/>
      </dsp:txXfrm>
    </dsp:sp>
    <dsp:sp modelId="{F5266B12-19C0-AD47-A49D-51D40EFBE89D}">
      <dsp:nvSpPr>
        <dsp:cNvPr id="0" name=""/>
        <dsp:cNvSpPr/>
      </dsp:nvSpPr>
      <dsp:spPr>
        <a:xfrm>
          <a:off x="1595523" y="131149"/>
          <a:ext cx="1302562" cy="130256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DB15C9-3295-4248-AB8D-EAF33CF4351F}">
      <dsp:nvSpPr>
        <dsp:cNvPr id="0" name=""/>
        <dsp:cNvSpPr/>
      </dsp:nvSpPr>
      <dsp:spPr>
        <a:xfrm>
          <a:off x="3024782" y="-103546"/>
          <a:ext cx="1467883" cy="3911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err="1" smtClean="0"/>
            <a:t>Tinnitus</a:t>
          </a:r>
          <a:endParaRPr lang="es-ES" sz="1700" kern="1200" dirty="0"/>
        </a:p>
      </dsp:txBody>
      <dsp:txXfrm>
        <a:off x="3024782" y="1461093"/>
        <a:ext cx="1467883" cy="1564640"/>
      </dsp:txXfrm>
    </dsp:sp>
    <dsp:sp modelId="{E77DE51D-5EA1-ED4A-981D-83C557297F89}">
      <dsp:nvSpPr>
        <dsp:cNvPr id="0" name=""/>
        <dsp:cNvSpPr/>
      </dsp:nvSpPr>
      <dsp:spPr>
        <a:xfrm>
          <a:off x="3107442" y="131149"/>
          <a:ext cx="1302562" cy="130256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C70D64-843A-EA4C-9C3E-24C15AFC3E0C}">
      <dsp:nvSpPr>
        <dsp:cNvPr id="0" name=""/>
        <dsp:cNvSpPr/>
      </dsp:nvSpPr>
      <dsp:spPr>
        <a:xfrm>
          <a:off x="179744" y="2623059"/>
          <a:ext cx="4134120" cy="139208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51E6377-7D7D-A941-9D4E-F03C86BEA11F}">
      <dsp:nvSpPr>
        <dsp:cNvPr id="0" name=""/>
        <dsp:cNvSpPr/>
      </dsp:nvSpPr>
      <dsp:spPr>
        <a:xfrm rot="16200000">
          <a:off x="573" y="879571"/>
          <a:ext cx="2152456" cy="2152456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MIGRAÑA</a:t>
          </a:r>
          <a:endParaRPr lang="es-ES" sz="2300" kern="1200" dirty="0"/>
        </a:p>
      </dsp:txBody>
      <dsp:txXfrm rot="16200000">
        <a:off x="573" y="879571"/>
        <a:ext cx="2152456" cy="2152456"/>
      </dsp:txXfrm>
    </dsp:sp>
    <dsp:sp modelId="{0CC84772-0370-DE49-9AC2-18A3F95D8043}">
      <dsp:nvSpPr>
        <dsp:cNvPr id="0" name=""/>
        <dsp:cNvSpPr/>
      </dsp:nvSpPr>
      <dsp:spPr>
        <a:xfrm rot="5400000">
          <a:off x="2340579" y="879571"/>
          <a:ext cx="2152456" cy="2152456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VÉRTIGO</a:t>
          </a:r>
          <a:endParaRPr lang="es-ES" sz="2300" kern="1200" dirty="0"/>
        </a:p>
      </dsp:txBody>
      <dsp:txXfrm rot="5400000">
        <a:off x="2340579" y="879571"/>
        <a:ext cx="2152456" cy="215245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D0F3EC-09ED-E54D-9DC5-445D18D04136}">
      <dsp:nvSpPr>
        <dsp:cNvPr id="0" name=""/>
        <dsp:cNvSpPr/>
      </dsp:nvSpPr>
      <dsp:spPr>
        <a:xfrm rot="5400000">
          <a:off x="2483436" y="104865"/>
          <a:ext cx="1559975" cy="135717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Alergia</a:t>
          </a:r>
          <a:endParaRPr lang="es-ES" sz="1200" b="1" kern="1200" dirty="0"/>
        </a:p>
      </dsp:txBody>
      <dsp:txXfrm rot="5400000">
        <a:off x="2483436" y="104865"/>
        <a:ext cx="1559975" cy="1357179"/>
      </dsp:txXfrm>
    </dsp:sp>
    <dsp:sp modelId="{A01DA1BD-5ACA-4C4D-81B9-D37800EE24D9}">
      <dsp:nvSpPr>
        <dsp:cNvPr id="0" name=""/>
        <dsp:cNvSpPr/>
      </dsp:nvSpPr>
      <dsp:spPr>
        <a:xfrm>
          <a:off x="3983197" y="315462"/>
          <a:ext cx="1740933" cy="935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1" kern="1200" dirty="0" smtClean="0"/>
            <a:t>Ronquidos</a:t>
          </a:r>
          <a:endParaRPr lang="es-ES" sz="1200" b="1" kern="1200" dirty="0"/>
        </a:p>
      </dsp:txBody>
      <dsp:txXfrm>
        <a:off x="3983197" y="315462"/>
        <a:ext cx="1740933" cy="935985"/>
      </dsp:txXfrm>
    </dsp:sp>
    <dsp:sp modelId="{52ECC364-CA55-6E41-A484-CF93E8395A1F}">
      <dsp:nvSpPr>
        <dsp:cNvPr id="0" name=""/>
        <dsp:cNvSpPr/>
      </dsp:nvSpPr>
      <dsp:spPr>
        <a:xfrm rot="5400000">
          <a:off x="1017683" y="104865"/>
          <a:ext cx="1559975" cy="135717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47577"/>
            <a:satOff val="1528"/>
            <a:lumOff val="-11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b="1" kern="1200"/>
        </a:p>
      </dsp:txBody>
      <dsp:txXfrm rot="5400000">
        <a:off x="1017683" y="104865"/>
        <a:ext cx="1559975" cy="1357179"/>
      </dsp:txXfrm>
    </dsp:sp>
    <dsp:sp modelId="{D09A402A-958F-594A-A993-3368F6AF4510}">
      <dsp:nvSpPr>
        <dsp:cNvPr id="0" name=""/>
        <dsp:cNvSpPr/>
      </dsp:nvSpPr>
      <dsp:spPr>
        <a:xfrm rot="5400000">
          <a:off x="1747752" y="1428973"/>
          <a:ext cx="1559975" cy="135717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95153"/>
            <a:satOff val="3055"/>
            <a:lumOff val="-23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err="1" smtClean="0"/>
            <a:t>Tap</a:t>
          </a:r>
          <a:r>
            <a:rPr lang="es-ES_tradnl" sz="1200" b="1" kern="1200" dirty="0" err="1" smtClean="0"/>
            <a:t>ón</a:t>
          </a:r>
          <a:r>
            <a:rPr lang="es-ES_tradnl" sz="1200" b="1" kern="1200" dirty="0" smtClean="0"/>
            <a:t> de cerumen</a:t>
          </a:r>
          <a:endParaRPr lang="es-ES" sz="1200" b="1" kern="1200" dirty="0"/>
        </a:p>
      </dsp:txBody>
      <dsp:txXfrm rot="5400000">
        <a:off x="1747752" y="1428973"/>
        <a:ext cx="1559975" cy="1357179"/>
      </dsp:txXfrm>
    </dsp:sp>
    <dsp:sp modelId="{9AD31CAF-6348-464F-AC2C-2DEA6A6A1CC6}">
      <dsp:nvSpPr>
        <dsp:cNvPr id="0" name=""/>
        <dsp:cNvSpPr/>
      </dsp:nvSpPr>
      <dsp:spPr>
        <a:xfrm>
          <a:off x="108217" y="1639570"/>
          <a:ext cx="1684773" cy="935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Dolor</a:t>
          </a:r>
          <a:r>
            <a:rPr lang="es-ES" sz="1200" b="1" kern="1200" baseline="0" dirty="0" smtClean="0"/>
            <a:t> de o</a:t>
          </a:r>
          <a:r>
            <a:rPr lang="es-ES_tradnl" sz="1200" b="1" kern="1200" baseline="0" dirty="0" err="1" smtClean="0"/>
            <a:t>ídos</a:t>
          </a:r>
          <a:endParaRPr lang="es-ES" sz="1200" b="1" kern="1200" dirty="0"/>
        </a:p>
      </dsp:txBody>
      <dsp:txXfrm>
        <a:off x="108217" y="1639570"/>
        <a:ext cx="1684773" cy="935985"/>
      </dsp:txXfrm>
    </dsp:sp>
    <dsp:sp modelId="{3F5093F6-03B8-A742-8072-24C3E034E33E}">
      <dsp:nvSpPr>
        <dsp:cNvPr id="0" name=""/>
        <dsp:cNvSpPr/>
      </dsp:nvSpPr>
      <dsp:spPr>
        <a:xfrm rot="5400000">
          <a:off x="3213505" y="1428973"/>
          <a:ext cx="1559975" cy="135717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142730"/>
            <a:satOff val="4583"/>
            <a:lumOff val="-35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b="1" kern="1200"/>
        </a:p>
      </dsp:txBody>
      <dsp:txXfrm rot="5400000">
        <a:off x="3213505" y="1428973"/>
        <a:ext cx="1559975" cy="1357179"/>
      </dsp:txXfrm>
    </dsp:sp>
    <dsp:sp modelId="{62F5D860-CC85-3E44-B047-73803D816B02}">
      <dsp:nvSpPr>
        <dsp:cNvPr id="0" name=""/>
        <dsp:cNvSpPr/>
      </dsp:nvSpPr>
      <dsp:spPr>
        <a:xfrm rot="5400000">
          <a:off x="2483436" y="2753080"/>
          <a:ext cx="1559975" cy="135717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190306"/>
            <a:satOff val="6110"/>
            <a:lumOff val="-47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Cuerpo</a:t>
          </a:r>
          <a:r>
            <a:rPr lang="es-ES" sz="1200" b="1" kern="1200" baseline="0" dirty="0" smtClean="0"/>
            <a:t> Extraño</a:t>
          </a:r>
          <a:endParaRPr lang="es-ES" sz="1200" b="1" kern="1200" dirty="0"/>
        </a:p>
      </dsp:txBody>
      <dsp:txXfrm rot="5400000">
        <a:off x="2483436" y="2753080"/>
        <a:ext cx="1559975" cy="1357179"/>
      </dsp:txXfrm>
    </dsp:sp>
    <dsp:sp modelId="{FC8DEF2B-EE96-7C44-8953-F3395B547E69}">
      <dsp:nvSpPr>
        <dsp:cNvPr id="0" name=""/>
        <dsp:cNvSpPr/>
      </dsp:nvSpPr>
      <dsp:spPr>
        <a:xfrm>
          <a:off x="3983197" y="2963677"/>
          <a:ext cx="1740933" cy="935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O</a:t>
          </a:r>
          <a:r>
            <a:rPr lang="es-ES_tradnl" sz="1200" b="1" kern="1200" dirty="0" err="1" smtClean="0"/>
            <a:t>ído</a:t>
          </a:r>
          <a:r>
            <a:rPr lang="es-ES_tradnl" sz="1200" b="1" kern="1200" dirty="0" smtClean="0"/>
            <a:t>,</a:t>
          </a:r>
          <a:r>
            <a:rPr lang="es-ES_tradnl" sz="1200" b="1" kern="1200" baseline="0" dirty="0" smtClean="0"/>
            <a:t> Nariz y Vía Aérea</a:t>
          </a:r>
          <a:endParaRPr lang="es-ES" sz="1200" b="1" kern="1200" dirty="0"/>
        </a:p>
      </dsp:txBody>
      <dsp:txXfrm>
        <a:off x="3983197" y="2963677"/>
        <a:ext cx="1740933" cy="935985"/>
      </dsp:txXfrm>
    </dsp:sp>
    <dsp:sp modelId="{9134FEC2-BDB4-9144-A06C-F1490C9D8F3D}">
      <dsp:nvSpPr>
        <dsp:cNvPr id="0" name=""/>
        <dsp:cNvSpPr/>
      </dsp:nvSpPr>
      <dsp:spPr>
        <a:xfrm rot="5400000">
          <a:off x="1017683" y="2753080"/>
          <a:ext cx="1559975" cy="135717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237883"/>
            <a:satOff val="7638"/>
            <a:lumOff val="-59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b="1" kern="1200"/>
        </a:p>
      </dsp:txBody>
      <dsp:txXfrm rot="5400000">
        <a:off x="1017683" y="2753080"/>
        <a:ext cx="1559975" cy="1357179"/>
      </dsp:txXfrm>
    </dsp:sp>
    <dsp:sp modelId="{390C0B8E-2BD1-3D47-8B54-31A19351C2B2}">
      <dsp:nvSpPr>
        <dsp:cNvPr id="0" name=""/>
        <dsp:cNvSpPr/>
      </dsp:nvSpPr>
      <dsp:spPr>
        <a:xfrm rot="5400000">
          <a:off x="1747752" y="4077188"/>
          <a:ext cx="1559975" cy="135717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285459"/>
            <a:satOff val="9165"/>
            <a:lumOff val="-71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Dificultad</a:t>
          </a:r>
          <a:r>
            <a:rPr lang="es-ES" sz="1200" b="1" kern="1200" baseline="0" dirty="0" smtClean="0"/>
            <a:t> </a:t>
          </a:r>
          <a:r>
            <a:rPr lang="es-ES" sz="1200" b="1" kern="1200" baseline="0" dirty="0" err="1" smtClean="0"/>
            <a:t>via</a:t>
          </a:r>
          <a:r>
            <a:rPr lang="es-ES" sz="1200" b="1" kern="1200" baseline="0" dirty="0" smtClean="0"/>
            <a:t> a</a:t>
          </a:r>
          <a:r>
            <a:rPr lang="es-ES_tradnl" sz="1200" b="1" kern="1200" baseline="0" dirty="0" err="1" smtClean="0"/>
            <a:t>érea</a:t>
          </a:r>
          <a:r>
            <a:rPr lang="es-ES_tradnl" sz="1200" b="1" kern="1200" baseline="0" dirty="0" smtClean="0"/>
            <a:t> superior</a:t>
          </a:r>
          <a:endParaRPr lang="es-ES" sz="1200" b="1" kern="1200" dirty="0"/>
        </a:p>
      </dsp:txBody>
      <dsp:txXfrm rot="5400000">
        <a:off x="1747752" y="4077188"/>
        <a:ext cx="1559975" cy="1357179"/>
      </dsp:txXfrm>
    </dsp:sp>
    <dsp:sp modelId="{29642BCC-A0D3-9A46-A1F8-D75E91ADD7EC}">
      <dsp:nvSpPr>
        <dsp:cNvPr id="0" name=""/>
        <dsp:cNvSpPr/>
      </dsp:nvSpPr>
      <dsp:spPr>
        <a:xfrm>
          <a:off x="108217" y="4287785"/>
          <a:ext cx="1684773" cy="935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b="1" kern="1200" dirty="0" err="1" smtClean="0"/>
            <a:t>Traqueostomia</a:t>
          </a:r>
          <a:endParaRPr lang="es-ES" sz="1200" b="1" kern="1200" dirty="0"/>
        </a:p>
      </dsp:txBody>
      <dsp:txXfrm>
        <a:off x="108217" y="4287785"/>
        <a:ext cx="1684773" cy="935985"/>
      </dsp:txXfrm>
    </dsp:sp>
    <dsp:sp modelId="{42827349-C213-2F4E-82D8-57176B7EC85F}">
      <dsp:nvSpPr>
        <dsp:cNvPr id="0" name=""/>
        <dsp:cNvSpPr/>
      </dsp:nvSpPr>
      <dsp:spPr>
        <a:xfrm rot="5400000">
          <a:off x="3213505" y="4077188"/>
          <a:ext cx="1559975" cy="135717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333036"/>
            <a:satOff val="10693"/>
            <a:lumOff val="-83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b="1" kern="1200"/>
        </a:p>
      </dsp:txBody>
      <dsp:txXfrm rot="5400000">
        <a:off x="3213505" y="4077188"/>
        <a:ext cx="1559975" cy="1357179"/>
      </dsp:txXfrm>
    </dsp:sp>
    <dsp:sp modelId="{3D499937-B546-1041-A2DE-463684770709}">
      <dsp:nvSpPr>
        <dsp:cNvPr id="0" name=""/>
        <dsp:cNvSpPr/>
      </dsp:nvSpPr>
      <dsp:spPr>
        <a:xfrm rot="5400000">
          <a:off x="2483436" y="5401296"/>
          <a:ext cx="1559975" cy="135717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380612"/>
            <a:satOff val="12220"/>
            <a:lumOff val="-95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Amigdalitis</a:t>
          </a:r>
          <a:endParaRPr lang="es-ES" sz="1200" b="1" kern="1200" dirty="0"/>
        </a:p>
      </dsp:txBody>
      <dsp:txXfrm rot="5400000">
        <a:off x="2483436" y="5401296"/>
        <a:ext cx="1559975" cy="1357179"/>
      </dsp:txXfrm>
    </dsp:sp>
    <dsp:sp modelId="{FF273145-59C8-9047-88D0-4CC5A045DE06}">
      <dsp:nvSpPr>
        <dsp:cNvPr id="0" name=""/>
        <dsp:cNvSpPr/>
      </dsp:nvSpPr>
      <dsp:spPr>
        <a:xfrm>
          <a:off x="3983197" y="5611892"/>
          <a:ext cx="1740933" cy="935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Par</a:t>
          </a:r>
          <a:r>
            <a:rPr lang="es-ES_tradnl" sz="1200" b="1" kern="1200" dirty="0" err="1" smtClean="0"/>
            <a:t>ótida</a:t>
          </a:r>
          <a:r>
            <a:rPr lang="es-ES_tradnl" sz="1200" b="1" kern="1200" dirty="0" smtClean="0"/>
            <a:t>,</a:t>
          </a:r>
          <a:r>
            <a:rPr lang="es-ES_tradnl" sz="1200" b="1" kern="1200" baseline="0" dirty="0" smtClean="0"/>
            <a:t> </a:t>
          </a:r>
          <a:r>
            <a:rPr lang="es-ES_tradnl" sz="1200" b="1" kern="1200" baseline="0" dirty="0" err="1" smtClean="0"/>
            <a:t>glandulas</a:t>
          </a:r>
          <a:r>
            <a:rPr lang="es-ES_tradnl" sz="1200" b="1" kern="1200" baseline="0" dirty="0" smtClean="0"/>
            <a:t> salivales</a:t>
          </a:r>
          <a:endParaRPr lang="es-ES" sz="1200" b="1" kern="1200" dirty="0"/>
        </a:p>
      </dsp:txBody>
      <dsp:txXfrm>
        <a:off x="3983197" y="5611892"/>
        <a:ext cx="1740933" cy="935985"/>
      </dsp:txXfrm>
    </dsp:sp>
    <dsp:sp modelId="{16055593-8CF2-D545-B3A4-70CD7F28DEF8}">
      <dsp:nvSpPr>
        <dsp:cNvPr id="0" name=""/>
        <dsp:cNvSpPr/>
      </dsp:nvSpPr>
      <dsp:spPr>
        <a:xfrm rot="5400000">
          <a:off x="1017683" y="5401296"/>
          <a:ext cx="1559975" cy="135717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428189"/>
            <a:satOff val="13748"/>
            <a:lumOff val="-107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b="1" kern="1200"/>
        </a:p>
      </dsp:txBody>
      <dsp:txXfrm rot="5400000">
        <a:off x="1017683" y="5401296"/>
        <a:ext cx="1559975" cy="135717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70345E-DB36-E141-9BC5-B8253958359F}">
      <dsp:nvSpPr>
        <dsp:cNvPr id="0" name=""/>
        <dsp:cNvSpPr/>
      </dsp:nvSpPr>
      <dsp:spPr>
        <a:xfrm rot="21300000">
          <a:off x="16130" y="1609080"/>
          <a:ext cx="5224322" cy="598263"/>
        </a:xfrm>
        <a:prstGeom prst="mathMinus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89C92B-1182-8A46-8EAB-3156800B588C}">
      <dsp:nvSpPr>
        <dsp:cNvPr id="0" name=""/>
        <dsp:cNvSpPr/>
      </dsp:nvSpPr>
      <dsp:spPr>
        <a:xfrm>
          <a:off x="630790" y="190821"/>
          <a:ext cx="1576975" cy="1526569"/>
        </a:xfrm>
        <a:prstGeom prst="down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C03AD-931E-004F-96ED-9DC098F312C5}">
      <dsp:nvSpPr>
        <dsp:cNvPr id="0" name=""/>
        <dsp:cNvSpPr/>
      </dsp:nvSpPr>
      <dsp:spPr>
        <a:xfrm>
          <a:off x="2785989" y="0"/>
          <a:ext cx="1682106" cy="1602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PRIMARIA</a:t>
          </a:r>
          <a:endParaRPr lang="es-ES" sz="1900" kern="1200" dirty="0"/>
        </a:p>
      </dsp:txBody>
      <dsp:txXfrm>
        <a:off x="2785989" y="0"/>
        <a:ext cx="1682106" cy="1602898"/>
      </dsp:txXfrm>
    </dsp:sp>
    <dsp:sp modelId="{41D3C56A-6DA3-2F4C-9336-131BA750957F}">
      <dsp:nvSpPr>
        <dsp:cNvPr id="0" name=""/>
        <dsp:cNvSpPr/>
      </dsp:nvSpPr>
      <dsp:spPr>
        <a:xfrm>
          <a:off x="3048818" y="2099033"/>
          <a:ext cx="1576975" cy="1526569"/>
        </a:xfrm>
        <a:prstGeom prst="upArrow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9BDEEA-339E-8546-BFAB-BB0A4F45C82C}">
      <dsp:nvSpPr>
        <dsp:cNvPr id="0" name=""/>
        <dsp:cNvSpPr/>
      </dsp:nvSpPr>
      <dsp:spPr>
        <a:xfrm>
          <a:off x="788487" y="2213525"/>
          <a:ext cx="1682106" cy="1602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REFLEJA</a:t>
          </a:r>
          <a:endParaRPr lang="es-E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ATM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RFL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Neoplasia</a:t>
          </a:r>
          <a:endParaRPr lang="es-E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/>
            <a:t>Neuralgia</a:t>
          </a:r>
          <a:endParaRPr lang="es-ES" sz="1500" kern="1200" dirty="0"/>
        </a:p>
      </dsp:txBody>
      <dsp:txXfrm>
        <a:off x="788487" y="2213525"/>
        <a:ext cx="1682106" cy="160289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D9DE0A-E4CF-7D4D-9CC5-07E54C248829}">
      <dsp:nvSpPr>
        <dsp:cNvPr id="0" name=""/>
        <dsp:cNvSpPr/>
      </dsp:nvSpPr>
      <dsp:spPr>
        <a:xfrm>
          <a:off x="0" y="0"/>
          <a:ext cx="5905013" cy="1095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Otitis externa</a:t>
          </a:r>
          <a:endParaRPr lang="es-ES" sz="3000" kern="1200" dirty="0"/>
        </a:p>
      </dsp:txBody>
      <dsp:txXfrm>
        <a:off x="1290552" y="0"/>
        <a:ext cx="4614460" cy="1095494"/>
      </dsp:txXfrm>
    </dsp:sp>
    <dsp:sp modelId="{EDC7C82F-25C8-274F-A20B-7562343E7860}">
      <dsp:nvSpPr>
        <dsp:cNvPr id="0" name=""/>
        <dsp:cNvSpPr/>
      </dsp:nvSpPr>
      <dsp:spPr>
        <a:xfrm>
          <a:off x="109549" y="109549"/>
          <a:ext cx="1181002" cy="8763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96410-C1ED-7D49-A3DC-57AB6377B307}">
      <dsp:nvSpPr>
        <dsp:cNvPr id="0" name=""/>
        <dsp:cNvSpPr/>
      </dsp:nvSpPr>
      <dsp:spPr>
        <a:xfrm>
          <a:off x="0" y="1205044"/>
          <a:ext cx="5905013" cy="1095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smtClean="0"/>
            <a:t>Otitis media aguda</a:t>
          </a:r>
          <a:endParaRPr lang="es-ES" sz="3000" kern="1200"/>
        </a:p>
      </dsp:txBody>
      <dsp:txXfrm>
        <a:off x="1290552" y="1205044"/>
        <a:ext cx="4614460" cy="1095494"/>
      </dsp:txXfrm>
    </dsp:sp>
    <dsp:sp modelId="{D896E665-8EE4-2349-8531-129F499E90B5}">
      <dsp:nvSpPr>
        <dsp:cNvPr id="0" name=""/>
        <dsp:cNvSpPr/>
      </dsp:nvSpPr>
      <dsp:spPr>
        <a:xfrm>
          <a:off x="109549" y="1314593"/>
          <a:ext cx="1181002" cy="8763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DE2DB-DAD3-1744-831C-4AAA456EC514}">
      <dsp:nvSpPr>
        <dsp:cNvPr id="0" name=""/>
        <dsp:cNvSpPr/>
      </dsp:nvSpPr>
      <dsp:spPr>
        <a:xfrm>
          <a:off x="0" y="2410088"/>
          <a:ext cx="5905013" cy="1095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smtClean="0"/>
            <a:t>Otitis media con efusión</a:t>
          </a:r>
          <a:endParaRPr lang="es-ES" sz="3000" kern="1200"/>
        </a:p>
      </dsp:txBody>
      <dsp:txXfrm>
        <a:off x="1290552" y="2410088"/>
        <a:ext cx="4614460" cy="1095494"/>
      </dsp:txXfrm>
    </dsp:sp>
    <dsp:sp modelId="{98A187C2-5708-7D45-8C18-BC13C8CB5F68}">
      <dsp:nvSpPr>
        <dsp:cNvPr id="0" name=""/>
        <dsp:cNvSpPr/>
      </dsp:nvSpPr>
      <dsp:spPr>
        <a:xfrm>
          <a:off x="109549" y="2519637"/>
          <a:ext cx="1181002" cy="8763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B55C6-6BE4-5E46-B76D-25E6458DCEA0}">
      <dsp:nvSpPr>
        <dsp:cNvPr id="0" name=""/>
        <dsp:cNvSpPr/>
      </dsp:nvSpPr>
      <dsp:spPr>
        <a:xfrm>
          <a:off x="0" y="3615132"/>
          <a:ext cx="5905013" cy="1095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Otitis media crónica</a:t>
          </a:r>
          <a:endParaRPr lang="es-ES" sz="3000" kern="1200" dirty="0"/>
        </a:p>
      </dsp:txBody>
      <dsp:txXfrm>
        <a:off x="1290552" y="3615132"/>
        <a:ext cx="4614460" cy="1095494"/>
      </dsp:txXfrm>
    </dsp:sp>
    <dsp:sp modelId="{3175236C-75F3-4541-B162-3793453A2268}">
      <dsp:nvSpPr>
        <dsp:cNvPr id="0" name=""/>
        <dsp:cNvSpPr/>
      </dsp:nvSpPr>
      <dsp:spPr>
        <a:xfrm>
          <a:off x="109549" y="3724682"/>
          <a:ext cx="1181002" cy="8763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D9DE0A-E4CF-7D4D-9CC5-07E54C248829}">
      <dsp:nvSpPr>
        <dsp:cNvPr id="0" name=""/>
        <dsp:cNvSpPr/>
      </dsp:nvSpPr>
      <dsp:spPr>
        <a:xfrm>
          <a:off x="0" y="0"/>
          <a:ext cx="5905013" cy="1095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Otitis externa</a:t>
          </a:r>
          <a:endParaRPr lang="es-ES" sz="3000" kern="1200" dirty="0"/>
        </a:p>
      </dsp:txBody>
      <dsp:txXfrm>
        <a:off x="1290552" y="0"/>
        <a:ext cx="4614460" cy="1095494"/>
      </dsp:txXfrm>
    </dsp:sp>
    <dsp:sp modelId="{EDC7C82F-25C8-274F-A20B-7562343E7860}">
      <dsp:nvSpPr>
        <dsp:cNvPr id="0" name=""/>
        <dsp:cNvSpPr/>
      </dsp:nvSpPr>
      <dsp:spPr>
        <a:xfrm>
          <a:off x="109549" y="109549"/>
          <a:ext cx="1181002" cy="8763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96410-C1ED-7D49-A3DC-57AB6377B307}">
      <dsp:nvSpPr>
        <dsp:cNvPr id="0" name=""/>
        <dsp:cNvSpPr/>
      </dsp:nvSpPr>
      <dsp:spPr>
        <a:xfrm>
          <a:off x="0" y="1205044"/>
          <a:ext cx="5905013" cy="1095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smtClean="0"/>
            <a:t>Otitis media aguda</a:t>
          </a:r>
          <a:endParaRPr lang="es-ES" sz="3000" kern="1200"/>
        </a:p>
      </dsp:txBody>
      <dsp:txXfrm>
        <a:off x="1290552" y="1205044"/>
        <a:ext cx="4614460" cy="1095494"/>
      </dsp:txXfrm>
    </dsp:sp>
    <dsp:sp modelId="{D896E665-8EE4-2349-8531-129F499E90B5}">
      <dsp:nvSpPr>
        <dsp:cNvPr id="0" name=""/>
        <dsp:cNvSpPr/>
      </dsp:nvSpPr>
      <dsp:spPr>
        <a:xfrm>
          <a:off x="109549" y="1314593"/>
          <a:ext cx="1181002" cy="8763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DE2DB-DAD3-1744-831C-4AAA456EC514}">
      <dsp:nvSpPr>
        <dsp:cNvPr id="0" name=""/>
        <dsp:cNvSpPr/>
      </dsp:nvSpPr>
      <dsp:spPr>
        <a:xfrm>
          <a:off x="0" y="2410088"/>
          <a:ext cx="5905013" cy="1095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smtClean="0"/>
            <a:t>Otitis media con efusión</a:t>
          </a:r>
          <a:endParaRPr lang="es-ES" sz="3000" kern="1200"/>
        </a:p>
      </dsp:txBody>
      <dsp:txXfrm>
        <a:off x="1290552" y="2410088"/>
        <a:ext cx="4614460" cy="1095494"/>
      </dsp:txXfrm>
    </dsp:sp>
    <dsp:sp modelId="{98A187C2-5708-7D45-8C18-BC13C8CB5F68}">
      <dsp:nvSpPr>
        <dsp:cNvPr id="0" name=""/>
        <dsp:cNvSpPr/>
      </dsp:nvSpPr>
      <dsp:spPr>
        <a:xfrm>
          <a:off x="109549" y="2519637"/>
          <a:ext cx="1181002" cy="8763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B55C6-6BE4-5E46-B76D-25E6458DCEA0}">
      <dsp:nvSpPr>
        <dsp:cNvPr id="0" name=""/>
        <dsp:cNvSpPr/>
      </dsp:nvSpPr>
      <dsp:spPr>
        <a:xfrm>
          <a:off x="0" y="3615132"/>
          <a:ext cx="5905013" cy="1095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Otitis media crónica</a:t>
          </a:r>
          <a:endParaRPr lang="es-ES" sz="3000" kern="1200" dirty="0"/>
        </a:p>
      </dsp:txBody>
      <dsp:txXfrm>
        <a:off x="1290552" y="3615132"/>
        <a:ext cx="4614460" cy="1095494"/>
      </dsp:txXfrm>
    </dsp:sp>
    <dsp:sp modelId="{3175236C-75F3-4541-B162-3793453A2268}">
      <dsp:nvSpPr>
        <dsp:cNvPr id="0" name=""/>
        <dsp:cNvSpPr/>
      </dsp:nvSpPr>
      <dsp:spPr>
        <a:xfrm>
          <a:off x="109549" y="3724682"/>
          <a:ext cx="1181002" cy="8763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D9DE0A-E4CF-7D4D-9CC5-07E54C248829}">
      <dsp:nvSpPr>
        <dsp:cNvPr id="0" name=""/>
        <dsp:cNvSpPr/>
      </dsp:nvSpPr>
      <dsp:spPr>
        <a:xfrm>
          <a:off x="0" y="0"/>
          <a:ext cx="5905013" cy="1095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Otitis externa</a:t>
          </a:r>
          <a:endParaRPr lang="es-ES" sz="3000" kern="1200" dirty="0"/>
        </a:p>
      </dsp:txBody>
      <dsp:txXfrm>
        <a:off x="1290552" y="0"/>
        <a:ext cx="4614460" cy="1095494"/>
      </dsp:txXfrm>
    </dsp:sp>
    <dsp:sp modelId="{EDC7C82F-25C8-274F-A20B-7562343E7860}">
      <dsp:nvSpPr>
        <dsp:cNvPr id="0" name=""/>
        <dsp:cNvSpPr/>
      </dsp:nvSpPr>
      <dsp:spPr>
        <a:xfrm>
          <a:off x="109549" y="109549"/>
          <a:ext cx="1181002" cy="8763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96410-C1ED-7D49-A3DC-57AB6377B307}">
      <dsp:nvSpPr>
        <dsp:cNvPr id="0" name=""/>
        <dsp:cNvSpPr/>
      </dsp:nvSpPr>
      <dsp:spPr>
        <a:xfrm>
          <a:off x="0" y="1205044"/>
          <a:ext cx="5905013" cy="1095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smtClean="0"/>
            <a:t>Otitis media aguda</a:t>
          </a:r>
          <a:endParaRPr lang="es-ES" sz="3000" kern="1200"/>
        </a:p>
      </dsp:txBody>
      <dsp:txXfrm>
        <a:off x="1290552" y="1205044"/>
        <a:ext cx="4614460" cy="1095494"/>
      </dsp:txXfrm>
    </dsp:sp>
    <dsp:sp modelId="{D896E665-8EE4-2349-8531-129F499E90B5}">
      <dsp:nvSpPr>
        <dsp:cNvPr id="0" name=""/>
        <dsp:cNvSpPr/>
      </dsp:nvSpPr>
      <dsp:spPr>
        <a:xfrm>
          <a:off x="109549" y="1314593"/>
          <a:ext cx="1181002" cy="8763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DE2DB-DAD3-1744-831C-4AAA456EC514}">
      <dsp:nvSpPr>
        <dsp:cNvPr id="0" name=""/>
        <dsp:cNvSpPr/>
      </dsp:nvSpPr>
      <dsp:spPr>
        <a:xfrm>
          <a:off x="0" y="2410088"/>
          <a:ext cx="5905013" cy="1095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smtClean="0"/>
            <a:t>Otitis media con efusión</a:t>
          </a:r>
          <a:endParaRPr lang="es-ES" sz="3000" kern="1200"/>
        </a:p>
      </dsp:txBody>
      <dsp:txXfrm>
        <a:off x="1290552" y="2410088"/>
        <a:ext cx="4614460" cy="1095494"/>
      </dsp:txXfrm>
    </dsp:sp>
    <dsp:sp modelId="{98A187C2-5708-7D45-8C18-BC13C8CB5F68}">
      <dsp:nvSpPr>
        <dsp:cNvPr id="0" name=""/>
        <dsp:cNvSpPr/>
      </dsp:nvSpPr>
      <dsp:spPr>
        <a:xfrm>
          <a:off x="109549" y="2519637"/>
          <a:ext cx="1181002" cy="8763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B55C6-6BE4-5E46-B76D-25E6458DCEA0}">
      <dsp:nvSpPr>
        <dsp:cNvPr id="0" name=""/>
        <dsp:cNvSpPr/>
      </dsp:nvSpPr>
      <dsp:spPr>
        <a:xfrm>
          <a:off x="0" y="3615132"/>
          <a:ext cx="5905013" cy="1095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Otitis media crónica</a:t>
          </a:r>
          <a:endParaRPr lang="es-ES" sz="3000" kern="1200" dirty="0"/>
        </a:p>
      </dsp:txBody>
      <dsp:txXfrm>
        <a:off x="1290552" y="3615132"/>
        <a:ext cx="4614460" cy="1095494"/>
      </dsp:txXfrm>
    </dsp:sp>
    <dsp:sp modelId="{3175236C-75F3-4541-B162-3793453A2268}">
      <dsp:nvSpPr>
        <dsp:cNvPr id="0" name=""/>
        <dsp:cNvSpPr/>
      </dsp:nvSpPr>
      <dsp:spPr>
        <a:xfrm>
          <a:off x="109549" y="3724682"/>
          <a:ext cx="1181002" cy="8763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D9DE0A-E4CF-7D4D-9CC5-07E54C248829}">
      <dsp:nvSpPr>
        <dsp:cNvPr id="0" name=""/>
        <dsp:cNvSpPr/>
      </dsp:nvSpPr>
      <dsp:spPr>
        <a:xfrm>
          <a:off x="0" y="0"/>
          <a:ext cx="5905013" cy="1095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Otitis externa</a:t>
          </a:r>
          <a:endParaRPr lang="es-ES" sz="3000" kern="1200" dirty="0"/>
        </a:p>
      </dsp:txBody>
      <dsp:txXfrm>
        <a:off x="1290552" y="0"/>
        <a:ext cx="4614460" cy="1095494"/>
      </dsp:txXfrm>
    </dsp:sp>
    <dsp:sp modelId="{EDC7C82F-25C8-274F-A20B-7562343E7860}">
      <dsp:nvSpPr>
        <dsp:cNvPr id="0" name=""/>
        <dsp:cNvSpPr/>
      </dsp:nvSpPr>
      <dsp:spPr>
        <a:xfrm>
          <a:off x="109549" y="109549"/>
          <a:ext cx="1181002" cy="8763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96410-C1ED-7D49-A3DC-57AB6377B307}">
      <dsp:nvSpPr>
        <dsp:cNvPr id="0" name=""/>
        <dsp:cNvSpPr/>
      </dsp:nvSpPr>
      <dsp:spPr>
        <a:xfrm>
          <a:off x="0" y="1205044"/>
          <a:ext cx="5905013" cy="1095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smtClean="0"/>
            <a:t>Otitis media aguda</a:t>
          </a:r>
          <a:endParaRPr lang="es-ES" sz="3000" kern="1200"/>
        </a:p>
      </dsp:txBody>
      <dsp:txXfrm>
        <a:off x="1290552" y="1205044"/>
        <a:ext cx="4614460" cy="1095494"/>
      </dsp:txXfrm>
    </dsp:sp>
    <dsp:sp modelId="{D896E665-8EE4-2349-8531-129F499E90B5}">
      <dsp:nvSpPr>
        <dsp:cNvPr id="0" name=""/>
        <dsp:cNvSpPr/>
      </dsp:nvSpPr>
      <dsp:spPr>
        <a:xfrm>
          <a:off x="109549" y="1314593"/>
          <a:ext cx="1181002" cy="8763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DE2DB-DAD3-1744-831C-4AAA456EC514}">
      <dsp:nvSpPr>
        <dsp:cNvPr id="0" name=""/>
        <dsp:cNvSpPr/>
      </dsp:nvSpPr>
      <dsp:spPr>
        <a:xfrm>
          <a:off x="0" y="2410088"/>
          <a:ext cx="5905013" cy="1095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smtClean="0"/>
            <a:t>Otitis media con efusión</a:t>
          </a:r>
          <a:endParaRPr lang="es-ES" sz="3000" kern="1200"/>
        </a:p>
      </dsp:txBody>
      <dsp:txXfrm>
        <a:off x="1290552" y="2410088"/>
        <a:ext cx="4614460" cy="1095494"/>
      </dsp:txXfrm>
    </dsp:sp>
    <dsp:sp modelId="{98A187C2-5708-7D45-8C18-BC13C8CB5F68}">
      <dsp:nvSpPr>
        <dsp:cNvPr id="0" name=""/>
        <dsp:cNvSpPr/>
      </dsp:nvSpPr>
      <dsp:spPr>
        <a:xfrm>
          <a:off x="109549" y="2519637"/>
          <a:ext cx="1181002" cy="8763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B55C6-6BE4-5E46-B76D-25E6458DCEA0}">
      <dsp:nvSpPr>
        <dsp:cNvPr id="0" name=""/>
        <dsp:cNvSpPr/>
      </dsp:nvSpPr>
      <dsp:spPr>
        <a:xfrm>
          <a:off x="0" y="3615132"/>
          <a:ext cx="5905013" cy="1095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Otitis media crónica</a:t>
          </a:r>
          <a:endParaRPr lang="es-ES" sz="3000" kern="1200" dirty="0"/>
        </a:p>
      </dsp:txBody>
      <dsp:txXfrm>
        <a:off x="1290552" y="3615132"/>
        <a:ext cx="4614460" cy="1095494"/>
      </dsp:txXfrm>
    </dsp:sp>
    <dsp:sp modelId="{3175236C-75F3-4541-B162-3793453A2268}">
      <dsp:nvSpPr>
        <dsp:cNvPr id="0" name=""/>
        <dsp:cNvSpPr/>
      </dsp:nvSpPr>
      <dsp:spPr>
        <a:xfrm>
          <a:off x="109549" y="3724682"/>
          <a:ext cx="1181002" cy="8763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8C35B47-EA08-4F4E-8466-40901AABD1AB}">
      <dsp:nvSpPr>
        <dsp:cNvPr id="0" name=""/>
        <dsp:cNvSpPr/>
      </dsp:nvSpPr>
      <dsp:spPr>
        <a:xfrm rot="5400000">
          <a:off x="271323" y="672332"/>
          <a:ext cx="3612776" cy="252894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700" kern="1200" dirty="0" smtClean="0"/>
            <a:t>Anamnesis</a:t>
          </a:r>
          <a:endParaRPr lang="es-ES" sz="3700" kern="1200" dirty="0"/>
        </a:p>
      </dsp:txBody>
      <dsp:txXfrm rot="5400000">
        <a:off x="271323" y="672332"/>
        <a:ext cx="3612776" cy="2528943"/>
      </dsp:txXfrm>
    </dsp:sp>
    <dsp:sp modelId="{4748B917-DDB5-7045-82DA-05978A31E97C}">
      <dsp:nvSpPr>
        <dsp:cNvPr id="0" name=""/>
        <dsp:cNvSpPr/>
      </dsp:nvSpPr>
      <dsp:spPr>
        <a:xfrm rot="5400000">
          <a:off x="3380740" y="159891"/>
          <a:ext cx="2606688" cy="22893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Edad inicio </a:t>
          </a:r>
          <a:endParaRPr lang="es-E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Temporalidad</a:t>
          </a:r>
          <a:endParaRPr lang="es-E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Lateralidad</a:t>
          </a:r>
          <a:endParaRPr lang="es-E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Otros síntomas</a:t>
          </a:r>
          <a:endParaRPr lang="es-E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Antecedentes</a:t>
          </a:r>
          <a:endParaRPr lang="es-ES" sz="1700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Familiares</a:t>
          </a:r>
          <a:endParaRPr lang="es-ES" sz="1700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err="1" smtClean="0"/>
            <a:t>Ototóxicos</a:t>
          </a:r>
          <a:endParaRPr lang="es-ES" sz="1700" kern="1200" dirty="0"/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Ruidos</a:t>
          </a:r>
          <a:endParaRPr lang="es-ES" sz="1700" kern="1200" dirty="0"/>
        </a:p>
      </dsp:txBody>
      <dsp:txXfrm rot="5400000">
        <a:off x="3380740" y="159891"/>
        <a:ext cx="2606688" cy="2289353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DC8EF9-70E7-EF41-B424-315A76ADCCC9}">
      <dsp:nvSpPr>
        <dsp:cNvPr id="0" name=""/>
        <dsp:cNvSpPr/>
      </dsp:nvSpPr>
      <dsp:spPr>
        <a:xfrm>
          <a:off x="1769918" y="208037"/>
          <a:ext cx="4128743" cy="143385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A6D846-972A-644E-9ADB-40B5B09F6044}">
      <dsp:nvSpPr>
        <dsp:cNvPr id="0" name=""/>
        <dsp:cNvSpPr/>
      </dsp:nvSpPr>
      <dsp:spPr>
        <a:xfrm>
          <a:off x="3440619" y="3719069"/>
          <a:ext cx="800144" cy="512092"/>
        </a:xfrm>
        <a:prstGeom prst="down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51C786A-248B-9A44-AAB8-CAC68ED149A9}">
      <dsp:nvSpPr>
        <dsp:cNvPr id="0" name=""/>
        <dsp:cNvSpPr/>
      </dsp:nvSpPr>
      <dsp:spPr>
        <a:xfrm>
          <a:off x="1920345" y="4128743"/>
          <a:ext cx="3840691" cy="960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kern="1200" smtClean="0"/>
            <a:t>VÉRTIGO</a:t>
          </a:r>
          <a:endParaRPr lang="es-ES" sz="3400" kern="1200" dirty="0"/>
        </a:p>
      </dsp:txBody>
      <dsp:txXfrm>
        <a:off x="1920345" y="4128743"/>
        <a:ext cx="3840691" cy="960172"/>
      </dsp:txXfrm>
    </dsp:sp>
    <dsp:sp modelId="{6F83D1D1-BAAE-AA4C-9FD0-916EBDC27793}">
      <dsp:nvSpPr>
        <dsp:cNvPr id="0" name=""/>
        <dsp:cNvSpPr/>
      </dsp:nvSpPr>
      <dsp:spPr>
        <a:xfrm>
          <a:off x="3270988" y="1752635"/>
          <a:ext cx="1440259" cy="14402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Desequilibrio</a:t>
          </a:r>
          <a:endParaRPr lang="es-ES" sz="1200" kern="1200" dirty="0"/>
        </a:p>
      </dsp:txBody>
      <dsp:txXfrm>
        <a:off x="3270988" y="1752635"/>
        <a:ext cx="1440259" cy="1440259"/>
      </dsp:txXfrm>
    </dsp:sp>
    <dsp:sp modelId="{5CF76CAF-F4F1-194D-BE03-14826934B065}">
      <dsp:nvSpPr>
        <dsp:cNvPr id="0" name=""/>
        <dsp:cNvSpPr/>
      </dsp:nvSpPr>
      <dsp:spPr>
        <a:xfrm>
          <a:off x="2240403" y="672121"/>
          <a:ext cx="1440259" cy="14402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Movimiento</a:t>
          </a:r>
          <a:endParaRPr lang="es-ES" sz="1200" kern="1200" dirty="0"/>
        </a:p>
      </dsp:txBody>
      <dsp:txXfrm>
        <a:off x="2240403" y="672121"/>
        <a:ext cx="1440259" cy="1440259"/>
      </dsp:txXfrm>
    </dsp:sp>
    <dsp:sp modelId="{DFB3645E-86BB-324A-87D4-B564116C7987}">
      <dsp:nvSpPr>
        <dsp:cNvPr id="0" name=""/>
        <dsp:cNvSpPr/>
      </dsp:nvSpPr>
      <dsp:spPr>
        <a:xfrm>
          <a:off x="3712668" y="323898"/>
          <a:ext cx="1440259" cy="14402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shade val="100000"/>
                <a:satMod val="15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00000"/>
                <a:green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  <a:ln>
          <a:noFill/>
        </a:ln>
        <a:effectLst>
          <a:innerShdw blurRad="190500" dist="63500" dir="5400000">
            <a:srgbClr val="FFFFFF">
              <a:alpha val="65000"/>
            </a:srgbClr>
          </a:innerShdw>
        </a:effectLst>
        <a:scene3d>
          <a:camera prst="orthographicFront">
            <a:rot lat="0" lon="0" rev="0"/>
          </a:camera>
          <a:lightRig rig="twoPt" dir="r">
            <a:rot lat="0" lon="0" rev="6000000"/>
          </a:lightRig>
        </a:scene3d>
        <a:sp3d prstMaterial="matte">
          <a:bevelT w="0" h="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/>
            <a:t>Giro</a:t>
          </a:r>
          <a:endParaRPr lang="es-ES" sz="3200" b="1" kern="1200" dirty="0"/>
        </a:p>
      </dsp:txBody>
      <dsp:txXfrm>
        <a:off x="3712668" y="323898"/>
        <a:ext cx="1440259" cy="1440259"/>
      </dsp:txXfrm>
    </dsp:sp>
    <dsp:sp modelId="{C8B861B5-63EB-7C4C-8954-AA6901B54CD7}">
      <dsp:nvSpPr>
        <dsp:cNvPr id="0" name=""/>
        <dsp:cNvSpPr/>
      </dsp:nvSpPr>
      <dsp:spPr>
        <a:xfrm>
          <a:off x="1600288" y="32005"/>
          <a:ext cx="4480806" cy="3584645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0945C-18FF-4837-AE23-64C789B67F63}" type="datetimeFigureOut">
              <a:rPr lang="es-CL" smtClean="0"/>
              <a:pPr/>
              <a:t>02-08-2017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549275" y="685800"/>
            <a:ext cx="57594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B9C87-4C61-4A36-BCA8-1A940B5CB37E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3911627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Disfunción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ATM • RFL</a:t>
            </a:r>
            <a:b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Neoplasia </a:t>
            </a:r>
            <a:endParaRPr lang="es-ES" dirty="0" smtClean="0">
              <a:effectLst/>
            </a:endParaRP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Neuralgia –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Trigémino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" dirty="0" smtClean="0">
              <a:effectLst/>
            </a:endParaRP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Geniculado</a:t>
            </a:r>
            <a:b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Esfenopalatino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Glosofaringeo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" dirty="0" smtClean="0">
              <a:effectLst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B9C87-4C61-4A36-BCA8-1A940B5CB37E}" type="slidenum">
              <a:rPr lang="es-CL" smtClean="0"/>
              <a:pPr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4273314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49275" y="685800"/>
            <a:ext cx="575945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 smtClean="0"/>
              <a:t>Rinne</a:t>
            </a:r>
            <a:r>
              <a:rPr lang="es-ES_tradnl" dirty="0" smtClean="0"/>
              <a:t> negativo es anormal</a:t>
            </a:r>
          </a:p>
          <a:p>
            <a:r>
              <a:rPr lang="es-ES_tradnl" dirty="0" smtClean="0"/>
              <a:t>HSN </a:t>
            </a:r>
            <a:r>
              <a:rPr lang="es-ES_tradnl" dirty="0" err="1" smtClean="0"/>
              <a:t>Rinne</a:t>
            </a:r>
            <a:r>
              <a:rPr lang="es-ES_tradnl" baseline="0" dirty="0" smtClean="0"/>
              <a:t> normal, porque </a:t>
            </a:r>
            <a:r>
              <a:rPr lang="es-ES_tradnl" baseline="0" dirty="0" err="1" smtClean="0"/>
              <a:t>est</a:t>
            </a:r>
            <a:r>
              <a:rPr lang="es-ES" baseline="0" dirty="0" smtClean="0"/>
              <a:t>á disminuido por </a:t>
            </a:r>
            <a:r>
              <a:rPr lang="es-ES" baseline="0" dirty="0" err="1" smtClean="0"/>
              <a:t>via</a:t>
            </a:r>
            <a:r>
              <a:rPr lang="es-ES" baseline="0" dirty="0" smtClean="0"/>
              <a:t> aérea y vía ósea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F1B79-6338-2747-A285-148972B10A14}" type="slidenum">
              <a:rPr lang="es-ES" smtClean="0"/>
              <a:pPr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12189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5783" y="268288"/>
            <a:ext cx="7143687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338883" y="268291"/>
            <a:ext cx="230442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2726" y="4208929"/>
            <a:ext cx="6878679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2726" y="5257800"/>
            <a:ext cx="6878679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28745" y="390528"/>
            <a:ext cx="6936289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A847CFC-816F-41D0-AAC0-9BF4FEBC753E}" type="datetimeFigureOut">
              <a:rPr lang="es-ES" smtClean="0"/>
              <a:pPr/>
              <a:t>02/08/2017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5770" y="6356353"/>
            <a:ext cx="5968435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03756" y="6356353"/>
            <a:ext cx="864156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268203" y="268288"/>
            <a:ext cx="904822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104" y="914400"/>
            <a:ext cx="9313679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6172" y="2214562"/>
            <a:ext cx="4493609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02/08/2017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5396172" y="4224973"/>
            <a:ext cx="4493609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576104" y="2214563"/>
            <a:ext cx="4493609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268203" y="268288"/>
            <a:ext cx="904822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104" y="914400"/>
            <a:ext cx="9313679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6172" y="2214562"/>
            <a:ext cx="4493609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02/08/2017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5396172" y="4224973"/>
            <a:ext cx="4493609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576104" y="2214562"/>
            <a:ext cx="4493609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576104" y="4224973"/>
            <a:ext cx="4493609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268203" y="268288"/>
            <a:ext cx="904822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02/08/2017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268203" y="268288"/>
            <a:ext cx="904822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02/08/2017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268203" y="268288"/>
            <a:ext cx="904822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104" y="995082"/>
            <a:ext cx="4493609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516" y="990600"/>
            <a:ext cx="4493609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104" y="2057401"/>
            <a:ext cx="4493609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02/08/2017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981311" y="268288"/>
            <a:ext cx="5184934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104" y="995082"/>
            <a:ext cx="4493609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104" y="2057401"/>
            <a:ext cx="4493609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3331" y="6124017"/>
            <a:ext cx="2208398" cy="365125"/>
          </a:xfrm>
        </p:spPr>
        <p:txBody>
          <a:bodyPr/>
          <a:lstStyle>
            <a:lvl1pPr algn="l">
              <a:defRPr/>
            </a:lvl1pPr>
          </a:lstStyle>
          <a:p>
            <a:fld id="{7A847CFC-816F-41D0-AAC0-9BF4FEBC753E}" type="datetimeFigureOut">
              <a:rPr lang="es-ES" smtClean="0"/>
              <a:pPr/>
              <a:t>02/08/2017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275" y="6356353"/>
            <a:ext cx="4868641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998255" y="990600"/>
            <a:ext cx="5161890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093638" y="268288"/>
            <a:ext cx="2065830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105" y="4267200"/>
            <a:ext cx="816147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060" y="268288"/>
            <a:ext cx="864155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8106" y="4840944"/>
            <a:ext cx="8159469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02/08/2017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251260" y="268288"/>
            <a:ext cx="908209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105" y="4267200"/>
            <a:ext cx="816147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060" y="268288"/>
            <a:ext cx="3788684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8106" y="4840944"/>
            <a:ext cx="8159469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02/08/2017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4224761" y="268291"/>
            <a:ext cx="5924831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4224762" y="2131938"/>
            <a:ext cx="2903563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7246029" y="2131938"/>
            <a:ext cx="2903563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87754" y="268288"/>
            <a:ext cx="2073974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02/08/2017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268203" y="268288"/>
            <a:ext cx="904822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05711" y="1035426"/>
            <a:ext cx="1666184" cy="5090739"/>
          </a:xfrm>
        </p:spPr>
        <p:txBody>
          <a:bodyPr vert="eaVert" anchor="t" anchorCtr="0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6104" y="1035426"/>
            <a:ext cx="7585366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02/08/2017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87754" y="268288"/>
            <a:ext cx="2073974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87754" y="6356353"/>
            <a:ext cx="2208398" cy="365125"/>
          </a:xfr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02/08/2017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 +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Síndromes de ojo y oído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8EE60-D4F1-3E4B-AE9D-521504E7318A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6" name="Marcador de contenido 9"/>
          <p:cNvSpPr>
            <a:spLocks noGrp="1"/>
          </p:cNvSpPr>
          <p:nvPr>
            <p:ph sz="quarter" idx="13"/>
          </p:nvPr>
        </p:nvSpPr>
        <p:spPr>
          <a:xfrm>
            <a:off x="576104" y="5779872"/>
            <a:ext cx="10369868" cy="485775"/>
          </a:xfrm>
        </p:spPr>
        <p:txBody>
          <a:bodyPr anchor="b">
            <a:noAutofit/>
          </a:bodyPr>
          <a:lstStyle>
            <a:lvl1pPr marL="0" indent="0">
              <a:buNone/>
              <a:defRPr sz="1200" b="0" i="0">
                <a:latin typeface="Gill Sans" charset="0"/>
                <a:ea typeface="Gill Sans" charset="0"/>
                <a:cs typeface="Gill Sans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738313" indent="0">
              <a:buNone/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cxnSp>
        <p:nvCxnSpPr>
          <p:cNvPr id="7" name="Conector recto 6"/>
          <p:cNvCxnSpPr/>
          <p:nvPr userDrawn="1"/>
        </p:nvCxnSpPr>
        <p:spPr>
          <a:xfrm>
            <a:off x="0" y="6351527"/>
            <a:ext cx="1152207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38856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15783" y="268288"/>
            <a:ext cx="7143687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2727" y="4171950"/>
            <a:ext cx="6877357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2727" y="5257802"/>
            <a:ext cx="6877356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28746" y="389968"/>
            <a:ext cx="6930189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02/08/2017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9670" y="6356353"/>
            <a:ext cx="5965310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15052" y="6356353"/>
            <a:ext cx="864156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032728" y="2877671"/>
            <a:ext cx="7115445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338883" y="268291"/>
            <a:ext cx="230442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, objetos 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0061" y="268288"/>
            <a:ext cx="2073974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4966" y="914400"/>
            <a:ext cx="8201007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4966" y="2209802"/>
            <a:ext cx="820100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87754" y="6356353"/>
            <a:ext cx="2208398" cy="365125"/>
          </a:xfr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02/08/2017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4964" y="6356353"/>
            <a:ext cx="6208176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7957" y="361019"/>
            <a:ext cx="638233" cy="365125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40061" y="1976718"/>
            <a:ext cx="2073974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776819" y="268288"/>
            <a:ext cx="1384908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4504" y="3429000"/>
            <a:ext cx="6258067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84504" y="4824414"/>
            <a:ext cx="6258067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09262" y="6356353"/>
            <a:ext cx="2044604" cy="365125"/>
          </a:xfr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02/08/2017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275" y="6356353"/>
            <a:ext cx="6692970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ción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0061" y="4773706"/>
            <a:ext cx="3744674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7904" y="3429001"/>
            <a:ext cx="6258067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7904" y="4824414"/>
            <a:ext cx="6258067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2551" y="6104968"/>
            <a:ext cx="638233" cy="365125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40060" y="268288"/>
            <a:ext cx="3744674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268203" y="268288"/>
            <a:ext cx="904822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104" y="914400"/>
            <a:ext cx="9313679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104" y="2214563"/>
            <a:ext cx="4493609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6172" y="2214563"/>
            <a:ext cx="4493609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02/08/2017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268203" y="268288"/>
            <a:ext cx="904822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102" y="914400"/>
            <a:ext cx="930983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104" y="2054132"/>
            <a:ext cx="4493609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104" y="2689414"/>
            <a:ext cx="4493609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92330" y="2054132"/>
            <a:ext cx="4493609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92330" y="2689414"/>
            <a:ext cx="4493609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02/08/2017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bjetos, superior e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268203" y="268288"/>
            <a:ext cx="904822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104" y="914400"/>
            <a:ext cx="9313679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104" y="2214562"/>
            <a:ext cx="9319679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02/08/2017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576104" y="4224973"/>
            <a:ext cx="9319679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104" y="914400"/>
            <a:ext cx="820100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104" y="2209802"/>
            <a:ext cx="820100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0810" y="6356353"/>
            <a:ext cx="22083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02/08/2017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275" y="6356353"/>
            <a:ext cx="75693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03757" y="361019"/>
            <a:ext cx="6382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1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1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4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OV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image" Target="../media/image51.jpeg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image" Target="../media/image48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855601" y="4581128"/>
            <a:ext cx="889203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4800" dirty="0" smtClean="0">
                <a:solidFill>
                  <a:schemeClr val="accent1"/>
                </a:solidFill>
                <a:latin typeface="Myriad Pro Cond" pitchFamily="34" charset="0"/>
              </a:rPr>
              <a:t>Semiolog</a:t>
            </a:r>
            <a:r>
              <a:rPr lang="es-ES_tradnl" sz="4800" dirty="0" err="1" smtClean="0">
                <a:solidFill>
                  <a:schemeClr val="accent1"/>
                </a:solidFill>
                <a:latin typeface="Myriad Pro Cond" pitchFamily="34" charset="0"/>
              </a:rPr>
              <a:t>ía</a:t>
            </a:r>
            <a:r>
              <a:rPr lang="es-ES_tradnl" sz="4800" dirty="0" smtClean="0">
                <a:solidFill>
                  <a:schemeClr val="accent1"/>
                </a:solidFill>
                <a:latin typeface="Myriad Pro Cond" pitchFamily="34" charset="0"/>
              </a:rPr>
              <a:t> en Otorrinolaringología</a:t>
            </a:r>
            <a:endParaRPr lang="es-CL" sz="4800" dirty="0">
              <a:solidFill>
                <a:schemeClr val="accent1"/>
              </a:solidFill>
              <a:latin typeface="Myriad Pro Cond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46336" y="5290757"/>
            <a:ext cx="5353370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CL" sz="1000" dirty="0" smtClean="0">
              <a:solidFill>
                <a:schemeClr val="bg1">
                  <a:lumMod val="50000"/>
                </a:schemeClr>
              </a:solidFill>
              <a:latin typeface="Myriad Pro Cond" pitchFamily="34" charset="0"/>
            </a:endParaRPr>
          </a:p>
          <a:p>
            <a:pPr algn="l"/>
            <a:r>
              <a:rPr lang="es-CL" sz="2400" dirty="0" smtClean="0">
                <a:solidFill>
                  <a:schemeClr val="bg1">
                    <a:lumMod val="50000"/>
                  </a:schemeClr>
                </a:solidFill>
                <a:latin typeface="Avenir Next Condensed Regular"/>
                <a:cs typeface="Avenir Next Condensed Regular"/>
              </a:rPr>
              <a:t>Pía Michael </a:t>
            </a:r>
          </a:p>
          <a:p>
            <a:pPr algn="l"/>
            <a:r>
              <a:rPr lang="es-CL" sz="2400" dirty="0" smtClean="0">
                <a:solidFill>
                  <a:schemeClr val="bg1">
                    <a:lumMod val="50000"/>
                  </a:schemeClr>
                </a:solidFill>
                <a:latin typeface="Avenir Next Condensed Regular"/>
                <a:cs typeface="Avenir Next Condensed Regular"/>
              </a:rPr>
              <a:t>Universidad de Chile</a:t>
            </a:r>
          </a:p>
          <a:p>
            <a:pPr algn="l"/>
            <a:r>
              <a:rPr lang="es-CL" sz="2400" dirty="0" smtClean="0">
                <a:solidFill>
                  <a:schemeClr val="bg1">
                    <a:lumMod val="50000"/>
                  </a:schemeClr>
                </a:solidFill>
                <a:latin typeface="Avenir Next Condensed Regular"/>
                <a:cs typeface="Avenir Next Condensed Regular"/>
              </a:rPr>
              <a:t>Hospital San Juan de Dios</a:t>
            </a:r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" name="Imagen 1" descr="otorrinolaringologist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8829" y="1484529"/>
            <a:ext cx="7344816" cy="2448527"/>
          </a:xfrm>
          <a:prstGeom prst="rect">
            <a:avLst/>
          </a:prstGeom>
        </p:spPr>
      </p:pic>
      <p:pic>
        <p:nvPicPr>
          <p:cNvPr id="3" name="Imagen 2" descr="downloa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485" y="3933056"/>
            <a:ext cx="30607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118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6104" y="1052736"/>
            <a:ext cx="10719774" cy="5544616"/>
          </a:xfrm>
        </p:spPr>
        <p:txBody>
          <a:bodyPr>
            <a:normAutofit/>
          </a:bodyPr>
          <a:lstStyle/>
          <a:p>
            <a:r>
              <a:rPr lang="es-ES" sz="4400" b="1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Otalgia (dolor)</a:t>
            </a:r>
          </a:p>
          <a:p>
            <a:r>
              <a:rPr lang="es-ES" sz="3600" b="1" dirty="0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Otorrea (</a:t>
            </a:r>
            <a:r>
              <a:rPr lang="es-ES" sz="3600" b="1" dirty="0" err="1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s</a:t>
            </a:r>
            <a:r>
              <a:rPr lang="es-ES" sz="3600" b="1" dirty="0" err="1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upuraci</a:t>
            </a:r>
            <a:r>
              <a:rPr lang="es-ES_tradnl" sz="3600" b="1" dirty="0" err="1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ón</a:t>
            </a:r>
            <a:r>
              <a:rPr lang="es-ES_tradnl" sz="3600" b="1" dirty="0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)</a:t>
            </a:r>
          </a:p>
          <a:p>
            <a:r>
              <a:rPr lang="es-ES_tradnl" sz="3600" b="1" dirty="0" err="1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Prutito</a:t>
            </a:r>
            <a:r>
              <a:rPr lang="es-ES_tradnl" sz="3600" b="1" dirty="0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 (picazón)</a:t>
            </a:r>
          </a:p>
          <a:p>
            <a:r>
              <a:rPr lang="es-ES_tradnl" sz="3600" b="1" dirty="0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Hipoacusia (sordera)</a:t>
            </a:r>
          </a:p>
          <a:p>
            <a:r>
              <a:rPr lang="es-ES_tradnl" sz="3600" b="1" dirty="0" err="1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Tinnitus</a:t>
            </a:r>
            <a:r>
              <a:rPr lang="es-ES_tradnl" sz="3600" b="1" dirty="0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 (ruido)</a:t>
            </a:r>
          </a:p>
          <a:p>
            <a:r>
              <a:rPr lang="es-ES_tradnl" sz="3600" b="1" dirty="0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Vértigo (mareo)</a:t>
            </a:r>
          </a:p>
          <a:p>
            <a:r>
              <a:rPr lang="es-ES_tradnl" sz="3600" b="1" dirty="0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Parálisis facial (!)</a:t>
            </a:r>
          </a:p>
          <a:p>
            <a:endParaRPr lang="es-ES" sz="3600" b="1" dirty="0">
              <a:solidFill>
                <a:srgbClr val="03736E"/>
              </a:solidFill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0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ortar rectángulo de esquina sencilla 3"/>
          <p:cNvSpPr/>
          <p:nvPr/>
        </p:nvSpPr>
        <p:spPr>
          <a:xfrm>
            <a:off x="498403" y="548680"/>
            <a:ext cx="4536754" cy="1224136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rgbClr val="0737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5400" smtClean="0">
                <a:solidFill>
                  <a:srgbClr val="FFFF00"/>
                </a:solidFill>
                <a:latin typeface="Avenir Next Condensed Regular"/>
                <a:cs typeface="Avenir Next Condensed Regular"/>
              </a:rPr>
              <a:t>OTALGIA</a:t>
            </a:r>
            <a:endParaRPr lang="es-ES" sz="4000" dirty="0">
              <a:solidFill>
                <a:srgbClr val="FFFF00"/>
              </a:solidFill>
              <a:latin typeface="Avenir Next Condensed Regular"/>
              <a:cs typeface="Avenir Next Condensed Regular"/>
            </a:endParaRPr>
          </a:p>
        </p:txBody>
      </p:sp>
      <p:pic>
        <p:nvPicPr>
          <p:cNvPr id="6" name="Imagen 3" descr="Otalgia refleja_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79569" y="574868"/>
            <a:ext cx="5339301" cy="3311918"/>
          </a:xfrm>
          <a:prstGeom prst="rect">
            <a:avLst/>
          </a:prstGeom>
          <a:ln w="28575" cmpd="sng">
            <a:solidFill>
              <a:schemeClr val="accent1"/>
            </a:solidFill>
          </a:ln>
        </p:spPr>
      </p:pic>
      <p:sp>
        <p:nvSpPr>
          <p:cNvPr id="7" name="Recortar rectángulo de esquina sencilla 6"/>
          <p:cNvSpPr/>
          <p:nvPr/>
        </p:nvSpPr>
        <p:spPr>
          <a:xfrm>
            <a:off x="5602169" y="4005064"/>
            <a:ext cx="5316699" cy="1944216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rgbClr val="0737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48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Disfunción ATM</a:t>
            </a:r>
          </a:p>
          <a:p>
            <a:pPr algn="ctr"/>
            <a:r>
              <a:rPr lang="es-ES_tradnl" sz="1600" dirty="0">
                <a:solidFill>
                  <a:schemeClr val="bg1"/>
                </a:solidFill>
              </a:rPr>
              <a:t>48% de DTM sufre </a:t>
            </a:r>
            <a:r>
              <a:rPr lang="es-ES_tradnl" sz="1600" dirty="0" smtClean="0">
                <a:solidFill>
                  <a:schemeClr val="bg1"/>
                </a:solidFill>
              </a:rPr>
              <a:t>otalgia</a:t>
            </a:r>
          </a:p>
          <a:p>
            <a:pPr algn="ctr"/>
            <a:r>
              <a:rPr lang="es-ES_tradnl" sz="1600" dirty="0" smtClean="0">
                <a:solidFill>
                  <a:schemeClr val="bg1"/>
                </a:solidFill>
              </a:rPr>
              <a:t>20 AÑOS </a:t>
            </a:r>
            <a:r>
              <a:rPr lang="mr-IN" sz="1600" dirty="0" smtClean="0">
                <a:solidFill>
                  <a:schemeClr val="bg1"/>
                </a:solidFill>
              </a:rPr>
              <a:t>–</a:t>
            </a:r>
            <a:r>
              <a:rPr lang="es-ES_tradnl" sz="1600" dirty="0" smtClean="0">
                <a:solidFill>
                  <a:schemeClr val="bg1"/>
                </a:solidFill>
              </a:rPr>
              <a:t> MUJERES</a:t>
            </a:r>
            <a:endParaRPr lang="es-ES_tradnl" sz="3600" dirty="0"/>
          </a:p>
        </p:txBody>
      </p:sp>
      <p:graphicFrame>
        <p:nvGraphicFramePr>
          <p:cNvPr id="8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80000638"/>
              </p:ext>
            </p:extLst>
          </p:nvPr>
        </p:nvGraphicFramePr>
        <p:xfrm>
          <a:off x="8322" y="2204864"/>
          <a:ext cx="5256584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101767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ortar rectángulo de esquina sencilla 3"/>
          <p:cNvSpPr/>
          <p:nvPr/>
        </p:nvSpPr>
        <p:spPr>
          <a:xfrm>
            <a:off x="498404" y="620690"/>
            <a:ext cx="5406961" cy="792089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rgbClr val="0737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Hay </a:t>
            </a:r>
            <a:r>
              <a:rPr lang="es-ES" sz="240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que preguntar 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5" name="Recortar rectángulo de esquina sencilla 4"/>
          <p:cNvSpPr/>
          <p:nvPr/>
        </p:nvSpPr>
        <p:spPr>
          <a:xfrm>
            <a:off x="498404" y="1772820"/>
            <a:ext cx="5406961" cy="918517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rgbClr val="0737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Hay que tocar y </a:t>
            </a:r>
            <a:r>
              <a:rPr lang="es-ES" sz="2400" dirty="0" err="1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traccionar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6" name="Recortar rectángulo de esquina sencilla 5"/>
          <p:cNvSpPr/>
          <p:nvPr/>
        </p:nvSpPr>
        <p:spPr>
          <a:xfrm>
            <a:off x="498404" y="3051377"/>
            <a:ext cx="5406961" cy="1385737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rgbClr val="0737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HAY QUE MIRAR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7" name="Recortar rectángulo de esquina sencilla 6"/>
          <p:cNvSpPr/>
          <p:nvPr/>
        </p:nvSpPr>
        <p:spPr>
          <a:xfrm>
            <a:off x="477367" y="4797151"/>
            <a:ext cx="5406961" cy="1080120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rgbClr val="0737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Hay que evaluar si </a:t>
            </a:r>
            <a:r>
              <a:rPr lang="es-ES" sz="2400" dirty="0" err="1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funci</a:t>
            </a:r>
            <a:r>
              <a:rPr lang="es-ES_tradnl" sz="2400" dirty="0" err="1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ona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2" name="Recortar rectángulo de esquina sencilla 1"/>
          <p:cNvSpPr/>
          <p:nvPr/>
        </p:nvSpPr>
        <p:spPr>
          <a:xfrm>
            <a:off x="6193085" y="188640"/>
            <a:ext cx="4968552" cy="5904656"/>
          </a:xfrm>
          <a:prstGeom prst="snip1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s-ES" sz="3200" baseline="30000" dirty="0" smtClean="0">
                <a:solidFill>
                  <a:srgbClr val="073779"/>
                </a:solidFill>
              </a:rPr>
              <a:t>Tiempo </a:t>
            </a:r>
            <a:r>
              <a:rPr lang="es-ES" sz="3200" baseline="30000" dirty="0">
                <a:solidFill>
                  <a:srgbClr val="073779"/>
                </a:solidFill>
              </a:rPr>
              <a:t>de </a:t>
            </a:r>
            <a:r>
              <a:rPr lang="es-ES" sz="3200" baseline="30000" dirty="0" smtClean="0">
                <a:solidFill>
                  <a:srgbClr val="073779"/>
                </a:solidFill>
              </a:rPr>
              <a:t>evolución</a:t>
            </a:r>
            <a:endParaRPr lang="es-ES" sz="3200" baseline="30000" dirty="0">
              <a:solidFill>
                <a:srgbClr val="073779"/>
              </a:solidFill>
            </a:endParaRP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s-ES" sz="3200" baseline="30000" dirty="0" smtClean="0">
                <a:solidFill>
                  <a:srgbClr val="073779"/>
                </a:solidFill>
              </a:rPr>
              <a:t>Intermitente </a:t>
            </a:r>
            <a:r>
              <a:rPr lang="es-ES" sz="3200" baseline="30000" dirty="0">
                <a:solidFill>
                  <a:srgbClr val="073779"/>
                </a:solidFill>
              </a:rPr>
              <a:t>vs </a:t>
            </a:r>
            <a:r>
              <a:rPr lang="es-ES" sz="3200" baseline="30000" dirty="0" smtClean="0">
                <a:solidFill>
                  <a:srgbClr val="073779"/>
                </a:solidFill>
              </a:rPr>
              <a:t>permanente</a:t>
            </a:r>
            <a:endParaRPr lang="es-ES" sz="3200" baseline="30000" dirty="0">
              <a:solidFill>
                <a:srgbClr val="073779"/>
              </a:solidFill>
            </a:endParaRP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s-ES" sz="3200" baseline="30000" dirty="0" smtClean="0">
                <a:solidFill>
                  <a:srgbClr val="073779"/>
                </a:solidFill>
              </a:rPr>
              <a:t>Irradiación</a:t>
            </a:r>
            <a:endParaRPr lang="es-ES" sz="3200" baseline="30000" dirty="0">
              <a:solidFill>
                <a:srgbClr val="073779"/>
              </a:solidFill>
            </a:endParaRP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s-ES" sz="3200" baseline="30000" dirty="0" smtClean="0">
                <a:solidFill>
                  <a:srgbClr val="073779"/>
                </a:solidFill>
              </a:rPr>
              <a:t>Intensidad</a:t>
            </a:r>
            <a:endParaRPr lang="es-ES" sz="3200" baseline="30000" dirty="0">
              <a:solidFill>
                <a:srgbClr val="073779"/>
              </a:solidFill>
            </a:endParaRP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s-ES" sz="3200" baseline="30000" dirty="0" smtClean="0">
                <a:solidFill>
                  <a:srgbClr val="073779"/>
                </a:solidFill>
              </a:rPr>
              <a:t>Factores </a:t>
            </a:r>
            <a:r>
              <a:rPr lang="es-ES" sz="3200" baseline="30000" dirty="0">
                <a:solidFill>
                  <a:srgbClr val="073779"/>
                </a:solidFill>
              </a:rPr>
              <a:t>predisponentes: </a:t>
            </a:r>
            <a:endParaRPr lang="es-ES" sz="3200" baseline="30000" dirty="0" smtClean="0">
              <a:solidFill>
                <a:srgbClr val="073779"/>
              </a:solidFill>
            </a:endParaRPr>
          </a:p>
          <a:p>
            <a:pPr marL="914400" lvl="1" indent="-457200">
              <a:lnSpc>
                <a:spcPct val="120000"/>
              </a:lnSpc>
              <a:buFont typeface="Arial"/>
              <a:buChar char="•"/>
            </a:pPr>
            <a:r>
              <a:rPr lang="es-ES" sz="2400" baseline="30000" dirty="0">
                <a:solidFill>
                  <a:srgbClr val="073779"/>
                </a:solidFill>
              </a:rPr>
              <a:t>P</a:t>
            </a:r>
            <a:r>
              <a:rPr lang="es-ES" sz="2400" baseline="30000" dirty="0" smtClean="0">
                <a:solidFill>
                  <a:srgbClr val="073779"/>
                </a:solidFill>
              </a:rPr>
              <a:t>iscina</a:t>
            </a:r>
          </a:p>
          <a:p>
            <a:pPr marL="914400" lvl="1" indent="-457200">
              <a:lnSpc>
                <a:spcPct val="120000"/>
              </a:lnSpc>
              <a:buFont typeface="Arial"/>
              <a:buChar char="•"/>
            </a:pPr>
            <a:r>
              <a:rPr lang="es-ES" sz="2400" baseline="30000" dirty="0" smtClean="0">
                <a:solidFill>
                  <a:srgbClr val="073779"/>
                </a:solidFill>
              </a:rPr>
              <a:t>Resfrío</a:t>
            </a:r>
          </a:p>
          <a:p>
            <a:pPr marL="914400" lvl="1" indent="-457200">
              <a:lnSpc>
                <a:spcPct val="120000"/>
              </a:lnSpc>
              <a:buFont typeface="Arial"/>
              <a:buChar char="•"/>
            </a:pPr>
            <a:r>
              <a:rPr lang="es-ES" sz="2400" baseline="30000" dirty="0">
                <a:solidFill>
                  <a:srgbClr val="073779"/>
                </a:solidFill>
              </a:rPr>
              <a:t>A</a:t>
            </a:r>
            <a:r>
              <a:rPr lang="es-ES" sz="2400" baseline="30000" dirty="0" smtClean="0">
                <a:solidFill>
                  <a:srgbClr val="073779"/>
                </a:solidFill>
              </a:rPr>
              <a:t>vión 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s-ES" sz="3200" baseline="30000" dirty="0" smtClean="0">
                <a:solidFill>
                  <a:srgbClr val="073779"/>
                </a:solidFill>
              </a:rPr>
              <a:t>Síntomas asociado</a:t>
            </a:r>
          </a:p>
          <a:p>
            <a:pPr lvl="1">
              <a:lnSpc>
                <a:spcPct val="120000"/>
              </a:lnSpc>
            </a:pPr>
            <a:r>
              <a:rPr lang="es-ES" sz="2800" baseline="30000" dirty="0" smtClean="0">
                <a:solidFill>
                  <a:srgbClr val="073779"/>
                </a:solidFill>
              </a:rPr>
              <a:t>• </a:t>
            </a:r>
            <a:r>
              <a:rPr lang="es-ES" sz="2400" baseline="30000" dirty="0" smtClean="0">
                <a:solidFill>
                  <a:srgbClr val="073779"/>
                </a:solidFill>
              </a:rPr>
              <a:t>Hipoacusia </a:t>
            </a:r>
          </a:p>
          <a:p>
            <a:pPr lvl="1">
              <a:lnSpc>
                <a:spcPct val="120000"/>
              </a:lnSpc>
            </a:pPr>
            <a:r>
              <a:rPr lang="es-ES" sz="2400" baseline="30000" dirty="0" smtClean="0">
                <a:solidFill>
                  <a:srgbClr val="073779"/>
                </a:solidFill>
              </a:rPr>
              <a:t>•  </a:t>
            </a:r>
            <a:r>
              <a:rPr lang="es-ES" sz="2400" baseline="30000" dirty="0">
                <a:solidFill>
                  <a:srgbClr val="073779"/>
                </a:solidFill>
              </a:rPr>
              <a:t>Otorrea</a:t>
            </a:r>
          </a:p>
          <a:p>
            <a:pPr lvl="1">
              <a:lnSpc>
                <a:spcPct val="120000"/>
              </a:lnSpc>
            </a:pPr>
            <a:r>
              <a:rPr lang="es-ES" sz="2400" baseline="30000" dirty="0">
                <a:solidFill>
                  <a:srgbClr val="073779"/>
                </a:solidFill>
              </a:rPr>
              <a:t>•  Prurito</a:t>
            </a:r>
          </a:p>
          <a:p>
            <a:pPr lvl="1">
              <a:lnSpc>
                <a:spcPct val="120000"/>
              </a:lnSpc>
            </a:pPr>
            <a:r>
              <a:rPr lang="es-ES" sz="2400" baseline="30000" dirty="0">
                <a:solidFill>
                  <a:srgbClr val="073779"/>
                </a:solidFill>
              </a:rPr>
              <a:t>•  </a:t>
            </a:r>
            <a:r>
              <a:rPr lang="es-ES" sz="2400" baseline="30000" dirty="0" smtClean="0">
                <a:solidFill>
                  <a:srgbClr val="073779"/>
                </a:solidFill>
              </a:rPr>
              <a:t>Fiebre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s-ES" sz="2000" dirty="0" smtClean="0">
                <a:solidFill>
                  <a:srgbClr val="073779"/>
                </a:solidFill>
              </a:rPr>
              <a:t>Hábitos </a:t>
            </a:r>
            <a:r>
              <a:rPr lang="es-ES" sz="2000" dirty="0" smtClean="0">
                <a:solidFill>
                  <a:srgbClr val="073779"/>
                </a:solidFill>
                <a:sym typeface="Wingdings"/>
              </a:rPr>
              <a:t></a:t>
            </a:r>
            <a:r>
              <a:rPr lang="es-ES" sz="2800" dirty="0" smtClean="0">
                <a:solidFill>
                  <a:srgbClr val="073779"/>
                </a:solidFill>
              </a:rPr>
              <a:t> </a:t>
            </a:r>
            <a:r>
              <a:rPr lang="es-ES" sz="1600" dirty="0" smtClean="0">
                <a:solidFill>
                  <a:srgbClr val="073779"/>
                </a:solidFill>
              </a:rPr>
              <a:t>TABACO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s-ES" sz="2000" dirty="0" smtClean="0">
                <a:solidFill>
                  <a:srgbClr val="073779"/>
                </a:solidFill>
              </a:rPr>
              <a:t>Antecedentes</a:t>
            </a:r>
            <a:endParaRPr lang="es-ES" sz="2000" dirty="0">
              <a:solidFill>
                <a:srgbClr val="0737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59117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0677" y="0"/>
            <a:ext cx="6460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631635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x oído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0477" y="620688"/>
            <a:ext cx="8224466" cy="5589652"/>
          </a:xfrm>
          <a:prstGeom prst="rect">
            <a:avLst/>
          </a:prstGeom>
          <a:ln w="28575" cmpd="sng">
            <a:solidFill>
              <a:srgbClr val="073779"/>
            </a:solidFill>
          </a:ln>
        </p:spPr>
      </p:pic>
    </p:spTree>
    <p:extLst>
      <p:ext uri="{BB962C8B-B14F-4D97-AF65-F5344CB8AC3E}">
        <p14:creationId xmlns:p14="http://schemas.microsoft.com/office/powerpoint/2010/main" xmlns="" val="73935325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 flipH="1">
            <a:off x="228041" y="1247775"/>
            <a:ext cx="11065993" cy="5583742"/>
            <a:chOff x="180975" y="1247775"/>
            <a:chExt cx="8782050" cy="5583742"/>
          </a:xfrm>
        </p:grpSpPr>
        <p:pic>
          <p:nvPicPr>
            <p:cNvPr id="4" name="Picture 2" descr="I:\timp norm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0975" y="1247775"/>
              <a:ext cx="8782050" cy="43624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23" name="22 Conector recto"/>
            <p:cNvCxnSpPr/>
            <p:nvPr/>
          </p:nvCxnSpPr>
          <p:spPr>
            <a:xfrm>
              <a:off x="2345296" y="1772816"/>
              <a:ext cx="714536" cy="9361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Conector recto"/>
            <p:cNvCxnSpPr/>
            <p:nvPr/>
          </p:nvCxnSpPr>
          <p:spPr>
            <a:xfrm flipH="1">
              <a:off x="2699792" y="2708920"/>
              <a:ext cx="360040" cy="12468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26 Conector recto"/>
            <p:cNvCxnSpPr/>
            <p:nvPr/>
          </p:nvCxnSpPr>
          <p:spPr>
            <a:xfrm>
              <a:off x="5724128" y="1988840"/>
              <a:ext cx="936104" cy="2520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Conector recto"/>
            <p:cNvCxnSpPr/>
            <p:nvPr/>
          </p:nvCxnSpPr>
          <p:spPr>
            <a:xfrm>
              <a:off x="6660232" y="2240868"/>
              <a:ext cx="324036" cy="13776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" descr="http://2.bp.blogspot.com/-aJ8is3PXvjE/UMjpitmch5I/AAAAAAAABDc/Md-dWGQgfxk/s1600/tutorial+nariz+03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3327009"/>
              <a:ext cx="2375148" cy="3504508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2429604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2" descr="I:\timp nor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041" y="1247775"/>
            <a:ext cx="11065993" cy="4362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Straight Connector 6"/>
          <p:cNvCxnSpPr/>
          <p:nvPr/>
        </p:nvCxnSpPr>
        <p:spPr>
          <a:xfrm>
            <a:off x="7938679" y="1772816"/>
            <a:ext cx="1723967" cy="3672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849858" y="3068960"/>
            <a:ext cx="3084993" cy="1296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11"/>
          <p:cNvCxnSpPr/>
          <p:nvPr/>
        </p:nvCxnSpPr>
        <p:spPr>
          <a:xfrm>
            <a:off x="1042813" y="3618532"/>
            <a:ext cx="3824845" cy="6745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13"/>
          <p:cNvCxnSpPr/>
          <p:nvPr/>
        </p:nvCxnSpPr>
        <p:spPr>
          <a:xfrm flipH="1">
            <a:off x="2948250" y="1772816"/>
            <a:ext cx="907351" cy="38164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2955237" y="1772816"/>
            <a:ext cx="900365" cy="9361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 flipH="1">
            <a:off x="3401927" y="2708920"/>
            <a:ext cx="453675" cy="1246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>
            <a:off x="7212799" y="1988840"/>
            <a:ext cx="1179556" cy="2520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8392355" y="2240868"/>
            <a:ext cx="408308" cy="13776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http://2.bp.blogspot.com/-aJ8is3PXvjE/UMjpitmch5I/AAAAAAAABDc/Md-dWGQgfxk/s1600/tutorial+nariz+0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90748" y="3327009"/>
            <a:ext cx="2992851" cy="350450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609106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3" descr="D:\Documents\congresos\taller otoscopia y rinoscopia curso ORL ped\oidos\cerumen\I17770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569003" y="152400"/>
            <a:ext cx="5761038" cy="3429000"/>
          </a:xfrm>
          <a:prstGeom prst="rect">
            <a:avLst/>
          </a:prstGeom>
        </p:spPr>
      </p:pic>
      <p:pic>
        <p:nvPicPr>
          <p:cNvPr id="5" name="Picture 4" descr="D:\Documents\congresos\taller otoscopia y rinoscopia curso ORL ped\oidos\cerumen\I21860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2035" y="3562350"/>
            <a:ext cx="537696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:\Documents\congresos\taller otoscopia y rinoscopia curso ORL ped\oidos\cerumen\I322500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69003" y="3562350"/>
            <a:ext cx="576103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Tapon cerumen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4926"/>
          <a:stretch>
            <a:fillRect/>
          </a:stretch>
        </p:blipFill>
        <p:spPr bwMode="auto">
          <a:xfrm>
            <a:off x="0" y="152400"/>
            <a:ext cx="613710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268413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3" descr="D:\Documents\congresos\taller otoscopia y rinoscopia curso ORL ped\oidos\cuerpo extra;o\IMG_395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665020" y="152400"/>
            <a:ext cx="5665020" cy="3257550"/>
          </a:xfrm>
          <a:prstGeom prst="rect">
            <a:avLst/>
          </a:prstGeom>
        </p:spPr>
      </p:pic>
      <p:pic>
        <p:nvPicPr>
          <p:cNvPr id="5" name="Picture 4" descr="D:\Documents\congresos\taller otoscopia y rinoscopia curso ORL ped\oidos\cuerpo extra;o\I12920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2034" y="152400"/>
            <a:ext cx="5472986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2036" y="3429000"/>
            <a:ext cx="5569003" cy="3124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5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57055" y="3429000"/>
            <a:ext cx="5376968" cy="3124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5025939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ortar rectángulo de esquina sencilla 3"/>
          <p:cNvSpPr/>
          <p:nvPr/>
        </p:nvSpPr>
        <p:spPr>
          <a:xfrm>
            <a:off x="498404" y="620690"/>
            <a:ext cx="5406961" cy="792089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rgbClr val="0737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Hay </a:t>
            </a:r>
            <a:r>
              <a:rPr lang="es-ES" sz="240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que preguntar 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5" name="Recortar rectángulo de esquina sencilla 4"/>
          <p:cNvSpPr/>
          <p:nvPr/>
        </p:nvSpPr>
        <p:spPr>
          <a:xfrm>
            <a:off x="498404" y="1772820"/>
            <a:ext cx="5406961" cy="918517"/>
          </a:xfrm>
          <a:prstGeom prst="snip1Rect">
            <a:avLst>
              <a:gd name="adj" fmla="val 0"/>
            </a:avLst>
          </a:prstGeom>
          <a:solidFill>
            <a:srgbClr val="800000"/>
          </a:solidFill>
          <a:ln w="38100" cmpd="sng">
            <a:solidFill>
              <a:srgbClr val="0737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solidFill>
                  <a:srgbClr val="FFFF00"/>
                </a:solidFill>
                <a:latin typeface="Avenir Next Condensed Regular"/>
                <a:cs typeface="Avenir Next Condensed Regular"/>
              </a:rPr>
              <a:t>Hay que tocar y </a:t>
            </a:r>
            <a:r>
              <a:rPr lang="es-ES" sz="3200" dirty="0" err="1" smtClean="0">
                <a:solidFill>
                  <a:srgbClr val="FFFF00"/>
                </a:solidFill>
                <a:latin typeface="Avenir Next Condensed Regular"/>
                <a:cs typeface="Avenir Next Condensed Regular"/>
              </a:rPr>
              <a:t>traccionar</a:t>
            </a:r>
            <a:endParaRPr lang="es-ES" sz="2000" dirty="0">
              <a:solidFill>
                <a:srgbClr val="FFFF00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6" name="Recortar rectángulo de esquina sencilla 5"/>
          <p:cNvSpPr/>
          <p:nvPr/>
        </p:nvSpPr>
        <p:spPr>
          <a:xfrm>
            <a:off x="498404" y="3051377"/>
            <a:ext cx="5406961" cy="1385737"/>
          </a:xfrm>
          <a:prstGeom prst="snip1Rect">
            <a:avLst>
              <a:gd name="adj" fmla="val 0"/>
            </a:avLst>
          </a:prstGeom>
          <a:solidFill>
            <a:srgbClr val="800000"/>
          </a:solidFill>
          <a:ln w="38100" cmpd="sng">
            <a:solidFill>
              <a:srgbClr val="0737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solidFill>
                  <a:srgbClr val="FFFF00"/>
                </a:solidFill>
                <a:latin typeface="Avenir Next Condensed Regular"/>
                <a:cs typeface="Avenir Next Condensed Regular"/>
              </a:rPr>
              <a:t>HAY QUE MIRAR</a:t>
            </a:r>
            <a:endParaRPr lang="es-ES" sz="2000" dirty="0">
              <a:solidFill>
                <a:srgbClr val="FFFF00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7" name="Recortar rectángulo de esquina sencilla 6"/>
          <p:cNvSpPr/>
          <p:nvPr/>
        </p:nvSpPr>
        <p:spPr>
          <a:xfrm>
            <a:off x="477367" y="4797151"/>
            <a:ext cx="5406961" cy="1080120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rgbClr val="0737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Hay que evaluar si </a:t>
            </a:r>
            <a:r>
              <a:rPr lang="es-ES" sz="2400" dirty="0" err="1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funci</a:t>
            </a:r>
            <a:r>
              <a:rPr lang="es-ES_tradnl" sz="2400" dirty="0" err="1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ona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262237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ortar rectángulo de esquina sencilla 3"/>
          <p:cNvSpPr/>
          <p:nvPr/>
        </p:nvSpPr>
        <p:spPr>
          <a:xfrm>
            <a:off x="135463" y="2060848"/>
            <a:ext cx="11386612" cy="2880320"/>
          </a:xfrm>
          <a:prstGeom prst="snip1Rect">
            <a:avLst>
              <a:gd name="adj" fmla="val 18626"/>
            </a:avLst>
          </a:prstGeom>
          <a:ln w="381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600" dirty="0" smtClean="0">
                <a:solidFill>
                  <a:srgbClr val="073779"/>
                </a:solidFill>
                <a:latin typeface="Avenir Next Condensed Regular"/>
                <a:cs typeface="Avenir Next Condensed Regular"/>
              </a:rPr>
              <a:t>¿Qué ve la </a:t>
            </a:r>
          </a:p>
          <a:p>
            <a:pPr algn="ctr"/>
            <a:r>
              <a:rPr lang="es-ES" sz="6600" dirty="0" err="1" smtClean="0">
                <a:solidFill>
                  <a:srgbClr val="073779"/>
                </a:solidFill>
                <a:latin typeface="Avenir Next Condensed Regular"/>
                <a:cs typeface="Avenir Next Condensed Regular"/>
              </a:rPr>
              <a:t>Oto-rrino-laringolog</a:t>
            </a:r>
            <a:r>
              <a:rPr lang="es-ES_tradnl" sz="6600" dirty="0" err="1" smtClean="0">
                <a:solidFill>
                  <a:srgbClr val="073779"/>
                </a:solidFill>
                <a:latin typeface="Avenir Next Condensed Regular"/>
                <a:cs typeface="Avenir Next Condensed Regular"/>
              </a:rPr>
              <a:t>ía</a:t>
            </a:r>
            <a:r>
              <a:rPr lang="es-ES_tradnl" sz="6600" dirty="0" smtClean="0">
                <a:solidFill>
                  <a:srgbClr val="073779"/>
                </a:solidFill>
                <a:latin typeface="Avenir Next Condensed Regular"/>
                <a:cs typeface="Avenir Next Condensed Regular"/>
              </a:rPr>
              <a:t>?</a:t>
            </a:r>
            <a:endParaRPr lang="es-ES" sz="6600" dirty="0" smtClean="0">
              <a:solidFill>
                <a:srgbClr val="073779"/>
              </a:solidFill>
              <a:latin typeface="Avenir Next Condensed Regular"/>
              <a:cs typeface="Avenir Next Condensed Regula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98782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6461" y="188640"/>
            <a:ext cx="8201007" cy="1143000"/>
          </a:xfrm>
        </p:spPr>
        <p:txBody>
          <a:bodyPr/>
          <a:lstStyle/>
          <a:p>
            <a:r>
              <a:rPr lang="es-ES" dirty="0" smtClean="0"/>
              <a:t>Cuadros clínicos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90687595"/>
              </p:ext>
            </p:extLst>
          </p:nvPr>
        </p:nvGraphicFramePr>
        <p:xfrm>
          <a:off x="576104" y="1412776"/>
          <a:ext cx="5905013" cy="471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Earlobe-correction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41" r="9838"/>
          <a:stretch/>
        </p:blipFill>
        <p:spPr>
          <a:xfrm flipH="1">
            <a:off x="6553124" y="1060"/>
            <a:ext cx="4993262" cy="689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274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4" descr="download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61" t="6964" r="9134" b="6964"/>
          <a:stretch/>
        </p:blipFill>
        <p:spPr>
          <a:xfrm>
            <a:off x="5582904" y="2680989"/>
            <a:ext cx="6010781" cy="391636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OMA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Niño</a:t>
            </a:r>
          </a:p>
          <a:p>
            <a:r>
              <a:rPr lang="es-ES" dirty="0" smtClean="0"/>
              <a:t>Resfrío previo - INVIERNO</a:t>
            </a:r>
          </a:p>
          <a:p>
            <a:r>
              <a:rPr lang="es-ES" dirty="0" smtClean="0"/>
              <a:t>Cuadro compromiso general </a:t>
            </a:r>
            <a:r>
              <a:rPr lang="mr-IN" dirty="0" smtClean="0"/>
              <a:t>–</a:t>
            </a:r>
            <a:r>
              <a:rPr lang="es-ES" dirty="0" smtClean="0"/>
              <a:t> Fiebre</a:t>
            </a:r>
          </a:p>
          <a:p>
            <a:r>
              <a:rPr lang="es-ES" dirty="0" smtClean="0"/>
              <a:t>Otalgia </a:t>
            </a:r>
          </a:p>
          <a:p>
            <a:r>
              <a:rPr lang="es-ES" dirty="0" smtClean="0"/>
              <a:t>Otorrea posterior a otalgia</a:t>
            </a:r>
          </a:p>
          <a:p>
            <a:r>
              <a:rPr lang="es-ES" dirty="0" smtClean="0"/>
              <a:t>Asocia hipoacusia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28877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Picture 2" descr="D:\Documents\congresos\taller otoscopia y rinoscopia curso ORL ped\oidos\OMA\I179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4453" y="2276872"/>
            <a:ext cx="5256584" cy="3809656"/>
          </a:xfrm>
          <a:prstGeom prst="rect">
            <a:avLst/>
          </a:prstGeom>
        </p:spPr>
      </p:pic>
      <p:pic>
        <p:nvPicPr>
          <p:cNvPr id="5" name="Imagen 4" descr="imag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1037" y="2247687"/>
            <a:ext cx="5400600" cy="390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266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6461" y="188640"/>
            <a:ext cx="8201007" cy="1143000"/>
          </a:xfrm>
        </p:spPr>
        <p:txBody>
          <a:bodyPr/>
          <a:lstStyle/>
          <a:p>
            <a:r>
              <a:rPr lang="es-ES" dirty="0" smtClean="0"/>
              <a:t>Cuadros clínicos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48278016"/>
              </p:ext>
            </p:extLst>
          </p:nvPr>
        </p:nvGraphicFramePr>
        <p:xfrm>
          <a:off x="576104" y="1412776"/>
          <a:ext cx="5905013" cy="471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Earlobe-correction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41" r="9838"/>
          <a:stretch/>
        </p:blipFill>
        <p:spPr>
          <a:xfrm flipH="1">
            <a:off x="6553124" y="1060"/>
            <a:ext cx="4993262" cy="689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92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ownloa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5559" y="1844824"/>
            <a:ext cx="5206516" cy="46991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Niño (mayores)</a:t>
            </a:r>
          </a:p>
          <a:p>
            <a:r>
              <a:rPr lang="es-ES" dirty="0" smtClean="0"/>
              <a:t>Verano asociado a piscina</a:t>
            </a:r>
          </a:p>
          <a:p>
            <a:r>
              <a:rPr lang="es-ES" dirty="0" smtClean="0"/>
              <a:t>Compromiso externo de partes blandas</a:t>
            </a:r>
          </a:p>
          <a:p>
            <a:r>
              <a:rPr lang="es-ES" dirty="0" smtClean="0"/>
              <a:t>Gran dolor</a:t>
            </a:r>
          </a:p>
          <a:p>
            <a:r>
              <a:rPr lang="es-ES" dirty="0" smtClean="0"/>
              <a:t>Raro fiebre</a:t>
            </a:r>
          </a:p>
          <a:p>
            <a:r>
              <a:rPr lang="es-ES" dirty="0" smtClean="0"/>
              <a:t>Dolor a tracción de </a:t>
            </a:r>
            <a:r>
              <a:rPr lang="es-ES" dirty="0" err="1" smtClean="0"/>
              <a:t>hellix</a:t>
            </a:r>
            <a:r>
              <a:rPr lang="es-ES" dirty="0" smtClean="0"/>
              <a:t> y compresión de trago</a:t>
            </a:r>
          </a:p>
          <a:p>
            <a:r>
              <a:rPr lang="es-ES" dirty="0" smtClean="0"/>
              <a:t>Otorrea simultánea a otalgia</a:t>
            </a:r>
          </a:p>
        </p:txBody>
      </p:sp>
    </p:spTree>
    <p:extLst>
      <p:ext uri="{BB962C8B-B14F-4D97-AF65-F5344CB8AC3E}">
        <p14:creationId xmlns:p14="http://schemas.microsoft.com/office/powerpoint/2010/main" xmlns="" val="1004169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 descr="AOE+perichondritis+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3165" y="-248"/>
            <a:ext cx="4640054" cy="6858000"/>
          </a:xfrm>
          <a:prstGeom prst="rect">
            <a:avLst/>
          </a:prstGeom>
        </p:spPr>
      </p:pic>
      <p:pic>
        <p:nvPicPr>
          <p:cNvPr id="7" name="Imagen 6" descr="downloa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3258" y="836712"/>
            <a:ext cx="4048519" cy="547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2012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3" descr="D:\Documents\congresos\taller otoscopia y rinoscopia curso ORL ped\oidos\Otitis externa\I1335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453" y="2132856"/>
            <a:ext cx="530305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 descr="downloa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3125" y="2129623"/>
            <a:ext cx="4628437" cy="389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4871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2" descr="D:\Documents\congresos\taller otoscopia y rinoscopia curso ORL ped\oidos\otomicosis\IMG_397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129720" y="22103"/>
            <a:ext cx="5601009" cy="3276600"/>
          </a:xfrm>
          <a:prstGeom prst="rect">
            <a:avLst/>
          </a:prstGeom>
        </p:spPr>
      </p:pic>
      <p:pic>
        <p:nvPicPr>
          <p:cNvPr id="5" name="Picture 2" descr="D:\Documents\congresos\taller otoscopia y rinoscopia curso ORL ped\oidos\otomicosis\I089000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29720" y="3298703"/>
            <a:ext cx="556900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2150523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6461" y="188640"/>
            <a:ext cx="8201007" cy="1143000"/>
          </a:xfrm>
        </p:spPr>
        <p:txBody>
          <a:bodyPr/>
          <a:lstStyle/>
          <a:p>
            <a:r>
              <a:rPr lang="es-ES" dirty="0" smtClean="0"/>
              <a:t>Cuadros clínicos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48278016"/>
              </p:ext>
            </p:extLst>
          </p:nvPr>
        </p:nvGraphicFramePr>
        <p:xfrm>
          <a:off x="576104" y="1412776"/>
          <a:ext cx="5905013" cy="471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Earlobe-correction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41" r="9838"/>
          <a:stretch/>
        </p:blipFill>
        <p:spPr>
          <a:xfrm flipH="1">
            <a:off x="6553124" y="1060"/>
            <a:ext cx="4993262" cy="689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92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download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01" r="5744"/>
          <a:stretch/>
        </p:blipFill>
        <p:spPr>
          <a:xfrm>
            <a:off x="5889422" y="3140968"/>
            <a:ext cx="5632653" cy="371703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OMC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6104" y="2209802"/>
            <a:ext cx="5688989" cy="3916363"/>
          </a:xfrm>
        </p:spPr>
        <p:txBody>
          <a:bodyPr/>
          <a:lstStyle/>
          <a:p>
            <a:r>
              <a:rPr lang="es-ES" dirty="0" smtClean="0"/>
              <a:t>Consulta por </a:t>
            </a:r>
            <a:r>
              <a:rPr lang="es-ES" sz="2800" b="1" dirty="0" smtClean="0"/>
              <a:t>hipoacusia</a:t>
            </a:r>
            <a:r>
              <a:rPr lang="es-ES" dirty="0" smtClean="0"/>
              <a:t> sin otorrea ni otalgia</a:t>
            </a:r>
          </a:p>
          <a:p>
            <a:pPr lvl="1"/>
            <a:r>
              <a:rPr lang="es-ES" dirty="0" smtClean="0"/>
              <a:t>Otorrea -- &gt; infección</a:t>
            </a:r>
          </a:p>
          <a:p>
            <a:pPr lvl="1"/>
            <a:r>
              <a:rPr lang="es-ES" dirty="0" smtClean="0"/>
              <a:t>Otalgia </a:t>
            </a:r>
            <a:r>
              <a:rPr lang="es-ES" dirty="0" smtClean="0">
                <a:sym typeface="Wingdings"/>
              </a:rPr>
              <a:t> Complicación</a:t>
            </a:r>
          </a:p>
          <a:p>
            <a:pPr lvl="1"/>
            <a:endParaRPr lang="es-ES" dirty="0">
              <a:sym typeface="Wingdings"/>
            </a:endParaRPr>
          </a:p>
          <a:p>
            <a:r>
              <a:rPr lang="es-ES" dirty="0" smtClean="0"/>
              <a:t>Historia de otorrea intermitente asociada a entrada de agua.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02718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ortar rectángulo de esquina sencilla 3"/>
          <p:cNvSpPr/>
          <p:nvPr/>
        </p:nvSpPr>
        <p:spPr>
          <a:xfrm>
            <a:off x="5579567" y="548680"/>
            <a:ext cx="5406961" cy="1224136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O</a:t>
            </a:r>
            <a:r>
              <a:rPr lang="es-ES_tradnl" sz="2400" dirty="0" err="1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ído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5" name="Recortar rectángulo de esquina sencilla 4"/>
          <p:cNvSpPr/>
          <p:nvPr/>
        </p:nvSpPr>
        <p:spPr>
          <a:xfrm>
            <a:off x="5579567" y="2060848"/>
            <a:ext cx="5406961" cy="1224136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Nariz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6" name="Recortar rectángulo de esquina sencilla 5"/>
          <p:cNvSpPr/>
          <p:nvPr/>
        </p:nvSpPr>
        <p:spPr>
          <a:xfrm>
            <a:off x="5488832" y="3573016"/>
            <a:ext cx="1905437" cy="2664296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Laringe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7" name="Recortar rectángulo de esquina sencilla 6"/>
          <p:cNvSpPr/>
          <p:nvPr/>
        </p:nvSpPr>
        <p:spPr>
          <a:xfrm>
            <a:off x="7757209" y="3573016"/>
            <a:ext cx="3229319" cy="792088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Faringe 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8" name="Recortar rectángulo de esquina sencilla 7"/>
          <p:cNvSpPr/>
          <p:nvPr/>
        </p:nvSpPr>
        <p:spPr>
          <a:xfrm>
            <a:off x="7772743" y="5433144"/>
            <a:ext cx="3229319" cy="792088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Cuello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9" name="Recortar rectángulo de esquina sencilla 8"/>
          <p:cNvSpPr/>
          <p:nvPr/>
        </p:nvSpPr>
        <p:spPr>
          <a:xfrm>
            <a:off x="7757209" y="4503080"/>
            <a:ext cx="3229319" cy="792088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rgbClr val="4F81B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V</a:t>
            </a:r>
            <a:r>
              <a:rPr lang="es-ES_tradnl" sz="2400" dirty="0" err="1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i</a:t>
            </a:r>
            <a:r>
              <a:rPr lang="es-ES_tradnl" sz="2400" dirty="0" err="1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a</a:t>
            </a:r>
            <a:r>
              <a:rPr lang="es-ES_tradnl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 Aérea Superior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10" name="Recortar rectángulo de esquina sencilla 9"/>
          <p:cNvSpPr/>
          <p:nvPr/>
        </p:nvSpPr>
        <p:spPr>
          <a:xfrm>
            <a:off x="498404" y="4941168"/>
            <a:ext cx="3357198" cy="1512168"/>
          </a:xfrm>
          <a:prstGeom prst="snip1Rect">
            <a:avLst>
              <a:gd name="adj" fmla="val 1862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solidFill>
                  <a:srgbClr val="073779"/>
                </a:solidFill>
                <a:latin typeface="Avenir Next Condensed Regular"/>
                <a:cs typeface="Avenir Next Condensed Regular"/>
              </a:rPr>
              <a:t>Todo lo que hay sobre las </a:t>
            </a:r>
            <a:r>
              <a:rPr lang="es-ES" sz="2000" dirty="0" err="1" smtClean="0">
                <a:solidFill>
                  <a:srgbClr val="073779"/>
                </a:solidFill>
                <a:latin typeface="Avenir Next Condensed Regular"/>
                <a:cs typeface="Avenir Next Condensed Regular"/>
              </a:rPr>
              <a:t>clav</a:t>
            </a:r>
            <a:r>
              <a:rPr lang="es-ES_tradnl" sz="2000" dirty="0" err="1" smtClean="0">
                <a:solidFill>
                  <a:srgbClr val="073779"/>
                </a:solidFill>
                <a:latin typeface="Avenir Next Condensed Regular"/>
                <a:cs typeface="Avenir Next Condensed Regular"/>
              </a:rPr>
              <a:t>ículas</a:t>
            </a:r>
            <a:r>
              <a:rPr lang="es-ES_tradnl" sz="2000" dirty="0" smtClean="0">
                <a:solidFill>
                  <a:srgbClr val="073779"/>
                </a:solidFill>
                <a:latin typeface="Avenir Next Condensed Regular"/>
                <a:cs typeface="Avenir Next Condensed Regular"/>
              </a:rPr>
              <a:t> que no sean los ojos o el cerebro… pero a veces también esas cosas.</a:t>
            </a:r>
            <a:endParaRPr lang="es-ES" sz="1400" dirty="0">
              <a:solidFill>
                <a:srgbClr val="073779"/>
              </a:solidFill>
              <a:latin typeface="Avenir Next Condensed Regular"/>
              <a:cs typeface="Avenir Next Condensed Regular"/>
            </a:endParaRPr>
          </a:p>
        </p:txBody>
      </p:sp>
      <p:pic>
        <p:nvPicPr>
          <p:cNvPr id="14" name="Marcador de posición de imagen 13" descr="0265b057000c82b754eb842f8f61a55a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40" r="13040"/>
          <a:stretch>
            <a:fillRect/>
          </a:stretch>
        </p:blipFill>
        <p:spPr>
          <a:xfrm>
            <a:off x="316057" y="332656"/>
            <a:ext cx="3744674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61320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2" descr="D:\Documents\congresos\taller otoscopia y rinoscopia curso ORL ped\oidos\OMC\I13290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92034" y="152400"/>
            <a:ext cx="5472986" cy="3257550"/>
          </a:xfrm>
          <a:prstGeom prst="rect">
            <a:avLst/>
          </a:prstGeom>
        </p:spPr>
      </p:pic>
      <p:pic>
        <p:nvPicPr>
          <p:cNvPr id="5" name="Picture 3" descr="D:\Documents\congresos\taller otoscopia y rinoscopia curso ORL ped\oidos\OMC\I14560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69003" y="152400"/>
            <a:ext cx="5761038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D:\Documents\congresos\taller otoscopia y rinoscopia curso ORL ped\oidos\OMC\I183500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2034" y="3352800"/>
            <a:ext cx="547298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D:\Documents\congresos\taller otoscopia y rinoscopia curso ORL ped\oidos\OMC\I205600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69003" y="3352800"/>
            <a:ext cx="57610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0672138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otitis-media-cronica-0a908c9c90f0928cf44e56c32435d23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797"/>
            <a:ext cx="11522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178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 descr="Captura de pantalla 2017-07-30 a la(s) 19.35.13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029" b="-3029"/>
          <a:stretch>
            <a:fillRect/>
          </a:stretch>
        </p:blipFill>
        <p:spPr>
          <a:xfrm>
            <a:off x="1152525" y="1916832"/>
            <a:ext cx="10009112" cy="4779817"/>
          </a:xfrm>
        </p:spPr>
      </p:pic>
    </p:spTree>
    <p:extLst>
      <p:ext uri="{BB962C8B-B14F-4D97-AF65-F5344CB8AC3E}">
        <p14:creationId xmlns:p14="http://schemas.microsoft.com/office/powerpoint/2010/main" xmlns="" val="130959245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6461" y="188640"/>
            <a:ext cx="8201007" cy="1143000"/>
          </a:xfrm>
        </p:spPr>
        <p:txBody>
          <a:bodyPr/>
          <a:lstStyle/>
          <a:p>
            <a:r>
              <a:rPr lang="es-ES" dirty="0" smtClean="0"/>
              <a:t>Cuadros clínicos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48278016"/>
              </p:ext>
            </p:extLst>
          </p:nvPr>
        </p:nvGraphicFramePr>
        <p:xfrm>
          <a:off x="576104" y="1412776"/>
          <a:ext cx="5905013" cy="471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Earlobe-correction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41" r="9838"/>
          <a:stretch/>
        </p:blipFill>
        <p:spPr>
          <a:xfrm flipH="1">
            <a:off x="6553124" y="1060"/>
            <a:ext cx="4993262" cy="689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92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Otitis media con Efusión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i="1" dirty="0"/>
              <a:t>Proceso inflamatorio </a:t>
            </a:r>
            <a:r>
              <a:rPr lang="es-ES" i="1" dirty="0" err="1"/>
              <a:t>crónico</a:t>
            </a:r>
            <a:r>
              <a:rPr lang="es-ES" i="1" dirty="0"/>
              <a:t> del espacio del </a:t>
            </a:r>
            <a:r>
              <a:rPr lang="es-ES" i="1" dirty="0" err="1"/>
              <a:t>oído</a:t>
            </a:r>
            <a:r>
              <a:rPr lang="es-ES" i="1" dirty="0"/>
              <a:t> medio caracterizado por la </a:t>
            </a:r>
            <a:r>
              <a:rPr lang="es-ES" i="1" dirty="0" err="1"/>
              <a:t>acumulación</a:t>
            </a:r>
            <a:r>
              <a:rPr lang="es-ES" i="1" dirty="0"/>
              <a:t> de </a:t>
            </a:r>
            <a:r>
              <a:rPr lang="es-ES" i="1" dirty="0" err="1"/>
              <a:t>líquido</a:t>
            </a:r>
            <a:r>
              <a:rPr lang="es-ES" i="1" dirty="0"/>
              <a:t> seroso o </a:t>
            </a:r>
            <a:r>
              <a:rPr lang="es-ES" i="1" dirty="0" err="1"/>
              <a:t>mucoide</a:t>
            </a:r>
            <a:r>
              <a:rPr lang="es-ES" i="1" dirty="0"/>
              <a:t>, en ausencia de signos o </a:t>
            </a:r>
            <a:r>
              <a:rPr lang="es-ES" i="1" dirty="0" err="1"/>
              <a:t>síntomas</a:t>
            </a:r>
            <a:r>
              <a:rPr lang="es-ES" i="1" dirty="0"/>
              <a:t> de enfermedad aguda como fiebre o dolor </a:t>
            </a:r>
            <a:endParaRPr lang="es-ES" i="1" dirty="0" smtClean="0"/>
          </a:p>
          <a:p>
            <a:r>
              <a:rPr lang="es-ES" sz="2400" b="1" dirty="0" smtClean="0"/>
              <a:t>Hipoacusia</a:t>
            </a:r>
          </a:p>
          <a:p>
            <a:r>
              <a:rPr lang="es-ES" dirty="0" smtClean="0"/>
              <a:t>Retraso del lenguaje</a:t>
            </a:r>
          </a:p>
          <a:p>
            <a:r>
              <a:rPr lang="es-ES" dirty="0" smtClean="0"/>
              <a:t>Otalgia nocturna</a:t>
            </a:r>
          </a:p>
          <a:p>
            <a:pPr lvl="1"/>
            <a:r>
              <a:rPr lang="es-ES" dirty="0" err="1" smtClean="0"/>
              <a:t>Afebril</a:t>
            </a:r>
            <a:endParaRPr lang="es-ES" dirty="0"/>
          </a:p>
          <a:p>
            <a:pPr lvl="1"/>
            <a:r>
              <a:rPr lang="es-ES" dirty="0" smtClean="0"/>
              <a:t>Sin dolor en el día</a:t>
            </a:r>
            <a:endParaRPr lang="es-ES" dirty="0"/>
          </a:p>
          <a:p>
            <a:endParaRPr lang="es-ES" dirty="0"/>
          </a:p>
        </p:txBody>
      </p:sp>
      <p:pic>
        <p:nvPicPr>
          <p:cNvPr id="5" name="Imagen 4" descr="downloa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3285" y="3344894"/>
            <a:ext cx="3528790" cy="351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18957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5" descr="D:\Documents\congresos\taller otoscopia y rinoscopia curso ORL ped\oidos\OME\I191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104" y="561889"/>
            <a:ext cx="10485168" cy="596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7873711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ortar rectángulo de esquina sencilla 3"/>
          <p:cNvSpPr/>
          <p:nvPr/>
        </p:nvSpPr>
        <p:spPr>
          <a:xfrm>
            <a:off x="498404" y="620690"/>
            <a:ext cx="5406961" cy="792089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rgbClr val="0737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Hay </a:t>
            </a:r>
            <a:r>
              <a:rPr lang="es-ES" sz="240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que preguntar 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5" name="Recortar rectángulo de esquina sencilla 4"/>
          <p:cNvSpPr/>
          <p:nvPr/>
        </p:nvSpPr>
        <p:spPr>
          <a:xfrm>
            <a:off x="498404" y="1772820"/>
            <a:ext cx="5406961" cy="918517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rgbClr val="0737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Hay que tocar y </a:t>
            </a:r>
            <a:r>
              <a:rPr lang="es-ES" sz="2400" dirty="0" err="1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traccionar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6" name="Recortar rectángulo de esquina sencilla 5"/>
          <p:cNvSpPr/>
          <p:nvPr/>
        </p:nvSpPr>
        <p:spPr>
          <a:xfrm>
            <a:off x="498404" y="3051377"/>
            <a:ext cx="5406961" cy="1385737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rgbClr val="0737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HAY QUE MIRAR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7" name="Recortar rectángulo de esquina sencilla 6"/>
          <p:cNvSpPr/>
          <p:nvPr/>
        </p:nvSpPr>
        <p:spPr>
          <a:xfrm>
            <a:off x="477367" y="4797151"/>
            <a:ext cx="5406961" cy="1080120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rgbClr val="0737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Hay que evaluar si </a:t>
            </a:r>
            <a:r>
              <a:rPr lang="es-ES" sz="2400" dirty="0" err="1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funci</a:t>
            </a:r>
            <a:r>
              <a:rPr lang="es-ES_tradnl" sz="2400" dirty="0" err="1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ona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8" name="Recortar rectángulo de esquina sencilla 7"/>
          <p:cNvSpPr/>
          <p:nvPr/>
        </p:nvSpPr>
        <p:spPr>
          <a:xfrm>
            <a:off x="6577653" y="620687"/>
            <a:ext cx="4627489" cy="1152130"/>
          </a:xfrm>
          <a:prstGeom prst="snip1Rect">
            <a:avLst>
              <a:gd name="adj" fmla="val 18626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solidFill>
                  <a:srgbClr val="C00000"/>
                </a:solidFill>
                <a:latin typeface="Avenir Next Condensed Regular"/>
                <a:cs typeface="Avenir Next Condensed Regular"/>
              </a:rPr>
              <a:t>DIAPASONES</a:t>
            </a:r>
          </a:p>
        </p:txBody>
      </p:sp>
      <p:sp>
        <p:nvSpPr>
          <p:cNvPr id="9" name="Recortar rectángulo de esquina sencilla 8"/>
          <p:cNvSpPr/>
          <p:nvPr/>
        </p:nvSpPr>
        <p:spPr>
          <a:xfrm>
            <a:off x="6535166" y="2000246"/>
            <a:ext cx="4627489" cy="1051128"/>
          </a:xfrm>
          <a:prstGeom prst="snip1Rect">
            <a:avLst>
              <a:gd name="adj" fmla="val 1862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solidFill>
                  <a:srgbClr val="073779"/>
                </a:solidFill>
                <a:latin typeface="Avenir Next Condensed Regular"/>
                <a:cs typeface="Avenir Next Condensed Regular"/>
              </a:rPr>
              <a:t>AUDIOMETRIA</a:t>
            </a:r>
            <a:endParaRPr lang="es-ES" sz="2800" dirty="0">
              <a:solidFill>
                <a:srgbClr val="073779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10" name="Recortar rectángulo de esquina sencilla 9"/>
          <p:cNvSpPr/>
          <p:nvPr/>
        </p:nvSpPr>
        <p:spPr>
          <a:xfrm>
            <a:off x="6541615" y="3429217"/>
            <a:ext cx="4627489" cy="1051128"/>
          </a:xfrm>
          <a:prstGeom prst="snip1Rect">
            <a:avLst>
              <a:gd name="adj" fmla="val 1862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solidFill>
                  <a:srgbClr val="073779"/>
                </a:solidFill>
                <a:latin typeface="Avenir Next Condensed Regular"/>
                <a:cs typeface="Avenir Next Condensed Regular"/>
              </a:rPr>
              <a:t>Emisiones – BERA – VIII par </a:t>
            </a:r>
            <a:endParaRPr lang="es-ES" sz="2800" dirty="0">
              <a:solidFill>
                <a:srgbClr val="073779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11" name="Recortar rectángulo de esquina sencilla 10"/>
          <p:cNvSpPr/>
          <p:nvPr/>
        </p:nvSpPr>
        <p:spPr>
          <a:xfrm>
            <a:off x="6519898" y="4826143"/>
            <a:ext cx="4627489" cy="1051128"/>
          </a:xfrm>
          <a:prstGeom prst="snip1Rect">
            <a:avLst>
              <a:gd name="adj" fmla="val 1862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err="1" smtClean="0">
                <a:solidFill>
                  <a:srgbClr val="073779"/>
                </a:solidFill>
                <a:latin typeface="Avenir Next Condensed Regular"/>
                <a:cs typeface="Avenir Next Condensed Regular"/>
              </a:rPr>
              <a:t>Im</a:t>
            </a:r>
            <a:r>
              <a:rPr lang="es-ES_tradnl" sz="2800" dirty="0" err="1" smtClean="0">
                <a:solidFill>
                  <a:srgbClr val="073779"/>
                </a:solidFill>
                <a:latin typeface="Avenir Next Condensed Regular"/>
                <a:cs typeface="Avenir Next Condensed Regular"/>
              </a:rPr>
              <a:t>ágenes</a:t>
            </a:r>
            <a:endParaRPr lang="es-ES" sz="2800" dirty="0">
              <a:solidFill>
                <a:srgbClr val="073779"/>
              </a:solidFill>
              <a:latin typeface="Avenir Next Condensed Regular"/>
              <a:cs typeface="Avenir Next Condensed Regula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758426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6104" y="1052736"/>
            <a:ext cx="10719774" cy="5544616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chemeClr val="accent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Otalgia (dolor)</a:t>
            </a:r>
          </a:p>
          <a:p>
            <a:r>
              <a:rPr lang="es-ES" sz="3600" b="1" dirty="0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Otorrea (</a:t>
            </a:r>
            <a:r>
              <a:rPr lang="es-ES" sz="3600" b="1" dirty="0" err="1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s</a:t>
            </a:r>
            <a:r>
              <a:rPr lang="es-ES" sz="3600" b="1" dirty="0" err="1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upuraci</a:t>
            </a:r>
            <a:r>
              <a:rPr lang="es-ES_tradnl" sz="3600" b="1" dirty="0" err="1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ón</a:t>
            </a:r>
            <a:r>
              <a:rPr lang="es-ES_tradnl" sz="3600" b="1" dirty="0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)</a:t>
            </a:r>
          </a:p>
          <a:p>
            <a:r>
              <a:rPr lang="es-ES_tradnl" sz="3600" b="1" dirty="0" err="1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Prutito</a:t>
            </a:r>
            <a:r>
              <a:rPr lang="es-ES_tradnl" sz="3600" b="1" dirty="0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 (picazón)</a:t>
            </a:r>
          </a:p>
          <a:p>
            <a:r>
              <a:rPr lang="es-ES_tradnl" sz="4400" b="1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Hipoacusia (sordera)</a:t>
            </a:r>
          </a:p>
          <a:p>
            <a:r>
              <a:rPr lang="es-ES_tradnl" sz="3600" b="1" dirty="0" err="1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Tinnitus</a:t>
            </a:r>
            <a:r>
              <a:rPr lang="es-ES_tradnl" sz="3600" b="1" dirty="0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 (ruido)</a:t>
            </a:r>
          </a:p>
          <a:p>
            <a:r>
              <a:rPr lang="es-ES_tradnl" sz="3600" b="1" dirty="0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Vértigo (mareo)</a:t>
            </a:r>
          </a:p>
          <a:p>
            <a:r>
              <a:rPr lang="es-ES_tradnl" sz="3600" b="1" dirty="0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Parálisis facial (!)</a:t>
            </a:r>
          </a:p>
          <a:p>
            <a:endParaRPr lang="es-ES" sz="3600" b="1" dirty="0">
              <a:solidFill>
                <a:srgbClr val="03736E"/>
              </a:solidFill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529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ORL\Creacion ORL\Clase Hipoacusia - Curso 5° Año 2012\Esquema Oído para PP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7669" y="692696"/>
            <a:ext cx="1072067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13858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Hipoacusia</a:t>
            </a:r>
            <a:endParaRPr lang="es-ES_tradnl" dirty="0"/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23732185"/>
              </p:ext>
            </p:extLst>
          </p:nvPr>
        </p:nvGraphicFramePr>
        <p:xfrm>
          <a:off x="432445" y="4077072"/>
          <a:ext cx="10369868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934"/>
                <a:gridCol w="5184934"/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sz="2000" dirty="0" smtClean="0">
                          <a:latin typeface="Gill Sans" charset="0"/>
                          <a:ea typeface="Gill Sans" charset="0"/>
                          <a:cs typeface="Gill Sans" charset="0"/>
                        </a:rPr>
                        <a:t>Hipoacusia</a:t>
                      </a:r>
                      <a:r>
                        <a:rPr lang="es-ES_tradnl" sz="2000" baseline="0" dirty="0" smtClean="0">
                          <a:latin typeface="Gill Sans" charset="0"/>
                          <a:ea typeface="Gill Sans" charset="0"/>
                          <a:cs typeface="Gill Sans" charset="0"/>
                        </a:rPr>
                        <a:t> de </a:t>
                      </a:r>
                      <a:r>
                        <a:rPr lang="es-ES_tradnl" sz="2000" baseline="0" dirty="0" err="1" smtClean="0">
                          <a:latin typeface="Gill Sans" charset="0"/>
                          <a:ea typeface="Gill Sans" charset="0"/>
                          <a:cs typeface="Gill Sans" charset="0"/>
                        </a:rPr>
                        <a:t>transmisi</a:t>
                      </a:r>
                      <a:r>
                        <a:rPr lang="es-ES" sz="2000" baseline="0" dirty="0" err="1" smtClean="0">
                          <a:latin typeface="Gill Sans" charset="0"/>
                          <a:ea typeface="Gill Sans" charset="0"/>
                          <a:cs typeface="Gill Sans" charset="0"/>
                        </a:rPr>
                        <a:t>ón</a:t>
                      </a:r>
                      <a:endParaRPr lang="es-ES_tradnl" sz="2000" dirty="0">
                        <a:latin typeface="Gill Sans" charset="0"/>
                        <a:ea typeface="Gill Sans" charset="0"/>
                        <a:cs typeface="Gill Sans" charset="0"/>
                      </a:endParaRPr>
                    </a:p>
                  </a:txBody>
                  <a:tcPr marL="115221" marR="115221"/>
                </a:tc>
                <a:tc>
                  <a:txBody>
                    <a:bodyPr/>
                    <a:lstStyle/>
                    <a:p>
                      <a:r>
                        <a:rPr lang="es-ES_tradnl" sz="2000" dirty="0" smtClean="0">
                          <a:latin typeface="Gill Sans" charset="0"/>
                          <a:ea typeface="Gill Sans" charset="0"/>
                          <a:cs typeface="Gill Sans" charset="0"/>
                        </a:rPr>
                        <a:t>Hipoacusia </a:t>
                      </a:r>
                      <a:r>
                        <a:rPr lang="es-ES_tradnl" sz="2000" dirty="0" err="1" smtClean="0">
                          <a:latin typeface="Gill Sans" charset="0"/>
                          <a:ea typeface="Gill Sans" charset="0"/>
                          <a:cs typeface="Gill Sans" charset="0"/>
                        </a:rPr>
                        <a:t>sensorioneural</a:t>
                      </a:r>
                      <a:endParaRPr lang="es-ES_tradnl" sz="2000" dirty="0">
                        <a:latin typeface="Gill Sans" charset="0"/>
                        <a:ea typeface="Gill Sans" charset="0"/>
                        <a:cs typeface="Gill Sans" charset="0"/>
                      </a:endParaRPr>
                    </a:p>
                  </a:txBody>
                  <a:tcPr marL="115221" marR="11522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000" i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Tap</a:t>
                      </a:r>
                      <a:r>
                        <a:rPr lang="es-ES" sz="2000" i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ón</a:t>
                      </a:r>
                      <a:r>
                        <a:rPr lang="es-ES" sz="2000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 de cerumen</a:t>
                      </a:r>
                    </a:p>
                    <a:p>
                      <a:r>
                        <a:rPr lang="es-ES" sz="2000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Cuerpo extraño</a:t>
                      </a:r>
                      <a:endParaRPr lang="es-ES_tradnl" sz="200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Gill Sans" charset="0"/>
                        <a:ea typeface="Gill Sans" charset="0"/>
                        <a:cs typeface="Gill Sans" charset="0"/>
                      </a:endParaRPr>
                    </a:p>
                    <a:p>
                      <a:r>
                        <a:rPr lang="es-ES_tradnl" sz="2000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Otitis</a:t>
                      </a:r>
                      <a:r>
                        <a:rPr lang="es-ES_tradnl" sz="2000" i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 externa y media</a:t>
                      </a:r>
                      <a:endParaRPr lang="es-ES_tradnl" sz="20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Gill Sans" charset="0"/>
                        <a:ea typeface="Gill Sans" charset="0"/>
                        <a:cs typeface="Gill Sans" charset="0"/>
                      </a:endParaRPr>
                    </a:p>
                  </a:txBody>
                  <a:tcPr marL="115221" marR="115221"/>
                </a:tc>
                <a:tc>
                  <a:txBody>
                    <a:bodyPr/>
                    <a:lstStyle/>
                    <a:p>
                      <a:r>
                        <a:rPr lang="es-ES_tradnl" sz="2000" i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Presbiacusia</a:t>
                      </a:r>
                      <a:endParaRPr lang="es-ES_tradnl" sz="200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Gill Sans" charset="0"/>
                        <a:ea typeface="Gill Sans" charset="0"/>
                        <a:cs typeface="Gill Sans" charset="0"/>
                      </a:endParaRPr>
                    </a:p>
                    <a:p>
                      <a:r>
                        <a:rPr lang="es-ES_tradnl" sz="2000" i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Neurinoma</a:t>
                      </a:r>
                      <a:r>
                        <a:rPr lang="es-ES_tradnl" sz="2000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 del </a:t>
                      </a:r>
                      <a:r>
                        <a:rPr lang="es-ES_tradnl" sz="2000" i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ac</a:t>
                      </a:r>
                      <a:r>
                        <a:rPr lang="es-ES" sz="2000" i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ústico</a:t>
                      </a:r>
                      <a:endParaRPr lang="es-ES" sz="200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Gill Sans" charset="0"/>
                        <a:ea typeface="Gill Sans" charset="0"/>
                        <a:cs typeface="Gill Sans" charset="0"/>
                      </a:endParaRPr>
                    </a:p>
                    <a:p>
                      <a:r>
                        <a:rPr lang="es-ES" sz="2000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Daño</a:t>
                      </a:r>
                      <a:r>
                        <a:rPr lang="es-ES" sz="2000" i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 por </a:t>
                      </a:r>
                      <a:r>
                        <a:rPr lang="es-ES" sz="2000" i="1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o</a:t>
                      </a:r>
                      <a:r>
                        <a:rPr lang="es-ES" sz="2000" i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totóxicos</a:t>
                      </a:r>
                      <a:endParaRPr lang="es-ES_tradnl" sz="200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Gill Sans" charset="0"/>
                        <a:ea typeface="Gill Sans" charset="0"/>
                        <a:cs typeface="Gill Sans" charset="0"/>
                      </a:endParaRPr>
                    </a:p>
                  </a:txBody>
                  <a:tcPr marL="115221" marR="11522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Otalgia, otorrea, </a:t>
                      </a:r>
                      <a:r>
                        <a:rPr lang="es-ES_tradnl" sz="20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tinnitus</a:t>
                      </a:r>
                      <a:endParaRPr lang="es-ES_tradnl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Gill Sans" charset="0"/>
                        <a:ea typeface="Gill Sans" charset="0"/>
                        <a:cs typeface="Gill Sans" charset="0"/>
                      </a:endParaRPr>
                    </a:p>
                  </a:txBody>
                  <a:tcPr marL="115221" marR="115221"/>
                </a:tc>
                <a:tc>
                  <a:txBody>
                    <a:bodyPr/>
                    <a:lstStyle/>
                    <a:p>
                      <a:r>
                        <a:rPr lang="es-ES_tradnl" sz="20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Tinnitus</a:t>
                      </a:r>
                      <a:r>
                        <a:rPr lang="es-ES_tradnl" sz="2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,</a:t>
                      </a:r>
                      <a:r>
                        <a:rPr lang="es-ES_tradnl" sz="2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 v</a:t>
                      </a:r>
                      <a:r>
                        <a:rPr lang="es-ES" sz="2000" baseline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értigo</a:t>
                      </a:r>
                      <a:endParaRPr lang="es-ES_tradnl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Gill Sans" charset="0"/>
                        <a:ea typeface="Gill Sans" charset="0"/>
                        <a:cs typeface="Gill Sans" charset="0"/>
                      </a:endParaRPr>
                    </a:p>
                  </a:txBody>
                  <a:tcPr marL="115221" marR="11522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0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Rinne</a:t>
                      </a:r>
                      <a:r>
                        <a:rPr lang="es-ES_tradnl" sz="2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 (–)</a:t>
                      </a:r>
                    </a:p>
                    <a:p>
                      <a:r>
                        <a:rPr lang="es-ES_tradnl" sz="2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Weber lateralizado</a:t>
                      </a:r>
                      <a:r>
                        <a:rPr lang="es-ES_tradnl" sz="20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 al lado enfermo</a:t>
                      </a:r>
                      <a:endParaRPr lang="es-ES_tradnl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Gill Sans" charset="0"/>
                        <a:ea typeface="Gill Sans" charset="0"/>
                        <a:cs typeface="Gill Sans" charset="0"/>
                      </a:endParaRPr>
                    </a:p>
                  </a:txBody>
                  <a:tcPr marL="115221" marR="115221"/>
                </a:tc>
                <a:tc>
                  <a:txBody>
                    <a:bodyPr/>
                    <a:lstStyle/>
                    <a:p>
                      <a:r>
                        <a:rPr lang="es-ES_tradnl" sz="20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Rinne</a:t>
                      </a:r>
                      <a:r>
                        <a:rPr lang="es-ES_tradnl" sz="2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 (+)</a:t>
                      </a:r>
                    </a:p>
                    <a:p>
                      <a:r>
                        <a:rPr lang="es-ES_tradnl" sz="2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Gill Sans" charset="0"/>
                          <a:ea typeface="Gill Sans" charset="0"/>
                          <a:cs typeface="Gill Sans" charset="0"/>
                        </a:rPr>
                        <a:t>Weber lateralizado al lado sano</a:t>
                      </a:r>
                      <a:endParaRPr lang="es-ES_tradnl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Gill Sans" charset="0"/>
                        <a:ea typeface="Gill Sans" charset="0"/>
                        <a:cs typeface="Gill Sans" charset="0"/>
                      </a:endParaRPr>
                    </a:p>
                  </a:txBody>
                  <a:tcPr marL="115221" marR="115221"/>
                </a:tc>
              </a:tr>
            </a:tbl>
          </a:graphicData>
        </a:graphic>
      </p:graphicFrame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1778672859"/>
              </p:ext>
            </p:extLst>
          </p:nvPr>
        </p:nvGraphicFramePr>
        <p:xfrm>
          <a:off x="3168749" y="332656"/>
          <a:ext cx="7153059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63999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ortar rectángulo de esquina sencilla 3"/>
          <p:cNvSpPr/>
          <p:nvPr/>
        </p:nvSpPr>
        <p:spPr>
          <a:xfrm>
            <a:off x="-7052" y="-18008"/>
            <a:ext cx="11529128" cy="6876008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rgbClr val="03736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500" b="1" dirty="0" smtClean="0">
                <a:solidFill>
                  <a:srgbClr val="FFFF00"/>
                </a:solidFill>
                <a:latin typeface="Avenir Next Condensed Regular"/>
                <a:cs typeface="Avenir Next Condensed Regular"/>
              </a:rPr>
              <a:t>FRECUENTE</a:t>
            </a:r>
            <a:endParaRPr lang="es-ES" sz="8000" b="1" dirty="0">
              <a:solidFill>
                <a:srgbClr val="FFFF00"/>
              </a:solidFill>
              <a:latin typeface="Avenir Next Condensed Regular"/>
              <a:cs typeface="Avenir Next Condensed Regula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680893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_tradnl" dirty="0" smtClean="0"/>
              <a:t>Correa A. S</a:t>
            </a:r>
            <a:r>
              <a:rPr lang="es-ES" dirty="0" err="1" smtClean="0"/>
              <a:t>íntomas</a:t>
            </a:r>
            <a:r>
              <a:rPr lang="es-ES" dirty="0" smtClean="0"/>
              <a:t> y signos otológicos. En: </a:t>
            </a:r>
            <a:r>
              <a:rPr lang="es-ES_tradnl" dirty="0" err="1"/>
              <a:t>Goic</a:t>
            </a:r>
            <a:r>
              <a:rPr lang="es-ES_tradnl" dirty="0"/>
              <a:t> A, Chamorro G, Reyes H. </a:t>
            </a:r>
            <a:r>
              <a:rPr lang="es-ES_tradnl" dirty="0" err="1"/>
              <a:t>Semiolog</a:t>
            </a:r>
            <a:r>
              <a:rPr lang="es-ES" dirty="0" err="1"/>
              <a:t>ía</a:t>
            </a:r>
            <a:r>
              <a:rPr lang="es-ES" dirty="0"/>
              <a:t> Médica, 2ª ed. Mediterráneo. Santiago: 2009</a:t>
            </a:r>
            <a:r>
              <a:rPr lang="es-ES" dirty="0" smtClean="0"/>
              <a:t>.</a:t>
            </a:r>
            <a:br>
              <a:rPr lang="es-ES" dirty="0" smtClean="0"/>
            </a:br>
            <a:r>
              <a:rPr lang="es-ES" dirty="0" smtClean="0"/>
              <a:t>Hansen JT. </a:t>
            </a:r>
            <a:r>
              <a:rPr lang="es-ES" dirty="0" err="1" smtClean="0"/>
              <a:t>Netter’s</a:t>
            </a:r>
            <a:r>
              <a:rPr lang="es-ES" dirty="0" smtClean="0"/>
              <a:t> </a:t>
            </a:r>
            <a:r>
              <a:rPr lang="es-ES" dirty="0" err="1" smtClean="0"/>
              <a:t>Clinical</a:t>
            </a:r>
            <a:r>
              <a:rPr lang="es-ES" dirty="0" smtClean="0"/>
              <a:t> </a:t>
            </a:r>
            <a:r>
              <a:rPr lang="es-ES" dirty="0" err="1" smtClean="0"/>
              <a:t>Anatomy</a:t>
            </a:r>
            <a:r>
              <a:rPr lang="es-ES" dirty="0" smtClean="0"/>
              <a:t>. Saunders. </a:t>
            </a:r>
            <a:r>
              <a:rPr lang="es-ES" dirty="0" err="1" smtClean="0"/>
              <a:t>Philadelphia</a:t>
            </a:r>
            <a:r>
              <a:rPr lang="es-ES" dirty="0" smtClean="0"/>
              <a:t>: 2013.</a:t>
            </a:r>
            <a:endParaRPr lang="es-ES_tradnl" dirty="0"/>
          </a:p>
        </p:txBody>
      </p:sp>
      <p:sp>
        <p:nvSpPr>
          <p:cNvPr id="14" name="Rectángulo 13"/>
          <p:cNvSpPr/>
          <p:nvPr/>
        </p:nvSpPr>
        <p:spPr>
          <a:xfrm>
            <a:off x="5655031" y="760020"/>
            <a:ext cx="1078651" cy="522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000" dirty="0" smtClean="0">
              <a:latin typeface="Lato Regular"/>
              <a:cs typeface="Lato Regular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4846" y="391890"/>
            <a:ext cx="6701185" cy="5245479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8EE60-D4F1-3E4B-AE9D-521504E7318A}" type="slidenum">
              <a:rPr lang="es-ES" smtClean="0"/>
              <a:pPr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24503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_tradnl" dirty="0" smtClean="0"/>
              <a:t>Correa A. S</a:t>
            </a:r>
            <a:r>
              <a:rPr lang="es-ES" dirty="0" err="1" smtClean="0"/>
              <a:t>íntomas</a:t>
            </a:r>
            <a:r>
              <a:rPr lang="es-ES" dirty="0" smtClean="0"/>
              <a:t> y signos otológicos. En: </a:t>
            </a:r>
            <a:r>
              <a:rPr lang="es-ES_tradnl" dirty="0" err="1"/>
              <a:t>Goic</a:t>
            </a:r>
            <a:r>
              <a:rPr lang="es-ES_tradnl" dirty="0"/>
              <a:t> A, Chamorro G, Reyes H. </a:t>
            </a:r>
            <a:r>
              <a:rPr lang="es-ES_tradnl" dirty="0" err="1"/>
              <a:t>Semiolog</a:t>
            </a:r>
            <a:r>
              <a:rPr lang="es-ES" dirty="0" err="1"/>
              <a:t>ía</a:t>
            </a:r>
            <a:r>
              <a:rPr lang="es-ES" dirty="0"/>
              <a:t> Médica, 2ª ed. Mediterráneo. Santiago: 2009</a:t>
            </a:r>
            <a:r>
              <a:rPr lang="es-ES" dirty="0" smtClean="0"/>
              <a:t>.</a:t>
            </a:r>
            <a:br>
              <a:rPr lang="es-ES" dirty="0" smtClean="0"/>
            </a:br>
            <a:r>
              <a:rPr lang="es-ES" dirty="0" smtClean="0"/>
              <a:t>Hansen JT. </a:t>
            </a:r>
            <a:r>
              <a:rPr lang="es-ES" dirty="0" err="1" smtClean="0"/>
              <a:t>Netter’s</a:t>
            </a:r>
            <a:r>
              <a:rPr lang="es-ES" dirty="0" smtClean="0"/>
              <a:t> </a:t>
            </a:r>
            <a:r>
              <a:rPr lang="es-ES" dirty="0" err="1" smtClean="0"/>
              <a:t>Clinical</a:t>
            </a:r>
            <a:r>
              <a:rPr lang="es-ES" dirty="0" smtClean="0"/>
              <a:t> </a:t>
            </a:r>
            <a:r>
              <a:rPr lang="es-ES" dirty="0" err="1" smtClean="0"/>
              <a:t>Anatomy</a:t>
            </a:r>
            <a:r>
              <a:rPr lang="es-ES" dirty="0" smtClean="0"/>
              <a:t>. Saunders. </a:t>
            </a:r>
            <a:r>
              <a:rPr lang="es-ES" dirty="0" err="1" smtClean="0"/>
              <a:t>Philadelphia</a:t>
            </a:r>
            <a:r>
              <a:rPr lang="es-ES" dirty="0" smtClean="0"/>
              <a:t>: 2013.</a:t>
            </a:r>
            <a:endParaRPr lang="es-ES_tradnl" dirty="0"/>
          </a:p>
        </p:txBody>
      </p:sp>
      <p:sp>
        <p:nvSpPr>
          <p:cNvPr id="14" name="Rectángulo 13"/>
          <p:cNvSpPr/>
          <p:nvPr/>
        </p:nvSpPr>
        <p:spPr>
          <a:xfrm>
            <a:off x="5655031" y="760020"/>
            <a:ext cx="1078651" cy="522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000" dirty="0" smtClean="0">
              <a:latin typeface="Lato Regular"/>
              <a:cs typeface="Lato Regular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6229" y="329095"/>
            <a:ext cx="7397603" cy="5287934"/>
          </a:xfrm>
          <a:prstGeom prst="rect">
            <a:avLst/>
          </a:prstGeom>
        </p:spPr>
      </p:pic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8EE60-D4F1-3E4B-AE9D-521504E7318A}" type="slidenum">
              <a:rPr lang="es-ES" smtClean="0"/>
              <a:pPr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6096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6104" y="1052736"/>
            <a:ext cx="10719774" cy="5544616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solidFill>
                  <a:schemeClr val="accent1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Otalgia (dolor)</a:t>
            </a:r>
          </a:p>
          <a:p>
            <a:r>
              <a:rPr lang="es-ES" sz="3600" b="1" dirty="0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Otorrea (</a:t>
            </a:r>
            <a:r>
              <a:rPr lang="es-ES" sz="3600" b="1" dirty="0" err="1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s</a:t>
            </a:r>
            <a:r>
              <a:rPr lang="es-ES" sz="3600" b="1" dirty="0" err="1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upuraci</a:t>
            </a:r>
            <a:r>
              <a:rPr lang="es-ES_tradnl" sz="3600" b="1" dirty="0" err="1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ón</a:t>
            </a:r>
            <a:r>
              <a:rPr lang="es-ES_tradnl" sz="3600" b="1" dirty="0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)</a:t>
            </a:r>
          </a:p>
          <a:p>
            <a:r>
              <a:rPr lang="es-ES_tradnl" sz="3600" b="1" dirty="0" err="1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Prutito</a:t>
            </a:r>
            <a:r>
              <a:rPr lang="es-ES_tradnl" sz="3600" b="1" dirty="0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 (picazón)</a:t>
            </a:r>
          </a:p>
          <a:p>
            <a:r>
              <a:rPr lang="es-ES_tradnl" sz="3600" b="1" dirty="0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Hipoacusia (sordera)</a:t>
            </a:r>
          </a:p>
          <a:p>
            <a:r>
              <a:rPr lang="es-ES_tradnl" sz="3600" b="1" dirty="0" err="1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Tinnitus</a:t>
            </a:r>
            <a:r>
              <a:rPr lang="es-ES_tradnl" sz="3600" b="1" dirty="0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 (ruido)</a:t>
            </a:r>
          </a:p>
          <a:p>
            <a:r>
              <a:rPr lang="es-ES_tradnl" sz="4400" b="1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Vértigo (mareo)</a:t>
            </a:r>
          </a:p>
          <a:p>
            <a:r>
              <a:rPr lang="es-ES_tradnl" sz="3600" b="1" dirty="0" smtClean="0">
                <a:solidFill>
                  <a:srgbClr val="073779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Parálisis facial (!)</a:t>
            </a:r>
          </a:p>
          <a:p>
            <a:endParaRPr lang="es-ES" sz="3600" b="1" dirty="0">
              <a:solidFill>
                <a:srgbClr val="03736E"/>
              </a:solidFill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103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8209309" y="2996952"/>
            <a:ext cx="3168352" cy="34563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solidFill>
                  <a:srgbClr val="073779"/>
                </a:solidFill>
              </a:rPr>
              <a:t>mucho más fácil entendiendo la </a:t>
            </a:r>
            <a:r>
              <a:rPr lang="es-ES" sz="2800" b="1" dirty="0" smtClean="0">
                <a:solidFill>
                  <a:srgbClr val="073779"/>
                </a:solidFill>
              </a:rPr>
              <a:t>FISIOLOGÍA</a:t>
            </a:r>
            <a:r>
              <a:rPr lang="es-ES" sz="2800" dirty="0" smtClean="0">
                <a:solidFill>
                  <a:srgbClr val="073779"/>
                </a:solidFill>
              </a:rPr>
              <a:t> vestibular </a:t>
            </a:r>
            <a:r>
              <a:rPr lang="mr-IN" sz="2800" dirty="0" smtClean="0">
                <a:solidFill>
                  <a:srgbClr val="073779"/>
                </a:solidFill>
              </a:rPr>
              <a:t>…</a:t>
            </a:r>
            <a:endParaRPr lang="es-ES" sz="2800" dirty="0">
              <a:solidFill>
                <a:srgbClr val="0737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1834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1742465238"/>
              </p:ext>
            </p:extLst>
          </p:nvPr>
        </p:nvGraphicFramePr>
        <p:xfrm>
          <a:off x="1005118" y="999256"/>
          <a:ext cx="7681383" cy="5120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IM_20141110_IMPORT01_31110999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35" r="43178"/>
          <a:stretch>
            <a:fillRect/>
          </a:stretch>
        </p:blipFill>
        <p:spPr bwMode="auto">
          <a:xfrm>
            <a:off x="8756650" y="-12700"/>
            <a:ext cx="278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826119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causas-vertig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390"/>
          <a:stretch/>
        </p:blipFill>
        <p:spPr>
          <a:xfrm>
            <a:off x="-1" y="-1"/>
            <a:ext cx="11522075" cy="341532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340768"/>
            <a:ext cx="8201007" cy="1143000"/>
          </a:xfrm>
        </p:spPr>
        <p:txBody>
          <a:bodyPr/>
          <a:lstStyle/>
          <a:p>
            <a:r>
              <a:rPr lang="es-ES" sz="5400" b="1" dirty="0" smtClean="0">
                <a:solidFill>
                  <a:schemeClr val="bg1"/>
                </a:solidFill>
              </a:rPr>
              <a:t>VÉRTIGO</a:t>
            </a:r>
            <a:endParaRPr lang="es-ES" sz="54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8538099"/>
              </p:ext>
            </p:extLst>
          </p:nvPr>
        </p:nvGraphicFramePr>
        <p:xfrm>
          <a:off x="1995643" y="3218194"/>
          <a:ext cx="8201007" cy="3916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0086824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PERIFÉRICO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accent1"/>
                </a:solidFill>
              </a:rPr>
              <a:t>Muy sintomático</a:t>
            </a:r>
          </a:p>
          <a:p>
            <a:r>
              <a:rPr lang="es-ES" dirty="0" smtClean="0">
                <a:solidFill>
                  <a:schemeClr val="accent1"/>
                </a:solidFill>
              </a:rPr>
              <a:t>Sin otro síntomas neurológicos</a:t>
            </a:r>
          </a:p>
          <a:p>
            <a:r>
              <a:rPr lang="es-ES" dirty="0" smtClean="0">
                <a:solidFill>
                  <a:schemeClr val="accent1"/>
                </a:solidFill>
              </a:rPr>
              <a:t>Nistagmo simple</a:t>
            </a:r>
          </a:p>
          <a:p>
            <a:pPr lvl="1"/>
            <a:r>
              <a:rPr lang="es-ES" dirty="0" smtClean="0">
                <a:solidFill>
                  <a:schemeClr val="accent1"/>
                </a:solidFill>
              </a:rPr>
              <a:t>Horizontal</a:t>
            </a:r>
          </a:p>
          <a:p>
            <a:pPr lvl="1"/>
            <a:r>
              <a:rPr lang="es-ES" dirty="0" smtClean="0">
                <a:solidFill>
                  <a:schemeClr val="accent1"/>
                </a:solidFill>
              </a:rPr>
              <a:t>Disminuye con la fijación ocular</a:t>
            </a:r>
          </a:p>
          <a:p>
            <a:pPr lvl="1"/>
            <a:r>
              <a:rPr lang="es-ES" dirty="0" smtClean="0">
                <a:solidFill>
                  <a:schemeClr val="accent1"/>
                </a:solidFill>
              </a:rPr>
              <a:t>Se agota y puede tener latencia</a:t>
            </a:r>
            <a:endParaRPr 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99947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CENTRAL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6104" y="2209802"/>
            <a:ext cx="4536861" cy="3916363"/>
          </a:xfrm>
        </p:spPr>
        <p:txBody>
          <a:bodyPr/>
          <a:lstStyle/>
          <a:p>
            <a:r>
              <a:rPr lang="es-ES" dirty="0" smtClean="0">
                <a:solidFill>
                  <a:schemeClr val="accent1"/>
                </a:solidFill>
              </a:rPr>
              <a:t>POCO sintomático</a:t>
            </a:r>
          </a:p>
          <a:p>
            <a:pPr lvl="1"/>
            <a:r>
              <a:rPr lang="es-ES" dirty="0" smtClean="0">
                <a:solidFill>
                  <a:schemeClr val="accent1"/>
                </a:solidFill>
              </a:rPr>
              <a:t>Desequilibrio</a:t>
            </a:r>
          </a:p>
          <a:p>
            <a:r>
              <a:rPr lang="es-ES" dirty="0" smtClean="0">
                <a:solidFill>
                  <a:schemeClr val="accent1"/>
                </a:solidFill>
              </a:rPr>
              <a:t>CON o sin otros síntomas neurológicos</a:t>
            </a:r>
          </a:p>
          <a:p>
            <a:r>
              <a:rPr lang="es-ES" dirty="0" smtClean="0">
                <a:solidFill>
                  <a:schemeClr val="accent1"/>
                </a:solidFill>
              </a:rPr>
              <a:t>Nistagmos COMPLEJOS</a:t>
            </a:r>
          </a:p>
          <a:p>
            <a:pPr lvl="1"/>
            <a:r>
              <a:rPr lang="es-ES" b="1" dirty="0" smtClean="0">
                <a:solidFill>
                  <a:schemeClr val="accent1"/>
                </a:solidFill>
              </a:rPr>
              <a:t>Verticales</a:t>
            </a:r>
          </a:p>
          <a:p>
            <a:pPr lvl="1"/>
            <a:r>
              <a:rPr lang="es-ES" dirty="0" smtClean="0">
                <a:solidFill>
                  <a:schemeClr val="accent1"/>
                </a:solidFill>
              </a:rPr>
              <a:t>Disociación entre ojos</a:t>
            </a:r>
          </a:p>
          <a:p>
            <a:pPr lvl="1"/>
            <a:r>
              <a:rPr lang="es-ES" dirty="0" smtClean="0">
                <a:solidFill>
                  <a:schemeClr val="accent1"/>
                </a:solidFill>
              </a:rPr>
              <a:t>Puede aumentar con fijación</a:t>
            </a:r>
          </a:p>
          <a:p>
            <a:pPr lvl="1"/>
            <a:r>
              <a:rPr lang="es-ES" dirty="0" smtClean="0">
                <a:solidFill>
                  <a:schemeClr val="accent1"/>
                </a:solidFill>
              </a:rPr>
              <a:t>Inagotables</a:t>
            </a:r>
          </a:p>
          <a:p>
            <a:pPr lvl="1"/>
            <a:r>
              <a:rPr lang="es-ES" dirty="0" smtClean="0">
                <a:solidFill>
                  <a:schemeClr val="accent1"/>
                </a:solidFill>
              </a:rPr>
              <a:t>No tienen latencia</a:t>
            </a:r>
          </a:p>
        </p:txBody>
      </p:sp>
    </p:spTree>
    <p:extLst>
      <p:ext uri="{BB962C8B-B14F-4D97-AF65-F5344CB8AC3E}">
        <p14:creationId xmlns:p14="http://schemas.microsoft.com/office/powerpoint/2010/main" xmlns="" val="16395767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TEMPORALIDAD</a:t>
            </a:r>
            <a:endParaRPr lang="es-ES" dirty="0"/>
          </a:p>
        </p:txBody>
      </p:sp>
      <p:cxnSp>
        <p:nvCxnSpPr>
          <p:cNvPr id="10" name="Conector recto 9"/>
          <p:cNvCxnSpPr/>
          <p:nvPr/>
        </p:nvCxnSpPr>
        <p:spPr>
          <a:xfrm>
            <a:off x="720477" y="2276872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>
            <a:off x="720477" y="4130406"/>
            <a:ext cx="3528392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rma libre 17"/>
          <p:cNvSpPr/>
          <p:nvPr/>
        </p:nvSpPr>
        <p:spPr>
          <a:xfrm>
            <a:off x="709769" y="2558328"/>
            <a:ext cx="3399421" cy="1549936"/>
          </a:xfrm>
          <a:custGeom>
            <a:avLst/>
            <a:gdLst>
              <a:gd name="connsiteX0" fmla="*/ 0 w 3399421"/>
              <a:gd name="connsiteY0" fmla="*/ 1456566 h 1549936"/>
              <a:gd name="connsiteX1" fmla="*/ 112069 w 3399421"/>
              <a:gd name="connsiteY1" fmla="*/ 37348 h 1549936"/>
              <a:gd name="connsiteX2" fmla="*/ 130747 w 3399421"/>
              <a:gd name="connsiteY2" fmla="*/ 1512588 h 1549936"/>
              <a:gd name="connsiteX3" fmla="*/ 989941 w 3399421"/>
              <a:gd name="connsiteY3" fmla="*/ 1531262 h 1549936"/>
              <a:gd name="connsiteX4" fmla="*/ 1064654 w 3399421"/>
              <a:gd name="connsiteY4" fmla="*/ 56022 h 1549936"/>
              <a:gd name="connsiteX5" fmla="*/ 1102010 w 3399421"/>
              <a:gd name="connsiteY5" fmla="*/ 1549936 h 1549936"/>
              <a:gd name="connsiteX6" fmla="*/ 1681032 w 3399421"/>
              <a:gd name="connsiteY6" fmla="*/ 1531262 h 1549936"/>
              <a:gd name="connsiteX7" fmla="*/ 1811779 w 3399421"/>
              <a:gd name="connsiteY7" fmla="*/ 93370 h 1549936"/>
              <a:gd name="connsiteX8" fmla="*/ 1830457 w 3399421"/>
              <a:gd name="connsiteY8" fmla="*/ 1531262 h 1549936"/>
              <a:gd name="connsiteX9" fmla="*/ 3137927 w 3399421"/>
              <a:gd name="connsiteY9" fmla="*/ 1512588 h 1549936"/>
              <a:gd name="connsiteX10" fmla="*/ 3268674 w 3399421"/>
              <a:gd name="connsiteY10" fmla="*/ 0 h 1549936"/>
              <a:gd name="connsiteX11" fmla="*/ 3362065 w 3399421"/>
              <a:gd name="connsiteY11" fmla="*/ 1531262 h 1549936"/>
              <a:gd name="connsiteX12" fmla="*/ 3399421 w 3399421"/>
              <a:gd name="connsiteY12" fmla="*/ 1549936 h 154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99421" h="1549936">
                <a:moveTo>
                  <a:pt x="0" y="1456566"/>
                </a:moveTo>
                <a:lnTo>
                  <a:pt x="112069" y="37348"/>
                </a:lnTo>
                <a:lnTo>
                  <a:pt x="130747" y="1512588"/>
                </a:lnTo>
                <a:lnTo>
                  <a:pt x="989941" y="1531262"/>
                </a:lnTo>
                <a:lnTo>
                  <a:pt x="1064654" y="56022"/>
                </a:lnTo>
                <a:lnTo>
                  <a:pt x="1102010" y="1549936"/>
                </a:lnTo>
                <a:lnTo>
                  <a:pt x="1681032" y="1531262"/>
                </a:lnTo>
                <a:lnTo>
                  <a:pt x="1811779" y="93370"/>
                </a:lnTo>
                <a:lnTo>
                  <a:pt x="1830457" y="1531262"/>
                </a:lnTo>
                <a:lnTo>
                  <a:pt x="3137927" y="1512588"/>
                </a:lnTo>
                <a:lnTo>
                  <a:pt x="3268674" y="0"/>
                </a:lnTo>
                <a:lnTo>
                  <a:pt x="3362065" y="1531262"/>
                </a:lnTo>
                <a:lnTo>
                  <a:pt x="3399421" y="1549936"/>
                </a:lnTo>
              </a:path>
            </a:pathLst>
          </a:cu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1" name="Conector recto 20"/>
          <p:cNvCxnSpPr/>
          <p:nvPr/>
        </p:nvCxnSpPr>
        <p:spPr>
          <a:xfrm>
            <a:off x="5689029" y="2188878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flipH="1">
            <a:off x="5689029" y="4005064"/>
            <a:ext cx="3528392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-4248075" y="4437112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720477" y="4277110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H="1">
            <a:off x="720477" y="6093296"/>
            <a:ext cx="3528392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5761037" y="4277110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H="1">
            <a:off x="5761037" y="6093296"/>
            <a:ext cx="3528392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orma libre 27"/>
          <p:cNvSpPr/>
          <p:nvPr/>
        </p:nvSpPr>
        <p:spPr>
          <a:xfrm>
            <a:off x="5752866" y="2390263"/>
            <a:ext cx="3455455" cy="1587284"/>
          </a:xfrm>
          <a:custGeom>
            <a:avLst/>
            <a:gdLst>
              <a:gd name="connsiteX0" fmla="*/ 0 w 3455455"/>
              <a:gd name="connsiteY0" fmla="*/ 1568610 h 1587284"/>
              <a:gd name="connsiteX1" fmla="*/ 205459 w 3455455"/>
              <a:gd name="connsiteY1" fmla="*/ 0 h 1587284"/>
              <a:gd name="connsiteX2" fmla="*/ 1419538 w 3455455"/>
              <a:gd name="connsiteY2" fmla="*/ 1568610 h 1587284"/>
              <a:gd name="connsiteX3" fmla="*/ 3455455 w 3455455"/>
              <a:gd name="connsiteY3" fmla="*/ 1587284 h 1587284"/>
              <a:gd name="connsiteX4" fmla="*/ 3399421 w 3455455"/>
              <a:gd name="connsiteY4" fmla="*/ 1568610 h 158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5455" h="1587284">
                <a:moveTo>
                  <a:pt x="0" y="1568610"/>
                </a:moveTo>
                <a:lnTo>
                  <a:pt x="205459" y="0"/>
                </a:lnTo>
                <a:lnTo>
                  <a:pt x="1419538" y="1568610"/>
                </a:lnTo>
                <a:lnTo>
                  <a:pt x="3455455" y="1587284"/>
                </a:lnTo>
                <a:lnTo>
                  <a:pt x="3399421" y="1568610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Forma libre 28"/>
          <p:cNvSpPr/>
          <p:nvPr/>
        </p:nvSpPr>
        <p:spPr>
          <a:xfrm>
            <a:off x="728447" y="4556438"/>
            <a:ext cx="3586202" cy="1475241"/>
          </a:xfrm>
          <a:custGeom>
            <a:avLst/>
            <a:gdLst>
              <a:gd name="connsiteX0" fmla="*/ 0 w 3586202"/>
              <a:gd name="connsiteY0" fmla="*/ 1475241 h 1475241"/>
              <a:gd name="connsiteX1" fmla="*/ 280172 w 3586202"/>
              <a:gd name="connsiteY1" fmla="*/ 1008392 h 1475241"/>
              <a:gd name="connsiteX2" fmla="*/ 971263 w 3586202"/>
              <a:gd name="connsiteY2" fmla="*/ 634914 h 1475241"/>
              <a:gd name="connsiteX3" fmla="*/ 1624998 w 3586202"/>
              <a:gd name="connsiteY3" fmla="*/ 317457 h 1475241"/>
              <a:gd name="connsiteX4" fmla="*/ 2409480 w 3586202"/>
              <a:gd name="connsiteY4" fmla="*/ 336131 h 1475241"/>
              <a:gd name="connsiteX5" fmla="*/ 2558905 w 3586202"/>
              <a:gd name="connsiteY5" fmla="*/ 149392 h 1475241"/>
              <a:gd name="connsiteX6" fmla="*/ 3249996 w 3586202"/>
              <a:gd name="connsiteY6" fmla="*/ 112044 h 1475241"/>
              <a:gd name="connsiteX7" fmla="*/ 3586202 w 3586202"/>
              <a:gd name="connsiteY7" fmla="*/ 0 h 1475241"/>
              <a:gd name="connsiteX8" fmla="*/ 3586202 w 3586202"/>
              <a:gd name="connsiteY8" fmla="*/ 0 h 1475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6202" h="1475241">
                <a:moveTo>
                  <a:pt x="0" y="1475241"/>
                </a:moveTo>
                <a:lnTo>
                  <a:pt x="280172" y="1008392"/>
                </a:lnTo>
                <a:lnTo>
                  <a:pt x="971263" y="634914"/>
                </a:lnTo>
                <a:lnTo>
                  <a:pt x="1624998" y="317457"/>
                </a:lnTo>
                <a:lnTo>
                  <a:pt x="2409480" y="336131"/>
                </a:lnTo>
                <a:lnTo>
                  <a:pt x="2558905" y="149392"/>
                </a:lnTo>
                <a:lnTo>
                  <a:pt x="3249996" y="112044"/>
                </a:lnTo>
                <a:lnTo>
                  <a:pt x="3586202" y="0"/>
                </a:lnTo>
                <a:lnTo>
                  <a:pt x="3586202" y="0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Forma libre 29"/>
          <p:cNvSpPr/>
          <p:nvPr/>
        </p:nvSpPr>
        <p:spPr>
          <a:xfrm>
            <a:off x="5790222" y="4444395"/>
            <a:ext cx="3530168" cy="1605958"/>
          </a:xfrm>
          <a:custGeom>
            <a:avLst/>
            <a:gdLst>
              <a:gd name="connsiteX0" fmla="*/ 0 w 3530168"/>
              <a:gd name="connsiteY0" fmla="*/ 1605958 h 1605958"/>
              <a:gd name="connsiteX1" fmla="*/ 653735 w 3530168"/>
              <a:gd name="connsiteY1" fmla="*/ 18674 h 1605958"/>
              <a:gd name="connsiteX2" fmla="*/ 1438217 w 3530168"/>
              <a:gd name="connsiteY2" fmla="*/ 1531262 h 1605958"/>
              <a:gd name="connsiteX3" fmla="*/ 2147986 w 3530168"/>
              <a:gd name="connsiteY3" fmla="*/ 1531262 h 1605958"/>
              <a:gd name="connsiteX4" fmla="*/ 2558905 w 3530168"/>
              <a:gd name="connsiteY4" fmla="*/ 0 h 1605958"/>
              <a:gd name="connsiteX5" fmla="*/ 3287352 w 3530168"/>
              <a:gd name="connsiteY5" fmla="*/ 1456566 h 1605958"/>
              <a:gd name="connsiteX6" fmla="*/ 3530168 w 3530168"/>
              <a:gd name="connsiteY6" fmla="*/ 1512588 h 1605958"/>
              <a:gd name="connsiteX7" fmla="*/ 3530168 w 3530168"/>
              <a:gd name="connsiteY7" fmla="*/ 1512588 h 1605958"/>
              <a:gd name="connsiteX8" fmla="*/ 3418099 w 3530168"/>
              <a:gd name="connsiteY8" fmla="*/ 1456566 h 1605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0168" h="1605958">
                <a:moveTo>
                  <a:pt x="0" y="1605958"/>
                </a:moveTo>
                <a:lnTo>
                  <a:pt x="653735" y="18674"/>
                </a:lnTo>
                <a:lnTo>
                  <a:pt x="1438217" y="1531262"/>
                </a:lnTo>
                <a:lnTo>
                  <a:pt x="2147986" y="1531262"/>
                </a:lnTo>
                <a:lnTo>
                  <a:pt x="2558905" y="0"/>
                </a:lnTo>
                <a:lnTo>
                  <a:pt x="3287352" y="1456566"/>
                </a:lnTo>
                <a:lnTo>
                  <a:pt x="3530168" y="1512588"/>
                </a:lnTo>
                <a:lnTo>
                  <a:pt x="3530168" y="1512588"/>
                </a:lnTo>
                <a:lnTo>
                  <a:pt x="3418099" y="1456566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999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TEMPORALIDAD</a:t>
            </a:r>
            <a:endParaRPr lang="es-ES" dirty="0"/>
          </a:p>
        </p:txBody>
      </p:sp>
      <p:cxnSp>
        <p:nvCxnSpPr>
          <p:cNvPr id="10" name="Conector recto 9"/>
          <p:cNvCxnSpPr/>
          <p:nvPr/>
        </p:nvCxnSpPr>
        <p:spPr>
          <a:xfrm>
            <a:off x="720477" y="2276872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>
            <a:off x="720477" y="4130406"/>
            <a:ext cx="3528392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rma libre 17"/>
          <p:cNvSpPr/>
          <p:nvPr/>
        </p:nvSpPr>
        <p:spPr>
          <a:xfrm>
            <a:off x="709769" y="2558328"/>
            <a:ext cx="3399421" cy="1549936"/>
          </a:xfrm>
          <a:custGeom>
            <a:avLst/>
            <a:gdLst>
              <a:gd name="connsiteX0" fmla="*/ 0 w 3399421"/>
              <a:gd name="connsiteY0" fmla="*/ 1456566 h 1549936"/>
              <a:gd name="connsiteX1" fmla="*/ 112069 w 3399421"/>
              <a:gd name="connsiteY1" fmla="*/ 37348 h 1549936"/>
              <a:gd name="connsiteX2" fmla="*/ 130747 w 3399421"/>
              <a:gd name="connsiteY2" fmla="*/ 1512588 h 1549936"/>
              <a:gd name="connsiteX3" fmla="*/ 989941 w 3399421"/>
              <a:gd name="connsiteY3" fmla="*/ 1531262 h 1549936"/>
              <a:gd name="connsiteX4" fmla="*/ 1064654 w 3399421"/>
              <a:gd name="connsiteY4" fmla="*/ 56022 h 1549936"/>
              <a:gd name="connsiteX5" fmla="*/ 1102010 w 3399421"/>
              <a:gd name="connsiteY5" fmla="*/ 1549936 h 1549936"/>
              <a:gd name="connsiteX6" fmla="*/ 1681032 w 3399421"/>
              <a:gd name="connsiteY6" fmla="*/ 1531262 h 1549936"/>
              <a:gd name="connsiteX7" fmla="*/ 1811779 w 3399421"/>
              <a:gd name="connsiteY7" fmla="*/ 93370 h 1549936"/>
              <a:gd name="connsiteX8" fmla="*/ 1830457 w 3399421"/>
              <a:gd name="connsiteY8" fmla="*/ 1531262 h 1549936"/>
              <a:gd name="connsiteX9" fmla="*/ 3137927 w 3399421"/>
              <a:gd name="connsiteY9" fmla="*/ 1512588 h 1549936"/>
              <a:gd name="connsiteX10" fmla="*/ 3268674 w 3399421"/>
              <a:gd name="connsiteY10" fmla="*/ 0 h 1549936"/>
              <a:gd name="connsiteX11" fmla="*/ 3362065 w 3399421"/>
              <a:gd name="connsiteY11" fmla="*/ 1531262 h 1549936"/>
              <a:gd name="connsiteX12" fmla="*/ 3399421 w 3399421"/>
              <a:gd name="connsiteY12" fmla="*/ 1549936 h 154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99421" h="1549936">
                <a:moveTo>
                  <a:pt x="0" y="1456566"/>
                </a:moveTo>
                <a:lnTo>
                  <a:pt x="112069" y="37348"/>
                </a:lnTo>
                <a:lnTo>
                  <a:pt x="130747" y="1512588"/>
                </a:lnTo>
                <a:lnTo>
                  <a:pt x="989941" y="1531262"/>
                </a:lnTo>
                <a:lnTo>
                  <a:pt x="1064654" y="56022"/>
                </a:lnTo>
                <a:lnTo>
                  <a:pt x="1102010" y="1549936"/>
                </a:lnTo>
                <a:lnTo>
                  <a:pt x="1681032" y="1531262"/>
                </a:lnTo>
                <a:lnTo>
                  <a:pt x="1811779" y="93370"/>
                </a:lnTo>
                <a:lnTo>
                  <a:pt x="1830457" y="1531262"/>
                </a:lnTo>
                <a:lnTo>
                  <a:pt x="3137927" y="1512588"/>
                </a:lnTo>
                <a:lnTo>
                  <a:pt x="3268674" y="0"/>
                </a:lnTo>
                <a:lnTo>
                  <a:pt x="3362065" y="1531262"/>
                </a:lnTo>
                <a:lnTo>
                  <a:pt x="3399421" y="1549936"/>
                </a:lnTo>
              </a:path>
            </a:pathLst>
          </a:cu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1" name="Conector recto 20"/>
          <p:cNvCxnSpPr/>
          <p:nvPr/>
        </p:nvCxnSpPr>
        <p:spPr>
          <a:xfrm>
            <a:off x="5689029" y="2188878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flipH="1">
            <a:off x="5689029" y="4005064"/>
            <a:ext cx="3528392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-4248075" y="4437112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720477" y="4277110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H="1">
            <a:off x="720477" y="6093296"/>
            <a:ext cx="3528392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5761037" y="4277110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H="1">
            <a:off x="5761037" y="6093296"/>
            <a:ext cx="3528392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orma libre 27"/>
          <p:cNvSpPr/>
          <p:nvPr/>
        </p:nvSpPr>
        <p:spPr>
          <a:xfrm>
            <a:off x="5752866" y="2390263"/>
            <a:ext cx="3455455" cy="1587284"/>
          </a:xfrm>
          <a:custGeom>
            <a:avLst/>
            <a:gdLst>
              <a:gd name="connsiteX0" fmla="*/ 0 w 3455455"/>
              <a:gd name="connsiteY0" fmla="*/ 1568610 h 1587284"/>
              <a:gd name="connsiteX1" fmla="*/ 205459 w 3455455"/>
              <a:gd name="connsiteY1" fmla="*/ 0 h 1587284"/>
              <a:gd name="connsiteX2" fmla="*/ 1419538 w 3455455"/>
              <a:gd name="connsiteY2" fmla="*/ 1568610 h 1587284"/>
              <a:gd name="connsiteX3" fmla="*/ 3455455 w 3455455"/>
              <a:gd name="connsiteY3" fmla="*/ 1587284 h 1587284"/>
              <a:gd name="connsiteX4" fmla="*/ 3399421 w 3455455"/>
              <a:gd name="connsiteY4" fmla="*/ 1568610 h 158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5455" h="1587284">
                <a:moveTo>
                  <a:pt x="0" y="1568610"/>
                </a:moveTo>
                <a:lnTo>
                  <a:pt x="205459" y="0"/>
                </a:lnTo>
                <a:lnTo>
                  <a:pt x="1419538" y="1568610"/>
                </a:lnTo>
                <a:lnTo>
                  <a:pt x="3455455" y="1587284"/>
                </a:lnTo>
                <a:lnTo>
                  <a:pt x="3399421" y="1568610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Forma libre 28"/>
          <p:cNvSpPr/>
          <p:nvPr/>
        </p:nvSpPr>
        <p:spPr>
          <a:xfrm>
            <a:off x="728447" y="4556438"/>
            <a:ext cx="3586202" cy="1475241"/>
          </a:xfrm>
          <a:custGeom>
            <a:avLst/>
            <a:gdLst>
              <a:gd name="connsiteX0" fmla="*/ 0 w 3586202"/>
              <a:gd name="connsiteY0" fmla="*/ 1475241 h 1475241"/>
              <a:gd name="connsiteX1" fmla="*/ 280172 w 3586202"/>
              <a:gd name="connsiteY1" fmla="*/ 1008392 h 1475241"/>
              <a:gd name="connsiteX2" fmla="*/ 971263 w 3586202"/>
              <a:gd name="connsiteY2" fmla="*/ 634914 h 1475241"/>
              <a:gd name="connsiteX3" fmla="*/ 1624998 w 3586202"/>
              <a:gd name="connsiteY3" fmla="*/ 317457 h 1475241"/>
              <a:gd name="connsiteX4" fmla="*/ 2409480 w 3586202"/>
              <a:gd name="connsiteY4" fmla="*/ 336131 h 1475241"/>
              <a:gd name="connsiteX5" fmla="*/ 2558905 w 3586202"/>
              <a:gd name="connsiteY5" fmla="*/ 149392 h 1475241"/>
              <a:gd name="connsiteX6" fmla="*/ 3249996 w 3586202"/>
              <a:gd name="connsiteY6" fmla="*/ 112044 h 1475241"/>
              <a:gd name="connsiteX7" fmla="*/ 3586202 w 3586202"/>
              <a:gd name="connsiteY7" fmla="*/ 0 h 1475241"/>
              <a:gd name="connsiteX8" fmla="*/ 3586202 w 3586202"/>
              <a:gd name="connsiteY8" fmla="*/ 0 h 1475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6202" h="1475241">
                <a:moveTo>
                  <a:pt x="0" y="1475241"/>
                </a:moveTo>
                <a:lnTo>
                  <a:pt x="280172" y="1008392"/>
                </a:lnTo>
                <a:lnTo>
                  <a:pt x="971263" y="634914"/>
                </a:lnTo>
                <a:lnTo>
                  <a:pt x="1624998" y="317457"/>
                </a:lnTo>
                <a:lnTo>
                  <a:pt x="2409480" y="336131"/>
                </a:lnTo>
                <a:lnTo>
                  <a:pt x="2558905" y="149392"/>
                </a:lnTo>
                <a:lnTo>
                  <a:pt x="3249996" y="112044"/>
                </a:lnTo>
                <a:lnTo>
                  <a:pt x="3586202" y="0"/>
                </a:lnTo>
                <a:lnTo>
                  <a:pt x="3586202" y="0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Forma libre 29"/>
          <p:cNvSpPr/>
          <p:nvPr/>
        </p:nvSpPr>
        <p:spPr>
          <a:xfrm>
            <a:off x="5790222" y="4444395"/>
            <a:ext cx="3530168" cy="1605958"/>
          </a:xfrm>
          <a:custGeom>
            <a:avLst/>
            <a:gdLst>
              <a:gd name="connsiteX0" fmla="*/ 0 w 3530168"/>
              <a:gd name="connsiteY0" fmla="*/ 1605958 h 1605958"/>
              <a:gd name="connsiteX1" fmla="*/ 653735 w 3530168"/>
              <a:gd name="connsiteY1" fmla="*/ 18674 h 1605958"/>
              <a:gd name="connsiteX2" fmla="*/ 1438217 w 3530168"/>
              <a:gd name="connsiteY2" fmla="*/ 1531262 h 1605958"/>
              <a:gd name="connsiteX3" fmla="*/ 2147986 w 3530168"/>
              <a:gd name="connsiteY3" fmla="*/ 1531262 h 1605958"/>
              <a:gd name="connsiteX4" fmla="*/ 2558905 w 3530168"/>
              <a:gd name="connsiteY4" fmla="*/ 0 h 1605958"/>
              <a:gd name="connsiteX5" fmla="*/ 3287352 w 3530168"/>
              <a:gd name="connsiteY5" fmla="*/ 1456566 h 1605958"/>
              <a:gd name="connsiteX6" fmla="*/ 3530168 w 3530168"/>
              <a:gd name="connsiteY6" fmla="*/ 1512588 h 1605958"/>
              <a:gd name="connsiteX7" fmla="*/ 3530168 w 3530168"/>
              <a:gd name="connsiteY7" fmla="*/ 1512588 h 1605958"/>
              <a:gd name="connsiteX8" fmla="*/ 3418099 w 3530168"/>
              <a:gd name="connsiteY8" fmla="*/ 1456566 h 1605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0168" h="1605958">
                <a:moveTo>
                  <a:pt x="0" y="1605958"/>
                </a:moveTo>
                <a:lnTo>
                  <a:pt x="653735" y="18674"/>
                </a:lnTo>
                <a:lnTo>
                  <a:pt x="1438217" y="1531262"/>
                </a:lnTo>
                <a:lnTo>
                  <a:pt x="2147986" y="1531262"/>
                </a:lnTo>
                <a:lnTo>
                  <a:pt x="2558905" y="0"/>
                </a:lnTo>
                <a:lnTo>
                  <a:pt x="3287352" y="1456566"/>
                </a:lnTo>
                <a:lnTo>
                  <a:pt x="3530168" y="1512588"/>
                </a:lnTo>
                <a:lnTo>
                  <a:pt x="3530168" y="1512588"/>
                </a:lnTo>
                <a:lnTo>
                  <a:pt x="3418099" y="1456566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/>
          <p:cNvSpPr/>
          <p:nvPr/>
        </p:nvSpPr>
        <p:spPr>
          <a:xfrm>
            <a:off x="1224533" y="2636912"/>
            <a:ext cx="2808312" cy="1224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FFFFFF"/>
                </a:solidFill>
              </a:rPr>
              <a:t>VPPB</a:t>
            </a:r>
            <a:endParaRPr lang="es-E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75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89580261"/>
              </p:ext>
            </p:extLst>
          </p:nvPr>
        </p:nvGraphicFramePr>
        <p:xfrm>
          <a:off x="0" y="-7938"/>
          <a:ext cx="6396183" cy="6865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125360556"/>
              </p:ext>
            </p:extLst>
          </p:nvPr>
        </p:nvGraphicFramePr>
        <p:xfrm>
          <a:off x="4824933" y="3888"/>
          <a:ext cx="5832348" cy="6863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4" name="Agrupar 3"/>
          <p:cNvGrpSpPr/>
          <p:nvPr/>
        </p:nvGrpSpPr>
        <p:grpSpPr>
          <a:xfrm>
            <a:off x="1967886" y="1302626"/>
            <a:ext cx="1615510" cy="1584176"/>
            <a:chOff x="2260183" y="2223742"/>
            <a:chExt cx="1138064" cy="1308119"/>
          </a:xfrm>
        </p:grpSpPr>
        <p:sp>
          <p:nvSpPr>
            <p:cNvPr id="7" name="Hexágono 6"/>
            <p:cNvSpPr/>
            <p:nvPr/>
          </p:nvSpPr>
          <p:spPr>
            <a:xfrm rot="5400000">
              <a:off x="2175155" y="2308770"/>
              <a:ext cx="1308119" cy="113806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1623553"/>
                <a:satOff val="9781"/>
                <a:lumOff val="784"/>
                <a:alphaOff val="0"/>
              </a:schemeClr>
            </a:fillRef>
            <a:effectRef idx="0">
              <a:schemeClr val="accent4">
                <a:hueOff val="-1623553"/>
                <a:satOff val="9781"/>
                <a:lumOff val="78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Hexágono 4"/>
            <p:cNvSpPr/>
            <p:nvPr/>
          </p:nvSpPr>
          <p:spPr>
            <a:xfrm>
              <a:off x="2437530" y="2427592"/>
              <a:ext cx="783368" cy="9004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b="1" kern="1200" dirty="0" smtClean="0"/>
                <a:t>Otitis</a:t>
              </a:r>
              <a:endParaRPr lang="es-ES" sz="14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948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825620" y="0"/>
            <a:ext cx="6696455" cy="6858000"/>
          </a:xfrm>
          <a:prstGeom prst="rect">
            <a:avLst/>
          </a:prstGeom>
          <a:solidFill>
            <a:srgbClr val="073779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6000" dirty="0" smtClean="0">
                <a:solidFill>
                  <a:srgbClr val="FFFFFF"/>
                </a:solidFill>
              </a:rPr>
              <a:t>APCCAM</a:t>
            </a:r>
            <a:endParaRPr lang="es-ES" sz="6000" dirty="0">
              <a:solidFill>
                <a:srgbClr val="FFFFFF"/>
              </a:solidFill>
            </a:endParaRPr>
          </a:p>
        </p:txBody>
      </p:sp>
      <p:pic>
        <p:nvPicPr>
          <p:cNvPr id="5" name="IMG_3300.MO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/>
          <a:srcRect t="3253" b="15513"/>
          <a:stretch/>
        </p:blipFill>
        <p:spPr>
          <a:xfrm>
            <a:off x="18142" y="0"/>
            <a:ext cx="4807479" cy="6931328"/>
          </a:xfrm>
        </p:spPr>
      </p:pic>
    </p:spTree>
    <p:extLst>
      <p:ext uri="{BB962C8B-B14F-4D97-AF65-F5344CB8AC3E}">
        <p14:creationId xmlns:p14="http://schemas.microsoft.com/office/powerpoint/2010/main" xmlns="" val="39629977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TEMPORALIDAD</a:t>
            </a:r>
            <a:endParaRPr lang="es-ES" dirty="0"/>
          </a:p>
        </p:txBody>
      </p:sp>
      <p:cxnSp>
        <p:nvCxnSpPr>
          <p:cNvPr id="10" name="Conector recto 9"/>
          <p:cNvCxnSpPr/>
          <p:nvPr/>
        </p:nvCxnSpPr>
        <p:spPr>
          <a:xfrm>
            <a:off x="720477" y="2276872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>
            <a:off x="720477" y="4130406"/>
            <a:ext cx="3528392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rma libre 17"/>
          <p:cNvSpPr/>
          <p:nvPr/>
        </p:nvSpPr>
        <p:spPr>
          <a:xfrm>
            <a:off x="709769" y="2558328"/>
            <a:ext cx="3399421" cy="1549936"/>
          </a:xfrm>
          <a:custGeom>
            <a:avLst/>
            <a:gdLst>
              <a:gd name="connsiteX0" fmla="*/ 0 w 3399421"/>
              <a:gd name="connsiteY0" fmla="*/ 1456566 h 1549936"/>
              <a:gd name="connsiteX1" fmla="*/ 112069 w 3399421"/>
              <a:gd name="connsiteY1" fmla="*/ 37348 h 1549936"/>
              <a:gd name="connsiteX2" fmla="*/ 130747 w 3399421"/>
              <a:gd name="connsiteY2" fmla="*/ 1512588 h 1549936"/>
              <a:gd name="connsiteX3" fmla="*/ 989941 w 3399421"/>
              <a:gd name="connsiteY3" fmla="*/ 1531262 h 1549936"/>
              <a:gd name="connsiteX4" fmla="*/ 1064654 w 3399421"/>
              <a:gd name="connsiteY4" fmla="*/ 56022 h 1549936"/>
              <a:gd name="connsiteX5" fmla="*/ 1102010 w 3399421"/>
              <a:gd name="connsiteY5" fmla="*/ 1549936 h 1549936"/>
              <a:gd name="connsiteX6" fmla="*/ 1681032 w 3399421"/>
              <a:gd name="connsiteY6" fmla="*/ 1531262 h 1549936"/>
              <a:gd name="connsiteX7" fmla="*/ 1811779 w 3399421"/>
              <a:gd name="connsiteY7" fmla="*/ 93370 h 1549936"/>
              <a:gd name="connsiteX8" fmla="*/ 1830457 w 3399421"/>
              <a:gd name="connsiteY8" fmla="*/ 1531262 h 1549936"/>
              <a:gd name="connsiteX9" fmla="*/ 3137927 w 3399421"/>
              <a:gd name="connsiteY9" fmla="*/ 1512588 h 1549936"/>
              <a:gd name="connsiteX10" fmla="*/ 3268674 w 3399421"/>
              <a:gd name="connsiteY10" fmla="*/ 0 h 1549936"/>
              <a:gd name="connsiteX11" fmla="*/ 3362065 w 3399421"/>
              <a:gd name="connsiteY11" fmla="*/ 1531262 h 1549936"/>
              <a:gd name="connsiteX12" fmla="*/ 3399421 w 3399421"/>
              <a:gd name="connsiteY12" fmla="*/ 1549936 h 154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99421" h="1549936">
                <a:moveTo>
                  <a:pt x="0" y="1456566"/>
                </a:moveTo>
                <a:lnTo>
                  <a:pt x="112069" y="37348"/>
                </a:lnTo>
                <a:lnTo>
                  <a:pt x="130747" y="1512588"/>
                </a:lnTo>
                <a:lnTo>
                  <a:pt x="989941" y="1531262"/>
                </a:lnTo>
                <a:lnTo>
                  <a:pt x="1064654" y="56022"/>
                </a:lnTo>
                <a:lnTo>
                  <a:pt x="1102010" y="1549936"/>
                </a:lnTo>
                <a:lnTo>
                  <a:pt x="1681032" y="1531262"/>
                </a:lnTo>
                <a:lnTo>
                  <a:pt x="1811779" y="93370"/>
                </a:lnTo>
                <a:lnTo>
                  <a:pt x="1830457" y="1531262"/>
                </a:lnTo>
                <a:lnTo>
                  <a:pt x="3137927" y="1512588"/>
                </a:lnTo>
                <a:lnTo>
                  <a:pt x="3268674" y="0"/>
                </a:lnTo>
                <a:lnTo>
                  <a:pt x="3362065" y="1531262"/>
                </a:lnTo>
                <a:lnTo>
                  <a:pt x="3399421" y="1549936"/>
                </a:lnTo>
              </a:path>
            </a:pathLst>
          </a:cu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1" name="Conector recto 20"/>
          <p:cNvCxnSpPr/>
          <p:nvPr/>
        </p:nvCxnSpPr>
        <p:spPr>
          <a:xfrm>
            <a:off x="5689029" y="2188878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flipH="1">
            <a:off x="5689029" y="4005064"/>
            <a:ext cx="3528392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-4248075" y="4437112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720477" y="4277110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H="1">
            <a:off x="720477" y="6093296"/>
            <a:ext cx="3528392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5761037" y="4277110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H="1">
            <a:off x="5761037" y="6093296"/>
            <a:ext cx="3528392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orma libre 27"/>
          <p:cNvSpPr/>
          <p:nvPr/>
        </p:nvSpPr>
        <p:spPr>
          <a:xfrm>
            <a:off x="5752866" y="2390263"/>
            <a:ext cx="3455455" cy="1587284"/>
          </a:xfrm>
          <a:custGeom>
            <a:avLst/>
            <a:gdLst>
              <a:gd name="connsiteX0" fmla="*/ 0 w 3455455"/>
              <a:gd name="connsiteY0" fmla="*/ 1568610 h 1587284"/>
              <a:gd name="connsiteX1" fmla="*/ 205459 w 3455455"/>
              <a:gd name="connsiteY1" fmla="*/ 0 h 1587284"/>
              <a:gd name="connsiteX2" fmla="*/ 1419538 w 3455455"/>
              <a:gd name="connsiteY2" fmla="*/ 1568610 h 1587284"/>
              <a:gd name="connsiteX3" fmla="*/ 3455455 w 3455455"/>
              <a:gd name="connsiteY3" fmla="*/ 1587284 h 1587284"/>
              <a:gd name="connsiteX4" fmla="*/ 3399421 w 3455455"/>
              <a:gd name="connsiteY4" fmla="*/ 1568610 h 158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5455" h="1587284">
                <a:moveTo>
                  <a:pt x="0" y="1568610"/>
                </a:moveTo>
                <a:lnTo>
                  <a:pt x="205459" y="0"/>
                </a:lnTo>
                <a:lnTo>
                  <a:pt x="1419538" y="1568610"/>
                </a:lnTo>
                <a:lnTo>
                  <a:pt x="3455455" y="1587284"/>
                </a:lnTo>
                <a:lnTo>
                  <a:pt x="3399421" y="1568610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Forma libre 28"/>
          <p:cNvSpPr/>
          <p:nvPr/>
        </p:nvSpPr>
        <p:spPr>
          <a:xfrm>
            <a:off x="728447" y="4556438"/>
            <a:ext cx="3586202" cy="1475241"/>
          </a:xfrm>
          <a:custGeom>
            <a:avLst/>
            <a:gdLst>
              <a:gd name="connsiteX0" fmla="*/ 0 w 3586202"/>
              <a:gd name="connsiteY0" fmla="*/ 1475241 h 1475241"/>
              <a:gd name="connsiteX1" fmla="*/ 280172 w 3586202"/>
              <a:gd name="connsiteY1" fmla="*/ 1008392 h 1475241"/>
              <a:gd name="connsiteX2" fmla="*/ 971263 w 3586202"/>
              <a:gd name="connsiteY2" fmla="*/ 634914 h 1475241"/>
              <a:gd name="connsiteX3" fmla="*/ 1624998 w 3586202"/>
              <a:gd name="connsiteY3" fmla="*/ 317457 h 1475241"/>
              <a:gd name="connsiteX4" fmla="*/ 2409480 w 3586202"/>
              <a:gd name="connsiteY4" fmla="*/ 336131 h 1475241"/>
              <a:gd name="connsiteX5" fmla="*/ 2558905 w 3586202"/>
              <a:gd name="connsiteY5" fmla="*/ 149392 h 1475241"/>
              <a:gd name="connsiteX6" fmla="*/ 3249996 w 3586202"/>
              <a:gd name="connsiteY6" fmla="*/ 112044 h 1475241"/>
              <a:gd name="connsiteX7" fmla="*/ 3586202 w 3586202"/>
              <a:gd name="connsiteY7" fmla="*/ 0 h 1475241"/>
              <a:gd name="connsiteX8" fmla="*/ 3586202 w 3586202"/>
              <a:gd name="connsiteY8" fmla="*/ 0 h 1475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6202" h="1475241">
                <a:moveTo>
                  <a:pt x="0" y="1475241"/>
                </a:moveTo>
                <a:lnTo>
                  <a:pt x="280172" y="1008392"/>
                </a:lnTo>
                <a:lnTo>
                  <a:pt x="971263" y="634914"/>
                </a:lnTo>
                <a:lnTo>
                  <a:pt x="1624998" y="317457"/>
                </a:lnTo>
                <a:lnTo>
                  <a:pt x="2409480" y="336131"/>
                </a:lnTo>
                <a:lnTo>
                  <a:pt x="2558905" y="149392"/>
                </a:lnTo>
                <a:lnTo>
                  <a:pt x="3249996" y="112044"/>
                </a:lnTo>
                <a:lnTo>
                  <a:pt x="3586202" y="0"/>
                </a:lnTo>
                <a:lnTo>
                  <a:pt x="3586202" y="0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Forma libre 29"/>
          <p:cNvSpPr/>
          <p:nvPr/>
        </p:nvSpPr>
        <p:spPr>
          <a:xfrm>
            <a:off x="5790222" y="4444395"/>
            <a:ext cx="3530168" cy="1605958"/>
          </a:xfrm>
          <a:custGeom>
            <a:avLst/>
            <a:gdLst>
              <a:gd name="connsiteX0" fmla="*/ 0 w 3530168"/>
              <a:gd name="connsiteY0" fmla="*/ 1605958 h 1605958"/>
              <a:gd name="connsiteX1" fmla="*/ 653735 w 3530168"/>
              <a:gd name="connsiteY1" fmla="*/ 18674 h 1605958"/>
              <a:gd name="connsiteX2" fmla="*/ 1438217 w 3530168"/>
              <a:gd name="connsiteY2" fmla="*/ 1531262 h 1605958"/>
              <a:gd name="connsiteX3" fmla="*/ 2147986 w 3530168"/>
              <a:gd name="connsiteY3" fmla="*/ 1531262 h 1605958"/>
              <a:gd name="connsiteX4" fmla="*/ 2558905 w 3530168"/>
              <a:gd name="connsiteY4" fmla="*/ 0 h 1605958"/>
              <a:gd name="connsiteX5" fmla="*/ 3287352 w 3530168"/>
              <a:gd name="connsiteY5" fmla="*/ 1456566 h 1605958"/>
              <a:gd name="connsiteX6" fmla="*/ 3530168 w 3530168"/>
              <a:gd name="connsiteY6" fmla="*/ 1512588 h 1605958"/>
              <a:gd name="connsiteX7" fmla="*/ 3530168 w 3530168"/>
              <a:gd name="connsiteY7" fmla="*/ 1512588 h 1605958"/>
              <a:gd name="connsiteX8" fmla="*/ 3418099 w 3530168"/>
              <a:gd name="connsiteY8" fmla="*/ 1456566 h 1605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0168" h="1605958">
                <a:moveTo>
                  <a:pt x="0" y="1605958"/>
                </a:moveTo>
                <a:lnTo>
                  <a:pt x="653735" y="18674"/>
                </a:lnTo>
                <a:lnTo>
                  <a:pt x="1438217" y="1531262"/>
                </a:lnTo>
                <a:lnTo>
                  <a:pt x="2147986" y="1531262"/>
                </a:lnTo>
                <a:lnTo>
                  <a:pt x="2558905" y="0"/>
                </a:lnTo>
                <a:lnTo>
                  <a:pt x="3287352" y="1456566"/>
                </a:lnTo>
                <a:lnTo>
                  <a:pt x="3530168" y="1512588"/>
                </a:lnTo>
                <a:lnTo>
                  <a:pt x="3530168" y="1512588"/>
                </a:lnTo>
                <a:lnTo>
                  <a:pt x="3418099" y="1456566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/>
          <p:cNvSpPr/>
          <p:nvPr/>
        </p:nvSpPr>
        <p:spPr>
          <a:xfrm>
            <a:off x="6193085" y="2564904"/>
            <a:ext cx="2808312" cy="1224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FFFFFF"/>
                </a:solidFill>
              </a:rPr>
              <a:t>NEURONITIS VESTIBULAR</a:t>
            </a:r>
          </a:p>
          <a:p>
            <a:pPr algn="ctr"/>
            <a:r>
              <a:rPr lang="es-ES" sz="2000" b="1" dirty="0" smtClean="0">
                <a:solidFill>
                  <a:srgbClr val="FFFFFF"/>
                </a:solidFill>
              </a:rPr>
              <a:t>V/S</a:t>
            </a:r>
          </a:p>
          <a:p>
            <a:pPr algn="ctr"/>
            <a:r>
              <a:rPr lang="es-ES" sz="2000" b="1" dirty="0" smtClean="0">
                <a:solidFill>
                  <a:srgbClr val="FFFFFF"/>
                </a:solidFill>
              </a:rPr>
              <a:t>STROKE</a:t>
            </a:r>
          </a:p>
        </p:txBody>
      </p:sp>
    </p:spTree>
    <p:extLst>
      <p:ext uri="{BB962C8B-B14F-4D97-AF65-F5344CB8AC3E}">
        <p14:creationId xmlns:p14="http://schemas.microsoft.com/office/powerpoint/2010/main" xmlns="" val="358609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2017-07-30 a la(s) 18.42.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413" y="292059"/>
            <a:ext cx="8784976" cy="654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121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TEMPORALIDAD</a:t>
            </a:r>
            <a:endParaRPr lang="es-ES" dirty="0"/>
          </a:p>
        </p:txBody>
      </p:sp>
      <p:cxnSp>
        <p:nvCxnSpPr>
          <p:cNvPr id="10" name="Conector recto 9"/>
          <p:cNvCxnSpPr/>
          <p:nvPr/>
        </p:nvCxnSpPr>
        <p:spPr>
          <a:xfrm>
            <a:off x="720477" y="2276872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>
            <a:off x="720477" y="4130406"/>
            <a:ext cx="3528392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rma libre 17"/>
          <p:cNvSpPr/>
          <p:nvPr/>
        </p:nvSpPr>
        <p:spPr>
          <a:xfrm>
            <a:off x="709769" y="2558328"/>
            <a:ext cx="3399421" cy="1549936"/>
          </a:xfrm>
          <a:custGeom>
            <a:avLst/>
            <a:gdLst>
              <a:gd name="connsiteX0" fmla="*/ 0 w 3399421"/>
              <a:gd name="connsiteY0" fmla="*/ 1456566 h 1549936"/>
              <a:gd name="connsiteX1" fmla="*/ 112069 w 3399421"/>
              <a:gd name="connsiteY1" fmla="*/ 37348 h 1549936"/>
              <a:gd name="connsiteX2" fmla="*/ 130747 w 3399421"/>
              <a:gd name="connsiteY2" fmla="*/ 1512588 h 1549936"/>
              <a:gd name="connsiteX3" fmla="*/ 989941 w 3399421"/>
              <a:gd name="connsiteY3" fmla="*/ 1531262 h 1549936"/>
              <a:gd name="connsiteX4" fmla="*/ 1064654 w 3399421"/>
              <a:gd name="connsiteY4" fmla="*/ 56022 h 1549936"/>
              <a:gd name="connsiteX5" fmla="*/ 1102010 w 3399421"/>
              <a:gd name="connsiteY5" fmla="*/ 1549936 h 1549936"/>
              <a:gd name="connsiteX6" fmla="*/ 1681032 w 3399421"/>
              <a:gd name="connsiteY6" fmla="*/ 1531262 h 1549936"/>
              <a:gd name="connsiteX7" fmla="*/ 1811779 w 3399421"/>
              <a:gd name="connsiteY7" fmla="*/ 93370 h 1549936"/>
              <a:gd name="connsiteX8" fmla="*/ 1830457 w 3399421"/>
              <a:gd name="connsiteY8" fmla="*/ 1531262 h 1549936"/>
              <a:gd name="connsiteX9" fmla="*/ 3137927 w 3399421"/>
              <a:gd name="connsiteY9" fmla="*/ 1512588 h 1549936"/>
              <a:gd name="connsiteX10" fmla="*/ 3268674 w 3399421"/>
              <a:gd name="connsiteY10" fmla="*/ 0 h 1549936"/>
              <a:gd name="connsiteX11" fmla="*/ 3362065 w 3399421"/>
              <a:gd name="connsiteY11" fmla="*/ 1531262 h 1549936"/>
              <a:gd name="connsiteX12" fmla="*/ 3399421 w 3399421"/>
              <a:gd name="connsiteY12" fmla="*/ 1549936 h 154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99421" h="1549936">
                <a:moveTo>
                  <a:pt x="0" y="1456566"/>
                </a:moveTo>
                <a:lnTo>
                  <a:pt x="112069" y="37348"/>
                </a:lnTo>
                <a:lnTo>
                  <a:pt x="130747" y="1512588"/>
                </a:lnTo>
                <a:lnTo>
                  <a:pt x="989941" y="1531262"/>
                </a:lnTo>
                <a:lnTo>
                  <a:pt x="1064654" y="56022"/>
                </a:lnTo>
                <a:lnTo>
                  <a:pt x="1102010" y="1549936"/>
                </a:lnTo>
                <a:lnTo>
                  <a:pt x="1681032" y="1531262"/>
                </a:lnTo>
                <a:lnTo>
                  <a:pt x="1811779" y="93370"/>
                </a:lnTo>
                <a:lnTo>
                  <a:pt x="1830457" y="1531262"/>
                </a:lnTo>
                <a:lnTo>
                  <a:pt x="3137927" y="1512588"/>
                </a:lnTo>
                <a:lnTo>
                  <a:pt x="3268674" y="0"/>
                </a:lnTo>
                <a:lnTo>
                  <a:pt x="3362065" y="1531262"/>
                </a:lnTo>
                <a:lnTo>
                  <a:pt x="3399421" y="1549936"/>
                </a:lnTo>
              </a:path>
            </a:pathLst>
          </a:cu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1" name="Conector recto 20"/>
          <p:cNvCxnSpPr/>
          <p:nvPr/>
        </p:nvCxnSpPr>
        <p:spPr>
          <a:xfrm>
            <a:off x="5689029" y="2188878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flipH="1">
            <a:off x="5689029" y="4005064"/>
            <a:ext cx="3528392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-4248075" y="4437112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720477" y="4277110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H="1">
            <a:off x="720477" y="6093296"/>
            <a:ext cx="3528392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5761037" y="4277110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H="1">
            <a:off x="5761037" y="6093296"/>
            <a:ext cx="3528392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orma libre 27"/>
          <p:cNvSpPr/>
          <p:nvPr/>
        </p:nvSpPr>
        <p:spPr>
          <a:xfrm>
            <a:off x="5752866" y="2390263"/>
            <a:ext cx="3455455" cy="1587284"/>
          </a:xfrm>
          <a:custGeom>
            <a:avLst/>
            <a:gdLst>
              <a:gd name="connsiteX0" fmla="*/ 0 w 3455455"/>
              <a:gd name="connsiteY0" fmla="*/ 1568610 h 1587284"/>
              <a:gd name="connsiteX1" fmla="*/ 205459 w 3455455"/>
              <a:gd name="connsiteY1" fmla="*/ 0 h 1587284"/>
              <a:gd name="connsiteX2" fmla="*/ 1419538 w 3455455"/>
              <a:gd name="connsiteY2" fmla="*/ 1568610 h 1587284"/>
              <a:gd name="connsiteX3" fmla="*/ 3455455 w 3455455"/>
              <a:gd name="connsiteY3" fmla="*/ 1587284 h 1587284"/>
              <a:gd name="connsiteX4" fmla="*/ 3399421 w 3455455"/>
              <a:gd name="connsiteY4" fmla="*/ 1568610 h 158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5455" h="1587284">
                <a:moveTo>
                  <a:pt x="0" y="1568610"/>
                </a:moveTo>
                <a:lnTo>
                  <a:pt x="205459" y="0"/>
                </a:lnTo>
                <a:lnTo>
                  <a:pt x="1419538" y="1568610"/>
                </a:lnTo>
                <a:lnTo>
                  <a:pt x="3455455" y="1587284"/>
                </a:lnTo>
                <a:lnTo>
                  <a:pt x="3399421" y="1568610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Forma libre 28"/>
          <p:cNvSpPr/>
          <p:nvPr/>
        </p:nvSpPr>
        <p:spPr>
          <a:xfrm>
            <a:off x="728447" y="4556438"/>
            <a:ext cx="3586202" cy="1475241"/>
          </a:xfrm>
          <a:custGeom>
            <a:avLst/>
            <a:gdLst>
              <a:gd name="connsiteX0" fmla="*/ 0 w 3586202"/>
              <a:gd name="connsiteY0" fmla="*/ 1475241 h 1475241"/>
              <a:gd name="connsiteX1" fmla="*/ 280172 w 3586202"/>
              <a:gd name="connsiteY1" fmla="*/ 1008392 h 1475241"/>
              <a:gd name="connsiteX2" fmla="*/ 971263 w 3586202"/>
              <a:gd name="connsiteY2" fmla="*/ 634914 h 1475241"/>
              <a:gd name="connsiteX3" fmla="*/ 1624998 w 3586202"/>
              <a:gd name="connsiteY3" fmla="*/ 317457 h 1475241"/>
              <a:gd name="connsiteX4" fmla="*/ 2409480 w 3586202"/>
              <a:gd name="connsiteY4" fmla="*/ 336131 h 1475241"/>
              <a:gd name="connsiteX5" fmla="*/ 2558905 w 3586202"/>
              <a:gd name="connsiteY5" fmla="*/ 149392 h 1475241"/>
              <a:gd name="connsiteX6" fmla="*/ 3249996 w 3586202"/>
              <a:gd name="connsiteY6" fmla="*/ 112044 h 1475241"/>
              <a:gd name="connsiteX7" fmla="*/ 3586202 w 3586202"/>
              <a:gd name="connsiteY7" fmla="*/ 0 h 1475241"/>
              <a:gd name="connsiteX8" fmla="*/ 3586202 w 3586202"/>
              <a:gd name="connsiteY8" fmla="*/ 0 h 1475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6202" h="1475241">
                <a:moveTo>
                  <a:pt x="0" y="1475241"/>
                </a:moveTo>
                <a:lnTo>
                  <a:pt x="280172" y="1008392"/>
                </a:lnTo>
                <a:lnTo>
                  <a:pt x="971263" y="634914"/>
                </a:lnTo>
                <a:lnTo>
                  <a:pt x="1624998" y="317457"/>
                </a:lnTo>
                <a:lnTo>
                  <a:pt x="2409480" y="336131"/>
                </a:lnTo>
                <a:lnTo>
                  <a:pt x="2558905" y="149392"/>
                </a:lnTo>
                <a:lnTo>
                  <a:pt x="3249996" y="112044"/>
                </a:lnTo>
                <a:lnTo>
                  <a:pt x="3586202" y="0"/>
                </a:lnTo>
                <a:lnTo>
                  <a:pt x="3586202" y="0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Forma libre 29"/>
          <p:cNvSpPr/>
          <p:nvPr/>
        </p:nvSpPr>
        <p:spPr>
          <a:xfrm>
            <a:off x="5790222" y="4444395"/>
            <a:ext cx="3530168" cy="1605958"/>
          </a:xfrm>
          <a:custGeom>
            <a:avLst/>
            <a:gdLst>
              <a:gd name="connsiteX0" fmla="*/ 0 w 3530168"/>
              <a:gd name="connsiteY0" fmla="*/ 1605958 h 1605958"/>
              <a:gd name="connsiteX1" fmla="*/ 653735 w 3530168"/>
              <a:gd name="connsiteY1" fmla="*/ 18674 h 1605958"/>
              <a:gd name="connsiteX2" fmla="*/ 1438217 w 3530168"/>
              <a:gd name="connsiteY2" fmla="*/ 1531262 h 1605958"/>
              <a:gd name="connsiteX3" fmla="*/ 2147986 w 3530168"/>
              <a:gd name="connsiteY3" fmla="*/ 1531262 h 1605958"/>
              <a:gd name="connsiteX4" fmla="*/ 2558905 w 3530168"/>
              <a:gd name="connsiteY4" fmla="*/ 0 h 1605958"/>
              <a:gd name="connsiteX5" fmla="*/ 3287352 w 3530168"/>
              <a:gd name="connsiteY5" fmla="*/ 1456566 h 1605958"/>
              <a:gd name="connsiteX6" fmla="*/ 3530168 w 3530168"/>
              <a:gd name="connsiteY6" fmla="*/ 1512588 h 1605958"/>
              <a:gd name="connsiteX7" fmla="*/ 3530168 w 3530168"/>
              <a:gd name="connsiteY7" fmla="*/ 1512588 h 1605958"/>
              <a:gd name="connsiteX8" fmla="*/ 3418099 w 3530168"/>
              <a:gd name="connsiteY8" fmla="*/ 1456566 h 1605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0168" h="1605958">
                <a:moveTo>
                  <a:pt x="0" y="1605958"/>
                </a:moveTo>
                <a:lnTo>
                  <a:pt x="653735" y="18674"/>
                </a:lnTo>
                <a:lnTo>
                  <a:pt x="1438217" y="1531262"/>
                </a:lnTo>
                <a:lnTo>
                  <a:pt x="2147986" y="1531262"/>
                </a:lnTo>
                <a:lnTo>
                  <a:pt x="2558905" y="0"/>
                </a:lnTo>
                <a:lnTo>
                  <a:pt x="3287352" y="1456566"/>
                </a:lnTo>
                <a:lnTo>
                  <a:pt x="3530168" y="1512588"/>
                </a:lnTo>
                <a:lnTo>
                  <a:pt x="3530168" y="1512588"/>
                </a:lnTo>
                <a:lnTo>
                  <a:pt x="3418099" y="1456566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/>
          <p:cNvSpPr/>
          <p:nvPr/>
        </p:nvSpPr>
        <p:spPr>
          <a:xfrm>
            <a:off x="1152525" y="4581128"/>
            <a:ext cx="2808312" cy="14401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FFFFFF"/>
                </a:solidFill>
              </a:rPr>
              <a:t>Masas</a:t>
            </a:r>
          </a:p>
          <a:p>
            <a:pPr algn="ctr"/>
            <a:r>
              <a:rPr lang="es-ES" sz="2000" b="1" dirty="0" smtClean="0">
                <a:solidFill>
                  <a:srgbClr val="FFFFFF"/>
                </a:solidFill>
              </a:rPr>
              <a:t>Enfermedades neurodegenerativas</a:t>
            </a:r>
          </a:p>
          <a:p>
            <a:pPr algn="ctr"/>
            <a:r>
              <a:rPr lang="es-ES" sz="2000" b="1" dirty="0" err="1" smtClean="0">
                <a:solidFill>
                  <a:srgbClr val="FFFFFF"/>
                </a:solidFill>
              </a:rPr>
              <a:t>Presbiestasias</a:t>
            </a:r>
            <a:endParaRPr lang="es-ES" sz="2000" b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927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TEMPORALIDAD</a:t>
            </a:r>
            <a:endParaRPr lang="es-ES" dirty="0"/>
          </a:p>
        </p:txBody>
      </p:sp>
      <p:cxnSp>
        <p:nvCxnSpPr>
          <p:cNvPr id="10" name="Conector recto 9"/>
          <p:cNvCxnSpPr/>
          <p:nvPr/>
        </p:nvCxnSpPr>
        <p:spPr>
          <a:xfrm>
            <a:off x="720477" y="2276872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>
            <a:off x="720477" y="4130406"/>
            <a:ext cx="3528392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rma libre 17"/>
          <p:cNvSpPr/>
          <p:nvPr/>
        </p:nvSpPr>
        <p:spPr>
          <a:xfrm>
            <a:off x="709769" y="2558328"/>
            <a:ext cx="3399421" cy="1549936"/>
          </a:xfrm>
          <a:custGeom>
            <a:avLst/>
            <a:gdLst>
              <a:gd name="connsiteX0" fmla="*/ 0 w 3399421"/>
              <a:gd name="connsiteY0" fmla="*/ 1456566 h 1549936"/>
              <a:gd name="connsiteX1" fmla="*/ 112069 w 3399421"/>
              <a:gd name="connsiteY1" fmla="*/ 37348 h 1549936"/>
              <a:gd name="connsiteX2" fmla="*/ 130747 w 3399421"/>
              <a:gd name="connsiteY2" fmla="*/ 1512588 h 1549936"/>
              <a:gd name="connsiteX3" fmla="*/ 989941 w 3399421"/>
              <a:gd name="connsiteY3" fmla="*/ 1531262 h 1549936"/>
              <a:gd name="connsiteX4" fmla="*/ 1064654 w 3399421"/>
              <a:gd name="connsiteY4" fmla="*/ 56022 h 1549936"/>
              <a:gd name="connsiteX5" fmla="*/ 1102010 w 3399421"/>
              <a:gd name="connsiteY5" fmla="*/ 1549936 h 1549936"/>
              <a:gd name="connsiteX6" fmla="*/ 1681032 w 3399421"/>
              <a:gd name="connsiteY6" fmla="*/ 1531262 h 1549936"/>
              <a:gd name="connsiteX7" fmla="*/ 1811779 w 3399421"/>
              <a:gd name="connsiteY7" fmla="*/ 93370 h 1549936"/>
              <a:gd name="connsiteX8" fmla="*/ 1830457 w 3399421"/>
              <a:gd name="connsiteY8" fmla="*/ 1531262 h 1549936"/>
              <a:gd name="connsiteX9" fmla="*/ 3137927 w 3399421"/>
              <a:gd name="connsiteY9" fmla="*/ 1512588 h 1549936"/>
              <a:gd name="connsiteX10" fmla="*/ 3268674 w 3399421"/>
              <a:gd name="connsiteY10" fmla="*/ 0 h 1549936"/>
              <a:gd name="connsiteX11" fmla="*/ 3362065 w 3399421"/>
              <a:gd name="connsiteY11" fmla="*/ 1531262 h 1549936"/>
              <a:gd name="connsiteX12" fmla="*/ 3399421 w 3399421"/>
              <a:gd name="connsiteY12" fmla="*/ 1549936 h 154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99421" h="1549936">
                <a:moveTo>
                  <a:pt x="0" y="1456566"/>
                </a:moveTo>
                <a:lnTo>
                  <a:pt x="112069" y="37348"/>
                </a:lnTo>
                <a:lnTo>
                  <a:pt x="130747" y="1512588"/>
                </a:lnTo>
                <a:lnTo>
                  <a:pt x="989941" y="1531262"/>
                </a:lnTo>
                <a:lnTo>
                  <a:pt x="1064654" y="56022"/>
                </a:lnTo>
                <a:lnTo>
                  <a:pt x="1102010" y="1549936"/>
                </a:lnTo>
                <a:lnTo>
                  <a:pt x="1681032" y="1531262"/>
                </a:lnTo>
                <a:lnTo>
                  <a:pt x="1811779" y="93370"/>
                </a:lnTo>
                <a:lnTo>
                  <a:pt x="1830457" y="1531262"/>
                </a:lnTo>
                <a:lnTo>
                  <a:pt x="3137927" y="1512588"/>
                </a:lnTo>
                <a:lnTo>
                  <a:pt x="3268674" y="0"/>
                </a:lnTo>
                <a:lnTo>
                  <a:pt x="3362065" y="1531262"/>
                </a:lnTo>
                <a:lnTo>
                  <a:pt x="3399421" y="1549936"/>
                </a:lnTo>
              </a:path>
            </a:pathLst>
          </a:cu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1" name="Conector recto 20"/>
          <p:cNvCxnSpPr/>
          <p:nvPr/>
        </p:nvCxnSpPr>
        <p:spPr>
          <a:xfrm>
            <a:off x="5689029" y="2188878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flipH="1">
            <a:off x="5689029" y="4005064"/>
            <a:ext cx="3528392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-4248075" y="4437112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720477" y="4277110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H="1">
            <a:off x="720477" y="6093296"/>
            <a:ext cx="3528392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5761037" y="4277110"/>
            <a:ext cx="0" cy="1836191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H="1">
            <a:off x="5761037" y="6093296"/>
            <a:ext cx="3528392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orma libre 27"/>
          <p:cNvSpPr/>
          <p:nvPr/>
        </p:nvSpPr>
        <p:spPr>
          <a:xfrm>
            <a:off x="5752866" y="2390263"/>
            <a:ext cx="3455455" cy="1587284"/>
          </a:xfrm>
          <a:custGeom>
            <a:avLst/>
            <a:gdLst>
              <a:gd name="connsiteX0" fmla="*/ 0 w 3455455"/>
              <a:gd name="connsiteY0" fmla="*/ 1568610 h 1587284"/>
              <a:gd name="connsiteX1" fmla="*/ 205459 w 3455455"/>
              <a:gd name="connsiteY1" fmla="*/ 0 h 1587284"/>
              <a:gd name="connsiteX2" fmla="*/ 1419538 w 3455455"/>
              <a:gd name="connsiteY2" fmla="*/ 1568610 h 1587284"/>
              <a:gd name="connsiteX3" fmla="*/ 3455455 w 3455455"/>
              <a:gd name="connsiteY3" fmla="*/ 1587284 h 1587284"/>
              <a:gd name="connsiteX4" fmla="*/ 3399421 w 3455455"/>
              <a:gd name="connsiteY4" fmla="*/ 1568610 h 158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5455" h="1587284">
                <a:moveTo>
                  <a:pt x="0" y="1568610"/>
                </a:moveTo>
                <a:lnTo>
                  <a:pt x="205459" y="0"/>
                </a:lnTo>
                <a:lnTo>
                  <a:pt x="1419538" y="1568610"/>
                </a:lnTo>
                <a:lnTo>
                  <a:pt x="3455455" y="1587284"/>
                </a:lnTo>
                <a:lnTo>
                  <a:pt x="3399421" y="1568610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Forma libre 28"/>
          <p:cNvSpPr/>
          <p:nvPr/>
        </p:nvSpPr>
        <p:spPr>
          <a:xfrm>
            <a:off x="728447" y="4556438"/>
            <a:ext cx="3586202" cy="1475241"/>
          </a:xfrm>
          <a:custGeom>
            <a:avLst/>
            <a:gdLst>
              <a:gd name="connsiteX0" fmla="*/ 0 w 3586202"/>
              <a:gd name="connsiteY0" fmla="*/ 1475241 h 1475241"/>
              <a:gd name="connsiteX1" fmla="*/ 280172 w 3586202"/>
              <a:gd name="connsiteY1" fmla="*/ 1008392 h 1475241"/>
              <a:gd name="connsiteX2" fmla="*/ 971263 w 3586202"/>
              <a:gd name="connsiteY2" fmla="*/ 634914 h 1475241"/>
              <a:gd name="connsiteX3" fmla="*/ 1624998 w 3586202"/>
              <a:gd name="connsiteY3" fmla="*/ 317457 h 1475241"/>
              <a:gd name="connsiteX4" fmla="*/ 2409480 w 3586202"/>
              <a:gd name="connsiteY4" fmla="*/ 336131 h 1475241"/>
              <a:gd name="connsiteX5" fmla="*/ 2558905 w 3586202"/>
              <a:gd name="connsiteY5" fmla="*/ 149392 h 1475241"/>
              <a:gd name="connsiteX6" fmla="*/ 3249996 w 3586202"/>
              <a:gd name="connsiteY6" fmla="*/ 112044 h 1475241"/>
              <a:gd name="connsiteX7" fmla="*/ 3586202 w 3586202"/>
              <a:gd name="connsiteY7" fmla="*/ 0 h 1475241"/>
              <a:gd name="connsiteX8" fmla="*/ 3586202 w 3586202"/>
              <a:gd name="connsiteY8" fmla="*/ 0 h 1475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6202" h="1475241">
                <a:moveTo>
                  <a:pt x="0" y="1475241"/>
                </a:moveTo>
                <a:lnTo>
                  <a:pt x="280172" y="1008392"/>
                </a:lnTo>
                <a:lnTo>
                  <a:pt x="971263" y="634914"/>
                </a:lnTo>
                <a:lnTo>
                  <a:pt x="1624998" y="317457"/>
                </a:lnTo>
                <a:lnTo>
                  <a:pt x="2409480" y="336131"/>
                </a:lnTo>
                <a:lnTo>
                  <a:pt x="2558905" y="149392"/>
                </a:lnTo>
                <a:lnTo>
                  <a:pt x="3249996" y="112044"/>
                </a:lnTo>
                <a:lnTo>
                  <a:pt x="3586202" y="0"/>
                </a:lnTo>
                <a:lnTo>
                  <a:pt x="3586202" y="0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Forma libre 29"/>
          <p:cNvSpPr/>
          <p:nvPr/>
        </p:nvSpPr>
        <p:spPr>
          <a:xfrm>
            <a:off x="5790222" y="4444395"/>
            <a:ext cx="3530168" cy="1605958"/>
          </a:xfrm>
          <a:custGeom>
            <a:avLst/>
            <a:gdLst>
              <a:gd name="connsiteX0" fmla="*/ 0 w 3530168"/>
              <a:gd name="connsiteY0" fmla="*/ 1605958 h 1605958"/>
              <a:gd name="connsiteX1" fmla="*/ 653735 w 3530168"/>
              <a:gd name="connsiteY1" fmla="*/ 18674 h 1605958"/>
              <a:gd name="connsiteX2" fmla="*/ 1438217 w 3530168"/>
              <a:gd name="connsiteY2" fmla="*/ 1531262 h 1605958"/>
              <a:gd name="connsiteX3" fmla="*/ 2147986 w 3530168"/>
              <a:gd name="connsiteY3" fmla="*/ 1531262 h 1605958"/>
              <a:gd name="connsiteX4" fmla="*/ 2558905 w 3530168"/>
              <a:gd name="connsiteY4" fmla="*/ 0 h 1605958"/>
              <a:gd name="connsiteX5" fmla="*/ 3287352 w 3530168"/>
              <a:gd name="connsiteY5" fmla="*/ 1456566 h 1605958"/>
              <a:gd name="connsiteX6" fmla="*/ 3530168 w 3530168"/>
              <a:gd name="connsiteY6" fmla="*/ 1512588 h 1605958"/>
              <a:gd name="connsiteX7" fmla="*/ 3530168 w 3530168"/>
              <a:gd name="connsiteY7" fmla="*/ 1512588 h 1605958"/>
              <a:gd name="connsiteX8" fmla="*/ 3418099 w 3530168"/>
              <a:gd name="connsiteY8" fmla="*/ 1456566 h 1605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0168" h="1605958">
                <a:moveTo>
                  <a:pt x="0" y="1605958"/>
                </a:moveTo>
                <a:lnTo>
                  <a:pt x="653735" y="18674"/>
                </a:lnTo>
                <a:lnTo>
                  <a:pt x="1438217" y="1531262"/>
                </a:lnTo>
                <a:lnTo>
                  <a:pt x="2147986" y="1531262"/>
                </a:lnTo>
                <a:lnTo>
                  <a:pt x="2558905" y="0"/>
                </a:lnTo>
                <a:lnTo>
                  <a:pt x="3287352" y="1456566"/>
                </a:lnTo>
                <a:lnTo>
                  <a:pt x="3530168" y="1512588"/>
                </a:lnTo>
                <a:lnTo>
                  <a:pt x="3530168" y="1512588"/>
                </a:lnTo>
                <a:lnTo>
                  <a:pt x="3418099" y="1456566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/>
          <p:cNvSpPr/>
          <p:nvPr/>
        </p:nvSpPr>
        <p:spPr>
          <a:xfrm>
            <a:off x="6265093" y="4581128"/>
            <a:ext cx="2808312" cy="1224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FFFFFF"/>
                </a:solidFill>
              </a:rPr>
              <a:t>Migraña vestibular</a:t>
            </a:r>
          </a:p>
          <a:p>
            <a:pPr algn="ctr"/>
            <a:r>
              <a:rPr lang="es-ES" sz="2000" b="1" dirty="0" err="1" smtClean="0">
                <a:solidFill>
                  <a:srgbClr val="FFFFFF"/>
                </a:solidFill>
              </a:rPr>
              <a:t>Sd</a:t>
            </a:r>
            <a:r>
              <a:rPr lang="es-ES" sz="2000" b="1" dirty="0" smtClean="0">
                <a:solidFill>
                  <a:srgbClr val="FFFFFF"/>
                </a:solidFill>
              </a:rPr>
              <a:t>. </a:t>
            </a:r>
            <a:r>
              <a:rPr lang="es-ES" sz="2000" b="1" dirty="0" err="1" smtClean="0">
                <a:solidFill>
                  <a:srgbClr val="FFFFFF"/>
                </a:solidFill>
              </a:rPr>
              <a:t>Menniere</a:t>
            </a:r>
            <a:endParaRPr lang="es-ES" sz="2000" b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104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3E60C7"/>
                </a:solidFill>
              </a:rPr>
              <a:t>VÉRTIGOS agudos recurrentes</a:t>
            </a:r>
            <a:endParaRPr lang="es-ES" dirty="0">
              <a:solidFill>
                <a:srgbClr val="3E60C7"/>
              </a:solidFill>
            </a:endParaRPr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1100700313"/>
              </p:ext>
            </p:extLst>
          </p:nvPr>
        </p:nvGraphicFramePr>
        <p:xfrm>
          <a:off x="576104" y="2214563"/>
          <a:ext cx="4493609" cy="391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Marcador de contenido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11718398"/>
              </p:ext>
            </p:extLst>
          </p:nvPr>
        </p:nvGraphicFramePr>
        <p:xfrm>
          <a:off x="5396172" y="2214563"/>
          <a:ext cx="4493609" cy="391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Rectángulo 14"/>
          <p:cNvSpPr/>
          <p:nvPr/>
        </p:nvSpPr>
        <p:spPr>
          <a:xfrm>
            <a:off x="1224533" y="5229200"/>
            <a:ext cx="3168352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SD MENNIERE</a:t>
            </a: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328989" y="2348880"/>
            <a:ext cx="4536504" cy="7920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881A87"/>
                </a:solidFill>
              </a:rPr>
              <a:t>MIGRAÑA VESTIBULAR</a:t>
            </a:r>
            <a:endParaRPr lang="es-ES" b="1" dirty="0">
              <a:solidFill>
                <a:srgbClr val="881A87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8209309" y="4869160"/>
            <a:ext cx="1944216" cy="1800200"/>
          </a:xfrm>
          <a:prstGeom prst="ellipse">
            <a:avLst/>
          </a:prstGeom>
          <a:blipFill rotWithShape="1">
            <a:blip r:embed="rId12" cstate="print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Imagen 17" descr="headache1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2965" y="4622704"/>
            <a:ext cx="2592288" cy="2235296"/>
          </a:xfrm>
          <a:prstGeom prst="ellipse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643073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855601" y="4581128"/>
            <a:ext cx="889203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4800" dirty="0" smtClean="0">
                <a:solidFill>
                  <a:schemeClr val="accent1"/>
                </a:solidFill>
                <a:latin typeface="Myriad Pro Cond" pitchFamily="34" charset="0"/>
              </a:rPr>
              <a:t>Semiolog</a:t>
            </a:r>
            <a:r>
              <a:rPr lang="es-ES_tradnl" sz="4800" dirty="0" err="1" smtClean="0">
                <a:solidFill>
                  <a:schemeClr val="accent1"/>
                </a:solidFill>
                <a:latin typeface="Myriad Pro Cond" pitchFamily="34" charset="0"/>
              </a:rPr>
              <a:t>ía</a:t>
            </a:r>
            <a:r>
              <a:rPr lang="es-ES_tradnl" sz="4800" dirty="0" smtClean="0">
                <a:solidFill>
                  <a:schemeClr val="accent1"/>
                </a:solidFill>
                <a:latin typeface="Myriad Pro Cond" pitchFamily="34" charset="0"/>
              </a:rPr>
              <a:t> en Otorrinolaringología</a:t>
            </a:r>
            <a:endParaRPr lang="es-CL" sz="4800" dirty="0">
              <a:solidFill>
                <a:schemeClr val="accent1"/>
              </a:solidFill>
              <a:latin typeface="Myriad Pro Cond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46336" y="5290757"/>
            <a:ext cx="5353370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CL" sz="1000" dirty="0" smtClean="0">
              <a:solidFill>
                <a:schemeClr val="bg1">
                  <a:lumMod val="50000"/>
                </a:schemeClr>
              </a:solidFill>
              <a:latin typeface="Myriad Pro Cond" pitchFamily="34" charset="0"/>
            </a:endParaRPr>
          </a:p>
          <a:p>
            <a:pPr algn="l"/>
            <a:r>
              <a:rPr lang="es-CL" sz="2400" dirty="0" smtClean="0">
                <a:solidFill>
                  <a:schemeClr val="bg1">
                    <a:lumMod val="50000"/>
                  </a:schemeClr>
                </a:solidFill>
                <a:latin typeface="Avenir Next Condensed Regular"/>
                <a:cs typeface="Avenir Next Condensed Regular"/>
              </a:rPr>
              <a:t>Pía Michael </a:t>
            </a:r>
          </a:p>
          <a:p>
            <a:pPr algn="l"/>
            <a:r>
              <a:rPr lang="es-CL" sz="2400" dirty="0" smtClean="0">
                <a:solidFill>
                  <a:schemeClr val="bg1">
                    <a:lumMod val="50000"/>
                  </a:schemeClr>
                </a:solidFill>
                <a:latin typeface="Avenir Next Condensed Regular"/>
                <a:cs typeface="Avenir Next Condensed Regular"/>
              </a:rPr>
              <a:t>Universidad de Chile</a:t>
            </a:r>
          </a:p>
          <a:p>
            <a:pPr algn="l"/>
            <a:r>
              <a:rPr lang="es-CL" sz="2400" dirty="0" smtClean="0">
                <a:solidFill>
                  <a:schemeClr val="bg1">
                    <a:lumMod val="50000"/>
                  </a:schemeClr>
                </a:solidFill>
                <a:latin typeface="Avenir Next Condensed Regular"/>
                <a:cs typeface="Avenir Next Condensed Regular"/>
              </a:rPr>
              <a:t>Hospital San Juan de Dios</a:t>
            </a:r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" name="Imagen 1" descr="otorrinolaringologist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8829" y="1484529"/>
            <a:ext cx="7344816" cy="2448527"/>
          </a:xfrm>
          <a:prstGeom prst="rect">
            <a:avLst/>
          </a:prstGeom>
        </p:spPr>
      </p:pic>
      <p:pic>
        <p:nvPicPr>
          <p:cNvPr id="3" name="Imagen 2" descr="downloa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485" y="3933056"/>
            <a:ext cx="30607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6000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ortar rectángulo de esquina sencilla 3"/>
          <p:cNvSpPr/>
          <p:nvPr/>
        </p:nvSpPr>
        <p:spPr>
          <a:xfrm>
            <a:off x="135462" y="548680"/>
            <a:ext cx="8529098" cy="1224136"/>
          </a:xfrm>
          <a:prstGeom prst="snip1Rect">
            <a:avLst>
              <a:gd name="adj" fmla="val 18626"/>
            </a:avLst>
          </a:prstGeom>
          <a:ln w="381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6600" dirty="0" smtClean="0">
                <a:solidFill>
                  <a:srgbClr val="073779"/>
                </a:solidFill>
                <a:latin typeface="Avenir Next Condensed Regular"/>
                <a:cs typeface="Avenir Next Condensed Regular"/>
              </a:rPr>
              <a:t>¿Semiología?</a:t>
            </a:r>
          </a:p>
        </p:txBody>
      </p:sp>
      <p:sp>
        <p:nvSpPr>
          <p:cNvPr id="5" name="Recortar rectángulo de esquina sencilla 4"/>
          <p:cNvSpPr/>
          <p:nvPr/>
        </p:nvSpPr>
        <p:spPr>
          <a:xfrm>
            <a:off x="135462" y="2564904"/>
            <a:ext cx="5353370" cy="1296144"/>
          </a:xfrm>
          <a:prstGeom prst="snip1Rect">
            <a:avLst>
              <a:gd name="adj" fmla="val 18626"/>
            </a:avLst>
          </a:prstGeom>
          <a:ln w="381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4800" dirty="0" smtClean="0">
                <a:solidFill>
                  <a:srgbClr val="073779"/>
                </a:solidFill>
                <a:latin typeface="Avenir Next Condensed Regular"/>
                <a:cs typeface="Avenir Next Condensed Regular"/>
              </a:rPr>
              <a:t>Anamnesis muy simple, clara y orientadora</a:t>
            </a:r>
          </a:p>
        </p:txBody>
      </p:sp>
      <p:sp>
        <p:nvSpPr>
          <p:cNvPr id="6" name="Recortar rectángulo de esquina sencilla 5"/>
          <p:cNvSpPr/>
          <p:nvPr/>
        </p:nvSpPr>
        <p:spPr>
          <a:xfrm>
            <a:off x="5828769" y="2564904"/>
            <a:ext cx="5353370" cy="1296144"/>
          </a:xfrm>
          <a:prstGeom prst="snip1Rect">
            <a:avLst>
              <a:gd name="adj" fmla="val 18626"/>
            </a:avLst>
          </a:prstGeom>
          <a:ln w="381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4800" dirty="0" smtClean="0">
                <a:solidFill>
                  <a:srgbClr val="073779"/>
                </a:solidFill>
                <a:latin typeface="Avenir Next Condensed Regular"/>
                <a:cs typeface="Avenir Next Condensed Regular"/>
              </a:rPr>
              <a:t>Muy “visual</a:t>
            </a:r>
            <a:r>
              <a:rPr lang="es-ES_tradnl" sz="4800" smtClean="0">
                <a:solidFill>
                  <a:srgbClr val="073779"/>
                </a:solidFill>
                <a:latin typeface="Avenir Next Condensed Regular"/>
                <a:cs typeface="Avenir Next Condensed Regular"/>
              </a:rPr>
              <a:t>”, examen físico es fundamental</a:t>
            </a:r>
            <a:endParaRPr lang="es-ES_tradnl" sz="4800" dirty="0" smtClean="0">
              <a:solidFill>
                <a:srgbClr val="073779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7" name="Recortar rectángulo de esquina sencilla 6"/>
          <p:cNvSpPr/>
          <p:nvPr/>
        </p:nvSpPr>
        <p:spPr>
          <a:xfrm>
            <a:off x="466473" y="4653136"/>
            <a:ext cx="10284994" cy="1224136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rgbClr val="0737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HAY QUE SABER </a:t>
            </a:r>
            <a:r>
              <a:rPr lang="es-ES" sz="3200" dirty="0" smtClean="0">
                <a:solidFill>
                  <a:srgbClr val="FFFF00"/>
                </a:solidFill>
                <a:latin typeface="Avenir Next Condensed Regular"/>
                <a:cs typeface="Avenir Next Condensed Regular"/>
              </a:rPr>
              <a:t>QUE PREGUNTAR </a:t>
            </a:r>
            <a:r>
              <a:rPr lang="es-ES" sz="32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(y que no) y </a:t>
            </a:r>
            <a:r>
              <a:rPr lang="es-ES" sz="3200" dirty="0" smtClean="0">
                <a:solidFill>
                  <a:srgbClr val="FFFF00"/>
                </a:solidFill>
                <a:latin typeface="Avenir Next Condensed Regular"/>
                <a:cs typeface="Avenir Next Condensed Regular"/>
              </a:rPr>
              <a:t>QUE VER</a:t>
            </a:r>
            <a:endParaRPr lang="es-ES" sz="2000" dirty="0">
              <a:solidFill>
                <a:srgbClr val="FFFF00"/>
              </a:solidFill>
              <a:latin typeface="Avenir Next Condensed Regular"/>
              <a:cs typeface="Avenir Next Condensed Regula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60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ortar rectángulo de esquina sencilla 3"/>
          <p:cNvSpPr/>
          <p:nvPr/>
        </p:nvSpPr>
        <p:spPr>
          <a:xfrm>
            <a:off x="135462" y="548680"/>
            <a:ext cx="8529098" cy="1152128"/>
          </a:xfrm>
          <a:prstGeom prst="snip1Rect">
            <a:avLst>
              <a:gd name="adj" fmla="val 18626"/>
            </a:avLst>
          </a:prstGeom>
          <a:ln w="381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6600" smtClean="0">
                <a:solidFill>
                  <a:srgbClr val="073779"/>
                </a:solidFill>
                <a:latin typeface="Avenir Next Condensed Regular"/>
                <a:cs typeface="Avenir Next Condensed Regular"/>
              </a:rPr>
              <a:t>¿Semiología?</a:t>
            </a:r>
          </a:p>
        </p:txBody>
      </p:sp>
      <p:sp>
        <p:nvSpPr>
          <p:cNvPr id="5" name="Recortar rectángulo de esquina sencilla 4"/>
          <p:cNvSpPr/>
          <p:nvPr/>
        </p:nvSpPr>
        <p:spPr>
          <a:xfrm>
            <a:off x="1029289" y="2013744"/>
            <a:ext cx="3629403" cy="1224136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rgbClr val="0737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PERFIL TEMPORAL</a:t>
            </a:r>
            <a:endParaRPr lang="es-ES" sz="2000" b="1" dirty="0">
              <a:solidFill>
                <a:srgbClr val="FFFF00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6" name="Recortar rectángulo de esquina sencilla 5"/>
          <p:cNvSpPr/>
          <p:nvPr/>
        </p:nvSpPr>
        <p:spPr>
          <a:xfrm>
            <a:off x="1029289" y="3525912"/>
            <a:ext cx="3629403" cy="1224136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rgbClr val="0737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(A)SIMETR</a:t>
            </a:r>
            <a:r>
              <a:rPr lang="es-ES_tradnl" sz="3200" b="1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ÍA</a:t>
            </a:r>
            <a:endParaRPr lang="es-ES" sz="2000" b="1" dirty="0">
              <a:solidFill>
                <a:srgbClr val="FFFF00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7" name="Recortar rectángulo de esquina sencilla 6"/>
          <p:cNvSpPr/>
          <p:nvPr/>
        </p:nvSpPr>
        <p:spPr>
          <a:xfrm>
            <a:off x="1029289" y="5038080"/>
            <a:ext cx="3629403" cy="1224136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rgbClr val="0737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Creerle </a:t>
            </a:r>
            <a:r>
              <a:rPr lang="es-ES_tradnl" sz="3200" b="1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al paciente</a:t>
            </a:r>
            <a:endParaRPr lang="es-ES" sz="2000" b="1" dirty="0">
              <a:solidFill>
                <a:srgbClr val="FFFF00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8" name="Recortar rectángulo de esquina sencilla 7"/>
          <p:cNvSpPr/>
          <p:nvPr/>
        </p:nvSpPr>
        <p:spPr>
          <a:xfrm>
            <a:off x="5420781" y="2049748"/>
            <a:ext cx="5353370" cy="1296144"/>
          </a:xfrm>
          <a:prstGeom prst="snip1Rect">
            <a:avLst>
              <a:gd name="adj" fmla="val 18626"/>
            </a:avLst>
          </a:prstGeom>
          <a:ln w="38100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3600" dirty="0" smtClean="0">
                <a:solidFill>
                  <a:srgbClr val="073779"/>
                </a:solidFill>
                <a:latin typeface="Avenir Next Condensed Regular"/>
                <a:cs typeface="Avenir Next Condensed Regular"/>
              </a:rPr>
              <a:t>Desde cuando, inicio súbito </a:t>
            </a:r>
            <a:r>
              <a:rPr lang="es-ES_tradnl" sz="3600" smtClean="0">
                <a:solidFill>
                  <a:srgbClr val="073779"/>
                </a:solidFill>
                <a:latin typeface="Avenir Next Condensed Regular"/>
                <a:cs typeface="Avenir Next Condensed Regular"/>
              </a:rPr>
              <a:t>o gradual, evolución</a:t>
            </a:r>
            <a:endParaRPr lang="es-ES_tradnl" sz="3600" dirty="0" smtClean="0">
              <a:solidFill>
                <a:srgbClr val="073779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10" name="Recortar rectángulo de esquina sencilla 9"/>
          <p:cNvSpPr/>
          <p:nvPr/>
        </p:nvSpPr>
        <p:spPr>
          <a:xfrm>
            <a:off x="5035157" y="3861048"/>
            <a:ext cx="5974990" cy="2376264"/>
          </a:xfrm>
          <a:prstGeom prst="snip1Rect">
            <a:avLst>
              <a:gd name="adj" fmla="val 0"/>
            </a:avLst>
          </a:prstGeom>
          <a:solidFill>
            <a:srgbClr val="800000"/>
          </a:solidFill>
          <a:ln w="38100" cmpd="sng">
            <a:solidFill>
              <a:srgbClr val="8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Más de 15 días </a:t>
            </a:r>
            <a:r>
              <a:rPr lang="es-ES_tradnl" sz="3200" b="1" dirty="0" smtClean="0">
                <a:solidFill>
                  <a:schemeClr val="bg1"/>
                </a:solidFill>
                <a:latin typeface="Avenir Next Condensed Regular"/>
                <a:cs typeface="Avenir Next Condensed Regular"/>
                <a:sym typeface="Wingdings"/>
              </a:rPr>
              <a:t> ALERTA</a:t>
            </a:r>
            <a:endParaRPr lang="es-ES" sz="2000" b="1" dirty="0">
              <a:solidFill>
                <a:srgbClr val="FFFF00"/>
              </a:solidFill>
              <a:latin typeface="Avenir Next Condensed Regular"/>
              <a:cs typeface="Avenir Next Condensed Regula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400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3" descr="0265b057000c82b754eb842f8f61a55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40" r="13040"/>
          <a:stretch>
            <a:fillRect/>
          </a:stretch>
        </p:blipFill>
        <p:spPr>
          <a:xfrm>
            <a:off x="6123978" y="260648"/>
            <a:ext cx="5102971" cy="6048672"/>
          </a:xfrm>
          <a:prstGeom prst="rect">
            <a:avLst/>
          </a:prstGeom>
        </p:spPr>
      </p:pic>
      <p:sp>
        <p:nvSpPr>
          <p:cNvPr id="5" name="Recortar rectángulo de esquina sencilla 4"/>
          <p:cNvSpPr/>
          <p:nvPr/>
        </p:nvSpPr>
        <p:spPr>
          <a:xfrm>
            <a:off x="498404" y="2060848"/>
            <a:ext cx="5406961" cy="1224136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Nariz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6" name="Recortar rectángulo de esquina sencilla 5"/>
          <p:cNvSpPr/>
          <p:nvPr/>
        </p:nvSpPr>
        <p:spPr>
          <a:xfrm>
            <a:off x="498404" y="3573016"/>
            <a:ext cx="1905437" cy="2664296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Laringe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7" name="Recortar rectángulo de esquina sencilla 6"/>
          <p:cNvSpPr/>
          <p:nvPr/>
        </p:nvSpPr>
        <p:spPr>
          <a:xfrm>
            <a:off x="2676046" y="3573016"/>
            <a:ext cx="3229319" cy="792088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Faringe 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8" name="Recortar rectángulo de esquina sencilla 7"/>
          <p:cNvSpPr/>
          <p:nvPr/>
        </p:nvSpPr>
        <p:spPr>
          <a:xfrm>
            <a:off x="2691580" y="5433144"/>
            <a:ext cx="3229319" cy="792088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Cuello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9" name="Recortar rectángulo de esquina sencilla 8"/>
          <p:cNvSpPr/>
          <p:nvPr/>
        </p:nvSpPr>
        <p:spPr>
          <a:xfrm>
            <a:off x="2676046" y="4503080"/>
            <a:ext cx="3229319" cy="792088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V</a:t>
            </a:r>
            <a:r>
              <a:rPr lang="es-ES_tradnl" sz="2400" dirty="0" err="1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i</a:t>
            </a:r>
            <a:r>
              <a:rPr lang="es-ES_tradnl" sz="2400" dirty="0" err="1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a</a:t>
            </a:r>
            <a:r>
              <a:rPr lang="es-ES_tradnl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 Aérea Superior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13" name="Recortar rectángulo de esquina sencilla 12"/>
          <p:cNvSpPr/>
          <p:nvPr/>
        </p:nvSpPr>
        <p:spPr>
          <a:xfrm>
            <a:off x="498404" y="548680"/>
            <a:ext cx="5406961" cy="1224136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O</a:t>
            </a:r>
            <a:r>
              <a:rPr lang="es-ES_tradnl" sz="2400" dirty="0" err="1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ído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0584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3" descr="0265b057000c82b754eb842f8f61a55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40" r="13040"/>
          <a:stretch>
            <a:fillRect/>
          </a:stretch>
        </p:blipFill>
        <p:spPr>
          <a:xfrm>
            <a:off x="6123978" y="260648"/>
            <a:ext cx="5102971" cy="6048672"/>
          </a:xfrm>
          <a:prstGeom prst="rect">
            <a:avLst/>
          </a:prstGeom>
        </p:spPr>
      </p:pic>
      <p:sp>
        <p:nvSpPr>
          <p:cNvPr id="4" name="Recortar rectángulo de esquina sencilla 3"/>
          <p:cNvSpPr/>
          <p:nvPr/>
        </p:nvSpPr>
        <p:spPr>
          <a:xfrm>
            <a:off x="498404" y="548680"/>
            <a:ext cx="5406961" cy="1224136"/>
          </a:xfrm>
          <a:prstGeom prst="snip1Rect">
            <a:avLst>
              <a:gd name="adj" fmla="val 0"/>
            </a:avLst>
          </a:prstGeom>
          <a:solidFill>
            <a:srgbClr val="800000"/>
          </a:solidFill>
          <a:ln w="38100" cmpd="sng">
            <a:solidFill>
              <a:srgbClr val="8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5400" dirty="0" smtClean="0">
                <a:solidFill>
                  <a:srgbClr val="FFFF00"/>
                </a:solidFill>
                <a:latin typeface="Avenir Next Condensed Regular"/>
                <a:cs typeface="Avenir Next Condensed Regular"/>
              </a:rPr>
              <a:t>O</a:t>
            </a:r>
            <a:r>
              <a:rPr lang="es-ES_tradnl" sz="5400" dirty="0" err="1" smtClean="0">
                <a:solidFill>
                  <a:srgbClr val="FFFF00"/>
                </a:solidFill>
                <a:latin typeface="Avenir Next Condensed Regular"/>
                <a:cs typeface="Avenir Next Condensed Regular"/>
              </a:rPr>
              <a:t>ído</a:t>
            </a:r>
            <a:endParaRPr lang="es-ES" sz="4000" dirty="0">
              <a:solidFill>
                <a:srgbClr val="FFFF00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5" name="Recortar rectángulo de esquina sencilla 4"/>
          <p:cNvSpPr/>
          <p:nvPr/>
        </p:nvSpPr>
        <p:spPr>
          <a:xfrm>
            <a:off x="498404" y="2060848"/>
            <a:ext cx="5406961" cy="1224136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Nariz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6" name="Recortar rectángulo de esquina sencilla 5"/>
          <p:cNvSpPr/>
          <p:nvPr/>
        </p:nvSpPr>
        <p:spPr>
          <a:xfrm>
            <a:off x="498404" y="3573016"/>
            <a:ext cx="1905437" cy="2664296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Laringe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7" name="Recortar rectángulo de esquina sencilla 6"/>
          <p:cNvSpPr/>
          <p:nvPr/>
        </p:nvSpPr>
        <p:spPr>
          <a:xfrm>
            <a:off x="2676046" y="3573016"/>
            <a:ext cx="3229319" cy="792088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Faringe 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8" name="Recortar rectángulo de esquina sencilla 7"/>
          <p:cNvSpPr/>
          <p:nvPr/>
        </p:nvSpPr>
        <p:spPr>
          <a:xfrm>
            <a:off x="2691580" y="5433144"/>
            <a:ext cx="3229319" cy="792088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Cuello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9" name="Recortar rectángulo de esquina sencilla 8"/>
          <p:cNvSpPr/>
          <p:nvPr/>
        </p:nvSpPr>
        <p:spPr>
          <a:xfrm>
            <a:off x="2676046" y="4503080"/>
            <a:ext cx="3229319" cy="792088"/>
          </a:xfrm>
          <a:prstGeom prst="snip1Rect">
            <a:avLst>
              <a:gd name="adj" fmla="val 0"/>
            </a:avLst>
          </a:prstGeom>
          <a:solidFill>
            <a:srgbClr val="073779"/>
          </a:solidFill>
          <a:ln w="38100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V</a:t>
            </a:r>
            <a:r>
              <a:rPr lang="es-ES_tradnl" sz="2400" dirty="0" err="1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i</a:t>
            </a:r>
            <a:r>
              <a:rPr lang="es-ES_tradnl" sz="2400" dirty="0" err="1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a</a:t>
            </a:r>
            <a:r>
              <a:rPr lang="es-ES_tradnl" sz="2400" dirty="0" smtClean="0">
                <a:solidFill>
                  <a:schemeClr val="bg1"/>
                </a:solidFill>
                <a:latin typeface="Avenir Next Condensed Regular"/>
                <a:cs typeface="Avenir Next Condensed Regular"/>
              </a:rPr>
              <a:t> Aérea Superior</a:t>
            </a:r>
            <a:endParaRPr lang="es-ES" sz="1600" dirty="0">
              <a:solidFill>
                <a:schemeClr val="bg1"/>
              </a:solidFill>
              <a:latin typeface="Avenir Next Condensed Regular"/>
              <a:cs typeface="Avenir Next Condensed Regular"/>
            </a:endParaRPr>
          </a:p>
        </p:txBody>
      </p:sp>
      <p:sp>
        <p:nvSpPr>
          <p:cNvPr id="3" name="Anillo 2"/>
          <p:cNvSpPr/>
          <p:nvPr/>
        </p:nvSpPr>
        <p:spPr>
          <a:xfrm>
            <a:off x="9598217" y="2132856"/>
            <a:ext cx="1905437" cy="1512168"/>
          </a:xfrm>
          <a:prstGeom prst="donut">
            <a:avLst>
              <a:gd name="adj" fmla="val 11890"/>
            </a:avLst>
          </a:prstGeom>
          <a:solidFill>
            <a:srgbClr val="FFFF00"/>
          </a:solidFill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cxnSp>
        <p:nvCxnSpPr>
          <p:cNvPr id="11" name="Conector angular 10"/>
          <p:cNvCxnSpPr>
            <a:stCxn id="4" idx="0"/>
            <a:endCxn id="3" idx="2"/>
          </p:cNvCxnSpPr>
          <p:nvPr/>
        </p:nvCxnSpPr>
        <p:spPr>
          <a:xfrm>
            <a:off x="5905365" y="1160748"/>
            <a:ext cx="3692854" cy="1728192"/>
          </a:xfrm>
          <a:prstGeom prst="bentConnector3">
            <a:avLst>
              <a:gd name="adj1" fmla="val 50000"/>
            </a:avLst>
          </a:prstGeom>
          <a:ln w="76200">
            <a:solidFill>
              <a:srgbClr val="80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41616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za">
  <a:themeElements>
    <a:clrScheme name="Cielo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10993</TotalTime>
  <Words>838</Words>
  <Application>Microsoft Office PowerPoint</Application>
  <PresentationFormat>Personalizado</PresentationFormat>
  <Paragraphs>267</Paragraphs>
  <Slides>56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57" baseType="lpstr">
      <vt:lpstr>Plaza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Cuadros clínicos</vt:lpstr>
      <vt:lpstr>OMA</vt:lpstr>
      <vt:lpstr>Diapositiva 22</vt:lpstr>
      <vt:lpstr>Cuadros clínicos</vt:lpstr>
      <vt:lpstr>OE</vt:lpstr>
      <vt:lpstr>Diapositiva 25</vt:lpstr>
      <vt:lpstr>Diapositiva 26</vt:lpstr>
      <vt:lpstr>Diapositiva 27</vt:lpstr>
      <vt:lpstr>Cuadros clínicos</vt:lpstr>
      <vt:lpstr>OMC</vt:lpstr>
      <vt:lpstr>Diapositiva 30</vt:lpstr>
      <vt:lpstr>Diapositiva 31</vt:lpstr>
      <vt:lpstr>Diapositiva 32</vt:lpstr>
      <vt:lpstr>Cuadros clínicos</vt:lpstr>
      <vt:lpstr>Otitis media con Efusión </vt:lpstr>
      <vt:lpstr>Diapositiva 35</vt:lpstr>
      <vt:lpstr>Diapositiva 36</vt:lpstr>
      <vt:lpstr>Diapositiva 37</vt:lpstr>
      <vt:lpstr>Diapositiva 38</vt:lpstr>
      <vt:lpstr>Hipoacusia</vt:lpstr>
      <vt:lpstr>Diapositiva 40</vt:lpstr>
      <vt:lpstr>Diapositiva 41</vt:lpstr>
      <vt:lpstr>Diapositiva 42</vt:lpstr>
      <vt:lpstr>Diapositiva 43</vt:lpstr>
      <vt:lpstr>Diapositiva 44</vt:lpstr>
      <vt:lpstr>VÉRTIGO</vt:lpstr>
      <vt:lpstr>PERIFÉRICO</vt:lpstr>
      <vt:lpstr>CENTRAL</vt:lpstr>
      <vt:lpstr>TEMPORALIDAD</vt:lpstr>
      <vt:lpstr>TEMPORALIDAD</vt:lpstr>
      <vt:lpstr>Diapositiva 50</vt:lpstr>
      <vt:lpstr>TEMPORALIDAD</vt:lpstr>
      <vt:lpstr>Diapositiva 52</vt:lpstr>
      <vt:lpstr>TEMPORALIDAD</vt:lpstr>
      <vt:lpstr>TEMPORALIDAD</vt:lpstr>
      <vt:lpstr>VÉRTIGOS agudos recurrentes</vt:lpstr>
      <vt:lpstr>Diapositiva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Hayo Breinbauer</dc:creator>
  <cp:lastModifiedBy>Usuario</cp:lastModifiedBy>
  <cp:revision>248</cp:revision>
  <dcterms:created xsi:type="dcterms:W3CDTF">2014-04-23T20:50:12Z</dcterms:created>
  <dcterms:modified xsi:type="dcterms:W3CDTF">2017-08-02T17:52:10Z</dcterms:modified>
</cp:coreProperties>
</file>