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4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DBFF531-E735-4FE6-BF5D-33DCE0742F14}" type="datetimeFigureOut">
              <a:rPr lang="es-CL" smtClean="0"/>
              <a:t>06-09-2019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8E131B9-274E-4F95-BE2D-A8E5E3121B16}" type="slidenum">
              <a:rPr lang="es-CL" smtClean="0"/>
              <a:t>‹Nº›</a:t>
            </a:fld>
            <a:endParaRPr lang="es-CL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5356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FF531-E735-4FE6-BF5D-33DCE0742F14}" type="datetimeFigureOut">
              <a:rPr lang="es-CL" smtClean="0"/>
              <a:t>06-09-2019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31B9-274E-4F95-BE2D-A8E5E3121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83284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FF531-E735-4FE6-BF5D-33DCE0742F14}" type="datetimeFigureOut">
              <a:rPr lang="es-CL" smtClean="0"/>
              <a:t>06-09-2019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31B9-274E-4F95-BE2D-A8E5E3121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24734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FF531-E735-4FE6-BF5D-33DCE0742F14}" type="datetimeFigureOut">
              <a:rPr lang="es-CL" smtClean="0"/>
              <a:t>06-09-2019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31B9-274E-4F95-BE2D-A8E5E3121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67940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FF531-E735-4FE6-BF5D-33DCE0742F14}" type="datetimeFigureOut">
              <a:rPr lang="es-CL" smtClean="0"/>
              <a:t>06-09-2019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31B9-274E-4F95-BE2D-A8E5E3121B16}" type="slidenum">
              <a:rPr lang="es-CL" smtClean="0"/>
              <a:t>‹Nº›</a:t>
            </a:fld>
            <a:endParaRPr lang="es-CL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026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FF531-E735-4FE6-BF5D-33DCE0742F14}" type="datetimeFigureOut">
              <a:rPr lang="es-CL" smtClean="0"/>
              <a:t>06-09-2019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31B9-274E-4F95-BE2D-A8E5E3121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4327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FF531-E735-4FE6-BF5D-33DCE0742F14}" type="datetimeFigureOut">
              <a:rPr lang="es-CL" smtClean="0"/>
              <a:t>06-09-2019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31B9-274E-4F95-BE2D-A8E5E3121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2131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FF531-E735-4FE6-BF5D-33DCE0742F14}" type="datetimeFigureOut">
              <a:rPr lang="es-CL" smtClean="0"/>
              <a:t>06-09-2019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31B9-274E-4F95-BE2D-A8E5E3121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63873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FF531-E735-4FE6-BF5D-33DCE0742F14}" type="datetimeFigureOut">
              <a:rPr lang="es-CL" smtClean="0"/>
              <a:t>06-09-2019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31B9-274E-4F95-BE2D-A8E5E3121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73565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FF531-E735-4FE6-BF5D-33DCE0742F14}" type="datetimeFigureOut">
              <a:rPr lang="es-CL" smtClean="0"/>
              <a:t>06-09-2019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31B9-274E-4F95-BE2D-A8E5E3121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55110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FF531-E735-4FE6-BF5D-33DCE0742F14}" type="datetimeFigureOut">
              <a:rPr lang="es-CL" smtClean="0"/>
              <a:t>06-09-2019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31B9-274E-4F95-BE2D-A8E5E3121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15272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3DBFF531-E735-4FE6-BF5D-33DCE0742F14}" type="datetimeFigureOut">
              <a:rPr lang="es-CL" smtClean="0"/>
              <a:t>06-09-2019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8E131B9-274E-4F95-BE2D-A8E5E3121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83040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1BB78A-6A1B-4109-BD31-1AA2A76219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6073" y="-249819"/>
            <a:ext cx="10170098" cy="5126124"/>
          </a:xfrm>
        </p:spPr>
        <p:txBody>
          <a:bodyPr anchor="ctr">
            <a:normAutofit/>
          </a:bodyPr>
          <a:lstStyle/>
          <a:p>
            <a:r>
              <a:rPr lang="es-CL" sz="6100" dirty="0"/>
              <a:t>Síntesis sobre</a:t>
            </a:r>
            <a:br>
              <a:rPr lang="es-CL" sz="6100" dirty="0"/>
            </a:br>
            <a:r>
              <a:rPr lang="es-CL" sz="6100" dirty="0"/>
              <a:t>Determinantes Sociales </a:t>
            </a:r>
            <a:br>
              <a:rPr lang="es-CL" sz="6100" dirty="0"/>
            </a:br>
            <a:r>
              <a:rPr lang="es-CL" sz="6100" dirty="0"/>
              <a:t>de la Salud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73E1142-1D8B-472E-9240-F6F0899943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5829" y="3805970"/>
            <a:ext cx="9726397" cy="2140669"/>
          </a:xfrm>
        </p:spPr>
        <p:txBody>
          <a:bodyPr anchor="ctr">
            <a:normAutofit/>
          </a:bodyPr>
          <a:lstStyle/>
          <a:p>
            <a:r>
              <a:rPr lang="es-ES" sz="2800" dirty="0"/>
              <a:t>Rehabilitación en Atención Primaria: modelo de atención integral desde una perspectiva de derechos </a:t>
            </a:r>
            <a:endParaRPr lang="es-CL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307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9045FE-F52E-416B-9D2B-263CF0EF7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070335"/>
            <a:ext cx="5199926" cy="1443269"/>
          </a:xfrm>
        </p:spPr>
        <p:txBody>
          <a:bodyPr>
            <a:normAutofit/>
          </a:bodyPr>
          <a:lstStyle/>
          <a:p>
            <a:endParaRPr lang="es-CL" sz="400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26A74D-AC9A-49A7-B78E-84C1A427E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2" y="2546430"/>
            <a:ext cx="5084178" cy="3549570"/>
          </a:xfrm>
        </p:spPr>
        <p:txBody>
          <a:bodyPr>
            <a:normAutofit/>
          </a:bodyPr>
          <a:lstStyle/>
          <a:p>
            <a:endParaRPr lang="es-CL" sz="1800" dirty="0"/>
          </a:p>
        </p:txBody>
      </p:sp>
      <p:pic>
        <p:nvPicPr>
          <p:cNvPr id="1028" name="Picture 4" descr="Solar O, Irwin A. A conceptual framework for action on the social determinants of health. Social Determinants of Health Discussion Paper 2 (Policy and Practice).">
            <a:extLst>
              <a:ext uri="{FF2B5EF4-FFF2-40B4-BE49-F238E27FC236}">
                <a16:creationId xmlns:a16="http://schemas.microsoft.com/office/drawing/2014/main" id="{031E9A7C-B6F2-45CC-AC61-6DBD884AA9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0687" y="550206"/>
            <a:ext cx="8932985" cy="5757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51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C7FD66-D444-41C2-B226-F09A0C36D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836109-2FB5-46C4-9494-CE2A5D89BF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5D49C3F-08A5-45D9-9D81-D1A54FE558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5369" y="762000"/>
            <a:ext cx="8394896" cy="542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904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1BB78A-6A1B-4109-BD31-1AA2A76219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6073" y="-249819"/>
            <a:ext cx="10170098" cy="5126124"/>
          </a:xfrm>
        </p:spPr>
        <p:txBody>
          <a:bodyPr anchor="ctr">
            <a:normAutofit/>
          </a:bodyPr>
          <a:lstStyle/>
          <a:p>
            <a:r>
              <a:rPr lang="es-CL" sz="6100" dirty="0"/>
              <a:t>Síntesis sobre</a:t>
            </a:r>
            <a:br>
              <a:rPr lang="es-CL" sz="6100" dirty="0"/>
            </a:br>
            <a:r>
              <a:rPr lang="es-CL" sz="6100" dirty="0"/>
              <a:t>Determinantes Sociales </a:t>
            </a:r>
            <a:br>
              <a:rPr lang="es-CL" sz="6100" dirty="0"/>
            </a:br>
            <a:r>
              <a:rPr lang="es-CL" sz="6100" dirty="0"/>
              <a:t>de la Salud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73E1142-1D8B-472E-9240-F6F0899943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5829" y="3805970"/>
            <a:ext cx="9726397" cy="2140669"/>
          </a:xfrm>
        </p:spPr>
        <p:txBody>
          <a:bodyPr anchor="ctr">
            <a:normAutofit/>
          </a:bodyPr>
          <a:lstStyle/>
          <a:p>
            <a:r>
              <a:rPr lang="es-ES" sz="2800" dirty="0">
                <a:solidFill>
                  <a:srgbClr val="000000"/>
                </a:solidFill>
              </a:rPr>
              <a:t>Kinesiología	en Atención Primaria: Modelo de atención integral desde	una perspectiva de derechos</a:t>
            </a:r>
            <a:endParaRPr lang="es-CL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97898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76</TotalTime>
  <Words>19</Words>
  <Application>Microsoft Office PowerPoint</Application>
  <PresentationFormat>Panorámica</PresentationFormat>
  <Paragraphs>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6" baseType="lpstr">
      <vt:lpstr>Corbel</vt:lpstr>
      <vt:lpstr>Base</vt:lpstr>
      <vt:lpstr>Síntesis sobre Determinantes Sociales  de la Salud</vt:lpstr>
      <vt:lpstr>Presentación de PowerPoint</vt:lpstr>
      <vt:lpstr>Presentación de PowerPoint</vt:lpstr>
      <vt:lpstr>Síntesis sobre Determinantes Sociales  de la Salud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Síntesis sobre Determinantes Sociales  de la Salud</dc:title>
  <dc:creator>Alvaro Besoain</dc:creator>
  <cp:lastModifiedBy>Alvaro Besoain Saldaña</cp:lastModifiedBy>
  <cp:revision>6</cp:revision>
  <dcterms:created xsi:type="dcterms:W3CDTF">2018-03-21T18:42:50Z</dcterms:created>
  <dcterms:modified xsi:type="dcterms:W3CDTF">2019-09-06T20:17:39Z</dcterms:modified>
</cp:coreProperties>
</file>