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822" r:id="rId2"/>
  </p:sldMasterIdLst>
  <p:notesMasterIdLst>
    <p:notesMasterId r:id="rId41"/>
  </p:notesMasterIdLst>
  <p:sldIdLst>
    <p:sldId id="256" r:id="rId3"/>
    <p:sldId id="325" r:id="rId4"/>
    <p:sldId id="290" r:id="rId5"/>
    <p:sldId id="311" r:id="rId6"/>
    <p:sldId id="288" r:id="rId7"/>
    <p:sldId id="289" r:id="rId8"/>
    <p:sldId id="329" r:id="rId9"/>
    <p:sldId id="313" r:id="rId10"/>
    <p:sldId id="314" r:id="rId11"/>
    <p:sldId id="328" r:id="rId12"/>
    <p:sldId id="349" r:id="rId13"/>
    <p:sldId id="275" r:id="rId14"/>
    <p:sldId id="299" r:id="rId15"/>
    <p:sldId id="292" r:id="rId16"/>
    <p:sldId id="283" r:id="rId17"/>
    <p:sldId id="351" r:id="rId18"/>
    <p:sldId id="293" r:id="rId19"/>
    <p:sldId id="294" r:id="rId20"/>
    <p:sldId id="327" r:id="rId21"/>
    <p:sldId id="301" r:id="rId22"/>
    <p:sldId id="259" r:id="rId23"/>
    <p:sldId id="260" r:id="rId24"/>
    <p:sldId id="281" r:id="rId25"/>
    <p:sldId id="291" r:id="rId26"/>
    <p:sldId id="339" r:id="rId27"/>
    <p:sldId id="340" r:id="rId28"/>
    <p:sldId id="341" r:id="rId29"/>
    <p:sldId id="352" r:id="rId30"/>
    <p:sldId id="302" r:id="rId31"/>
    <p:sldId id="315" r:id="rId32"/>
    <p:sldId id="316" r:id="rId33"/>
    <p:sldId id="317" r:id="rId34"/>
    <p:sldId id="318" r:id="rId35"/>
    <p:sldId id="303" r:id="rId36"/>
    <p:sldId id="319" r:id="rId37"/>
    <p:sldId id="320" r:id="rId38"/>
    <p:sldId id="354" r:id="rId39"/>
    <p:sldId id="324" r:id="rId40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8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1543E9-BB0D-42CE-B805-63C387AC025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7232B4B0-42BA-4FB1-BC25-2299E479F85D}">
      <dgm:prSet phldrT="[Texto]"/>
      <dgm:spPr/>
      <dgm:t>
        <a:bodyPr/>
        <a:lstStyle/>
        <a:p>
          <a:r>
            <a:rPr lang="es-CL" dirty="0"/>
            <a:t>Motores de Búsqueda (</a:t>
          </a:r>
          <a:r>
            <a:rPr lang="es-CL" i="1" dirty="0" err="1"/>
            <a:t>search</a:t>
          </a:r>
          <a:r>
            <a:rPr lang="es-CL" i="1" dirty="0"/>
            <a:t> </a:t>
          </a:r>
          <a:r>
            <a:rPr lang="es-CL" i="1" dirty="0" err="1"/>
            <a:t>engine</a:t>
          </a:r>
          <a:r>
            <a:rPr lang="es-CL" dirty="0"/>
            <a:t>)</a:t>
          </a:r>
        </a:p>
      </dgm:t>
    </dgm:pt>
    <dgm:pt modelId="{C8FFC4AD-E96A-4219-8347-F4F8076B4EC0}" type="parTrans" cxnId="{391D0A7E-4A43-44BC-8285-1EACC9D38AAA}">
      <dgm:prSet/>
      <dgm:spPr/>
      <dgm:t>
        <a:bodyPr/>
        <a:lstStyle/>
        <a:p>
          <a:endParaRPr lang="es-CL"/>
        </a:p>
      </dgm:t>
    </dgm:pt>
    <dgm:pt modelId="{2AB2506B-C11D-44D4-A9FF-36A1D3EB4DD2}" type="sibTrans" cxnId="{391D0A7E-4A43-44BC-8285-1EACC9D38AAA}">
      <dgm:prSet/>
      <dgm:spPr/>
      <dgm:t>
        <a:bodyPr/>
        <a:lstStyle/>
        <a:p>
          <a:endParaRPr lang="es-CL"/>
        </a:p>
      </dgm:t>
    </dgm:pt>
    <dgm:pt modelId="{6F8D47F9-859C-498D-9797-FFF3CFC3520F}">
      <dgm:prSet phldrT="[Texto]"/>
      <dgm:spPr/>
      <dgm:t>
        <a:bodyPr/>
        <a:lstStyle/>
        <a:p>
          <a:r>
            <a:rPr lang="en-US" b="0" i="0" dirty="0" err="1"/>
            <a:t>Corresponde</a:t>
          </a:r>
          <a:r>
            <a:rPr lang="en-US" b="0" i="0" dirty="0"/>
            <a:t> a </a:t>
          </a:r>
          <a:r>
            <a:rPr lang="en-US" b="0" i="0" dirty="0" err="1"/>
            <a:t>una</a:t>
          </a:r>
          <a:r>
            <a:rPr lang="en-US" b="0" i="0" dirty="0"/>
            <a:t> </a:t>
          </a:r>
          <a:r>
            <a:rPr lang="en-US" b="0" i="0" dirty="0" err="1"/>
            <a:t>página</a:t>
          </a:r>
          <a:r>
            <a:rPr lang="en-US" b="0" i="0" dirty="0"/>
            <a:t> web </a:t>
          </a:r>
          <a:r>
            <a:rPr lang="en-US" b="0" i="0" dirty="0" err="1"/>
            <a:t>diseñada</a:t>
          </a:r>
          <a:r>
            <a:rPr lang="en-US" b="0" i="0" dirty="0"/>
            <a:t> para </a:t>
          </a:r>
          <a:r>
            <a:rPr lang="en-US" b="0" i="0" dirty="0" err="1"/>
            <a:t>buscar</a:t>
          </a:r>
          <a:r>
            <a:rPr lang="en-US" b="0" i="0" dirty="0"/>
            <a:t> </a:t>
          </a:r>
          <a:r>
            <a:rPr lang="en-US" b="0" i="0" dirty="0" err="1"/>
            <a:t>información</a:t>
          </a:r>
          <a:r>
            <a:rPr lang="en-US" b="0" i="0" dirty="0"/>
            <a:t> </a:t>
          </a:r>
          <a:r>
            <a:rPr lang="en-US" b="0" i="0" dirty="0" err="1"/>
            <a:t>en</a:t>
          </a:r>
          <a:r>
            <a:rPr lang="en-US" b="0" i="0" dirty="0"/>
            <a:t> la web. </a:t>
          </a:r>
          <a:r>
            <a:rPr lang="en-US" b="0" i="0" dirty="0" err="1"/>
            <a:t>Sus</a:t>
          </a:r>
          <a:r>
            <a:rPr lang="en-US" b="0" i="0" dirty="0"/>
            <a:t> </a:t>
          </a:r>
          <a:r>
            <a:rPr lang="en-US" b="0" i="0" dirty="0" err="1"/>
            <a:t>resultados</a:t>
          </a:r>
          <a:r>
            <a:rPr lang="en-US" b="0" i="0" dirty="0"/>
            <a:t> </a:t>
          </a:r>
          <a:r>
            <a:rPr lang="en-US" b="0" i="0" dirty="0" err="1"/>
            <a:t>suelen</a:t>
          </a:r>
          <a:r>
            <a:rPr lang="en-US" b="0" i="0" dirty="0"/>
            <a:t> </a:t>
          </a:r>
          <a:r>
            <a:rPr lang="en-US" b="0" i="0" dirty="0" err="1"/>
            <a:t>ser</a:t>
          </a:r>
          <a:r>
            <a:rPr lang="en-US" b="0" i="0" dirty="0"/>
            <a:t> </a:t>
          </a:r>
          <a:r>
            <a:rPr lang="en-US" b="0" i="0" dirty="0" err="1"/>
            <a:t>peresentados</a:t>
          </a:r>
          <a:r>
            <a:rPr lang="en-US" b="0" i="0" dirty="0"/>
            <a:t> </a:t>
          </a:r>
          <a:r>
            <a:rPr lang="en-US" b="0" i="0" dirty="0" err="1"/>
            <a:t>como</a:t>
          </a:r>
          <a:r>
            <a:rPr lang="en-US" b="0" i="0" dirty="0"/>
            <a:t> un </a:t>
          </a:r>
          <a:r>
            <a:rPr lang="en-US" b="0" i="0" dirty="0" err="1"/>
            <a:t>grupo</a:t>
          </a:r>
          <a:r>
            <a:rPr lang="en-US" b="0" i="0" dirty="0"/>
            <a:t> de </a:t>
          </a:r>
          <a:r>
            <a:rPr lang="en-US" b="0" i="0" dirty="0" err="1"/>
            <a:t>páginas</a:t>
          </a:r>
          <a:r>
            <a:rPr lang="en-US" b="0" i="0" dirty="0"/>
            <a:t> que </a:t>
          </a:r>
          <a:r>
            <a:rPr lang="en-US" b="0" i="0" dirty="0" err="1"/>
            <a:t>hacen</a:t>
          </a:r>
          <a:r>
            <a:rPr lang="en-US" b="0" i="0" dirty="0"/>
            <a:t> </a:t>
          </a:r>
          <a:r>
            <a:rPr lang="en-US" b="0" i="0" dirty="0" err="1"/>
            <a:t>referencia</a:t>
          </a:r>
          <a:r>
            <a:rPr lang="en-US" b="0" i="0" dirty="0"/>
            <a:t> al </a:t>
          </a:r>
          <a:r>
            <a:rPr lang="en-US" b="0" i="0" dirty="0" err="1"/>
            <a:t>alojamiento</a:t>
          </a:r>
          <a:r>
            <a:rPr lang="en-US" b="0" i="0" dirty="0"/>
            <a:t> original del </a:t>
          </a:r>
          <a:r>
            <a:rPr lang="en-US" b="0" i="0" dirty="0" err="1"/>
            <a:t>artículo</a:t>
          </a:r>
          <a:r>
            <a:rPr lang="en-US" b="0" i="0" dirty="0"/>
            <a:t> o document </a:t>
          </a:r>
          <a:r>
            <a:rPr lang="en-US" b="0" i="0" dirty="0" err="1"/>
            <a:t>buscado</a:t>
          </a:r>
          <a:r>
            <a:rPr lang="en-US" b="0" i="0" dirty="0"/>
            <a:t>. </a:t>
          </a:r>
          <a:r>
            <a:rPr lang="en-US" b="0" i="0" dirty="0" err="1"/>
            <a:t>Por</a:t>
          </a:r>
          <a:r>
            <a:rPr lang="en-US" b="0" i="0" dirty="0"/>
            <a:t> </a:t>
          </a:r>
          <a:r>
            <a:rPr lang="en-US" b="0" i="0" dirty="0" err="1"/>
            <a:t>ejemplo</a:t>
          </a:r>
          <a:r>
            <a:rPr lang="en-US" b="0" i="0" dirty="0"/>
            <a:t>: PubMed, ISI Web of Knowledge, </a:t>
          </a:r>
          <a:r>
            <a:rPr lang="en-US" b="0" i="0" dirty="0" err="1"/>
            <a:t>PEDro</a:t>
          </a:r>
          <a:r>
            <a:rPr lang="en-US" b="0" i="0" dirty="0"/>
            <a:t>, entre </a:t>
          </a:r>
          <a:r>
            <a:rPr lang="en-US" b="0" i="0" dirty="0" err="1"/>
            <a:t>otros</a:t>
          </a:r>
          <a:r>
            <a:rPr lang="en-US" b="0" i="0" dirty="0"/>
            <a:t>. </a:t>
          </a:r>
          <a:endParaRPr lang="es-CL" dirty="0"/>
        </a:p>
      </dgm:t>
    </dgm:pt>
    <dgm:pt modelId="{AC473876-0FFC-4D6F-A8BE-A96B35FF1A3F}" type="parTrans" cxnId="{9105D82A-048D-410C-A492-DE22F74AF542}">
      <dgm:prSet/>
      <dgm:spPr/>
      <dgm:t>
        <a:bodyPr/>
        <a:lstStyle/>
        <a:p>
          <a:endParaRPr lang="es-CL"/>
        </a:p>
      </dgm:t>
    </dgm:pt>
    <dgm:pt modelId="{CA442EF9-C84C-4943-9C36-9DD5F2A46EAC}" type="sibTrans" cxnId="{9105D82A-048D-410C-A492-DE22F74AF542}">
      <dgm:prSet/>
      <dgm:spPr/>
      <dgm:t>
        <a:bodyPr/>
        <a:lstStyle/>
        <a:p>
          <a:endParaRPr lang="es-CL"/>
        </a:p>
      </dgm:t>
    </dgm:pt>
    <dgm:pt modelId="{CDDE2E25-00B4-4C06-9410-AC9BBB700980}">
      <dgm:prSet phldrT="[Texto]"/>
      <dgm:spPr/>
      <dgm:t>
        <a:bodyPr/>
        <a:lstStyle/>
        <a:p>
          <a:r>
            <a:rPr lang="es-CL" dirty="0"/>
            <a:t>Bases de datos (</a:t>
          </a:r>
          <a:r>
            <a:rPr lang="es-CL" i="1" dirty="0" err="1"/>
            <a:t>bibliographic</a:t>
          </a:r>
          <a:r>
            <a:rPr lang="es-CL" i="1" dirty="0"/>
            <a:t> </a:t>
          </a:r>
          <a:r>
            <a:rPr lang="es-CL" i="1" dirty="0" err="1"/>
            <a:t>database</a:t>
          </a:r>
          <a:r>
            <a:rPr lang="es-CL" dirty="0"/>
            <a:t>)</a:t>
          </a:r>
        </a:p>
      </dgm:t>
    </dgm:pt>
    <dgm:pt modelId="{2F4C0C9E-50BF-4FC4-87AF-5841C5157FFB}" type="parTrans" cxnId="{F1DA19C1-83B3-4441-922A-BCC114A9D596}">
      <dgm:prSet/>
      <dgm:spPr/>
      <dgm:t>
        <a:bodyPr/>
        <a:lstStyle/>
        <a:p>
          <a:endParaRPr lang="es-CL"/>
        </a:p>
      </dgm:t>
    </dgm:pt>
    <dgm:pt modelId="{717D154E-8C9F-4679-BC36-4CA5EF07414C}" type="sibTrans" cxnId="{F1DA19C1-83B3-4441-922A-BCC114A9D596}">
      <dgm:prSet/>
      <dgm:spPr/>
      <dgm:t>
        <a:bodyPr/>
        <a:lstStyle/>
        <a:p>
          <a:endParaRPr lang="es-CL"/>
        </a:p>
      </dgm:t>
    </dgm:pt>
    <dgm:pt modelId="{6A9ACCB7-94D2-4B5E-BE03-8DE003B46F5F}">
      <dgm:prSet phldrT="[Texto]"/>
      <dgm:spPr/>
      <dgm:t>
        <a:bodyPr/>
        <a:lstStyle/>
        <a:p>
          <a:r>
            <a:rPr lang="en-US" b="0" i="0" dirty="0" err="1"/>
            <a:t>Corresponde</a:t>
          </a:r>
          <a:r>
            <a:rPr lang="en-US" b="0" i="0" dirty="0"/>
            <a:t> a </a:t>
          </a:r>
          <a:r>
            <a:rPr lang="en-US" b="0" i="0" dirty="0" err="1"/>
            <a:t>una</a:t>
          </a:r>
          <a:r>
            <a:rPr lang="en-US" b="0" i="0" dirty="0"/>
            <a:t> </a:t>
          </a:r>
          <a:r>
            <a:rPr lang="en-US" b="0" i="0" dirty="0" err="1"/>
            <a:t>página</a:t>
          </a:r>
          <a:r>
            <a:rPr lang="en-US" b="0" i="0" dirty="0"/>
            <a:t> web </a:t>
          </a:r>
          <a:r>
            <a:rPr lang="en-US" b="0" i="0" dirty="0" err="1"/>
            <a:t>diseñada</a:t>
          </a:r>
          <a:r>
            <a:rPr lang="en-US" b="0" i="0" dirty="0"/>
            <a:t> para </a:t>
          </a:r>
          <a:r>
            <a:rPr lang="en-US" b="0" i="0" dirty="0" err="1"/>
            <a:t>almacenar</a:t>
          </a:r>
          <a:r>
            <a:rPr lang="en-US" b="0" i="0" dirty="0"/>
            <a:t> y </a:t>
          </a:r>
          <a:r>
            <a:rPr lang="en-US" b="0" i="0" dirty="0" err="1"/>
            <a:t>distribuir</a:t>
          </a:r>
          <a:r>
            <a:rPr lang="en-US" b="0" i="0" dirty="0"/>
            <a:t> </a:t>
          </a:r>
          <a:r>
            <a:rPr lang="en-US" b="0" i="0" dirty="0" err="1"/>
            <a:t>artículos</a:t>
          </a:r>
          <a:r>
            <a:rPr lang="en-US" b="0" i="0" dirty="0"/>
            <a:t>  </a:t>
          </a:r>
          <a:r>
            <a:rPr lang="en-US" b="0" i="0" dirty="0" err="1"/>
            <a:t>en</a:t>
          </a:r>
          <a:r>
            <a:rPr lang="en-US" b="0" i="0" dirty="0"/>
            <a:t> la web. </a:t>
          </a:r>
          <a:r>
            <a:rPr lang="en-US" b="0" i="0" dirty="0" err="1"/>
            <a:t>Por</a:t>
          </a:r>
          <a:r>
            <a:rPr lang="en-US" b="0" i="0" dirty="0"/>
            <a:t> </a:t>
          </a:r>
          <a:r>
            <a:rPr lang="en-US" b="0" i="0" dirty="0" err="1"/>
            <a:t>ejemplo</a:t>
          </a:r>
          <a:r>
            <a:rPr lang="en-US" b="0" i="0" dirty="0"/>
            <a:t>: </a:t>
          </a:r>
          <a:r>
            <a:rPr lang="en-US" b="0" i="0" dirty="0" err="1"/>
            <a:t>Sciencedirect</a:t>
          </a:r>
          <a:r>
            <a:rPr lang="en-US" b="0" i="0" dirty="0"/>
            <a:t>, </a:t>
          </a:r>
          <a:r>
            <a:rPr lang="en-US" b="0" i="0" dirty="0" err="1"/>
            <a:t>Scielo</a:t>
          </a:r>
          <a:r>
            <a:rPr lang="en-US" b="0" i="0" dirty="0"/>
            <a:t>, entre </a:t>
          </a:r>
          <a:r>
            <a:rPr lang="en-US" b="0" i="0" dirty="0" err="1"/>
            <a:t>otros</a:t>
          </a:r>
          <a:r>
            <a:rPr lang="en-US" b="0" i="0" dirty="0"/>
            <a:t>. </a:t>
          </a:r>
          <a:endParaRPr lang="es-CL" dirty="0"/>
        </a:p>
      </dgm:t>
    </dgm:pt>
    <dgm:pt modelId="{D84A1A94-EAE6-45A0-9284-B4F5C1CDFA82}" type="parTrans" cxnId="{47345D12-7C54-44E4-BB88-795D46EF7453}">
      <dgm:prSet/>
      <dgm:spPr/>
      <dgm:t>
        <a:bodyPr/>
        <a:lstStyle/>
        <a:p>
          <a:endParaRPr lang="es-CL"/>
        </a:p>
      </dgm:t>
    </dgm:pt>
    <dgm:pt modelId="{8DBD81F4-444E-4CAB-8E35-04797FAC434A}" type="sibTrans" cxnId="{47345D12-7C54-44E4-BB88-795D46EF7453}">
      <dgm:prSet/>
      <dgm:spPr/>
      <dgm:t>
        <a:bodyPr/>
        <a:lstStyle/>
        <a:p>
          <a:endParaRPr lang="es-CL"/>
        </a:p>
      </dgm:t>
    </dgm:pt>
    <dgm:pt modelId="{01986193-4ED9-4F16-B867-B690203D4E1A}" type="pres">
      <dgm:prSet presAssocID="{BD1543E9-BB0D-42CE-B805-63C387AC025F}" presName="linear" presStyleCnt="0">
        <dgm:presLayoutVars>
          <dgm:animLvl val="lvl"/>
          <dgm:resizeHandles val="exact"/>
        </dgm:presLayoutVars>
      </dgm:prSet>
      <dgm:spPr/>
    </dgm:pt>
    <dgm:pt modelId="{6FD631B9-9F45-4BFD-9C02-9F07909279BC}" type="pres">
      <dgm:prSet presAssocID="{7232B4B0-42BA-4FB1-BC25-2299E479F85D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B03AE2B5-5F95-444A-B720-E58192DC4209}" type="pres">
      <dgm:prSet presAssocID="{7232B4B0-42BA-4FB1-BC25-2299E479F85D}" presName="childText" presStyleLbl="revTx" presStyleIdx="0" presStyleCnt="2">
        <dgm:presLayoutVars>
          <dgm:bulletEnabled val="1"/>
        </dgm:presLayoutVars>
      </dgm:prSet>
      <dgm:spPr/>
    </dgm:pt>
    <dgm:pt modelId="{DE2EB272-AFE8-4664-934E-631673396348}" type="pres">
      <dgm:prSet presAssocID="{CDDE2E25-00B4-4C06-9410-AC9BBB700980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D0BBAB61-0C3C-4AFA-8D3B-4E66CBE55A07}" type="pres">
      <dgm:prSet presAssocID="{CDDE2E25-00B4-4C06-9410-AC9BBB700980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1F344E08-392B-4754-BA6B-BCF7CC59541F}" type="presOf" srcId="{BD1543E9-BB0D-42CE-B805-63C387AC025F}" destId="{01986193-4ED9-4F16-B867-B690203D4E1A}" srcOrd="0" destOrd="0" presId="urn:microsoft.com/office/officeart/2005/8/layout/vList2"/>
    <dgm:cxn modelId="{47345D12-7C54-44E4-BB88-795D46EF7453}" srcId="{CDDE2E25-00B4-4C06-9410-AC9BBB700980}" destId="{6A9ACCB7-94D2-4B5E-BE03-8DE003B46F5F}" srcOrd="0" destOrd="0" parTransId="{D84A1A94-EAE6-45A0-9284-B4F5C1CDFA82}" sibTransId="{8DBD81F4-444E-4CAB-8E35-04797FAC434A}"/>
    <dgm:cxn modelId="{A6D4B815-800C-46EC-A0EA-9D4971007542}" type="presOf" srcId="{CDDE2E25-00B4-4C06-9410-AC9BBB700980}" destId="{DE2EB272-AFE8-4664-934E-631673396348}" srcOrd="0" destOrd="0" presId="urn:microsoft.com/office/officeart/2005/8/layout/vList2"/>
    <dgm:cxn modelId="{A993EF20-F3F5-4192-8630-270F0D118933}" type="presOf" srcId="{7232B4B0-42BA-4FB1-BC25-2299E479F85D}" destId="{6FD631B9-9F45-4BFD-9C02-9F07909279BC}" srcOrd="0" destOrd="0" presId="urn:microsoft.com/office/officeart/2005/8/layout/vList2"/>
    <dgm:cxn modelId="{9105D82A-048D-410C-A492-DE22F74AF542}" srcId="{7232B4B0-42BA-4FB1-BC25-2299E479F85D}" destId="{6F8D47F9-859C-498D-9797-FFF3CFC3520F}" srcOrd="0" destOrd="0" parTransId="{AC473876-0FFC-4D6F-A8BE-A96B35FF1A3F}" sibTransId="{CA442EF9-C84C-4943-9C36-9DD5F2A46EAC}"/>
    <dgm:cxn modelId="{6CEA0031-CCDE-4F71-85A4-A674FBA3F92C}" type="presOf" srcId="{6F8D47F9-859C-498D-9797-FFF3CFC3520F}" destId="{B03AE2B5-5F95-444A-B720-E58192DC4209}" srcOrd="0" destOrd="0" presId="urn:microsoft.com/office/officeart/2005/8/layout/vList2"/>
    <dgm:cxn modelId="{391D0A7E-4A43-44BC-8285-1EACC9D38AAA}" srcId="{BD1543E9-BB0D-42CE-B805-63C387AC025F}" destId="{7232B4B0-42BA-4FB1-BC25-2299E479F85D}" srcOrd="0" destOrd="0" parTransId="{C8FFC4AD-E96A-4219-8347-F4F8076B4EC0}" sibTransId="{2AB2506B-C11D-44D4-A9FF-36A1D3EB4DD2}"/>
    <dgm:cxn modelId="{1AFB1A89-0FE2-4ACB-96C7-D5E31ED3B902}" type="presOf" srcId="{6A9ACCB7-94D2-4B5E-BE03-8DE003B46F5F}" destId="{D0BBAB61-0C3C-4AFA-8D3B-4E66CBE55A07}" srcOrd="0" destOrd="0" presId="urn:microsoft.com/office/officeart/2005/8/layout/vList2"/>
    <dgm:cxn modelId="{F1DA19C1-83B3-4441-922A-BCC114A9D596}" srcId="{BD1543E9-BB0D-42CE-B805-63C387AC025F}" destId="{CDDE2E25-00B4-4C06-9410-AC9BBB700980}" srcOrd="1" destOrd="0" parTransId="{2F4C0C9E-50BF-4FC4-87AF-5841C5157FFB}" sibTransId="{717D154E-8C9F-4679-BC36-4CA5EF07414C}"/>
    <dgm:cxn modelId="{F447A2C0-5973-4D73-9118-D4E0E5856418}" type="presParOf" srcId="{01986193-4ED9-4F16-B867-B690203D4E1A}" destId="{6FD631B9-9F45-4BFD-9C02-9F07909279BC}" srcOrd="0" destOrd="0" presId="urn:microsoft.com/office/officeart/2005/8/layout/vList2"/>
    <dgm:cxn modelId="{A30635BE-CA54-42AE-99CA-5D7A3F3B6E73}" type="presParOf" srcId="{01986193-4ED9-4F16-B867-B690203D4E1A}" destId="{B03AE2B5-5F95-444A-B720-E58192DC4209}" srcOrd="1" destOrd="0" presId="urn:microsoft.com/office/officeart/2005/8/layout/vList2"/>
    <dgm:cxn modelId="{3F2EBCC4-BF50-442B-9A32-7DDC5D1C6AB7}" type="presParOf" srcId="{01986193-4ED9-4F16-B867-B690203D4E1A}" destId="{DE2EB272-AFE8-4664-934E-631673396348}" srcOrd="2" destOrd="0" presId="urn:microsoft.com/office/officeart/2005/8/layout/vList2"/>
    <dgm:cxn modelId="{38C9D23A-51E9-4B1C-9207-4D493FD444F4}" type="presParOf" srcId="{01986193-4ED9-4F16-B867-B690203D4E1A}" destId="{D0BBAB61-0C3C-4AFA-8D3B-4E66CBE55A07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4DF7EE2-4EEC-4D1D-B4B0-7ECBB0517891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7CC89706-E4F6-4B17-A402-E217B0CEA07D}">
      <dgm:prSet phldrT="[Texto]"/>
      <dgm:spPr/>
      <dgm:t>
        <a:bodyPr/>
        <a:lstStyle/>
        <a:p>
          <a:r>
            <a:rPr lang="es-CL" b="1" dirty="0"/>
            <a:t>P</a:t>
          </a:r>
        </a:p>
      </dgm:t>
    </dgm:pt>
    <dgm:pt modelId="{A9FBB8E4-D948-41F0-BD5C-5201288863A2}" type="parTrans" cxnId="{DC31F033-F19C-4905-887E-09493B56E3B6}">
      <dgm:prSet/>
      <dgm:spPr/>
      <dgm:t>
        <a:bodyPr/>
        <a:lstStyle/>
        <a:p>
          <a:endParaRPr lang="es-CL"/>
        </a:p>
      </dgm:t>
    </dgm:pt>
    <dgm:pt modelId="{02B7625F-C4E6-4F39-AEED-9609267FFACF}" type="sibTrans" cxnId="{DC31F033-F19C-4905-887E-09493B56E3B6}">
      <dgm:prSet/>
      <dgm:spPr/>
      <dgm:t>
        <a:bodyPr/>
        <a:lstStyle/>
        <a:p>
          <a:endParaRPr lang="es-CL"/>
        </a:p>
      </dgm:t>
    </dgm:pt>
    <dgm:pt modelId="{4957A16C-97DF-4294-B345-125A506CCB9E}">
      <dgm:prSet phldrT="[Texto]"/>
      <dgm:spPr/>
      <dgm:t>
        <a:bodyPr/>
        <a:lstStyle/>
        <a:p>
          <a:r>
            <a:rPr lang="es-CL" i="1" u="sng" dirty="0"/>
            <a:t>Población</a:t>
          </a:r>
        </a:p>
      </dgm:t>
    </dgm:pt>
    <dgm:pt modelId="{B6F25E2F-9454-4773-A623-7933C82690CB}" type="parTrans" cxnId="{176B81BB-3690-4E75-900C-2385962A8151}">
      <dgm:prSet/>
      <dgm:spPr/>
      <dgm:t>
        <a:bodyPr/>
        <a:lstStyle/>
        <a:p>
          <a:endParaRPr lang="es-CL"/>
        </a:p>
      </dgm:t>
    </dgm:pt>
    <dgm:pt modelId="{2D8C2981-BA16-4E17-9E71-235BBF6BEB8D}" type="sibTrans" cxnId="{176B81BB-3690-4E75-900C-2385962A8151}">
      <dgm:prSet/>
      <dgm:spPr/>
      <dgm:t>
        <a:bodyPr/>
        <a:lstStyle/>
        <a:p>
          <a:endParaRPr lang="es-CL"/>
        </a:p>
      </dgm:t>
    </dgm:pt>
    <dgm:pt modelId="{0C5760B1-BF39-4380-BA59-48CD54CAFF5A}">
      <dgm:prSet phldrT="[Texto]"/>
      <dgm:spPr/>
      <dgm:t>
        <a:bodyPr/>
        <a:lstStyle/>
        <a:p>
          <a:r>
            <a:rPr lang="es-CL" dirty="0"/>
            <a:t>I</a:t>
          </a:r>
        </a:p>
      </dgm:t>
    </dgm:pt>
    <dgm:pt modelId="{1861299B-FD81-4659-8C41-359024FD78C3}" type="parTrans" cxnId="{593F69FC-8745-43FE-9FD0-C5264CFEB0AC}">
      <dgm:prSet/>
      <dgm:spPr/>
      <dgm:t>
        <a:bodyPr/>
        <a:lstStyle/>
        <a:p>
          <a:endParaRPr lang="es-CL"/>
        </a:p>
      </dgm:t>
    </dgm:pt>
    <dgm:pt modelId="{BA5F68B5-EC15-4A08-A6A5-D71679E505FB}" type="sibTrans" cxnId="{593F69FC-8745-43FE-9FD0-C5264CFEB0AC}">
      <dgm:prSet/>
      <dgm:spPr/>
      <dgm:t>
        <a:bodyPr/>
        <a:lstStyle/>
        <a:p>
          <a:endParaRPr lang="es-CL"/>
        </a:p>
      </dgm:t>
    </dgm:pt>
    <dgm:pt modelId="{BCAF9B53-A25D-4E4D-BC8A-8BA73AF07C32}">
      <dgm:prSet phldrT="[Texto]"/>
      <dgm:spPr/>
      <dgm:t>
        <a:bodyPr/>
        <a:lstStyle/>
        <a:p>
          <a:r>
            <a:rPr lang="es-CL" i="1" u="sng" dirty="0"/>
            <a:t>Intervención </a:t>
          </a:r>
        </a:p>
      </dgm:t>
    </dgm:pt>
    <dgm:pt modelId="{F556A069-FAEF-4539-8359-36E2C5935181}" type="parTrans" cxnId="{6AD559CF-3E2F-424E-8E0A-FF31401DE9F8}">
      <dgm:prSet/>
      <dgm:spPr/>
      <dgm:t>
        <a:bodyPr/>
        <a:lstStyle/>
        <a:p>
          <a:endParaRPr lang="es-CL"/>
        </a:p>
      </dgm:t>
    </dgm:pt>
    <dgm:pt modelId="{C5D82934-C051-4E7D-A32F-64E3C090CF84}" type="sibTrans" cxnId="{6AD559CF-3E2F-424E-8E0A-FF31401DE9F8}">
      <dgm:prSet/>
      <dgm:spPr/>
      <dgm:t>
        <a:bodyPr/>
        <a:lstStyle/>
        <a:p>
          <a:endParaRPr lang="es-CL"/>
        </a:p>
      </dgm:t>
    </dgm:pt>
    <dgm:pt modelId="{16C44B7E-4A73-4FE4-873D-AB3A5BB8FBB6}">
      <dgm:prSet phldrT="[Texto]"/>
      <dgm:spPr/>
      <dgm:t>
        <a:bodyPr/>
        <a:lstStyle/>
        <a:p>
          <a:r>
            <a:rPr lang="es-CL" dirty="0"/>
            <a:t>C</a:t>
          </a:r>
        </a:p>
      </dgm:t>
    </dgm:pt>
    <dgm:pt modelId="{C99AA45E-8C66-4A6E-93EE-2AA5F2824014}" type="parTrans" cxnId="{B4839A77-C4AB-457A-A52E-B8F49B43FFFF}">
      <dgm:prSet/>
      <dgm:spPr/>
      <dgm:t>
        <a:bodyPr/>
        <a:lstStyle/>
        <a:p>
          <a:endParaRPr lang="es-CL"/>
        </a:p>
      </dgm:t>
    </dgm:pt>
    <dgm:pt modelId="{F533BC07-4A58-4EDA-A341-11B86ED35F26}" type="sibTrans" cxnId="{B4839A77-C4AB-457A-A52E-B8F49B43FFFF}">
      <dgm:prSet/>
      <dgm:spPr/>
      <dgm:t>
        <a:bodyPr/>
        <a:lstStyle/>
        <a:p>
          <a:endParaRPr lang="es-CL"/>
        </a:p>
      </dgm:t>
    </dgm:pt>
    <dgm:pt modelId="{88BC1666-A081-4AF4-A28C-D3461CED66F3}">
      <dgm:prSet phldrT="[Texto]"/>
      <dgm:spPr/>
      <dgm:t>
        <a:bodyPr/>
        <a:lstStyle/>
        <a:p>
          <a:r>
            <a:rPr lang="es-CL" dirty="0"/>
            <a:t>Comparación</a:t>
          </a:r>
        </a:p>
      </dgm:t>
    </dgm:pt>
    <dgm:pt modelId="{C72039A4-C057-415C-ACEE-9CB1D63B5DA8}" type="parTrans" cxnId="{19D3817C-F841-4F39-9AC8-3FCB3DA05506}">
      <dgm:prSet/>
      <dgm:spPr/>
      <dgm:t>
        <a:bodyPr/>
        <a:lstStyle/>
        <a:p>
          <a:endParaRPr lang="es-CL"/>
        </a:p>
      </dgm:t>
    </dgm:pt>
    <dgm:pt modelId="{DE56813C-B21C-44AC-804E-9B30309978F8}" type="sibTrans" cxnId="{19D3817C-F841-4F39-9AC8-3FCB3DA05506}">
      <dgm:prSet/>
      <dgm:spPr/>
      <dgm:t>
        <a:bodyPr/>
        <a:lstStyle/>
        <a:p>
          <a:endParaRPr lang="es-CL"/>
        </a:p>
      </dgm:t>
    </dgm:pt>
    <dgm:pt modelId="{B0A83A7D-D4F1-44F5-90B2-F016F9BAB32F}">
      <dgm:prSet/>
      <dgm:spPr/>
      <dgm:t>
        <a:bodyPr/>
        <a:lstStyle/>
        <a:p>
          <a:r>
            <a:rPr lang="es-CL" dirty="0"/>
            <a:t>R</a:t>
          </a:r>
        </a:p>
      </dgm:t>
    </dgm:pt>
    <dgm:pt modelId="{F54E70B6-8622-4D54-8D8E-E58D04D276E7}" type="parTrans" cxnId="{3D42B9AD-65A5-4C73-A317-6CEBA7912534}">
      <dgm:prSet/>
      <dgm:spPr/>
      <dgm:t>
        <a:bodyPr/>
        <a:lstStyle/>
        <a:p>
          <a:endParaRPr lang="es-CL"/>
        </a:p>
      </dgm:t>
    </dgm:pt>
    <dgm:pt modelId="{B5E82B9E-DD87-44C0-AFB5-9B117EBBA03E}" type="sibTrans" cxnId="{3D42B9AD-65A5-4C73-A317-6CEBA7912534}">
      <dgm:prSet/>
      <dgm:spPr/>
      <dgm:t>
        <a:bodyPr/>
        <a:lstStyle/>
        <a:p>
          <a:endParaRPr lang="es-CL"/>
        </a:p>
      </dgm:t>
    </dgm:pt>
    <dgm:pt modelId="{701CFAA8-12F5-4E70-8134-083D30DD418D}">
      <dgm:prSet/>
      <dgm:spPr/>
      <dgm:t>
        <a:bodyPr/>
        <a:lstStyle/>
        <a:p>
          <a:r>
            <a:rPr lang="es-CL" dirty="0"/>
            <a:t>T</a:t>
          </a:r>
        </a:p>
      </dgm:t>
    </dgm:pt>
    <dgm:pt modelId="{508B6913-C8B8-479B-8A44-D61258C74382}" type="parTrans" cxnId="{890D69D7-CD1F-4676-9DD7-00A9BE6C2B9D}">
      <dgm:prSet/>
      <dgm:spPr/>
      <dgm:t>
        <a:bodyPr/>
        <a:lstStyle/>
        <a:p>
          <a:endParaRPr lang="es-CL"/>
        </a:p>
      </dgm:t>
    </dgm:pt>
    <dgm:pt modelId="{B2ECF5B9-BEE8-42AB-BEEE-C56224B1173A}" type="sibTrans" cxnId="{890D69D7-CD1F-4676-9DD7-00A9BE6C2B9D}">
      <dgm:prSet/>
      <dgm:spPr/>
      <dgm:t>
        <a:bodyPr/>
        <a:lstStyle/>
        <a:p>
          <a:endParaRPr lang="es-CL"/>
        </a:p>
      </dgm:t>
    </dgm:pt>
    <dgm:pt modelId="{1BCC603E-C04B-422E-9DF4-ADF92FFF386B}">
      <dgm:prSet/>
      <dgm:spPr/>
      <dgm:t>
        <a:bodyPr/>
        <a:lstStyle/>
        <a:p>
          <a:r>
            <a:rPr lang="es-CL" i="1" u="sng" dirty="0" err="1"/>
            <a:t>Outcome</a:t>
          </a:r>
          <a:r>
            <a:rPr lang="es-CL" i="1" u="sng" dirty="0"/>
            <a:t> o Resultado</a:t>
          </a:r>
        </a:p>
      </dgm:t>
    </dgm:pt>
    <dgm:pt modelId="{5C259C14-B976-4BF7-96FD-955CE8456E4C}" type="parTrans" cxnId="{01F38B92-A038-47ED-9062-4ACC883F0EFF}">
      <dgm:prSet/>
      <dgm:spPr/>
      <dgm:t>
        <a:bodyPr/>
        <a:lstStyle/>
        <a:p>
          <a:endParaRPr lang="es-CL"/>
        </a:p>
      </dgm:t>
    </dgm:pt>
    <dgm:pt modelId="{B1002B2C-486D-42E1-A6DF-38DA5803C973}" type="sibTrans" cxnId="{01F38B92-A038-47ED-9062-4ACC883F0EFF}">
      <dgm:prSet/>
      <dgm:spPr/>
      <dgm:t>
        <a:bodyPr/>
        <a:lstStyle/>
        <a:p>
          <a:endParaRPr lang="es-CL"/>
        </a:p>
      </dgm:t>
    </dgm:pt>
    <dgm:pt modelId="{BDADDE22-6F20-480A-94C8-EB1F955751BA}">
      <dgm:prSet/>
      <dgm:spPr/>
      <dgm:t>
        <a:bodyPr/>
        <a:lstStyle/>
        <a:p>
          <a:r>
            <a:rPr lang="es-CL" dirty="0"/>
            <a:t>Tiempo</a:t>
          </a:r>
        </a:p>
      </dgm:t>
    </dgm:pt>
    <dgm:pt modelId="{858BFF73-4D38-475F-AE8D-2B10CE25889E}" type="parTrans" cxnId="{7E39F072-3C40-4C82-B626-CF69769B5DE3}">
      <dgm:prSet/>
      <dgm:spPr/>
      <dgm:t>
        <a:bodyPr/>
        <a:lstStyle/>
        <a:p>
          <a:endParaRPr lang="es-CL"/>
        </a:p>
      </dgm:t>
    </dgm:pt>
    <dgm:pt modelId="{1624162A-2C53-4672-8757-F2638FEBE7FB}" type="sibTrans" cxnId="{7E39F072-3C40-4C82-B626-CF69769B5DE3}">
      <dgm:prSet/>
      <dgm:spPr/>
      <dgm:t>
        <a:bodyPr/>
        <a:lstStyle/>
        <a:p>
          <a:endParaRPr lang="es-CL"/>
        </a:p>
      </dgm:t>
    </dgm:pt>
    <dgm:pt modelId="{49A5363C-C554-4144-B280-EFACFFF86CE1}" type="pres">
      <dgm:prSet presAssocID="{04DF7EE2-4EEC-4D1D-B4B0-7ECBB0517891}" presName="linearFlow" presStyleCnt="0">
        <dgm:presLayoutVars>
          <dgm:dir/>
          <dgm:animLvl val="lvl"/>
          <dgm:resizeHandles val="exact"/>
        </dgm:presLayoutVars>
      </dgm:prSet>
      <dgm:spPr/>
    </dgm:pt>
    <dgm:pt modelId="{442F352F-827D-40A6-9C36-30378FC22D46}" type="pres">
      <dgm:prSet presAssocID="{7CC89706-E4F6-4B17-A402-E217B0CEA07D}" presName="composite" presStyleCnt="0"/>
      <dgm:spPr/>
    </dgm:pt>
    <dgm:pt modelId="{1637C7F7-21A4-4F7E-81BA-CBC8337E5682}" type="pres">
      <dgm:prSet presAssocID="{7CC89706-E4F6-4B17-A402-E217B0CEA07D}" presName="parentText" presStyleLbl="alignNode1" presStyleIdx="0" presStyleCnt="5">
        <dgm:presLayoutVars>
          <dgm:chMax val="1"/>
          <dgm:bulletEnabled val="1"/>
        </dgm:presLayoutVars>
      </dgm:prSet>
      <dgm:spPr/>
    </dgm:pt>
    <dgm:pt modelId="{5DD27C29-6182-4975-B846-D6D6B8C013BE}" type="pres">
      <dgm:prSet presAssocID="{7CC89706-E4F6-4B17-A402-E217B0CEA07D}" presName="descendantText" presStyleLbl="alignAcc1" presStyleIdx="0" presStyleCnt="5">
        <dgm:presLayoutVars>
          <dgm:bulletEnabled val="1"/>
        </dgm:presLayoutVars>
      </dgm:prSet>
      <dgm:spPr/>
    </dgm:pt>
    <dgm:pt modelId="{34723E90-7DA4-4C32-8C08-27C683B8BA1B}" type="pres">
      <dgm:prSet presAssocID="{02B7625F-C4E6-4F39-AEED-9609267FFACF}" presName="sp" presStyleCnt="0"/>
      <dgm:spPr/>
    </dgm:pt>
    <dgm:pt modelId="{371D20E0-C627-4BDD-ADD0-1BAED297A928}" type="pres">
      <dgm:prSet presAssocID="{0C5760B1-BF39-4380-BA59-48CD54CAFF5A}" presName="composite" presStyleCnt="0"/>
      <dgm:spPr/>
    </dgm:pt>
    <dgm:pt modelId="{1C2467BF-7EEF-468E-99DD-5D46E6EA9C81}" type="pres">
      <dgm:prSet presAssocID="{0C5760B1-BF39-4380-BA59-48CD54CAFF5A}" presName="parentText" presStyleLbl="alignNode1" presStyleIdx="1" presStyleCnt="5">
        <dgm:presLayoutVars>
          <dgm:chMax val="1"/>
          <dgm:bulletEnabled val="1"/>
        </dgm:presLayoutVars>
      </dgm:prSet>
      <dgm:spPr/>
    </dgm:pt>
    <dgm:pt modelId="{2533E52A-7A77-4956-A94C-B88D8B59CA55}" type="pres">
      <dgm:prSet presAssocID="{0C5760B1-BF39-4380-BA59-48CD54CAFF5A}" presName="descendantText" presStyleLbl="alignAcc1" presStyleIdx="1" presStyleCnt="5">
        <dgm:presLayoutVars>
          <dgm:bulletEnabled val="1"/>
        </dgm:presLayoutVars>
      </dgm:prSet>
      <dgm:spPr/>
    </dgm:pt>
    <dgm:pt modelId="{DDD6F27F-AB27-4B37-8C94-ADE442443782}" type="pres">
      <dgm:prSet presAssocID="{BA5F68B5-EC15-4A08-A6A5-D71679E505FB}" presName="sp" presStyleCnt="0"/>
      <dgm:spPr/>
    </dgm:pt>
    <dgm:pt modelId="{1C0D77F5-4C80-4B1D-A587-37E36CE19430}" type="pres">
      <dgm:prSet presAssocID="{16C44B7E-4A73-4FE4-873D-AB3A5BB8FBB6}" presName="composite" presStyleCnt="0"/>
      <dgm:spPr/>
    </dgm:pt>
    <dgm:pt modelId="{F0398289-9964-40FA-AF90-39E06281F307}" type="pres">
      <dgm:prSet presAssocID="{16C44B7E-4A73-4FE4-873D-AB3A5BB8FBB6}" presName="parentText" presStyleLbl="alignNode1" presStyleIdx="2" presStyleCnt="5">
        <dgm:presLayoutVars>
          <dgm:chMax val="1"/>
          <dgm:bulletEnabled val="1"/>
        </dgm:presLayoutVars>
      </dgm:prSet>
      <dgm:spPr/>
    </dgm:pt>
    <dgm:pt modelId="{33DF6F0C-2BD8-49A4-8E47-1B83FA6FB8CF}" type="pres">
      <dgm:prSet presAssocID="{16C44B7E-4A73-4FE4-873D-AB3A5BB8FBB6}" presName="descendantText" presStyleLbl="alignAcc1" presStyleIdx="2" presStyleCnt="5">
        <dgm:presLayoutVars>
          <dgm:bulletEnabled val="1"/>
        </dgm:presLayoutVars>
      </dgm:prSet>
      <dgm:spPr/>
    </dgm:pt>
    <dgm:pt modelId="{453A2FF8-C67A-4CC1-BEFA-5DE7528BA3BF}" type="pres">
      <dgm:prSet presAssocID="{F533BC07-4A58-4EDA-A341-11B86ED35F26}" presName="sp" presStyleCnt="0"/>
      <dgm:spPr/>
    </dgm:pt>
    <dgm:pt modelId="{B1B668A2-B277-4174-9171-8A579FD15AF3}" type="pres">
      <dgm:prSet presAssocID="{B0A83A7D-D4F1-44F5-90B2-F016F9BAB32F}" presName="composite" presStyleCnt="0"/>
      <dgm:spPr/>
    </dgm:pt>
    <dgm:pt modelId="{A11EE4C3-5356-49A8-9A08-80B5B842FCB8}" type="pres">
      <dgm:prSet presAssocID="{B0A83A7D-D4F1-44F5-90B2-F016F9BAB32F}" presName="parentText" presStyleLbl="alignNode1" presStyleIdx="3" presStyleCnt="5">
        <dgm:presLayoutVars>
          <dgm:chMax val="1"/>
          <dgm:bulletEnabled val="1"/>
        </dgm:presLayoutVars>
      </dgm:prSet>
      <dgm:spPr/>
    </dgm:pt>
    <dgm:pt modelId="{8001DE58-D7EB-42EF-A464-8904F80E1297}" type="pres">
      <dgm:prSet presAssocID="{B0A83A7D-D4F1-44F5-90B2-F016F9BAB32F}" presName="descendantText" presStyleLbl="alignAcc1" presStyleIdx="3" presStyleCnt="5">
        <dgm:presLayoutVars>
          <dgm:bulletEnabled val="1"/>
        </dgm:presLayoutVars>
      </dgm:prSet>
      <dgm:spPr/>
    </dgm:pt>
    <dgm:pt modelId="{66376199-2C06-4FAA-85D1-30D08BBC204E}" type="pres">
      <dgm:prSet presAssocID="{B5E82B9E-DD87-44C0-AFB5-9B117EBBA03E}" presName="sp" presStyleCnt="0"/>
      <dgm:spPr/>
    </dgm:pt>
    <dgm:pt modelId="{C1525338-CA25-4BE1-AFC8-885929BBD3E8}" type="pres">
      <dgm:prSet presAssocID="{701CFAA8-12F5-4E70-8134-083D30DD418D}" presName="composite" presStyleCnt="0"/>
      <dgm:spPr/>
    </dgm:pt>
    <dgm:pt modelId="{924C26B7-0C45-4D89-A371-15A81CB7DCFE}" type="pres">
      <dgm:prSet presAssocID="{701CFAA8-12F5-4E70-8134-083D30DD418D}" presName="parentText" presStyleLbl="alignNode1" presStyleIdx="4" presStyleCnt="5">
        <dgm:presLayoutVars>
          <dgm:chMax val="1"/>
          <dgm:bulletEnabled val="1"/>
        </dgm:presLayoutVars>
      </dgm:prSet>
      <dgm:spPr/>
    </dgm:pt>
    <dgm:pt modelId="{DCD14E6A-6363-4B20-84AE-B5E9F9247F98}" type="pres">
      <dgm:prSet presAssocID="{701CFAA8-12F5-4E70-8134-083D30DD418D}" presName="descendantText" presStyleLbl="alignAcc1" presStyleIdx="4" presStyleCnt="5" custLinFactNeighborY="-5029">
        <dgm:presLayoutVars>
          <dgm:bulletEnabled val="1"/>
        </dgm:presLayoutVars>
      </dgm:prSet>
      <dgm:spPr/>
    </dgm:pt>
  </dgm:ptLst>
  <dgm:cxnLst>
    <dgm:cxn modelId="{2B0B8412-CF3E-4ADE-9D7E-C74E7F426E27}" type="presOf" srcId="{0C5760B1-BF39-4380-BA59-48CD54CAFF5A}" destId="{1C2467BF-7EEF-468E-99DD-5D46E6EA9C81}" srcOrd="0" destOrd="0" presId="urn:microsoft.com/office/officeart/2005/8/layout/chevron2"/>
    <dgm:cxn modelId="{A3A2611B-E609-47EB-827D-148D2E1AAA25}" type="presOf" srcId="{4957A16C-97DF-4294-B345-125A506CCB9E}" destId="{5DD27C29-6182-4975-B846-D6D6B8C013BE}" srcOrd="0" destOrd="0" presId="urn:microsoft.com/office/officeart/2005/8/layout/chevron2"/>
    <dgm:cxn modelId="{DC31F033-F19C-4905-887E-09493B56E3B6}" srcId="{04DF7EE2-4EEC-4D1D-B4B0-7ECBB0517891}" destId="{7CC89706-E4F6-4B17-A402-E217B0CEA07D}" srcOrd="0" destOrd="0" parTransId="{A9FBB8E4-D948-41F0-BD5C-5201288863A2}" sibTransId="{02B7625F-C4E6-4F39-AEED-9609267FFACF}"/>
    <dgm:cxn modelId="{876B4334-BBA7-4DA8-BDCC-992414AFC6D3}" type="presOf" srcId="{04DF7EE2-4EEC-4D1D-B4B0-7ECBB0517891}" destId="{49A5363C-C554-4144-B280-EFACFFF86CE1}" srcOrd="0" destOrd="0" presId="urn:microsoft.com/office/officeart/2005/8/layout/chevron2"/>
    <dgm:cxn modelId="{1FCAED40-890F-4F60-B7A8-7FBA3E48718E}" type="presOf" srcId="{BDADDE22-6F20-480A-94C8-EB1F955751BA}" destId="{DCD14E6A-6363-4B20-84AE-B5E9F9247F98}" srcOrd="0" destOrd="0" presId="urn:microsoft.com/office/officeart/2005/8/layout/chevron2"/>
    <dgm:cxn modelId="{7749D962-249E-40EC-BABC-2B860EC1D1E6}" type="presOf" srcId="{701CFAA8-12F5-4E70-8134-083D30DD418D}" destId="{924C26B7-0C45-4D89-A371-15A81CB7DCFE}" srcOrd="0" destOrd="0" presId="urn:microsoft.com/office/officeart/2005/8/layout/chevron2"/>
    <dgm:cxn modelId="{7E39F072-3C40-4C82-B626-CF69769B5DE3}" srcId="{701CFAA8-12F5-4E70-8134-083D30DD418D}" destId="{BDADDE22-6F20-480A-94C8-EB1F955751BA}" srcOrd="0" destOrd="0" parTransId="{858BFF73-4D38-475F-AE8D-2B10CE25889E}" sibTransId="{1624162A-2C53-4672-8757-F2638FEBE7FB}"/>
    <dgm:cxn modelId="{687F2253-AD6D-4983-8A68-E5A86B6C6922}" type="presOf" srcId="{B0A83A7D-D4F1-44F5-90B2-F016F9BAB32F}" destId="{A11EE4C3-5356-49A8-9A08-80B5B842FCB8}" srcOrd="0" destOrd="0" presId="urn:microsoft.com/office/officeart/2005/8/layout/chevron2"/>
    <dgm:cxn modelId="{75632057-0E7F-4200-BB6C-4531411211C5}" type="presOf" srcId="{BCAF9B53-A25D-4E4D-BC8A-8BA73AF07C32}" destId="{2533E52A-7A77-4956-A94C-B88D8B59CA55}" srcOrd="0" destOrd="0" presId="urn:microsoft.com/office/officeart/2005/8/layout/chevron2"/>
    <dgm:cxn modelId="{B4839A77-C4AB-457A-A52E-B8F49B43FFFF}" srcId="{04DF7EE2-4EEC-4D1D-B4B0-7ECBB0517891}" destId="{16C44B7E-4A73-4FE4-873D-AB3A5BB8FBB6}" srcOrd="2" destOrd="0" parTransId="{C99AA45E-8C66-4A6E-93EE-2AA5F2824014}" sibTransId="{F533BC07-4A58-4EDA-A341-11B86ED35F26}"/>
    <dgm:cxn modelId="{19D3817C-F841-4F39-9AC8-3FCB3DA05506}" srcId="{16C44B7E-4A73-4FE4-873D-AB3A5BB8FBB6}" destId="{88BC1666-A081-4AF4-A28C-D3461CED66F3}" srcOrd="0" destOrd="0" parTransId="{C72039A4-C057-415C-ACEE-9CB1D63B5DA8}" sibTransId="{DE56813C-B21C-44AC-804E-9B30309978F8}"/>
    <dgm:cxn modelId="{01F38B92-A038-47ED-9062-4ACC883F0EFF}" srcId="{B0A83A7D-D4F1-44F5-90B2-F016F9BAB32F}" destId="{1BCC603E-C04B-422E-9DF4-ADF92FFF386B}" srcOrd="0" destOrd="0" parTransId="{5C259C14-B976-4BF7-96FD-955CE8456E4C}" sibTransId="{B1002B2C-486D-42E1-A6DF-38DA5803C973}"/>
    <dgm:cxn modelId="{3D42B9AD-65A5-4C73-A317-6CEBA7912534}" srcId="{04DF7EE2-4EEC-4D1D-B4B0-7ECBB0517891}" destId="{B0A83A7D-D4F1-44F5-90B2-F016F9BAB32F}" srcOrd="3" destOrd="0" parTransId="{F54E70B6-8622-4D54-8D8E-E58D04D276E7}" sibTransId="{B5E82B9E-DD87-44C0-AFB5-9B117EBBA03E}"/>
    <dgm:cxn modelId="{1B8637B4-14D8-4E0D-9080-38C8BE2C5303}" type="presOf" srcId="{88BC1666-A081-4AF4-A28C-D3461CED66F3}" destId="{33DF6F0C-2BD8-49A4-8E47-1B83FA6FB8CF}" srcOrd="0" destOrd="0" presId="urn:microsoft.com/office/officeart/2005/8/layout/chevron2"/>
    <dgm:cxn modelId="{176B81BB-3690-4E75-900C-2385962A8151}" srcId="{7CC89706-E4F6-4B17-A402-E217B0CEA07D}" destId="{4957A16C-97DF-4294-B345-125A506CCB9E}" srcOrd="0" destOrd="0" parTransId="{B6F25E2F-9454-4773-A623-7933C82690CB}" sibTransId="{2D8C2981-BA16-4E17-9E71-235BBF6BEB8D}"/>
    <dgm:cxn modelId="{FF8D28C0-C553-4E4C-9EFC-7C534650E00E}" type="presOf" srcId="{16C44B7E-4A73-4FE4-873D-AB3A5BB8FBB6}" destId="{F0398289-9964-40FA-AF90-39E06281F307}" srcOrd="0" destOrd="0" presId="urn:microsoft.com/office/officeart/2005/8/layout/chevron2"/>
    <dgm:cxn modelId="{6AD559CF-3E2F-424E-8E0A-FF31401DE9F8}" srcId="{0C5760B1-BF39-4380-BA59-48CD54CAFF5A}" destId="{BCAF9B53-A25D-4E4D-BC8A-8BA73AF07C32}" srcOrd="0" destOrd="0" parTransId="{F556A069-FAEF-4539-8359-36E2C5935181}" sibTransId="{C5D82934-C051-4E7D-A32F-64E3C090CF84}"/>
    <dgm:cxn modelId="{890D69D7-CD1F-4676-9DD7-00A9BE6C2B9D}" srcId="{04DF7EE2-4EEC-4D1D-B4B0-7ECBB0517891}" destId="{701CFAA8-12F5-4E70-8134-083D30DD418D}" srcOrd="4" destOrd="0" parTransId="{508B6913-C8B8-479B-8A44-D61258C74382}" sibTransId="{B2ECF5B9-BEE8-42AB-BEEE-C56224B1173A}"/>
    <dgm:cxn modelId="{13B563D9-BE8F-4D06-AA78-C65027BF20D2}" type="presOf" srcId="{7CC89706-E4F6-4B17-A402-E217B0CEA07D}" destId="{1637C7F7-21A4-4F7E-81BA-CBC8337E5682}" srcOrd="0" destOrd="0" presId="urn:microsoft.com/office/officeart/2005/8/layout/chevron2"/>
    <dgm:cxn modelId="{54FB7BEA-8DFD-427F-A9DE-39FFBF0CB701}" type="presOf" srcId="{1BCC603E-C04B-422E-9DF4-ADF92FFF386B}" destId="{8001DE58-D7EB-42EF-A464-8904F80E1297}" srcOrd="0" destOrd="0" presId="urn:microsoft.com/office/officeart/2005/8/layout/chevron2"/>
    <dgm:cxn modelId="{593F69FC-8745-43FE-9FD0-C5264CFEB0AC}" srcId="{04DF7EE2-4EEC-4D1D-B4B0-7ECBB0517891}" destId="{0C5760B1-BF39-4380-BA59-48CD54CAFF5A}" srcOrd="1" destOrd="0" parTransId="{1861299B-FD81-4659-8C41-359024FD78C3}" sibTransId="{BA5F68B5-EC15-4A08-A6A5-D71679E505FB}"/>
    <dgm:cxn modelId="{BEE6B918-74D2-480C-90BF-622916399788}" type="presParOf" srcId="{49A5363C-C554-4144-B280-EFACFFF86CE1}" destId="{442F352F-827D-40A6-9C36-30378FC22D46}" srcOrd="0" destOrd="0" presId="urn:microsoft.com/office/officeart/2005/8/layout/chevron2"/>
    <dgm:cxn modelId="{C4D2D200-B8D6-4078-8F85-D4FB06C71ABC}" type="presParOf" srcId="{442F352F-827D-40A6-9C36-30378FC22D46}" destId="{1637C7F7-21A4-4F7E-81BA-CBC8337E5682}" srcOrd="0" destOrd="0" presId="urn:microsoft.com/office/officeart/2005/8/layout/chevron2"/>
    <dgm:cxn modelId="{CD8C6EC6-BF22-4083-8BDE-2D1BCC68A0B9}" type="presParOf" srcId="{442F352F-827D-40A6-9C36-30378FC22D46}" destId="{5DD27C29-6182-4975-B846-D6D6B8C013BE}" srcOrd="1" destOrd="0" presId="urn:microsoft.com/office/officeart/2005/8/layout/chevron2"/>
    <dgm:cxn modelId="{B5ED1339-6CD2-4678-90D7-058E8EFD8D71}" type="presParOf" srcId="{49A5363C-C554-4144-B280-EFACFFF86CE1}" destId="{34723E90-7DA4-4C32-8C08-27C683B8BA1B}" srcOrd="1" destOrd="0" presId="urn:microsoft.com/office/officeart/2005/8/layout/chevron2"/>
    <dgm:cxn modelId="{EF894FD6-B562-44C3-BA3A-99077C7D2011}" type="presParOf" srcId="{49A5363C-C554-4144-B280-EFACFFF86CE1}" destId="{371D20E0-C627-4BDD-ADD0-1BAED297A928}" srcOrd="2" destOrd="0" presId="urn:microsoft.com/office/officeart/2005/8/layout/chevron2"/>
    <dgm:cxn modelId="{58845D92-BC28-4029-AC87-7151D2E1E393}" type="presParOf" srcId="{371D20E0-C627-4BDD-ADD0-1BAED297A928}" destId="{1C2467BF-7EEF-468E-99DD-5D46E6EA9C81}" srcOrd="0" destOrd="0" presId="urn:microsoft.com/office/officeart/2005/8/layout/chevron2"/>
    <dgm:cxn modelId="{AE213067-052A-4781-A798-2E5B3AC28000}" type="presParOf" srcId="{371D20E0-C627-4BDD-ADD0-1BAED297A928}" destId="{2533E52A-7A77-4956-A94C-B88D8B59CA55}" srcOrd="1" destOrd="0" presId="urn:microsoft.com/office/officeart/2005/8/layout/chevron2"/>
    <dgm:cxn modelId="{F7F496A6-CD07-4C90-8EF9-45DA6973CFBB}" type="presParOf" srcId="{49A5363C-C554-4144-B280-EFACFFF86CE1}" destId="{DDD6F27F-AB27-4B37-8C94-ADE442443782}" srcOrd="3" destOrd="0" presId="urn:microsoft.com/office/officeart/2005/8/layout/chevron2"/>
    <dgm:cxn modelId="{2F6AD655-4E93-46E9-9230-92824D221A47}" type="presParOf" srcId="{49A5363C-C554-4144-B280-EFACFFF86CE1}" destId="{1C0D77F5-4C80-4B1D-A587-37E36CE19430}" srcOrd="4" destOrd="0" presId="urn:microsoft.com/office/officeart/2005/8/layout/chevron2"/>
    <dgm:cxn modelId="{DE177275-D2DC-4AE4-B5E5-E0CBAFBA215E}" type="presParOf" srcId="{1C0D77F5-4C80-4B1D-A587-37E36CE19430}" destId="{F0398289-9964-40FA-AF90-39E06281F307}" srcOrd="0" destOrd="0" presId="urn:microsoft.com/office/officeart/2005/8/layout/chevron2"/>
    <dgm:cxn modelId="{69D9C176-6744-41DD-9A43-F17E1D49BA6E}" type="presParOf" srcId="{1C0D77F5-4C80-4B1D-A587-37E36CE19430}" destId="{33DF6F0C-2BD8-49A4-8E47-1B83FA6FB8CF}" srcOrd="1" destOrd="0" presId="urn:microsoft.com/office/officeart/2005/8/layout/chevron2"/>
    <dgm:cxn modelId="{BA7E9564-33F8-4461-A908-45E089222B81}" type="presParOf" srcId="{49A5363C-C554-4144-B280-EFACFFF86CE1}" destId="{453A2FF8-C67A-4CC1-BEFA-5DE7528BA3BF}" srcOrd="5" destOrd="0" presId="urn:microsoft.com/office/officeart/2005/8/layout/chevron2"/>
    <dgm:cxn modelId="{2D3CFAC8-76E5-4DE8-983E-E1F22439A381}" type="presParOf" srcId="{49A5363C-C554-4144-B280-EFACFFF86CE1}" destId="{B1B668A2-B277-4174-9171-8A579FD15AF3}" srcOrd="6" destOrd="0" presId="urn:microsoft.com/office/officeart/2005/8/layout/chevron2"/>
    <dgm:cxn modelId="{F120DC4B-5C34-407C-9B7B-004B7E99D4DC}" type="presParOf" srcId="{B1B668A2-B277-4174-9171-8A579FD15AF3}" destId="{A11EE4C3-5356-49A8-9A08-80B5B842FCB8}" srcOrd="0" destOrd="0" presId="urn:microsoft.com/office/officeart/2005/8/layout/chevron2"/>
    <dgm:cxn modelId="{28D4735D-DF4B-4DCD-9F5F-93B5C068FC94}" type="presParOf" srcId="{B1B668A2-B277-4174-9171-8A579FD15AF3}" destId="{8001DE58-D7EB-42EF-A464-8904F80E1297}" srcOrd="1" destOrd="0" presId="urn:microsoft.com/office/officeart/2005/8/layout/chevron2"/>
    <dgm:cxn modelId="{A4AFF547-A214-4AF3-B483-7A571543C14C}" type="presParOf" srcId="{49A5363C-C554-4144-B280-EFACFFF86CE1}" destId="{66376199-2C06-4FAA-85D1-30D08BBC204E}" srcOrd="7" destOrd="0" presId="urn:microsoft.com/office/officeart/2005/8/layout/chevron2"/>
    <dgm:cxn modelId="{62984CDB-1185-4020-ABF9-0A7D119F969F}" type="presParOf" srcId="{49A5363C-C554-4144-B280-EFACFFF86CE1}" destId="{C1525338-CA25-4BE1-AFC8-885929BBD3E8}" srcOrd="8" destOrd="0" presId="urn:microsoft.com/office/officeart/2005/8/layout/chevron2"/>
    <dgm:cxn modelId="{248A7D70-D4DD-4900-87FE-507768EA7036}" type="presParOf" srcId="{C1525338-CA25-4BE1-AFC8-885929BBD3E8}" destId="{924C26B7-0C45-4D89-A371-15A81CB7DCFE}" srcOrd="0" destOrd="0" presId="urn:microsoft.com/office/officeart/2005/8/layout/chevron2"/>
    <dgm:cxn modelId="{8393FB26-CB16-4983-B515-567CF0EB177D}" type="presParOf" srcId="{C1525338-CA25-4BE1-AFC8-885929BBD3E8}" destId="{DCD14E6A-6363-4B20-84AE-B5E9F9247F9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B5A5DFE-017A-435A-AFDF-C27A6A35B97F}" type="doc">
      <dgm:prSet loTypeId="urn:microsoft.com/office/officeart/2005/8/layout/hierarchy4" loCatId="hierarchy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s-ES"/>
        </a:p>
      </dgm:t>
    </dgm:pt>
    <dgm:pt modelId="{3E96CDA2-2BD5-438E-ADBC-5AF271C097ED}">
      <dgm:prSet phldrT="[Texto]"/>
      <dgm:spPr/>
      <dgm:t>
        <a:bodyPr/>
        <a:lstStyle/>
        <a:p>
          <a:r>
            <a:rPr lang="es-ES" dirty="0"/>
            <a:t>Fuentes de Información</a:t>
          </a:r>
        </a:p>
      </dgm:t>
    </dgm:pt>
    <dgm:pt modelId="{8A25A35B-0864-4F1E-8E07-E992B37721B8}" type="parTrans" cxnId="{FB4F33FB-1B77-4A12-B3B1-190098555CA5}">
      <dgm:prSet/>
      <dgm:spPr/>
      <dgm:t>
        <a:bodyPr/>
        <a:lstStyle/>
        <a:p>
          <a:endParaRPr lang="es-ES"/>
        </a:p>
      </dgm:t>
    </dgm:pt>
    <dgm:pt modelId="{A8489DA0-9522-4FE8-8B2D-9AD080D41935}" type="sibTrans" cxnId="{FB4F33FB-1B77-4A12-B3B1-190098555CA5}">
      <dgm:prSet/>
      <dgm:spPr/>
      <dgm:t>
        <a:bodyPr/>
        <a:lstStyle/>
        <a:p>
          <a:endParaRPr lang="es-ES"/>
        </a:p>
      </dgm:t>
    </dgm:pt>
    <dgm:pt modelId="{45F9C2DE-B6B0-4797-8F63-D5AF340D2804}">
      <dgm:prSet phldrT="[Texto]"/>
      <dgm:spPr/>
      <dgm:t>
        <a:bodyPr/>
        <a:lstStyle/>
        <a:p>
          <a:r>
            <a:rPr lang="es-ES" dirty="0"/>
            <a:t>Académicas</a:t>
          </a:r>
        </a:p>
      </dgm:t>
    </dgm:pt>
    <dgm:pt modelId="{E53C1C6C-F657-4B9E-BA9A-86D5BF31594C}" type="parTrans" cxnId="{A07787B7-3958-4304-ADD3-DBEE09717336}">
      <dgm:prSet/>
      <dgm:spPr/>
      <dgm:t>
        <a:bodyPr/>
        <a:lstStyle/>
        <a:p>
          <a:endParaRPr lang="es-ES"/>
        </a:p>
      </dgm:t>
    </dgm:pt>
    <dgm:pt modelId="{A2A1F725-EFC6-4F82-BFDA-722C07EA555A}" type="sibTrans" cxnId="{A07787B7-3958-4304-ADD3-DBEE09717336}">
      <dgm:prSet/>
      <dgm:spPr/>
      <dgm:t>
        <a:bodyPr/>
        <a:lstStyle/>
        <a:p>
          <a:endParaRPr lang="es-ES"/>
        </a:p>
      </dgm:t>
    </dgm:pt>
    <dgm:pt modelId="{A4B393C5-89C0-4608-A250-48A42DF9EEFC}">
      <dgm:prSet phldrT="[Texto]" custT="1"/>
      <dgm:spPr/>
      <dgm:t>
        <a:bodyPr/>
        <a:lstStyle/>
        <a:p>
          <a:r>
            <a:rPr lang="es-ES" sz="1600" dirty="0"/>
            <a:t>Motores de Búsqueda</a:t>
          </a:r>
        </a:p>
      </dgm:t>
    </dgm:pt>
    <dgm:pt modelId="{86156389-449E-454F-BD87-2888A526F512}" type="parTrans" cxnId="{23746BFB-6689-4722-9A52-3DB033CF3A4C}">
      <dgm:prSet/>
      <dgm:spPr/>
      <dgm:t>
        <a:bodyPr/>
        <a:lstStyle/>
        <a:p>
          <a:endParaRPr lang="es-ES"/>
        </a:p>
      </dgm:t>
    </dgm:pt>
    <dgm:pt modelId="{77BE5AFA-7EF3-484B-8459-6773B777ECE3}" type="sibTrans" cxnId="{23746BFB-6689-4722-9A52-3DB033CF3A4C}">
      <dgm:prSet/>
      <dgm:spPr/>
      <dgm:t>
        <a:bodyPr/>
        <a:lstStyle/>
        <a:p>
          <a:endParaRPr lang="es-ES"/>
        </a:p>
      </dgm:t>
    </dgm:pt>
    <dgm:pt modelId="{829557D4-9785-4200-8937-CB6F6C15DA31}">
      <dgm:prSet phldrT="[Texto]" custT="1"/>
      <dgm:spPr/>
      <dgm:t>
        <a:bodyPr/>
        <a:lstStyle/>
        <a:p>
          <a:r>
            <a:rPr lang="es-ES" sz="1600" dirty="0"/>
            <a:t>Bases de datos</a:t>
          </a:r>
        </a:p>
      </dgm:t>
    </dgm:pt>
    <dgm:pt modelId="{E8F4ED84-6DED-4274-ABF0-D4E34CDD261D}" type="parTrans" cxnId="{4F4453CC-3434-4011-987E-AAD59BAF5709}">
      <dgm:prSet/>
      <dgm:spPr/>
      <dgm:t>
        <a:bodyPr/>
        <a:lstStyle/>
        <a:p>
          <a:endParaRPr lang="es-ES"/>
        </a:p>
      </dgm:t>
    </dgm:pt>
    <dgm:pt modelId="{A4DC9B51-5931-4C00-BB34-BDBE2D01C78C}" type="sibTrans" cxnId="{4F4453CC-3434-4011-987E-AAD59BAF5709}">
      <dgm:prSet/>
      <dgm:spPr/>
      <dgm:t>
        <a:bodyPr/>
        <a:lstStyle/>
        <a:p>
          <a:endParaRPr lang="es-ES"/>
        </a:p>
      </dgm:t>
    </dgm:pt>
    <dgm:pt modelId="{8E5D531A-648C-45F6-B0A6-81852CA5682D}">
      <dgm:prSet phldrT="[Texto]"/>
      <dgm:spPr/>
      <dgm:t>
        <a:bodyPr/>
        <a:lstStyle/>
        <a:p>
          <a:r>
            <a:rPr lang="es-ES" dirty="0"/>
            <a:t>No académicas</a:t>
          </a:r>
        </a:p>
      </dgm:t>
    </dgm:pt>
    <dgm:pt modelId="{C64056F8-8C24-4E84-A38E-EC803CF1B86E}" type="parTrans" cxnId="{6D7A0FD9-013F-4524-96E0-B325570A6963}">
      <dgm:prSet/>
      <dgm:spPr/>
      <dgm:t>
        <a:bodyPr/>
        <a:lstStyle/>
        <a:p>
          <a:endParaRPr lang="es-ES"/>
        </a:p>
      </dgm:t>
    </dgm:pt>
    <dgm:pt modelId="{B26D8F56-5257-4436-80EA-1851AC3E3603}" type="sibTrans" cxnId="{6D7A0FD9-013F-4524-96E0-B325570A6963}">
      <dgm:prSet/>
      <dgm:spPr/>
      <dgm:t>
        <a:bodyPr/>
        <a:lstStyle/>
        <a:p>
          <a:endParaRPr lang="es-ES"/>
        </a:p>
      </dgm:t>
    </dgm:pt>
    <dgm:pt modelId="{AB304CC5-F154-42B3-8B67-68E7FB356FB6}">
      <dgm:prSet phldrT="[Texto]" custT="1"/>
      <dgm:spPr/>
      <dgm:t>
        <a:bodyPr/>
        <a:lstStyle/>
        <a:p>
          <a:r>
            <a:rPr lang="es-ES" sz="1600" dirty="0"/>
            <a:t>Google</a:t>
          </a:r>
        </a:p>
        <a:p>
          <a:r>
            <a:rPr lang="es-ES" sz="1600" dirty="0"/>
            <a:t>Wikipedia</a:t>
          </a:r>
        </a:p>
        <a:p>
          <a:r>
            <a:rPr lang="es-ES" sz="1600" dirty="0"/>
            <a:t>Portales de Información</a:t>
          </a:r>
        </a:p>
        <a:p>
          <a:endParaRPr lang="es-ES" sz="1600" dirty="0"/>
        </a:p>
      </dgm:t>
    </dgm:pt>
    <dgm:pt modelId="{ABA0657F-C345-46EF-93A3-7BC19E9396D5}" type="parTrans" cxnId="{11AFBED2-CF6D-4931-A95A-44C1355C706E}">
      <dgm:prSet/>
      <dgm:spPr/>
      <dgm:t>
        <a:bodyPr/>
        <a:lstStyle/>
        <a:p>
          <a:endParaRPr lang="es-ES"/>
        </a:p>
      </dgm:t>
    </dgm:pt>
    <dgm:pt modelId="{003186A7-7848-473B-A9D2-4234B052AA30}" type="sibTrans" cxnId="{11AFBED2-CF6D-4931-A95A-44C1355C706E}">
      <dgm:prSet/>
      <dgm:spPr/>
      <dgm:t>
        <a:bodyPr/>
        <a:lstStyle/>
        <a:p>
          <a:endParaRPr lang="es-ES"/>
        </a:p>
      </dgm:t>
    </dgm:pt>
    <dgm:pt modelId="{11953162-9216-4C07-9D5A-EE9C259BA5DB}">
      <dgm:prSet phldrT="[Texto]" custT="1"/>
      <dgm:spPr/>
      <dgm:t>
        <a:bodyPr/>
        <a:lstStyle/>
        <a:p>
          <a:r>
            <a:rPr lang="es-ES" sz="1600" dirty="0"/>
            <a:t>Google académico</a:t>
          </a:r>
        </a:p>
        <a:p>
          <a:r>
            <a:rPr lang="es-ES" sz="1600" dirty="0" err="1"/>
            <a:t>Pubmed</a:t>
          </a:r>
          <a:endParaRPr lang="es-ES" sz="1600" dirty="0"/>
        </a:p>
        <a:p>
          <a:r>
            <a:rPr lang="es-ES" sz="1600" dirty="0"/>
            <a:t>ISI Web of </a:t>
          </a:r>
          <a:r>
            <a:rPr lang="es-ES" sz="1600" dirty="0" err="1"/>
            <a:t>Knowledge</a:t>
          </a:r>
          <a:endParaRPr lang="es-ES" sz="1600" dirty="0"/>
        </a:p>
      </dgm:t>
    </dgm:pt>
    <dgm:pt modelId="{C36D7CDA-4685-4A73-B1A5-E57728CF7F84}" type="parTrans" cxnId="{A04C0329-E96A-43A2-BFEF-B1C4A3674562}">
      <dgm:prSet/>
      <dgm:spPr/>
      <dgm:t>
        <a:bodyPr/>
        <a:lstStyle/>
        <a:p>
          <a:endParaRPr lang="es-ES"/>
        </a:p>
      </dgm:t>
    </dgm:pt>
    <dgm:pt modelId="{2D7BDB82-7116-4F10-8DE5-1C98D66FDF9B}" type="sibTrans" cxnId="{A04C0329-E96A-43A2-BFEF-B1C4A3674562}">
      <dgm:prSet/>
      <dgm:spPr/>
      <dgm:t>
        <a:bodyPr/>
        <a:lstStyle/>
        <a:p>
          <a:endParaRPr lang="es-ES"/>
        </a:p>
      </dgm:t>
    </dgm:pt>
    <dgm:pt modelId="{28F86F48-8630-4007-AA6E-C4FE81501D66}">
      <dgm:prSet phldrT="[Texto]" custT="1"/>
      <dgm:spPr/>
      <dgm:t>
        <a:bodyPr/>
        <a:lstStyle/>
        <a:p>
          <a:r>
            <a:rPr lang="es-ES" sz="1600" dirty="0" err="1"/>
            <a:t>Sciencedirect</a:t>
          </a:r>
          <a:endParaRPr lang="es-ES" sz="1600" dirty="0"/>
        </a:p>
        <a:p>
          <a:r>
            <a:rPr lang="es-ES" sz="1600" dirty="0"/>
            <a:t>Scielo</a:t>
          </a:r>
        </a:p>
        <a:p>
          <a:r>
            <a:rPr lang="es-ES" sz="1600" dirty="0"/>
            <a:t>Revistas especializadas</a:t>
          </a:r>
        </a:p>
        <a:p>
          <a:r>
            <a:rPr lang="es-ES" sz="1600" dirty="0"/>
            <a:t>Cochrane Library</a:t>
          </a:r>
        </a:p>
      </dgm:t>
    </dgm:pt>
    <dgm:pt modelId="{224DF021-29F9-4126-AA1A-B98F536E7263}" type="sibTrans" cxnId="{A6C00C19-106B-407D-86D3-7ADB6DDA0F92}">
      <dgm:prSet/>
      <dgm:spPr/>
      <dgm:t>
        <a:bodyPr/>
        <a:lstStyle/>
        <a:p>
          <a:endParaRPr lang="es-ES"/>
        </a:p>
      </dgm:t>
    </dgm:pt>
    <dgm:pt modelId="{4A135868-8400-4F60-A5D1-365DF7CBEA1C}" type="parTrans" cxnId="{A6C00C19-106B-407D-86D3-7ADB6DDA0F92}">
      <dgm:prSet/>
      <dgm:spPr/>
      <dgm:t>
        <a:bodyPr/>
        <a:lstStyle/>
        <a:p>
          <a:endParaRPr lang="es-ES"/>
        </a:p>
      </dgm:t>
    </dgm:pt>
    <dgm:pt modelId="{63A8A629-7E8C-41B7-A202-7285B4AE40C8}" type="pres">
      <dgm:prSet presAssocID="{1B5A5DFE-017A-435A-AFDF-C27A6A35B97F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9031BF8-DBA2-4328-827E-3444495F5ED6}" type="pres">
      <dgm:prSet presAssocID="{3E96CDA2-2BD5-438E-ADBC-5AF271C097ED}" presName="vertOne" presStyleCnt="0"/>
      <dgm:spPr/>
    </dgm:pt>
    <dgm:pt modelId="{6EBCBB03-6F86-4400-9C4A-B59AE610F727}" type="pres">
      <dgm:prSet presAssocID="{3E96CDA2-2BD5-438E-ADBC-5AF271C097ED}" presName="txOne" presStyleLbl="node0" presStyleIdx="0" presStyleCnt="1">
        <dgm:presLayoutVars>
          <dgm:chPref val="3"/>
        </dgm:presLayoutVars>
      </dgm:prSet>
      <dgm:spPr/>
    </dgm:pt>
    <dgm:pt modelId="{238F52D5-6611-476C-A760-2BBE7C4BB329}" type="pres">
      <dgm:prSet presAssocID="{3E96CDA2-2BD5-438E-ADBC-5AF271C097ED}" presName="parTransOne" presStyleCnt="0"/>
      <dgm:spPr/>
    </dgm:pt>
    <dgm:pt modelId="{8E3F35BA-8EF2-4D1D-A733-74622513B871}" type="pres">
      <dgm:prSet presAssocID="{3E96CDA2-2BD5-438E-ADBC-5AF271C097ED}" presName="horzOne" presStyleCnt="0"/>
      <dgm:spPr/>
    </dgm:pt>
    <dgm:pt modelId="{6F49B975-03F9-4099-873A-38A39F5C3F43}" type="pres">
      <dgm:prSet presAssocID="{45F9C2DE-B6B0-4797-8F63-D5AF340D2804}" presName="vertTwo" presStyleCnt="0"/>
      <dgm:spPr/>
    </dgm:pt>
    <dgm:pt modelId="{7AD51D86-FBAF-4B67-A84C-A33EB923EB09}" type="pres">
      <dgm:prSet presAssocID="{45F9C2DE-B6B0-4797-8F63-D5AF340D2804}" presName="txTwo" presStyleLbl="node2" presStyleIdx="0" presStyleCnt="2">
        <dgm:presLayoutVars>
          <dgm:chPref val="3"/>
        </dgm:presLayoutVars>
      </dgm:prSet>
      <dgm:spPr/>
    </dgm:pt>
    <dgm:pt modelId="{ED3240B2-2A66-4564-9798-3F76684D298F}" type="pres">
      <dgm:prSet presAssocID="{45F9C2DE-B6B0-4797-8F63-D5AF340D2804}" presName="parTransTwo" presStyleCnt="0"/>
      <dgm:spPr/>
    </dgm:pt>
    <dgm:pt modelId="{79440C96-590E-4D6B-9936-A3177A8A8B4F}" type="pres">
      <dgm:prSet presAssocID="{45F9C2DE-B6B0-4797-8F63-D5AF340D2804}" presName="horzTwo" presStyleCnt="0"/>
      <dgm:spPr/>
    </dgm:pt>
    <dgm:pt modelId="{4F175AE0-81FB-450C-8B61-DC5FB5FCC0B7}" type="pres">
      <dgm:prSet presAssocID="{A4B393C5-89C0-4608-A250-48A42DF9EEFC}" presName="vertThree" presStyleCnt="0"/>
      <dgm:spPr/>
    </dgm:pt>
    <dgm:pt modelId="{04096E40-595B-4E44-A153-C0A0BF208D81}" type="pres">
      <dgm:prSet presAssocID="{A4B393C5-89C0-4608-A250-48A42DF9EEFC}" presName="txThree" presStyleLbl="node3" presStyleIdx="0" presStyleCnt="3">
        <dgm:presLayoutVars>
          <dgm:chPref val="3"/>
        </dgm:presLayoutVars>
      </dgm:prSet>
      <dgm:spPr/>
    </dgm:pt>
    <dgm:pt modelId="{FE4FA7F5-5020-4FED-8519-1BD9D7E23B53}" type="pres">
      <dgm:prSet presAssocID="{A4B393C5-89C0-4608-A250-48A42DF9EEFC}" presName="parTransThree" presStyleCnt="0"/>
      <dgm:spPr/>
    </dgm:pt>
    <dgm:pt modelId="{8674E723-FE47-4B26-91B5-D8B461BB9033}" type="pres">
      <dgm:prSet presAssocID="{A4B393C5-89C0-4608-A250-48A42DF9EEFC}" presName="horzThree" presStyleCnt="0"/>
      <dgm:spPr/>
    </dgm:pt>
    <dgm:pt modelId="{4A8652EA-BB27-4E50-91B5-3F3562230FBA}" type="pres">
      <dgm:prSet presAssocID="{11953162-9216-4C07-9D5A-EE9C259BA5DB}" presName="vertFour" presStyleCnt="0">
        <dgm:presLayoutVars>
          <dgm:chPref val="3"/>
        </dgm:presLayoutVars>
      </dgm:prSet>
      <dgm:spPr/>
    </dgm:pt>
    <dgm:pt modelId="{2AAF5D46-31D2-4054-821C-B9B346AB760E}" type="pres">
      <dgm:prSet presAssocID="{11953162-9216-4C07-9D5A-EE9C259BA5DB}" presName="txFour" presStyleLbl="node4" presStyleIdx="0" presStyleCnt="2">
        <dgm:presLayoutVars>
          <dgm:chPref val="3"/>
        </dgm:presLayoutVars>
      </dgm:prSet>
      <dgm:spPr/>
    </dgm:pt>
    <dgm:pt modelId="{F8F139F3-AD5F-4F8A-820D-CBF6A762CEBC}" type="pres">
      <dgm:prSet presAssocID="{11953162-9216-4C07-9D5A-EE9C259BA5DB}" presName="horzFour" presStyleCnt="0"/>
      <dgm:spPr/>
    </dgm:pt>
    <dgm:pt modelId="{DB6A2F78-7326-4EBF-90EE-2918C108AA08}" type="pres">
      <dgm:prSet presAssocID="{77BE5AFA-7EF3-484B-8459-6773B777ECE3}" presName="sibSpaceThree" presStyleCnt="0"/>
      <dgm:spPr/>
    </dgm:pt>
    <dgm:pt modelId="{A13E62F3-0AE3-4189-BB41-3FAA3C507971}" type="pres">
      <dgm:prSet presAssocID="{829557D4-9785-4200-8937-CB6F6C15DA31}" presName="vertThree" presStyleCnt="0"/>
      <dgm:spPr/>
    </dgm:pt>
    <dgm:pt modelId="{C5BAB622-5047-4A32-8EB3-8F7781F8036D}" type="pres">
      <dgm:prSet presAssocID="{829557D4-9785-4200-8937-CB6F6C15DA31}" presName="txThree" presStyleLbl="node3" presStyleIdx="1" presStyleCnt="3">
        <dgm:presLayoutVars>
          <dgm:chPref val="3"/>
        </dgm:presLayoutVars>
      </dgm:prSet>
      <dgm:spPr/>
    </dgm:pt>
    <dgm:pt modelId="{1866CC26-102C-45E9-BF4F-DE823366944C}" type="pres">
      <dgm:prSet presAssocID="{829557D4-9785-4200-8937-CB6F6C15DA31}" presName="parTransThree" presStyleCnt="0"/>
      <dgm:spPr/>
    </dgm:pt>
    <dgm:pt modelId="{DF20EF40-1C30-40FF-B242-11A20DFB3957}" type="pres">
      <dgm:prSet presAssocID="{829557D4-9785-4200-8937-CB6F6C15DA31}" presName="horzThree" presStyleCnt="0"/>
      <dgm:spPr/>
    </dgm:pt>
    <dgm:pt modelId="{D7D7E30D-02B1-47FD-B01E-D54884976390}" type="pres">
      <dgm:prSet presAssocID="{28F86F48-8630-4007-AA6E-C4FE81501D66}" presName="vertFour" presStyleCnt="0">
        <dgm:presLayoutVars>
          <dgm:chPref val="3"/>
        </dgm:presLayoutVars>
      </dgm:prSet>
      <dgm:spPr/>
    </dgm:pt>
    <dgm:pt modelId="{1A898468-DBB2-4EAE-B5D7-ECA6FBDEB868}" type="pres">
      <dgm:prSet presAssocID="{28F86F48-8630-4007-AA6E-C4FE81501D66}" presName="txFour" presStyleLbl="node4" presStyleIdx="1" presStyleCnt="2">
        <dgm:presLayoutVars>
          <dgm:chPref val="3"/>
        </dgm:presLayoutVars>
      </dgm:prSet>
      <dgm:spPr/>
    </dgm:pt>
    <dgm:pt modelId="{97B25198-5D0C-4474-BB4A-232673430A97}" type="pres">
      <dgm:prSet presAssocID="{28F86F48-8630-4007-AA6E-C4FE81501D66}" presName="horzFour" presStyleCnt="0"/>
      <dgm:spPr/>
    </dgm:pt>
    <dgm:pt modelId="{CAB6ACAD-9FB0-4F49-8D74-BB53C63C7F17}" type="pres">
      <dgm:prSet presAssocID="{A2A1F725-EFC6-4F82-BFDA-722C07EA555A}" presName="sibSpaceTwo" presStyleCnt="0"/>
      <dgm:spPr/>
    </dgm:pt>
    <dgm:pt modelId="{B259EB0C-8680-49E6-B296-04008E821256}" type="pres">
      <dgm:prSet presAssocID="{8E5D531A-648C-45F6-B0A6-81852CA5682D}" presName="vertTwo" presStyleCnt="0"/>
      <dgm:spPr/>
    </dgm:pt>
    <dgm:pt modelId="{0F48B9F9-ABFF-439D-A1E2-1C0EA3F06FD5}" type="pres">
      <dgm:prSet presAssocID="{8E5D531A-648C-45F6-B0A6-81852CA5682D}" presName="txTwo" presStyleLbl="node2" presStyleIdx="1" presStyleCnt="2">
        <dgm:presLayoutVars>
          <dgm:chPref val="3"/>
        </dgm:presLayoutVars>
      </dgm:prSet>
      <dgm:spPr/>
    </dgm:pt>
    <dgm:pt modelId="{37321F26-CE5F-475C-B89E-A64F0403EA6B}" type="pres">
      <dgm:prSet presAssocID="{8E5D531A-648C-45F6-B0A6-81852CA5682D}" presName="parTransTwo" presStyleCnt="0"/>
      <dgm:spPr/>
    </dgm:pt>
    <dgm:pt modelId="{12B882BB-66B8-4B1E-80BF-12657627F352}" type="pres">
      <dgm:prSet presAssocID="{8E5D531A-648C-45F6-B0A6-81852CA5682D}" presName="horzTwo" presStyleCnt="0"/>
      <dgm:spPr/>
    </dgm:pt>
    <dgm:pt modelId="{6D2E8613-790E-419C-A24C-ACC3904C5A37}" type="pres">
      <dgm:prSet presAssocID="{AB304CC5-F154-42B3-8B67-68E7FB356FB6}" presName="vertThree" presStyleCnt="0"/>
      <dgm:spPr/>
    </dgm:pt>
    <dgm:pt modelId="{EF774FAC-7927-49FA-9730-1C0954092311}" type="pres">
      <dgm:prSet presAssocID="{AB304CC5-F154-42B3-8B67-68E7FB356FB6}" presName="txThree" presStyleLbl="node3" presStyleIdx="2" presStyleCnt="3">
        <dgm:presLayoutVars>
          <dgm:chPref val="3"/>
        </dgm:presLayoutVars>
      </dgm:prSet>
      <dgm:spPr/>
    </dgm:pt>
    <dgm:pt modelId="{1FFB7403-9885-4B2B-AC22-86CA86ED76CF}" type="pres">
      <dgm:prSet presAssocID="{AB304CC5-F154-42B3-8B67-68E7FB356FB6}" presName="horzThree" presStyleCnt="0"/>
      <dgm:spPr/>
    </dgm:pt>
  </dgm:ptLst>
  <dgm:cxnLst>
    <dgm:cxn modelId="{DECB7D02-1A7F-4585-9A95-8F2225D24753}" type="presOf" srcId="{1B5A5DFE-017A-435A-AFDF-C27A6A35B97F}" destId="{63A8A629-7E8C-41B7-A202-7285B4AE40C8}" srcOrd="0" destOrd="0" presId="urn:microsoft.com/office/officeart/2005/8/layout/hierarchy4"/>
    <dgm:cxn modelId="{A1CD6D14-8EF9-4FE6-8BB9-97E019749C75}" type="presOf" srcId="{829557D4-9785-4200-8937-CB6F6C15DA31}" destId="{C5BAB622-5047-4A32-8EB3-8F7781F8036D}" srcOrd="0" destOrd="0" presId="urn:microsoft.com/office/officeart/2005/8/layout/hierarchy4"/>
    <dgm:cxn modelId="{2329B314-C2BC-4DDB-AD32-8148DFABE9D0}" type="presOf" srcId="{45F9C2DE-B6B0-4797-8F63-D5AF340D2804}" destId="{7AD51D86-FBAF-4B67-A84C-A33EB923EB09}" srcOrd="0" destOrd="0" presId="urn:microsoft.com/office/officeart/2005/8/layout/hierarchy4"/>
    <dgm:cxn modelId="{A6C00C19-106B-407D-86D3-7ADB6DDA0F92}" srcId="{829557D4-9785-4200-8937-CB6F6C15DA31}" destId="{28F86F48-8630-4007-AA6E-C4FE81501D66}" srcOrd="0" destOrd="0" parTransId="{4A135868-8400-4F60-A5D1-365DF7CBEA1C}" sibTransId="{224DF021-29F9-4126-AA1A-B98F536E7263}"/>
    <dgm:cxn modelId="{A04C0329-E96A-43A2-BFEF-B1C4A3674562}" srcId="{A4B393C5-89C0-4608-A250-48A42DF9EEFC}" destId="{11953162-9216-4C07-9D5A-EE9C259BA5DB}" srcOrd="0" destOrd="0" parTransId="{C36D7CDA-4685-4A73-B1A5-E57728CF7F84}" sibTransId="{2D7BDB82-7116-4F10-8DE5-1C98D66FDF9B}"/>
    <dgm:cxn modelId="{42084472-6117-4984-A361-8A149FC123F3}" type="presOf" srcId="{3E96CDA2-2BD5-438E-ADBC-5AF271C097ED}" destId="{6EBCBB03-6F86-4400-9C4A-B59AE610F727}" srcOrd="0" destOrd="0" presId="urn:microsoft.com/office/officeart/2005/8/layout/hierarchy4"/>
    <dgm:cxn modelId="{A4B5C654-8B1F-4645-8B5C-5C687E4F0DDC}" type="presOf" srcId="{8E5D531A-648C-45F6-B0A6-81852CA5682D}" destId="{0F48B9F9-ABFF-439D-A1E2-1C0EA3F06FD5}" srcOrd="0" destOrd="0" presId="urn:microsoft.com/office/officeart/2005/8/layout/hierarchy4"/>
    <dgm:cxn modelId="{C17CE4A7-18AB-43BB-A057-E348CEBE5D22}" type="presOf" srcId="{AB304CC5-F154-42B3-8B67-68E7FB356FB6}" destId="{EF774FAC-7927-49FA-9730-1C0954092311}" srcOrd="0" destOrd="0" presId="urn:microsoft.com/office/officeart/2005/8/layout/hierarchy4"/>
    <dgm:cxn modelId="{A07787B7-3958-4304-ADD3-DBEE09717336}" srcId="{3E96CDA2-2BD5-438E-ADBC-5AF271C097ED}" destId="{45F9C2DE-B6B0-4797-8F63-D5AF340D2804}" srcOrd="0" destOrd="0" parTransId="{E53C1C6C-F657-4B9E-BA9A-86D5BF31594C}" sibTransId="{A2A1F725-EFC6-4F82-BFDA-722C07EA555A}"/>
    <dgm:cxn modelId="{8E19A7C2-AE93-43FA-B2D3-79A0F2CC55F6}" type="presOf" srcId="{A4B393C5-89C0-4608-A250-48A42DF9EEFC}" destId="{04096E40-595B-4E44-A153-C0A0BF208D81}" srcOrd="0" destOrd="0" presId="urn:microsoft.com/office/officeart/2005/8/layout/hierarchy4"/>
    <dgm:cxn modelId="{4F4453CC-3434-4011-987E-AAD59BAF5709}" srcId="{45F9C2DE-B6B0-4797-8F63-D5AF340D2804}" destId="{829557D4-9785-4200-8937-CB6F6C15DA31}" srcOrd="1" destOrd="0" parTransId="{E8F4ED84-6DED-4274-ABF0-D4E34CDD261D}" sibTransId="{A4DC9B51-5931-4C00-BB34-BDBE2D01C78C}"/>
    <dgm:cxn modelId="{11AFBED2-CF6D-4931-A95A-44C1355C706E}" srcId="{8E5D531A-648C-45F6-B0A6-81852CA5682D}" destId="{AB304CC5-F154-42B3-8B67-68E7FB356FB6}" srcOrd="0" destOrd="0" parTransId="{ABA0657F-C345-46EF-93A3-7BC19E9396D5}" sibTransId="{003186A7-7848-473B-A9D2-4234B052AA30}"/>
    <dgm:cxn modelId="{6D7A0FD9-013F-4524-96E0-B325570A6963}" srcId="{3E96CDA2-2BD5-438E-ADBC-5AF271C097ED}" destId="{8E5D531A-648C-45F6-B0A6-81852CA5682D}" srcOrd="1" destOrd="0" parTransId="{C64056F8-8C24-4E84-A38E-EC803CF1B86E}" sibTransId="{B26D8F56-5257-4436-80EA-1851AC3E3603}"/>
    <dgm:cxn modelId="{FB4F33FB-1B77-4A12-B3B1-190098555CA5}" srcId="{1B5A5DFE-017A-435A-AFDF-C27A6A35B97F}" destId="{3E96CDA2-2BD5-438E-ADBC-5AF271C097ED}" srcOrd="0" destOrd="0" parTransId="{8A25A35B-0864-4F1E-8E07-E992B37721B8}" sibTransId="{A8489DA0-9522-4FE8-8B2D-9AD080D41935}"/>
    <dgm:cxn modelId="{23746BFB-6689-4722-9A52-3DB033CF3A4C}" srcId="{45F9C2DE-B6B0-4797-8F63-D5AF340D2804}" destId="{A4B393C5-89C0-4608-A250-48A42DF9EEFC}" srcOrd="0" destOrd="0" parTransId="{86156389-449E-454F-BD87-2888A526F512}" sibTransId="{77BE5AFA-7EF3-484B-8459-6773B777ECE3}"/>
    <dgm:cxn modelId="{49337AFB-0C90-46BB-AC3C-D99AC64B596A}" type="presOf" srcId="{11953162-9216-4C07-9D5A-EE9C259BA5DB}" destId="{2AAF5D46-31D2-4054-821C-B9B346AB760E}" srcOrd="0" destOrd="0" presId="urn:microsoft.com/office/officeart/2005/8/layout/hierarchy4"/>
    <dgm:cxn modelId="{9BD1CFFB-1341-4E7F-AC61-A6781020DCFC}" type="presOf" srcId="{28F86F48-8630-4007-AA6E-C4FE81501D66}" destId="{1A898468-DBB2-4EAE-B5D7-ECA6FBDEB868}" srcOrd="0" destOrd="0" presId="urn:microsoft.com/office/officeart/2005/8/layout/hierarchy4"/>
    <dgm:cxn modelId="{D3A8C776-A378-4C15-9D77-470C95CBB4B1}" type="presParOf" srcId="{63A8A629-7E8C-41B7-A202-7285B4AE40C8}" destId="{A9031BF8-DBA2-4328-827E-3444495F5ED6}" srcOrd="0" destOrd="0" presId="urn:microsoft.com/office/officeart/2005/8/layout/hierarchy4"/>
    <dgm:cxn modelId="{50DD8163-11B7-4E89-890E-5965A05ADA97}" type="presParOf" srcId="{A9031BF8-DBA2-4328-827E-3444495F5ED6}" destId="{6EBCBB03-6F86-4400-9C4A-B59AE610F727}" srcOrd="0" destOrd="0" presId="urn:microsoft.com/office/officeart/2005/8/layout/hierarchy4"/>
    <dgm:cxn modelId="{F15F973A-609B-447B-B5A6-15633594C033}" type="presParOf" srcId="{A9031BF8-DBA2-4328-827E-3444495F5ED6}" destId="{238F52D5-6611-476C-A760-2BBE7C4BB329}" srcOrd="1" destOrd="0" presId="urn:microsoft.com/office/officeart/2005/8/layout/hierarchy4"/>
    <dgm:cxn modelId="{C58C3761-F3F5-43E9-919A-6F4CA037ADC3}" type="presParOf" srcId="{A9031BF8-DBA2-4328-827E-3444495F5ED6}" destId="{8E3F35BA-8EF2-4D1D-A733-74622513B871}" srcOrd="2" destOrd="0" presId="urn:microsoft.com/office/officeart/2005/8/layout/hierarchy4"/>
    <dgm:cxn modelId="{16AFC03F-C9D5-405C-B5E0-A8D374F0EB2D}" type="presParOf" srcId="{8E3F35BA-8EF2-4D1D-A733-74622513B871}" destId="{6F49B975-03F9-4099-873A-38A39F5C3F43}" srcOrd="0" destOrd="0" presId="urn:microsoft.com/office/officeart/2005/8/layout/hierarchy4"/>
    <dgm:cxn modelId="{3FBB60C5-345F-409D-BD23-5ED0B28DDFE5}" type="presParOf" srcId="{6F49B975-03F9-4099-873A-38A39F5C3F43}" destId="{7AD51D86-FBAF-4B67-A84C-A33EB923EB09}" srcOrd="0" destOrd="0" presId="urn:microsoft.com/office/officeart/2005/8/layout/hierarchy4"/>
    <dgm:cxn modelId="{544F486B-B3CD-49F8-B5C0-6172F3F7BE4E}" type="presParOf" srcId="{6F49B975-03F9-4099-873A-38A39F5C3F43}" destId="{ED3240B2-2A66-4564-9798-3F76684D298F}" srcOrd="1" destOrd="0" presId="urn:microsoft.com/office/officeart/2005/8/layout/hierarchy4"/>
    <dgm:cxn modelId="{F417BDF9-B5B7-46F6-B286-1B16ADAF3CA0}" type="presParOf" srcId="{6F49B975-03F9-4099-873A-38A39F5C3F43}" destId="{79440C96-590E-4D6B-9936-A3177A8A8B4F}" srcOrd="2" destOrd="0" presId="urn:microsoft.com/office/officeart/2005/8/layout/hierarchy4"/>
    <dgm:cxn modelId="{5376FEE7-5DF3-466A-B020-6635E692900D}" type="presParOf" srcId="{79440C96-590E-4D6B-9936-A3177A8A8B4F}" destId="{4F175AE0-81FB-450C-8B61-DC5FB5FCC0B7}" srcOrd="0" destOrd="0" presId="urn:microsoft.com/office/officeart/2005/8/layout/hierarchy4"/>
    <dgm:cxn modelId="{801A0330-8D54-4C27-982B-4285C28CEC68}" type="presParOf" srcId="{4F175AE0-81FB-450C-8B61-DC5FB5FCC0B7}" destId="{04096E40-595B-4E44-A153-C0A0BF208D81}" srcOrd="0" destOrd="0" presId="urn:microsoft.com/office/officeart/2005/8/layout/hierarchy4"/>
    <dgm:cxn modelId="{885EC9B6-270F-452E-BB64-22CBBF77833E}" type="presParOf" srcId="{4F175AE0-81FB-450C-8B61-DC5FB5FCC0B7}" destId="{FE4FA7F5-5020-4FED-8519-1BD9D7E23B53}" srcOrd="1" destOrd="0" presId="urn:microsoft.com/office/officeart/2005/8/layout/hierarchy4"/>
    <dgm:cxn modelId="{872AD041-6170-42B3-924A-B9C0B4579E9F}" type="presParOf" srcId="{4F175AE0-81FB-450C-8B61-DC5FB5FCC0B7}" destId="{8674E723-FE47-4B26-91B5-D8B461BB9033}" srcOrd="2" destOrd="0" presId="urn:microsoft.com/office/officeart/2005/8/layout/hierarchy4"/>
    <dgm:cxn modelId="{E2AF7098-DE6A-4897-8B5C-C3CF6B2726D8}" type="presParOf" srcId="{8674E723-FE47-4B26-91B5-D8B461BB9033}" destId="{4A8652EA-BB27-4E50-91B5-3F3562230FBA}" srcOrd="0" destOrd="0" presId="urn:microsoft.com/office/officeart/2005/8/layout/hierarchy4"/>
    <dgm:cxn modelId="{326EC785-4C9F-40C8-8C90-8EDBE9588C26}" type="presParOf" srcId="{4A8652EA-BB27-4E50-91B5-3F3562230FBA}" destId="{2AAF5D46-31D2-4054-821C-B9B346AB760E}" srcOrd="0" destOrd="0" presId="urn:microsoft.com/office/officeart/2005/8/layout/hierarchy4"/>
    <dgm:cxn modelId="{AE57A147-0F5C-4C0F-99B6-E64CBFBFB9AA}" type="presParOf" srcId="{4A8652EA-BB27-4E50-91B5-3F3562230FBA}" destId="{F8F139F3-AD5F-4F8A-820D-CBF6A762CEBC}" srcOrd="1" destOrd="0" presId="urn:microsoft.com/office/officeart/2005/8/layout/hierarchy4"/>
    <dgm:cxn modelId="{1DDA6E9F-1487-420D-90F1-2954B58D62E7}" type="presParOf" srcId="{79440C96-590E-4D6B-9936-A3177A8A8B4F}" destId="{DB6A2F78-7326-4EBF-90EE-2918C108AA08}" srcOrd="1" destOrd="0" presId="urn:microsoft.com/office/officeart/2005/8/layout/hierarchy4"/>
    <dgm:cxn modelId="{27A82144-272A-4CAA-A665-793152D35F6C}" type="presParOf" srcId="{79440C96-590E-4D6B-9936-A3177A8A8B4F}" destId="{A13E62F3-0AE3-4189-BB41-3FAA3C507971}" srcOrd="2" destOrd="0" presId="urn:microsoft.com/office/officeart/2005/8/layout/hierarchy4"/>
    <dgm:cxn modelId="{5C4DB044-ECD2-4CA0-862D-A02CA9C65425}" type="presParOf" srcId="{A13E62F3-0AE3-4189-BB41-3FAA3C507971}" destId="{C5BAB622-5047-4A32-8EB3-8F7781F8036D}" srcOrd="0" destOrd="0" presId="urn:microsoft.com/office/officeart/2005/8/layout/hierarchy4"/>
    <dgm:cxn modelId="{6139BDCD-179C-45BF-A9A6-20247245ABDC}" type="presParOf" srcId="{A13E62F3-0AE3-4189-BB41-3FAA3C507971}" destId="{1866CC26-102C-45E9-BF4F-DE823366944C}" srcOrd="1" destOrd="0" presId="urn:microsoft.com/office/officeart/2005/8/layout/hierarchy4"/>
    <dgm:cxn modelId="{34F85799-BC03-4B1A-B4D5-79DABEA03EA7}" type="presParOf" srcId="{A13E62F3-0AE3-4189-BB41-3FAA3C507971}" destId="{DF20EF40-1C30-40FF-B242-11A20DFB3957}" srcOrd="2" destOrd="0" presId="urn:microsoft.com/office/officeart/2005/8/layout/hierarchy4"/>
    <dgm:cxn modelId="{A0ED59FD-D062-4402-BB67-0D0C2E24E55A}" type="presParOf" srcId="{DF20EF40-1C30-40FF-B242-11A20DFB3957}" destId="{D7D7E30D-02B1-47FD-B01E-D54884976390}" srcOrd="0" destOrd="0" presId="urn:microsoft.com/office/officeart/2005/8/layout/hierarchy4"/>
    <dgm:cxn modelId="{CDC705C8-899C-4C34-AECE-B25B88C64EBD}" type="presParOf" srcId="{D7D7E30D-02B1-47FD-B01E-D54884976390}" destId="{1A898468-DBB2-4EAE-B5D7-ECA6FBDEB868}" srcOrd="0" destOrd="0" presId="urn:microsoft.com/office/officeart/2005/8/layout/hierarchy4"/>
    <dgm:cxn modelId="{190962D7-E679-45C9-BCE9-DFE896C2D1BD}" type="presParOf" srcId="{D7D7E30D-02B1-47FD-B01E-D54884976390}" destId="{97B25198-5D0C-4474-BB4A-232673430A97}" srcOrd="1" destOrd="0" presId="urn:microsoft.com/office/officeart/2005/8/layout/hierarchy4"/>
    <dgm:cxn modelId="{CA51E85B-7E11-425C-B5E3-FD9BB28735E6}" type="presParOf" srcId="{8E3F35BA-8EF2-4D1D-A733-74622513B871}" destId="{CAB6ACAD-9FB0-4F49-8D74-BB53C63C7F17}" srcOrd="1" destOrd="0" presId="urn:microsoft.com/office/officeart/2005/8/layout/hierarchy4"/>
    <dgm:cxn modelId="{6DE471B4-B04E-4BCB-9904-7F307C4AC42A}" type="presParOf" srcId="{8E3F35BA-8EF2-4D1D-A733-74622513B871}" destId="{B259EB0C-8680-49E6-B296-04008E821256}" srcOrd="2" destOrd="0" presId="urn:microsoft.com/office/officeart/2005/8/layout/hierarchy4"/>
    <dgm:cxn modelId="{A24FDDC9-F317-4CBA-94F4-AFAFCA171C30}" type="presParOf" srcId="{B259EB0C-8680-49E6-B296-04008E821256}" destId="{0F48B9F9-ABFF-439D-A1E2-1C0EA3F06FD5}" srcOrd="0" destOrd="0" presId="urn:microsoft.com/office/officeart/2005/8/layout/hierarchy4"/>
    <dgm:cxn modelId="{8D927F53-37B2-4EF2-8ECE-EC9C7D9D39D2}" type="presParOf" srcId="{B259EB0C-8680-49E6-B296-04008E821256}" destId="{37321F26-CE5F-475C-B89E-A64F0403EA6B}" srcOrd="1" destOrd="0" presId="urn:microsoft.com/office/officeart/2005/8/layout/hierarchy4"/>
    <dgm:cxn modelId="{EBB718F0-5653-4E9B-9E6C-C28B975651BC}" type="presParOf" srcId="{B259EB0C-8680-49E6-B296-04008E821256}" destId="{12B882BB-66B8-4B1E-80BF-12657627F352}" srcOrd="2" destOrd="0" presId="urn:microsoft.com/office/officeart/2005/8/layout/hierarchy4"/>
    <dgm:cxn modelId="{4A62EABE-1560-423E-A2A0-0EC6EA092E82}" type="presParOf" srcId="{12B882BB-66B8-4B1E-80BF-12657627F352}" destId="{6D2E8613-790E-419C-A24C-ACC3904C5A37}" srcOrd="0" destOrd="0" presId="urn:microsoft.com/office/officeart/2005/8/layout/hierarchy4"/>
    <dgm:cxn modelId="{FCDDAA57-55E3-408F-987B-22D02D2BD7B8}" type="presParOf" srcId="{6D2E8613-790E-419C-A24C-ACC3904C5A37}" destId="{EF774FAC-7927-49FA-9730-1C0954092311}" srcOrd="0" destOrd="0" presId="urn:microsoft.com/office/officeart/2005/8/layout/hierarchy4"/>
    <dgm:cxn modelId="{BEC72055-73F1-44E0-ABA3-C336414C110F}" type="presParOf" srcId="{6D2E8613-790E-419C-A24C-ACC3904C5A37}" destId="{1FFB7403-9885-4B2B-AC22-86CA86ED76CF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21B1302-6CE8-4A16-BE52-10D6589B5F32}" type="doc">
      <dgm:prSet loTypeId="urn:microsoft.com/office/officeart/2005/8/layout/hierarchy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E195BD4C-0D34-4CF0-9488-4898DB700BC1}">
      <dgm:prSet phldrT="[Texto]"/>
      <dgm:spPr/>
      <dgm:t>
        <a:bodyPr/>
        <a:lstStyle/>
        <a:p>
          <a:r>
            <a:rPr lang="es-ES" dirty="0"/>
            <a:t>Tesauros </a:t>
          </a:r>
          <a:r>
            <a:rPr lang="es-CL" dirty="0"/>
            <a:t>(</a:t>
          </a:r>
          <a:r>
            <a:rPr lang="es-CL" dirty="0" err="1"/>
            <a:t>Thesaurus</a:t>
          </a:r>
          <a:r>
            <a:rPr lang="es-CL" dirty="0"/>
            <a:t>)</a:t>
          </a:r>
          <a:endParaRPr lang="es-ES" dirty="0"/>
        </a:p>
      </dgm:t>
    </dgm:pt>
    <dgm:pt modelId="{0B19EBAF-6135-4D73-B314-C234DF4205A5}" type="parTrans" cxnId="{FB29A96C-97FE-449A-A997-8EF7DCAEA007}">
      <dgm:prSet/>
      <dgm:spPr/>
      <dgm:t>
        <a:bodyPr/>
        <a:lstStyle/>
        <a:p>
          <a:endParaRPr lang="es-ES"/>
        </a:p>
      </dgm:t>
    </dgm:pt>
    <dgm:pt modelId="{6B059773-9011-47F3-9BF1-84420867A867}" type="sibTrans" cxnId="{FB29A96C-97FE-449A-A997-8EF7DCAEA007}">
      <dgm:prSet/>
      <dgm:spPr/>
      <dgm:t>
        <a:bodyPr/>
        <a:lstStyle/>
        <a:p>
          <a:endParaRPr lang="es-ES"/>
        </a:p>
      </dgm:t>
    </dgm:pt>
    <dgm:pt modelId="{9BD1CCBF-D77B-4F4C-ACB9-136C71EF934B}">
      <dgm:prSet phldrT="[Texto]"/>
      <dgm:spPr/>
      <dgm:t>
        <a:bodyPr/>
        <a:lstStyle/>
        <a:p>
          <a:r>
            <a:rPr lang="es-ES" b="1" dirty="0" err="1"/>
            <a:t>MeSH</a:t>
          </a:r>
          <a:r>
            <a:rPr lang="es-ES" b="1" dirty="0"/>
            <a:t> </a:t>
          </a:r>
        </a:p>
        <a:p>
          <a:r>
            <a:rPr lang="es-ES" b="1" dirty="0"/>
            <a:t>(</a:t>
          </a:r>
          <a:r>
            <a:rPr lang="en-US" b="1" i="0" dirty="0"/>
            <a:t>Medical Subject Headings)</a:t>
          </a:r>
          <a:endParaRPr lang="es-ES" b="1" dirty="0"/>
        </a:p>
      </dgm:t>
    </dgm:pt>
    <dgm:pt modelId="{0273EF79-95C2-4433-A556-2B090FF7025C}" type="parTrans" cxnId="{E6215570-8BBD-4392-AF8D-F69DD5B77D52}">
      <dgm:prSet/>
      <dgm:spPr/>
      <dgm:t>
        <a:bodyPr/>
        <a:lstStyle/>
        <a:p>
          <a:endParaRPr lang="es-ES"/>
        </a:p>
      </dgm:t>
    </dgm:pt>
    <dgm:pt modelId="{E17105DC-78DF-47E6-BAA6-C28D324D0F1A}" type="sibTrans" cxnId="{E6215570-8BBD-4392-AF8D-F69DD5B77D52}">
      <dgm:prSet/>
      <dgm:spPr/>
      <dgm:t>
        <a:bodyPr/>
        <a:lstStyle/>
        <a:p>
          <a:endParaRPr lang="es-ES"/>
        </a:p>
      </dgm:t>
    </dgm:pt>
    <dgm:pt modelId="{68106144-C797-4C77-9432-EBA03A5CEB62}">
      <dgm:prSet phldrT="[Texto]"/>
      <dgm:spPr/>
      <dgm:t>
        <a:bodyPr/>
        <a:lstStyle/>
        <a:p>
          <a:r>
            <a:rPr lang="es-ES" dirty="0"/>
            <a:t>Documentos de referencia enciclopédica para identificar la similitud entre una lista de palabras, en base a su significado y uso</a:t>
          </a:r>
        </a:p>
        <a:p>
          <a:r>
            <a:rPr lang="es-ES" i="1" dirty="0"/>
            <a:t>(“</a:t>
          </a:r>
          <a:r>
            <a:rPr lang="en-US" i="1" dirty="0"/>
            <a:t>to find the word, or words, by which [an] idea may be most fitly and aptly expressed”)</a:t>
          </a:r>
          <a:endParaRPr lang="es-ES" i="1" dirty="0"/>
        </a:p>
      </dgm:t>
    </dgm:pt>
    <dgm:pt modelId="{0F5EF42A-C221-4930-AAD1-9E6551486F0C}" type="parTrans" cxnId="{32BB373B-BF88-421F-8D74-55A04E7CFDCD}">
      <dgm:prSet/>
      <dgm:spPr/>
      <dgm:t>
        <a:bodyPr/>
        <a:lstStyle/>
        <a:p>
          <a:endParaRPr lang="es-ES"/>
        </a:p>
      </dgm:t>
    </dgm:pt>
    <dgm:pt modelId="{119A8CA5-4C1E-4526-A1BB-B901F058BA85}" type="sibTrans" cxnId="{32BB373B-BF88-421F-8D74-55A04E7CFDCD}">
      <dgm:prSet/>
      <dgm:spPr/>
      <dgm:t>
        <a:bodyPr/>
        <a:lstStyle/>
        <a:p>
          <a:endParaRPr lang="es-ES"/>
        </a:p>
      </dgm:t>
    </dgm:pt>
    <dgm:pt modelId="{9920F398-AE5B-42D1-BBFB-E6DAF1DF0CA4}">
      <dgm:prSet phldrT="[Texto]"/>
      <dgm:spPr/>
      <dgm:t>
        <a:bodyPr/>
        <a:lstStyle/>
        <a:p>
          <a:r>
            <a:rPr lang="en-US" b="0" i="0" dirty="0" err="1"/>
            <a:t>Tesauro</a:t>
          </a:r>
          <a:r>
            <a:rPr lang="en-US" b="0" i="0" dirty="0"/>
            <a:t> del </a:t>
          </a:r>
          <a:r>
            <a:rPr lang="en-US" b="0" i="0" dirty="0" err="1"/>
            <a:t>vocabulario</a:t>
          </a:r>
          <a:r>
            <a:rPr lang="en-US" b="0" i="0" dirty="0"/>
            <a:t> </a:t>
          </a:r>
          <a:r>
            <a:rPr lang="en-US" b="0" i="0" dirty="0" err="1"/>
            <a:t>controlado</a:t>
          </a:r>
          <a:r>
            <a:rPr lang="en-US" b="0" i="0" dirty="0"/>
            <a:t> de la NLM (U.S. National Library of Medicine) para </a:t>
          </a:r>
          <a:r>
            <a:rPr lang="en-US" b="0" i="0" dirty="0" err="1"/>
            <a:t>indizar</a:t>
          </a:r>
          <a:r>
            <a:rPr lang="en-US" b="0" i="0" dirty="0"/>
            <a:t> </a:t>
          </a:r>
          <a:r>
            <a:rPr lang="en-US" b="0" i="0" dirty="0" err="1"/>
            <a:t>artículos</a:t>
          </a:r>
          <a:r>
            <a:rPr lang="en-US" b="0" i="0" dirty="0"/>
            <a:t> de  PubMed. </a:t>
          </a:r>
        </a:p>
        <a:p>
          <a:r>
            <a:rPr lang="en-US" b="0" i="0" dirty="0" err="1"/>
            <a:t>Sólo</a:t>
          </a:r>
          <a:r>
            <a:rPr lang="en-US" b="0" i="0" dirty="0"/>
            <a:t> </a:t>
          </a:r>
          <a:r>
            <a:rPr lang="en-US" b="0" i="0" dirty="0" err="1"/>
            <a:t>sirve</a:t>
          </a:r>
          <a:r>
            <a:rPr lang="en-US" b="0" i="0" dirty="0"/>
            <a:t> para </a:t>
          </a:r>
          <a:r>
            <a:rPr lang="en-US" b="0" i="0" dirty="0" err="1"/>
            <a:t>identificar</a:t>
          </a:r>
          <a:r>
            <a:rPr lang="en-US" b="0" i="0" dirty="0"/>
            <a:t> palabras claves, no </a:t>
          </a:r>
          <a:r>
            <a:rPr lang="en-US" b="0" i="0" dirty="0" err="1"/>
            <a:t>artículos</a:t>
          </a:r>
          <a:r>
            <a:rPr lang="en-US" b="0" i="0" dirty="0"/>
            <a:t> </a:t>
          </a:r>
          <a:r>
            <a:rPr lang="en-US" b="0" i="0" dirty="0" err="1"/>
            <a:t>científicos</a:t>
          </a:r>
          <a:r>
            <a:rPr lang="en-US" b="0" i="0" dirty="0"/>
            <a:t>. </a:t>
          </a:r>
        </a:p>
      </dgm:t>
    </dgm:pt>
    <dgm:pt modelId="{A609442D-49E8-40C8-9156-8169870E558D}" type="parTrans" cxnId="{91105684-FB2A-4AEC-A7D5-66B768AB187A}">
      <dgm:prSet/>
      <dgm:spPr/>
      <dgm:t>
        <a:bodyPr/>
        <a:lstStyle/>
        <a:p>
          <a:endParaRPr lang="es-ES"/>
        </a:p>
      </dgm:t>
    </dgm:pt>
    <dgm:pt modelId="{A2E5451E-83DD-49E7-B221-8C723D7D3576}" type="sibTrans" cxnId="{91105684-FB2A-4AEC-A7D5-66B768AB187A}">
      <dgm:prSet/>
      <dgm:spPr/>
      <dgm:t>
        <a:bodyPr/>
        <a:lstStyle/>
        <a:p>
          <a:endParaRPr lang="es-ES"/>
        </a:p>
      </dgm:t>
    </dgm:pt>
    <dgm:pt modelId="{19DCEF52-CF6E-469E-8AF2-217E7CEAFF45}">
      <dgm:prSet phldrT="[Texto]"/>
      <dgm:spPr/>
      <dgm:t>
        <a:bodyPr/>
        <a:lstStyle/>
        <a:p>
          <a:r>
            <a:rPr lang="es-ES" b="1" dirty="0" err="1"/>
            <a:t>DeCS</a:t>
          </a:r>
          <a:r>
            <a:rPr lang="es-ES" b="1" dirty="0"/>
            <a:t> </a:t>
          </a:r>
        </a:p>
        <a:p>
          <a:r>
            <a:rPr lang="es-ES" b="1" dirty="0"/>
            <a:t>(</a:t>
          </a:r>
          <a:r>
            <a:rPr lang="es-CL" b="1" dirty="0"/>
            <a:t>Descriptores en Ciencias de la Salud)</a:t>
          </a:r>
          <a:endParaRPr lang="es-ES" b="1" dirty="0"/>
        </a:p>
      </dgm:t>
    </dgm:pt>
    <dgm:pt modelId="{82EE27CF-2D22-4DBE-B620-16B6104D7334}" type="parTrans" cxnId="{785AB834-8350-4DF3-8BD2-5E2EE51C5AE4}">
      <dgm:prSet/>
      <dgm:spPr/>
      <dgm:t>
        <a:bodyPr/>
        <a:lstStyle/>
        <a:p>
          <a:endParaRPr lang="es-ES"/>
        </a:p>
      </dgm:t>
    </dgm:pt>
    <dgm:pt modelId="{03646C74-02E2-48B5-88AA-0B7970931C82}" type="sibTrans" cxnId="{785AB834-8350-4DF3-8BD2-5E2EE51C5AE4}">
      <dgm:prSet/>
      <dgm:spPr/>
      <dgm:t>
        <a:bodyPr/>
        <a:lstStyle/>
        <a:p>
          <a:endParaRPr lang="es-ES"/>
        </a:p>
      </dgm:t>
    </dgm:pt>
    <dgm:pt modelId="{7961B66E-466F-45F4-B4E6-F985FAACCC92}">
      <dgm:prSet/>
      <dgm:spPr/>
      <dgm:t>
        <a:bodyPr/>
        <a:lstStyle/>
        <a:p>
          <a:r>
            <a:rPr lang="es-CL" dirty="0"/>
            <a:t>Es un tesauro trilingüe del vocabulario para la indización,  búsqueda y recuperación de la literatura científica de la Biblioteca Virtual en Salud (BVS), LILACS, MEDLINE y otras. Fue desarrollado a partir del </a:t>
          </a:r>
          <a:r>
            <a:rPr lang="es-CL" dirty="0" err="1"/>
            <a:t>MeSH</a:t>
          </a:r>
          <a:endParaRPr lang="es-ES" dirty="0"/>
        </a:p>
      </dgm:t>
    </dgm:pt>
    <dgm:pt modelId="{7D659ECE-2A1D-46CF-9576-7A694D792A36}" type="parTrans" cxnId="{8E0E9826-80B7-4B68-8BB1-68533CE2692D}">
      <dgm:prSet/>
      <dgm:spPr/>
      <dgm:t>
        <a:bodyPr/>
        <a:lstStyle/>
        <a:p>
          <a:endParaRPr lang="es-ES"/>
        </a:p>
      </dgm:t>
    </dgm:pt>
    <dgm:pt modelId="{DDB7FBEC-465A-422B-B3BB-76BD28610BD6}" type="sibTrans" cxnId="{8E0E9826-80B7-4B68-8BB1-68533CE2692D}">
      <dgm:prSet/>
      <dgm:spPr/>
      <dgm:t>
        <a:bodyPr/>
        <a:lstStyle/>
        <a:p>
          <a:endParaRPr lang="es-ES"/>
        </a:p>
      </dgm:t>
    </dgm:pt>
    <dgm:pt modelId="{65343E31-0139-43D7-B5C1-A8BB042573AC}" type="pres">
      <dgm:prSet presAssocID="{321B1302-6CE8-4A16-BE52-10D6589B5F32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0636679-352C-4A35-B735-23A8CA069227}" type="pres">
      <dgm:prSet presAssocID="{E195BD4C-0D34-4CF0-9488-4898DB700BC1}" presName="vertOne" presStyleCnt="0"/>
      <dgm:spPr/>
    </dgm:pt>
    <dgm:pt modelId="{D3FB2ECC-149E-48D1-8A5C-D4CA1783F391}" type="pres">
      <dgm:prSet presAssocID="{E195BD4C-0D34-4CF0-9488-4898DB700BC1}" presName="txOne" presStyleLbl="node0" presStyleIdx="0" presStyleCnt="1">
        <dgm:presLayoutVars>
          <dgm:chPref val="3"/>
        </dgm:presLayoutVars>
      </dgm:prSet>
      <dgm:spPr/>
    </dgm:pt>
    <dgm:pt modelId="{D833F13F-21F1-4301-B7B1-244AE682F2DE}" type="pres">
      <dgm:prSet presAssocID="{E195BD4C-0D34-4CF0-9488-4898DB700BC1}" presName="parTransOne" presStyleCnt="0"/>
      <dgm:spPr/>
    </dgm:pt>
    <dgm:pt modelId="{8275C413-EDC3-4CF9-96CF-8EEEFF60C450}" type="pres">
      <dgm:prSet presAssocID="{E195BD4C-0D34-4CF0-9488-4898DB700BC1}" presName="horzOne" presStyleCnt="0"/>
      <dgm:spPr/>
    </dgm:pt>
    <dgm:pt modelId="{C49A0CF2-ECBC-4C7F-8C2E-DF40A43EC7F2}" type="pres">
      <dgm:prSet presAssocID="{68106144-C797-4C77-9432-EBA03A5CEB62}" presName="vertTwo" presStyleCnt="0"/>
      <dgm:spPr/>
    </dgm:pt>
    <dgm:pt modelId="{DBCAA1B7-0B27-4542-8EAB-5B8AD7849D54}" type="pres">
      <dgm:prSet presAssocID="{68106144-C797-4C77-9432-EBA03A5CEB62}" presName="txTwo" presStyleLbl="node2" presStyleIdx="0" presStyleCnt="1">
        <dgm:presLayoutVars>
          <dgm:chPref val="3"/>
        </dgm:presLayoutVars>
      </dgm:prSet>
      <dgm:spPr/>
    </dgm:pt>
    <dgm:pt modelId="{CF3B3C21-7B51-4361-AC1F-AF367E01C1CB}" type="pres">
      <dgm:prSet presAssocID="{68106144-C797-4C77-9432-EBA03A5CEB62}" presName="parTransTwo" presStyleCnt="0"/>
      <dgm:spPr/>
    </dgm:pt>
    <dgm:pt modelId="{84F708F7-AF9F-46C2-B038-3129993B825C}" type="pres">
      <dgm:prSet presAssocID="{68106144-C797-4C77-9432-EBA03A5CEB62}" presName="horzTwo" presStyleCnt="0"/>
      <dgm:spPr/>
    </dgm:pt>
    <dgm:pt modelId="{5FD703A5-F8A2-4A35-B8A6-ED67AD0FF811}" type="pres">
      <dgm:prSet presAssocID="{9BD1CCBF-D77B-4F4C-ACB9-136C71EF934B}" presName="vertThree" presStyleCnt="0"/>
      <dgm:spPr/>
    </dgm:pt>
    <dgm:pt modelId="{C247B682-C056-40E0-9E7B-525A25F8C9C5}" type="pres">
      <dgm:prSet presAssocID="{9BD1CCBF-D77B-4F4C-ACB9-136C71EF934B}" presName="txThree" presStyleLbl="node3" presStyleIdx="0" presStyleCnt="2" custLinFactNeighborX="-760" custLinFactNeighborY="-11351">
        <dgm:presLayoutVars>
          <dgm:chPref val="3"/>
        </dgm:presLayoutVars>
      </dgm:prSet>
      <dgm:spPr/>
    </dgm:pt>
    <dgm:pt modelId="{E2C71416-7243-4B5F-B97E-CBC0BB82D4D6}" type="pres">
      <dgm:prSet presAssocID="{9BD1CCBF-D77B-4F4C-ACB9-136C71EF934B}" presName="parTransThree" presStyleCnt="0"/>
      <dgm:spPr/>
    </dgm:pt>
    <dgm:pt modelId="{8574E699-5BD1-42AF-A52A-8F7CB3F5F1A5}" type="pres">
      <dgm:prSet presAssocID="{9BD1CCBF-D77B-4F4C-ACB9-136C71EF934B}" presName="horzThree" presStyleCnt="0"/>
      <dgm:spPr/>
    </dgm:pt>
    <dgm:pt modelId="{A63C9539-A8F7-42A9-8191-7FF1549FC063}" type="pres">
      <dgm:prSet presAssocID="{9920F398-AE5B-42D1-BBFB-E6DAF1DF0CA4}" presName="vertFour" presStyleCnt="0">
        <dgm:presLayoutVars>
          <dgm:chPref val="3"/>
        </dgm:presLayoutVars>
      </dgm:prSet>
      <dgm:spPr/>
    </dgm:pt>
    <dgm:pt modelId="{699C5D8E-F84C-43F5-A8D9-2DC9ADDEAEAD}" type="pres">
      <dgm:prSet presAssocID="{9920F398-AE5B-42D1-BBFB-E6DAF1DF0CA4}" presName="txFour" presStyleLbl="node4" presStyleIdx="0" presStyleCnt="2">
        <dgm:presLayoutVars>
          <dgm:chPref val="3"/>
        </dgm:presLayoutVars>
      </dgm:prSet>
      <dgm:spPr/>
    </dgm:pt>
    <dgm:pt modelId="{CB5CD1B1-BDB6-4411-9D97-F7E270FD379F}" type="pres">
      <dgm:prSet presAssocID="{9920F398-AE5B-42D1-BBFB-E6DAF1DF0CA4}" presName="horzFour" presStyleCnt="0"/>
      <dgm:spPr/>
    </dgm:pt>
    <dgm:pt modelId="{8D3C5D4F-1831-4E0F-B5E6-2E15804A2B4F}" type="pres">
      <dgm:prSet presAssocID="{E17105DC-78DF-47E6-BAA6-C28D324D0F1A}" presName="sibSpaceThree" presStyleCnt="0"/>
      <dgm:spPr/>
    </dgm:pt>
    <dgm:pt modelId="{DA7CB016-54A3-4325-AEB8-4ED397DE746D}" type="pres">
      <dgm:prSet presAssocID="{19DCEF52-CF6E-469E-8AF2-217E7CEAFF45}" presName="vertThree" presStyleCnt="0"/>
      <dgm:spPr/>
    </dgm:pt>
    <dgm:pt modelId="{D1743FC2-6AEB-4B32-93C1-63C14AF9AA14}" type="pres">
      <dgm:prSet presAssocID="{19DCEF52-CF6E-469E-8AF2-217E7CEAFF45}" presName="txThree" presStyleLbl="node3" presStyleIdx="1" presStyleCnt="2">
        <dgm:presLayoutVars>
          <dgm:chPref val="3"/>
        </dgm:presLayoutVars>
      </dgm:prSet>
      <dgm:spPr/>
    </dgm:pt>
    <dgm:pt modelId="{B6F34E6E-D9E7-43FC-9086-F9FAD076E4E0}" type="pres">
      <dgm:prSet presAssocID="{19DCEF52-CF6E-469E-8AF2-217E7CEAFF45}" presName="parTransThree" presStyleCnt="0"/>
      <dgm:spPr/>
    </dgm:pt>
    <dgm:pt modelId="{804297FF-7AC4-4B8F-A3B2-D1A91A58B1CC}" type="pres">
      <dgm:prSet presAssocID="{19DCEF52-CF6E-469E-8AF2-217E7CEAFF45}" presName="horzThree" presStyleCnt="0"/>
      <dgm:spPr/>
    </dgm:pt>
    <dgm:pt modelId="{7AC46827-3C69-4DC6-A8DC-3651E7C91BFB}" type="pres">
      <dgm:prSet presAssocID="{7961B66E-466F-45F4-B4E6-F985FAACCC92}" presName="vertFour" presStyleCnt="0">
        <dgm:presLayoutVars>
          <dgm:chPref val="3"/>
        </dgm:presLayoutVars>
      </dgm:prSet>
      <dgm:spPr/>
    </dgm:pt>
    <dgm:pt modelId="{0B080897-603C-479B-8374-B38197474F5D}" type="pres">
      <dgm:prSet presAssocID="{7961B66E-466F-45F4-B4E6-F985FAACCC92}" presName="txFour" presStyleLbl="node4" presStyleIdx="1" presStyleCnt="2">
        <dgm:presLayoutVars>
          <dgm:chPref val="3"/>
        </dgm:presLayoutVars>
      </dgm:prSet>
      <dgm:spPr/>
    </dgm:pt>
    <dgm:pt modelId="{2033AA2D-9022-44BC-B95F-633255D43302}" type="pres">
      <dgm:prSet presAssocID="{7961B66E-466F-45F4-B4E6-F985FAACCC92}" presName="horzFour" presStyleCnt="0"/>
      <dgm:spPr/>
    </dgm:pt>
  </dgm:ptLst>
  <dgm:cxnLst>
    <dgm:cxn modelId="{8E0E9826-80B7-4B68-8BB1-68533CE2692D}" srcId="{19DCEF52-CF6E-469E-8AF2-217E7CEAFF45}" destId="{7961B66E-466F-45F4-B4E6-F985FAACCC92}" srcOrd="0" destOrd="0" parTransId="{7D659ECE-2A1D-46CF-9576-7A694D792A36}" sibTransId="{DDB7FBEC-465A-422B-B3BB-76BD28610BD6}"/>
    <dgm:cxn modelId="{04169629-79F1-4858-ABCD-1DECBBAEAA14}" type="presOf" srcId="{E195BD4C-0D34-4CF0-9488-4898DB700BC1}" destId="{D3FB2ECC-149E-48D1-8A5C-D4CA1783F391}" srcOrd="0" destOrd="0" presId="urn:microsoft.com/office/officeart/2005/8/layout/hierarchy4"/>
    <dgm:cxn modelId="{785AB834-8350-4DF3-8BD2-5E2EE51C5AE4}" srcId="{68106144-C797-4C77-9432-EBA03A5CEB62}" destId="{19DCEF52-CF6E-469E-8AF2-217E7CEAFF45}" srcOrd="1" destOrd="0" parTransId="{82EE27CF-2D22-4DBE-B620-16B6104D7334}" sibTransId="{03646C74-02E2-48B5-88AA-0B7970931C82}"/>
    <dgm:cxn modelId="{1A5EF634-238A-4308-B5A8-D6DC420DF3BB}" type="presOf" srcId="{7961B66E-466F-45F4-B4E6-F985FAACCC92}" destId="{0B080897-603C-479B-8374-B38197474F5D}" srcOrd="0" destOrd="0" presId="urn:microsoft.com/office/officeart/2005/8/layout/hierarchy4"/>
    <dgm:cxn modelId="{0C23EA36-63BC-4BDE-A6DD-B0F0345C020F}" type="presOf" srcId="{9920F398-AE5B-42D1-BBFB-E6DAF1DF0CA4}" destId="{699C5D8E-F84C-43F5-A8D9-2DC9ADDEAEAD}" srcOrd="0" destOrd="0" presId="urn:microsoft.com/office/officeart/2005/8/layout/hierarchy4"/>
    <dgm:cxn modelId="{32BB373B-BF88-421F-8D74-55A04E7CFDCD}" srcId="{E195BD4C-0D34-4CF0-9488-4898DB700BC1}" destId="{68106144-C797-4C77-9432-EBA03A5CEB62}" srcOrd="0" destOrd="0" parTransId="{0F5EF42A-C221-4930-AAD1-9E6551486F0C}" sibTransId="{119A8CA5-4C1E-4526-A1BB-B901F058BA85}"/>
    <dgm:cxn modelId="{FB29A96C-97FE-449A-A997-8EF7DCAEA007}" srcId="{321B1302-6CE8-4A16-BE52-10D6589B5F32}" destId="{E195BD4C-0D34-4CF0-9488-4898DB700BC1}" srcOrd="0" destOrd="0" parTransId="{0B19EBAF-6135-4D73-B314-C234DF4205A5}" sibTransId="{6B059773-9011-47F3-9BF1-84420867A867}"/>
    <dgm:cxn modelId="{E6215570-8BBD-4392-AF8D-F69DD5B77D52}" srcId="{68106144-C797-4C77-9432-EBA03A5CEB62}" destId="{9BD1CCBF-D77B-4F4C-ACB9-136C71EF934B}" srcOrd="0" destOrd="0" parTransId="{0273EF79-95C2-4433-A556-2B090FF7025C}" sibTransId="{E17105DC-78DF-47E6-BAA6-C28D324D0F1A}"/>
    <dgm:cxn modelId="{91105684-FB2A-4AEC-A7D5-66B768AB187A}" srcId="{9BD1CCBF-D77B-4F4C-ACB9-136C71EF934B}" destId="{9920F398-AE5B-42D1-BBFB-E6DAF1DF0CA4}" srcOrd="0" destOrd="0" parTransId="{A609442D-49E8-40C8-9156-8169870E558D}" sibTransId="{A2E5451E-83DD-49E7-B221-8C723D7D3576}"/>
    <dgm:cxn modelId="{462763B7-BABE-4D30-9F2F-048493E6D90E}" type="presOf" srcId="{68106144-C797-4C77-9432-EBA03A5CEB62}" destId="{DBCAA1B7-0B27-4542-8EAB-5B8AD7849D54}" srcOrd="0" destOrd="0" presId="urn:microsoft.com/office/officeart/2005/8/layout/hierarchy4"/>
    <dgm:cxn modelId="{879193E2-463C-4ED2-B8EB-56B9F8B5FA4E}" type="presOf" srcId="{9BD1CCBF-D77B-4F4C-ACB9-136C71EF934B}" destId="{C247B682-C056-40E0-9E7B-525A25F8C9C5}" srcOrd="0" destOrd="0" presId="urn:microsoft.com/office/officeart/2005/8/layout/hierarchy4"/>
    <dgm:cxn modelId="{4F66A0FA-E99B-4A44-B7AC-0789791B8A2E}" type="presOf" srcId="{321B1302-6CE8-4A16-BE52-10D6589B5F32}" destId="{65343E31-0139-43D7-B5C1-A8BB042573AC}" srcOrd="0" destOrd="0" presId="urn:microsoft.com/office/officeart/2005/8/layout/hierarchy4"/>
    <dgm:cxn modelId="{37B457FB-8E91-4EB9-91EA-ABCAF93CB80F}" type="presOf" srcId="{19DCEF52-CF6E-469E-8AF2-217E7CEAFF45}" destId="{D1743FC2-6AEB-4B32-93C1-63C14AF9AA14}" srcOrd="0" destOrd="0" presId="urn:microsoft.com/office/officeart/2005/8/layout/hierarchy4"/>
    <dgm:cxn modelId="{B162936E-3432-463F-8B05-5FF5CF071945}" type="presParOf" srcId="{65343E31-0139-43D7-B5C1-A8BB042573AC}" destId="{60636679-352C-4A35-B735-23A8CA069227}" srcOrd="0" destOrd="0" presId="urn:microsoft.com/office/officeart/2005/8/layout/hierarchy4"/>
    <dgm:cxn modelId="{D6964502-6F23-44C0-80D1-7E258B00A065}" type="presParOf" srcId="{60636679-352C-4A35-B735-23A8CA069227}" destId="{D3FB2ECC-149E-48D1-8A5C-D4CA1783F391}" srcOrd="0" destOrd="0" presId="urn:microsoft.com/office/officeart/2005/8/layout/hierarchy4"/>
    <dgm:cxn modelId="{70CC925D-A8E9-4A8F-AAEA-8185DB47A0A2}" type="presParOf" srcId="{60636679-352C-4A35-B735-23A8CA069227}" destId="{D833F13F-21F1-4301-B7B1-244AE682F2DE}" srcOrd="1" destOrd="0" presId="urn:microsoft.com/office/officeart/2005/8/layout/hierarchy4"/>
    <dgm:cxn modelId="{18335775-B9A0-4D0A-8718-F23085D0CFF1}" type="presParOf" srcId="{60636679-352C-4A35-B735-23A8CA069227}" destId="{8275C413-EDC3-4CF9-96CF-8EEEFF60C450}" srcOrd="2" destOrd="0" presId="urn:microsoft.com/office/officeart/2005/8/layout/hierarchy4"/>
    <dgm:cxn modelId="{A28BB8E5-D75E-4DD9-8B15-36FB6F036756}" type="presParOf" srcId="{8275C413-EDC3-4CF9-96CF-8EEEFF60C450}" destId="{C49A0CF2-ECBC-4C7F-8C2E-DF40A43EC7F2}" srcOrd="0" destOrd="0" presId="urn:microsoft.com/office/officeart/2005/8/layout/hierarchy4"/>
    <dgm:cxn modelId="{EECE8F27-2F03-4914-A30D-985C687CC64C}" type="presParOf" srcId="{C49A0CF2-ECBC-4C7F-8C2E-DF40A43EC7F2}" destId="{DBCAA1B7-0B27-4542-8EAB-5B8AD7849D54}" srcOrd="0" destOrd="0" presId="urn:microsoft.com/office/officeart/2005/8/layout/hierarchy4"/>
    <dgm:cxn modelId="{024E8BA7-8A41-4A2D-A8DF-0AFBB5AFFA1B}" type="presParOf" srcId="{C49A0CF2-ECBC-4C7F-8C2E-DF40A43EC7F2}" destId="{CF3B3C21-7B51-4361-AC1F-AF367E01C1CB}" srcOrd="1" destOrd="0" presId="urn:microsoft.com/office/officeart/2005/8/layout/hierarchy4"/>
    <dgm:cxn modelId="{00BDD78B-6687-44FA-BCF8-13BDE624155C}" type="presParOf" srcId="{C49A0CF2-ECBC-4C7F-8C2E-DF40A43EC7F2}" destId="{84F708F7-AF9F-46C2-B038-3129993B825C}" srcOrd="2" destOrd="0" presId="urn:microsoft.com/office/officeart/2005/8/layout/hierarchy4"/>
    <dgm:cxn modelId="{88390795-8ECB-4C81-B5D1-EDDEBDE53EF8}" type="presParOf" srcId="{84F708F7-AF9F-46C2-B038-3129993B825C}" destId="{5FD703A5-F8A2-4A35-B8A6-ED67AD0FF811}" srcOrd="0" destOrd="0" presId="urn:microsoft.com/office/officeart/2005/8/layout/hierarchy4"/>
    <dgm:cxn modelId="{A4B74C6A-C3FB-41C2-8D14-3C2BE7D54C8B}" type="presParOf" srcId="{5FD703A5-F8A2-4A35-B8A6-ED67AD0FF811}" destId="{C247B682-C056-40E0-9E7B-525A25F8C9C5}" srcOrd="0" destOrd="0" presId="urn:microsoft.com/office/officeart/2005/8/layout/hierarchy4"/>
    <dgm:cxn modelId="{BF42D3C8-AC10-418B-B3EF-DC95E313B9F6}" type="presParOf" srcId="{5FD703A5-F8A2-4A35-B8A6-ED67AD0FF811}" destId="{E2C71416-7243-4B5F-B97E-CBC0BB82D4D6}" srcOrd="1" destOrd="0" presId="urn:microsoft.com/office/officeart/2005/8/layout/hierarchy4"/>
    <dgm:cxn modelId="{36A361B7-06AE-4C0C-85E7-CA149F19C800}" type="presParOf" srcId="{5FD703A5-F8A2-4A35-B8A6-ED67AD0FF811}" destId="{8574E699-5BD1-42AF-A52A-8F7CB3F5F1A5}" srcOrd="2" destOrd="0" presId="urn:microsoft.com/office/officeart/2005/8/layout/hierarchy4"/>
    <dgm:cxn modelId="{544F5450-5F6A-4C18-B68F-37BD0E619954}" type="presParOf" srcId="{8574E699-5BD1-42AF-A52A-8F7CB3F5F1A5}" destId="{A63C9539-A8F7-42A9-8191-7FF1549FC063}" srcOrd="0" destOrd="0" presId="urn:microsoft.com/office/officeart/2005/8/layout/hierarchy4"/>
    <dgm:cxn modelId="{0532E19C-3ACD-4CAE-9866-86F8DF25C240}" type="presParOf" srcId="{A63C9539-A8F7-42A9-8191-7FF1549FC063}" destId="{699C5D8E-F84C-43F5-A8D9-2DC9ADDEAEAD}" srcOrd="0" destOrd="0" presId="urn:microsoft.com/office/officeart/2005/8/layout/hierarchy4"/>
    <dgm:cxn modelId="{D791078F-6A11-4679-BB21-E6EE9C143667}" type="presParOf" srcId="{A63C9539-A8F7-42A9-8191-7FF1549FC063}" destId="{CB5CD1B1-BDB6-4411-9D97-F7E270FD379F}" srcOrd="1" destOrd="0" presId="urn:microsoft.com/office/officeart/2005/8/layout/hierarchy4"/>
    <dgm:cxn modelId="{D55BB7E1-B01C-4D97-9AC3-3DC7D3F6D55B}" type="presParOf" srcId="{84F708F7-AF9F-46C2-B038-3129993B825C}" destId="{8D3C5D4F-1831-4E0F-B5E6-2E15804A2B4F}" srcOrd="1" destOrd="0" presId="urn:microsoft.com/office/officeart/2005/8/layout/hierarchy4"/>
    <dgm:cxn modelId="{6FC81367-A791-46D2-8F60-903F777AABAC}" type="presParOf" srcId="{84F708F7-AF9F-46C2-B038-3129993B825C}" destId="{DA7CB016-54A3-4325-AEB8-4ED397DE746D}" srcOrd="2" destOrd="0" presId="urn:microsoft.com/office/officeart/2005/8/layout/hierarchy4"/>
    <dgm:cxn modelId="{1D517BF2-F231-49E9-A929-8F073647DCD7}" type="presParOf" srcId="{DA7CB016-54A3-4325-AEB8-4ED397DE746D}" destId="{D1743FC2-6AEB-4B32-93C1-63C14AF9AA14}" srcOrd="0" destOrd="0" presId="urn:microsoft.com/office/officeart/2005/8/layout/hierarchy4"/>
    <dgm:cxn modelId="{BBBA80C1-D40D-4122-A396-97021D741788}" type="presParOf" srcId="{DA7CB016-54A3-4325-AEB8-4ED397DE746D}" destId="{B6F34E6E-D9E7-43FC-9086-F9FAD076E4E0}" srcOrd="1" destOrd="0" presId="urn:microsoft.com/office/officeart/2005/8/layout/hierarchy4"/>
    <dgm:cxn modelId="{64E37C16-FB08-4739-8342-9C5719F2A54F}" type="presParOf" srcId="{DA7CB016-54A3-4325-AEB8-4ED397DE746D}" destId="{804297FF-7AC4-4B8F-A3B2-D1A91A58B1CC}" srcOrd="2" destOrd="0" presId="urn:microsoft.com/office/officeart/2005/8/layout/hierarchy4"/>
    <dgm:cxn modelId="{0AC81370-1B37-4A06-AC6E-487497259296}" type="presParOf" srcId="{804297FF-7AC4-4B8F-A3B2-D1A91A58B1CC}" destId="{7AC46827-3C69-4DC6-A8DC-3651E7C91BFB}" srcOrd="0" destOrd="0" presId="urn:microsoft.com/office/officeart/2005/8/layout/hierarchy4"/>
    <dgm:cxn modelId="{3D70A3BC-6A55-44FC-BABA-12708D682BC0}" type="presParOf" srcId="{7AC46827-3C69-4DC6-A8DC-3651E7C91BFB}" destId="{0B080897-603C-479B-8374-B38197474F5D}" srcOrd="0" destOrd="0" presId="urn:microsoft.com/office/officeart/2005/8/layout/hierarchy4"/>
    <dgm:cxn modelId="{41DE61FE-3B9C-4642-B020-40665CBEC90A}" type="presParOf" srcId="{7AC46827-3C69-4DC6-A8DC-3651E7C91BFB}" destId="{2033AA2D-9022-44BC-B95F-633255D43302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D631B9-9F45-4BFD-9C02-9F07909279BC}">
      <dsp:nvSpPr>
        <dsp:cNvPr id="0" name=""/>
        <dsp:cNvSpPr/>
      </dsp:nvSpPr>
      <dsp:spPr>
        <a:xfrm>
          <a:off x="0" y="57202"/>
          <a:ext cx="10211819" cy="767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3200" kern="1200" dirty="0"/>
            <a:t>Motores de Búsqueda (</a:t>
          </a:r>
          <a:r>
            <a:rPr lang="es-CL" sz="3200" i="1" kern="1200" dirty="0" err="1"/>
            <a:t>search</a:t>
          </a:r>
          <a:r>
            <a:rPr lang="es-CL" sz="3200" i="1" kern="1200" dirty="0"/>
            <a:t> </a:t>
          </a:r>
          <a:r>
            <a:rPr lang="es-CL" sz="3200" i="1" kern="1200" dirty="0" err="1"/>
            <a:t>engine</a:t>
          </a:r>
          <a:r>
            <a:rPr lang="es-CL" sz="3200" kern="1200" dirty="0"/>
            <a:t>)</a:t>
          </a:r>
        </a:p>
      </dsp:txBody>
      <dsp:txXfrm>
        <a:off x="37467" y="94669"/>
        <a:ext cx="10136885" cy="692586"/>
      </dsp:txXfrm>
    </dsp:sp>
    <dsp:sp modelId="{B03AE2B5-5F95-444A-B720-E58192DC4209}">
      <dsp:nvSpPr>
        <dsp:cNvPr id="0" name=""/>
        <dsp:cNvSpPr/>
      </dsp:nvSpPr>
      <dsp:spPr>
        <a:xfrm>
          <a:off x="0" y="824722"/>
          <a:ext cx="10211819" cy="1854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4225" tIns="40640" rIns="227584" bIns="4064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500" b="0" i="0" kern="1200" dirty="0" err="1"/>
            <a:t>Corresponde</a:t>
          </a:r>
          <a:r>
            <a:rPr lang="en-US" sz="2500" b="0" i="0" kern="1200" dirty="0"/>
            <a:t> a </a:t>
          </a:r>
          <a:r>
            <a:rPr lang="en-US" sz="2500" b="0" i="0" kern="1200" dirty="0" err="1"/>
            <a:t>una</a:t>
          </a:r>
          <a:r>
            <a:rPr lang="en-US" sz="2500" b="0" i="0" kern="1200" dirty="0"/>
            <a:t> </a:t>
          </a:r>
          <a:r>
            <a:rPr lang="en-US" sz="2500" b="0" i="0" kern="1200" dirty="0" err="1"/>
            <a:t>página</a:t>
          </a:r>
          <a:r>
            <a:rPr lang="en-US" sz="2500" b="0" i="0" kern="1200" dirty="0"/>
            <a:t> web </a:t>
          </a:r>
          <a:r>
            <a:rPr lang="en-US" sz="2500" b="0" i="0" kern="1200" dirty="0" err="1"/>
            <a:t>diseñada</a:t>
          </a:r>
          <a:r>
            <a:rPr lang="en-US" sz="2500" b="0" i="0" kern="1200" dirty="0"/>
            <a:t> para </a:t>
          </a:r>
          <a:r>
            <a:rPr lang="en-US" sz="2500" b="0" i="0" kern="1200" dirty="0" err="1"/>
            <a:t>buscar</a:t>
          </a:r>
          <a:r>
            <a:rPr lang="en-US" sz="2500" b="0" i="0" kern="1200" dirty="0"/>
            <a:t> </a:t>
          </a:r>
          <a:r>
            <a:rPr lang="en-US" sz="2500" b="0" i="0" kern="1200" dirty="0" err="1"/>
            <a:t>información</a:t>
          </a:r>
          <a:r>
            <a:rPr lang="en-US" sz="2500" b="0" i="0" kern="1200" dirty="0"/>
            <a:t> </a:t>
          </a:r>
          <a:r>
            <a:rPr lang="en-US" sz="2500" b="0" i="0" kern="1200" dirty="0" err="1"/>
            <a:t>en</a:t>
          </a:r>
          <a:r>
            <a:rPr lang="en-US" sz="2500" b="0" i="0" kern="1200" dirty="0"/>
            <a:t> la web. </a:t>
          </a:r>
          <a:r>
            <a:rPr lang="en-US" sz="2500" b="0" i="0" kern="1200" dirty="0" err="1"/>
            <a:t>Sus</a:t>
          </a:r>
          <a:r>
            <a:rPr lang="en-US" sz="2500" b="0" i="0" kern="1200" dirty="0"/>
            <a:t> </a:t>
          </a:r>
          <a:r>
            <a:rPr lang="en-US" sz="2500" b="0" i="0" kern="1200" dirty="0" err="1"/>
            <a:t>resultados</a:t>
          </a:r>
          <a:r>
            <a:rPr lang="en-US" sz="2500" b="0" i="0" kern="1200" dirty="0"/>
            <a:t> </a:t>
          </a:r>
          <a:r>
            <a:rPr lang="en-US" sz="2500" b="0" i="0" kern="1200" dirty="0" err="1"/>
            <a:t>suelen</a:t>
          </a:r>
          <a:r>
            <a:rPr lang="en-US" sz="2500" b="0" i="0" kern="1200" dirty="0"/>
            <a:t> </a:t>
          </a:r>
          <a:r>
            <a:rPr lang="en-US" sz="2500" b="0" i="0" kern="1200" dirty="0" err="1"/>
            <a:t>ser</a:t>
          </a:r>
          <a:r>
            <a:rPr lang="en-US" sz="2500" b="0" i="0" kern="1200" dirty="0"/>
            <a:t> </a:t>
          </a:r>
          <a:r>
            <a:rPr lang="en-US" sz="2500" b="0" i="0" kern="1200" dirty="0" err="1"/>
            <a:t>peresentados</a:t>
          </a:r>
          <a:r>
            <a:rPr lang="en-US" sz="2500" b="0" i="0" kern="1200" dirty="0"/>
            <a:t> </a:t>
          </a:r>
          <a:r>
            <a:rPr lang="en-US" sz="2500" b="0" i="0" kern="1200" dirty="0" err="1"/>
            <a:t>como</a:t>
          </a:r>
          <a:r>
            <a:rPr lang="en-US" sz="2500" b="0" i="0" kern="1200" dirty="0"/>
            <a:t> un </a:t>
          </a:r>
          <a:r>
            <a:rPr lang="en-US" sz="2500" b="0" i="0" kern="1200" dirty="0" err="1"/>
            <a:t>grupo</a:t>
          </a:r>
          <a:r>
            <a:rPr lang="en-US" sz="2500" b="0" i="0" kern="1200" dirty="0"/>
            <a:t> de </a:t>
          </a:r>
          <a:r>
            <a:rPr lang="en-US" sz="2500" b="0" i="0" kern="1200" dirty="0" err="1"/>
            <a:t>páginas</a:t>
          </a:r>
          <a:r>
            <a:rPr lang="en-US" sz="2500" b="0" i="0" kern="1200" dirty="0"/>
            <a:t> que </a:t>
          </a:r>
          <a:r>
            <a:rPr lang="en-US" sz="2500" b="0" i="0" kern="1200" dirty="0" err="1"/>
            <a:t>hacen</a:t>
          </a:r>
          <a:r>
            <a:rPr lang="en-US" sz="2500" b="0" i="0" kern="1200" dirty="0"/>
            <a:t> </a:t>
          </a:r>
          <a:r>
            <a:rPr lang="en-US" sz="2500" b="0" i="0" kern="1200" dirty="0" err="1"/>
            <a:t>referencia</a:t>
          </a:r>
          <a:r>
            <a:rPr lang="en-US" sz="2500" b="0" i="0" kern="1200" dirty="0"/>
            <a:t> al </a:t>
          </a:r>
          <a:r>
            <a:rPr lang="en-US" sz="2500" b="0" i="0" kern="1200" dirty="0" err="1"/>
            <a:t>alojamiento</a:t>
          </a:r>
          <a:r>
            <a:rPr lang="en-US" sz="2500" b="0" i="0" kern="1200" dirty="0"/>
            <a:t> original del </a:t>
          </a:r>
          <a:r>
            <a:rPr lang="en-US" sz="2500" b="0" i="0" kern="1200" dirty="0" err="1"/>
            <a:t>artículo</a:t>
          </a:r>
          <a:r>
            <a:rPr lang="en-US" sz="2500" b="0" i="0" kern="1200" dirty="0"/>
            <a:t> o document </a:t>
          </a:r>
          <a:r>
            <a:rPr lang="en-US" sz="2500" b="0" i="0" kern="1200" dirty="0" err="1"/>
            <a:t>buscado</a:t>
          </a:r>
          <a:r>
            <a:rPr lang="en-US" sz="2500" b="0" i="0" kern="1200" dirty="0"/>
            <a:t>. </a:t>
          </a:r>
          <a:r>
            <a:rPr lang="en-US" sz="2500" b="0" i="0" kern="1200" dirty="0" err="1"/>
            <a:t>Por</a:t>
          </a:r>
          <a:r>
            <a:rPr lang="en-US" sz="2500" b="0" i="0" kern="1200" dirty="0"/>
            <a:t> </a:t>
          </a:r>
          <a:r>
            <a:rPr lang="en-US" sz="2500" b="0" i="0" kern="1200" dirty="0" err="1"/>
            <a:t>ejemplo</a:t>
          </a:r>
          <a:r>
            <a:rPr lang="en-US" sz="2500" b="0" i="0" kern="1200" dirty="0"/>
            <a:t>: PubMed, ISI Web of Knowledge, </a:t>
          </a:r>
          <a:r>
            <a:rPr lang="en-US" sz="2500" b="0" i="0" kern="1200" dirty="0" err="1"/>
            <a:t>PEDro</a:t>
          </a:r>
          <a:r>
            <a:rPr lang="en-US" sz="2500" b="0" i="0" kern="1200" dirty="0"/>
            <a:t>, entre </a:t>
          </a:r>
          <a:r>
            <a:rPr lang="en-US" sz="2500" b="0" i="0" kern="1200" dirty="0" err="1"/>
            <a:t>otros</a:t>
          </a:r>
          <a:r>
            <a:rPr lang="en-US" sz="2500" b="0" i="0" kern="1200" dirty="0"/>
            <a:t>. </a:t>
          </a:r>
          <a:endParaRPr lang="es-CL" sz="2500" kern="1200" dirty="0"/>
        </a:p>
      </dsp:txBody>
      <dsp:txXfrm>
        <a:off x="0" y="824722"/>
        <a:ext cx="10211819" cy="1854720"/>
      </dsp:txXfrm>
    </dsp:sp>
    <dsp:sp modelId="{DE2EB272-AFE8-4664-934E-631673396348}">
      <dsp:nvSpPr>
        <dsp:cNvPr id="0" name=""/>
        <dsp:cNvSpPr/>
      </dsp:nvSpPr>
      <dsp:spPr>
        <a:xfrm>
          <a:off x="0" y="2679442"/>
          <a:ext cx="10211819" cy="767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3200" kern="1200" dirty="0"/>
            <a:t>Bases de datos (</a:t>
          </a:r>
          <a:r>
            <a:rPr lang="es-CL" sz="3200" i="1" kern="1200" dirty="0" err="1"/>
            <a:t>bibliographic</a:t>
          </a:r>
          <a:r>
            <a:rPr lang="es-CL" sz="3200" i="1" kern="1200" dirty="0"/>
            <a:t> </a:t>
          </a:r>
          <a:r>
            <a:rPr lang="es-CL" sz="3200" i="1" kern="1200" dirty="0" err="1"/>
            <a:t>database</a:t>
          </a:r>
          <a:r>
            <a:rPr lang="es-CL" sz="3200" kern="1200" dirty="0"/>
            <a:t>)</a:t>
          </a:r>
        </a:p>
      </dsp:txBody>
      <dsp:txXfrm>
        <a:off x="37467" y="2716909"/>
        <a:ext cx="10136885" cy="692586"/>
      </dsp:txXfrm>
    </dsp:sp>
    <dsp:sp modelId="{D0BBAB61-0C3C-4AFA-8D3B-4E66CBE55A07}">
      <dsp:nvSpPr>
        <dsp:cNvPr id="0" name=""/>
        <dsp:cNvSpPr/>
      </dsp:nvSpPr>
      <dsp:spPr>
        <a:xfrm>
          <a:off x="0" y="3446962"/>
          <a:ext cx="10211819" cy="794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4225" tIns="40640" rIns="227584" bIns="4064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500" b="0" i="0" kern="1200" dirty="0" err="1"/>
            <a:t>Corresponde</a:t>
          </a:r>
          <a:r>
            <a:rPr lang="en-US" sz="2500" b="0" i="0" kern="1200" dirty="0"/>
            <a:t> a </a:t>
          </a:r>
          <a:r>
            <a:rPr lang="en-US" sz="2500" b="0" i="0" kern="1200" dirty="0" err="1"/>
            <a:t>una</a:t>
          </a:r>
          <a:r>
            <a:rPr lang="en-US" sz="2500" b="0" i="0" kern="1200" dirty="0"/>
            <a:t> </a:t>
          </a:r>
          <a:r>
            <a:rPr lang="en-US" sz="2500" b="0" i="0" kern="1200" dirty="0" err="1"/>
            <a:t>página</a:t>
          </a:r>
          <a:r>
            <a:rPr lang="en-US" sz="2500" b="0" i="0" kern="1200" dirty="0"/>
            <a:t> web </a:t>
          </a:r>
          <a:r>
            <a:rPr lang="en-US" sz="2500" b="0" i="0" kern="1200" dirty="0" err="1"/>
            <a:t>diseñada</a:t>
          </a:r>
          <a:r>
            <a:rPr lang="en-US" sz="2500" b="0" i="0" kern="1200" dirty="0"/>
            <a:t> para </a:t>
          </a:r>
          <a:r>
            <a:rPr lang="en-US" sz="2500" b="0" i="0" kern="1200" dirty="0" err="1"/>
            <a:t>almacenar</a:t>
          </a:r>
          <a:r>
            <a:rPr lang="en-US" sz="2500" b="0" i="0" kern="1200" dirty="0"/>
            <a:t> y </a:t>
          </a:r>
          <a:r>
            <a:rPr lang="en-US" sz="2500" b="0" i="0" kern="1200" dirty="0" err="1"/>
            <a:t>distribuir</a:t>
          </a:r>
          <a:r>
            <a:rPr lang="en-US" sz="2500" b="0" i="0" kern="1200" dirty="0"/>
            <a:t> </a:t>
          </a:r>
          <a:r>
            <a:rPr lang="en-US" sz="2500" b="0" i="0" kern="1200" dirty="0" err="1"/>
            <a:t>artículos</a:t>
          </a:r>
          <a:r>
            <a:rPr lang="en-US" sz="2500" b="0" i="0" kern="1200" dirty="0"/>
            <a:t>  </a:t>
          </a:r>
          <a:r>
            <a:rPr lang="en-US" sz="2500" b="0" i="0" kern="1200" dirty="0" err="1"/>
            <a:t>en</a:t>
          </a:r>
          <a:r>
            <a:rPr lang="en-US" sz="2500" b="0" i="0" kern="1200" dirty="0"/>
            <a:t> la web. </a:t>
          </a:r>
          <a:r>
            <a:rPr lang="en-US" sz="2500" b="0" i="0" kern="1200" dirty="0" err="1"/>
            <a:t>Por</a:t>
          </a:r>
          <a:r>
            <a:rPr lang="en-US" sz="2500" b="0" i="0" kern="1200" dirty="0"/>
            <a:t> </a:t>
          </a:r>
          <a:r>
            <a:rPr lang="en-US" sz="2500" b="0" i="0" kern="1200" dirty="0" err="1"/>
            <a:t>ejemplo</a:t>
          </a:r>
          <a:r>
            <a:rPr lang="en-US" sz="2500" b="0" i="0" kern="1200" dirty="0"/>
            <a:t>: </a:t>
          </a:r>
          <a:r>
            <a:rPr lang="en-US" sz="2500" b="0" i="0" kern="1200" dirty="0" err="1"/>
            <a:t>Sciencedirect</a:t>
          </a:r>
          <a:r>
            <a:rPr lang="en-US" sz="2500" b="0" i="0" kern="1200" dirty="0"/>
            <a:t>, </a:t>
          </a:r>
          <a:r>
            <a:rPr lang="en-US" sz="2500" b="0" i="0" kern="1200" dirty="0" err="1"/>
            <a:t>Scielo</a:t>
          </a:r>
          <a:r>
            <a:rPr lang="en-US" sz="2500" b="0" i="0" kern="1200" dirty="0"/>
            <a:t>, entre </a:t>
          </a:r>
          <a:r>
            <a:rPr lang="en-US" sz="2500" b="0" i="0" kern="1200" dirty="0" err="1"/>
            <a:t>otros</a:t>
          </a:r>
          <a:r>
            <a:rPr lang="en-US" sz="2500" b="0" i="0" kern="1200" dirty="0"/>
            <a:t>. </a:t>
          </a:r>
          <a:endParaRPr lang="es-CL" sz="2500" kern="1200" dirty="0"/>
        </a:p>
      </dsp:txBody>
      <dsp:txXfrm>
        <a:off x="0" y="3446962"/>
        <a:ext cx="10211819" cy="7948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37C7F7-21A4-4F7E-81BA-CBC8337E5682}">
      <dsp:nvSpPr>
        <dsp:cNvPr id="0" name=""/>
        <dsp:cNvSpPr/>
      </dsp:nvSpPr>
      <dsp:spPr>
        <a:xfrm rot="5400000">
          <a:off x="-174043" y="176079"/>
          <a:ext cx="1160289" cy="81220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200" b="1" kern="1200" dirty="0"/>
            <a:t>P</a:t>
          </a:r>
        </a:p>
      </dsp:txBody>
      <dsp:txXfrm rot="-5400000">
        <a:off x="1" y="408136"/>
        <a:ext cx="812202" cy="348087"/>
      </dsp:txXfrm>
    </dsp:sp>
    <dsp:sp modelId="{5DD27C29-6182-4975-B846-D6D6B8C013BE}">
      <dsp:nvSpPr>
        <dsp:cNvPr id="0" name=""/>
        <dsp:cNvSpPr/>
      </dsp:nvSpPr>
      <dsp:spPr>
        <a:xfrm rot="5400000">
          <a:off x="4641950" y="-3827711"/>
          <a:ext cx="754188" cy="841368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2928" tIns="27940" rIns="27940" bIns="27940" numCol="1" spcCol="1270" anchor="ctr" anchorCtr="0">
          <a:noAutofit/>
        </a:bodyPr>
        <a:lstStyle/>
        <a:p>
          <a:pPr marL="285750" lvl="1" indent="-285750" algn="l" defTabSz="1955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4400" i="1" u="sng" kern="1200" dirty="0"/>
            <a:t>Población</a:t>
          </a:r>
        </a:p>
      </dsp:txBody>
      <dsp:txXfrm rot="-5400000">
        <a:off x="812202" y="38853"/>
        <a:ext cx="8376868" cy="680556"/>
      </dsp:txXfrm>
    </dsp:sp>
    <dsp:sp modelId="{1C2467BF-7EEF-468E-99DD-5D46E6EA9C81}">
      <dsp:nvSpPr>
        <dsp:cNvPr id="0" name=""/>
        <dsp:cNvSpPr/>
      </dsp:nvSpPr>
      <dsp:spPr>
        <a:xfrm rot="5400000">
          <a:off x="-174043" y="1219974"/>
          <a:ext cx="1160289" cy="81220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200" kern="1200" dirty="0"/>
            <a:t>I</a:t>
          </a:r>
        </a:p>
      </dsp:txBody>
      <dsp:txXfrm rot="-5400000">
        <a:off x="1" y="1452031"/>
        <a:ext cx="812202" cy="348087"/>
      </dsp:txXfrm>
    </dsp:sp>
    <dsp:sp modelId="{2533E52A-7A77-4956-A94C-B88D8B59CA55}">
      <dsp:nvSpPr>
        <dsp:cNvPr id="0" name=""/>
        <dsp:cNvSpPr/>
      </dsp:nvSpPr>
      <dsp:spPr>
        <a:xfrm rot="5400000">
          <a:off x="4641950" y="-2783817"/>
          <a:ext cx="754188" cy="841368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2928" tIns="27940" rIns="27940" bIns="27940" numCol="1" spcCol="1270" anchor="ctr" anchorCtr="0">
          <a:noAutofit/>
        </a:bodyPr>
        <a:lstStyle/>
        <a:p>
          <a:pPr marL="285750" lvl="1" indent="-285750" algn="l" defTabSz="1955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4400" i="1" u="sng" kern="1200" dirty="0"/>
            <a:t>Intervención </a:t>
          </a:r>
        </a:p>
      </dsp:txBody>
      <dsp:txXfrm rot="-5400000">
        <a:off x="812202" y="1082747"/>
        <a:ext cx="8376868" cy="680556"/>
      </dsp:txXfrm>
    </dsp:sp>
    <dsp:sp modelId="{F0398289-9964-40FA-AF90-39E06281F307}">
      <dsp:nvSpPr>
        <dsp:cNvPr id="0" name=""/>
        <dsp:cNvSpPr/>
      </dsp:nvSpPr>
      <dsp:spPr>
        <a:xfrm rot="5400000">
          <a:off x="-174043" y="2263868"/>
          <a:ext cx="1160289" cy="81220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200" kern="1200" dirty="0"/>
            <a:t>C</a:t>
          </a:r>
        </a:p>
      </dsp:txBody>
      <dsp:txXfrm rot="-5400000">
        <a:off x="1" y="2495925"/>
        <a:ext cx="812202" cy="348087"/>
      </dsp:txXfrm>
    </dsp:sp>
    <dsp:sp modelId="{33DF6F0C-2BD8-49A4-8E47-1B83FA6FB8CF}">
      <dsp:nvSpPr>
        <dsp:cNvPr id="0" name=""/>
        <dsp:cNvSpPr/>
      </dsp:nvSpPr>
      <dsp:spPr>
        <a:xfrm rot="5400000">
          <a:off x="4641950" y="-1739922"/>
          <a:ext cx="754188" cy="841368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2928" tIns="27940" rIns="27940" bIns="27940" numCol="1" spcCol="1270" anchor="ctr" anchorCtr="0">
          <a:noAutofit/>
        </a:bodyPr>
        <a:lstStyle/>
        <a:p>
          <a:pPr marL="285750" lvl="1" indent="-285750" algn="l" defTabSz="1955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4400" kern="1200" dirty="0"/>
            <a:t>Comparación</a:t>
          </a:r>
        </a:p>
      </dsp:txBody>
      <dsp:txXfrm rot="-5400000">
        <a:off x="812202" y="2126642"/>
        <a:ext cx="8376868" cy="680556"/>
      </dsp:txXfrm>
    </dsp:sp>
    <dsp:sp modelId="{A11EE4C3-5356-49A8-9A08-80B5B842FCB8}">
      <dsp:nvSpPr>
        <dsp:cNvPr id="0" name=""/>
        <dsp:cNvSpPr/>
      </dsp:nvSpPr>
      <dsp:spPr>
        <a:xfrm rot="5400000">
          <a:off x="-174043" y="3307762"/>
          <a:ext cx="1160289" cy="81220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200" kern="1200" dirty="0"/>
            <a:t>R</a:t>
          </a:r>
        </a:p>
      </dsp:txBody>
      <dsp:txXfrm rot="-5400000">
        <a:off x="1" y="3539819"/>
        <a:ext cx="812202" cy="348087"/>
      </dsp:txXfrm>
    </dsp:sp>
    <dsp:sp modelId="{8001DE58-D7EB-42EF-A464-8904F80E1297}">
      <dsp:nvSpPr>
        <dsp:cNvPr id="0" name=""/>
        <dsp:cNvSpPr/>
      </dsp:nvSpPr>
      <dsp:spPr>
        <a:xfrm rot="5400000">
          <a:off x="4641950" y="-696028"/>
          <a:ext cx="754188" cy="841368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2928" tIns="27940" rIns="27940" bIns="27940" numCol="1" spcCol="1270" anchor="ctr" anchorCtr="0">
          <a:noAutofit/>
        </a:bodyPr>
        <a:lstStyle/>
        <a:p>
          <a:pPr marL="285750" lvl="1" indent="-285750" algn="l" defTabSz="1955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4400" i="1" u="sng" kern="1200" dirty="0" err="1"/>
            <a:t>Outcome</a:t>
          </a:r>
          <a:r>
            <a:rPr lang="es-CL" sz="4400" i="1" u="sng" kern="1200" dirty="0"/>
            <a:t> o Resultado</a:t>
          </a:r>
        </a:p>
      </dsp:txBody>
      <dsp:txXfrm rot="-5400000">
        <a:off x="812202" y="3170536"/>
        <a:ext cx="8376868" cy="680556"/>
      </dsp:txXfrm>
    </dsp:sp>
    <dsp:sp modelId="{924C26B7-0C45-4D89-A371-15A81CB7DCFE}">
      <dsp:nvSpPr>
        <dsp:cNvPr id="0" name=""/>
        <dsp:cNvSpPr/>
      </dsp:nvSpPr>
      <dsp:spPr>
        <a:xfrm rot="5400000">
          <a:off x="-174043" y="4351657"/>
          <a:ext cx="1160289" cy="81220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200" kern="1200" dirty="0"/>
            <a:t>T</a:t>
          </a:r>
        </a:p>
      </dsp:txBody>
      <dsp:txXfrm rot="-5400000">
        <a:off x="1" y="4583714"/>
        <a:ext cx="812202" cy="348087"/>
      </dsp:txXfrm>
    </dsp:sp>
    <dsp:sp modelId="{DCD14E6A-6363-4B20-84AE-B5E9F9247F98}">
      <dsp:nvSpPr>
        <dsp:cNvPr id="0" name=""/>
        <dsp:cNvSpPr/>
      </dsp:nvSpPr>
      <dsp:spPr>
        <a:xfrm rot="5400000">
          <a:off x="4641950" y="309937"/>
          <a:ext cx="754188" cy="841368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2928" tIns="27940" rIns="27940" bIns="27940" numCol="1" spcCol="1270" anchor="ctr" anchorCtr="0">
          <a:noAutofit/>
        </a:bodyPr>
        <a:lstStyle/>
        <a:p>
          <a:pPr marL="285750" lvl="1" indent="-285750" algn="l" defTabSz="1955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4400" kern="1200" dirty="0"/>
            <a:t>Tiempo</a:t>
          </a:r>
        </a:p>
      </dsp:txBody>
      <dsp:txXfrm rot="-5400000">
        <a:off x="812202" y="4176501"/>
        <a:ext cx="8376868" cy="68055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BCBB03-6F86-4400-9C4A-B59AE610F727}">
      <dsp:nvSpPr>
        <dsp:cNvPr id="0" name=""/>
        <dsp:cNvSpPr/>
      </dsp:nvSpPr>
      <dsp:spPr>
        <a:xfrm>
          <a:off x="1083" y="980"/>
          <a:ext cx="9440771" cy="122529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5300" kern="1200" dirty="0"/>
            <a:t>Fuentes de Información</a:t>
          </a:r>
        </a:p>
      </dsp:txBody>
      <dsp:txXfrm>
        <a:off x="36971" y="36868"/>
        <a:ext cx="9368995" cy="1153521"/>
      </dsp:txXfrm>
    </dsp:sp>
    <dsp:sp modelId="{7AD51D86-FBAF-4B67-A84C-A33EB923EB09}">
      <dsp:nvSpPr>
        <dsp:cNvPr id="0" name=""/>
        <dsp:cNvSpPr/>
      </dsp:nvSpPr>
      <dsp:spPr>
        <a:xfrm>
          <a:off x="1083" y="1349183"/>
          <a:ext cx="6167004" cy="122529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300" kern="1200" dirty="0"/>
            <a:t>Académicas</a:t>
          </a:r>
        </a:p>
      </dsp:txBody>
      <dsp:txXfrm>
        <a:off x="36971" y="1385071"/>
        <a:ext cx="6095228" cy="1153521"/>
      </dsp:txXfrm>
    </dsp:sp>
    <dsp:sp modelId="{04096E40-595B-4E44-A153-C0A0BF208D81}">
      <dsp:nvSpPr>
        <dsp:cNvPr id="0" name=""/>
        <dsp:cNvSpPr/>
      </dsp:nvSpPr>
      <dsp:spPr>
        <a:xfrm>
          <a:off x="1083" y="2697386"/>
          <a:ext cx="3020080" cy="122529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Motores de Búsqueda</a:t>
          </a:r>
        </a:p>
      </dsp:txBody>
      <dsp:txXfrm>
        <a:off x="36971" y="2733274"/>
        <a:ext cx="2948304" cy="1153521"/>
      </dsp:txXfrm>
    </dsp:sp>
    <dsp:sp modelId="{2AAF5D46-31D2-4054-821C-B9B346AB760E}">
      <dsp:nvSpPr>
        <dsp:cNvPr id="0" name=""/>
        <dsp:cNvSpPr/>
      </dsp:nvSpPr>
      <dsp:spPr>
        <a:xfrm>
          <a:off x="1083" y="4045590"/>
          <a:ext cx="3020080" cy="122529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Google académico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 err="1"/>
            <a:t>Pubmed</a:t>
          </a:r>
          <a:endParaRPr lang="es-ES" sz="16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ISI Web of </a:t>
          </a:r>
          <a:r>
            <a:rPr lang="es-ES" sz="1600" kern="1200" dirty="0" err="1"/>
            <a:t>Knowledge</a:t>
          </a:r>
          <a:endParaRPr lang="es-ES" sz="1600" kern="1200" dirty="0"/>
        </a:p>
      </dsp:txBody>
      <dsp:txXfrm>
        <a:off x="36971" y="4081478"/>
        <a:ext cx="2948304" cy="1153521"/>
      </dsp:txXfrm>
    </dsp:sp>
    <dsp:sp modelId="{C5BAB622-5047-4A32-8EB3-8F7781F8036D}">
      <dsp:nvSpPr>
        <dsp:cNvPr id="0" name=""/>
        <dsp:cNvSpPr/>
      </dsp:nvSpPr>
      <dsp:spPr>
        <a:xfrm>
          <a:off x="3148007" y="2697386"/>
          <a:ext cx="3020080" cy="122529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Bases de datos</a:t>
          </a:r>
        </a:p>
      </dsp:txBody>
      <dsp:txXfrm>
        <a:off x="3183895" y="2733274"/>
        <a:ext cx="2948304" cy="1153521"/>
      </dsp:txXfrm>
    </dsp:sp>
    <dsp:sp modelId="{1A898468-DBB2-4EAE-B5D7-ECA6FBDEB868}">
      <dsp:nvSpPr>
        <dsp:cNvPr id="0" name=""/>
        <dsp:cNvSpPr/>
      </dsp:nvSpPr>
      <dsp:spPr>
        <a:xfrm>
          <a:off x="3148007" y="4045590"/>
          <a:ext cx="3020080" cy="122529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 err="1"/>
            <a:t>Sciencedirect</a:t>
          </a:r>
          <a:endParaRPr lang="es-ES" sz="16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Scielo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Revistas especializadas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Cochrane Library</a:t>
          </a:r>
        </a:p>
      </dsp:txBody>
      <dsp:txXfrm>
        <a:off x="3183895" y="4081478"/>
        <a:ext cx="2948304" cy="1153521"/>
      </dsp:txXfrm>
    </dsp:sp>
    <dsp:sp modelId="{0F48B9F9-ABFF-439D-A1E2-1C0EA3F06FD5}">
      <dsp:nvSpPr>
        <dsp:cNvPr id="0" name=""/>
        <dsp:cNvSpPr/>
      </dsp:nvSpPr>
      <dsp:spPr>
        <a:xfrm>
          <a:off x="6421774" y="1349183"/>
          <a:ext cx="3020080" cy="122529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300" kern="1200" dirty="0"/>
            <a:t>No académicas</a:t>
          </a:r>
        </a:p>
      </dsp:txBody>
      <dsp:txXfrm>
        <a:off x="6457662" y="1385071"/>
        <a:ext cx="2948304" cy="1153521"/>
      </dsp:txXfrm>
    </dsp:sp>
    <dsp:sp modelId="{EF774FAC-7927-49FA-9730-1C0954092311}">
      <dsp:nvSpPr>
        <dsp:cNvPr id="0" name=""/>
        <dsp:cNvSpPr/>
      </dsp:nvSpPr>
      <dsp:spPr>
        <a:xfrm>
          <a:off x="6421774" y="2697386"/>
          <a:ext cx="3020080" cy="122529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Google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Wikipedia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Portales de Información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600" kern="1200" dirty="0"/>
        </a:p>
      </dsp:txBody>
      <dsp:txXfrm>
        <a:off x="6457662" y="2733274"/>
        <a:ext cx="2948304" cy="115352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FB2ECC-149E-48D1-8A5C-D4CA1783F391}">
      <dsp:nvSpPr>
        <dsp:cNvPr id="0" name=""/>
        <dsp:cNvSpPr/>
      </dsp:nvSpPr>
      <dsp:spPr>
        <a:xfrm>
          <a:off x="4761" y="1187"/>
          <a:ext cx="10168513" cy="12607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5500" kern="1200" dirty="0"/>
            <a:t>Tesauros </a:t>
          </a:r>
          <a:r>
            <a:rPr lang="es-CL" sz="5500" kern="1200" dirty="0"/>
            <a:t>(</a:t>
          </a:r>
          <a:r>
            <a:rPr lang="es-CL" sz="5500" kern="1200" dirty="0" err="1"/>
            <a:t>Thesaurus</a:t>
          </a:r>
          <a:r>
            <a:rPr lang="es-CL" sz="5500" kern="1200" dirty="0"/>
            <a:t>)</a:t>
          </a:r>
          <a:endParaRPr lang="es-ES" sz="5500" kern="1200" dirty="0"/>
        </a:p>
      </dsp:txBody>
      <dsp:txXfrm>
        <a:off x="41686" y="38112"/>
        <a:ext cx="10094663" cy="1186871"/>
      </dsp:txXfrm>
    </dsp:sp>
    <dsp:sp modelId="{DBCAA1B7-0B27-4542-8EAB-5B8AD7849D54}">
      <dsp:nvSpPr>
        <dsp:cNvPr id="0" name=""/>
        <dsp:cNvSpPr/>
      </dsp:nvSpPr>
      <dsp:spPr>
        <a:xfrm>
          <a:off x="4761" y="1393964"/>
          <a:ext cx="10168513" cy="12607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 dirty="0"/>
            <a:t>Documentos de referencia enciclopédica para identificar la similitud entre una lista de palabras, en base a su significado y uso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i="1" kern="1200" dirty="0"/>
            <a:t>(“</a:t>
          </a:r>
          <a:r>
            <a:rPr lang="en-US" sz="2100" i="1" kern="1200" dirty="0"/>
            <a:t>to find the word, or words, by which [an] idea may be most fitly and aptly expressed”)</a:t>
          </a:r>
          <a:endParaRPr lang="es-ES" sz="2100" i="1" kern="1200" dirty="0"/>
        </a:p>
      </dsp:txBody>
      <dsp:txXfrm>
        <a:off x="41686" y="1430889"/>
        <a:ext cx="10094663" cy="1186871"/>
      </dsp:txXfrm>
    </dsp:sp>
    <dsp:sp modelId="{C247B682-C056-40E0-9E7B-525A25F8C9C5}">
      <dsp:nvSpPr>
        <dsp:cNvPr id="0" name=""/>
        <dsp:cNvSpPr/>
      </dsp:nvSpPr>
      <dsp:spPr>
        <a:xfrm>
          <a:off x="0" y="2771752"/>
          <a:ext cx="4979683" cy="12607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b="1" kern="1200" dirty="0" err="1"/>
            <a:t>MeSH</a:t>
          </a:r>
          <a:r>
            <a:rPr lang="es-ES" sz="2100" b="1" kern="1200" dirty="0"/>
            <a:t> 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b="1" kern="1200" dirty="0"/>
            <a:t>(</a:t>
          </a:r>
          <a:r>
            <a:rPr lang="en-US" sz="2100" b="1" i="0" kern="1200" dirty="0"/>
            <a:t>Medical Subject Headings)</a:t>
          </a:r>
          <a:endParaRPr lang="es-ES" sz="2100" b="1" kern="1200" dirty="0"/>
        </a:p>
      </dsp:txBody>
      <dsp:txXfrm>
        <a:off x="36925" y="2808677"/>
        <a:ext cx="4905833" cy="1186871"/>
      </dsp:txXfrm>
    </dsp:sp>
    <dsp:sp modelId="{699C5D8E-F84C-43F5-A8D9-2DC9ADDEAEAD}">
      <dsp:nvSpPr>
        <dsp:cNvPr id="0" name=""/>
        <dsp:cNvSpPr/>
      </dsp:nvSpPr>
      <dsp:spPr>
        <a:xfrm>
          <a:off x="4761" y="4179520"/>
          <a:ext cx="4979683" cy="12607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i="0" kern="1200" dirty="0" err="1"/>
            <a:t>Tesauro</a:t>
          </a:r>
          <a:r>
            <a:rPr lang="en-US" sz="1500" b="0" i="0" kern="1200" dirty="0"/>
            <a:t> del </a:t>
          </a:r>
          <a:r>
            <a:rPr lang="en-US" sz="1500" b="0" i="0" kern="1200" dirty="0" err="1"/>
            <a:t>vocabulario</a:t>
          </a:r>
          <a:r>
            <a:rPr lang="en-US" sz="1500" b="0" i="0" kern="1200" dirty="0"/>
            <a:t> </a:t>
          </a:r>
          <a:r>
            <a:rPr lang="en-US" sz="1500" b="0" i="0" kern="1200" dirty="0" err="1"/>
            <a:t>controlado</a:t>
          </a:r>
          <a:r>
            <a:rPr lang="en-US" sz="1500" b="0" i="0" kern="1200" dirty="0"/>
            <a:t> de la NLM (U.S. National Library of Medicine) para </a:t>
          </a:r>
          <a:r>
            <a:rPr lang="en-US" sz="1500" b="0" i="0" kern="1200" dirty="0" err="1"/>
            <a:t>indizar</a:t>
          </a:r>
          <a:r>
            <a:rPr lang="en-US" sz="1500" b="0" i="0" kern="1200" dirty="0"/>
            <a:t> </a:t>
          </a:r>
          <a:r>
            <a:rPr lang="en-US" sz="1500" b="0" i="0" kern="1200" dirty="0" err="1"/>
            <a:t>artículos</a:t>
          </a:r>
          <a:r>
            <a:rPr lang="en-US" sz="1500" b="0" i="0" kern="1200" dirty="0"/>
            <a:t> de  PubMed. 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i="0" kern="1200" dirty="0" err="1"/>
            <a:t>Sólo</a:t>
          </a:r>
          <a:r>
            <a:rPr lang="en-US" sz="1500" b="0" i="0" kern="1200" dirty="0"/>
            <a:t> </a:t>
          </a:r>
          <a:r>
            <a:rPr lang="en-US" sz="1500" b="0" i="0" kern="1200" dirty="0" err="1"/>
            <a:t>sirve</a:t>
          </a:r>
          <a:r>
            <a:rPr lang="en-US" sz="1500" b="0" i="0" kern="1200" dirty="0"/>
            <a:t> para </a:t>
          </a:r>
          <a:r>
            <a:rPr lang="en-US" sz="1500" b="0" i="0" kern="1200" dirty="0" err="1"/>
            <a:t>identificar</a:t>
          </a:r>
          <a:r>
            <a:rPr lang="en-US" sz="1500" b="0" i="0" kern="1200" dirty="0"/>
            <a:t> palabras claves, no </a:t>
          </a:r>
          <a:r>
            <a:rPr lang="en-US" sz="1500" b="0" i="0" kern="1200" dirty="0" err="1"/>
            <a:t>artículos</a:t>
          </a:r>
          <a:r>
            <a:rPr lang="en-US" sz="1500" b="0" i="0" kern="1200" dirty="0"/>
            <a:t> </a:t>
          </a:r>
          <a:r>
            <a:rPr lang="en-US" sz="1500" b="0" i="0" kern="1200" dirty="0" err="1"/>
            <a:t>científicos</a:t>
          </a:r>
          <a:r>
            <a:rPr lang="en-US" sz="1500" b="0" i="0" kern="1200" dirty="0"/>
            <a:t>. </a:t>
          </a:r>
        </a:p>
      </dsp:txBody>
      <dsp:txXfrm>
        <a:off x="41686" y="4216445"/>
        <a:ext cx="4905833" cy="1186871"/>
      </dsp:txXfrm>
    </dsp:sp>
    <dsp:sp modelId="{D1743FC2-6AEB-4B32-93C1-63C14AF9AA14}">
      <dsp:nvSpPr>
        <dsp:cNvPr id="0" name=""/>
        <dsp:cNvSpPr/>
      </dsp:nvSpPr>
      <dsp:spPr>
        <a:xfrm>
          <a:off x="5193591" y="2786742"/>
          <a:ext cx="4979683" cy="12607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b="1" kern="1200" dirty="0" err="1"/>
            <a:t>DeCS</a:t>
          </a:r>
          <a:r>
            <a:rPr lang="es-ES" sz="2100" b="1" kern="1200" dirty="0"/>
            <a:t> 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b="1" kern="1200" dirty="0"/>
            <a:t>(</a:t>
          </a:r>
          <a:r>
            <a:rPr lang="es-CL" sz="2100" b="1" kern="1200" dirty="0"/>
            <a:t>Descriptores en Ciencias de la Salud)</a:t>
          </a:r>
          <a:endParaRPr lang="es-ES" sz="2100" b="1" kern="1200" dirty="0"/>
        </a:p>
      </dsp:txBody>
      <dsp:txXfrm>
        <a:off x="5230516" y="2823667"/>
        <a:ext cx="4905833" cy="1186871"/>
      </dsp:txXfrm>
    </dsp:sp>
    <dsp:sp modelId="{0B080897-603C-479B-8374-B38197474F5D}">
      <dsp:nvSpPr>
        <dsp:cNvPr id="0" name=""/>
        <dsp:cNvSpPr/>
      </dsp:nvSpPr>
      <dsp:spPr>
        <a:xfrm>
          <a:off x="5193591" y="4179520"/>
          <a:ext cx="4979683" cy="12607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500" kern="1200" dirty="0"/>
            <a:t>Es un tesauro trilingüe del vocabulario para la indización,  búsqueda y recuperación de la literatura científica de la Biblioteca Virtual en Salud (BVS), LILACS, MEDLINE y otras. Fue desarrollado a partir del </a:t>
          </a:r>
          <a:r>
            <a:rPr lang="es-CL" sz="1500" kern="1200" dirty="0" err="1"/>
            <a:t>MeSH</a:t>
          </a:r>
          <a:endParaRPr lang="es-ES" sz="1500" kern="1200" dirty="0"/>
        </a:p>
      </dsp:txBody>
      <dsp:txXfrm>
        <a:off x="5230516" y="4216445"/>
        <a:ext cx="4905833" cy="11868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5D28D3-A973-4AD1-92F6-8C54122140A3}" type="datetimeFigureOut">
              <a:rPr lang="es-CL" smtClean="0"/>
              <a:t>12-07-2019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AB0995-C364-4FCA-BCEE-9323919B6D4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07650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84CF23-19D4-4AE2-9AC6-024B873B89A9}" type="slidenum">
              <a:rPr lang="es-CL" smtClean="0"/>
              <a:t>13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6420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21BE5-25D1-4DE5-B165-67A0C2091624}" type="datetimeFigureOut">
              <a:rPr lang="es-CL" smtClean="0"/>
              <a:t>12-07-2019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5D0D6-763E-4CA7-BFAD-4750E043C5E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61632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21BE5-25D1-4DE5-B165-67A0C2091624}" type="datetimeFigureOut">
              <a:rPr lang="es-CL" smtClean="0"/>
              <a:t>12-07-2019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5D0D6-763E-4CA7-BFAD-4750E043C5E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62601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21BE5-25D1-4DE5-B165-67A0C2091624}" type="datetimeFigureOut">
              <a:rPr lang="es-CL" smtClean="0"/>
              <a:t>12-07-2019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5D0D6-763E-4CA7-BFAD-4750E043C5E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306107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21BE5-25D1-4DE5-B165-67A0C2091624}" type="datetimeFigureOut">
              <a:rPr lang="es-CL" smtClean="0"/>
              <a:t>12-07-2019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5D0D6-763E-4CA7-BFAD-4750E043C5E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723232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>
            <a:lvl1pPr>
              <a:buClr>
                <a:schemeClr val="accent1">
                  <a:lumMod val="75000"/>
                </a:schemeClr>
              </a:buClr>
              <a:defRPr/>
            </a:lvl1pPr>
            <a:lvl2pPr>
              <a:buClr>
                <a:schemeClr val="accent1">
                  <a:lumMod val="75000"/>
                </a:schemeClr>
              </a:buClr>
              <a:defRPr/>
            </a:lvl2pPr>
            <a:lvl3pPr>
              <a:buClr>
                <a:schemeClr val="accent1">
                  <a:lumMod val="75000"/>
                </a:schemeClr>
              </a:buClr>
              <a:defRPr/>
            </a:lvl3pPr>
            <a:lvl4pPr>
              <a:buClr>
                <a:schemeClr val="accent1">
                  <a:lumMod val="75000"/>
                </a:schemeClr>
              </a:buClr>
              <a:defRPr/>
            </a:lvl4pPr>
            <a:lvl5pPr>
              <a:buClr>
                <a:schemeClr val="accent1">
                  <a:lumMod val="75000"/>
                </a:schemeClr>
              </a:buClr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21BE5-25D1-4DE5-B165-67A0C2091624}" type="datetimeFigureOut">
              <a:rPr lang="es-CL" smtClean="0"/>
              <a:t>12-07-2019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1A15D0D6-763E-4CA7-BFAD-4750E043C5E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568569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21BE5-25D1-4DE5-B165-67A0C2091624}" type="datetimeFigureOut">
              <a:rPr lang="es-CL" smtClean="0"/>
              <a:t>12-07-2019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5D0D6-763E-4CA7-BFAD-4750E043C5E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334787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21BE5-25D1-4DE5-B165-67A0C2091624}" type="datetimeFigureOut">
              <a:rPr lang="es-CL" smtClean="0"/>
              <a:t>12-07-2019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5D0D6-763E-4CA7-BFAD-4750E043C5E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419294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21BE5-25D1-4DE5-B165-67A0C2091624}" type="datetimeFigureOut">
              <a:rPr lang="es-CL" smtClean="0"/>
              <a:t>12-07-2019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5D0D6-763E-4CA7-BFAD-4750E043C5E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854008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21BE5-25D1-4DE5-B165-67A0C2091624}" type="datetimeFigureOut">
              <a:rPr lang="es-CL" smtClean="0"/>
              <a:t>12-07-2019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5D0D6-763E-4CA7-BFAD-4750E043C5E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50940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21BE5-25D1-4DE5-B165-67A0C2091624}" type="datetimeFigureOut">
              <a:rPr lang="es-CL" smtClean="0"/>
              <a:t>12-07-2019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5D0D6-763E-4CA7-BFAD-4750E043C5E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159366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21BE5-25D1-4DE5-B165-67A0C2091624}" type="datetimeFigureOut">
              <a:rPr lang="es-CL" smtClean="0"/>
              <a:t>12-07-2019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5D0D6-763E-4CA7-BFAD-4750E043C5E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0891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21BE5-25D1-4DE5-B165-67A0C2091624}" type="datetimeFigureOut">
              <a:rPr lang="es-CL" smtClean="0"/>
              <a:t>12-07-2019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5D0D6-763E-4CA7-BFAD-4750E043C5E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82966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21BE5-25D1-4DE5-B165-67A0C2091624}" type="datetimeFigureOut">
              <a:rPr lang="es-CL" smtClean="0"/>
              <a:t>12-07-2019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5D0D6-763E-4CA7-BFAD-4750E043C5E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75692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21BE5-25D1-4DE5-B165-67A0C2091624}" type="datetimeFigureOut">
              <a:rPr lang="es-CL" smtClean="0"/>
              <a:t>12-07-2019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5D0D6-763E-4CA7-BFAD-4750E043C5E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28075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21BE5-25D1-4DE5-B165-67A0C2091624}" type="datetimeFigureOut">
              <a:rPr lang="es-CL" smtClean="0"/>
              <a:t>12-07-2019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5D0D6-763E-4CA7-BFAD-4750E043C5E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180452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21BE5-25D1-4DE5-B165-67A0C2091624}" type="datetimeFigureOut">
              <a:rPr lang="es-CL" smtClean="0"/>
              <a:t>12-07-2019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5D0D6-763E-4CA7-BFAD-4750E043C5E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168415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21BE5-25D1-4DE5-B165-67A0C2091624}" type="datetimeFigureOut">
              <a:rPr lang="es-CL" smtClean="0"/>
              <a:t>12-07-2019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5D0D6-763E-4CA7-BFAD-4750E043C5E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560220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21BE5-25D1-4DE5-B165-67A0C2091624}" type="datetimeFigureOut">
              <a:rPr lang="es-CL" smtClean="0"/>
              <a:t>12-07-2019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5D0D6-763E-4CA7-BFAD-4750E043C5E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042479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21BE5-25D1-4DE5-B165-67A0C2091624}" type="datetimeFigureOut">
              <a:rPr lang="es-CL" smtClean="0"/>
              <a:t>12-07-2019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5D0D6-763E-4CA7-BFAD-4750E043C5E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939795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21BE5-25D1-4DE5-B165-67A0C2091624}" type="datetimeFigureOut">
              <a:rPr lang="es-CL" smtClean="0"/>
              <a:t>12-07-2019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5D0D6-763E-4CA7-BFAD-4750E043C5E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596951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21BE5-25D1-4DE5-B165-67A0C2091624}" type="datetimeFigureOut">
              <a:rPr lang="es-CL" smtClean="0"/>
              <a:t>12-07-2019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5D0D6-763E-4CA7-BFAD-4750E043C5E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15824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21BE5-25D1-4DE5-B165-67A0C2091624}" type="datetimeFigureOut">
              <a:rPr lang="es-CL" smtClean="0"/>
              <a:t>12-07-2019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5D0D6-763E-4CA7-BFAD-4750E043C5E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36036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21BE5-25D1-4DE5-B165-67A0C2091624}" type="datetimeFigureOut">
              <a:rPr lang="es-CL" smtClean="0"/>
              <a:t>12-07-2019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5D0D6-763E-4CA7-BFAD-4750E043C5E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68002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21BE5-25D1-4DE5-B165-67A0C2091624}" type="datetimeFigureOut">
              <a:rPr lang="es-CL" smtClean="0"/>
              <a:t>12-07-2019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5D0D6-763E-4CA7-BFAD-4750E043C5EF}" type="slidenum">
              <a:rPr lang="es-CL" smtClean="0"/>
              <a:t>‹Nº›</a:t>
            </a:fld>
            <a:endParaRPr lang="es-CL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46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21BE5-25D1-4DE5-B165-67A0C2091624}" type="datetimeFigureOut">
              <a:rPr lang="es-CL" smtClean="0"/>
              <a:t>12-07-2019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5D0D6-763E-4CA7-BFAD-4750E043C5EF}" type="slidenum">
              <a:rPr lang="es-CL" smtClean="0"/>
              <a:t>‹Nº›</a:t>
            </a:fld>
            <a:endParaRPr lang="es-CL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594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21BE5-25D1-4DE5-B165-67A0C2091624}" type="datetimeFigureOut">
              <a:rPr lang="es-CL" smtClean="0"/>
              <a:t>12-07-2019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5D0D6-763E-4CA7-BFAD-4750E043C5E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51510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21BE5-25D1-4DE5-B165-67A0C2091624}" type="datetimeFigureOut">
              <a:rPr lang="es-CL" smtClean="0"/>
              <a:t>12-07-2019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5D0D6-763E-4CA7-BFAD-4750E043C5E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70451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21BE5-25D1-4DE5-B165-67A0C2091624}" type="datetimeFigureOut">
              <a:rPr lang="es-CL" smtClean="0"/>
              <a:t>12-07-2019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5D0D6-763E-4CA7-BFAD-4750E043C5E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6662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4121BE5-25D1-4DE5-B165-67A0C2091624}" type="datetimeFigureOut">
              <a:rPr lang="es-CL" smtClean="0"/>
              <a:t>12-07-2019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15D0D6-763E-4CA7-BFAD-4750E043C5E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47636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4121BE5-25D1-4DE5-B165-67A0C2091624}" type="datetimeFigureOut">
              <a:rPr lang="es-CL" smtClean="0"/>
              <a:t>12-07-2019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A15D0D6-763E-4CA7-BFAD-4750E043C5E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3836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  <p:sldLayoutId id="2147483834" r:id="rId12"/>
    <p:sldLayoutId id="2147483835" r:id="rId13"/>
    <p:sldLayoutId id="2147483836" r:id="rId14"/>
    <p:sldLayoutId id="2147483837" r:id="rId15"/>
    <p:sldLayoutId id="2147483838" r:id="rId16"/>
    <p:sldLayoutId id="214748383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hyperlink" Target="http://www.med.uchile.cl/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d.uchile.cl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png"/><Relationship Id="rId4" Type="http://schemas.openxmlformats.org/officeDocument/2006/relationships/image" Target="../media/image5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service.elsevier.com/app/answers/detail/a_id/10263/supporthub/sciencedirect/" TargetMode="Externa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://www.cochranelibrary.com/help/how-to-use-cochrane-library.html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1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928401" y="812801"/>
            <a:ext cx="8574622" cy="2616199"/>
          </a:xfrm>
        </p:spPr>
        <p:txBody>
          <a:bodyPr/>
          <a:lstStyle/>
          <a:p>
            <a:r>
              <a:rPr lang="es-CL" dirty="0"/>
              <a:t>Búsqueda Bibliográfica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713017" y="3937689"/>
            <a:ext cx="6987645" cy="1388534"/>
          </a:xfrm>
        </p:spPr>
        <p:txBody>
          <a:bodyPr>
            <a:noAutofit/>
          </a:bodyPr>
          <a:lstStyle/>
          <a:p>
            <a:r>
              <a:rPr lang="es-CL" sz="2400" dirty="0" err="1"/>
              <a:t>Klgo</a:t>
            </a:r>
            <a:r>
              <a:rPr lang="es-CL" sz="2400" dirty="0"/>
              <a:t>. Alvaro Besoaín Saldaña</a:t>
            </a:r>
          </a:p>
          <a:p>
            <a:r>
              <a:rPr lang="es-CL" sz="2400" dirty="0"/>
              <a:t>alvarobesoain@med.uchile.cl</a:t>
            </a:r>
          </a:p>
          <a:p>
            <a:r>
              <a:rPr lang="es-CL" sz="2400" dirty="0"/>
              <a:t>Departamento de Kinesiología</a:t>
            </a:r>
          </a:p>
          <a:p>
            <a:r>
              <a:rPr lang="es-CL" sz="2400" dirty="0"/>
              <a:t>Núcleo Desarrollo Inclusivo</a:t>
            </a:r>
          </a:p>
          <a:p>
            <a:r>
              <a:rPr lang="es-CL" sz="2400" dirty="0"/>
              <a:t>Universidad de Chile</a:t>
            </a:r>
          </a:p>
        </p:txBody>
      </p:sp>
    </p:spTree>
    <p:extLst>
      <p:ext uri="{BB962C8B-B14F-4D97-AF65-F5344CB8AC3E}">
        <p14:creationId xmlns:p14="http://schemas.microsoft.com/office/powerpoint/2010/main" val="24773050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Pregunta </a:t>
            </a:r>
            <a:r>
              <a:rPr lang="es-CL" dirty="0">
                <a:sym typeface="Wingdings" panose="05000000000000000000" pitchFamily="2" charset="2"/>
              </a:rPr>
              <a:t> Palabra clave</a:t>
            </a:r>
            <a:endParaRPr lang="es-CL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6803514"/>
              </p:ext>
            </p:extLst>
          </p:nvPr>
        </p:nvGraphicFramePr>
        <p:xfrm>
          <a:off x="1484313" y="2667000"/>
          <a:ext cx="10018712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46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046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046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046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Pregunta de Investigación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P (Población)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I (Intervención)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 O</a:t>
                      </a:r>
                      <a:r>
                        <a:rPr lang="es-CL" baseline="0" dirty="0"/>
                        <a:t> (</a:t>
                      </a:r>
                      <a:r>
                        <a:rPr lang="es-CL" baseline="0" dirty="0" err="1"/>
                        <a:t>Outcome</a:t>
                      </a:r>
                      <a:r>
                        <a:rPr lang="es-CL" baseline="0" dirty="0"/>
                        <a:t> / Indicador)</a:t>
                      </a:r>
                      <a:endParaRPr lang="es-CL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s-CL" dirty="0"/>
                    </a:p>
                    <a:p>
                      <a:pPr algn="ctr"/>
                      <a:endParaRPr lang="es-CL" dirty="0"/>
                    </a:p>
                    <a:p>
                      <a:pPr algn="ctr"/>
                      <a:endParaRPr lang="es-C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C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C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CL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67582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7061802"/>
              </p:ext>
            </p:extLst>
          </p:nvPr>
        </p:nvGraphicFramePr>
        <p:xfrm>
          <a:off x="1909688" y="552157"/>
          <a:ext cx="9442939" cy="52718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11474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86986" y="-295469"/>
            <a:ext cx="10018713" cy="1752599"/>
          </a:xfrm>
        </p:spPr>
        <p:txBody>
          <a:bodyPr/>
          <a:lstStyle/>
          <a:p>
            <a:r>
              <a:rPr lang="es-CL" dirty="0"/>
              <a:t>Biblioteca de la Facultad de Medicina (</a:t>
            </a:r>
            <a:r>
              <a:rPr lang="es-CL" dirty="0" err="1"/>
              <a:t>UCh</a:t>
            </a:r>
            <a:r>
              <a:rPr lang="es-CL" dirty="0"/>
              <a:t>)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altLang="es-CL" sz="900" b="0" i="0" u="none" strike="noStrike" cap="none" normalizeH="0" baseline="0">
                <a:ln>
                  <a:noFill/>
                </a:ln>
                <a:solidFill>
                  <a:srgbClr val="5B677D"/>
                </a:solidFill>
                <a:effectLst/>
                <a:latin typeface="Trebuchet MS" panose="020B0603020202020204" pitchFamily="34" charset="0"/>
                <a:hlinkClick r:id="rId2"/>
              </a:rPr>
              <a:t>Inicio</a:t>
            </a:r>
            <a:r>
              <a:rPr kumimoji="0" lang="es-CL" altLang="es-CL" sz="900" b="0" i="0" u="none" strike="noStrike" cap="none" normalizeH="0" baseline="0">
                <a:ln>
                  <a:noFill/>
                </a:ln>
                <a:solidFill>
                  <a:srgbClr val="787878"/>
                </a:solidFill>
                <a:effectLst/>
                <a:latin typeface="Trebuchet MS" panose="020B0603020202020204" pitchFamily="34" charset="0"/>
              </a:rPr>
              <a:t> </a:t>
            </a:r>
            <a:r>
              <a:rPr kumimoji="0" lang="es-CL" altLang="es-CL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 </a:t>
            </a:r>
            <a:r>
              <a:rPr kumimoji="0" lang="es-CL" altLang="es-CL" sz="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 </a:t>
            </a:r>
            <a:r>
              <a:rPr kumimoji="0" lang="es-CL" altLang="es-CL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 </a:t>
            </a:r>
            <a:r>
              <a:rPr kumimoji="0" lang="es-CL" altLang="es-CL" sz="900" b="0" i="0" u="none" strike="noStrike" cap="none" normalizeH="0" baseline="0">
                <a:ln>
                  <a:noFill/>
                </a:ln>
                <a:solidFill>
                  <a:srgbClr val="787878"/>
                </a:solidFill>
                <a:effectLst/>
                <a:latin typeface="Trebuchet MS" panose="020B0603020202020204" pitchFamily="34" charset="0"/>
              </a:rPr>
              <a:t> Biblioteca</a:t>
            </a:r>
            <a:r>
              <a:rPr kumimoji="0" lang="es-CL" altLang="es-CL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s-CL" altLang="es-C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50" name="Picture 2" descr="http://www.med.uchile.cl/images/M_images/arrow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-84138"/>
            <a:ext cx="85725" cy="85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4"/>
          <a:srcRect l="8187" t="15645" r="8808" b="6646"/>
          <a:stretch/>
        </p:blipFill>
        <p:spPr>
          <a:xfrm>
            <a:off x="2163008" y="1146629"/>
            <a:ext cx="9542691" cy="5022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7223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86986" y="-295469"/>
            <a:ext cx="10018713" cy="1752599"/>
          </a:xfrm>
        </p:spPr>
        <p:txBody>
          <a:bodyPr/>
          <a:lstStyle/>
          <a:p>
            <a:r>
              <a:rPr lang="es-CL" dirty="0"/>
              <a:t>Biblioteca de la Facultad de Medicina (</a:t>
            </a:r>
            <a:r>
              <a:rPr lang="es-CL" dirty="0" err="1"/>
              <a:t>UCh</a:t>
            </a:r>
            <a:r>
              <a:rPr lang="es-CL" dirty="0"/>
              <a:t>)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altLang="es-CL" sz="900" b="0" i="0" u="none" strike="noStrike" cap="none" normalizeH="0" baseline="0">
                <a:ln>
                  <a:noFill/>
                </a:ln>
                <a:solidFill>
                  <a:srgbClr val="5B677D"/>
                </a:solidFill>
                <a:effectLst/>
                <a:latin typeface="Trebuchet MS" panose="020B0603020202020204" pitchFamily="34" charset="0"/>
                <a:hlinkClick r:id="rId3"/>
              </a:rPr>
              <a:t>Inicio</a:t>
            </a:r>
            <a:r>
              <a:rPr kumimoji="0" lang="es-CL" altLang="es-CL" sz="900" b="0" i="0" u="none" strike="noStrike" cap="none" normalizeH="0" baseline="0">
                <a:ln>
                  <a:noFill/>
                </a:ln>
                <a:solidFill>
                  <a:srgbClr val="787878"/>
                </a:solidFill>
                <a:effectLst/>
                <a:latin typeface="Trebuchet MS" panose="020B0603020202020204" pitchFamily="34" charset="0"/>
              </a:rPr>
              <a:t> </a:t>
            </a:r>
            <a:r>
              <a:rPr kumimoji="0" lang="es-CL" altLang="es-CL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 </a:t>
            </a:r>
            <a:r>
              <a:rPr kumimoji="0" lang="es-CL" altLang="es-CL" sz="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 </a:t>
            </a:r>
            <a:r>
              <a:rPr kumimoji="0" lang="es-CL" altLang="es-CL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 </a:t>
            </a:r>
            <a:r>
              <a:rPr kumimoji="0" lang="es-CL" altLang="es-CL" sz="900" b="0" i="0" u="none" strike="noStrike" cap="none" normalizeH="0" baseline="0">
                <a:ln>
                  <a:noFill/>
                </a:ln>
                <a:solidFill>
                  <a:srgbClr val="787878"/>
                </a:solidFill>
                <a:effectLst/>
                <a:latin typeface="Trebuchet MS" panose="020B0603020202020204" pitchFamily="34" charset="0"/>
              </a:rPr>
              <a:t> Biblioteca</a:t>
            </a:r>
            <a:r>
              <a:rPr kumimoji="0" lang="es-CL" altLang="es-CL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s-CL" altLang="es-C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50" name="Picture 2" descr="http://www.med.uchile.cl/images/M_images/arrow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-84138"/>
            <a:ext cx="85725" cy="85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5"/>
          <a:srcRect l="8186" t="10351" r="10595" b="12362"/>
          <a:stretch/>
        </p:blipFill>
        <p:spPr>
          <a:xfrm>
            <a:off x="2046630" y="1175657"/>
            <a:ext cx="9902220" cy="5297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9922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</p:nvPr>
        </p:nvGraphicFramePr>
        <p:xfrm>
          <a:off x="1739145" y="614597"/>
          <a:ext cx="10178036" cy="54414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526818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615" t="9091" r="6476"/>
          <a:stretch/>
        </p:blipFill>
        <p:spPr>
          <a:xfrm>
            <a:off x="0" y="-16933"/>
            <a:ext cx="13215505" cy="7433723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70867" y="558800"/>
            <a:ext cx="7535333" cy="1413933"/>
          </a:xfrm>
        </p:spPr>
        <p:txBody>
          <a:bodyPr>
            <a:normAutofit/>
          </a:bodyPr>
          <a:lstStyle/>
          <a:p>
            <a:r>
              <a:rPr lang="es-CL" sz="3700">
                <a:solidFill>
                  <a:schemeClr val="bg1"/>
                </a:solidFill>
              </a:rPr>
              <a:t>DeCS</a:t>
            </a:r>
            <a:br>
              <a:rPr lang="es-CL" sz="3700">
                <a:solidFill>
                  <a:schemeClr val="bg1"/>
                </a:solidFill>
              </a:rPr>
            </a:br>
            <a:r>
              <a:rPr lang="es-CL" sz="3700" i="1">
                <a:solidFill>
                  <a:schemeClr val="bg1"/>
                </a:solidFill>
              </a:rPr>
              <a:t>(Descriptores en Ciencias de la Salud)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970867" y="2048933"/>
            <a:ext cx="7532156" cy="3742267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s-CL">
                <a:solidFill>
                  <a:schemeClr val="bg1"/>
                </a:solidFill>
              </a:rPr>
              <a:t>Objetivo: Identificar palabras claves en español y poder asociarlas a su versión en inglés</a:t>
            </a:r>
          </a:p>
        </p:txBody>
      </p:sp>
    </p:spTree>
    <p:extLst>
      <p:ext uri="{BB962C8B-B14F-4D97-AF65-F5344CB8AC3E}">
        <p14:creationId xmlns:p14="http://schemas.microsoft.com/office/powerpoint/2010/main" val="15952680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t="3125" r="2658" b="22435"/>
          <a:stretch/>
        </p:blipFill>
        <p:spPr>
          <a:xfrm>
            <a:off x="1479759" y="1185450"/>
            <a:ext cx="10712241" cy="460575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3384645" y="329026"/>
            <a:ext cx="54181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2400" b="1" dirty="0" err="1">
                <a:solidFill>
                  <a:schemeClr val="accent1">
                    <a:lumMod val="50000"/>
                  </a:schemeClr>
                </a:solidFill>
              </a:rPr>
              <a:t>MeSH</a:t>
            </a:r>
            <a:endParaRPr lang="es-CL" sz="24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es-CL" sz="2400" b="1" dirty="0"/>
              <a:t>http://www.ncbi.nlm.nih.gov/mesh/</a:t>
            </a:r>
          </a:p>
        </p:txBody>
      </p:sp>
      <p:sp>
        <p:nvSpPr>
          <p:cNvPr id="2" name="Rectángulo 1"/>
          <p:cNvSpPr/>
          <p:nvPr/>
        </p:nvSpPr>
        <p:spPr>
          <a:xfrm>
            <a:off x="2825087" y="5816627"/>
            <a:ext cx="91167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es-CL" sz="2000" i="1" dirty="0"/>
              <a:t>Objetivo: </a:t>
            </a:r>
          </a:p>
          <a:p>
            <a:r>
              <a:rPr lang="es-CL" sz="2000" i="1" dirty="0"/>
              <a:t>Identificar palabras claves en inglés validadas por la comunidad científica en biomedicina</a:t>
            </a:r>
          </a:p>
        </p:txBody>
      </p:sp>
    </p:spTree>
    <p:extLst>
      <p:ext uri="{BB962C8B-B14F-4D97-AF65-F5344CB8AC3E}">
        <p14:creationId xmlns:p14="http://schemas.microsoft.com/office/powerpoint/2010/main" val="40172184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84311" y="0"/>
            <a:ext cx="10018713" cy="1336431"/>
          </a:xfrm>
        </p:spPr>
        <p:txBody>
          <a:bodyPr/>
          <a:lstStyle/>
          <a:p>
            <a:r>
              <a:rPr lang="es-CL" dirty="0"/>
              <a:t>Operadores Booleanos</a:t>
            </a:r>
          </a:p>
        </p:txBody>
      </p:sp>
      <p:sp>
        <p:nvSpPr>
          <p:cNvPr id="4" name="Rectángulo 3"/>
          <p:cNvSpPr/>
          <p:nvPr/>
        </p:nvSpPr>
        <p:spPr>
          <a:xfrm>
            <a:off x="4380148" y="6441346"/>
            <a:ext cx="51760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/>
              <a:t>http://www.neoscientia.com/operadores-booleanos/</a:t>
            </a:r>
          </a:p>
        </p:txBody>
      </p:sp>
      <p:pic>
        <p:nvPicPr>
          <p:cNvPr id="1026" name="Picture 2" descr="Operador Booleano A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846" y="1151765"/>
            <a:ext cx="3150723" cy="2198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Operador booleano 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8196" y="1095055"/>
            <a:ext cx="3570054" cy="2198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Operador booleano X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112" y="3745789"/>
            <a:ext cx="3185221" cy="2198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www.neoscientia.com/wp-content/uploads/2014/04/NO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6728" y="3790611"/>
            <a:ext cx="3492989" cy="2153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91860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84311" y="0"/>
            <a:ext cx="10018713" cy="1336431"/>
          </a:xfrm>
        </p:spPr>
        <p:txBody>
          <a:bodyPr/>
          <a:lstStyle/>
          <a:p>
            <a:r>
              <a:rPr lang="es-CL" dirty="0"/>
              <a:t>Operadores Booleanos</a:t>
            </a:r>
          </a:p>
        </p:txBody>
      </p:sp>
      <p:sp>
        <p:nvSpPr>
          <p:cNvPr id="4" name="Rectángulo 3"/>
          <p:cNvSpPr/>
          <p:nvPr/>
        </p:nvSpPr>
        <p:spPr>
          <a:xfrm>
            <a:off x="4380148" y="6441346"/>
            <a:ext cx="51760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/>
              <a:t>http://www.neoscientia.com/operadores-booleanos/</a:t>
            </a:r>
          </a:p>
        </p:txBody>
      </p:sp>
      <p:pic>
        <p:nvPicPr>
          <p:cNvPr id="1026" name="Picture 2" descr="Operador Booleano A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846" y="1151765"/>
            <a:ext cx="3150723" cy="2198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Operador booleano 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8196" y="1095055"/>
            <a:ext cx="3570054" cy="2198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Operador booleano X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112" y="3745789"/>
            <a:ext cx="3185221" cy="2198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4726516" y="2009406"/>
            <a:ext cx="1491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b="1" dirty="0"/>
              <a:t>AND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10495369" y="4660140"/>
            <a:ext cx="1491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b="1" dirty="0"/>
              <a:t>NOT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10435276" y="2062154"/>
            <a:ext cx="1491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b="1" dirty="0"/>
              <a:t>OR</a:t>
            </a:r>
          </a:p>
        </p:txBody>
      </p:sp>
      <p:pic>
        <p:nvPicPr>
          <p:cNvPr id="2050" name="Picture 2" descr="http://www.neoscientia.com/wp-content/uploads/2014/04/NO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6728" y="3790611"/>
            <a:ext cx="3492989" cy="2153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uadroTexto 10"/>
          <p:cNvSpPr txBox="1"/>
          <p:nvPr/>
        </p:nvSpPr>
        <p:spPr>
          <a:xfrm>
            <a:off x="5126600" y="4613226"/>
            <a:ext cx="1491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b="1" dirty="0"/>
              <a:t>XOR</a:t>
            </a:r>
          </a:p>
        </p:txBody>
      </p:sp>
    </p:spTree>
    <p:extLst>
      <p:ext uri="{BB962C8B-B14F-4D97-AF65-F5344CB8AC3E}">
        <p14:creationId xmlns:p14="http://schemas.microsoft.com/office/powerpoint/2010/main" val="39426394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asted-image.tif"/>
          <p:cNvPicPr/>
          <p:nvPr/>
        </p:nvPicPr>
        <p:blipFill>
          <a:blip r:embed="rId2"/>
          <a:stretch>
            <a:fillRect/>
          </a:stretch>
        </p:blipFill>
        <p:spPr>
          <a:xfrm>
            <a:off x="2770544" y="409433"/>
            <a:ext cx="8270495" cy="614357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1846909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Objetivos de la sesión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L" dirty="0"/>
              <a:t>Identificar y describir las principales bases de datos y motores de búsqueda para la búsqueda de evidencia científica. </a:t>
            </a:r>
          </a:p>
          <a:p>
            <a:endParaRPr lang="es-CL" dirty="0"/>
          </a:p>
          <a:p>
            <a:r>
              <a:rPr lang="es-CL" dirty="0"/>
              <a:t>Identificar estrategias que aumenten la efectividad de una búsqueda bibliográfica</a:t>
            </a:r>
          </a:p>
          <a:p>
            <a:pPr marL="0" indent="0">
              <a:buNone/>
            </a:pP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2138264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Captura de pantalla 2012-03-22 a las 1.04.28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2263515" y="356461"/>
            <a:ext cx="9716675" cy="557964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8918734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975095" y="3035489"/>
            <a:ext cx="10018713" cy="3124201"/>
          </a:xfrm>
        </p:spPr>
        <p:txBody>
          <a:bodyPr/>
          <a:lstStyle/>
          <a:p>
            <a:endParaRPr lang="es-CL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840" t="7416" r="3184" b="21502"/>
          <a:stretch/>
        </p:blipFill>
        <p:spPr>
          <a:xfrm>
            <a:off x="1454975" y="1343640"/>
            <a:ext cx="10375238" cy="4320181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3330054" y="417010"/>
            <a:ext cx="54181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2400" b="1" dirty="0" err="1">
                <a:solidFill>
                  <a:schemeClr val="accent1">
                    <a:lumMod val="50000"/>
                  </a:schemeClr>
                </a:solidFill>
              </a:rPr>
              <a:t>PubMed</a:t>
            </a:r>
            <a:endParaRPr lang="es-CL" sz="24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es-CL" sz="2400" b="1" dirty="0"/>
              <a:t>http://www.ncbi.nlm.nih.gov/pubmed/</a:t>
            </a:r>
          </a:p>
        </p:txBody>
      </p:sp>
      <p:sp>
        <p:nvSpPr>
          <p:cNvPr id="6" name="Marcador de contenido 2"/>
          <p:cNvSpPr txBox="1">
            <a:spLocks/>
          </p:cNvSpPr>
          <p:nvPr/>
        </p:nvSpPr>
        <p:spPr>
          <a:xfrm>
            <a:off x="2173286" y="5882184"/>
            <a:ext cx="10018714" cy="7506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es-CL" dirty="0"/>
              <a:t>Objetivo: Identificar resúmenes o artículos de prestigio internacional en biomedicina en base a palabras claves en inglés</a:t>
            </a:r>
          </a:p>
        </p:txBody>
      </p:sp>
    </p:spTree>
    <p:extLst>
      <p:ext uri="{BB962C8B-B14F-4D97-AF65-F5344CB8AC3E}">
        <p14:creationId xmlns:p14="http://schemas.microsoft.com/office/powerpoint/2010/main" val="36975788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t="3125" r="2658" b="22435"/>
          <a:stretch/>
        </p:blipFill>
        <p:spPr>
          <a:xfrm>
            <a:off x="1479759" y="1185450"/>
            <a:ext cx="10712241" cy="460575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3384645" y="329026"/>
            <a:ext cx="54181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2400" b="1" dirty="0" err="1">
                <a:solidFill>
                  <a:schemeClr val="accent1">
                    <a:lumMod val="50000"/>
                  </a:schemeClr>
                </a:solidFill>
              </a:rPr>
              <a:t>MeSH</a:t>
            </a:r>
            <a:endParaRPr lang="es-CL" sz="24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es-CL" sz="2400" b="1" dirty="0"/>
              <a:t>http://www.ncbi.nlm.nih.gov/mesh/</a:t>
            </a:r>
          </a:p>
        </p:txBody>
      </p:sp>
      <p:sp>
        <p:nvSpPr>
          <p:cNvPr id="2" name="Rectángulo 1"/>
          <p:cNvSpPr/>
          <p:nvPr/>
        </p:nvSpPr>
        <p:spPr>
          <a:xfrm>
            <a:off x="2825087" y="5816627"/>
            <a:ext cx="91167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es-CL" sz="2000" i="1" dirty="0"/>
              <a:t>Objetivo: </a:t>
            </a:r>
          </a:p>
          <a:p>
            <a:r>
              <a:rPr lang="es-CL" sz="2000" i="1" dirty="0"/>
              <a:t>Identificar palabras claves en inglés validadas por la comunidad científica en biomedicina</a:t>
            </a:r>
          </a:p>
        </p:txBody>
      </p:sp>
    </p:spTree>
    <p:extLst>
      <p:ext uri="{BB962C8B-B14F-4D97-AF65-F5344CB8AC3E}">
        <p14:creationId xmlns:p14="http://schemas.microsoft.com/office/powerpoint/2010/main" val="2208530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84310" y="381597"/>
            <a:ext cx="10018713" cy="1752599"/>
          </a:xfrm>
        </p:spPr>
        <p:txBody>
          <a:bodyPr>
            <a:normAutofit fontScale="90000"/>
          </a:bodyPr>
          <a:lstStyle/>
          <a:p>
            <a:r>
              <a:rPr lang="es-CL" dirty="0"/>
              <a:t>¿De dónde estudiar?</a:t>
            </a:r>
            <a:br>
              <a:rPr lang="es-CL" dirty="0"/>
            </a:br>
            <a:r>
              <a:rPr lang="es-CL" sz="3100" b="1" dirty="0">
                <a:solidFill>
                  <a:schemeClr val="accent1">
                    <a:lumMod val="50000"/>
                  </a:schemeClr>
                </a:solidFill>
              </a:rPr>
              <a:t>http://www.nlm.nih.gov/bsd/disted/pubmedtutorial/cover.html</a:t>
            </a:r>
            <a:br>
              <a:rPr lang="es-CL" b="1" dirty="0">
                <a:solidFill>
                  <a:schemeClr val="accent1">
                    <a:lumMod val="50000"/>
                  </a:schemeClr>
                </a:solidFill>
              </a:rPr>
            </a:br>
            <a:endParaRPr lang="es-CL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t="3498" r="25420" b="7696"/>
          <a:stretch/>
        </p:blipFill>
        <p:spPr>
          <a:xfrm>
            <a:off x="3370853" y="1683820"/>
            <a:ext cx="7465469" cy="4997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8931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2904292" y="2284614"/>
            <a:ext cx="8153541" cy="1646299"/>
          </a:xfrm>
        </p:spPr>
        <p:txBody>
          <a:bodyPr>
            <a:noAutofit/>
          </a:bodyPr>
          <a:lstStyle/>
          <a:p>
            <a:pPr algn="ctr"/>
            <a:r>
              <a:rPr lang="es-CL" sz="6600" dirty="0" err="1"/>
              <a:t>ScienceDirect</a:t>
            </a:r>
            <a:br>
              <a:rPr lang="es-CL" sz="6600" dirty="0"/>
            </a:br>
            <a:r>
              <a:rPr lang="es-CL" sz="6600" dirty="0"/>
              <a:t>(Base de datos)</a:t>
            </a:r>
          </a:p>
        </p:txBody>
      </p:sp>
    </p:spTree>
    <p:extLst>
      <p:ext uri="{BB962C8B-B14F-4D97-AF65-F5344CB8AC3E}">
        <p14:creationId xmlns:p14="http://schemas.microsoft.com/office/powerpoint/2010/main" val="10489086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l="6295" t="7975" r="7483" b="9749"/>
          <a:stretch/>
        </p:blipFill>
        <p:spPr>
          <a:xfrm>
            <a:off x="1719618" y="468126"/>
            <a:ext cx="9921922" cy="5323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1423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" t="8162" r="15875" b="11382"/>
          <a:stretch/>
        </p:blipFill>
        <p:spPr>
          <a:xfrm>
            <a:off x="1625675" y="859809"/>
            <a:ext cx="9727223" cy="5230505"/>
          </a:xfrm>
          <a:prstGeom prst="rect">
            <a:avLst/>
          </a:prstGeom>
        </p:spPr>
      </p:pic>
      <p:sp>
        <p:nvSpPr>
          <p:cNvPr id="5" name="Rectángulo redondeado 4"/>
          <p:cNvSpPr/>
          <p:nvPr/>
        </p:nvSpPr>
        <p:spPr>
          <a:xfrm>
            <a:off x="3766782" y="5049672"/>
            <a:ext cx="7586116" cy="970128"/>
          </a:xfrm>
          <a:prstGeom prst="roundRect">
            <a:avLst/>
          </a:prstGeom>
          <a:solidFill>
            <a:schemeClr val="accent1"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988259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311" t="9086" r="4193" b="18029"/>
          <a:stretch/>
        </p:blipFill>
        <p:spPr>
          <a:xfrm>
            <a:off x="1484310" y="1183456"/>
            <a:ext cx="10571702" cy="4584297"/>
          </a:xfrm>
          <a:prstGeom prst="rect">
            <a:avLst/>
          </a:prstGeom>
        </p:spPr>
      </p:pic>
      <p:sp>
        <p:nvSpPr>
          <p:cNvPr id="5" name="Rectángulo redondeado 4"/>
          <p:cNvSpPr/>
          <p:nvPr/>
        </p:nvSpPr>
        <p:spPr>
          <a:xfrm>
            <a:off x="3488788" y="1716258"/>
            <a:ext cx="1322363" cy="492370"/>
          </a:xfrm>
          <a:prstGeom prst="roundRect">
            <a:avLst/>
          </a:prstGeom>
          <a:solidFill>
            <a:schemeClr val="accent1"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Rectángulo redondeado 5"/>
          <p:cNvSpPr/>
          <p:nvPr/>
        </p:nvSpPr>
        <p:spPr>
          <a:xfrm>
            <a:off x="1512445" y="2443685"/>
            <a:ext cx="2074817" cy="1635946"/>
          </a:xfrm>
          <a:prstGeom prst="roundRect">
            <a:avLst/>
          </a:prstGeom>
          <a:solidFill>
            <a:schemeClr val="accent1"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Rectángulo redondeado 6"/>
          <p:cNvSpPr/>
          <p:nvPr/>
        </p:nvSpPr>
        <p:spPr>
          <a:xfrm>
            <a:off x="3773742" y="3272781"/>
            <a:ext cx="5370258" cy="1904129"/>
          </a:xfrm>
          <a:prstGeom prst="roundRect">
            <a:avLst/>
          </a:prstGeom>
          <a:solidFill>
            <a:schemeClr val="accent1"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025931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580B56-559C-408E-9305-F977FC2439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¿Dónde estudiar?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057A81C-D50B-4825-A5BB-3E11B57C28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>
                <a:hlinkClick r:id="rId2"/>
              </a:rPr>
              <a:t>https://service.elsevier.com/app/answers/detail/a_id/10263/supporthub/sciencedirect/</a:t>
            </a:r>
            <a:endParaRPr lang="es-CL" dirty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386607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2852382" y="1380068"/>
            <a:ext cx="8650641" cy="2616199"/>
          </a:xfrm>
        </p:spPr>
        <p:txBody>
          <a:bodyPr>
            <a:normAutofit fontScale="90000"/>
          </a:bodyPr>
          <a:lstStyle/>
          <a:p>
            <a:r>
              <a:rPr lang="es-CL" dirty="0" err="1"/>
              <a:t>PEDro</a:t>
            </a:r>
            <a:br>
              <a:rPr lang="es-CL" dirty="0"/>
            </a:br>
            <a:r>
              <a:rPr lang="es-CL" dirty="0"/>
              <a:t>(</a:t>
            </a:r>
            <a:r>
              <a:rPr lang="en-US" dirty="0"/>
              <a:t>Physiotherapy Evidence Database)</a:t>
            </a:r>
            <a:endParaRPr lang="es-CL" dirty="0"/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L" dirty="0"/>
              <a:t>http://www.pedro.org.au/</a:t>
            </a:r>
          </a:p>
        </p:txBody>
      </p:sp>
    </p:spTree>
    <p:extLst>
      <p:ext uri="{BB962C8B-B14F-4D97-AF65-F5344CB8AC3E}">
        <p14:creationId xmlns:p14="http://schemas.microsoft.com/office/powerpoint/2010/main" val="38494027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99301" y="2529590"/>
            <a:ext cx="10018713" cy="1752599"/>
          </a:xfrm>
        </p:spPr>
        <p:txBody>
          <a:bodyPr>
            <a:noAutofit/>
          </a:bodyPr>
          <a:lstStyle/>
          <a:p>
            <a:r>
              <a:rPr lang="es-CL" sz="6000" dirty="0"/>
              <a:t>¿Qué es una </a:t>
            </a:r>
            <a:br>
              <a:rPr lang="es-CL" sz="6000" dirty="0"/>
            </a:br>
            <a:r>
              <a:rPr lang="es-CL" sz="6000" dirty="0"/>
              <a:t>búsqueda bibliográfica?</a:t>
            </a:r>
          </a:p>
        </p:txBody>
      </p:sp>
    </p:spTree>
    <p:extLst>
      <p:ext uri="{BB962C8B-B14F-4D97-AF65-F5344CB8AC3E}">
        <p14:creationId xmlns:p14="http://schemas.microsoft.com/office/powerpoint/2010/main" val="22871659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3852" t="8462" r="14789" b="15384"/>
          <a:stretch/>
        </p:blipFill>
        <p:spPr>
          <a:xfrm>
            <a:off x="1998252" y="685800"/>
            <a:ext cx="9284677" cy="5570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0329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9997" t="9905" r="30375" b="9904"/>
          <a:stretch/>
        </p:blipFill>
        <p:spPr>
          <a:xfrm>
            <a:off x="3195710" y="950207"/>
            <a:ext cx="6457072" cy="5866228"/>
          </a:xfrm>
          <a:prstGeom prst="rect">
            <a:avLst/>
          </a:prstGeom>
        </p:spPr>
      </p:pic>
      <p:pic>
        <p:nvPicPr>
          <p:cNvPr id="2050" name="Picture 2" descr="PEDr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195710" cy="991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74225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4282" t="9279" r="17273" b="24567"/>
          <a:stretch/>
        </p:blipFill>
        <p:spPr>
          <a:xfrm>
            <a:off x="1884218" y="0"/>
            <a:ext cx="8905702" cy="483928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14126" t="19397" r="16084" b="54772"/>
          <a:stretch/>
        </p:blipFill>
        <p:spPr>
          <a:xfrm>
            <a:off x="1888131" y="4839285"/>
            <a:ext cx="8901790" cy="1852459"/>
          </a:xfrm>
          <a:prstGeom prst="rect">
            <a:avLst/>
          </a:prstGeom>
        </p:spPr>
      </p:pic>
      <p:sp>
        <p:nvSpPr>
          <p:cNvPr id="6" name="Rectángulo redondeado 5"/>
          <p:cNvSpPr/>
          <p:nvPr/>
        </p:nvSpPr>
        <p:spPr>
          <a:xfrm>
            <a:off x="1884217" y="1607127"/>
            <a:ext cx="1870364" cy="235528"/>
          </a:xfrm>
          <a:prstGeom prst="roundRect">
            <a:avLst/>
          </a:prstGeom>
          <a:solidFill>
            <a:schemeClr val="accent1">
              <a:alpha val="2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Rectángulo redondeado 6"/>
          <p:cNvSpPr/>
          <p:nvPr/>
        </p:nvSpPr>
        <p:spPr>
          <a:xfrm>
            <a:off x="8520544" y="2959116"/>
            <a:ext cx="2269376" cy="626329"/>
          </a:xfrm>
          <a:prstGeom prst="roundRect">
            <a:avLst/>
          </a:prstGeom>
          <a:solidFill>
            <a:schemeClr val="accent1">
              <a:alpha val="2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" name="Rectángulo redondeado 7"/>
          <p:cNvSpPr/>
          <p:nvPr/>
        </p:nvSpPr>
        <p:spPr>
          <a:xfrm>
            <a:off x="8520545" y="4839284"/>
            <a:ext cx="2269373" cy="1852460"/>
          </a:xfrm>
          <a:prstGeom prst="roundRect">
            <a:avLst/>
          </a:prstGeom>
          <a:solidFill>
            <a:schemeClr val="accent1">
              <a:alpha val="2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Rectángulo redondeado 8"/>
          <p:cNvSpPr/>
          <p:nvPr/>
        </p:nvSpPr>
        <p:spPr>
          <a:xfrm>
            <a:off x="8520545" y="3585447"/>
            <a:ext cx="2269373" cy="1253836"/>
          </a:xfrm>
          <a:prstGeom prst="roundRect">
            <a:avLst/>
          </a:prstGeom>
          <a:solidFill>
            <a:schemeClr val="accent1">
              <a:alpha val="2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107555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3311" t="8077" r="10572" b="12885"/>
          <a:stretch/>
        </p:blipFill>
        <p:spPr>
          <a:xfrm>
            <a:off x="1721160" y="452296"/>
            <a:ext cx="9903656" cy="5781823"/>
          </a:xfrm>
          <a:prstGeom prst="rect">
            <a:avLst/>
          </a:prstGeom>
        </p:spPr>
      </p:pic>
      <p:sp>
        <p:nvSpPr>
          <p:cNvPr id="5" name="Rectángulo redondeado 4"/>
          <p:cNvSpPr/>
          <p:nvPr/>
        </p:nvSpPr>
        <p:spPr>
          <a:xfrm>
            <a:off x="1898072" y="3034146"/>
            <a:ext cx="7938655" cy="762000"/>
          </a:xfrm>
          <a:prstGeom prst="roundRect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Rectángulo redondeado 5"/>
          <p:cNvSpPr/>
          <p:nvPr/>
        </p:nvSpPr>
        <p:spPr>
          <a:xfrm>
            <a:off x="2036618" y="5334001"/>
            <a:ext cx="1482437" cy="900117"/>
          </a:xfrm>
          <a:prstGeom prst="roundRect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Rectángulo redondeado 6"/>
          <p:cNvSpPr/>
          <p:nvPr/>
        </p:nvSpPr>
        <p:spPr>
          <a:xfrm>
            <a:off x="1898072" y="4052455"/>
            <a:ext cx="8977746" cy="685799"/>
          </a:xfrm>
          <a:prstGeom prst="roundRect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" name="Rectángulo redondeado 7"/>
          <p:cNvSpPr/>
          <p:nvPr/>
        </p:nvSpPr>
        <p:spPr>
          <a:xfrm>
            <a:off x="1898072" y="3823855"/>
            <a:ext cx="803564" cy="200891"/>
          </a:xfrm>
          <a:prstGeom prst="roundRect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415454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2000144" y="2075483"/>
            <a:ext cx="8574622" cy="2616199"/>
          </a:xfrm>
        </p:spPr>
        <p:txBody>
          <a:bodyPr>
            <a:normAutofit/>
          </a:bodyPr>
          <a:lstStyle/>
          <a:p>
            <a:r>
              <a:rPr lang="es-CL" dirty="0" err="1"/>
              <a:t>The</a:t>
            </a:r>
            <a:r>
              <a:rPr lang="es-CL" dirty="0"/>
              <a:t> Cochrane Library</a:t>
            </a:r>
            <a:br>
              <a:rPr lang="es-CL" dirty="0"/>
            </a:br>
            <a:endParaRPr lang="es-CL" dirty="0"/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3587121" y="3804578"/>
            <a:ext cx="6987645" cy="1388534"/>
          </a:xfrm>
        </p:spPr>
        <p:txBody>
          <a:bodyPr/>
          <a:lstStyle/>
          <a:p>
            <a:pPr algn="ctr"/>
            <a:r>
              <a:rPr lang="es-CL" b="1" dirty="0"/>
              <a:t>(http://www.cochranelibrary.com/)</a:t>
            </a:r>
          </a:p>
        </p:txBody>
      </p:sp>
      <p:pic>
        <p:nvPicPr>
          <p:cNvPr id="6" name="Picture 2" descr="Cochrane library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441" y="1072708"/>
            <a:ext cx="4043164" cy="1365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011764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0067" t="9280" r="8152" b="8427"/>
          <a:stretch/>
        </p:blipFill>
        <p:spPr>
          <a:xfrm>
            <a:off x="1446497" y="685800"/>
            <a:ext cx="10056526" cy="5689519"/>
          </a:xfrm>
          <a:prstGeom prst="rect">
            <a:avLst/>
          </a:prstGeom>
        </p:spPr>
      </p:pic>
      <p:sp>
        <p:nvSpPr>
          <p:cNvPr id="5" name="Rectángulo redondeado 4"/>
          <p:cNvSpPr/>
          <p:nvPr/>
        </p:nvSpPr>
        <p:spPr>
          <a:xfrm>
            <a:off x="1484310" y="1911927"/>
            <a:ext cx="9862563" cy="997528"/>
          </a:xfrm>
          <a:prstGeom prst="roundRect">
            <a:avLst/>
          </a:prstGeom>
          <a:solidFill>
            <a:schemeClr val="accent1">
              <a:alpha val="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Rectángulo redondeado 6"/>
          <p:cNvSpPr/>
          <p:nvPr/>
        </p:nvSpPr>
        <p:spPr>
          <a:xfrm>
            <a:off x="3685309" y="3117272"/>
            <a:ext cx="7817714" cy="3258047"/>
          </a:xfrm>
          <a:prstGeom prst="roundRect">
            <a:avLst/>
          </a:prstGeom>
          <a:solidFill>
            <a:schemeClr val="accent1">
              <a:alpha val="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" name="Rectángulo redondeado 7"/>
          <p:cNvSpPr/>
          <p:nvPr/>
        </p:nvSpPr>
        <p:spPr>
          <a:xfrm>
            <a:off x="1446496" y="3221180"/>
            <a:ext cx="2100268" cy="3013365"/>
          </a:xfrm>
          <a:prstGeom prst="roundRect">
            <a:avLst/>
          </a:prstGeom>
          <a:solidFill>
            <a:schemeClr val="accent1">
              <a:alpha val="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399565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0068" t="7669" r="11328" b="12069"/>
          <a:stretch/>
        </p:blipFill>
        <p:spPr>
          <a:xfrm>
            <a:off x="1767986" y="304800"/>
            <a:ext cx="10227214" cy="5871344"/>
          </a:xfrm>
          <a:prstGeom prst="rect">
            <a:avLst/>
          </a:prstGeom>
        </p:spPr>
      </p:pic>
      <p:sp>
        <p:nvSpPr>
          <p:cNvPr id="5" name="Rectángulo redondeado 4"/>
          <p:cNvSpPr/>
          <p:nvPr/>
        </p:nvSpPr>
        <p:spPr>
          <a:xfrm>
            <a:off x="1953491" y="2438399"/>
            <a:ext cx="1136073" cy="346365"/>
          </a:xfrm>
          <a:prstGeom prst="roundRect">
            <a:avLst/>
          </a:prstGeom>
          <a:solidFill>
            <a:schemeClr val="accent1">
              <a:alpha val="2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Rectángulo redondeado 5"/>
          <p:cNvSpPr/>
          <p:nvPr/>
        </p:nvSpPr>
        <p:spPr>
          <a:xfrm>
            <a:off x="4364182" y="5444835"/>
            <a:ext cx="7422516" cy="731309"/>
          </a:xfrm>
          <a:prstGeom prst="roundRect">
            <a:avLst/>
          </a:prstGeom>
          <a:solidFill>
            <a:schemeClr val="accent1">
              <a:alpha val="2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554219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042ABF-EF83-40DC-BF8D-B3A60F75F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2" y="111512"/>
            <a:ext cx="6146338" cy="1761978"/>
          </a:xfrm>
        </p:spPr>
        <p:txBody>
          <a:bodyPr/>
          <a:lstStyle/>
          <a:p>
            <a:r>
              <a:rPr lang="es-CL" dirty="0"/>
              <a:t>Cochran Library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DD0229E-C9AC-445A-83E7-99C387D4F5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3344" y="5921471"/>
            <a:ext cx="9938656" cy="839373"/>
          </a:xfrm>
        </p:spPr>
        <p:txBody>
          <a:bodyPr>
            <a:normAutofit fontScale="92500" lnSpcReduction="10000"/>
          </a:bodyPr>
          <a:lstStyle/>
          <a:p>
            <a:pPr algn="ctr"/>
            <a:endParaRPr lang="es-CL" dirty="0">
              <a:hlinkClick r:id="rId2"/>
            </a:endParaRPr>
          </a:p>
          <a:p>
            <a:pPr algn="ctr"/>
            <a:r>
              <a:rPr lang="es-CL" dirty="0">
                <a:hlinkClick r:id="rId2"/>
              </a:rPr>
              <a:t>http://www.cochranelibrary.com/help/how-to-use-cochrane-library.html</a:t>
            </a:r>
            <a:r>
              <a:rPr lang="es-CL" dirty="0"/>
              <a:t>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92648FA-BF08-4096-9866-FD0785A892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0650" y="338500"/>
            <a:ext cx="3872374" cy="130800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AFF1F34B-9BD3-4B48-ACBE-893DF927F6E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174" t="8446" r="12174" b="42218"/>
          <a:stretch/>
        </p:blipFill>
        <p:spPr>
          <a:xfrm>
            <a:off x="1586613" y="1873490"/>
            <a:ext cx="10605387" cy="3888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40483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84311" y="68735"/>
            <a:ext cx="10018713" cy="1752599"/>
          </a:xfrm>
        </p:spPr>
        <p:txBody>
          <a:bodyPr/>
          <a:lstStyle/>
          <a:p>
            <a:r>
              <a:rPr lang="es-CL" dirty="0"/>
              <a:t>Buscar y Buscar, Encontrar y encontrar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325" y="1311668"/>
            <a:ext cx="8297483" cy="4667334"/>
          </a:xfrm>
        </p:spPr>
      </p:pic>
      <p:sp>
        <p:nvSpPr>
          <p:cNvPr id="3" name="Rectángulo 2"/>
          <p:cNvSpPr/>
          <p:nvPr/>
        </p:nvSpPr>
        <p:spPr>
          <a:xfrm>
            <a:off x="4393565" y="5979002"/>
            <a:ext cx="45738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i="1" dirty="0" err="1"/>
              <a:t>Why</a:t>
            </a:r>
            <a:r>
              <a:rPr lang="es-CL" i="1" dirty="0"/>
              <a:t> </a:t>
            </a:r>
            <a:r>
              <a:rPr lang="es-CL" i="1" dirty="0" err="1"/>
              <a:t>Won't</a:t>
            </a:r>
            <a:r>
              <a:rPr lang="es-CL" i="1" dirty="0"/>
              <a:t> </a:t>
            </a:r>
            <a:r>
              <a:rPr lang="es-CL" i="1" dirty="0" err="1"/>
              <a:t>They</a:t>
            </a:r>
            <a:r>
              <a:rPr lang="es-CL" i="1" dirty="0"/>
              <a:t> </a:t>
            </a:r>
            <a:r>
              <a:rPr lang="es-CL" i="1" dirty="0" err="1"/>
              <a:t>Talk</a:t>
            </a:r>
            <a:r>
              <a:rPr lang="es-CL" i="1" dirty="0"/>
              <a:t> To Me / </a:t>
            </a:r>
            <a:r>
              <a:rPr lang="es-CL" i="1" dirty="0" err="1"/>
              <a:t>Tame</a:t>
            </a:r>
            <a:r>
              <a:rPr lang="es-CL" i="1" dirty="0"/>
              <a:t> Impala</a:t>
            </a:r>
          </a:p>
        </p:txBody>
      </p:sp>
    </p:spTree>
    <p:extLst>
      <p:ext uri="{BB962C8B-B14F-4D97-AF65-F5344CB8AC3E}">
        <p14:creationId xmlns:p14="http://schemas.microsoft.com/office/powerpoint/2010/main" val="39144602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895634" y="280661"/>
            <a:ext cx="10400731" cy="1293028"/>
          </a:xfrm>
        </p:spPr>
        <p:txBody>
          <a:bodyPr/>
          <a:lstStyle/>
          <a:p>
            <a:pPr algn="ctr"/>
            <a:r>
              <a:rPr lang="es-CL" b="1" dirty="0">
                <a:solidFill>
                  <a:schemeClr val="tx1"/>
                </a:solidFill>
                <a:latin typeface="Cambria" panose="02040503050406030204" pitchFamily="18" charset="0"/>
              </a:rPr>
              <a:t>Pasos a seguir: “El Ciclo de las 5 A”</a:t>
            </a:r>
          </a:p>
        </p:txBody>
      </p:sp>
      <p:pic>
        <p:nvPicPr>
          <p:cNvPr id="1026" name="Picture 2" descr="http://www.ebbp.org/images/5step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634" y="1776025"/>
            <a:ext cx="6219108" cy="4650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7555042" y="1776025"/>
            <a:ext cx="451875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+mj-lt"/>
              <a:buAutoNum type="arabicPeriod"/>
            </a:pPr>
            <a:r>
              <a:rPr lang="en-US" b="1" dirty="0">
                <a:latin typeface="Verdana" panose="020B0604030504040204" pitchFamily="34" charset="0"/>
              </a:rPr>
              <a:t>Ask</a:t>
            </a:r>
            <a:r>
              <a:rPr lang="en-US" dirty="0">
                <a:latin typeface="Verdana" panose="020B0604030504040204" pitchFamily="34" charset="0"/>
              </a:rPr>
              <a:t> </a:t>
            </a:r>
            <a:r>
              <a:rPr lang="en-US" dirty="0">
                <a:latin typeface="Verdana" panose="020B0604030504040204" pitchFamily="34" charset="0"/>
                <a:sym typeface="Wingdings" panose="05000000000000000000" pitchFamily="2" charset="2"/>
              </a:rPr>
              <a:t> </a:t>
            </a:r>
            <a:r>
              <a:rPr lang="en-US" dirty="0" err="1">
                <a:latin typeface="Verdana" panose="020B0604030504040204" pitchFamily="34" charset="0"/>
                <a:sym typeface="Wingdings" panose="05000000000000000000" pitchFamily="2" charset="2"/>
              </a:rPr>
              <a:t>Preguntas</a:t>
            </a:r>
            <a:r>
              <a:rPr lang="en-US" dirty="0">
                <a:latin typeface="Verdan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Verdana" panose="020B0604030504040204" pitchFamily="34" charset="0"/>
                <a:sym typeface="Wingdings" panose="05000000000000000000" pitchFamily="2" charset="2"/>
              </a:rPr>
              <a:t>relevantes</a:t>
            </a:r>
            <a:endParaRPr lang="en-US" dirty="0">
              <a:latin typeface="Verdana" panose="020B0604030504040204" pitchFamily="34" charset="0"/>
            </a:endParaRPr>
          </a:p>
          <a:p>
            <a:pPr>
              <a:buFont typeface="+mj-lt"/>
              <a:buAutoNum type="arabicPeriod"/>
            </a:pPr>
            <a:endParaRPr lang="en-US" b="1" dirty="0">
              <a:latin typeface="Verdana" panose="020B0604030504040204" pitchFamily="34" charset="0"/>
            </a:endParaRPr>
          </a:p>
          <a:p>
            <a:pPr>
              <a:buFont typeface="+mj-lt"/>
              <a:buAutoNum type="arabicPeriod"/>
            </a:pPr>
            <a:endParaRPr lang="en-US" b="1" dirty="0">
              <a:latin typeface="Verdana" panose="020B0604030504040204" pitchFamily="34" charset="0"/>
            </a:endParaRPr>
          </a:p>
          <a:p>
            <a:pPr>
              <a:buFont typeface="+mj-lt"/>
              <a:buAutoNum type="arabicPeriod"/>
            </a:pPr>
            <a:r>
              <a:rPr lang="en-US" b="1" dirty="0">
                <a:latin typeface="Verdana" panose="020B0604030504040204" pitchFamily="34" charset="0"/>
              </a:rPr>
              <a:t>Acquire </a:t>
            </a:r>
            <a:r>
              <a:rPr lang="en-US" b="1" dirty="0">
                <a:latin typeface="Verdana" panose="020B0604030504040204" pitchFamily="34" charset="0"/>
                <a:sym typeface="Wingdings" panose="05000000000000000000" pitchFamily="2" charset="2"/>
              </a:rPr>
              <a:t> </a:t>
            </a:r>
            <a:r>
              <a:rPr lang="en-US" dirty="0">
                <a:latin typeface="Verdana" panose="020B0604030504040204" pitchFamily="34" charset="0"/>
              </a:rPr>
              <a:t> “The best available evidence”</a:t>
            </a:r>
          </a:p>
          <a:p>
            <a:pPr>
              <a:buFont typeface="+mj-lt"/>
              <a:buAutoNum type="arabicPeriod"/>
            </a:pPr>
            <a:endParaRPr lang="en-US" dirty="0">
              <a:latin typeface="Verdana" panose="020B0604030504040204" pitchFamily="34" charset="0"/>
            </a:endParaRPr>
          </a:p>
          <a:p>
            <a:pPr>
              <a:buFont typeface="+mj-lt"/>
              <a:buAutoNum type="arabicPeriod"/>
            </a:pPr>
            <a:endParaRPr lang="en-US" dirty="0">
              <a:latin typeface="Verdana" panose="020B0604030504040204" pitchFamily="34" charset="0"/>
            </a:endParaRPr>
          </a:p>
          <a:p>
            <a:pPr>
              <a:buFont typeface="+mj-lt"/>
              <a:buAutoNum type="arabicPeriod"/>
            </a:pPr>
            <a:r>
              <a:rPr lang="en-US" b="1" dirty="0">
                <a:latin typeface="Verdana" panose="020B0604030504040204" pitchFamily="34" charset="0"/>
              </a:rPr>
              <a:t>Critically appraise  </a:t>
            </a:r>
            <a:r>
              <a:rPr lang="en-US" b="1" dirty="0">
                <a:latin typeface="Verdana" panose="020B0604030504040204" pitchFamily="34" charset="0"/>
                <a:sym typeface="Wingdings" panose="05000000000000000000" pitchFamily="2" charset="2"/>
              </a:rPr>
              <a:t> </a:t>
            </a:r>
            <a:r>
              <a:rPr lang="en-US" b="1" dirty="0" err="1">
                <a:latin typeface="Verdana" panose="020B0604030504040204" pitchFamily="34" charset="0"/>
                <a:sym typeface="Wingdings" panose="05000000000000000000" pitchFamily="2" charset="2"/>
              </a:rPr>
              <a:t>Validez</a:t>
            </a:r>
            <a:r>
              <a:rPr lang="en-US" b="1" dirty="0">
                <a:latin typeface="Verdana" panose="020B0604030504040204" pitchFamily="34" charset="0"/>
                <a:sym typeface="Wingdings" panose="05000000000000000000" pitchFamily="2" charset="2"/>
              </a:rPr>
              <a:t>, </a:t>
            </a:r>
            <a:r>
              <a:rPr lang="en-US" b="1" dirty="0" err="1">
                <a:latin typeface="Verdana" panose="020B0604030504040204" pitchFamily="34" charset="0"/>
                <a:sym typeface="Wingdings" panose="05000000000000000000" pitchFamily="2" charset="2"/>
              </a:rPr>
              <a:t>resultados</a:t>
            </a:r>
            <a:r>
              <a:rPr lang="en-US" b="1" dirty="0">
                <a:latin typeface="Verdana" panose="020B0604030504040204" pitchFamily="34" charset="0"/>
                <a:sym typeface="Wingdings" panose="05000000000000000000" pitchFamily="2" charset="2"/>
              </a:rPr>
              <a:t> y </a:t>
            </a:r>
            <a:r>
              <a:rPr lang="en-US" b="1" dirty="0" err="1">
                <a:latin typeface="Verdana" panose="020B0604030504040204" pitchFamily="34" charset="0"/>
                <a:sym typeface="Wingdings" panose="05000000000000000000" pitchFamily="2" charset="2"/>
              </a:rPr>
              <a:t>replicabilidad</a:t>
            </a:r>
            <a:endParaRPr lang="en-US" dirty="0">
              <a:latin typeface="Verdana" panose="020B0604030504040204" pitchFamily="34" charset="0"/>
              <a:sym typeface="Wingdings" panose="05000000000000000000" pitchFamily="2" charset="2"/>
            </a:endParaRPr>
          </a:p>
          <a:p>
            <a:pPr>
              <a:buFont typeface="+mj-lt"/>
              <a:buAutoNum type="arabicPeriod"/>
            </a:pPr>
            <a:endParaRPr lang="en-US" dirty="0">
              <a:latin typeface="Verdana" panose="020B0604030504040204" pitchFamily="34" charset="0"/>
              <a:sym typeface="Wingdings" panose="05000000000000000000" pitchFamily="2" charset="2"/>
            </a:endParaRPr>
          </a:p>
          <a:p>
            <a:pPr>
              <a:buFont typeface="+mj-lt"/>
              <a:buAutoNum type="arabicPeriod"/>
            </a:pPr>
            <a:endParaRPr lang="en-US" dirty="0">
              <a:latin typeface="Verdana" panose="020B0604030504040204" pitchFamily="34" charset="0"/>
              <a:sym typeface="Wingdings" panose="05000000000000000000" pitchFamily="2" charset="2"/>
            </a:endParaRPr>
          </a:p>
          <a:p>
            <a:pPr>
              <a:buFont typeface="+mj-lt"/>
              <a:buAutoNum type="arabicPeriod"/>
            </a:pPr>
            <a:r>
              <a:rPr lang="en-US" b="1" dirty="0">
                <a:latin typeface="Verdana" panose="020B0604030504040204" pitchFamily="34" charset="0"/>
              </a:rPr>
              <a:t>Apply</a:t>
            </a:r>
            <a:r>
              <a:rPr lang="en-US" dirty="0">
                <a:latin typeface="Verdana" panose="020B0604030504040204" pitchFamily="34" charset="0"/>
              </a:rPr>
              <a:t> </a:t>
            </a:r>
            <a:r>
              <a:rPr lang="en-US" dirty="0">
                <a:latin typeface="Verdana" panose="020B0604030504040204" pitchFamily="34" charset="0"/>
                <a:sym typeface="Wingdings" panose="05000000000000000000" pitchFamily="2" charset="2"/>
              </a:rPr>
              <a:t> </a:t>
            </a:r>
            <a:r>
              <a:rPr lang="en-US" dirty="0" err="1">
                <a:latin typeface="Verdana" panose="020B0604030504040204" pitchFamily="34" charset="0"/>
                <a:sym typeface="Wingdings" panose="05000000000000000000" pitchFamily="2" charset="2"/>
              </a:rPr>
              <a:t>Contexto</a:t>
            </a:r>
            <a:r>
              <a:rPr lang="en-US" dirty="0">
                <a:latin typeface="Verdana" panose="020B0604030504040204" pitchFamily="34" charset="0"/>
                <a:sym typeface="Wingdings" panose="05000000000000000000" pitchFamily="2" charset="2"/>
              </a:rPr>
              <a:t> + </a:t>
            </a:r>
            <a:r>
              <a:rPr lang="en-US" dirty="0" err="1">
                <a:latin typeface="Verdana" panose="020B0604030504040204" pitchFamily="34" charset="0"/>
                <a:sym typeface="Wingdings" panose="05000000000000000000" pitchFamily="2" charset="2"/>
              </a:rPr>
              <a:t>Valores</a:t>
            </a:r>
            <a:r>
              <a:rPr lang="en-US" dirty="0">
                <a:latin typeface="Verdana" panose="020B0604030504040204" pitchFamily="34" charset="0"/>
                <a:sym typeface="Wingdings" panose="05000000000000000000" pitchFamily="2" charset="2"/>
              </a:rPr>
              <a:t> + </a:t>
            </a:r>
            <a:r>
              <a:rPr lang="en-US" dirty="0" err="1">
                <a:latin typeface="Verdana" panose="020B0604030504040204" pitchFamily="34" charset="0"/>
                <a:sym typeface="Wingdings" panose="05000000000000000000" pitchFamily="2" charset="2"/>
              </a:rPr>
              <a:t>Preferencias</a:t>
            </a:r>
            <a:r>
              <a:rPr lang="en-US" dirty="0">
                <a:latin typeface="Verdana" panose="020B0604030504040204" pitchFamily="34" charset="0"/>
                <a:sym typeface="Wingdings" panose="05000000000000000000" pitchFamily="2" charset="2"/>
              </a:rPr>
              <a:t> de la persona + </a:t>
            </a:r>
            <a:r>
              <a:rPr lang="en-US" dirty="0" err="1">
                <a:latin typeface="Verdana" panose="020B0604030504040204" pitchFamily="34" charset="0"/>
                <a:sym typeface="Wingdings" panose="05000000000000000000" pitchFamily="2" charset="2"/>
              </a:rPr>
              <a:t>Expertiz</a:t>
            </a:r>
            <a:r>
              <a:rPr lang="en-US" dirty="0">
                <a:latin typeface="Verdana" panose="020B0604030504040204" pitchFamily="34" charset="0"/>
                <a:sym typeface="Wingdings" panose="05000000000000000000" pitchFamily="2" charset="2"/>
              </a:rPr>
              <a:t> + </a:t>
            </a:r>
            <a:r>
              <a:rPr lang="en-US" dirty="0" err="1">
                <a:latin typeface="Verdana" panose="020B0604030504040204" pitchFamily="34" charset="0"/>
                <a:sym typeface="Wingdings" panose="05000000000000000000" pitchFamily="2" charset="2"/>
              </a:rPr>
              <a:t>Evidencia</a:t>
            </a:r>
            <a:endParaRPr lang="en-US" dirty="0">
              <a:latin typeface="Verdana" panose="020B0604030504040204" pitchFamily="34" charset="0"/>
              <a:sym typeface="Wingdings" panose="05000000000000000000" pitchFamily="2" charset="2"/>
            </a:endParaRPr>
          </a:p>
          <a:p>
            <a:pPr>
              <a:buFont typeface="+mj-lt"/>
              <a:buAutoNum type="arabicPeriod"/>
            </a:pPr>
            <a:endParaRPr lang="en-US" b="1" dirty="0">
              <a:latin typeface="Verdana" panose="020B0604030504040204" pitchFamily="34" charset="0"/>
            </a:endParaRPr>
          </a:p>
          <a:p>
            <a:pPr>
              <a:buFont typeface="+mj-lt"/>
              <a:buAutoNum type="arabicPeriod"/>
            </a:pPr>
            <a:endParaRPr lang="en-US" b="1" dirty="0">
              <a:latin typeface="Verdana" panose="020B0604030504040204" pitchFamily="34" charset="0"/>
            </a:endParaRPr>
          </a:p>
          <a:p>
            <a:pPr>
              <a:buFont typeface="+mj-lt"/>
              <a:buAutoNum type="arabicPeriod"/>
            </a:pPr>
            <a:r>
              <a:rPr lang="en-US" b="1" dirty="0">
                <a:latin typeface="Verdana" panose="020B0604030504040204" pitchFamily="34" charset="0"/>
              </a:rPr>
              <a:t> Assess the outcome</a:t>
            </a:r>
            <a:endParaRPr lang="en-US" b="0" i="0" dirty="0">
              <a:effectLst/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2909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79845" y="0"/>
            <a:ext cx="10018713" cy="1752599"/>
          </a:xfrm>
        </p:spPr>
        <p:txBody>
          <a:bodyPr>
            <a:normAutofit/>
          </a:bodyPr>
          <a:lstStyle/>
          <a:p>
            <a:r>
              <a:rPr lang="es-CL" sz="3600" dirty="0">
                <a:solidFill>
                  <a:schemeClr val="accent1">
                    <a:lumMod val="50000"/>
                  </a:schemeClr>
                </a:solidFill>
              </a:rPr>
              <a:t>Google</a:t>
            </a:r>
            <a:br>
              <a:rPr lang="es-CL" sz="3600" dirty="0"/>
            </a:br>
            <a:r>
              <a:rPr lang="es-CL" sz="3600" dirty="0"/>
              <a:t>https://www.google.cl/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t="3312" b="5456"/>
          <a:stretch/>
        </p:blipFill>
        <p:spPr>
          <a:xfrm>
            <a:off x="2456455" y="1493292"/>
            <a:ext cx="8461239" cy="4339988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1782381" y="5931469"/>
            <a:ext cx="98706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2800" dirty="0"/>
              <a:t>https://www.google.com/insidesearch/howsearchworks/thestory/</a:t>
            </a:r>
          </a:p>
        </p:txBody>
      </p:sp>
    </p:spTree>
    <p:extLst>
      <p:ext uri="{BB962C8B-B14F-4D97-AF65-F5344CB8AC3E}">
        <p14:creationId xmlns:p14="http://schemas.microsoft.com/office/powerpoint/2010/main" val="20696574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4913381"/>
              </p:ext>
            </p:extLst>
          </p:nvPr>
        </p:nvGraphicFramePr>
        <p:xfrm>
          <a:off x="1593494" y="1637731"/>
          <a:ext cx="10211819" cy="42990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006734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19419" y="2769433"/>
            <a:ext cx="10018713" cy="1752599"/>
          </a:xfrm>
        </p:spPr>
        <p:txBody>
          <a:bodyPr/>
          <a:lstStyle/>
          <a:p>
            <a:r>
              <a:rPr lang="es-CL" dirty="0"/>
              <a:t>¿Cómo se hace una pregunta de investigación?</a:t>
            </a:r>
            <a:br>
              <a:rPr lang="es-CL" dirty="0"/>
            </a:br>
            <a:r>
              <a:rPr lang="es-CL" dirty="0"/>
              <a:t>¿Es la misma para una revisión?</a:t>
            </a:r>
          </a:p>
        </p:txBody>
      </p:sp>
    </p:spTree>
    <p:extLst>
      <p:ext uri="{BB962C8B-B14F-4D97-AF65-F5344CB8AC3E}">
        <p14:creationId xmlns:p14="http://schemas.microsoft.com/office/powerpoint/2010/main" val="15390369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s-CL" dirty="0"/>
              <a:t>Paso 1: Convertir la necesidad de información en preguntas clínicas</a:t>
            </a:r>
            <a:br>
              <a:rPr lang="es-CL" dirty="0"/>
            </a:br>
            <a:r>
              <a:rPr lang="es-CL" dirty="0"/>
              <a:t> </a:t>
            </a: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EF2B4012-46A1-407F-9AF5-80F1DB889B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4" name="Captura de pantalla 2012-03-22 a las 1.07.41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1484310" y="2666999"/>
            <a:ext cx="9878519" cy="299809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9370258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/>
        </p:nvGraphicFramePr>
        <p:xfrm>
          <a:off x="1970646" y="759030"/>
          <a:ext cx="9225887" cy="53399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80932892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EB8F22"/>
      </a:accent1>
      <a:accent2>
        <a:srgbClr val="CD4223"/>
      </a:accent2>
      <a:accent3>
        <a:srgbClr val="A89374"/>
      </a:accent3>
      <a:accent4>
        <a:srgbClr val="83AA67"/>
      </a:accent4>
      <a:accent5>
        <a:srgbClr val="4FA9C1"/>
      </a:accent5>
      <a:accent6>
        <a:srgbClr val="9390AF"/>
      </a:accent6>
      <a:hlink>
        <a:srgbClr val="EC7220"/>
      </a:hlink>
      <a:folHlink>
        <a:srgbClr val="F09355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EBEC8F79-A447-43FC-8E81-85E8468AF3F9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TM02900771[[fn=Sector]]</Template>
  <TotalTime>1548</TotalTime>
  <Words>677</Words>
  <Application>Microsoft Office PowerPoint</Application>
  <PresentationFormat>Panorámica</PresentationFormat>
  <Paragraphs>113</Paragraphs>
  <Slides>38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38</vt:i4>
      </vt:variant>
    </vt:vector>
  </HeadingPairs>
  <TitlesOfParts>
    <vt:vector size="48" baseType="lpstr">
      <vt:lpstr>Arial</vt:lpstr>
      <vt:lpstr>Calibri</vt:lpstr>
      <vt:lpstr>Calibri Light</vt:lpstr>
      <vt:lpstr>Cambria</vt:lpstr>
      <vt:lpstr>Corbel</vt:lpstr>
      <vt:lpstr>Trebuchet MS</vt:lpstr>
      <vt:lpstr>Verdana</vt:lpstr>
      <vt:lpstr>Wingdings 2</vt:lpstr>
      <vt:lpstr>HDOfficeLightV0</vt:lpstr>
      <vt:lpstr>Parallax</vt:lpstr>
      <vt:lpstr>Búsqueda Bibliográfica</vt:lpstr>
      <vt:lpstr>Objetivos de la sesión</vt:lpstr>
      <vt:lpstr>¿Qué es una  búsqueda bibliográfica?</vt:lpstr>
      <vt:lpstr>Pasos a seguir: “El Ciclo de las 5 A”</vt:lpstr>
      <vt:lpstr>Google https://www.google.cl/</vt:lpstr>
      <vt:lpstr>Presentación de PowerPoint</vt:lpstr>
      <vt:lpstr>¿Cómo se hace una pregunta de investigación? ¿Es la misma para una revisión?</vt:lpstr>
      <vt:lpstr>Paso 1: Convertir la necesidad de información en preguntas clínicas  </vt:lpstr>
      <vt:lpstr>Presentación de PowerPoint</vt:lpstr>
      <vt:lpstr>Pregunta  Palabra clave</vt:lpstr>
      <vt:lpstr>Presentación de PowerPoint</vt:lpstr>
      <vt:lpstr>Biblioteca de la Facultad de Medicina (UCh)</vt:lpstr>
      <vt:lpstr>Biblioteca de la Facultad de Medicina (UCh)</vt:lpstr>
      <vt:lpstr>Presentación de PowerPoint</vt:lpstr>
      <vt:lpstr>DeCS (Descriptores en Ciencias de la Salud)</vt:lpstr>
      <vt:lpstr>Presentación de PowerPoint</vt:lpstr>
      <vt:lpstr>Operadores Booleanos</vt:lpstr>
      <vt:lpstr>Operadores Booleanos</vt:lpstr>
      <vt:lpstr>Presentación de PowerPoint</vt:lpstr>
      <vt:lpstr>Presentación de PowerPoint</vt:lpstr>
      <vt:lpstr>Presentación de PowerPoint</vt:lpstr>
      <vt:lpstr>Presentación de PowerPoint</vt:lpstr>
      <vt:lpstr>¿De dónde estudiar? http://www.nlm.nih.gov/bsd/disted/pubmedtutorial/cover.html </vt:lpstr>
      <vt:lpstr>ScienceDirect (Base de datos)</vt:lpstr>
      <vt:lpstr>Presentación de PowerPoint</vt:lpstr>
      <vt:lpstr>Presentación de PowerPoint</vt:lpstr>
      <vt:lpstr>Presentación de PowerPoint</vt:lpstr>
      <vt:lpstr>¿Dónde estudiar?</vt:lpstr>
      <vt:lpstr>PEDro (Physiotherapy Evidence Database)</vt:lpstr>
      <vt:lpstr>Presentación de PowerPoint</vt:lpstr>
      <vt:lpstr>Presentación de PowerPoint</vt:lpstr>
      <vt:lpstr>Presentación de PowerPoint</vt:lpstr>
      <vt:lpstr>Presentación de PowerPoint</vt:lpstr>
      <vt:lpstr>The Cochrane Library </vt:lpstr>
      <vt:lpstr>Presentación de PowerPoint</vt:lpstr>
      <vt:lpstr>Presentación de PowerPoint</vt:lpstr>
      <vt:lpstr>Cochran Library</vt:lpstr>
      <vt:lpstr>Buscar y Buscar, Encontrar y encontrar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 buscadores, Pubmed y MeSH</dc:title>
  <dc:creator>usuario</dc:creator>
  <cp:lastModifiedBy>Alvaro Besoain Saldaña</cp:lastModifiedBy>
  <cp:revision>45</cp:revision>
  <dcterms:created xsi:type="dcterms:W3CDTF">2015-04-23T03:33:25Z</dcterms:created>
  <dcterms:modified xsi:type="dcterms:W3CDTF">2019-07-12T23:58:31Z</dcterms:modified>
</cp:coreProperties>
</file>