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66" r:id="rId3"/>
    <p:sldId id="258" r:id="rId4"/>
    <p:sldId id="267" r:id="rId5"/>
    <p:sldId id="280" r:id="rId6"/>
    <p:sldId id="282" r:id="rId7"/>
    <p:sldId id="274" r:id="rId8"/>
    <p:sldId id="275" r:id="rId9"/>
    <p:sldId id="276" r:id="rId10"/>
    <p:sldId id="277" r:id="rId11"/>
    <p:sldId id="278" r:id="rId12"/>
    <p:sldId id="279" r:id="rId13"/>
    <p:sldId id="281" r:id="rId14"/>
    <p:sldId id="268" r:id="rId15"/>
    <p:sldId id="261" r:id="rId16"/>
    <p:sldId id="260" r:id="rId17"/>
    <p:sldId id="262" r:id="rId18"/>
    <p:sldId id="269" r:id="rId19"/>
    <p:sldId id="263" r:id="rId20"/>
    <p:sldId id="270" r:id="rId21"/>
    <p:sldId id="283" r:id="rId22"/>
    <p:sldId id="284" r:id="rId23"/>
    <p:sldId id="287" r:id="rId24"/>
    <p:sldId id="289" r:id="rId25"/>
    <p:sldId id="290" r:id="rId26"/>
    <p:sldId id="291" r:id="rId27"/>
    <p:sldId id="264" r:id="rId28"/>
    <p:sldId id="272" r:id="rId29"/>
    <p:sldId id="265" r:id="rId30"/>
    <p:sldId id="25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A08F3-C978-4AAE-9DDC-DF404DCD3E7C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54DA7544-FA3C-4EB1-AD7D-68A9A04C7219}">
      <dgm:prSet phldrT="[Tex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L" sz="1800" b="0" i="0" dirty="0"/>
            <a:t>Objetivos del Diagnóstico</a:t>
          </a:r>
          <a:endParaRPr lang="es-CL" sz="1800" dirty="0"/>
        </a:p>
      </dgm:t>
    </dgm:pt>
    <dgm:pt modelId="{F35215DF-305D-4EB3-9E8D-44AC4436E727}" type="parTrans" cxnId="{5BCFFD65-427E-43C5-8842-81762F70EB76}">
      <dgm:prSet/>
      <dgm:spPr/>
      <dgm:t>
        <a:bodyPr/>
        <a:lstStyle/>
        <a:p>
          <a:endParaRPr lang="es-CL" sz="2800"/>
        </a:p>
      </dgm:t>
    </dgm:pt>
    <dgm:pt modelId="{172CC737-3DD1-4455-BD59-22945A4E15BA}" type="sibTrans" cxnId="{5BCFFD65-427E-43C5-8842-81762F70EB76}">
      <dgm:prSet/>
      <dgm:spPr/>
      <dgm:t>
        <a:bodyPr/>
        <a:lstStyle/>
        <a:p>
          <a:endParaRPr lang="es-CL" sz="2800"/>
        </a:p>
      </dgm:t>
    </dgm:pt>
    <dgm:pt modelId="{43BBB009-1EDE-4D54-B473-2810B7019DE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L" sz="1800" b="0" i="0" dirty="0"/>
            <a:t>Equipo de Trabajo</a:t>
          </a:r>
        </a:p>
      </dgm:t>
    </dgm:pt>
    <dgm:pt modelId="{BE1A6529-E986-4F99-8FA5-57C512C8B447}" type="parTrans" cxnId="{0200AD4E-2E52-4D65-A930-F75EAA44D15C}">
      <dgm:prSet/>
      <dgm:spPr/>
      <dgm:t>
        <a:bodyPr/>
        <a:lstStyle/>
        <a:p>
          <a:endParaRPr lang="es-CL" sz="2800"/>
        </a:p>
      </dgm:t>
    </dgm:pt>
    <dgm:pt modelId="{0B997EC8-AAED-4E5D-8A78-892A3BAA963C}" type="sibTrans" cxnId="{0200AD4E-2E52-4D65-A930-F75EAA44D15C}">
      <dgm:prSet/>
      <dgm:spPr/>
      <dgm:t>
        <a:bodyPr/>
        <a:lstStyle/>
        <a:p>
          <a:endParaRPr lang="es-CL" sz="2800"/>
        </a:p>
      </dgm:t>
    </dgm:pt>
    <dgm:pt modelId="{41B2846A-FAC8-4176-9EA2-66E91B89F1C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800" b="0" i="0" dirty="0"/>
            <a:t>Perfiles de la Muestra</a:t>
          </a:r>
        </a:p>
      </dgm:t>
    </dgm:pt>
    <dgm:pt modelId="{C076C047-D74F-406F-A7B5-9A1E29633550}" type="parTrans" cxnId="{8CA88B7B-8F80-4605-9447-2CC01D0EAE3F}">
      <dgm:prSet/>
      <dgm:spPr/>
      <dgm:t>
        <a:bodyPr/>
        <a:lstStyle/>
        <a:p>
          <a:endParaRPr lang="es-CL" sz="2800"/>
        </a:p>
      </dgm:t>
    </dgm:pt>
    <dgm:pt modelId="{239E0309-91E9-4BD9-81D5-DBA51A874493}" type="sibTrans" cxnId="{8CA88B7B-8F80-4605-9447-2CC01D0EAE3F}">
      <dgm:prSet/>
      <dgm:spPr/>
      <dgm:t>
        <a:bodyPr/>
        <a:lstStyle/>
        <a:p>
          <a:endParaRPr lang="es-CL" sz="2800"/>
        </a:p>
      </dgm:t>
    </dgm:pt>
    <dgm:pt modelId="{7B52C460-46BF-4337-AD49-BDDA4203A19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L" sz="1800" b="0" i="0" dirty="0"/>
            <a:t>Difusión y Contacto</a:t>
          </a:r>
        </a:p>
      </dgm:t>
    </dgm:pt>
    <dgm:pt modelId="{C0E68FD0-E097-4BEC-9A24-201511F2CE7C}" type="parTrans" cxnId="{99F13862-EFE1-44F3-A263-7C84059202E0}">
      <dgm:prSet/>
      <dgm:spPr/>
      <dgm:t>
        <a:bodyPr/>
        <a:lstStyle/>
        <a:p>
          <a:endParaRPr lang="es-CL" sz="2800"/>
        </a:p>
      </dgm:t>
    </dgm:pt>
    <dgm:pt modelId="{C0BB6EFD-CCA5-4348-A729-808575B05BED}" type="sibTrans" cxnId="{99F13862-EFE1-44F3-A263-7C84059202E0}">
      <dgm:prSet/>
      <dgm:spPr/>
      <dgm:t>
        <a:bodyPr/>
        <a:lstStyle/>
        <a:p>
          <a:endParaRPr lang="es-CL" sz="2800"/>
        </a:p>
      </dgm:t>
    </dgm:pt>
    <dgm:pt modelId="{25FFE370-B9D5-4899-B0BB-393A259D3657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CL" sz="1800" b="0" i="0" dirty="0"/>
            <a:t>Técnicas de Producción de Datos</a:t>
          </a:r>
        </a:p>
      </dgm:t>
    </dgm:pt>
    <dgm:pt modelId="{F2BC5E94-B9F1-4BC3-9A74-47BA0F4388C7}" type="parTrans" cxnId="{C7770D9A-840A-475A-948A-9658E6E4F55D}">
      <dgm:prSet/>
      <dgm:spPr/>
      <dgm:t>
        <a:bodyPr/>
        <a:lstStyle/>
        <a:p>
          <a:endParaRPr lang="es-CL" sz="2800"/>
        </a:p>
      </dgm:t>
    </dgm:pt>
    <dgm:pt modelId="{77E129AA-9111-4E43-AAEB-776B90F5B78F}" type="sibTrans" cxnId="{C7770D9A-840A-475A-948A-9658E6E4F55D}">
      <dgm:prSet/>
      <dgm:spPr/>
      <dgm:t>
        <a:bodyPr/>
        <a:lstStyle/>
        <a:p>
          <a:endParaRPr lang="es-CL" sz="2800"/>
        </a:p>
      </dgm:t>
    </dgm:pt>
    <dgm:pt modelId="{F844DBCF-24B8-44B9-963F-9C17C834E94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800" b="0" i="0" dirty="0"/>
            <a:t>Proceso de Análisis de Datos</a:t>
          </a:r>
        </a:p>
      </dgm:t>
    </dgm:pt>
    <dgm:pt modelId="{CA30D62A-308C-461D-A163-DBDD77AE51EF}" type="parTrans" cxnId="{6C7CC3ED-16E8-4114-AFCC-0438D81ECB15}">
      <dgm:prSet/>
      <dgm:spPr/>
      <dgm:t>
        <a:bodyPr/>
        <a:lstStyle/>
        <a:p>
          <a:endParaRPr lang="es-CL" sz="2800"/>
        </a:p>
      </dgm:t>
    </dgm:pt>
    <dgm:pt modelId="{4843C3E8-8CD2-410F-9417-BFAB261A35C1}" type="sibTrans" cxnId="{6C7CC3ED-16E8-4114-AFCC-0438D81ECB15}">
      <dgm:prSet/>
      <dgm:spPr/>
      <dgm:t>
        <a:bodyPr/>
        <a:lstStyle/>
        <a:p>
          <a:endParaRPr lang="es-CL" sz="2800"/>
        </a:p>
      </dgm:t>
    </dgm:pt>
    <dgm:pt modelId="{EFB34F5D-3A51-43C7-A7F3-F606A4ADD188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s-ES" sz="1800" b="0" i="0" dirty="0"/>
            <a:t>Resultados</a:t>
          </a:r>
        </a:p>
      </dgm:t>
    </dgm:pt>
    <dgm:pt modelId="{F0ED2C54-8350-484E-AD01-700E29DFC0CE}" type="parTrans" cxnId="{BEF92CCC-3BCB-4AB2-B012-00287F89B62C}">
      <dgm:prSet/>
      <dgm:spPr/>
      <dgm:t>
        <a:bodyPr/>
        <a:lstStyle/>
        <a:p>
          <a:endParaRPr lang="es-CL" sz="2800"/>
        </a:p>
      </dgm:t>
    </dgm:pt>
    <dgm:pt modelId="{7F619F10-2805-4DED-A5E4-E8E523CEBE2C}" type="sibTrans" cxnId="{BEF92CCC-3BCB-4AB2-B012-00287F89B62C}">
      <dgm:prSet/>
      <dgm:spPr/>
      <dgm:t>
        <a:bodyPr/>
        <a:lstStyle/>
        <a:p>
          <a:endParaRPr lang="es-CL" sz="2800"/>
        </a:p>
      </dgm:t>
    </dgm:pt>
    <dgm:pt modelId="{EF6858EC-89A3-4CFF-8622-E6949D32A69F}" type="pres">
      <dgm:prSet presAssocID="{FF0A08F3-C978-4AAE-9DDC-DF404DCD3E7C}" presName="cycle" presStyleCnt="0">
        <dgm:presLayoutVars>
          <dgm:dir/>
          <dgm:resizeHandles val="exact"/>
        </dgm:presLayoutVars>
      </dgm:prSet>
      <dgm:spPr/>
    </dgm:pt>
    <dgm:pt modelId="{D040233A-3115-44D5-8434-823E5E0D157C}" type="pres">
      <dgm:prSet presAssocID="{54DA7544-FA3C-4EB1-AD7D-68A9A04C7219}" presName="dummy" presStyleCnt="0"/>
      <dgm:spPr/>
    </dgm:pt>
    <dgm:pt modelId="{4F467F1E-651B-4E3B-9533-6CFC1A4BB358}" type="pres">
      <dgm:prSet presAssocID="{54DA7544-FA3C-4EB1-AD7D-68A9A04C7219}" presName="node" presStyleLbl="revTx" presStyleIdx="0" presStyleCnt="7" custScaleX="130515" custRadScaleRad="101007" custRadScaleInc="20947">
        <dgm:presLayoutVars>
          <dgm:bulletEnabled val="1"/>
        </dgm:presLayoutVars>
      </dgm:prSet>
      <dgm:spPr/>
    </dgm:pt>
    <dgm:pt modelId="{EA0F6888-91DE-4A58-A3F9-427AD5D126CA}" type="pres">
      <dgm:prSet presAssocID="{172CC737-3DD1-4455-BD59-22945A4E15BA}" presName="sibTrans" presStyleLbl="node1" presStyleIdx="0" presStyleCnt="7" custScaleX="101062"/>
      <dgm:spPr/>
    </dgm:pt>
    <dgm:pt modelId="{E391B20B-0E83-4FB6-A935-2C1FEF2C0A41}" type="pres">
      <dgm:prSet presAssocID="{43BBB009-1EDE-4D54-B473-2810B7019DEF}" presName="dummy" presStyleCnt="0"/>
      <dgm:spPr/>
    </dgm:pt>
    <dgm:pt modelId="{246BB555-8063-44FC-9E49-9C6359358B8A}" type="pres">
      <dgm:prSet presAssocID="{43BBB009-1EDE-4D54-B473-2810B7019DEF}" presName="node" presStyleLbl="revTx" presStyleIdx="1" presStyleCnt="7" custScaleX="226355">
        <dgm:presLayoutVars>
          <dgm:bulletEnabled val="1"/>
        </dgm:presLayoutVars>
      </dgm:prSet>
      <dgm:spPr/>
    </dgm:pt>
    <dgm:pt modelId="{EAEEA637-B5EE-447C-8051-1E0604BB3DFC}" type="pres">
      <dgm:prSet presAssocID="{0B997EC8-AAED-4E5D-8A78-892A3BAA963C}" presName="sibTrans" presStyleLbl="node1" presStyleIdx="1" presStyleCnt="7"/>
      <dgm:spPr/>
    </dgm:pt>
    <dgm:pt modelId="{FDD66150-CC0F-4246-A205-B6FF47399048}" type="pres">
      <dgm:prSet presAssocID="{41B2846A-FAC8-4176-9EA2-66E91B89F1C7}" presName="dummy" presStyleCnt="0"/>
      <dgm:spPr/>
    </dgm:pt>
    <dgm:pt modelId="{16658B41-B750-40A4-8BA5-EF9DDB906192}" type="pres">
      <dgm:prSet presAssocID="{41B2846A-FAC8-4176-9EA2-66E91B89F1C7}" presName="node" presStyleLbl="revTx" presStyleIdx="2" presStyleCnt="7" custScaleX="222083">
        <dgm:presLayoutVars>
          <dgm:bulletEnabled val="1"/>
        </dgm:presLayoutVars>
      </dgm:prSet>
      <dgm:spPr/>
    </dgm:pt>
    <dgm:pt modelId="{DA3B45ED-EAB7-4361-9CDD-318CD4E0641F}" type="pres">
      <dgm:prSet presAssocID="{239E0309-91E9-4BD9-81D5-DBA51A874493}" presName="sibTrans" presStyleLbl="node1" presStyleIdx="2" presStyleCnt="7"/>
      <dgm:spPr/>
    </dgm:pt>
    <dgm:pt modelId="{FBDBFEF6-62EE-4485-887A-33FC93A8AE6D}" type="pres">
      <dgm:prSet presAssocID="{7B52C460-46BF-4337-AD49-BDDA4203A192}" presName="dummy" presStyleCnt="0"/>
      <dgm:spPr/>
    </dgm:pt>
    <dgm:pt modelId="{A216F198-2964-4194-91F0-7DF2E7D8A5A7}" type="pres">
      <dgm:prSet presAssocID="{7B52C460-46BF-4337-AD49-BDDA4203A192}" presName="node" presStyleLbl="revTx" presStyleIdx="3" presStyleCnt="7" custScaleX="119440" custRadScaleRad="108534" custRadScaleInc="2813">
        <dgm:presLayoutVars>
          <dgm:bulletEnabled val="1"/>
        </dgm:presLayoutVars>
      </dgm:prSet>
      <dgm:spPr/>
    </dgm:pt>
    <dgm:pt modelId="{E017FF9F-728A-4C19-89AA-62CC3F67CAB6}" type="pres">
      <dgm:prSet presAssocID="{C0BB6EFD-CCA5-4348-A729-808575B05BED}" presName="sibTrans" presStyleLbl="node1" presStyleIdx="3" presStyleCnt="7"/>
      <dgm:spPr/>
    </dgm:pt>
    <dgm:pt modelId="{D439A6F2-31D9-44F2-A326-5F41E12E452A}" type="pres">
      <dgm:prSet presAssocID="{25FFE370-B9D5-4899-B0BB-393A259D3657}" presName="dummy" presStyleCnt="0"/>
      <dgm:spPr/>
    </dgm:pt>
    <dgm:pt modelId="{F2BE1138-0C43-4C47-BAA6-37378336FE11}" type="pres">
      <dgm:prSet presAssocID="{25FFE370-B9D5-4899-B0BB-393A259D3657}" presName="node" presStyleLbl="revTx" presStyleIdx="4" presStyleCnt="7" custScaleX="199754">
        <dgm:presLayoutVars>
          <dgm:bulletEnabled val="1"/>
        </dgm:presLayoutVars>
      </dgm:prSet>
      <dgm:spPr/>
    </dgm:pt>
    <dgm:pt modelId="{7C01FEAE-E801-4F75-ACF7-0D46C14B2913}" type="pres">
      <dgm:prSet presAssocID="{77E129AA-9111-4E43-AAEB-776B90F5B78F}" presName="sibTrans" presStyleLbl="node1" presStyleIdx="4" presStyleCnt="7" custScaleX="103326"/>
      <dgm:spPr/>
    </dgm:pt>
    <dgm:pt modelId="{64BFD5B6-4357-4C1C-A114-2E6C7B4F0CF9}" type="pres">
      <dgm:prSet presAssocID="{F844DBCF-24B8-44B9-963F-9C17C834E94E}" presName="dummy" presStyleCnt="0"/>
      <dgm:spPr/>
    </dgm:pt>
    <dgm:pt modelId="{AEAA63F5-AB56-4AAC-926C-650CF823DE7B}" type="pres">
      <dgm:prSet presAssocID="{F844DBCF-24B8-44B9-963F-9C17C834E94E}" presName="node" presStyleLbl="revTx" presStyleIdx="5" presStyleCnt="7" custScaleX="209445">
        <dgm:presLayoutVars>
          <dgm:bulletEnabled val="1"/>
        </dgm:presLayoutVars>
      </dgm:prSet>
      <dgm:spPr/>
    </dgm:pt>
    <dgm:pt modelId="{291ABDE1-67B7-4ACF-88AE-DB033440CD23}" type="pres">
      <dgm:prSet presAssocID="{4843C3E8-8CD2-410F-9417-BFAB261A35C1}" presName="sibTrans" presStyleLbl="node1" presStyleIdx="5" presStyleCnt="7"/>
      <dgm:spPr/>
    </dgm:pt>
    <dgm:pt modelId="{2E24302F-4921-4FD8-949E-0A02B308A1AF}" type="pres">
      <dgm:prSet presAssocID="{EFB34F5D-3A51-43C7-A7F3-F606A4ADD188}" presName="dummy" presStyleCnt="0"/>
      <dgm:spPr/>
    </dgm:pt>
    <dgm:pt modelId="{1D708DD3-A0D8-441D-9643-3D9367AE293A}" type="pres">
      <dgm:prSet presAssocID="{EFB34F5D-3A51-43C7-A7F3-F606A4ADD188}" presName="node" presStyleLbl="revTx" presStyleIdx="6" presStyleCnt="7" custScaleX="144255">
        <dgm:presLayoutVars>
          <dgm:bulletEnabled val="1"/>
        </dgm:presLayoutVars>
      </dgm:prSet>
      <dgm:spPr/>
    </dgm:pt>
    <dgm:pt modelId="{3E8392C2-E1DC-40E1-9078-2235ECC51DAB}" type="pres">
      <dgm:prSet presAssocID="{7F619F10-2805-4DED-A5E4-E8E523CEBE2C}" presName="sibTrans" presStyleLbl="node1" presStyleIdx="6" presStyleCnt="7"/>
      <dgm:spPr/>
    </dgm:pt>
  </dgm:ptLst>
  <dgm:cxnLst>
    <dgm:cxn modelId="{2979AE01-9053-40E6-BBBF-716E3DB19F12}" type="presOf" srcId="{4843C3E8-8CD2-410F-9417-BFAB261A35C1}" destId="{291ABDE1-67B7-4ACF-88AE-DB033440CD23}" srcOrd="0" destOrd="0" presId="urn:microsoft.com/office/officeart/2005/8/layout/cycle1"/>
    <dgm:cxn modelId="{119E3002-8EBF-4B0A-99EA-41B699AF87BE}" type="presOf" srcId="{54DA7544-FA3C-4EB1-AD7D-68A9A04C7219}" destId="{4F467F1E-651B-4E3B-9533-6CFC1A4BB358}" srcOrd="0" destOrd="0" presId="urn:microsoft.com/office/officeart/2005/8/layout/cycle1"/>
    <dgm:cxn modelId="{22F3802C-1DA7-455A-BDB4-55045160E330}" type="presOf" srcId="{239E0309-91E9-4BD9-81D5-DBA51A874493}" destId="{DA3B45ED-EAB7-4361-9CDD-318CD4E0641F}" srcOrd="0" destOrd="0" presId="urn:microsoft.com/office/officeart/2005/8/layout/cycle1"/>
    <dgm:cxn modelId="{99F13862-EFE1-44F3-A263-7C84059202E0}" srcId="{FF0A08F3-C978-4AAE-9DDC-DF404DCD3E7C}" destId="{7B52C460-46BF-4337-AD49-BDDA4203A192}" srcOrd="3" destOrd="0" parTransId="{C0E68FD0-E097-4BEC-9A24-201511F2CE7C}" sibTransId="{C0BB6EFD-CCA5-4348-A729-808575B05BED}"/>
    <dgm:cxn modelId="{5BCFFD65-427E-43C5-8842-81762F70EB76}" srcId="{FF0A08F3-C978-4AAE-9DDC-DF404DCD3E7C}" destId="{54DA7544-FA3C-4EB1-AD7D-68A9A04C7219}" srcOrd="0" destOrd="0" parTransId="{F35215DF-305D-4EB3-9E8D-44AC4436E727}" sibTransId="{172CC737-3DD1-4455-BD59-22945A4E15BA}"/>
    <dgm:cxn modelId="{0293706A-E5A6-48AD-8743-933A69E4E7E7}" type="presOf" srcId="{0B997EC8-AAED-4E5D-8A78-892A3BAA963C}" destId="{EAEEA637-B5EE-447C-8051-1E0604BB3DFC}" srcOrd="0" destOrd="0" presId="urn:microsoft.com/office/officeart/2005/8/layout/cycle1"/>
    <dgm:cxn modelId="{DCD78A6A-6D3F-4072-8481-B88341D74B93}" type="presOf" srcId="{77E129AA-9111-4E43-AAEB-776B90F5B78F}" destId="{7C01FEAE-E801-4F75-ACF7-0D46C14B2913}" srcOrd="0" destOrd="0" presId="urn:microsoft.com/office/officeart/2005/8/layout/cycle1"/>
    <dgm:cxn modelId="{7DF6144E-87BB-430F-BD93-785EC0782B52}" type="presOf" srcId="{7B52C460-46BF-4337-AD49-BDDA4203A192}" destId="{A216F198-2964-4194-91F0-7DF2E7D8A5A7}" srcOrd="0" destOrd="0" presId="urn:microsoft.com/office/officeart/2005/8/layout/cycle1"/>
    <dgm:cxn modelId="{0200AD4E-2E52-4D65-A930-F75EAA44D15C}" srcId="{FF0A08F3-C978-4AAE-9DDC-DF404DCD3E7C}" destId="{43BBB009-1EDE-4D54-B473-2810B7019DEF}" srcOrd="1" destOrd="0" parTransId="{BE1A6529-E986-4F99-8FA5-57C512C8B447}" sibTransId="{0B997EC8-AAED-4E5D-8A78-892A3BAA963C}"/>
    <dgm:cxn modelId="{CE69FD56-07DC-43F5-9D76-748C22236192}" type="presOf" srcId="{41B2846A-FAC8-4176-9EA2-66E91B89F1C7}" destId="{16658B41-B750-40A4-8BA5-EF9DDB906192}" srcOrd="0" destOrd="0" presId="urn:microsoft.com/office/officeart/2005/8/layout/cycle1"/>
    <dgm:cxn modelId="{8CA88B7B-8F80-4605-9447-2CC01D0EAE3F}" srcId="{FF0A08F3-C978-4AAE-9DDC-DF404DCD3E7C}" destId="{41B2846A-FAC8-4176-9EA2-66E91B89F1C7}" srcOrd="2" destOrd="0" parTransId="{C076C047-D74F-406F-A7B5-9A1E29633550}" sibTransId="{239E0309-91E9-4BD9-81D5-DBA51A874493}"/>
    <dgm:cxn modelId="{F632E58E-1623-49AC-A043-78B923C99375}" type="presOf" srcId="{FF0A08F3-C978-4AAE-9DDC-DF404DCD3E7C}" destId="{EF6858EC-89A3-4CFF-8622-E6949D32A69F}" srcOrd="0" destOrd="0" presId="urn:microsoft.com/office/officeart/2005/8/layout/cycle1"/>
    <dgm:cxn modelId="{C7770D9A-840A-475A-948A-9658E6E4F55D}" srcId="{FF0A08F3-C978-4AAE-9DDC-DF404DCD3E7C}" destId="{25FFE370-B9D5-4899-B0BB-393A259D3657}" srcOrd="4" destOrd="0" parTransId="{F2BC5E94-B9F1-4BC3-9A74-47BA0F4388C7}" sibTransId="{77E129AA-9111-4E43-AAEB-776B90F5B78F}"/>
    <dgm:cxn modelId="{20E8E9BC-971C-44D3-88DD-BFE00E8C4918}" type="presOf" srcId="{25FFE370-B9D5-4899-B0BB-393A259D3657}" destId="{F2BE1138-0C43-4C47-BAA6-37378336FE11}" srcOrd="0" destOrd="0" presId="urn:microsoft.com/office/officeart/2005/8/layout/cycle1"/>
    <dgm:cxn modelId="{AC5355BD-1EA3-4BEE-B941-9C0E240136D8}" type="presOf" srcId="{172CC737-3DD1-4455-BD59-22945A4E15BA}" destId="{EA0F6888-91DE-4A58-A3F9-427AD5D126CA}" srcOrd="0" destOrd="0" presId="urn:microsoft.com/office/officeart/2005/8/layout/cycle1"/>
    <dgm:cxn modelId="{EFAA14C7-8E4A-40A4-8827-61F347C51233}" type="presOf" srcId="{C0BB6EFD-CCA5-4348-A729-808575B05BED}" destId="{E017FF9F-728A-4C19-89AA-62CC3F67CAB6}" srcOrd="0" destOrd="0" presId="urn:microsoft.com/office/officeart/2005/8/layout/cycle1"/>
    <dgm:cxn modelId="{BCFEDDCA-77C8-4548-B62D-FFE9873A3A7C}" type="presOf" srcId="{EFB34F5D-3A51-43C7-A7F3-F606A4ADD188}" destId="{1D708DD3-A0D8-441D-9643-3D9367AE293A}" srcOrd="0" destOrd="0" presId="urn:microsoft.com/office/officeart/2005/8/layout/cycle1"/>
    <dgm:cxn modelId="{BEF92CCC-3BCB-4AB2-B012-00287F89B62C}" srcId="{FF0A08F3-C978-4AAE-9DDC-DF404DCD3E7C}" destId="{EFB34F5D-3A51-43C7-A7F3-F606A4ADD188}" srcOrd="6" destOrd="0" parTransId="{F0ED2C54-8350-484E-AD01-700E29DFC0CE}" sibTransId="{7F619F10-2805-4DED-A5E4-E8E523CEBE2C}"/>
    <dgm:cxn modelId="{27F4AFCC-5FCF-42C7-BFD8-34DBD60780F0}" type="presOf" srcId="{F844DBCF-24B8-44B9-963F-9C17C834E94E}" destId="{AEAA63F5-AB56-4AAC-926C-650CF823DE7B}" srcOrd="0" destOrd="0" presId="urn:microsoft.com/office/officeart/2005/8/layout/cycle1"/>
    <dgm:cxn modelId="{155072D2-ADD7-4F7B-837C-9A732671BD9C}" type="presOf" srcId="{43BBB009-1EDE-4D54-B473-2810B7019DEF}" destId="{246BB555-8063-44FC-9E49-9C6359358B8A}" srcOrd="0" destOrd="0" presId="urn:microsoft.com/office/officeart/2005/8/layout/cycle1"/>
    <dgm:cxn modelId="{DB4248D4-E18E-439F-B535-C5CAD8AEC26F}" type="presOf" srcId="{7F619F10-2805-4DED-A5E4-E8E523CEBE2C}" destId="{3E8392C2-E1DC-40E1-9078-2235ECC51DAB}" srcOrd="0" destOrd="0" presId="urn:microsoft.com/office/officeart/2005/8/layout/cycle1"/>
    <dgm:cxn modelId="{6C7CC3ED-16E8-4114-AFCC-0438D81ECB15}" srcId="{FF0A08F3-C978-4AAE-9DDC-DF404DCD3E7C}" destId="{F844DBCF-24B8-44B9-963F-9C17C834E94E}" srcOrd="5" destOrd="0" parTransId="{CA30D62A-308C-461D-A163-DBDD77AE51EF}" sibTransId="{4843C3E8-8CD2-410F-9417-BFAB261A35C1}"/>
    <dgm:cxn modelId="{E12DFF39-6CA3-4BF1-979C-F8878AA72CF5}" type="presParOf" srcId="{EF6858EC-89A3-4CFF-8622-E6949D32A69F}" destId="{D040233A-3115-44D5-8434-823E5E0D157C}" srcOrd="0" destOrd="0" presId="urn:microsoft.com/office/officeart/2005/8/layout/cycle1"/>
    <dgm:cxn modelId="{27620841-1D61-40A4-8BB6-9540937743C1}" type="presParOf" srcId="{EF6858EC-89A3-4CFF-8622-E6949D32A69F}" destId="{4F467F1E-651B-4E3B-9533-6CFC1A4BB358}" srcOrd="1" destOrd="0" presId="urn:microsoft.com/office/officeart/2005/8/layout/cycle1"/>
    <dgm:cxn modelId="{35C6A75E-4602-4BBC-B4BB-B371D4C90C72}" type="presParOf" srcId="{EF6858EC-89A3-4CFF-8622-E6949D32A69F}" destId="{EA0F6888-91DE-4A58-A3F9-427AD5D126CA}" srcOrd="2" destOrd="0" presId="urn:microsoft.com/office/officeart/2005/8/layout/cycle1"/>
    <dgm:cxn modelId="{ED3376F3-3559-443C-B352-5F315C3F28B6}" type="presParOf" srcId="{EF6858EC-89A3-4CFF-8622-E6949D32A69F}" destId="{E391B20B-0E83-4FB6-A935-2C1FEF2C0A41}" srcOrd="3" destOrd="0" presId="urn:microsoft.com/office/officeart/2005/8/layout/cycle1"/>
    <dgm:cxn modelId="{5D7ED616-ECF4-475F-83E0-2D24BB79AAFB}" type="presParOf" srcId="{EF6858EC-89A3-4CFF-8622-E6949D32A69F}" destId="{246BB555-8063-44FC-9E49-9C6359358B8A}" srcOrd="4" destOrd="0" presId="urn:microsoft.com/office/officeart/2005/8/layout/cycle1"/>
    <dgm:cxn modelId="{0FC25151-5A53-427A-B358-C4194B262705}" type="presParOf" srcId="{EF6858EC-89A3-4CFF-8622-E6949D32A69F}" destId="{EAEEA637-B5EE-447C-8051-1E0604BB3DFC}" srcOrd="5" destOrd="0" presId="urn:microsoft.com/office/officeart/2005/8/layout/cycle1"/>
    <dgm:cxn modelId="{AF85E861-4634-4A9B-BF69-2EB67B690AAC}" type="presParOf" srcId="{EF6858EC-89A3-4CFF-8622-E6949D32A69F}" destId="{FDD66150-CC0F-4246-A205-B6FF47399048}" srcOrd="6" destOrd="0" presId="urn:microsoft.com/office/officeart/2005/8/layout/cycle1"/>
    <dgm:cxn modelId="{8B266C09-2F4B-4747-9A77-D8DFA7A25021}" type="presParOf" srcId="{EF6858EC-89A3-4CFF-8622-E6949D32A69F}" destId="{16658B41-B750-40A4-8BA5-EF9DDB906192}" srcOrd="7" destOrd="0" presId="urn:microsoft.com/office/officeart/2005/8/layout/cycle1"/>
    <dgm:cxn modelId="{2969EDDA-8EB0-4861-845A-094470A23427}" type="presParOf" srcId="{EF6858EC-89A3-4CFF-8622-E6949D32A69F}" destId="{DA3B45ED-EAB7-4361-9CDD-318CD4E0641F}" srcOrd="8" destOrd="0" presId="urn:microsoft.com/office/officeart/2005/8/layout/cycle1"/>
    <dgm:cxn modelId="{0C1FA713-84C8-4445-8B9F-862E14AEC4FC}" type="presParOf" srcId="{EF6858EC-89A3-4CFF-8622-E6949D32A69F}" destId="{FBDBFEF6-62EE-4485-887A-33FC93A8AE6D}" srcOrd="9" destOrd="0" presId="urn:microsoft.com/office/officeart/2005/8/layout/cycle1"/>
    <dgm:cxn modelId="{FC74B957-28B5-493C-BD77-19987686619B}" type="presParOf" srcId="{EF6858EC-89A3-4CFF-8622-E6949D32A69F}" destId="{A216F198-2964-4194-91F0-7DF2E7D8A5A7}" srcOrd="10" destOrd="0" presId="urn:microsoft.com/office/officeart/2005/8/layout/cycle1"/>
    <dgm:cxn modelId="{4BDB83D7-31BC-4C4A-A6F3-60EC1B023ECB}" type="presParOf" srcId="{EF6858EC-89A3-4CFF-8622-E6949D32A69F}" destId="{E017FF9F-728A-4C19-89AA-62CC3F67CAB6}" srcOrd="11" destOrd="0" presId="urn:microsoft.com/office/officeart/2005/8/layout/cycle1"/>
    <dgm:cxn modelId="{68B54D1E-8D56-461C-A8F3-120166505C24}" type="presParOf" srcId="{EF6858EC-89A3-4CFF-8622-E6949D32A69F}" destId="{D439A6F2-31D9-44F2-A326-5F41E12E452A}" srcOrd="12" destOrd="0" presId="urn:microsoft.com/office/officeart/2005/8/layout/cycle1"/>
    <dgm:cxn modelId="{1E23AEA0-C8D1-4CD9-B356-DFF638B9CF24}" type="presParOf" srcId="{EF6858EC-89A3-4CFF-8622-E6949D32A69F}" destId="{F2BE1138-0C43-4C47-BAA6-37378336FE11}" srcOrd="13" destOrd="0" presId="urn:microsoft.com/office/officeart/2005/8/layout/cycle1"/>
    <dgm:cxn modelId="{F0646966-6016-4030-BC75-ED3F38B924BB}" type="presParOf" srcId="{EF6858EC-89A3-4CFF-8622-E6949D32A69F}" destId="{7C01FEAE-E801-4F75-ACF7-0D46C14B2913}" srcOrd="14" destOrd="0" presId="urn:microsoft.com/office/officeart/2005/8/layout/cycle1"/>
    <dgm:cxn modelId="{C6C0B648-383E-455A-8643-9AC29012A2C5}" type="presParOf" srcId="{EF6858EC-89A3-4CFF-8622-E6949D32A69F}" destId="{64BFD5B6-4357-4C1C-A114-2E6C7B4F0CF9}" srcOrd="15" destOrd="0" presId="urn:microsoft.com/office/officeart/2005/8/layout/cycle1"/>
    <dgm:cxn modelId="{FB55938C-4BD2-43CD-902E-5F8DD095F801}" type="presParOf" srcId="{EF6858EC-89A3-4CFF-8622-E6949D32A69F}" destId="{AEAA63F5-AB56-4AAC-926C-650CF823DE7B}" srcOrd="16" destOrd="0" presId="urn:microsoft.com/office/officeart/2005/8/layout/cycle1"/>
    <dgm:cxn modelId="{737A9724-57ED-4B69-83FD-1E7FE1C23879}" type="presParOf" srcId="{EF6858EC-89A3-4CFF-8622-E6949D32A69F}" destId="{291ABDE1-67B7-4ACF-88AE-DB033440CD23}" srcOrd="17" destOrd="0" presId="urn:microsoft.com/office/officeart/2005/8/layout/cycle1"/>
    <dgm:cxn modelId="{D8825AFE-014F-4608-A145-2A4232C27555}" type="presParOf" srcId="{EF6858EC-89A3-4CFF-8622-E6949D32A69F}" destId="{2E24302F-4921-4FD8-949E-0A02B308A1AF}" srcOrd="18" destOrd="0" presId="urn:microsoft.com/office/officeart/2005/8/layout/cycle1"/>
    <dgm:cxn modelId="{788C2AD9-B998-4DE4-8AE9-209C479D042E}" type="presParOf" srcId="{EF6858EC-89A3-4CFF-8622-E6949D32A69F}" destId="{1D708DD3-A0D8-441D-9643-3D9367AE293A}" srcOrd="19" destOrd="0" presId="urn:microsoft.com/office/officeart/2005/8/layout/cycle1"/>
    <dgm:cxn modelId="{7DE88642-E759-45D2-9B3D-14F2FA190891}" type="presParOf" srcId="{EF6858EC-89A3-4CFF-8622-E6949D32A69F}" destId="{3E8392C2-E1DC-40E1-9078-2235ECC51DAB}" srcOrd="2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492B110-03BF-4BD3-8D0B-185AA10667C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273DD81-9760-4EAE-A9B2-E98335CABA9D}">
      <dgm:prSet phldrT="[Texto]"/>
      <dgm:spPr/>
      <dgm:t>
        <a:bodyPr/>
        <a:lstStyle/>
        <a:p>
          <a:r>
            <a:rPr lang="es-CL" dirty="0"/>
            <a:t>Validación Institucional</a:t>
          </a:r>
        </a:p>
      </dgm:t>
    </dgm:pt>
    <dgm:pt modelId="{883D2442-9BA7-47F9-AFBD-2BE6CC998721}" type="parTrans" cxnId="{0D68FAA0-97CB-4AAA-8546-D79818D641A4}">
      <dgm:prSet/>
      <dgm:spPr/>
      <dgm:t>
        <a:bodyPr/>
        <a:lstStyle/>
        <a:p>
          <a:endParaRPr lang="es-CL"/>
        </a:p>
      </dgm:t>
    </dgm:pt>
    <dgm:pt modelId="{27B7BB3B-9319-4210-83CA-BA42C0DAF656}" type="sibTrans" cxnId="{0D68FAA0-97CB-4AAA-8546-D79818D641A4}">
      <dgm:prSet/>
      <dgm:spPr/>
      <dgm:t>
        <a:bodyPr/>
        <a:lstStyle/>
        <a:p>
          <a:endParaRPr lang="es-CL"/>
        </a:p>
      </dgm:t>
    </dgm:pt>
    <dgm:pt modelId="{C6F9C232-9865-43F4-B9B1-CA6DCBCEDE2D}">
      <dgm:prSet phldrT="[Texto]"/>
      <dgm:spPr/>
      <dgm:t>
        <a:bodyPr/>
        <a:lstStyle/>
        <a:p>
          <a:r>
            <a:rPr lang="es-CL" dirty="0"/>
            <a:t>Estratégico, situado a sus canales y costumbres</a:t>
          </a:r>
        </a:p>
      </dgm:t>
    </dgm:pt>
    <dgm:pt modelId="{D7B04846-7F9E-42F8-B110-26469B4FFAD3}" type="parTrans" cxnId="{CACE7691-CB3B-4153-9446-5D3B77B8B6DA}">
      <dgm:prSet/>
      <dgm:spPr/>
      <dgm:t>
        <a:bodyPr/>
        <a:lstStyle/>
        <a:p>
          <a:endParaRPr lang="es-CL"/>
        </a:p>
      </dgm:t>
    </dgm:pt>
    <dgm:pt modelId="{869A3CA1-72B8-4778-9746-685622DB7B9B}" type="sibTrans" cxnId="{CACE7691-CB3B-4153-9446-5D3B77B8B6DA}">
      <dgm:prSet/>
      <dgm:spPr/>
      <dgm:t>
        <a:bodyPr/>
        <a:lstStyle/>
        <a:p>
          <a:endParaRPr lang="es-CL"/>
        </a:p>
      </dgm:t>
    </dgm:pt>
    <dgm:pt modelId="{AC57A921-B529-4873-AA15-BEB783F36526}">
      <dgm:prSet phldrT="[Texto]"/>
      <dgm:spPr/>
      <dgm:t>
        <a:bodyPr/>
        <a:lstStyle/>
        <a:p>
          <a:r>
            <a:rPr lang="es-CL" dirty="0"/>
            <a:t>Devolución a la comunidad</a:t>
          </a:r>
        </a:p>
      </dgm:t>
    </dgm:pt>
    <dgm:pt modelId="{14C09EB1-0B5D-4C09-95D6-9B1F5DE17A21}" type="parTrans" cxnId="{B686175A-AB9E-43F3-BCAD-13FD5FC78B04}">
      <dgm:prSet/>
      <dgm:spPr/>
      <dgm:t>
        <a:bodyPr/>
        <a:lstStyle/>
        <a:p>
          <a:endParaRPr lang="es-CL"/>
        </a:p>
      </dgm:t>
    </dgm:pt>
    <dgm:pt modelId="{A17A05EC-53F3-44A6-BA96-5FAA8904B605}" type="sibTrans" cxnId="{B686175A-AB9E-43F3-BCAD-13FD5FC78B04}">
      <dgm:prSet/>
      <dgm:spPr/>
      <dgm:t>
        <a:bodyPr/>
        <a:lstStyle/>
        <a:p>
          <a:endParaRPr lang="es-CL"/>
        </a:p>
      </dgm:t>
    </dgm:pt>
    <dgm:pt modelId="{549F8E13-94B0-4FCF-A553-4344EAAC236C}">
      <dgm:prSet phldrT="[Texto]"/>
      <dgm:spPr/>
      <dgm:t>
        <a:bodyPr/>
        <a:lstStyle/>
        <a:p>
          <a:r>
            <a:rPr lang="es-CL" dirty="0"/>
            <a:t>Estratégico, situado a sus canales y costumbres</a:t>
          </a:r>
        </a:p>
      </dgm:t>
    </dgm:pt>
    <dgm:pt modelId="{C566B90E-D101-452C-B02E-132229D4BAF8}" type="parTrans" cxnId="{F6F8D3BA-181B-49A8-B50D-C16658ED8BFD}">
      <dgm:prSet/>
      <dgm:spPr/>
      <dgm:t>
        <a:bodyPr/>
        <a:lstStyle/>
        <a:p>
          <a:endParaRPr lang="es-CL"/>
        </a:p>
      </dgm:t>
    </dgm:pt>
    <dgm:pt modelId="{A3B62ED1-9243-4B30-877C-CF4198E95243}" type="sibTrans" cxnId="{F6F8D3BA-181B-49A8-B50D-C16658ED8BFD}">
      <dgm:prSet/>
      <dgm:spPr/>
      <dgm:t>
        <a:bodyPr/>
        <a:lstStyle/>
        <a:p>
          <a:endParaRPr lang="es-CL"/>
        </a:p>
      </dgm:t>
    </dgm:pt>
    <dgm:pt modelId="{DBD4A37C-A3F8-42B3-A0EB-63477A4F00B5}">
      <dgm:prSet phldrT="[Texto]"/>
      <dgm:spPr/>
      <dgm:t>
        <a:bodyPr/>
        <a:lstStyle/>
        <a:p>
          <a:r>
            <a:rPr lang="es-CL" dirty="0"/>
            <a:t>Productos</a:t>
          </a:r>
        </a:p>
      </dgm:t>
    </dgm:pt>
    <dgm:pt modelId="{5EE1CE3A-D2C2-481D-AF15-88F2882A1BA9}" type="parTrans" cxnId="{B2E70214-0289-4997-9C11-1C08AF11C1D7}">
      <dgm:prSet/>
      <dgm:spPr/>
      <dgm:t>
        <a:bodyPr/>
        <a:lstStyle/>
        <a:p>
          <a:endParaRPr lang="es-CL"/>
        </a:p>
      </dgm:t>
    </dgm:pt>
    <dgm:pt modelId="{9438D169-2FB6-429D-B147-32BF17BE29B5}" type="sibTrans" cxnId="{B2E70214-0289-4997-9C11-1C08AF11C1D7}">
      <dgm:prSet/>
      <dgm:spPr/>
      <dgm:t>
        <a:bodyPr/>
        <a:lstStyle/>
        <a:p>
          <a:endParaRPr lang="es-CL"/>
        </a:p>
      </dgm:t>
    </dgm:pt>
    <dgm:pt modelId="{83F628DE-52D8-48F5-813E-A77A35F16D48}">
      <dgm:prSet phldrT="[Texto]"/>
      <dgm:spPr/>
      <dgm:t>
        <a:bodyPr/>
        <a:lstStyle/>
        <a:p>
          <a:r>
            <a:rPr lang="es-CL" dirty="0"/>
            <a:t>Informe</a:t>
          </a:r>
        </a:p>
      </dgm:t>
    </dgm:pt>
    <dgm:pt modelId="{F106C47C-8F5F-4445-878C-3690917D5CFF}" type="parTrans" cxnId="{754B13DB-C488-48D8-B2B7-DCD578BA7B65}">
      <dgm:prSet/>
      <dgm:spPr/>
      <dgm:t>
        <a:bodyPr/>
        <a:lstStyle/>
        <a:p>
          <a:endParaRPr lang="es-CL"/>
        </a:p>
      </dgm:t>
    </dgm:pt>
    <dgm:pt modelId="{D5FE26BE-BB34-4E6E-B9EF-B559F071FB84}" type="sibTrans" cxnId="{754B13DB-C488-48D8-B2B7-DCD578BA7B65}">
      <dgm:prSet/>
      <dgm:spPr/>
      <dgm:t>
        <a:bodyPr/>
        <a:lstStyle/>
        <a:p>
          <a:endParaRPr lang="es-CL"/>
        </a:p>
      </dgm:t>
    </dgm:pt>
    <dgm:pt modelId="{362BD611-00D4-416E-9B8F-C9BD6EB85AC5}">
      <dgm:prSet phldrT="[Texto]"/>
      <dgm:spPr/>
      <dgm:t>
        <a:bodyPr/>
        <a:lstStyle/>
        <a:p>
          <a:r>
            <a:rPr lang="es-CL" dirty="0"/>
            <a:t>Recomendaciones</a:t>
          </a:r>
        </a:p>
      </dgm:t>
    </dgm:pt>
    <dgm:pt modelId="{09264445-00ED-4208-804D-E0FC5F2823A5}" type="parTrans" cxnId="{7D6CA2A5-DA09-4CF6-B35E-319C19A664BD}">
      <dgm:prSet/>
      <dgm:spPr/>
      <dgm:t>
        <a:bodyPr/>
        <a:lstStyle/>
        <a:p>
          <a:endParaRPr lang="es-CL"/>
        </a:p>
      </dgm:t>
    </dgm:pt>
    <dgm:pt modelId="{BBB86473-6A63-4A2B-8A13-1E5B35FC1338}" type="sibTrans" cxnId="{7D6CA2A5-DA09-4CF6-B35E-319C19A664BD}">
      <dgm:prSet/>
      <dgm:spPr/>
      <dgm:t>
        <a:bodyPr/>
        <a:lstStyle/>
        <a:p>
          <a:endParaRPr lang="es-CL"/>
        </a:p>
      </dgm:t>
    </dgm:pt>
    <dgm:pt modelId="{363EAB7F-D609-4B83-86D5-D49FF1CD2A8B}" type="pres">
      <dgm:prSet presAssocID="{E492B110-03BF-4BD3-8D0B-185AA10667C2}" presName="Name0" presStyleCnt="0">
        <dgm:presLayoutVars>
          <dgm:dir/>
          <dgm:animLvl val="lvl"/>
          <dgm:resizeHandles val="exact"/>
        </dgm:presLayoutVars>
      </dgm:prSet>
      <dgm:spPr/>
    </dgm:pt>
    <dgm:pt modelId="{859656D5-95BF-4C44-830C-C7E46E81E787}" type="pres">
      <dgm:prSet presAssocID="{0273DD81-9760-4EAE-A9B2-E98335CABA9D}" presName="composite" presStyleCnt="0"/>
      <dgm:spPr/>
    </dgm:pt>
    <dgm:pt modelId="{31104AB5-9E10-4CA9-867D-485EC538A288}" type="pres">
      <dgm:prSet presAssocID="{0273DD81-9760-4EAE-A9B2-E98335CABA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4D52F22-402D-4020-A390-7491A3C15A65}" type="pres">
      <dgm:prSet presAssocID="{0273DD81-9760-4EAE-A9B2-E98335CABA9D}" presName="desTx" presStyleLbl="alignAccFollowNode1" presStyleIdx="0" presStyleCnt="3">
        <dgm:presLayoutVars>
          <dgm:bulletEnabled val="1"/>
        </dgm:presLayoutVars>
      </dgm:prSet>
      <dgm:spPr/>
    </dgm:pt>
    <dgm:pt modelId="{4C489EF2-D6D8-4BB4-81EB-78F222C58225}" type="pres">
      <dgm:prSet presAssocID="{27B7BB3B-9319-4210-83CA-BA42C0DAF656}" presName="space" presStyleCnt="0"/>
      <dgm:spPr/>
    </dgm:pt>
    <dgm:pt modelId="{D381BF55-2F07-4A60-8E9D-826EF861C1EA}" type="pres">
      <dgm:prSet presAssocID="{AC57A921-B529-4873-AA15-BEB783F36526}" presName="composite" presStyleCnt="0"/>
      <dgm:spPr/>
    </dgm:pt>
    <dgm:pt modelId="{A2416415-E2BF-4596-A914-C393C9BA898C}" type="pres">
      <dgm:prSet presAssocID="{AC57A921-B529-4873-AA15-BEB783F3652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D669BFC4-022F-41A8-8849-3B8CADC40688}" type="pres">
      <dgm:prSet presAssocID="{AC57A921-B529-4873-AA15-BEB783F36526}" presName="desTx" presStyleLbl="alignAccFollowNode1" presStyleIdx="1" presStyleCnt="3">
        <dgm:presLayoutVars>
          <dgm:bulletEnabled val="1"/>
        </dgm:presLayoutVars>
      </dgm:prSet>
      <dgm:spPr/>
    </dgm:pt>
    <dgm:pt modelId="{FBAB3DC0-D58B-4F08-B1D3-655E330E0A5E}" type="pres">
      <dgm:prSet presAssocID="{A17A05EC-53F3-44A6-BA96-5FAA8904B605}" presName="space" presStyleCnt="0"/>
      <dgm:spPr/>
    </dgm:pt>
    <dgm:pt modelId="{C9F98E91-BBB5-452C-A4F1-EF0F96D285AB}" type="pres">
      <dgm:prSet presAssocID="{DBD4A37C-A3F8-42B3-A0EB-63477A4F00B5}" presName="composite" presStyleCnt="0"/>
      <dgm:spPr/>
    </dgm:pt>
    <dgm:pt modelId="{28F0D579-E8C7-4062-AD14-F10789DB86BB}" type="pres">
      <dgm:prSet presAssocID="{DBD4A37C-A3F8-42B3-A0EB-63477A4F00B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E0F89906-8DA5-4DF3-9983-001319588563}" type="pres">
      <dgm:prSet presAssocID="{DBD4A37C-A3F8-42B3-A0EB-63477A4F00B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2E70214-0289-4997-9C11-1C08AF11C1D7}" srcId="{E492B110-03BF-4BD3-8D0B-185AA10667C2}" destId="{DBD4A37C-A3F8-42B3-A0EB-63477A4F00B5}" srcOrd="2" destOrd="0" parTransId="{5EE1CE3A-D2C2-481D-AF15-88F2882A1BA9}" sibTransId="{9438D169-2FB6-429D-B147-32BF17BE29B5}"/>
    <dgm:cxn modelId="{0E5F5E1E-CE70-47F1-984C-0544F2152172}" type="presOf" srcId="{AC57A921-B529-4873-AA15-BEB783F36526}" destId="{A2416415-E2BF-4596-A914-C393C9BA898C}" srcOrd="0" destOrd="0" presId="urn:microsoft.com/office/officeart/2005/8/layout/hList1"/>
    <dgm:cxn modelId="{FADC6B61-2A7E-4824-B291-66607DEDBA04}" type="presOf" srcId="{E492B110-03BF-4BD3-8D0B-185AA10667C2}" destId="{363EAB7F-D609-4B83-86D5-D49FF1CD2A8B}" srcOrd="0" destOrd="0" presId="urn:microsoft.com/office/officeart/2005/8/layout/hList1"/>
    <dgm:cxn modelId="{77118870-D6EB-4937-BC22-EF41DB0A2D8D}" type="presOf" srcId="{83F628DE-52D8-48F5-813E-A77A35F16D48}" destId="{E0F89906-8DA5-4DF3-9983-001319588563}" srcOrd="0" destOrd="0" presId="urn:microsoft.com/office/officeart/2005/8/layout/hList1"/>
    <dgm:cxn modelId="{B686175A-AB9E-43F3-BCAD-13FD5FC78B04}" srcId="{E492B110-03BF-4BD3-8D0B-185AA10667C2}" destId="{AC57A921-B529-4873-AA15-BEB783F36526}" srcOrd="1" destOrd="0" parTransId="{14C09EB1-0B5D-4C09-95D6-9B1F5DE17A21}" sibTransId="{A17A05EC-53F3-44A6-BA96-5FAA8904B605}"/>
    <dgm:cxn modelId="{A9120687-02FB-4643-AC57-C3B31E31E1E7}" type="presOf" srcId="{549F8E13-94B0-4FCF-A553-4344EAAC236C}" destId="{D669BFC4-022F-41A8-8849-3B8CADC40688}" srcOrd="0" destOrd="0" presId="urn:microsoft.com/office/officeart/2005/8/layout/hList1"/>
    <dgm:cxn modelId="{EBC5B18A-1891-424F-AF9E-2DC25B36129F}" type="presOf" srcId="{C6F9C232-9865-43F4-B9B1-CA6DCBCEDE2D}" destId="{E4D52F22-402D-4020-A390-7491A3C15A65}" srcOrd="0" destOrd="0" presId="urn:microsoft.com/office/officeart/2005/8/layout/hList1"/>
    <dgm:cxn modelId="{CACE7691-CB3B-4153-9446-5D3B77B8B6DA}" srcId="{0273DD81-9760-4EAE-A9B2-E98335CABA9D}" destId="{C6F9C232-9865-43F4-B9B1-CA6DCBCEDE2D}" srcOrd="0" destOrd="0" parTransId="{D7B04846-7F9E-42F8-B110-26469B4FFAD3}" sibTransId="{869A3CA1-72B8-4778-9746-685622DB7B9B}"/>
    <dgm:cxn modelId="{0D68FAA0-97CB-4AAA-8546-D79818D641A4}" srcId="{E492B110-03BF-4BD3-8D0B-185AA10667C2}" destId="{0273DD81-9760-4EAE-A9B2-E98335CABA9D}" srcOrd="0" destOrd="0" parTransId="{883D2442-9BA7-47F9-AFBD-2BE6CC998721}" sibTransId="{27B7BB3B-9319-4210-83CA-BA42C0DAF656}"/>
    <dgm:cxn modelId="{7D6CA2A5-DA09-4CF6-B35E-319C19A664BD}" srcId="{DBD4A37C-A3F8-42B3-A0EB-63477A4F00B5}" destId="{362BD611-00D4-416E-9B8F-C9BD6EB85AC5}" srcOrd="1" destOrd="0" parTransId="{09264445-00ED-4208-804D-E0FC5F2823A5}" sibTransId="{BBB86473-6A63-4A2B-8A13-1E5B35FC1338}"/>
    <dgm:cxn modelId="{0E09BAB8-538C-4FE2-B8A5-04663D9F2C3F}" type="presOf" srcId="{DBD4A37C-A3F8-42B3-A0EB-63477A4F00B5}" destId="{28F0D579-E8C7-4062-AD14-F10789DB86BB}" srcOrd="0" destOrd="0" presId="urn:microsoft.com/office/officeart/2005/8/layout/hList1"/>
    <dgm:cxn modelId="{F6F8D3BA-181B-49A8-B50D-C16658ED8BFD}" srcId="{AC57A921-B529-4873-AA15-BEB783F36526}" destId="{549F8E13-94B0-4FCF-A553-4344EAAC236C}" srcOrd="0" destOrd="0" parTransId="{C566B90E-D101-452C-B02E-132229D4BAF8}" sibTransId="{A3B62ED1-9243-4B30-877C-CF4198E95243}"/>
    <dgm:cxn modelId="{22EA98D4-6538-48BD-A4C6-7ADC217ED484}" type="presOf" srcId="{362BD611-00D4-416E-9B8F-C9BD6EB85AC5}" destId="{E0F89906-8DA5-4DF3-9983-001319588563}" srcOrd="0" destOrd="1" presId="urn:microsoft.com/office/officeart/2005/8/layout/hList1"/>
    <dgm:cxn modelId="{754B13DB-C488-48D8-B2B7-DCD578BA7B65}" srcId="{DBD4A37C-A3F8-42B3-A0EB-63477A4F00B5}" destId="{83F628DE-52D8-48F5-813E-A77A35F16D48}" srcOrd="0" destOrd="0" parTransId="{F106C47C-8F5F-4445-878C-3690917D5CFF}" sibTransId="{D5FE26BE-BB34-4E6E-B9EF-B559F071FB84}"/>
    <dgm:cxn modelId="{70BE47F9-66E4-4949-A9C2-B5A725DBA475}" type="presOf" srcId="{0273DD81-9760-4EAE-A9B2-E98335CABA9D}" destId="{31104AB5-9E10-4CA9-867D-485EC538A288}" srcOrd="0" destOrd="0" presId="urn:microsoft.com/office/officeart/2005/8/layout/hList1"/>
    <dgm:cxn modelId="{4C3E1292-1088-4078-A2BE-5200256D2C75}" type="presParOf" srcId="{363EAB7F-D609-4B83-86D5-D49FF1CD2A8B}" destId="{859656D5-95BF-4C44-830C-C7E46E81E787}" srcOrd="0" destOrd="0" presId="urn:microsoft.com/office/officeart/2005/8/layout/hList1"/>
    <dgm:cxn modelId="{1AF0AD1D-9A70-4E69-9509-E79FD12C45A6}" type="presParOf" srcId="{859656D5-95BF-4C44-830C-C7E46E81E787}" destId="{31104AB5-9E10-4CA9-867D-485EC538A288}" srcOrd="0" destOrd="0" presId="urn:microsoft.com/office/officeart/2005/8/layout/hList1"/>
    <dgm:cxn modelId="{EC40BAD7-2C9E-4FE3-B50C-5E603AA05B2B}" type="presParOf" srcId="{859656D5-95BF-4C44-830C-C7E46E81E787}" destId="{E4D52F22-402D-4020-A390-7491A3C15A65}" srcOrd="1" destOrd="0" presId="urn:microsoft.com/office/officeart/2005/8/layout/hList1"/>
    <dgm:cxn modelId="{CB642893-8FE9-4815-9EAE-388FD3FC48B3}" type="presParOf" srcId="{363EAB7F-D609-4B83-86D5-D49FF1CD2A8B}" destId="{4C489EF2-D6D8-4BB4-81EB-78F222C58225}" srcOrd="1" destOrd="0" presId="urn:microsoft.com/office/officeart/2005/8/layout/hList1"/>
    <dgm:cxn modelId="{27DFDF09-E17C-43E6-AE70-535138F38979}" type="presParOf" srcId="{363EAB7F-D609-4B83-86D5-D49FF1CD2A8B}" destId="{D381BF55-2F07-4A60-8E9D-826EF861C1EA}" srcOrd="2" destOrd="0" presId="urn:microsoft.com/office/officeart/2005/8/layout/hList1"/>
    <dgm:cxn modelId="{952F524A-482A-4B5B-B675-D67C50B4D0EA}" type="presParOf" srcId="{D381BF55-2F07-4A60-8E9D-826EF861C1EA}" destId="{A2416415-E2BF-4596-A914-C393C9BA898C}" srcOrd="0" destOrd="0" presId="urn:microsoft.com/office/officeart/2005/8/layout/hList1"/>
    <dgm:cxn modelId="{7652DA93-A7A3-4FDD-85AE-E7F0D33EA7CD}" type="presParOf" srcId="{D381BF55-2F07-4A60-8E9D-826EF861C1EA}" destId="{D669BFC4-022F-41A8-8849-3B8CADC40688}" srcOrd="1" destOrd="0" presId="urn:microsoft.com/office/officeart/2005/8/layout/hList1"/>
    <dgm:cxn modelId="{81C6877D-594E-4001-86BA-B932021F923B}" type="presParOf" srcId="{363EAB7F-D609-4B83-86D5-D49FF1CD2A8B}" destId="{FBAB3DC0-D58B-4F08-B1D3-655E330E0A5E}" srcOrd="3" destOrd="0" presId="urn:microsoft.com/office/officeart/2005/8/layout/hList1"/>
    <dgm:cxn modelId="{B93AB8DD-CD0E-40BB-87D3-F17E304E692F}" type="presParOf" srcId="{363EAB7F-D609-4B83-86D5-D49FF1CD2A8B}" destId="{C9F98E91-BBB5-452C-A4F1-EF0F96D285AB}" srcOrd="4" destOrd="0" presId="urn:microsoft.com/office/officeart/2005/8/layout/hList1"/>
    <dgm:cxn modelId="{BB35C672-763B-49B7-AB30-B82DDB28E7C4}" type="presParOf" srcId="{C9F98E91-BBB5-452C-A4F1-EF0F96D285AB}" destId="{28F0D579-E8C7-4062-AD14-F10789DB86BB}" srcOrd="0" destOrd="0" presId="urn:microsoft.com/office/officeart/2005/8/layout/hList1"/>
    <dgm:cxn modelId="{F1817DD5-4DF3-47E5-A1F3-155A79735F62}" type="presParOf" srcId="{C9F98E91-BBB5-452C-A4F1-EF0F96D285AB}" destId="{E0F89906-8DA5-4DF3-9983-00131958856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A61BDF-6AB7-4CFA-8B9F-B2B70354E91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FC714389-29FF-4E84-8EB5-7418DD522860}">
      <dgm:prSet phldrT="[Texto]"/>
      <dgm:spPr/>
      <dgm:t>
        <a:bodyPr/>
        <a:lstStyle/>
        <a:p>
          <a:r>
            <a:rPr lang="es-CL" dirty="0"/>
            <a:t>Objetivo General</a:t>
          </a:r>
        </a:p>
      </dgm:t>
    </dgm:pt>
    <dgm:pt modelId="{56D85488-FD76-4C9D-BA7F-6E8C80B78CA2}" type="parTrans" cxnId="{A7267C83-3661-48B2-A957-379A1D18B610}">
      <dgm:prSet/>
      <dgm:spPr/>
      <dgm:t>
        <a:bodyPr/>
        <a:lstStyle/>
        <a:p>
          <a:endParaRPr lang="es-CL"/>
        </a:p>
      </dgm:t>
    </dgm:pt>
    <dgm:pt modelId="{99574808-7578-448C-A08E-2B52D75010FA}" type="sibTrans" cxnId="{A7267C83-3661-48B2-A957-379A1D18B610}">
      <dgm:prSet/>
      <dgm:spPr/>
      <dgm:t>
        <a:bodyPr/>
        <a:lstStyle/>
        <a:p>
          <a:endParaRPr lang="es-CL"/>
        </a:p>
      </dgm:t>
    </dgm:pt>
    <dgm:pt modelId="{B452F093-B556-4D65-BB1C-9B9F26782189}">
      <dgm:prSet phldrT="[Texto]"/>
      <dgm:spPr/>
      <dgm:t>
        <a:bodyPr/>
        <a:lstStyle/>
        <a:p>
          <a:r>
            <a:rPr lang="es-CL" dirty="0"/>
            <a:t>Objetivos Específicos</a:t>
          </a:r>
        </a:p>
      </dgm:t>
    </dgm:pt>
    <dgm:pt modelId="{C27BE51B-D8FA-4A59-88A4-84FB2449DC91}" type="parTrans" cxnId="{E66B5659-A8EE-4BEC-9B1D-235E6414A033}">
      <dgm:prSet/>
      <dgm:spPr/>
      <dgm:t>
        <a:bodyPr/>
        <a:lstStyle/>
        <a:p>
          <a:endParaRPr lang="es-CL"/>
        </a:p>
      </dgm:t>
    </dgm:pt>
    <dgm:pt modelId="{939DE803-5708-40E8-88FF-A5C219F981A1}" type="sibTrans" cxnId="{E66B5659-A8EE-4BEC-9B1D-235E6414A033}">
      <dgm:prSet/>
      <dgm:spPr/>
      <dgm:t>
        <a:bodyPr/>
        <a:lstStyle/>
        <a:p>
          <a:endParaRPr lang="es-CL"/>
        </a:p>
      </dgm:t>
    </dgm:pt>
    <dgm:pt modelId="{36391B84-A017-42C4-8E89-2B40C603CEFB}">
      <dgm:prSet phldrT="[Texto]"/>
      <dgm:spPr/>
      <dgm:t>
        <a:bodyPr/>
        <a:lstStyle/>
        <a:p>
          <a:r>
            <a:rPr lang="es-CL" dirty="0"/>
            <a:t>Lo que se quiere lograr</a:t>
          </a:r>
        </a:p>
      </dgm:t>
    </dgm:pt>
    <dgm:pt modelId="{88B80FDF-DA05-4956-9707-1A52053330C2}" type="parTrans" cxnId="{8804EF7C-4979-4DFD-87CA-D3550FEF70AA}">
      <dgm:prSet/>
      <dgm:spPr/>
    </dgm:pt>
    <dgm:pt modelId="{AA698409-95E4-4199-9805-ABE2EE7E9FB9}" type="sibTrans" cxnId="{8804EF7C-4979-4DFD-87CA-D3550FEF70AA}">
      <dgm:prSet/>
      <dgm:spPr/>
    </dgm:pt>
    <dgm:pt modelId="{3DA8FBDF-BC89-4B4E-9DE7-4809D947B361}">
      <dgm:prSet phldrT="[Texto]"/>
      <dgm:spPr/>
      <dgm:t>
        <a:bodyPr/>
        <a:lstStyle/>
        <a:p>
          <a:r>
            <a:rPr lang="es-CL" dirty="0"/>
            <a:t>Los pasos para que se logre</a:t>
          </a:r>
        </a:p>
      </dgm:t>
    </dgm:pt>
    <dgm:pt modelId="{1BFF5F70-3BE6-4E5A-A65D-E1358ACB2E29}" type="parTrans" cxnId="{32C8E0DB-362B-4F64-B307-712DBFEC5962}">
      <dgm:prSet/>
      <dgm:spPr/>
    </dgm:pt>
    <dgm:pt modelId="{3B377F29-0AAE-4F91-816C-A441DA83F7C7}" type="sibTrans" cxnId="{32C8E0DB-362B-4F64-B307-712DBFEC5962}">
      <dgm:prSet/>
      <dgm:spPr/>
    </dgm:pt>
    <dgm:pt modelId="{391FFFD9-D3D8-449B-8FB4-01E54F9DF4A5}" type="pres">
      <dgm:prSet presAssocID="{B8A61BDF-6AB7-4CFA-8B9F-B2B70354E919}" presName="diagram" presStyleCnt="0">
        <dgm:presLayoutVars>
          <dgm:dir/>
          <dgm:resizeHandles val="exact"/>
        </dgm:presLayoutVars>
      </dgm:prSet>
      <dgm:spPr/>
    </dgm:pt>
    <dgm:pt modelId="{3B6FFC1D-8BAE-4FEB-8FD2-79EBF5C58221}" type="pres">
      <dgm:prSet presAssocID="{FC714389-29FF-4E84-8EB5-7418DD522860}" presName="node" presStyleLbl="node1" presStyleIdx="0" presStyleCnt="2">
        <dgm:presLayoutVars>
          <dgm:bulletEnabled val="1"/>
        </dgm:presLayoutVars>
      </dgm:prSet>
      <dgm:spPr/>
    </dgm:pt>
    <dgm:pt modelId="{D63124A2-2906-4FAE-8364-B8CC5854F0F8}" type="pres">
      <dgm:prSet presAssocID="{99574808-7578-448C-A08E-2B52D75010FA}" presName="sibTrans" presStyleCnt="0"/>
      <dgm:spPr/>
    </dgm:pt>
    <dgm:pt modelId="{D65C70D7-F0D3-4314-AF8B-7FA0DDF06EF6}" type="pres">
      <dgm:prSet presAssocID="{B452F093-B556-4D65-BB1C-9B9F26782189}" presName="node" presStyleLbl="node1" presStyleIdx="1" presStyleCnt="2">
        <dgm:presLayoutVars>
          <dgm:bulletEnabled val="1"/>
        </dgm:presLayoutVars>
      </dgm:prSet>
      <dgm:spPr/>
    </dgm:pt>
  </dgm:ptLst>
  <dgm:cxnLst>
    <dgm:cxn modelId="{181DCF42-305E-43F4-82E3-26DB45EA3DA1}" type="presOf" srcId="{B8A61BDF-6AB7-4CFA-8B9F-B2B70354E919}" destId="{391FFFD9-D3D8-449B-8FB4-01E54F9DF4A5}" srcOrd="0" destOrd="0" presId="urn:microsoft.com/office/officeart/2005/8/layout/default"/>
    <dgm:cxn modelId="{E66B5659-A8EE-4BEC-9B1D-235E6414A033}" srcId="{B8A61BDF-6AB7-4CFA-8B9F-B2B70354E919}" destId="{B452F093-B556-4D65-BB1C-9B9F26782189}" srcOrd="1" destOrd="0" parTransId="{C27BE51B-D8FA-4A59-88A4-84FB2449DC91}" sibTransId="{939DE803-5708-40E8-88FF-A5C219F981A1}"/>
    <dgm:cxn modelId="{8804EF7C-4979-4DFD-87CA-D3550FEF70AA}" srcId="{FC714389-29FF-4E84-8EB5-7418DD522860}" destId="{36391B84-A017-42C4-8E89-2B40C603CEFB}" srcOrd="0" destOrd="0" parTransId="{88B80FDF-DA05-4956-9707-1A52053330C2}" sibTransId="{AA698409-95E4-4199-9805-ABE2EE7E9FB9}"/>
    <dgm:cxn modelId="{A7267C83-3661-48B2-A957-379A1D18B610}" srcId="{B8A61BDF-6AB7-4CFA-8B9F-B2B70354E919}" destId="{FC714389-29FF-4E84-8EB5-7418DD522860}" srcOrd="0" destOrd="0" parTransId="{56D85488-FD76-4C9D-BA7F-6E8C80B78CA2}" sibTransId="{99574808-7578-448C-A08E-2B52D75010FA}"/>
    <dgm:cxn modelId="{DE09428C-B5EB-4C1D-AE84-285320F34725}" type="presOf" srcId="{3DA8FBDF-BC89-4B4E-9DE7-4809D947B361}" destId="{D65C70D7-F0D3-4314-AF8B-7FA0DDF06EF6}" srcOrd="0" destOrd="1" presId="urn:microsoft.com/office/officeart/2005/8/layout/default"/>
    <dgm:cxn modelId="{1DDF81B1-6E6A-4B23-B4FC-EA28D57C2BFC}" type="presOf" srcId="{36391B84-A017-42C4-8E89-2B40C603CEFB}" destId="{3B6FFC1D-8BAE-4FEB-8FD2-79EBF5C58221}" srcOrd="0" destOrd="1" presId="urn:microsoft.com/office/officeart/2005/8/layout/default"/>
    <dgm:cxn modelId="{EBBA76CC-77CF-4B3C-A222-34936D4019B7}" type="presOf" srcId="{B452F093-B556-4D65-BB1C-9B9F26782189}" destId="{D65C70D7-F0D3-4314-AF8B-7FA0DDF06EF6}" srcOrd="0" destOrd="0" presId="urn:microsoft.com/office/officeart/2005/8/layout/default"/>
    <dgm:cxn modelId="{32C8E0DB-362B-4F64-B307-712DBFEC5962}" srcId="{B452F093-B556-4D65-BB1C-9B9F26782189}" destId="{3DA8FBDF-BC89-4B4E-9DE7-4809D947B361}" srcOrd="0" destOrd="0" parTransId="{1BFF5F70-3BE6-4E5A-A65D-E1358ACB2E29}" sibTransId="{3B377F29-0AAE-4F91-816C-A441DA83F7C7}"/>
    <dgm:cxn modelId="{3A15BFF1-5B12-4F26-BF25-F3EDBD519477}" type="presOf" srcId="{FC714389-29FF-4E84-8EB5-7418DD522860}" destId="{3B6FFC1D-8BAE-4FEB-8FD2-79EBF5C58221}" srcOrd="0" destOrd="0" presId="urn:microsoft.com/office/officeart/2005/8/layout/default"/>
    <dgm:cxn modelId="{CBA4954F-D2FB-4C49-AEBB-D45485CC48B2}" type="presParOf" srcId="{391FFFD9-D3D8-449B-8FB4-01E54F9DF4A5}" destId="{3B6FFC1D-8BAE-4FEB-8FD2-79EBF5C58221}" srcOrd="0" destOrd="0" presId="urn:microsoft.com/office/officeart/2005/8/layout/default"/>
    <dgm:cxn modelId="{E203A14E-0D46-466B-819A-48F9602C8841}" type="presParOf" srcId="{391FFFD9-D3D8-449B-8FB4-01E54F9DF4A5}" destId="{D63124A2-2906-4FAE-8364-B8CC5854F0F8}" srcOrd="1" destOrd="0" presId="urn:microsoft.com/office/officeart/2005/8/layout/default"/>
    <dgm:cxn modelId="{BAFE54F5-1D26-4F50-B4B5-55A1DFC18EB4}" type="presParOf" srcId="{391FFFD9-D3D8-449B-8FB4-01E54F9DF4A5}" destId="{D65C70D7-F0D3-4314-AF8B-7FA0DDF06EF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D5B66-0AF9-4733-A07E-3E3DB3505B6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DB30FA30-7AE2-488E-9F60-6D1A06F70F01}">
      <dgm:prSet phldrT="[Texto]"/>
      <dgm:spPr/>
      <dgm:t>
        <a:bodyPr/>
        <a:lstStyle/>
        <a:p>
          <a:r>
            <a:rPr lang="es-CL" dirty="0"/>
            <a:t>Responsable</a:t>
          </a:r>
        </a:p>
      </dgm:t>
    </dgm:pt>
    <dgm:pt modelId="{C40D41B5-51E0-4E2E-9F2D-9A285295414C}" type="parTrans" cxnId="{3326B6D1-6A33-434D-964F-654E7473A1C3}">
      <dgm:prSet/>
      <dgm:spPr/>
      <dgm:t>
        <a:bodyPr/>
        <a:lstStyle/>
        <a:p>
          <a:endParaRPr lang="es-CL"/>
        </a:p>
      </dgm:t>
    </dgm:pt>
    <dgm:pt modelId="{FFFF947E-166F-42AF-8FA3-248C8F1098A5}" type="sibTrans" cxnId="{3326B6D1-6A33-434D-964F-654E7473A1C3}">
      <dgm:prSet/>
      <dgm:spPr/>
      <dgm:t>
        <a:bodyPr/>
        <a:lstStyle/>
        <a:p>
          <a:endParaRPr lang="es-CL"/>
        </a:p>
      </dgm:t>
    </dgm:pt>
    <dgm:pt modelId="{F1C151AC-2FFC-4FF3-9F13-F9401952FC24}">
      <dgm:prSet phldrT="[Texto]"/>
      <dgm:spPr/>
      <dgm:t>
        <a:bodyPr/>
        <a:lstStyle/>
        <a:p>
          <a:r>
            <a:rPr lang="es-CL" dirty="0"/>
            <a:t>Interesados</a:t>
          </a:r>
        </a:p>
      </dgm:t>
    </dgm:pt>
    <dgm:pt modelId="{CD82FE60-7E45-489A-A45A-6CE7A5F21717}" type="parTrans" cxnId="{F66648E8-82CB-4564-BAF1-6DB3A56F1487}">
      <dgm:prSet/>
      <dgm:spPr/>
    </dgm:pt>
    <dgm:pt modelId="{27B0B198-A443-41A6-9AFD-053C1B1C13F5}" type="sibTrans" cxnId="{F66648E8-82CB-4564-BAF1-6DB3A56F1487}">
      <dgm:prSet/>
      <dgm:spPr/>
    </dgm:pt>
    <dgm:pt modelId="{021E5D21-E5A9-4AA8-A29E-837B0D6C62C8}">
      <dgm:prSet phldrT="[Texto]"/>
      <dgm:spPr/>
      <dgm:t>
        <a:bodyPr/>
        <a:lstStyle/>
        <a:p>
          <a:r>
            <a:rPr lang="es-CL" dirty="0"/>
            <a:t>Beneficiarios</a:t>
          </a:r>
        </a:p>
      </dgm:t>
    </dgm:pt>
    <dgm:pt modelId="{89D5617E-9475-4B21-8872-6BCA5092D5AA}" type="parTrans" cxnId="{DBBE69C6-3F7B-4CFE-A2F6-77575F2C6226}">
      <dgm:prSet/>
      <dgm:spPr/>
    </dgm:pt>
    <dgm:pt modelId="{FC35F2A3-B97B-49C4-B719-499BC7C40F88}" type="sibTrans" cxnId="{DBBE69C6-3F7B-4CFE-A2F6-77575F2C6226}">
      <dgm:prSet/>
      <dgm:spPr/>
    </dgm:pt>
    <dgm:pt modelId="{CDCE11A2-9327-4383-8064-5CCBBE52D60D}">
      <dgm:prSet phldrT="[Texto]"/>
      <dgm:spPr/>
      <dgm:t>
        <a:bodyPr/>
        <a:lstStyle/>
        <a:p>
          <a:r>
            <a:rPr lang="es-CL" dirty="0"/>
            <a:t>Tomadores de Decisión</a:t>
          </a:r>
        </a:p>
      </dgm:t>
    </dgm:pt>
    <dgm:pt modelId="{88BD31C6-4076-4CB2-AEEA-79D678B13CC3}" type="parTrans" cxnId="{4A074149-4FFE-4DBB-BD0B-8EBABA67ABB6}">
      <dgm:prSet/>
      <dgm:spPr/>
    </dgm:pt>
    <dgm:pt modelId="{43713FDB-A963-4A61-B895-138E6A09BBAF}" type="sibTrans" cxnId="{4A074149-4FFE-4DBB-BD0B-8EBABA67ABB6}">
      <dgm:prSet/>
      <dgm:spPr/>
    </dgm:pt>
    <dgm:pt modelId="{34F5F98F-5751-4EF8-8E41-E5CFEEA33B28}">
      <dgm:prSet phldrT="[Texto]"/>
      <dgm:spPr/>
      <dgm:t>
        <a:bodyPr/>
        <a:lstStyle/>
        <a:p>
          <a:r>
            <a:rPr lang="es-CL" dirty="0"/>
            <a:t>Encargado/a del Diagnóstico</a:t>
          </a:r>
        </a:p>
      </dgm:t>
    </dgm:pt>
    <dgm:pt modelId="{B339C53D-03B6-4793-8C4E-625112ABBB76}" type="parTrans" cxnId="{6D371D89-D0EB-43BA-913B-858FD690A345}">
      <dgm:prSet/>
      <dgm:spPr/>
    </dgm:pt>
    <dgm:pt modelId="{C29B4827-6DB6-4F51-961C-A17F76D5E69C}" type="sibTrans" cxnId="{6D371D89-D0EB-43BA-913B-858FD690A345}">
      <dgm:prSet/>
      <dgm:spPr/>
    </dgm:pt>
    <dgm:pt modelId="{2E9AA315-EB8B-4837-91B0-FACF30CD56CE}">
      <dgm:prSet phldrT="[Texto]"/>
      <dgm:spPr/>
      <dgm:t>
        <a:bodyPr/>
        <a:lstStyle/>
        <a:p>
          <a:r>
            <a:rPr lang="es-CL" dirty="0"/>
            <a:t>Directivos</a:t>
          </a:r>
        </a:p>
      </dgm:t>
    </dgm:pt>
    <dgm:pt modelId="{2AAC7D5A-9FCE-46FD-B7F6-0D6D34F5B3D2}" type="parTrans" cxnId="{992F1D93-C6C5-493B-95F2-B8B24A756796}">
      <dgm:prSet/>
      <dgm:spPr/>
    </dgm:pt>
    <dgm:pt modelId="{FFD0164A-5642-472B-82A3-E3CAE912F177}" type="sibTrans" cxnId="{992F1D93-C6C5-493B-95F2-B8B24A756796}">
      <dgm:prSet/>
      <dgm:spPr/>
    </dgm:pt>
    <dgm:pt modelId="{DACFE106-04C7-40B9-B868-8EE54B6C5173}">
      <dgm:prSet phldrT="[Texto]"/>
      <dgm:spPr/>
      <dgm:t>
        <a:bodyPr/>
        <a:lstStyle/>
        <a:p>
          <a:r>
            <a:rPr lang="es-CL" dirty="0"/>
            <a:t>Coordinadores</a:t>
          </a:r>
        </a:p>
      </dgm:t>
    </dgm:pt>
    <dgm:pt modelId="{BE4EEC96-B73E-470C-A826-BEC4BE28C62F}" type="parTrans" cxnId="{5C2E5B9E-2825-4415-A341-0EC609514E05}">
      <dgm:prSet/>
      <dgm:spPr/>
    </dgm:pt>
    <dgm:pt modelId="{42F6E906-484C-4A82-9FFD-F2E68D608AD6}" type="sibTrans" cxnId="{5C2E5B9E-2825-4415-A341-0EC609514E05}">
      <dgm:prSet/>
      <dgm:spPr/>
    </dgm:pt>
    <dgm:pt modelId="{1B1E000E-F189-4F8A-894E-BE2CC8796373}">
      <dgm:prSet phldrT="[Texto]"/>
      <dgm:spPr/>
      <dgm:t>
        <a:bodyPr/>
        <a:lstStyle/>
        <a:p>
          <a:r>
            <a:rPr lang="es-CL" dirty="0"/>
            <a:t>Organizaciones Comunitarias</a:t>
          </a:r>
        </a:p>
      </dgm:t>
    </dgm:pt>
    <dgm:pt modelId="{EF0518F2-0A67-4911-83A0-8A5276223AB0}" type="parTrans" cxnId="{08AC3868-5DEE-408B-A328-FC63628C7F80}">
      <dgm:prSet/>
      <dgm:spPr/>
    </dgm:pt>
    <dgm:pt modelId="{A1057E85-5032-4819-B212-7D5CA7C280D1}" type="sibTrans" cxnId="{08AC3868-5DEE-408B-A328-FC63628C7F80}">
      <dgm:prSet/>
      <dgm:spPr/>
    </dgm:pt>
    <dgm:pt modelId="{DE903D01-7280-4E2A-9F5F-9EFB24F66B83}">
      <dgm:prSet phldrT="[Texto]"/>
      <dgm:spPr/>
      <dgm:t>
        <a:bodyPr/>
        <a:lstStyle/>
        <a:p>
          <a:r>
            <a:rPr lang="es-CL" dirty="0"/>
            <a:t>Equipos de Salud</a:t>
          </a:r>
        </a:p>
      </dgm:t>
    </dgm:pt>
    <dgm:pt modelId="{AE80C6B0-3AB5-48AB-98C1-AAC6C3D6950B}" type="parTrans" cxnId="{81A816DE-05DB-45B6-A495-15BFA0438A40}">
      <dgm:prSet/>
      <dgm:spPr/>
    </dgm:pt>
    <dgm:pt modelId="{C2CC7F30-F958-478E-9382-551996CB2C39}" type="sibTrans" cxnId="{81A816DE-05DB-45B6-A495-15BFA0438A40}">
      <dgm:prSet/>
      <dgm:spPr/>
    </dgm:pt>
    <dgm:pt modelId="{4E4FACE0-9415-458B-A609-14C4C97D841F}">
      <dgm:prSet phldrT="[Texto]"/>
      <dgm:spPr/>
      <dgm:t>
        <a:bodyPr/>
        <a:lstStyle/>
        <a:p>
          <a:r>
            <a:rPr lang="es-CL" dirty="0"/>
            <a:t>Usuarios y usuarias</a:t>
          </a:r>
        </a:p>
      </dgm:t>
    </dgm:pt>
    <dgm:pt modelId="{F06B9C71-D3FE-424C-8FED-ACA1CF7BC7FC}" type="parTrans" cxnId="{0480EA3E-CF50-461C-9D2B-9BBB90C66F07}">
      <dgm:prSet/>
      <dgm:spPr/>
    </dgm:pt>
    <dgm:pt modelId="{D1E61889-D9A6-46E7-931F-E6E5F3B7CB7D}" type="sibTrans" cxnId="{0480EA3E-CF50-461C-9D2B-9BBB90C66F07}">
      <dgm:prSet/>
      <dgm:spPr/>
    </dgm:pt>
    <dgm:pt modelId="{D24E2EE2-6825-4E98-90D3-92025F34E5AA}" type="pres">
      <dgm:prSet presAssocID="{5F9D5B66-0AF9-4733-A07E-3E3DB3505B69}" presName="diagram" presStyleCnt="0">
        <dgm:presLayoutVars>
          <dgm:dir/>
          <dgm:resizeHandles val="exact"/>
        </dgm:presLayoutVars>
      </dgm:prSet>
      <dgm:spPr/>
    </dgm:pt>
    <dgm:pt modelId="{DE4C2DC1-0860-45F2-85F8-773C6FF2BC70}" type="pres">
      <dgm:prSet presAssocID="{DB30FA30-7AE2-488E-9F60-6D1A06F70F01}" presName="node" presStyleLbl="node1" presStyleIdx="0" presStyleCnt="4">
        <dgm:presLayoutVars>
          <dgm:bulletEnabled val="1"/>
        </dgm:presLayoutVars>
      </dgm:prSet>
      <dgm:spPr/>
    </dgm:pt>
    <dgm:pt modelId="{34732C16-1B45-4A49-9669-B2F3DF054286}" type="pres">
      <dgm:prSet presAssocID="{FFFF947E-166F-42AF-8FA3-248C8F1098A5}" presName="sibTrans" presStyleCnt="0"/>
      <dgm:spPr/>
    </dgm:pt>
    <dgm:pt modelId="{678C83F5-392A-4F7A-80C5-3918703CDC8E}" type="pres">
      <dgm:prSet presAssocID="{CDCE11A2-9327-4383-8064-5CCBBE52D60D}" presName="node" presStyleLbl="node1" presStyleIdx="1" presStyleCnt="4">
        <dgm:presLayoutVars>
          <dgm:bulletEnabled val="1"/>
        </dgm:presLayoutVars>
      </dgm:prSet>
      <dgm:spPr/>
    </dgm:pt>
    <dgm:pt modelId="{2634F3FF-46D5-47FB-B585-E954855E165E}" type="pres">
      <dgm:prSet presAssocID="{43713FDB-A963-4A61-B895-138E6A09BBAF}" presName="sibTrans" presStyleCnt="0"/>
      <dgm:spPr/>
    </dgm:pt>
    <dgm:pt modelId="{4F90C835-7B05-4B61-BFFF-4C0A53F90A2E}" type="pres">
      <dgm:prSet presAssocID="{F1C151AC-2FFC-4FF3-9F13-F9401952FC24}" presName="node" presStyleLbl="node1" presStyleIdx="2" presStyleCnt="4">
        <dgm:presLayoutVars>
          <dgm:bulletEnabled val="1"/>
        </dgm:presLayoutVars>
      </dgm:prSet>
      <dgm:spPr/>
    </dgm:pt>
    <dgm:pt modelId="{75DAE27B-0A10-4355-AC2C-0C0E4525C7A4}" type="pres">
      <dgm:prSet presAssocID="{27B0B198-A443-41A6-9AFD-053C1B1C13F5}" presName="sibTrans" presStyleCnt="0"/>
      <dgm:spPr/>
    </dgm:pt>
    <dgm:pt modelId="{614A77D9-6388-44F2-A5C4-F5ACF6E7B1A2}" type="pres">
      <dgm:prSet presAssocID="{021E5D21-E5A9-4AA8-A29E-837B0D6C62C8}" presName="node" presStyleLbl="node1" presStyleIdx="3" presStyleCnt="4">
        <dgm:presLayoutVars>
          <dgm:bulletEnabled val="1"/>
        </dgm:presLayoutVars>
      </dgm:prSet>
      <dgm:spPr/>
    </dgm:pt>
  </dgm:ptLst>
  <dgm:cxnLst>
    <dgm:cxn modelId="{E1C24904-8B7A-4864-942A-568E038FB576}" type="presOf" srcId="{CDCE11A2-9327-4383-8064-5CCBBE52D60D}" destId="{678C83F5-392A-4F7A-80C5-3918703CDC8E}" srcOrd="0" destOrd="0" presId="urn:microsoft.com/office/officeart/2005/8/layout/default"/>
    <dgm:cxn modelId="{01D00C23-C9A6-490D-A578-B55BFFCDEAD5}" type="presOf" srcId="{DACFE106-04C7-40B9-B868-8EE54B6C5173}" destId="{678C83F5-392A-4F7A-80C5-3918703CDC8E}" srcOrd="0" destOrd="2" presId="urn:microsoft.com/office/officeart/2005/8/layout/default"/>
    <dgm:cxn modelId="{295B2A30-1421-4E4A-B0C3-EE21FD43DCA5}" type="presOf" srcId="{5F9D5B66-0AF9-4733-A07E-3E3DB3505B69}" destId="{D24E2EE2-6825-4E98-90D3-92025F34E5AA}" srcOrd="0" destOrd="0" presId="urn:microsoft.com/office/officeart/2005/8/layout/default"/>
    <dgm:cxn modelId="{FB0F6931-991E-4942-955D-E37A8717731E}" type="presOf" srcId="{4E4FACE0-9415-458B-A609-14C4C97D841F}" destId="{614A77D9-6388-44F2-A5C4-F5ACF6E7B1A2}" srcOrd="0" destOrd="1" presId="urn:microsoft.com/office/officeart/2005/8/layout/default"/>
    <dgm:cxn modelId="{0480EA3E-CF50-461C-9D2B-9BBB90C66F07}" srcId="{021E5D21-E5A9-4AA8-A29E-837B0D6C62C8}" destId="{4E4FACE0-9415-458B-A609-14C4C97D841F}" srcOrd="0" destOrd="0" parTransId="{F06B9C71-D3FE-424C-8FED-ACA1CF7BC7FC}" sibTransId="{D1E61889-D9A6-46E7-931F-E6E5F3B7CB7D}"/>
    <dgm:cxn modelId="{9C2C4541-D397-49E0-B851-926834CDA057}" type="presOf" srcId="{021E5D21-E5A9-4AA8-A29E-837B0D6C62C8}" destId="{614A77D9-6388-44F2-A5C4-F5ACF6E7B1A2}" srcOrd="0" destOrd="0" presId="urn:microsoft.com/office/officeart/2005/8/layout/default"/>
    <dgm:cxn modelId="{08AC3868-5DEE-408B-A328-FC63628C7F80}" srcId="{F1C151AC-2FFC-4FF3-9F13-F9401952FC24}" destId="{1B1E000E-F189-4F8A-894E-BE2CC8796373}" srcOrd="0" destOrd="0" parTransId="{EF0518F2-0A67-4911-83A0-8A5276223AB0}" sibTransId="{A1057E85-5032-4819-B212-7D5CA7C280D1}"/>
    <dgm:cxn modelId="{4A074149-4FFE-4DBB-BD0B-8EBABA67ABB6}" srcId="{5F9D5B66-0AF9-4733-A07E-3E3DB3505B69}" destId="{CDCE11A2-9327-4383-8064-5CCBBE52D60D}" srcOrd="1" destOrd="0" parTransId="{88BD31C6-4076-4CB2-AEEA-79D678B13CC3}" sibTransId="{43713FDB-A963-4A61-B895-138E6A09BBAF}"/>
    <dgm:cxn modelId="{AE1F2C84-148C-4B93-BD86-769AE9D3F20D}" type="presOf" srcId="{34F5F98F-5751-4EF8-8E41-E5CFEEA33B28}" destId="{DE4C2DC1-0860-45F2-85F8-773C6FF2BC70}" srcOrd="0" destOrd="1" presId="urn:microsoft.com/office/officeart/2005/8/layout/default"/>
    <dgm:cxn modelId="{6D371D89-D0EB-43BA-913B-858FD690A345}" srcId="{DB30FA30-7AE2-488E-9F60-6D1A06F70F01}" destId="{34F5F98F-5751-4EF8-8E41-E5CFEEA33B28}" srcOrd="0" destOrd="0" parTransId="{B339C53D-03B6-4793-8C4E-625112ABBB76}" sibTransId="{C29B4827-6DB6-4F51-961C-A17F76D5E69C}"/>
    <dgm:cxn modelId="{992F1D93-C6C5-493B-95F2-B8B24A756796}" srcId="{CDCE11A2-9327-4383-8064-5CCBBE52D60D}" destId="{2E9AA315-EB8B-4837-91B0-FACF30CD56CE}" srcOrd="0" destOrd="0" parTransId="{2AAC7D5A-9FCE-46FD-B7F6-0D6D34F5B3D2}" sibTransId="{FFD0164A-5642-472B-82A3-E3CAE912F177}"/>
    <dgm:cxn modelId="{5C2E5B9E-2825-4415-A341-0EC609514E05}" srcId="{CDCE11A2-9327-4383-8064-5CCBBE52D60D}" destId="{DACFE106-04C7-40B9-B868-8EE54B6C5173}" srcOrd="1" destOrd="0" parTransId="{BE4EEC96-B73E-470C-A826-BEC4BE28C62F}" sibTransId="{42F6E906-484C-4A82-9FFD-F2E68D608AD6}"/>
    <dgm:cxn modelId="{097F3FAB-3FB2-45D4-AEF9-05069C0E79C2}" type="presOf" srcId="{1B1E000E-F189-4F8A-894E-BE2CC8796373}" destId="{4F90C835-7B05-4B61-BFFF-4C0A53F90A2E}" srcOrd="0" destOrd="1" presId="urn:microsoft.com/office/officeart/2005/8/layout/default"/>
    <dgm:cxn modelId="{0CA12DB7-C0E7-4E19-A9E0-5250AEE2F354}" type="presOf" srcId="{2E9AA315-EB8B-4837-91B0-FACF30CD56CE}" destId="{678C83F5-392A-4F7A-80C5-3918703CDC8E}" srcOrd="0" destOrd="1" presId="urn:microsoft.com/office/officeart/2005/8/layout/default"/>
    <dgm:cxn modelId="{DBBE69C6-3F7B-4CFE-A2F6-77575F2C6226}" srcId="{5F9D5B66-0AF9-4733-A07E-3E3DB3505B69}" destId="{021E5D21-E5A9-4AA8-A29E-837B0D6C62C8}" srcOrd="3" destOrd="0" parTransId="{89D5617E-9475-4B21-8872-6BCA5092D5AA}" sibTransId="{FC35F2A3-B97B-49C4-B719-499BC7C40F88}"/>
    <dgm:cxn modelId="{3326B6D1-6A33-434D-964F-654E7473A1C3}" srcId="{5F9D5B66-0AF9-4733-A07E-3E3DB3505B69}" destId="{DB30FA30-7AE2-488E-9F60-6D1A06F70F01}" srcOrd="0" destOrd="0" parTransId="{C40D41B5-51E0-4E2E-9F2D-9A285295414C}" sibTransId="{FFFF947E-166F-42AF-8FA3-248C8F1098A5}"/>
    <dgm:cxn modelId="{81A816DE-05DB-45B6-A495-15BFA0438A40}" srcId="{F1C151AC-2FFC-4FF3-9F13-F9401952FC24}" destId="{DE903D01-7280-4E2A-9F5F-9EFB24F66B83}" srcOrd="1" destOrd="0" parTransId="{AE80C6B0-3AB5-48AB-98C1-AAC6C3D6950B}" sibTransId="{C2CC7F30-F958-478E-9382-551996CB2C39}"/>
    <dgm:cxn modelId="{F66648E8-82CB-4564-BAF1-6DB3A56F1487}" srcId="{5F9D5B66-0AF9-4733-A07E-3E3DB3505B69}" destId="{F1C151AC-2FFC-4FF3-9F13-F9401952FC24}" srcOrd="2" destOrd="0" parTransId="{CD82FE60-7E45-489A-A45A-6CE7A5F21717}" sibTransId="{27B0B198-A443-41A6-9AFD-053C1B1C13F5}"/>
    <dgm:cxn modelId="{FFC823E9-91E7-46D1-9333-0A1E902A68A3}" type="presOf" srcId="{DE903D01-7280-4E2A-9F5F-9EFB24F66B83}" destId="{4F90C835-7B05-4B61-BFFF-4C0A53F90A2E}" srcOrd="0" destOrd="2" presId="urn:microsoft.com/office/officeart/2005/8/layout/default"/>
    <dgm:cxn modelId="{DB907CFF-6D3F-4DAD-85E0-30DBC4619295}" type="presOf" srcId="{DB30FA30-7AE2-488E-9F60-6D1A06F70F01}" destId="{DE4C2DC1-0860-45F2-85F8-773C6FF2BC70}" srcOrd="0" destOrd="0" presId="urn:microsoft.com/office/officeart/2005/8/layout/default"/>
    <dgm:cxn modelId="{5CF1CAFF-1299-4AD8-A81E-8443C77912C7}" type="presOf" srcId="{F1C151AC-2FFC-4FF3-9F13-F9401952FC24}" destId="{4F90C835-7B05-4B61-BFFF-4C0A53F90A2E}" srcOrd="0" destOrd="0" presId="urn:microsoft.com/office/officeart/2005/8/layout/default"/>
    <dgm:cxn modelId="{FDCD5D56-19F6-4864-B1F3-098F8D0ECE38}" type="presParOf" srcId="{D24E2EE2-6825-4E98-90D3-92025F34E5AA}" destId="{DE4C2DC1-0860-45F2-85F8-773C6FF2BC70}" srcOrd="0" destOrd="0" presId="urn:microsoft.com/office/officeart/2005/8/layout/default"/>
    <dgm:cxn modelId="{148F29DE-16F3-4E80-B96A-47EB1A58782A}" type="presParOf" srcId="{D24E2EE2-6825-4E98-90D3-92025F34E5AA}" destId="{34732C16-1B45-4A49-9669-B2F3DF054286}" srcOrd="1" destOrd="0" presId="urn:microsoft.com/office/officeart/2005/8/layout/default"/>
    <dgm:cxn modelId="{F7FF972E-F0D9-4D6D-8E6E-67C7F5CF3F20}" type="presParOf" srcId="{D24E2EE2-6825-4E98-90D3-92025F34E5AA}" destId="{678C83F5-392A-4F7A-80C5-3918703CDC8E}" srcOrd="2" destOrd="0" presId="urn:microsoft.com/office/officeart/2005/8/layout/default"/>
    <dgm:cxn modelId="{68F542A4-0954-4B90-8FD1-038E520CA00F}" type="presParOf" srcId="{D24E2EE2-6825-4E98-90D3-92025F34E5AA}" destId="{2634F3FF-46D5-47FB-B585-E954855E165E}" srcOrd="3" destOrd="0" presId="urn:microsoft.com/office/officeart/2005/8/layout/default"/>
    <dgm:cxn modelId="{FB48738C-7818-4CCD-A9A8-AF1383C96881}" type="presParOf" srcId="{D24E2EE2-6825-4E98-90D3-92025F34E5AA}" destId="{4F90C835-7B05-4B61-BFFF-4C0A53F90A2E}" srcOrd="4" destOrd="0" presId="urn:microsoft.com/office/officeart/2005/8/layout/default"/>
    <dgm:cxn modelId="{EC3F5348-F4B9-452E-8D46-03EF9BA073EF}" type="presParOf" srcId="{D24E2EE2-6825-4E98-90D3-92025F34E5AA}" destId="{75DAE27B-0A10-4355-AC2C-0C0E4525C7A4}" srcOrd="5" destOrd="0" presId="urn:microsoft.com/office/officeart/2005/8/layout/default"/>
    <dgm:cxn modelId="{D27B8216-16B9-41BB-8C81-D7942F5C236C}" type="presParOf" srcId="{D24E2EE2-6825-4E98-90D3-92025F34E5AA}" destId="{614A77D9-6388-44F2-A5C4-F5ACF6E7B1A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78018C-ECEE-489A-9CC4-D6B0E570292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A5D67B4A-1696-47F3-B7E4-5DBCC7B20775}">
      <dgm:prSet phldrT="[Texto]"/>
      <dgm:spPr/>
      <dgm:t>
        <a:bodyPr/>
        <a:lstStyle/>
        <a:p>
          <a:r>
            <a:rPr lang="es-CL" dirty="0"/>
            <a:t>¿Perfiles en particular?</a:t>
          </a:r>
        </a:p>
      </dgm:t>
    </dgm:pt>
    <dgm:pt modelId="{A67EA163-2C1B-4A44-B4A3-F5CAFFD12B90}" type="parTrans" cxnId="{DDF4433B-CE9D-4D63-BEC2-7AE73D8A71B7}">
      <dgm:prSet/>
      <dgm:spPr/>
      <dgm:t>
        <a:bodyPr/>
        <a:lstStyle/>
        <a:p>
          <a:endParaRPr lang="es-CL"/>
        </a:p>
      </dgm:t>
    </dgm:pt>
    <dgm:pt modelId="{30F1F4AD-1DC6-4F0A-B80E-F8E1C035A530}" type="sibTrans" cxnId="{DDF4433B-CE9D-4D63-BEC2-7AE73D8A71B7}">
      <dgm:prSet/>
      <dgm:spPr/>
      <dgm:t>
        <a:bodyPr/>
        <a:lstStyle/>
        <a:p>
          <a:endParaRPr lang="es-CL"/>
        </a:p>
      </dgm:t>
    </dgm:pt>
    <dgm:pt modelId="{68392AA8-049C-44F6-BF96-F971F25B2E32}">
      <dgm:prSet phldrT="[Texto]"/>
      <dgm:spPr/>
      <dgm:t>
        <a:bodyPr/>
        <a:lstStyle/>
        <a:p>
          <a:r>
            <a:rPr lang="es-CL" dirty="0"/>
            <a:t>Máxima Variabilidad</a:t>
          </a:r>
        </a:p>
      </dgm:t>
    </dgm:pt>
    <dgm:pt modelId="{AAE3D4D4-7C08-4A05-AFFB-6CBD60B9C27D}" type="parTrans" cxnId="{DAA1A36A-137F-425F-9E75-28B431F00A1A}">
      <dgm:prSet/>
      <dgm:spPr/>
      <dgm:t>
        <a:bodyPr/>
        <a:lstStyle/>
        <a:p>
          <a:endParaRPr lang="es-CL"/>
        </a:p>
      </dgm:t>
    </dgm:pt>
    <dgm:pt modelId="{D97F848A-A59A-4D24-ADE3-402988139E34}" type="sibTrans" cxnId="{DAA1A36A-137F-425F-9E75-28B431F00A1A}">
      <dgm:prSet/>
      <dgm:spPr/>
      <dgm:t>
        <a:bodyPr/>
        <a:lstStyle/>
        <a:p>
          <a:endParaRPr lang="es-CL"/>
        </a:p>
      </dgm:t>
    </dgm:pt>
    <dgm:pt modelId="{CA84D96D-0A99-4E6C-B090-C6395812D566}">
      <dgm:prSet phldrT="[Texto]"/>
      <dgm:spPr/>
      <dgm:t>
        <a:bodyPr/>
        <a:lstStyle/>
        <a:p>
          <a:r>
            <a:rPr lang="es-CL" dirty="0"/>
            <a:t>¿Los Disponibles?</a:t>
          </a:r>
        </a:p>
      </dgm:t>
    </dgm:pt>
    <dgm:pt modelId="{BC3EA117-30BB-41E9-AA8C-6815AC2CD640}" type="parTrans" cxnId="{845AA3C4-5B27-4C25-8FDE-718FDBB48E0F}">
      <dgm:prSet/>
      <dgm:spPr/>
      <dgm:t>
        <a:bodyPr/>
        <a:lstStyle/>
        <a:p>
          <a:endParaRPr lang="es-CL"/>
        </a:p>
      </dgm:t>
    </dgm:pt>
    <dgm:pt modelId="{F1810589-374A-4889-956F-F1051845FDB5}" type="sibTrans" cxnId="{845AA3C4-5B27-4C25-8FDE-718FDBB48E0F}">
      <dgm:prSet/>
      <dgm:spPr/>
      <dgm:t>
        <a:bodyPr/>
        <a:lstStyle/>
        <a:p>
          <a:endParaRPr lang="es-CL"/>
        </a:p>
      </dgm:t>
    </dgm:pt>
    <dgm:pt modelId="{10049A64-542A-411D-AF6B-4DCF98E6204B}">
      <dgm:prSet phldrT="[Texto]"/>
      <dgm:spPr/>
      <dgm:t>
        <a:bodyPr/>
        <a:lstStyle/>
        <a:p>
          <a:r>
            <a:rPr lang="es-CL" dirty="0"/>
            <a:t>Factible</a:t>
          </a:r>
        </a:p>
      </dgm:t>
    </dgm:pt>
    <dgm:pt modelId="{09D0A578-A5B2-4858-AA71-806A1B23627A}" type="parTrans" cxnId="{2333439F-BF7A-460D-B8D3-584892E00A16}">
      <dgm:prSet/>
      <dgm:spPr/>
      <dgm:t>
        <a:bodyPr/>
        <a:lstStyle/>
        <a:p>
          <a:endParaRPr lang="es-CL"/>
        </a:p>
      </dgm:t>
    </dgm:pt>
    <dgm:pt modelId="{47171673-2C45-4F52-B476-FD6A90BC3C57}" type="sibTrans" cxnId="{2333439F-BF7A-460D-B8D3-584892E00A16}">
      <dgm:prSet/>
      <dgm:spPr/>
      <dgm:t>
        <a:bodyPr/>
        <a:lstStyle/>
        <a:p>
          <a:endParaRPr lang="es-CL"/>
        </a:p>
      </dgm:t>
    </dgm:pt>
    <dgm:pt modelId="{5A1212B8-BE22-456C-8A45-C8054DF7355D}">
      <dgm:prSet phldrT="[Texto]"/>
      <dgm:spPr/>
      <dgm:t>
        <a:bodyPr/>
        <a:lstStyle/>
        <a:p>
          <a:r>
            <a:rPr lang="es-CL" dirty="0"/>
            <a:t>Perfil específico</a:t>
          </a:r>
        </a:p>
      </dgm:t>
    </dgm:pt>
    <dgm:pt modelId="{F0557812-C855-4732-88F2-5266D803FA13}" type="parTrans" cxnId="{BBC1BFF2-F586-44D0-928F-4AEC4926D4CA}">
      <dgm:prSet/>
      <dgm:spPr/>
      <dgm:t>
        <a:bodyPr/>
        <a:lstStyle/>
        <a:p>
          <a:endParaRPr lang="es-CL"/>
        </a:p>
      </dgm:t>
    </dgm:pt>
    <dgm:pt modelId="{B6E73311-5BFE-41CA-A59F-2A9BC58E1740}" type="sibTrans" cxnId="{BBC1BFF2-F586-44D0-928F-4AEC4926D4CA}">
      <dgm:prSet/>
      <dgm:spPr/>
      <dgm:t>
        <a:bodyPr/>
        <a:lstStyle/>
        <a:p>
          <a:endParaRPr lang="es-CL"/>
        </a:p>
      </dgm:t>
    </dgm:pt>
    <dgm:pt modelId="{01077B51-E7B5-4AE0-9475-84AF8BE8EB53}">
      <dgm:prSet phldrT="[Texto]"/>
      <dgm:spPr/>
      <dgm:t>
        <a:bodyPr/>
        <a:lstStyle/>
        <a:p>
          <a:r>
            <a:rPr lang="es-CL" dirty="0"/>
            <a:t>Mayor intensidad</a:t>
          </a:r>
        </a:p>
      </dgm:t>
    </dgm:pt>
    <dgm:pt modelId="{D9935E8F-77B9-4DCE-BA63-5E08653FB223}" type="parTrans" cxnId="{7769EC56-7949-4B2A-AB90-0234AC1E0A54}">
      <dgm:prSet/>
      <dgm:spPr/>
    </dgm:pt>
    <dgm:pt modelId="{6F0A007D-2A69-4BF8-BB27-35169A09DD32}" type="sibTrans" cxnId="{7769EC56-7949-4B2A-AB90-0234AC1E0A54}">
      <dgm:prSet/>
      <dgm:spPr/>
    </dgm:pt>
    <dgm:pt modelId="{02A25593-0E7F-4386-BCE7-5076F1C0B13D}" type="pres">
      <dgm:prSet presAssocID="{5778018C-ECEE-489A-9CC4-D6B0E5702924}" presName="Name0" presStyleCnt="0">
        <dgm:presLayoutVars>
          <dgm:dir/>
          <dgm:animLvl val="lvl"/>
          <dgm:resizeHandles val="exact"/>
        </dgm:presLayoutVars>
      </dgm:prSet>
      <dgm:spPr/>
    </dgm:pt>
    <dgm:pt modelId="{BE6D3AFE-BA32-466D-87E6-43E0623C00B5}" type="pres">
      <dgm:prSet presAssocID="{A5D67B4A-1696-47F3-B7E4-5DBCC7B20775}" presName="composite" presStyleCnt="0"/>
      <dgm:spPr/>
    </dgm:pt>
    <dgm:pt modelId="{8507FC87-78D7-4EB8-8CA3-CF489F2156B2}" type="pres">
      <dgm:prSet presAssocID="{A5D67B4A-1696-47F3-B7E4-5DBCC7B2077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602B5D4-D92F-4913-8D22-07761C9893A1}" type="pres">
      <dgm:prSet presAssocID="{A5D67B4A-1696-47F3-B7E4-5DBCC7B20775}" presName="desTx" presStyleLbl="alignAccFollowNode1" presStyleIdx="0" presStyleCnt="2">
        <dgm:presLayoutVars>
          <dgm:bulletEnabled val="1"/>
        </dgm:presLayoutVars>
      </dgm:prSet>
      <dgm:spPr/>
    </dgm:pt>
    <dgm:pt modelId="{32DD5E70-017F-4F3A-BE61-693E186596C6}" type="pres">
      <dgm:prSet presAssocID="{30F1F4AD-1DC6-4F0A-B80E-F8E1C035A530}" presName="space" presStyleCnt="0"/>
      <dgm:spPr/>
    </dgm:pt>
    <dgm:pt modelId="{6E971AEE-3E40-4B57-BC2F-ED7AFCE6FDAF}" type="pres">
      <dgm:prSet presAssocID="{CA84D96D-0A99-4E6C-B090-C6395812D566}" presName="composite" presStyleCnt="0"/>
      <dgm:spPr/>
    </dgm:pt>
    <dgm:pt modelId="{8C97B911-EFD6-4D89-A4B5-C06F66E48615}" type="pres">
      <dgm:prSet presAssocID="{CA84D96D-0A99-4E6C-B090-C6395812D56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ABA1EC1-8CD1-49DE-9C05-5F6D65241B59}" type="pres">
      <dgm:prSet presAssocID="{CA84D96D-0A99-4E6C-B090-C6395812D566}" presName="desTx" presStyleLbl="alignAccFollowNode1" presStyleIdx="1" presStyleCnt="2" custLinFactNeighborX="-2">
        <dgm:presLayoutVars>
          <dgm:bulletEnabled val="1"/>
        </dgm:presLayoutVars>
      </dgm:prSet>
      <dgm:spPr/>
    </dgm:pt>
  </dgm:ptLst>
  <dgm:cxnLst>
    <dgm:cxn modelId="{649A7C03-4AD3-415F-9883-1563F9294B62}" type="presOf" srcId="{01077B51-E7B5-4AE0-9475-84AF8BE8EB53}" destId="{C602B5D4-D92F-4913-8D22-07761C9893A1}" srcOrd="0" destOrd="1" presId="urn:microsoft.com/office/officeart/2005/8/layout/hList1"/>
    <dgm:cxn modelId="{D6496523-9FFA-4F91-A700-7698EC2B95C4}" type="presOf" srcId="{A5D67B4A-1696-47F3-B7E4-5DBCC7B20775}" destId="{8507FC87-78D7-4EB8-8CA3-CF489F2156B2}" srcOrd="0" destOrd="0" presId="urn:microsoft.com/office/officeart/2005/8/layout/hList1"/>
    <dgm:cxn modelId="{57205D27-502D-40F6-A242-B360C59120DB}" type="presOf" srcId="{5778018C-ECEE-489A-9CC4-D6B0E5702924}" destId="{02A25593-0E7F-4386-BCE7-5076F1C0B13D}" srcOrd="0" destOrd="0" presId="urn:microsoft.com/office/officeart/2005/8/layout/hList1"/>
    <dgm:cxn modelId="{DDF4433B-CE9D-4D63-BEC2-7AE73D8A71B7}" srcId="{5778018C-ECEE-489A-9CC4-D6B0E5702924}" destId="{A5D67B4A-1696-47F3-B7E4-5DBCC7B20775}" srcOrd="0" destOrd="0" parTransId="{A67EA163-2C1B-4A44-B4A3-F5CAFFD12B90}" sibTransId="{30F1F4AD-1DC6-4F0A-B80E-F8E1C035A530}"/>
    <dgm:cxn modelId="{DAA1A36A-137F-425F-9E75-28B431F00A1A}" srcId="{A5D67B4A-1696-47F3-B7E4-5DBCC7B20775}" destId="{68392AA8-049C-44F6-BF96-F971F25B2E32}" srcOrd="0" destOrd="0" parTransId="{AAE3D4D4-7C08-4A05-AFFB-6CBD60B9C27D}" sibTransId="{D97F848A-A59A-4D24-ADE3-402988139E34}"/>
    <dgm:cxn modelId="{9B30664B-1690-4ED6-A37B-736DEF7252BE}" type="presOf" srcId="{5A1212B8-BE22-456C-8A45-C8054DF7355D}" destId="{6ABA1EC1-8CD1-49DE-9C05-5F6D65241B59}" srcOrd="0" destOrd="1" presId="urn:microsoft.com/office/officeart/2005/8/layout/hList1"/>
    <dgm:cxn modelId="{7769EC56-7949-4B2A-AB90-0234AC1E0A54}" srcId="{A5D67B4A-1696-47F3-B7E4-5DBCC7B20775}" destId="{01077B51-E7B5-4AE0-9475-84AF8BE8EB53}" srcOrd="1" destOrd="0" parTransId="{D9935E8F-77B9-4DCE-BA63-5E08653FB223}" sibTransId="{6F0A007D-2A69-4BF8-BB27-35169A09DD32}"/>
    <dgm:cxn modelId="{57BCB181-969B-431E-BA62-231AB35F3D15}" type="presOf" srcId="{10049A64-542A-411D-AF6B-4DCF98E6204B}" destId="{6ABA1EC1-8CD1-49DE-9C05-5F6D65241B59}" srcOrd="0" destOrd="0" presId="urn:microsoft.com/office/officeart/2005/8/layout/hList1"/>
    <dgm:cxn modelId="{0BB01D92-326F-4B40-A14E-F196BF15ABF9}" type="presOf" srcId="{CA84D96D-0A99-4E6C-B090-C6395812D566}" destId="{8C97B911-EFD6-4D89-A4B5-C06F66E48615}" srcOrd="0" destOrd="0" presId="urn:microsoft.com/office/officeart/2005/8/layout/hList1"/>
    <dgm:cxn modelId="{5AC7D299-787F-4E10-8156-FF06C5E1BCAC}" type="presOf" srcId="{68392AA8-049C-44F6-BF96-F971F25B2E32}" destId="{C602B5D4-D92F-4913-8D22-07761C9893A1}" srcOrd="0" destOrd="0" presId="urn:microsoft.com/office/officeart/2005/8/layout/hList1"/>
    <dgm:cxn modelId="{2333439F-BF7A-460D-B8D3-584892E00A16}" srcId="{CA84D96D-0A99-4E6C-B090-C6395812D566}" destId="{10049A64-542A-411D-AF6B-4DCF98E6204B}" srcOrd="0" destOrd="0" parTransId="{09D0A578-A5B2-4858-AA71-806A1B23627A}" sibTransId="{47171673-2C45-4F52-B476-FD6A90BC3C57}"/>
    <dgm:cxn modelId="{845AA3C4-5B27-4C25-8FDE-718FDBB48E0F}" srcId="{5778018C-ECEE-489A-9CC4-D6B0E5702924}" destId="{CA84D96D-0A99-4E6C-B090-C6395812D566}" srcOrd="1" destOrd="0" parTransId="{BC3EA117-30BB-41E9-AA8C-6815AC2CD640}" sibTransId="{F1810589-374A-4889-956F-F1051845FDB5}"/>
    <dgm:cxn modelId="{BBC1BFF2-F586-44D0-928F-4AEC4926D4CA}" srcId="{CA84D96D-0A99-4E6C-B090-C6395812D566}" destId="{5A1212B8-BE22-456C-8A45-C8054DF7355D}" srcOrd="1" destOrd="0" parTransId="{F0557812-C855-4732-88F2-5266D803FA13}" sibTransId="{B6E73311-5BFE-41CA-A59F-2A9BC58E1740}"/>
    <dgm:cxn modelId="{77F3365E-C570-4F70-9A5A-2D3348FF2736}" type="presParOf" srcId="{02A25593-0E7F-4386-BCE7-5076F1C0B13D}" destId="{BE6D3AFE-BA32-466D-87E6-43E0623C00B5}" srcOrd="0" destOrd="0" presId="urn:microsoft.com/office/officeart/2005/8/layout/hList1"/>
    <dgm:cxn modelId="{8928C73B-BA71-49BA-AABD-EC8C7A772513}" type="presParOf" srcId="{BE6D3AFE-BA32-466D-87E6-43E0623C00B5}" destId="{8507FC87-78D7-4EB8-8CA3-CF489F2156B2}" srcOrd="0" destOrd="0" presId="urn:microsoft.com/office/officeart/2005/8/layout/hList1"/>
    <dgm:cxn modelId="{274B5E53-52BC-4088-ADB2-DC7B7EB52EA3}" type="presParOf" srcId="{BE6D3AFE-BA32-466D-87E6-43E0623C00B5}" destId="{C602B5D4-D92F-4913-8D22-07761C9893A1}" srcOrd="1" destOrd="0" presId="urn:microsoft.com/office/officeart/2005/8/layout/hList1"/>
    <dgm:cxn modelId="{B6BD00FC-7C80-43A4-A477-DA4B8334150A}" type="presParOf" srcId="{02A25593-0E7F-4386-BCE7-5076F1C0B13D}" destId="{32DD5E70-017F-4F3A-BE61-693E186596C6}" srcOrd="1" destOrd="0" presId="urn:microsoft.com/office/officeart/2005/8/layout/hList1"/>
    <dgm:cxn modelId="{1F27E693-A48B-43DF-9CDF-42FF119A7CD4}" type="presParOf" srcId="{02A25593-0E7F-4386-BCE7-5076F1C0B13D}" destId="{6E971AEE-3E40-4B57-BC2F-ED7AFCE6FDAF}" srcOrd="2" destOrd="0" presId="urn:microsoft.com/office/officeart/2005/8/layout/hList1"/>
    <dgm:cxn modelId="{A8C1740D-DD71-4EC3-A9D2-F472DFCD64EF}" type="presParOf" srcId="{6E971AEE-3E40-4B57-BC2F-ED7AFCE6FDAF}" destId="{8C97B911-EFD6-4D89-A4B5-C06F66E48615}" srcOrd="0" destOrd="0" presId="urn:microsoft.com/office/officeart/2005/8/layout/hList1"/>
    <dgm:cxn modelId="{CC48652B-69B4-45BA-B298-564AD17BEDBB}" type="presParOf" srcId="{6E971AEE-3E40-4B57-BC2F-ED7AFCE6FDAF}" destId="{6ABA1EC1-8CD1-49DE-9C05-5F6D65241B5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7176A9-BAB5-420A-85FD-052E24C846C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0A11E7EE-5391-40F4-AC26-FE607CFCC56E}">
      <dgm:prSet phldrT="[Texto]"/>
      <dgm:spPr/>
      <dgm:t>
        <a:bodyPr/>
        <a:lstStyle/>
        <a:p>
          <a:r>
            <a:rPr lang="es-CL" dirty="0"/>
            <a:t>Difusión</a:t>
          </a:r>
        </a:p>
      </dgm:t>
    </dgm:pt>
    <dgm:pt modelId="{B50FF0D7-3B07-468A-B8C9-FDFAF5D9DDC9}" type="parTrans" cxnId="{68C78276-9C92-45A9-BDA4-06F68C9917A7}">
      <dgm:prSet/>
      <dgm:spPr/>
      <dgm:t>
        <a:bodyPr/>
        <a:lstStyle/>
        <a:p>
          <a:endParaRPr lang="es-CL"/>
        </a:p>
      </dgm:t>
    </dgm:pt>
    <dgm:pt modelId="{4711FB14-96B8-487A-ABD6-B80189AA3897}" type="sibTrans" cxnId="{68C78276-9C92-45A9-BDA4-06F68C9917A7}">
      <dgm:prSet/>
      <dgm:spPr/>
      <dgm:t>
        <a:bodyPr/>
        <a:lstStyle/>
        <a:p>
          <a:endParaRPr lang="es-CL"/>
        </a:p>
      </dgm:t>
    </dgm:pt>
    <dgm:pt modelId="{7459F3ED-F24A-42C2-AA7B-C2CA46040DA4}">
      <dgm:prSet phldrT="[Texto]"/>
      <dgm:spPr/>
      <dgm:t>
        <a:bodyPr/>
        <a:lstStyle/>
        <a:p>
          <a:r>
            <a:rPr lang="es-CL" dirty="0"/>
            <a:t>Deben ser situadas a los canales y costumbres de los grupos</a:t>
          </a:r>
        </a:p>
      </dgm:t>
    </dgm:pt>
    <dgm:pt modelId="{BE2EF467-E1F6-47A6-BA6A-476BB5AFEF55}" type="parTrans" cxnId="{E964AADA-223F-484D-B91F-25A1AC34AE29}">
      <dgm:prSet/>
      <dgm:spPr/>
      <dgm:t>
        <a:bodyPr/>
        <a:lstStyle/>
        <a:p>
          <a:endParaRPr lang="es-CL"/>
        </a:p>
      </dgm:t>
    </dgm:pt>
    <dgm:pt modelId="{4AAEC573-2C01-4C39-B1B5-37709373C84B}" type="sibTrans" cxnId="{E964AADA-223F-484D-B91F-25A1AC34AE29}">
      <dgm:prSet/>
      <dgm:spPr/>
      <dgm:t>
        <a:bodyPr/>
        <a:lstStyle/>
        <a:p>
          <a:endParaRPr lang="es-CL"/>
        </a:p>
      </dgm:t>
    </dgm:pt>
    <dgm:pt modelId="{83F68510-12A1-4927-9D46-F29936045005}">
      <dgm:prSet phldrT="[Texto]"/>
      <dgm:spPr/>
      <dgm:t>
        <a:bodyPr/>
        <a:lstStyle/>
        <a:p>
          <a:r>
            <a:rPr lang="es-CL" dirty="0"/>
            <a:t>Portero / Medios Materiales / Medios Digitales</a:t>
          </a:r>
        </a:p>
      </dgm:t>
    </dgm:pt>
    <dgm:pt modelId="{B0BBAA0B-2B63-4B0C-AB43-FC86CC41D993}" type="parTrans" cxnId="{C84C999D-A125-44B4-882F-794E2B07ED4D}">
      <dgm:prSet/>
      <dgm:spPr/>
      <dgm:t>
        <a:bodyPr/>
        <a:lstStyle/>
        <a:p>
          <a:endParaRPr lang="es-CL"/>
        </a:p>
      </dgm:t>
    </dgm:pt>
    <dgm:pt modelId="{ABE43822-F154-46E5-BAD1-B42E43E89368}" type="sibTrans" cxnId="{C84C999D-A125-44B4-882F-794E2B07ED4D}">
      <dgm:prSet/>
      <dgm:spPr/>
      <dgm:t>
        <a:bodyPr/>
        <a:lstStyle/>
        <a:p>
          <a:endParaRPr lang="es-CL"/>
        </a:p>
      </dgm:t>
    </dgm:pt>
    <dgm:pt modelId="{D89F18C3-7C44-452E-923C-6DCD56A2599B}">
      <dgm:prSet phldrT="[Texto]"/>
      <dgm:spPr/>
      <dgm:t>
        <a:bodyPr/>
        <a:lstStyle/>
        <a:p>
          <a:r>
            <a:rPr lang="es-CL" dirty="0"/>
            <a:t>Contacto</a:t>
          </a:r>
        </a:p>
      </dgm:t>
    </dgm:pt>
    <dgm:pt modelId="{D51BEA7C-19E1-49AF-A25B-037FE356E70C}" type="parTrans" cxnId="{F83AB79F-70C5-4AF0-B4DC-E3F8CAED4F07}">
      <dgm:prSet/>
      <dgm:spPr/>
      <dgm:t>
        <a:bodyPr/>
        <a:lstStyle/>
        <a:p>
          <a:endParaRPr lang="es-CL"/>
        </a:p>
      </dgm:t>
    </dgm:pt>
    <dgm:pt modelId="{13CE3AFE-DD8E-458D-89B1-5FD7451B4D5F}" type="sibTrans" cxnId="{F83AB79F-70C5-4AF0-B4DC-E3F8CAED4F07}">
      <dgm:prSet/>
      <dgm:spPr/>
      <dgm:t>
        <a:bodyPr/>
        <a:lstStyle/>
        <a:p>
          <a:endParaRPr lang="es-CL"/>
        </a:p>
      </dgm:t>
    </dgm:pt>
    <dgm:pt modelId="{A6344148-67A0-4E17-9B79-D37657709F6C}">
      <dgm:prSet phldrT="[Texto]"/>
      <dgm:spPr/>
      <dgm:t>
        <a:bodyPr/>
        <a:lstStyle/>
        <a:p>
          <a:r>
            <a:rPr lang="es-CL" dirty="0"/>
            <a:t>Presencial</a:t>
          </a:r>
        </a:p>
      </dgm:t>
    </dgm:pt>
    <dgm:pt modelId="{727C2839-11D8-4B4E-B5AA-62D14EBAE41F}" type="parTrans" cxnId="{E70011A8-B46C-4A34-9B78-32E7F47AC6A1}">
      <dgm:prSet/>
      <dgm:spPr/>
      <dgm:t>
        <a:bodyPr/>
        <a:lstStyle/>
        <a:p>
          <a:endParaRPr lang="es-CL"/>
        </a:p>
      </dgm:t>
    </dgm:pt>
    <dgm:pt modelId="{E9CA1428-9E11-41FE-A2B6-65E097652FF2}" type="sibTrans" cxnId="{E70011A8-B46C-4A34-9B78-32E7F47AC6A1}">
      <dgm:prSet/>
      <dgm:spPr/>
      <dgm:t>
        <a:bodyPr/>
        <a:lstStyle/>
        <a:p>
          <a:endParaRPr lang="es-CL"/>
        </a:p>
      </dgm:t>
    </dgm:pt>
    <dgm:pt modelId="{A63A1E96-11F5-48CD-84BF-5F54C35C87F2}">
      <dgm:prSet phldrT="[Texto]"/>
      <dgm:spPr/>
      <dgm:t>
        <a:bodyPr/>
        <a:lstStyle/>
        <a:p>
          <a:r>
            <a:rPr lang="es-CL" dirty="0"/>
            <a:t>Telefónico</a:t>
          </a:r>
        </a:p>
      </dgm:t>
    </dgm:pt>
    <dgm:pt modelId="{A15D9049-56FB-4C3F-9F4C-056EEE792763}" type="parTrans" cxnId="{3C1763C0-E7E8-43D7-9BD5-D6EC8C2F978C}">
      <dgm:prSet/>
      <dgm:spPr/>
      <dgm:t>
        <a:bodyPr/>
        <a:lstStyle/>
        <a:p>
          <a:endParaRPr lang="es-CL"/>
        </a:p>
      </dgm:t>
    </dgm:pt>
    <dgm:pt modelId="{69BFAB6B-D391-4DFF-9A3E-2C5D4A07E85B}" type="sibTrans" cxnId="{3C1763C0-E7E8-43D7-9BD5-D6EC8C2F978C}">
      <dgm:prSet/>
      <dgm:spPr/>
      <dgm:t>
        <a:bodyPr/>
        <a:lstStyle/>
        <a:p>
          <a:endParaRPr lang="es-CL"/>
        </a:p>
      </dgm:t>
    </dgm:pt>
    <dgm:pt modelId="{E817BA6D-5038-41D8-83F9-0EACE2A90262}">
      <dgm:prSet phldrT="[Texto]"/>
      <dgm:spPr/>
      <dgm:t>
        <a:bodyPr/>
        <a:lstStyle/>
        <a:p>
          <a:r>
            <a:rPr lang="es-CL" dirty="0"/>
            <a:t>Digital</a:t>
          </a:r>
        </a:p>
      </dgm:t>
    </dgm:pt>
    <dgm:pt modelId="{E033DAE7-6215-492D-B9D6-A6FE3AD64E3A}" type="parTrans" cxnId="{83105B36-D6A7-41C2-BE6D-02377D743572}">
      <dgm:prSet/>
      <dgm:spPr/>
      <dgm:t>
        <a:bodyPr/>
        <a:lstStyle/>
        <a:p>
          <a:endParaRPr lang="es-CL"/>
        </a:p>
      </dgm:t>
    </dgm:pt>
    <dgm:pt modelId="{C7D4AF8B-66E9-44ED-A936-997FD9532770}" type="sibTrans" cxnId="{83105B36-D6A7-41C2-BE6D-02377D743572}">
      <dgm:prSet/>
      <dgm:spPr/>
      <dgm:t>
        <a:bodyPr/>
        <a:lstStyle/>
        <a:p>
          <a:endParaRPr lang="es-CL"/>
        </a:p>
      </dgm:t>
    </dgm:pt>
    <dgm:pt modelId="{9F5891BA-0E1C-4E89-9A16-C3D3C488A299}">
      <dgm:prSet phldrT="[Texto]"/>
      <dgm:spPr/>
      <dgm:t>
        <a:bodyPr/>
        <a:lstStyle/>
        <a:p>
          <a:r>
            <a:rPr lang="es-CL" dirty="0"/>
            <a:t>Debe ser coherente con el trabajo que se busca realizar</a:t>
          </a:r>
        </a:p>
      </dgm:t>
    </dgm:pt>
    <dgm:pt modelId="{BA7639D7-1BD5-4A52-AF6A-672D106A642A}" type="parTrans" cxnId="{62823085-6497-4665-9DB2-57F994E635D6}">
      <dgm:prSet/>
      <dgm:spPr/>
    </dgm:pt>
    <dgm:pt modelId="{A19FAE77-1F39-40A0-9883-8DC890D64D3B}" type="sibTrans" cxnId="{62823085-6497-4665-9DB2-57F994E635D6}">
      <dgm:prSet/>
      <dgm:spPr/>
    </dgm:pt>
    <dgm:pt modelId="{7FB50940-C26C-487D-AFA1-ADD5E607E945}" type="pres">
      <dgm:prSet presAssocID="{A87176A9-BAB5-420A-85FD-052E24C846C0}" presName="Name0" presStyleCnt="0">
        <dgm:presLayoutVars>
          <dgm:dir/>
          <dgm:animLvl val="lvl"/>
          <dgm:resizeHandles val="exact"/>
        </dgm:presLayoutVars>
      </dgm:prSet>
      <dgm:spPr/>
    </dgm:pt>
    <dgm:pt modelId="{C6D9023C-1D26-4803-8295-84668AEB57BE}" type="pres">
      <dgm:prSet presAssocID="{0A11E7EE-5391-40F4-AC26-FE607CFCC56E}" presName="linNode" presStyleCnt="0"/>
      <dgm:spPr/>
    </dgm:pt>
    <dgm:pt modelId="{11B9822E-5D49-44C9-9556-52E058017FE7}" type="pres">
      <dgm:prSet presAssocID="{0A11E7EE-5391-40F4-AC26-FE607CFCC56E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38B028E1-3358-4560-B493-415C6261C84E}" type="pres">
      <dgm:prSet presAssocID="{0A11E7EE-5391-40F4-AC26-FE607CFCC56E}" presName="descendantText" presStyleLbl="alignAccFollowNode1" presStyleIdx="0" presStyleCnt="2">
        <dgm:presLayoutVars>
          <dgm:bulletEnabled val="1"/>
        </dgm:presLayoutVars>
      </dgm:prSet>
      <dgm:spPr/>
    </dgm:pt>
    <dgm:pt modelId="{4896081E-0878-4DF0-BA41-0BD99F48CD4A}" type="pres">
      <dgm:prSet presAssocID="{4711FB14-96B8-487A-ABD6-B80189AA3897}" presName="sp" presStyleCnt="0"/>
      <dgm:spPr/>
    </dgm:pt>
    <dgm:pt modelId="{C2C9948B-E401-480E-9522-7063ABB58B10}" type="pres">
      <dgm:prSet presAssocID="{D89F18C3-7C44-452E-923C-6DCD56A2599B}" presName="linNode" presStyleCnt="0"/>
      <dgm:spPr/>
    </dgm:pt>
    <dgm:pt modelId="{D0B2581B-8F72-4BE2-818D-47FF4540EDC1}" type="pres">
      <dgm:prSet presAssocID="{D89F18C3-7C44-452E-923C-6DCD56A2599B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74D34523-24D5-423B-9400-F7CEDC3C8E88}" type="pres">
      <dgm:prSet presAssocID="{D89F18C3-7C44-452E-923C-6DCD56A2599B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068C5231-28D3-4E89-B66D-DF3785DC2C1A}" type="presOf" srcId="{9F5891BA-0E1C-4E89-9A16-C3D3C488A299}" destId="{74D34523-24D5-423B-9400-F7CEDC3C8E88}" srcOrd="0" destOrd="0" presId="urn:microsoft.com/office/officeart/2005/8/layout/vList5"/>
    <dgm:cxn modelId="{AB6E5D35-C084-4D22-9BBA-66B1A8A72240}" type="presOf" srcId="{A63A1E96-11F5-48CD-84BF-5F54C35C87F2}" destId="{74D34523-24D5-423B-9400-F7CEDC3C8E88}" srcOrd="0" destOrd="2" presId="urn:microsoft.com/office/officeart/2005/8/layout/vList5"/>
    <dgm:cxn modelId="{83105B36-D6A7-41C2-BE6D-02377D743572}" srcId="{D89F18C3-7C44-452E-923C-6DCD56A2599B}" destId="{E817BA6D-5038-41D8-83F9-0EACE2A90262}" srcOrd="3" destOrd="0" parTransId="{E033DAE7-6215-492D-B9D6-A6FE3AD64E3A}" sibTransId="{C7D4AF8B-66E9-44ED-A936-997FD9532770}"/>
    <dgm:cxn modelId="{915AD640-DC5E-4AD4-B543-201EC0C6EAF5}" type="presOf" srcId="{A87176A9-BAB5-420A-85FD-052E24C846C0}" destId="{7FB50940-C26C-487D-AFA1-ADD5E607E945}" srcOrd="0" destOrd="0" presId="urn:microsoft.com/office/officeart/2005/8/layout/vList5"/>
    <dgm:cxn modelId="{22202B60-DDC8-48C3-9120-16AAC466FD5A}" type="presOf" srcId="{7459F3ED-F24A-42C2-AA7B-C2CA46040DA4}" destId="{38B028E1-3358-4560-B493-415C6261C84E}" srcOrd="0" destOrd="0" presId="urn:microsoft.com/office/officeart/2005/8/layout/vList5"/>
    <dgm:cxn modelId="{8AF8C542-84D6-47E4-949A-7D42D9F77D41}" type="presOf" srcId="{E817BA6D-5038-41D8-83F9-0EACE2A90262}" destId="{74D34523-24D5-423B-9400-F7CEDC3C8E88}" srcOrd="0" destOrd="3" presId="urn:microsoft.com/office/officeart/2005/8/layout/vList5"/>
    <dgm:cxn modelId="{68C78276-9C92-45A9-BDA4-06F68C9917A7}" srcId="{A87176A9-BAB5-420A-85FD-052E24C846C0}" destId="{0A11E7EE-5391-40F4-AC26-FE607CFCC56E}" srcOrd="0" destOrd="0" parTransId="{B50FF0D7-3B07-468A-B8C9-FDFAF5D9DDC9}" sibTransId="{4711FB14-96B8-487A-ABD6-B80189AA3897}"/>
    <dgm:cxn modelId="{62823085-6497-4665-9DB2-57F994E635D6}" srcId="{D89F18C3-7C44-452E-923C-6DCD56A2599B}" destId="{9F5891BA-0E1C-4E89-9A16-C3D3C488A299}" srcOrd="0" destOrd="0" parTransId="{BA7639D7-1BD5-4A52-AF6A-672D106A642A}" sibTransId="{A19FAE77-1F39-40A0-9883-8DC890D64D3B}"/>
    <dgm:cxn modelId="{D4B4C28B-C866-4B1F-8E57-C00540CD4269}" type="presOf" srcId="{0A11E7EE-5391-40F4-AC26-FE607CFCC56E}" destId="{11B9822E-5D49-44C9-9556-52E058017FE7}" srcOrd="0" destOrd="0" presId="urn:microsoft.com/office/officeart/2005/8/layout/vList5"/>
    <dgm:cxn modelId="{C84C999D-A125-44B4-882F-794E2B07ED4D}" srcId="{0A11E7EE-5391-40F4-AC26-FE607CFCC56E}" destId="{83F68510-12A1-4927-9D46-F29936045005}" srcOrd="1" destOrd="0" parTransId="{B0BBAA0B-2B63-4B0C-AB43-FC86CC41D993}" sibTransId="{ABE43822-F154-46E5-BAD1-B42E43E89368}"/>
    <dgm:cxn modelId="{540A249E-692C-4B10-959F-290A331AE259}" type="presOf" srcId="{83F68510-12A1-4927-9D46-F29936045005}" destId="{38B028E1-3358-4560-B493-415C6261C84E}" srcOrd="0" destOrd="1" presId="urn:microsoft.com/office/officeart/2005/8/layout/vList5"/>
    <dgm:cxn modelId="{F83AB79F-70C5-4AF0-B4DC-E3F8CAED4F07}" srcId="{A87176A9-BAB5-420A-85FD-052E24C846C0}" destId="{D89F18C3-7C44-452E-923C-6DCD56A2599B}" srcOrd="1" destOrd="0" parTransId="{D51BEA7C-19E1-49AF-A25B-037FE356E70C}" sibTransId="{13CE3AFE-DD8E-458D-89B1-5FD7451B4D5F}"/>
    <dgm:cxn modelId="{E70011A8-B46C-4A34-9B78-32E7F47AC6A1}" srcId="{D89F18C3-7C44-452E-923C-6DCD56A2599B}" destId="{A6344148-67A0-4E17-9B79-D37657709F6C}" srcOrd="1" destOrd="0" parTransId="{727C2839-11D8-4B4E-B5AA-62D14EBAE41F}" sibTransId="{E9CA1428-9E11-41FE-A2B6-65E097652FF2}"/>
    <dgm:cxn modelId="{B35E41A8-AD4A-44CB-920A-959EAD50B0AB}" type="presOf" srcId="{D89F18C3-7C44-452E-923C-6DCD56A2599B}" destId="{D0B2581B-8F72-4BE2-818D-47FF4540EDC1}" srcOrd="0" destOrd="0" presId="urn:microsoft.com/office/officeart/2005/8/layout/vList5"/>
    <dgm:cxn modelId="{191BFEAB-4B3D-4D34-A863-F073E420F697}" type="presOf" srcId="{A6344148-67A0-4E17-9B79-D37657709F6C}" destId="{74D34523-24D5-423B-9400-F7CEDC3C8E88}" srcOrd="0" destOrd="1" presId="urn:microsoft.com/office/officeart/2005/8/layout/vList5"/>
    <dgm:cxn modelId="{3C1763C0-E7E8-43D7-9BD5-D6EC8C2F978C}" srcId="{D89F18C3-7C44-452E-923C-6DCD56A2599B}" destId="{A63A1E96-11F5-48CD-84BF-5F54C35C87F2}" srcOrd="2" destOrd="0" parTransId="{A15D9049-56FB-4C3F-9F4C-056EEE792763}" sibTransId="{69BFAB6B-D391-4DFF-9A3E-2C5D4A07E85B}"/>
    <dgm:cxn modelId="{E964AADA-223F-484D-B91F-25A1AC34AE29}" srcId="{0A11E7EE-5391-40F4-AC26-FE607CFCC56E}" destId="{7459F3ED-F24A-42C2-AA7B-C2CA46040DA4}" srcOrd="0" destOrd="0" parTransId="{BE2EF467-E1F6-47A6-BA6A-476BB5AFEF55}" sibTransId="{4AAEC573-2C01-4C39-B1B5-37709373C84B}"/>
    <dgm:cxn modelId="{5DE0D282-642B-48C7-9D68-D4E0C881FF55}" type="presParOf" srcId="{7FB50940-C26C-487D-AFA1-ADD5E607E945}" destId="{C6D9023C-1D26-4803-8295-84668AEB57BE}" srcOrd="0" destOrd="0" presId="urn:microsoft.com/office/officeart/2005/8/layout/vList5"/>
    <dgm:cxn modelId="{47962CB1-9DBB-4BCC-9DF6-42D1C8E85D3F}" type="presParOf" srcId="{C6D9023C-1D26-4803-8295-84668AEB57BE}" destId="{11B9822E-5D49-44C9-9556-52E058017FE7}" srcOrd="0" destOrd="0" presId="urn:microsoft.com/office/officeart/2005/8/layout/vList5"/>
    <dgm:cxn modelId="{FAEE43C6-2D5F-4256-BE7C-E1C7017A4FF8}" type="presParOf" srcId="{C6D9023C-1D26-4803-8295-84668AEB57BE}" destId="{38B028E1-3358-4560-B493-415C6261C84E}" srcOrd="1" destOrd="0" presId="urn:microsoft.com/office/officeart/2005/8/layout/vList5"/>
    <dgm:cxn modelId="{584B5503-0462-48CF-A3C4-76EFBBC6506D}" type="presParOf" srcId="{7FB50940-C26C-487D-AFA1-ADD5E607E945}" destId="{4896081E-0878-4DF0-BA41-0BD99F48CD4A}" srcOrd="1" destOrd="0" presId="urn:microsoft.com/office/officeart/2005/8/layout/vList5"/>
    <dgm:cxn modelId="{7B19AB9B-77EC-4B5E-923A-F32D2FAAF3CA}" type="presParOf" srcId="{7FB50940-C26C-487D-AFA1-ADD5E607E945}" destId="{C2C9948B-E401-480E-9522-7063ABB58B10}" srcOrd="2" destOrd="0" presId="urn:microsoft.com/office/officeart/2005/8/layout/vList5"/>
    <dgm:cxn modelId="{5FF62B0D-8236-49B5-A1C1-9FD1D83DA9D4}" type="presParOf" srcId="{C2C9948B-E401-480E-9522-7063ABB58B10}" destId="{D0B2581B-8F72-4BE2-818D-47FF4540EDC1}" srcOrd="0" destOrd="0" presId="urn:microsoft.com/office/officeart/2005/8/layout/vList5"/>
    <dgm:cxn modelId="{2CA832F3-2E3D-44FA-9315-48871BC06C78}" type="presParOf" srcId="{C2C9948B-E401-480E-9522-7063ABB58B10}" destId="{74D34523-24D5-423B-9400-F7CEDC3C8E8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BD718C-8093-45F5-9482-DDF41BFB3D4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D532A8A8-51B8-415A-BF20-3546A6E66D48}">
      <dgm:prSet phldrT="[Texto]"/>
      <dgm:spPr/>
      <dgm:t>
        <a:bodyPr/>
        <a:lstStyle/>
        <a:p>
          <a:r>
            <a:rPr lang="es-CL" dirty="0"/>
            <a:t>Metodologías Participativas</a:t>
          </a:r>
        </a:p>
      </dgm:t>
    </dgm:pt>
    <dgm:pt modelId="{0E3287FB-6F63-47D4-9364-47528290AE01}" type="parTrans" cxnId="{148A9124-D29A-4CD6-A3CF-C757EF37E904}">
      <dgm:prSet/>
      <dgm:spPr/>
      <dgm:t>
        <a:bodyPr/>
        <a:lstStyle/>
        <a:p>
          <a:endParaRPr lang="es-CL"/>
        </a:p>
      </dgm:t>
    </dgm:pt>
    <dgm:pt modelId="{A51D8EDB-586B-4B8A-B900-636D522BCA44}" type="sibTrans" cxnId="{148A9124-D29A-4CD6-A3CF-C757EF37E904}">
      <dgm:prSet/>
      <dgm:spPr/>
      <dgm:t>
        <a:bodyPr/>
        <a:lstStyle/>
        <a:p>
          <a:endParaRPr lang="es-CL"/>
        </a:p>
      </dgm:t>
    </dgm:pt>
    <dgm:pt modelId="{C32C7EFD-723E-457C-9504-0A67AB7147FD}">
      <dgm:prSet phldrT="[Texto]"/>
      <dgm:spPr/>
      <dgm:t>
        <a:bodyPr/>
        <a:lstStyle/>
        <a:p>
          <a:r>
            <a:rPr lang="es-CL" dirty="0"/>
            <a:t>Entrevistas</a:t>
          </a:r>
        </a:p>
      </dgm:t>
    </dgm:pt>
    <dgm:pt modelId="{5EF8EF71-BF41-4D21-B1BA-51238A8FD006}" type="parTrans" cxnId="{83A744F4-A360-4EC7-9724-DE3550439230}">
      <dgm:prSet/>
      <dgm:spPr/>
      <dgm:t>
        <a:bodyPr/>
        <a:lstStyle/>
        <a:p>
          <a:endParaRPr lang="es-CL"/>
        </a:p>
      </dgm:t>
    </dgm:pt>
    <dgm:pt modelId="{A870916A-0374-4E1C-896C-03A0ABD84611}" type="sibTrans" cxnId="{83A744F4-A360-4EC7-9724-DE3550439230}">
      <dgm:prSet/>
      <dgm:spPr/>
      <dgm:t>
        <a:bodyPr/>
        <a:lstStyle/>
        <a:p>
          <a:endParaRPr lang="es-CL"/>
        </a:p>
      </dgm:t>
    </dgm:pt>
    <dgm:pt modelId="{0DF425CB-BE0B-43A8-A2CF-0D34FC2F3157}">
      <dgm:prSet phldrT="[Texto]"/>
      <dgm:spPr/>
      <dgm:t>
        <a:bodyPr/>
        <a:lstStyle/>
        <a:p>
          <a:r>
            <a:rPr lang="es-CL" dirty="0"/>
            <a:t>Observación</a:t>
          </a:r>
        </a:p>
      </dgm:t>
    </dgm:pt>
    <dgm:pt modelId="{25552256-169F-4F78-8BC0-FB8164C4A499}" type="parTrans" cxnId="{FCFDD68C-5667-45C1-BBF2-83BEE6BA9617}">
      <dgm:prSet/>
      <dgm:spPr/>
      <dgm:t>
        <a:bodyPr/>
        <a:lstStyle/>
        <a:p>
          <a:endParaRPr lang="es-CL"/>
        </a:p>
      </dgm:t>
    </dgm:pt>
    <dgm:pt modelId="{426CC367-F947-43E5-95DD-7D7EFBF4FB83}" type="sibTrans" cxnId="{FCFDD68C-5667-45C1-BBF2-83BEE6BA9617}">
      <dgm:prSet/>
      <dgm:spPr/>
      <dgm:t>
        <a:bodyPr/>
        <a:lstStyle/>
        <a:p>
          <a:endParaRPr lang="es-CL"/>
        </a:p>
      </dgm:t>
    </dgm:pt>
    <dgm:pt modelId="{62BC5428-430A-4DC3-B632-E280EC4BC5F2}" type="pres">
      <dgm:prSet presAssocID="{1DBD718C-8093-45F5-9482-DDF41BFB3D4D}" presName="diagram" presStyleCnt="0">
        <dgm:presLayoutVars>
          <dgm:dir/>
          <dgm:resizeHandles val="exact"/>
        </dgm:presLayoutVars>
      </dgm:prSet>
      <dgm:spPr/>
    </dgm:pt>
    <dgm:pt modelId="{57368D71-38A2-4875-B07F-59EF1A0230FC}" type="pres">
      <dgm:prSet presAssocID="{D532A8A8-51B8-415A-BF20-3546A6E66D48}" presName="node" presStyleLbl="node1" presStyleIdx="0" presStyleCnt="3">
        <dgm:presLayoutVars>
          <dgm:bulletEnabled val="1"/>
        </dgm:presLayoutVars>
      </dgm:prSet>
      <dgm:spPr/>
    </dgm:pt>
    <dgm:pt modelId="{AA8152FB-B60A-4D0B-A734-7A19B4409F0A}" type="pres">
      <dgm:prSet presAssocID="{A51D8EDB-586B-4B8A-B900-636D522BCA44}" presName="sibTrans" presStyleCnt="0"/>
      <dgm:spPr/>
    </dgm:pt>
    <dgm:pt modelId="{F0CAD103-FB5F-4447-89D2-A639A009F4E4}" type="pres">
      <dgm:prSet presAssocID="{C32C7EFD-723E-457C-9504-0A67AB7147FD}" presName="node" presStyleLbl="node1" presStyleIdx="1" presStyleCnt="3">
        <dgm:presLayoutVars>
          <dgm:bulletEnabled val="1"/>
        </dgm:presLayoutVars>
      </dgm:prSet>
      <dgm:spPr/>
    </dgm:pt>
    <dgm:pt modelId="{CC45B3A0-2A4F-4090-B7A6-CB59C36F7A48}" type="pres">
      <dgm:prSet presAssocID="{A870916A-0374-4E1C-896C-03A0ABD84611}" presName="sibTrans" presStyleCnt="0"/>
      <dgm:spPr/>
    </dgm:pt>
    <dgm:pt modelId="{D6DE919B-DFD2-4574-B56B-7FE686B13C75}" type="pres">
      <dgm:prSet presAssocID="{0DF425CB-BE0B-43A8-A2CF-0D34FC2F3157}" presName="node" presStyleLbl="node1" presStyleIdx="2" presStyleCnt="3">
        <dgm:presLayoutVars>
          <dgm:bulletEnabled val="1"/>
        </dgm:presLayoutVars>
      </dgm:prSet>
      <dgm:spPr/>
    </dgm:pt>
  </dgm:ptLst>
  <dgm:cxnLst>
    <dgm:cxn modelId="{148A9124-D29A-4CD6-A3CF-C757EF37E904}" srcId="{1DBD718C-8093-45F5-9482-DDF41BFB3D4D}" destId="{D532A8A8-51B8-415A-BF20-3546A6E66D48}" srcOrd="0" destOrd="0" parTransId="{0E3287FB-6F63-47D4-9364-47528290AE01}" sibTransId="{A51D8EDB-586B-4B8A-B900-636D522BCA44}"/>
    <dgm:cxn modelId="{9985434E-AD55-4981-B2AA-8E2DBEDD35AF}" type="presOf" srcId="{D532A8A8-51B8-415A-BF20-3546A6E66D48}" destId="{57368D71-38A2-4875-B07F-59EF1A0230FC}" srcOrd="0" destOrd="0" presId="urn:microsoft.com/office/officeart/2005/8/layout/default"/>
    <dgm:cxn modelId="{BD00CE78-B3C1-4C13-B350-487990D78B36}" type="presOf" srcId="{1DBD718C-8093-45F5-9482-DDF41BFB3D4D}" destId="{62BC5428-430A-4DC3-B632-E280EC4BC5F2}" srcOrd="0" destOrd="0" presId="urn:microsoft.com/office/officeart/2005/8/layout/default"/>
    <dgm:cxn modelId="{FCFDD68C-5667-45C1-BBF2-83BEE6BA9617}" srcId="{1DBD718C-8093-45F5-9482-DDF41BFB3D4D}" destId="{0DF425CB-BE0B-43A8-A2CF-0D34FC2F3157}" srcOrd="2" destOrd="0" parTransId="{25552256-169F-4F78-8BC0-FB8164C4A499}" sibTransId="{426CC367-F947-43E5-95DD-7D7EFBF4FB83}"/>
    <dgm:cxn modelId="{B98101F2-1E39-4155-9D89-E280634827BA}" type="presOf" srcId="{C32C7EFD-723E-457C-9504-0A67AB7147FD}" destId="{F0CAD103-FB5F-4447-89D2-A639A009F4E4}" srcOrd="0" destOrd="0" presId="urn:microsoft.com/office/officeart/2005/8/layout/default"/>
    <dgm:cxn modelId="{83A744F4-A360-4EC7-9724-DE3550439230}" srcId="{1DBD718C-8093-45F5-9482-DDF41BFB3D4D}" destId="{C32C7EFD-723E-457C-9504-0A67AB7147FD}" srcOrd="1" destOrd="0" parTransId="{5EF8EF71-BF41-4D21-B1BA-51238A8FD006}" sibTransId="{A870916A-0374-4E1C-896C-03A0ABD84611}"/>
    <dgm:cxn modelId="{71237DF5-4E22-4962-BA0F-FD2D75689902}" type="presOf" srcId="{0DF425CB-BE0B-43A8-A2CF-0D34FC2F3157}" destId="{D6DE919B-DFD2-4574-B56B-7FE686B13C75}" srcOrd="0" destOrd="0" presId="urn:microsoft.com/office/officeart/2005/8/layout/default"/>
    <dgm:cxn modelId="{056010E3-9B95-4410-B424-18F001A57509}" type="presParOf" srcId="{62BC5428-430A-4DC3-B632-E280EC4BC5F2}" destId="{57368D71-38A2-4875-B07F-59EF1A0230FC}" srcOrd="0" destOrd="0" presId="urn:microsoft.com/office/officeart/2005/8/layout/default"/>
    <dgm:cxn modelId="{D350E954-6BFF-4C7C-AE2F-E77979677332}" type="presParOf" srcId="{62BC5428-430A-4DC3-B632-E280EC4BC5F2}" destId="{AA8152FB-B60A-4D0B-A734-7A19B4409F0A}" srcOrd="1" destOrd="0" presId="urn:microsoft.com/office/officeart/2005/8/layout/default"/>
    <dgm:cxn modelId="{ECCD9DD7-5012-40F7-B65D-B1260D0B68F8}" type="presParOf" srcId="{62BC5428-430A-4DC3-B632-E280EC4BC5F2}" destId="{F0CAD103-FB5F-4447-89D2-A639A009F4E4}" srcOrd="2" destOrd="0" presId="urn:microsoft.com/office/officeart/2005/8/layout/default"/>
    <dgm:cxn modelId="{D50844BD-064C-4874-BBB4-96D03A1A4712}" type="presParOf" srcId="{62BC5428-430A-4DC3-B632-E280EC4BC5F2}" destId="{CC45B3A0-2A4F-4090-B7A6-CB59C36F7A48}" srcOrd="3" destOrd="0" presId="urn:microsoft.com/office/officeart/2005/8/layout/default"/>
    <dgm:cxn modelId="{48144503-38F2-465F-B47C-5EE469337FD3}" type="presParOf" srcId="{62BC5428-430A-4DC3-B632-E280EC4BC5F2}" destId="{D6DE919B-DFD2-4574-B56B-7FE686B13C7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BD718C-8093-45F5-9482-DDF41BFB3D4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D532A8A8-51B8-415A-BF20-3546A6E66D48}">
      <dgm:prSet phldrT="[Texto]"/>
      <dgm:spPr/>
      <dgm:t>
        <a:bodyPr/>
        <a:lstStyle/>
        <a:p>
          <a:r>
            <a:rPr lang="es-CL" dirty="0"/>
            <a:t>Metodologías Participativas</a:t>
          </a:r>
        </a:p>
      </dgm:t>
    </dgm:pt>
    <dgm:pt modelId="{0E3287FB-6F63-47D4-9364-47528290AE01}" type="parTrans" cxnId="{148A9124-D29A-4CD6-A3CF-C757EF37E904}">
      <dgm:prSet/>
      <dgm:spPr/>
      <dgm:t>
        <a:bodyPr/>
        <a:lstStyle/>
        <a:p>
          <a:endParaRPr lang="es-CL"/>
        </a:p>
      </dgm:t>
    </dgm:pt>
    <dgm:pt modelId="{A51D8EDB-586B-4B8A-B900-636D522BCA44}" type="sibTrans" cxnId="{148A9124-D29A-4CD6-A3CF-C757EF37E904}">
      <dgm:prSet/>
      <dgm:spPr/>
      <dgm:t>
        <a:bodyPr/>
        <a:lstStyle/>
        <a:p>
          <a:endParaRPr lang="es-CL"/>
        </a:p>
      </dgm:t>
    </dgm:pt>
    <dgm:pt modelId="{BDDC90A9-6209-4815-B0B7-1AC85A999FED}">
      <dgm:prSet phldrT="[Texto]"/>
      <dgm:spPr/>
      <dgm:t>
        <a:bodyPr/>
        <a:lstStyle/>
        <a:p>
          <a:r>
            <a:rPr lang="es-CL" dirty="0"/>
            <a:t>Lluvia de Idea, Mapeo Social, Philip 6/6</a:t>
          </a:r>
        </a:p>
      </dgm:t>
    </dgm:pt>
    <dgm:pt modelId="{FCCAE383-F947-430A-B25C-F1EF20559CD4}" type="parTrans" cxnId="{EE73A1A3-0000-4A72-83AB-C2F1CD54749C}">
      <dgm:prSet/>
      <dgm:spPr/>
      <dgm:t>
        <a:bodyPr/>
        <a:lstStyle/>
        <a:p>
          <a:endParaRPr lang="es-CL"/>
        </a:p>
      </dgm:t>
    </dgm:pt>
    <dgm:pt modelId="{1450775B-5ABF-40AB-9C7D-330EB22D44D1}" type="sibTrans" cxnId="{EE73A1A3-0000-4A72-83AB-C2F1CD54749C}">
      <dgm:prSet/>
      <dgm:spPr/>
      <dgm:t>
        <a:bodyPr/>
        <a:lstStyle/>
        <a:p>
          <a:endParaRPr lang="es-CL"/>
        </a:p>
      </dgm:t>
    </dgm:pt>
    <dgm:pt modelId="{C936CFD1-EBBB-4D28-AC4B-E938F0184EF6}">
      <dgm:prSet phldrT="[Texto]"/>
      <dgm:spPr/>
      <dgm:t>
        <a:bodyPr/>
        <a:lstStyle/>
        <a:p>
          <a:r>
            <a:rPr lang="es-CL" dirty="0"/>
            <a:t>Árbol de Problemas, Mito/Realidad</a:t>
          </a:r>
        </a:p>
      </dgm:t>
    </dgm:pt>
    <dgm:pt modelId="{5C357C97-6357-457F-9E2C-248BD459F469}" type="parTrans" cxnId="{6B465717-21A2-4F6A-9165-B5AABFE66E52}">
      <dgm:prSet/>
      <dgm:spPr/>
    </dgm:pt>
    <dgm:pt modelId="{DF8AE73E-36F4-4534-B549-3F943B53AD0B}" type="sibTrans" cxnId="{6B465717-21A2-4F6A-9165-B5AABFE66E52}">
      <dgm:prSet/>
      <dgm:spPr/>
    </dgm:pt>
    <dgm:pt modelId="{E874F592-D90B-4DFB-AD44-6B7A3D467328}">
      <dgm:prSet phldrT="[Texto]"/>
      <dgm:spPr/>
      <dgm:t>
        <a:bodyPr/>
        <a:lstStyle/>
        <a:p>
          <a:r>
            <a:rPr lang="es-CL" dirty="0"/>
            <a:t>Matrices</a:t>
          </a:r>
        </a:p>
      </dgm:t>
    </dgm:pt>
    <dgm:pt modelId="{BCEE4706-6FF9-453C-B5B5-603FD7D9C7E0}" type="parTrans" cxnId="{D5A815FE-3E66-44E1-AC6F-7E834C02DA1A}">
      <dgm:prSet/>
      <dgm:spPr/>
    </dgm:pt>
    <dgm:pt modelId="{8CA0376D-6468-419B-A44C-CB83FFF5EE3B}" type="sibTrans" cxnId="{D5A815FE-3E66-44E1-AC6F-7E834C02DA1A}">
      <dgm:prSet/>
      <dgm:spPr/>
    </dgm:pt>
    <dgm:pt modelId="{7AF33D8F-91B4-4649-8821-1DC3A0EACD75}" type="pres">
      <dgm:prSet presAssocID="{1DBD718C-8093-45F5-9482-DDF41BFB3D4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AFC73C1-9096-4477-BB46-B3BDF38EE73E}" type="pres">
      <dgm:prSet presAssocID="{D532A8A8-51B8-415A-BF20-3546A6E66D48}" presName="vertOne" presStyleCnt="0"/>
      <dgm:spPr/>
    </dgm:pt>
    <dgm:pt modelId="{ED957055-61D4-4D2F-A2E8-3072EA8AA73B}" type="pres">
      <dgm:prSet presAssocID="{D532A8A8-51B8-415A-BF20-3546A6E66D48}" presName="txOne" presStyleLbl="node0" presStyleIdx="0" presStyleCnt="1">
        <dgm:presLayoutVars>
          <dgm:chPref val="3"/>
        </dgm:presLayoutVars>
      </dgm:prSet>
      <dgm:spPr/>
    </dgm:pt>
    <dgm:pt modelId="{58024371-7878-4033-AB39-6A67C8ED2F2D}" type="pres">
      <dgm:prSet presAssocID="{D532A8A8-51B8-415A-BF20-3546A6E66D48}" presName="parTransOne" presStyleCnt="0"/>
      <dgm:spPr/>
    </dgm:pt>
    <dgm:pt modelId="{B84F4BA0-7AB9-4C2D-BE45-C4C97E8B2678}" type="pres">
      <dgm:prSet presAssocID="{D532A8A8-51B8-415A-BF20-3546A6E66D48}" presName="horzOne" presStyleCnt="0"/>
      <dgm:spPr/>
    </dgm:pt>
    <dgm:pt modelId="{33D85DC2-D818-40AE-98D2-A581B039B889}" type="pres">
      <dgm:prSet presAssocID="{BDDC90A9-6209-4815-B0B7-1AC85A999FED}" presName="vertTwo" presStyleCnt="0"/>
      <dgm:spPr/>
    </dgm:pt>
    <dgm:pt modelId="{95B9D902-5E39-4D90-A005-8259AC9BE64B}" type="pres">
      <dgm:prSet presAssocID="{BDDC90A9-6209-4815-B0B7-1AC85A999FED}" presName="txTwo" presStyleLbl="node2" presStyleIdx="0" presStyleCnt="3">
        <dgm:presLayoutVars>
          <dgm:chPref val="3"/>
        </dgm:presLayoutVars>
      </dgm:prSet>
      <dgm:spPr/>
    </dgm:pt>
    <dgm:pt modelId="{18F3218D-F80F-4DB0-A5BB-57C6432851AA}" type="pres">
      <dgm:prSet presAssocID="{BDDC90A9-6209-4815-B0B7-1AC85A999FED}" presName="horzTwo" presStyleCnt="0"/>
      <dgm:spPr/>
    </dgm:pt>
    <dgm:pt modelId="{4851737C-BDBC-4664-9F2A-A0D8ACEA2E3C}" type="pres">
      <dgm:prSet presAssocID="{1450775B-5ABF-40AB-9C7D-330EB22D44D1}" presName="sibSpaceTwo" presStyleCnt="0"/>
      <dgm:spPr/>
    </dgm:pt>
    <dgm:pt modelId="{4D39DECE-A3C2-42AF-8327-13945F0FB3E8}" type="pres">
      <dgm:prSet presAssocID="{C936CFD1-EBBB-4D28-AC4B-E938F0184EF6}" presName="vertTwo" presStyleCnt="0"/>
      <dgm:spPr/>
    </dgm:pt>
    <dgm:pt modelId="{5E0A9872-EEFA-48E3-87ED-C0BCCA5A51BE}" type="pres">
      <dgm:prSet presAssocID="{C936CFD1-EBBB-4D28-AC4B-E938F0184EF6}" presName="txTwo" presStyleLbl="node2" presStyleIdx="1" presStyleCnt="3">
        <dgm:presLayoutVars>
          <dgm:chPref val="3"/>
        </dgm:presLayoutVars>
      </dgm:prSet>
      <dgm:spPr/>
    </dgm:pt>
    <dgm:pt modelId="{08A29341-6BD8-4105-BC80-8652316D6B4F}" type="pres">
      <dgm:prSet presAssocID="{C936CFD1-EBBB-4D28-AC4B-E938F0184EF6}" presName="horzTwo" presStyleCnt="0"/>
      <dgm:spPr/>
    </dgm:pt>
    <dgm:pt modelId="{72B3E449-9D88-453F-9C2C-EC596E8F76CF}" type="pres">
      <dgm:prSet presAssocID="{DF8AE73E-36F4-4534-B549-3F943B53AD0B}" presName="sibSpaceTwo" presStyleCnt="0"/>
      <dgm:spPr/>
    </dgm:pt>
    <dgm:pt modelId="{1F9E610A-5777-4C5D-8BD1-97CC044613BA}" type="pres">
      <dgm:prSet presAssocID="{E874F592-D90B-4DFB-AD44-6B7A3D467328}" presName="vertTwo" presStyleCnt="0"/>
      <dgm:spPr/>
    </dgm:pt>
    <dgm:pt modelId="{97C6B654-68C6-4330-B1A6-766CAF48A20B}" type="pres">
      <dgm:prSet presAssocID="{E874F592-D90B-4DFB-AD44-6B7A3D467328}" presName="txTwo" presStyleLbl="node2" presStyleIdx="2" presStyleCnt="3">
        <dgm:presLayoutVars>
          <dgm:chPref val="3"/>
        </dgm:presLayoutVars>
      </dgm:prSet>
      <dgm:spPr/>
    </dgm:pt>
    <dgm:pt modelId="{304222F9-A200-4154-8E73-92AE6A97605D}" type="pres">
      <dgm:prSet presAssocID="{E874F592-D90B-4DFB-AD44-6B7A3D467328}" presName="horzTwo" presStyleCnt="0"/>
      <dgm:spPr/>
    </dgm:pt>
  </dgm:ptLst>
  <dgm:cxnLst>
    <dgm:cxn modelId="{6B465717-21A2-4F6A-9165-B5AABFE66E52}" srcId="{D532A8A8-51B8-415A-BF20-3546A6E66D48}" destId="{C936CFD1-EBBB-4D28-AC4B-E938F0184EF6}" srcOrd="1" destOrd="0" parTransId="{5C357C97-6357-457F-9E2C-248BD459F469}" sibTransId="{DF8AE73E-36F4-4534-B549-3F943B53AD0B}"/>
    <dgm:cxn modelId="{D962131B-19C6-4EDA-BF7D-CFF07AA503E4}" type="presOf" srcId="{D532A8A8-51B8-415A-BF20-3546A6E66D48}" destId="{ED957055-61D4-4D2F-A2E8-3072EA8AA73B}" srcOrd="0" destOrd="0" presId="urn:microsoft.com/office/officeart/2005/8/layout/hierarchy4"/>
    <dgm:cxn modelId="{148A9124-D29A-4CD6-A3CF-C757EF37E904}" srcId="{1DBD718C-8093-45F5-9482-DDF41BFB3D4D}" destId="{D532A8A8-51B8-415A-BF20-3546A6E66D48}" srcOrd="0" destOrd="0" parTransId="{0E3287FB-6F63-47D4-9364-47528290AE01}" sibTransId="{A51D8EDB-586B-4B8A-B900-636D522BCA44}"/>
    <dgm:cxn modelId="{614E7F63-4257-4CA7-A320-116A63D47AD6}" type="presOf" srcId="{C936CFD1-EBBB-4D28-AC4B-E938F0184EF6}" destId="{5E0A9872-EEFA-48E3-87ED-C0BCCA5A51BE}" srcOrd="0" destOrd="0" presId="urn:microsoft.com/office/officeart/2005/8/layout/hierarchy4"/>
    <dgm:cxn modelId="{FC8E689D-EBAE-4F1D-93E8-A284205724A7}" type="presOf" srcId="{BDDC90A9-6209-4815-B0B7-1AC85A999FED}" destId="{95B9D902-5E39-4D90-A005-8259AC9BE64B}" srcOrd="0" destOrd="0" presId="urn:microsoft.com/office/officeart/2005/8/layout/hierarchy4"/>
    <dgm:cxn modelId="{EE73A1A3-0000-4A72-83AB-C2F1CD54749C}" srcId="{D532A8A8-51B8-415A-BF20-3546A6E66D48}" destId="{BDDC90A9-6209-4815-B0B7-1AC85A999FED}" srcOrd="0" destOrd="0" parTransId="{FCCAE383-F947-430A-B25C-F1EF20559CD4}" sibTransId="{1450775B-5ABF-40AB-9C7D-330EB22D44D1}"/>
    <dgm:cxn modelId="{7C7B7BB7-DF53-41B7-A6FB-112FC7CF88E0}" type="presOf" srcId="{1DBD718C-8093-45F5-9482-DDF41BFB3D4D}" destId="{7AF33D8F-91B4-4649-8821-1DC3A0EACD75}" srcOrd="0" destOrd="0" presId="urn:microsoft.com/office/officeart/2005/8/layout/hierarchy4"/>
    <dgm:cxn modelId="{8E0F46D6-CD09-4C33-A449-8784F12BC378}" type="presOf" srcId="{E874F592-D90B-4DFB-AD44-6B7A3D467328}" destId="{97C6B654-68C6-4330-B1A6-766CAF48A20B}" srcOrd="0" destOrd="0" presId="urn:microsoft.com/office/officeart/2005/8/layout/hierarchy4"/>
    <dgm:cxn modelId="{D5A815FE-3E66-44E1-AC6F-7E834C02DA1A}" srcId="{D532A8A8-51B8-415A-BF20-3546A6E66D48}" destId="{E874F592-D90B-4DFB-AD44-6B7A3D467328}" srcOrd="2" destOrd="0" parTransId="{BCEE4706-6FF9-453C-B5B5-603FD7D9C7E0}" sibTransId="{8CA0376D-6468-419B-A44C-CB83FFF5EE3B}"/>
    <dgm:cxn modelId="{58F3059E-BB3D-456C-A0E8-C0CA7AB9D40C}" type="presParOf" srcId="{7AF33D8F-91B4-4649-8821-1DC3A0EACD75}" destId="{8AFC73C1-9096-4477-BB46-B3BDF38EE73E}" srcOrd="0" destOrd="0" presId="urn:microsoft.com/office/officeart/2005/8/layout/hierarchy4"/>
    <dgm:cxn modelId="{91F730A8-B7FC-4D49-AA93-DEF91EEC361B}" type="presParOf" srcId="{8AFC73C1-9096-4477-BB46-B3BDF38EE73E}" destId="{ED957055-61D4-4D2F-A2E8-3072EA8AA73B}" srcOrd="0" destOrd="0" presId="urn:microsoft.com/office/officeart/2005/8/layout/hierarchy4"/>
    <dgm:cxn modelId="{08A42058-9FD3-40BA-9A49-44DDE3E79FBB}" type="presParOf" srcId="{8AFC73C1-9096-4477-BB46-B3BDF38EE73E}" destId="{58024371-7878-4033-AB39-6A67C8ED2F2D}" srcOrd="1" destOrd="0" presId="urn:microsoft.com/office/officeart/2005/8/layout/hierarchy4"/>
    <dgm:cxn modelId="{640E46E3-D201-4299-8FAE-AA15CDB60EB1}" type="presParOf" srcId="{8AFC73C1-9096-4477-BB46-B3BDF38EE73E}" destId="{B84F4BA0-7AB9-4C2D-BE45-C4C97E8B2678}" srcOrd="2" destOrd="0" presId="urn:microsoft.com/office/officeart/2005/8/layout/hierarchy4"/>
    <dgm:cxn modelId="{53558360-35D2-42F0-B849-A10158615CA8}" type="presParOf" srcId="{B84F4BA0-7AB9-4C2D-BE45-C4C97E8B2678}" destId="{33D85DC2-D818-40AE-98D2-A581B039B889}" srcOrd="0" destOrd="0" presId="urn:microsoft.com/office/officeart/2005/8/layout/hierarchy4"/>
    <dgm:cxn modelId="{6DC3A8D6-147B-4FA0-B92A-5278F1C72C3F}" type="presParOf" srcId="{33D85DC2-D818-40AE-98D2-A581B039B889}" destId="{95B9D902-5E39-4D90-A005-8259AC9BE64B}" srcOrd="0" destOrd="0" presId="urn:microsoft.com/office/officeart/2005/8/layout/hierarchy4"/>
    <dgm:cxn modelId="{D0D500B1-A4BF-47BA-8153-310D1C84A358}" type="presParOf" srcId="{33D85DC2-D818-40AE-98D2-A581B039B889}" destId="{18F3218D-F80F-4DB0-A5BB-57C6432851AA}" srcOrd="1" destOrd="0" presId="urn:microsoft.com/office/officeart/2005/8/layout/hierarchy4"/>
    <dgm:cxn modelId="{2E4A0D3B-AD5D-4E26-814B-54F8EEFE37A7}" type="presParOf" srcId="{B84F4BA0-7AB9-4C2D-BE45-C4C97E8B2678}" destId="{4851737C-BDBC-4664-9F2A-A0D8ACEA2E3C}" srcOrd="1" destOrd="0" presId="urn:microsoft.com/office/officeart/2005/8/layout/hierarchy4"/>
    <dgm:cxn modelId="{F19AACA6-800A-4CE9-B630-B4A41433506D}" type="presParOf" srcId="{B84F4BA0-7AB9-4C2D-BE45-C4C97E8B2678}" destId="{4D39DECE-A3C2-42AF-8327-13945F0FB3E8}" srcOrd="2" destOrd="0" presId="urn:microsoft.com/office/officeart/2005/8/layout/hierarchy4"/>
    <dgm:cxn modelId="{FE91C6EE-0E15-46DF-8DFA-3D779801533C}" type="presParOf" srcId="{4D39DECE-A3C2-42AF-8327-13945F0FB3E8}" destId="{5E0A9872-EEFA-48E3-87ED-C0BCCA5A51BE}" srcOrd="0" destOrd="0" presId="urn:microsoft.com/office/officeart/2005/8/layout/hierarchy4"/>
    <dgm:cxn modelId="{2DD947A1-CE6A-47C5-9C57-3276DAE57B76}" type="presParOf" srcId="{4D39DECE-A3C2-42AF-8327-13945F0FB3E8}" destId="{08A29341-6BD8-4105-BC80-8652316D6B4F}" srcOrd="1" destOrd="0" presId="urn:microsoft.com/office/officeart/2005/8/layout/hierarchy4"/>
    <dgm:cxn modelId="{BF50A060-CC83-47F5-9D29-C24D66B1E1CE}" type="presParOf" srcId="{B84F4BA0-7AB9-4C2D-BE45-C4C97E8B2678}" destId="{72B3E449-9D88-453F-9C2C-EC596E8F76CF}" srcOrd="3" destOrd="0" presId="urn:microsoft.com/office/officeart/2005/8/layout/hierarchy4"/>
    <dgm:cxn modelId="{EE04B43C-8E81-4A03-94E0-32919BCB3E28}" type="presParOf" srcId="{B84F4BA0-7AB9-4C2D-BE45-C4C97E8B2678}" destId="{1F9E610A-5777-4C5D-8BD1-97CC044613BA}" srcOrd="4" destOrd="0" presId="urn:microsoft.com/office/officeart/2005/8/layout/hierarchy4"/>
    <dgm:cxn modelId="{CC161F1A-2619-4EE1-ACF3-9A57FD06CAFA}" type="presParOf" srcId="{1F9E610A-5777-4C5D-8BD1-97CC044613BA}" destId="{97C6B654-68C6-4330-B1A6-766CAF48A20B}" srcOrd="0" destOrd="0" presId="urn:microsoft.com/office/officeart/2005/8/layout/hierarchy4"/>
    <dgm:cxn modelId="{12D26D12-D4A7-4D72-B244-38991BFE37AD}" type="presParOf" srcId="{1F9E610A-5777-4C5D-8BD1-97CC044613BA}" destId="{304222F9-A200-4154-8E73-92AE6A97605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ECC792-0512-4945-BF8D-31A30B16B55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F6CEC6A-5470-4297-98DE-90AB89B69113}">
      <dgm:prSet phldrT="[Texto]"/>
      <dgm:spPr/>
      <dgm:t>
        <a:bodyPr/>
        <a:lstStyle/>
        <a:p>
          <a:r>
            <a:rPr lang="es-CL" dirty="0"/>
            <a:t>¿Quién va sintetizar?</a:t>
          </a:r>
        </a:p>
      </dgm:t>
    </dgm:pt>
    <dgm:pt modelId="{8798A09B-BCD5-4EE7-997C-693553727E7D}" type="parTrans" cxnId="{971EBB21-F046-4E1F-AF70-16FBADEF4359}">
      <dgm:prSet/>
      <dgm:spPr/>
      <dgm:t>
        <a:bodyPr/>
        <a:lstStyle/>
        <a:p>
          <a:endParaRPr lang="es-CL"/>
        </a:p>
      </dgm:t>
    </dgm:pt>
    <dgm:pt modelId="{4D4226AC-1152-490A-8896-ECF9933D29D0}" type="sibTrans" cxnId="{971EBB21-F046-4E1F-AF70-16FBADEF4359}">
      <dgm:prSet/>
      <dgm:spPr/>
      <dgm:t>
        <a:bodyPr/>
        <a:lstStyle/>
        <a:p>
          <a:endParaRPr lang="es-CL"/>
        </a:p>
      </dgm:t>
    </dgm:pt>
    <dgm:pt modelId="{AEEA23CC-73CB-490E-A3A4-AD828EB44ACA}">
      <dgm:prSet phldrT="[Texto]"/>
      <dgm:spPr/>
      <dgm:t>
        <a:bodyPr/>
        <a:lstStyle/>
        <a:p>
          <a:r>
            <a:rPr lang="es-CL" dirty="0"/>
            <a:t>¿Cómo se va a sintetizar?</a:t>
          </a:r>
        </a:p>
      </dgm:t>
    </dgm:pt>
    <dgm:pt modelId="{F2E80B89-3D98-4339-88A7-9A5E08F76F45}" type="parTrans" cxnId="{940B9266-82E3-499F-AD2A-8779BF5DF7DB}">
      <dgm:prSet/>
      <dgm:spPr/>
      <dgm:t>
        <a:bodyPr/>
        <a:lstStyle/>
        <a:p>
          <a:endParaRPr lang="es-CL"/>
        </a:p>
      </dgm:t>
    </dgm:pt>
    <dgm:pt modelId="{029CB882-AF67-48D1-99C5-48EB7659495F}" type="sibTrans" cxnId="{940B9266-82E3-499F-AD2A-8779BF5DF7DB}">
      <dgm:prSet/>
      <dgm:spPr/>
      <dgm:t>
        <a:bodyPr/>
        <a:lstStyle/>
        <a:p>
          <a:endParaRPr lang="es-CL"/>
        </a:p>
      </dgm:t>
    </dgm:pt>
    <dgm:pt modelId="{1FAE8958-F8D4-4C33-A682-15A63DE4FC0F}">
      <dgm:prSet phldrT="[Texto]"/>
      <dgm:spPr/>
      <dgm:t>
        <a:bodyPr/>
        <a:lstStyle/>
        <a:p>
          <a:r>
            <a:rPr lang="es-CL" dirty="0"/>
            <a:t>¿Qué se va a entregar?</a:t>
          </a:r>
        </a:p>
      </dgm:t>
    </dgm:pt>
    <dgm:pt modelId="{54AD117E-ECA7-4C39-A9F6-CD238958813B}" type="parTrans" cxnId="{B09B20A7-A8BE-437F-B74F-048703356DFC}">
      <dgm:prSet/>
      <dgm:spPr/>
      <dgm:t>
        <a:bodyPr/>
        <a:lstStyle/>
        <a:p>
          <a:endParaRPr lang="es-CL"/>
        </a:p>
      </dgm:t>
    </dgm:pt>
    <dgm:pt modelId="{09E57514-3EDE-4228-8BAF-3E5F0896E446}" type="sibTrans" cxnId="{B09B20A7-A8BE-437F-B74F-048703356DFC}">
      <dgm:prSet/>
      <dgm:spPr/>
      <dgm:t>
        <a:bodyPr/>
        <a:lstStyle/>
        <a:p>
          <a:endParaRPr lang="es-CL"/>
        </a:p>
      </dgm:t>
    </dgm:pt>
    <dgm:pt modelId="{655418CB-86C0-4C0F-882E-1C473EDD23D8}" type="pres">
      <dgm:prSet presAssocID="{09ECC792-0512-4945-BF8D-31A30B16B559}" presName="diagram" presStyleCnt="0">
        <dgm:presLayoutVars>
          <dgm:dir/>
          <dgm:resizeHandles val="exact"/>
        </dgm:presLayoutVars>
      </dgm:prSet>
      <dgm:spPr/>
    </dgm:pt>
    <dgm:pt modelId="{46B2220F-E2B5-4534-BD60-8484D9D4EBF8}" type="pres">
      <dgm:prSet presAssocID="{CF6CEC6A-5470-4297-98DE-90AB89B69113}" presName="node" presStyleLbl="node1" presStyleIdx="0" presStyleCnt="3">
        <dgm:presLayoutVars>
          <dgm:bulletEnabled val="1"/>
        </dgm:presLayoutVars>
      </dgm:prSet>
      <dgm:spPr/>
    </dgm:pt>
    <dgm:pt modelId="{5B8F01FC-2417-4B4D-9278-FC86A9E97F72}" type="pres">
      <dgm:prSet presAssocID="{4D4226AC-1152-490A-8896-ECF9933D29D0}" presName="sibTrans" presStyleCnt="0"/>
      <dgm:spPr/>
    </dgm:pt>
    <dgm:pt modelId="{90BE17CC-A189-4B4C-8A13-86CE6795D4C0}" type="pres">
      <dgm:prSet presAssocID="{AEEA23CC-73CB-490E-A3A4-AD828EB44ACA}" presName="node" presStyleLbl="node1" presStyleIdx="1" presStyleCnt="3">
        <dgm:presLayoutVars>
          <dgm:bulletEnabled val="1"/>
        </dgm:presLayoutVars>
      </dgm:prSet>
      <dgm:spPr/>
    </dgm:pt>
    <dgm:pt modelId="{5A0B99C0-6101-413C-99D9-2A28185E4FCB}" type="pres">
      <dgm:prSet presAssocID="{029CB882-AF67-48D1-99C5-48EB7659495F}" presName="sibTrans" presStyleCnt="0"/>
      <dgm:spPr/>
    </dgm:pt>
    <dgm:pt modelId="{9F117B9C-7546-4E29-A6BB-1200E0B48AA6}" type="pres">
      <dgm:prSet presAssocID="{1FAE8958-F8D4-4C33-A682-15A63DE4FC0F}" presName="node" presStyleLbl="node1" presStyleIdx="2" presStyleCnt="3">
        <dgm:presLayoutVars>
          <dgm:bulletEnabled val="1"/>
        </dgm:presLayoutVars>
      </dgm:prSet>
      <dgm:spPr/>
    </dgm:pt>
  </dgm:ptLst>
  <dgm:cxnLst>
    <dgm:cxn modelId="{971EBB21-F046-4E1F-AF70-16FBADEF4359}" srcId="{09ECC792-0512-4945-BF8D-31A30B16B559}" destId="{CF6CEC6A-5470-4297-98DE-90AB89B69113}" srcOrd="0" destOrd="0" parTransId="{8798A09B-BCD5-4EE7-997C-693553727E7D}" sibTransId="{4D4226AC-1152-490A-8896-ECF9933D29D0}"/>
    <dgm:cxn modelId="{940B9266-82E3-499F-AD2A-8779BF5DF7DB}" srcId="{09ECC792-0512-4945-BF8D-31A30B16B559}" destId="{AEEA23CC-73CB-490E-A3A4-AD828EB44ACA}" srcOrd="1" destOrd="0" parTransId="{F2E80B89-3D98-4339-88A7-9A5E08F76F45}" sibTransId="{029CB882-AF67-48D1-99C5-48EB7659495F}"/>
    <dgm:cxn modelId="{B09B20A7-A8BE-437F-B74F-048703356DFC}" srcId="{09ECC792-0512-4945-BF8D-31A30B16B559}" destId="{1FAE8958-F8D4-4C33-A682-15A63DE4FC0F}" srcOrd="2" destOrd="0" parTransId="{54AD117E-ECA7-4C39-A9F6-CD238958813B}" sibTransId="{09E57514-3EDE-4228-8BAF-3E5F0896E446}"/>
    <dgm:cxn modelId="{FDE666BB-A093-4573-B940-D8304CA6B2C8}" type="presOf" srcId="{1FAE8958-F8D4-4C33-A682-15A63DE4FC0F}" destId="{9F117B9C-7546-4E29-A6BB-1200E0B48AA6}" srcOrd="0" destOrd="0" presId="urn:microsoft.com/office/officeart/2005/8/layout/default"/>
    <dgm:cxn modelId="{C51EB4D1-611E-46C6-9E33-3DA485EB8239}" type="presOf" srcId="{CF6CEC6A-5470-4297-98DE-90AB89B69113}" destId="{46B2220F-E2B5-4534-BD60-8484D9D4EBF8}" srcOrd="0" destOrd="0" presId="urn:microsoft.com/office/officeart/2005/8/layout/default"/>
    <dgm:cxn modelId="{BF1CEBEF-E529-404A-880F-AC43A0DC7F16}" type="presOf" srcId="{09ECC792-0512-4945-BF8D-31A30B16B559}" destId="{655418CB-86C0-4C0F-882E-1C473EDD23D8}" srcOrd="0" destOrd="0" presId="urn:microsoft.com/office/officeart/2005/8/layout/default"/>
    <dgm:cxn modelId="{F74A9DF9-FE71-4860-B72C-101546214E9D}" type="presOf" srcId="{AEEA23CC-73CB-490E-A3A4-AD828EB44ACA}" destId="{90BE17CC-A189-4B4C-8A13-86CE6795D4C0}" srcOrd="0" destOrd="0" presId="urn:microsoft.com/office/officeart/2005/8/layout/default"/>
    <dgm:cxn modelId="{20B0E0B9-D6EB-47D2-AF51-B1AB6C6685D3}" type="presParOf" srcId="{655418CB-86C0-4C0F-882E-1C473EDD23D8}" destId="{46B2220F-E2B5-4534-BD60-8484D9D4EBF8}" srcOrd="0" destOrd="0" presId="urn:microsoft.com/office/officeart/2005/8/layout/default"/>
    <dgm:cxn modelId="{13E1D95C-D986-427A-82D9-CA8830811129}" type="presParOf" srcId="{655418CB-86C0-4C0F-882E-1C473EDD23D8}" destId="{5B8F01FC-2417-4B4D-9278-FC86A9E97F72}" srcOrd="1" destOrd="0" presId="urn:microsoft.com/office/officeart/2005/8/layout/default"/>
    <dgm:cxn modelId="{4DDC1F3B-4BC5-42C2-B7A7-B6BFD990EDF5}" type="presParOf" srcId="{655418CB-86C0-4C0F-882E-1C473EDD23D8}" destId="{90BE17CC-A189-4B4C-8A13-86CE6795D4C0}" srcOrd="2" destOrd="0" presId="urn:microsoft.com/office/officeart/2005/8/layout/default"/>
    <dgm:cxn modelId="{44213F0D-FA5A-4A45-813B-E5E957107772}" type="presParOf" srcId="{655418CB-86C0-4C0F-882E-1C473EDD23D8}" destId="{5A0B99C0-6101-413C-99D9-2A28185E4FCB}" srcOrd="3" destOrd="0" presId="urn:microsoft.com/office/officeart/2005/8/layout/default"/>
    <dgm:cxn modelId="{D963C1DD-AF0A-4B93-89E1-5DDD11506829}" type="presParOf" srcId="{655418CB-86C0-4C0F-882E-1C473EDD23D8}" destId="{9F117B9C-7546-4E29-A6BB-1200E0B48AA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B898F2-52ED-45AF-8A02-CE2D12C68E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B76A5F22-0A63-48CA-BD8A-1055D03C0CD9}">
      <dgm:prSet phldrT="[Texto]"/>
      <dgm:spPr/>
      <dgm:t>
        <a:bodyPr/>
        <a:lstStyle/>
        <a:p>
          <a:r>
            <a:rPr lang="es-CL" b="1" dirty="0"/>
            <a:t>Caracterización del grupo participante</a:t>
          </a:r>
          <a:endParaRPr lang="es-CL" dirty="0"/>
        </a:p>
      </dgm:t>
    </dgm:pt>
    <dgm:pt modelId="{F9A6159B-8CB6-4542-A296-A775877D5146}" type="parTrans" cxnId="{8181A422-3A8B-4AE5-82AD-640530EB2EF5}">
      <dgm:prSet/>
      <dgm:spPr/>
      <dgm:t>
        <a:bodyPr/>
        <a:lstStyle/>
        <a:p>
          <a:endParaRPr lang="es-CL"/>
        </a:p>
      </dgm:t>
    </dgm:pt>
    <dgm:pt modelId="{C673711D-87D3-477F-AC05-F93C6BFCA7D4}" type="sibTrans" cxnId="{8181A422-3A8B-4AE5-82AD-640530EB2EF5}">
      <dgm:prSet/>
      <dgm:spPr/>
      <dgm:t>
        <a:bodyPr/>
        <a:lstStyle/>
        <a:p>
          <a:endParaRPr lang="es-CL"/>
        </a:p>
      </dgm:t>
    </dgm:pt>
    <dgm:pt modelId="{16A913E7-BE7A-4FCF-BEE3-34AC42751029}">
      <dgm:prSet phldrT="[Texto]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s-CL" dirty="0"/>
            <a:t>% de hombres y % de mujeres participantes / Promedio y rango de edad (mínimo y máximo)</a:t>
          </a:r>
        </a:p>
      </dgm:t>
    </dgm:pt>
    <dgm:pt modelId="{FE28ECA8-AA32-4851-BE2E-5FBFBBF3887D}" type="parTrans" cxnId="{FB340BD2-34A0-432A-AA22-FE919A1A0A85}">
      <dgm:prSet/>
      <dgm:spPr/>
      <dgm:t>
        <a:bodyPr/>
        <a:lstStyle/>
        <a:p>
          <a:endParaRPr lang="es-CL"/>
        </a:p>
      </dgm:t>
    </dgm:pt>
    <dgm:pt modelId="{310021F6-66F0-4124-812D-12C8608B0507}" type="sibTrans" cxnId="{FB340BD2-34A0-432A-AA22-FE919A1A0A85}">
      <dgm:prSet/>
      <dgm:spPr/>
      <dgm:t>
        <a:bodyPr/>
        <a:lstStyle/>
        <a:p>
          <a:endParaRPr lang="es-CL"/>
        </a:p>
      </dgm:t>
    </dgm:pt>
    <dgm:pt modelId="{6E797E57-A6A4-436B-A60F-3C057339FA2C}">
      <dgm:prSet phldrT="[Texto]"/>
      <dgm:spPr/>
      <dgm:t>
        <a:bodyPr/>
        <a:lstStyle/>
        <a:p>
          <a:r>
            <a:rPr lang="es-CL" b="1" dirty="0"/>
            <a:t>Principales problemas</a:t>
          </a:r>
          <a:endParaRPr lang="es-CL" dirty="0"/>
        </a:p>
      </dgm:t>
    </dgm:pt>
    <dgm:pt modelId="{8DAB25E3-D46C-412D-A48B-8FEE76E1BEBB}" type="parTrans" cxnId="{C2EE882D-8D3F-4137-ADB3-BD28D625E920}">
      <dgm:prSet/>
      <dgm:spPr/>
      <dgm:t>
        <a:bodyPr/>
        <a:lstStyle/>
        <a:p>
          <a:endParaRPr lang="es-CL"/>
        </a:p>
      </dgm:t>
    </dgm:pt>
    <dgm:pt modelId="{AABD2B04-13AD-4A70-BF39-CFAAAB7707B8}" type="sibTrans" cxnId="{C2EE882D-8D3F-4137-ADB3-BD28D625E920}">
      <dgm:prSet/>
      <dgm:spPr/>
      <dgm:t>
        <a:bodyPr/>
        <a:lstStyle/>
        <a:p>
          <a:endParaRPr lang="es-CL"/>
        </a:p>
      </dgm:t>
    </dgm:pt>
    <dgm:pt modelId="{42C38097-2E21-43E4-8D34-0FD1514ECB08}">
      <dgm:prSet phldrT="[Texto]"/>
      <dgm:spPr/>
      <dgm:t>
        <a:bodyPr/>
        <a:lstStyle/>
        <a:p>
          <a:r>
            <a:rPr lang="es-CL" dirty="0"/>
            <a:t>¿Cuales son sus principales problemáticas?</a:t>
          </a:r>
        </a:p>
      </dgm:t>
    </dgm:pt>
    <dgm:pt modelId="{393B87BE-954C-4F9A-A4CF-22C6DF3EB183}" type="parTrans" cxnId="{95EDC1E4-5093-49A7-A29C-E4100C2FF7B7}">
      <dgm:prSet/>
      <dgm:spPr/>
      <dgm:t>
        <a:bodyPr/>
        <a:lstStyle/>
        <a:p>
          <a:endParaRPr lang="es-CL"/>
        </a:p>
      </dgm:t>
    </dgm:pt>
    <dgm:pt modelId="{CFC8CE73-831D-4078-9B1D-8D020AB475D9}" type="sibTrans" cxnId="{95EDC1E4-5093-49A7-A29C-E4100C2FF7B7}">
      <dgm:prSet/>
      <dgm:spPr/>
      <dgm:t>
        <a:bodyPr/>
        <a:lstStyle/>
        <a:p>
          <a:endParaRPr lang="es-CL"/>
        </a:p>
      </dgm:t>
    </dgm:pt>
    <dgm:pt modelId="{56889764-55B5-4E06-B07C-A5EF48AE2F29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s-CL" dirty="0"/>
            <a:t>Unidades vecinales presentes (en el caso de los vecinos/as) o encargados de programas de salud presentes</a:t>
          </a:r>
        </a:p>
      </dgm:t>
    </dgm:pt>
    <dgm:pt modelId="{5B37127E-D76D-4671-8B03-508575B0666E}" type="parTrans" cxnId="{78843177-DAC1-4F3F-8931-5CADD1C3DD9A}">
      <dgm:prSet/>
      <dgm:spPr/>
      <dgm:t>
        <a:bodyPr/>
        <a:lstStyle/>
        <a:p>
          <a:endParaRPr lang="es-CL"/>
        </a:p>
      </dgm:t>
    </dgm:pt>
    <dgm:pt modelId="{AEE0710B-EA64-4431-993B-24D1C324068C}" type="sibTrans" cxnId="{78843177-DAC1-4F3F-8931-5CADD1C3DD9A}">
      <dgm:prSet/>
      <dgm:spPr/>
      <dgm:t>
        <a:bodyPr/>
        <a:lstStyle/>
        <a:p>
          <a:endParaRPr lang="es-CL"/>
        </a:p>
      </dgm:t>
    </dgm:pt>
    <dgm:pt modelId="{88A3C024-5A64-4A72-885E-26AD5B9B5099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s-CL" dirty="0"/>
            <a:t>¿Las personas participantes representan a los vecinos y vecinas del sector? </a:t>
          </a:r>
        </a:p>
      </dgm:t>
    </dgm:pt>
    <dgm:pt modelId="{445CFE12-9403-49A4-98C0-475131FA2046}" type="parTrans" cxnId="{2E709A73-1B58-4905-B90A-743F89FD073B}">
      <dgm:prSet/>
      <dgm:spPr/>
      <dgm:t>
        <a:bodyPr/>
        <a:lstStyle/>
        <a:p>
          <a:endParaRPr lang="es-CL"/>
        </a:p>
      </dgm:t>
    </dgm:pt>
    <dgm:pt modelId="{B876575B-205B-4288-A6FE-94425CFBB5B5}" type="sibTrans" cxnId="{2E709A73-1B58-4905-B90A-743F89FD073B}">
      <dgm:prSet/>
      <dgm:spPr/>
      <dgm:t>
        <a:bodyPr/>
        <a:lstStyle/>
        <a:p>
          <a:endParaRPr lang="es-CL"/>
        </a:p>
      </dgm:t>
    </dgm:pt>
    <dgm:pt modelId="{91DF7403-990B-42B4-A43F-593B09F24F2F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s-CL" dirty="0"/>
            <a:t>¿Qué voces son más representadas y cuáles han estado ausente? </a:t>
          </a:r>
        </a:p>
      </dgm:t>
    </dgm:pt>
    <dgm:pt modelId="{BBD321EB-97DF-4A85-B465-F4DBEE4D13D1}" type="parTrans" cxnId="{BFADAF66-3228-4CCC-BEF5-54CEF80FE865}">
      <dgm:prSet/>
      <dgm:spPr/>
      <dgm:t>
        <a:bodyPr/>
        <a:lstStyle/>
        <a:p>
          <a:endParaRPr lang="es-CL"/>
        </a:p>
      </dgm:t>
    </dgm:pt>
    <dgm:pt modelId="{758BC871-1925-4911-B139-1B62E2A8A364}" type="sibTrans" cxnId="{BFADAF66-3228-4CCC-BEF5-54CEF80FE865}">
      <dgm:prSet/>
      <dgm:spPr/>
      <dgm:t>
        <a:bodyPr/>
        <a:lstStyle/>
        <a:p>
          <a:endParaRPr lang="es-CL"/>
        </a:p>
      </dgm:t>
    </dgm:pt>
    <dgm:pt modelId="{B4050DA4-DD04-45D9-BD68-AB2E2CE8CD97}">
      <dgm:prSet/>
      <dgm:spPr/>
      <dgm:t>
        <a:bodyPr/>
        <a:lstStyle/>
        <a:p>
          <a:r>
            <a:rPr lang="es-CL" dirty="0"/>
            <a:t>¿Cuáles son las principales estrategias de apoyo o resolución de los problemas de salud?</a:t>
          </a:r>
        </a:p>
      </dgm:t>
    </dgm:pt>
    <dgm:pt modelId="{53657B61-1AE3-4338-A6BF-AC56925EA685}" type="parTrans" cxnId="{5128A30D-67D5-4CBD-9A89-07BCAE099F77}">
      <dgm:prSet/>
      <dgm:spPr/>
      <dgm:t>
        <a:bodyPr/>
        <a:lstStyle/>
        <a:p>
          <a:endParaRPr lang="es-CL"/>
        </a:p>
      </dgm:t>
    </dgm:pt>
    <dgm:pt modelId="{90DDF0C1-76AB-48B4-8D6D-A8957E02BD33}" type="sibTrans" cxnId="{5128A30D-67D5-4CBD-9A89-07BCAE099F77}">
      <dgm:prSet/>
      <dgm:spPr/>
      <dgm:t>
        <a:bodyPr/>
        <a:lstStyle/>
        <a:p>
          <a:endParaRPr lang="es-CL"/>
        </a:p>
      </dgm:t>
    </dgm:pt>
    <dgm:pt modelId="{46FC3D1D-99A0-4AAA-9C3A-6AFA45C5559D}">
      <dgm:prSet/>
      <dgm:spPr/>
      <dgm:t>
        <a:bodyPr/>
        <a:lstStyle/>
        <a:p>
          <a:endParaRPr lang="es-CL" dirty="0"/>
        </a:p>
      </dgm:t>
    </dgm:pt>
    <dgm:pt modelId="{1BAC9CB0-A78C-43FB-B973-39E435EC2B77}" type="parTrans" cxnId="{C7F390AF-F7C8-4DAB-AC55-6829910970DF}">
      <dgm:prSet/>
      <dgm:spPr/>
      <dgm:t>
        <a:bodyPr/>
        <a:lstStyle/>
        <a:p>
          <a:endParaRPr lang="es-CL"/>
        </a:p>
      </dgm:t>
    </dgm:pt>
    <dgm:pt modelId="{A71409BF-3021-40F7-AA45-17EE72304B07}" type="sibTrans" cxnId="{C7F390AF-F7C8-4DAB-AC55-6829910970DF}">
      <dgm:prSet/>
      <dgm:spPr/>
      <dgm:t>
        <a:bodyPr/>
        <a:lstStyle/>
        <a:p>
          <a:endParaRPr lang="es-CL"/>
        </a:p>
      </dgm:t>
    </dgm:pt>
    <dgm:pt modelId="{BEDE01B7-6EC0-4304-959D-19A91CAD028A}">
      <dgm:prSet/>
      <dgm:spPr/>
      <dgm:t>
        <a:bodyPr/>
        <a:lstStyle/>
        <a:p>
          <a:r>
            <a:rPr lang="es-CL" dirty="0"/>
            <a:t>¿Existen grupos o territorios más afectados por el problema?</a:t>
          </a:r>
        </a:p>
      </dgm:t>
    </dgm:pt>
    <dgm:pt modelId="{6C78284A-DDE7-4CE7-BD01-B4AF69DDA156}" type="parTrans" cxnId="{3D480110-FB3F-443A-ABC5-0F6CBEE4A682}">
      <dgm:prSet/>
      <dgm:spPr/>
    </dgm:pt>
    <dgm:pt modelId="{694750C2-FDE6-481D-B9A1-E283C8D26FD2}" type="sibTrans" cxnId="{3D480110-FB3F-443A-ABC5-0F6CBEE4A682}">
      <dgm:prSet/>
      <dgm:spPr/>
    </dgm:pt>
    <dgm:pt modelId="{D968A900-6B3D-462F-BD67-34C8D473F059}" type="pres">
      <dgm:prSet presAssocID="{E0B898F2-52ED-45AF-8A02-CE2D12C68E8E}" presName="linear" presStyleCnt="0">
        <dgm:presLayoutVars>
          <dgm:animLvl val="lvl"/>
          <dgm:resizeHandles val="exact"/>
        </dgm:presLayoutVars>
      </dgm:prSet>
      <dgm:spPr/>
    </dgm:pt>
    <dgm:pt modelId="{8FBB4871-318C-4B6F-BA8F-770D6E5FCDBB}" type="pres">
      <dgm:prSet presAssocID="{B76A5F22-0A63-48CA-BD8A-1055D03C0CD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007138A-745D-427E-95E2-F0C7E222A478}" type="pres">
      <dgm:prSet presAssocID="{B76A5F22-0A63-48CA-BD8A-1055D03C0CD9}" presName="childText" presStyleLbl="revTx" presStyleIdx="0" presStyleCnt="2">
        <dgm:presLayoutVars>
          <dgm:bulletEnabled val="1"/>
        </dgm:presLayoutVars>
      </dgm:prSet>
      <dgm:spPr/>
    </dgm:pt>
    <dgm:pt modelId="{4205C203-28CD-48DC-8E3A-D40BB5B89C12}" type="pres">
      <dgm:prSet presAssocID="{6E797E57-A6A4-436B-A60F-3C057339FA2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588FE9F-C2F5-4600-8982-D166300CE3B4}" type="pres">
      <dgm:prSet presAssocID="{6E797E57-A6A4-436B-A60F-3C057339FA2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2EEBA02-7BD8-4853-9AF3-51520A6DBC33}" type="presOf" srcId="{6E797E57-A6A4-436B-A60F-3C057339FA2C}" destId="{4205C203-28CD-48DC-8E3A-D40BB5B89C12}" srcOrd="0" destOrd="0" presId="urn:microsoft.com/office/officeart/2005/8/layout/vList2"/>
    <dgm:cxn modelId="{5128A30D-67D5-4CBD-9A89-07BCAE099F77}" srcId="{6E797E57-A6A4-436B-A60F-3C057339FA2C}" destId="{B4050DA4-DD04-45D9-BD68-AB2E2CE8CD97}" srcOrd="1" destOrd="0" parTransId="{53657B61-1AE3-4338-A6BF-AC56925EA685}" sibTransId="{90DDF0C1-76AB-48B4-8D6D-A8957E02BD33}"/>
    <dgm:cxn modelId="{3D480110-FB3F-443A-ABC5-0F6CBEE4A682}" srcId="{6E797E57-A6A4-436B-A60F-3C057339FA2C}" destId="{BEDE01B7-6EC0-4304-959D-19A91CAD028A}" srcOrd="2" destOrd="0" parTransId="{6C78284A-DDE7-4CE7-BD01-B4AF69DDA156}" sibTransId="{694750C2-FDE6-481D-B9A1-E283C8D26FD2}"/>
    <dgm:cxn modelId="{0C69C717-7FD6-463E-B107-3EDAF7D22818}" type="presOf" srcId="{88A3C024-5A64-4A72-885E-26AD5B9B5099}" destId="{7007138A-745D-427E-95E2-F0C7E222A478}" srcOrd="0" destOrd="3" presId="urn:microsoft.com/office/officeart/2005/8/layout/vList2"/>
    <dgm:cxn modelId="{8181A422-3A8B-4AE5-82AD-640530EB2EF5}" srcId="{E0B898F2-52ED-45AF-8A02-CE2D12C68E8E}" destId="{B76A5F22-0A63-48CA-BD8A-1055D03C0CD9}" srcOrd="0" destOrd="0" parTransId="{F9A6159B-8CB6-4542-A296-A775877D5146}" sibTransId="{C673711D-87D3-477F-AC05-F93C6BFCA7D4}"/>
    <dgm:cxn modelId="{C2EE882D-8D3F-4137-ADB3-BD28D625E920}" srcId="{E0B898F2-52ED-45AF-8A02-CE2D12C68E8E}" destId="{6E797E57-A6A4-436B-A60F-3C057339FA2C}" srcOrd="1" destOrd="0" parTransId="{8DAB25E3-D46C-412D-A48B-8FEE76E1BEBB}" sibTransId="{AABD2B04-13AD-4A70-BF39-CFAAAB7707B8}"/>
    <dgm:cxn modelId="{8B9C0A35-1E62-4076-8227-923810939E7C}" type="presOf" srcId="{56889764-55B5-4E06-B07C-A5EF48AE2F29}" destId="{7007138A-745D-427E-95E2-F0C7E222A478}" srcOrd="0" destOrd="1" presId="urn:microsoft.com/office/officeart/2005/8/layout/vList2"/>
    <dgm:cxn modelId="{54EEEF5B-8FAA-4468-8CD5-A3A778ABE9F2}" type="presOf" srcId="{46FC3D1D-99A0-4AAA-9C3A-6AFA45C5559D}" destId="{1588FE9F-C2F5-4600-8982-D166300CE3B4}" srcOrd="0" destOrd="3" presId="urn:microsoft.com/office/officeart/2005/8/layout/vList2"/>
    <dgm:cxn modelId="{BFADAF66-3228-4CCC-BEF5-54CEF80FE865}" srcId="{B76A5F22-0A63-48CA-BD8A-1055D03C0CD9}" destId="{91DF7403-990B-42B4-A43F-593B09F24F2F}" srcOrd="2" destOrd="0" parTransId="{BBD321EB-97DF-4A85-B465-F4DBEE4D13D1}" sibTransId="{758BC871-1925-4911-B139-1B62E2A8A364}"/>
    <dgm:cxn modelId="{52268152-0402-4C52-B74B-EA1B6BEC5FF8}" type="presOf" srcId="{16A913E7-BE7A-4FCF-BEE3-34AC42751029}" destId="{7007138A-745D-427E-95E2-F0C7E222A478}" srcOrd="0" destOrd="0" presId="urn:microsoft.com/office/officeart/2005/8/layout/vList2"/>
    <dgm:cxn modelId="{2E709A73-1B58-4905-B90A-743F89FD073B}" srcId="{B76A5F22-0A63-48CA-BD8A-1055D03C0CD9}" destId="{88A3C024-5A64-4A72-885E-26AD5B9B5099}" srcOrd="3" destOrd="0" parTransId="{445CFE12-9403-49A4-98C0-475131FA2046}" sibTransId="{B876575B-205B-4288-A6FE-94425CFBB5B5}"/>
    <dgm:cxn modelId="{78843177-DAC1-4F3F-8931-5CADD1C3DD9A}" srcId="{B76A5F22-0A63-48CA-BD8A-1055D03C0CD9}" destId="{56889764-55B5-4E06-B07C-A5EF48AE2F29}" srcOrd="1" destOrd="0" parTransId="{5B37127E-D76D-4671-8B03-508575B0666E}" sibTransId="{AEE0710B-EA64-4431-993B-24D1C324068C}"/>
    <dgm:cxn modelId="{B3237577-E776-4445-B9F5-DB767E12D479}" type="presOf" srcId="{BEDE01B7-6EC0-4304-959D-19A91CAD028A}" destId="{1588FE9F-C2F5-4600-8982-D166300CE3B4}" srcOrd="0" destOrd="2" presId="urn:microsoft.com/office/officeart/2005/8/layout/vList2"/>
    <dgm:cxn modelId="{EB1B9577-8DFE-4D4B-9254-136AFF451EE2}" type="presOf" srcId="{B76A5F22-0A63-48CA-BD8A-1055D03C0CD9}" destId="{8FBB4871-318C-4B6F-BA8F-770D6E5FCDBB}" srcOrd="0" destOrd="0" presId="urn:microsoft.com/office/officeart/2005/8/layout/vList2"/>
    <dgm:cxn modelId="{C7F390AF-F7C8-4DAB-AC55-6829910970DF}" srcId="{6E797E57-A6A4-436B-A60F-3C057339FA2C}" destId="{46FC3D1D-99A0-4AAA-9C3A-6AFA45C5559D}" srcOrd="3" destOrd="0" parTransId="{1BAC9CB0-A78C-43FB-B973-39E435EC2B77}" sibTransId="{A71409BF-3021-40F7-AA45-17EE72304B07}"/>
    <dgm:cxn modelId="{6F4A83B5-11A3-4686-B2AE-08FAEEB60163}" type="presOf" srcId="{B4050DA4-DD04-45D9-BD68-AB2E2CE8CD97}" destId="{1588FE9F-C2F5-4600-8982-D166300CE3B4}" srcOrd="0" destOrd="1" presId="urn:microsoft.com/office/officeart/2005/8/layout/vList2"/>
    <dgm:cxn modelId="{0B06A1C3-220B-4537-9B32-7553E347A014}" type="presOf" srcId="{E0B898F2-52ED-45AF-8A02-CE2D12C68E8E}" destId="{D968A900-6B3D-462F-BD67-34C8D473F059}" srcOrd="0" destOrd="0" presId="urn:microsoft.com/office/officeart/2005/8/layout/vList2"/>
    <dgm:cxn modelId="{FB340BD2-34A0-432A-AA22-FE919A1A0A85}" srcId="{B76A5F22-0A63-48CA-BD8A-1055D03C0CD9}" destId="{16A913E7-BE7A-4FCF-BEE3-34AC42751029}" srcOrd="0" destOrd="0" parTransId="{FE28ECA8-AA32-4851-BE2E-5FBFBBF3887D}" sibTransId="{310021F6-66F0-4124-812D-12C8608B0507}"/>
    <dgm:cxn modelId="{95EDC1E4-5093-49A7-A29C-E4100C2FF7B7}" srcId="{6E797E57-A6A4-436B-A60F-3C057339FA2C}" destId="{42C38097-2E21-43E4-8D34-0FD1514ECB08}" srcOrd="0" destOrd="0" parTransId="{393B87BE-954C-4F9A-A4CF-22C6DF3EB183}" sibTransId="{CFC8CE73-831D-4078-9B1D-8D020AB475D9}"/>
    <dgm:cxn modelId="{97A0A2ED-D1DF-499F-B0B4-B8CD3FE181DE}" type="presOf" srcId="{91DF7403-990B-42B4-A43F-593B09F24F2F}" destId="{7007138A-745D-427E-95E2-F0C7E222A478}" srcOrd="0" destOrd="2" presId="urn:microsoft.com/office/officeart/2005/8/layout/vList2"/>
    <dgm:cxn modelId="{A8F8E6ED-590A-47E2-BAA1-266C3D9FCA75}" type="presOf" srcId="{42C38097-2E21-43E4-8D34-0FD1514ECB08}" destId="{1588FE9F-C2F5-4600-8982-D166300CE3B4}" srcOrd="0" destOrd="0" presId="urn:microsoft.com/office/officeart/2005/8/layout/vList2"/>
    <dgm:cxn modelId="{3080FF06-BA31-45CF-A5F4-204F15CCDD90}" type="presParOf" srcId="{D968A900-6B3D-462F-BD67-34C8D473F059}" destId="{8FBB4871-318C-4B6F-BA8F-770D6E5FCDBB}" srcOrd="0" destOrd="0" presId="urn:microsoft.com/office/officeart/2005/8/layout/vList2"/>
    <dgm:cxn modelId="{1A2DB3C3-5CDB-4BB2-AEFB-F9FFB2C5966A}" type="presParOf" srcId="{D968A900-6B3D-462F-BD67-34C8D473F059}" destId="{7007138A-745D-427E-95E2-F0C7E222A478}" srcOrd="1" destOrd="0" presId="urn:microsoft.com/office/officeart/2005/8/layout/vList2"/>
    <dgm:cxn modelId="{0B881230-96AE-4337-B6E4-00C3F1D11C2F}" type="presParOf" srcId="{D968A900-6B3D-462F-BD67-34C8D473F059}" destId="{4205C203-28CD-48DC-8E3A-D40BB5B89C12}" srcOrd="2" destOrd="0" presId="urn:microsoft.com/office/officeart/2005/8/layout/vList2"/>
    <dgm:cxn modelId="{A664636E-8890-4C77-8AA7-7AE0A0551F4F}" type="presParOf" srcId="{D968A900-6B3D-462F-BD67-34C8D473F059}" destId="{1588FE9F-C2F5-4600-8982-D166300CE3B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467F1E-651B-4E3B-9533-6CFC1A4BB358}">
      <dsp:nvSpPr>
        <dsp:cNvPr id="0" name=""/>
        <dsp:cNvSpPr/>
      </dsp:nvSpPr>
      <dsp:spPr>
        <a:xfrm>
          <a:off x="6463624" y="44011"/>
          <a:ext cx="1147001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CL" sz="1800" b="0" i="0" kern="1200" dirty="0"/>
            <a:t>Objetivos del Diagnóstico</a:t>
          </a:r>
          <a:endParaRPr lang="es-CL" sz="1800" kern="1200" dirty="0"/>
        </a:p>
      </dsp:txBody>
      <dsp:txXfrm>
        <a:off x="6463624" y="44011"/>
        <a:ext cx="1147001" cy="878827"/>
      </dsp:txXfrm>
    </dsp:sp>
    <dsp:sp modelId="{EA0F6888-91DE-4A58-A3F9-427AD5D126CA}">
      <dsp:nvSpPr>
        <dsp:cNvPr id="0" name=""/>
        <dsp:cNvSpPr/>
      </dsp:nvSpPr>
      <dsp:spPr>
        <a:xfrm>
          <a:off x="3668421" y="-21012"/>
          <a:ext cx="4604845" cy="4556456"/>
        </a:xfrm>
        <a:prstGeom prst="circularArrow">
          <a:avLst>
            <a:gd name="adj1" fmla="val 3761"/>
            <a:gd name="adj2" fmla="val 234657"/>
            <a:gd name="adj3" fmla="val 19953050"/>
            <a:gd name="adj4" fmla="val 19222895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BB555-8063-44FC-9E49-9C6359358B8A}">
      <dsp:nvSpPr>
        <dsp:cNvPr id="0" name=""/>
        <dsp:cNvSpPr/>
      </dsp:nvSpPr>
      <dsp:spPr>
        <a:xfrm>
          <a:off x="7048051" y="1421523"/>
          <a:ext cx="1989270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CL" sz="1800" b="0" i="0" kern="1200" dirty="0"/>
            <a:t>Equipo de Trabajo</a:t>
          </a:r>
        </a:p>
      </dsp:txBody>
      <dsp:txXfrm>
        <a:off x="7048051" y="1421523"/>
        <a:ext cx="1989270" cy="878827"/>
      </dsp:txXfrm>
    </dsp:sp>
    <dsp:sp modelId="{EAEEA637-B5EE-447C-8051-1E0604BB3DFC}">
      <dsp:nvSpPr>
        <dsp:cNvPr id="0" name=""/>
        <dsp:cNvSpPr/>
      </dsp:nvSpPr>
      <dsp:spPr>
        <a:xfrm>
          <a:off x="3724347" y="48350"/>
          <a:ext cx="4556456" cy="4556456"/>
        </a:xfrm>
        <a:prstGeom prst="circularArrow">
          <a:avLst>
            <a:gd name="adj1" fmla="val 3761"/>
            <a:gd name="adj2" fmla="val 234657"/>
            <a:gd name="adj3" fmla="val 1230846"/>
            <a:gd name="adj4" fmla="val 21556911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658B41-B750-40A4-8BA5-EF9DDB906192}">
      <dsp:nvSpPr>
        <dsp:cNvPr id="0" name=""/>
        <dsp:cNvSpPr/>
      </dsp:nvSpPr>
      <dsp:spPr>
        <a:xfrm>
          <a:off x="6662754" y="3191864"/>
          <a:ext cx="1951726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800" b="0" i="0" kern="1200" dirty="0"/>
            <a:t>Perfiles de la Muestra</a:t>
          </a:r>
        </a:p>
      </dsp:txBody>
      <dsp:txXfrm>
        <a:off x="6662754" y="3191864"/>
        <a:ext cx="1951726" cy="878827"/>
      </dsp:txXfrm>
    </dsp:sp>
    <dsp:sp modelId="{DA3B45ED-EAB7-4361-9CDD-318CD4E0641F}">
      <dsp:nvSpPr>
        <dsp:cNvPr id="0" name=""/>
        <dsp:cNvSpPr/>
      </dsp:nvSpPr>
      <dsp:spPr>
        <a:xfrm>
          <a:off x="3719608" y="51501"/>
          <a:ext cx="4556456" cy="4556456"/>
        </a:xfrm>
        <a:prstGeom prst="circularArrow">
          <a:avLst>
            <a:gd name="adj1" fmla="val 3761"/>
            <a:gd name="adj2" fmla="val 234657"/>
            <a:gd name="adj3" fmla="val 4318195"/>
            <a:gd name="adj4" fmla="val 3378105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16F198-2964-4194-91F0-7DF2E7D8A5A7}">
      <dsp:nvSpPr>
        <dsp:cNvPr id="0" name=""/>
        <dsp:cNvSpPr/>
      </dsp:nvSpPr>
      <dsp:spPr>
        <a:xfrm>
          <a:off x="5458625" y="3981560"/>
          <a:ext cx="1049671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CL" sz="1800" b="0" i="0" kern="1200" dirty="0"/>
            <a:t>Difusión y Contacto</a:t>
          </a:r>
        </a:p>
      </dsp:txBody>
      <dsp:txXfrm>
        <a:off x="5458625" y="3981560"/>
        <a:ext cx="1049671" cy="878827"/>
      </dsp:txXfrm>
    </dsp:sp>
    <dsp:sp modelId="{E017FF9F-728A-4C19-89AA-62CC3F67CAB6}">
      <dsp:nvSpPr>
        <dsp:cNvPr id="0" name=""/>
        <dsp:cNvSpPr/>
      </dsp:nvSpPr>
      <dsp:spPr>
        <a:xfrm>
          <a:off x="3729353" y="51679"/>
          <a:ext cx="4556456" cy="4556456"/>
        </a:xfrm>
        <a:prstGeom prst="circularArrow">
          <a:avLst>
            <a:gd name="adj1" fmla="val 3761"/>
            <a:gd name="adj2" fmla="val 234657"/>
            <a:gd name="adj3" fmla="val 7187763"/>
            <a:gd name="adj4" fmla="val 6312520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BE1138-0C43-4C47-BAA6-37378336FE11}">
      <dsp:nvSpPr>
        <dsp:cNvPr id="0" name=""/>
        <dsp:cNvSpPr/>
      </dsp:nvSpPr>
      <dsp:spPr>
        <a:xfrm>
          <a:off x="3488787" y="3191864"/>
          <a:ext cx="1755493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CL" sz="1800" b="0" i="0" kern="1200" dirty="0"/>
            <a:t>Técnicas de Producción de Datos</a:t>
          </a:r>
        </a:p>
      </dsp:txBody>
      <dsp:txXfrm>
        <a:off x="3488787" y="3191864"/>
        <a:ext cx="1755493" cy="878827"/>
      </dsp:txXfrm>
    </dsp:sp>
    <dsp:sp modelId="{7C01FEAE-E801-4F75-ACF7-0D46C14B2913}">
      <dsp:nvSpPr>
        <dsp:cNvPr id="0" name=""/>
        <dsp:cNvSpPr/>
      </dsp:nvSpPr>
      <dsp:spPr>
        <a:xfrm>
          <a:off x="3648574" y="48350"/>
          <a:ext cx="4708003" cy="4556456"/>
        </a:xfrm>
        <a:prstGeom prst="circularArrow">
          <a:avLst>
            <a:gd name="adj1" fmla="val 3761"/>
            <a:gd name="adj2" fmla="val 234657"/>
            <a:gd name="adj3" fmla="val 10608432"/>
            <a:gd name="adj4" fmla="val 9334496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AA63F5-AB56-4AAC-926C-650CF823DE7B}">
      <dsp:nvSpPr>
        <dsp:cNvPr id="0" name=""/>
        <dsp:cNvSpPr/>
      </dsp:nvSpPr>
      <dsp:spPr>
        <a:xfrm>
          <a:off x="3042135" y="1421523"/>
          <a:ext cx="1840660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800" b="0" i="0" kern="1200" dirty="0"/>
            <a:t>Proceso de Análisis de Datos</a:t>
          </a:r>
        </a:p>
      </dsp:txBody>
      <dsp:txXfrm>
        <a:off x="3042135" y="1421523"/>
        <a:ext cx="1840660" cy="878827"/>
      </dsp:txXfrm>
    </dsp:sp>
    <dsp:sp modelId="{291ABDE1-67B7-4ACF-88AE-DB033440CD23}">
      <dsp:nvSpPr>
        <dsp:cNvPr id="0" name=""/>
        <dsp:cNvSpPr/>
      </dsp:nvSpPr>
      <dsp:spPr>
        <a:xfrm>
          <a:off x="3724347" y="48350"/>
          <a:ext cx="4556456" cy="4556456"/>
        </a:xfrm>
        <a:prstGeom prst="circularArrow">
          <a:avLst>
            <a:gd name="adj1" fmla="val 3761"/>
            <a:gd name="adj2" fmla="val 234657"/>
            <a:gd name="adj3" fmla="val 13187815"/>
            <a:gd name="adj4" fmla="val 12337610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08DD3-A0D8-441D-9643-3D9367AE293A}">
      <dsp:nvSpPr>
        <dsp:cNvPr id="0" name=""/>
        <dsp:cNvSpPr/>
      </dsp:nvSpPr>
      <dsp:spPr>
        <a:xfrm>
          <a:off x="4460765" y="1819"/>
          <a:ext cx="1267752" cy="8788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1800" b="0" i="0" kern="1200" dirty="0"/>
            <a:t>Resultados</a:t>
          </a:r>
        </a:p>
      </dsp:txBody>
      <dsp:txXfrm>
        <a:off x="4460765" y="1819"/>
        <a:ext cx="1267752" cy="878827"/>
      </dsp:txXfrm>
    </dsp:sp>
    <dsp:sp modelId="{3E8392C2-E1DC-40E1-9078-2235ECC51DAB}">
      <dsp:nvSpPr>
        <dsp:cNvPr id="0" name=""/>
        <dsp:cNvSpPr/>
      </dsp:nvSpPr>
      <dsp:spPr>
        <a:xfrm>
          <a:off x="3784777" y="39468"/>
          <a:ext cx="4556456" cy="4556456"/>
        </a:xfrm>
        <a:prstGeom prst="circularArrow">
          <a:avLst>
            <a:gd name="adj1" fmla="val 3761"/>
            <a:gd name="adj2" fmla="val 234657"/>
            <a:gd name="adj3" fmla="val 16627580"/>
            <a:gd name="adj4" fmla="val 15648126"/>
            <a:gd name="adj5" fmla="val 438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104AB5-9E10-4CA9-867D-485EC538A288}">
      <dsp:nvSpPr>
        <dsp:cNvPr id="0" name=""/>
        <dsp:cNvSpPr/>
      </dsp:nvSpPr>
      <dsp:spPr>
        <a:xfrm>
          <a:off x="3446" y="358860"/>
          <a:ext cx="3360687" cy="101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Validación Institucional</a:t>
          </a:r>
        </a:p>
      </dsp:txBody>
      <dsp:txXfrm>
        <a:off x="3446" y="358860"/>
        <a:ext cx="3360687" cy="1010194"/>
      </dsp:txXfrm>
    </dsp:sp>
    <dsp:sp modelId="{E4D52F22-402D-4020-A390-7491A3C15A65}">
      <dsp:nvSpPr>
        <dsp:cNvPr id="0" name=""/>
        <dsp:cNvSpPr/>
      </dsp:nvSpPr>
      <dsp:spPr>
        <a:xfrm>
          <a:off x="3446" y="1369055"/>
          <a:ext cx="3360687" cy="195032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900" kern="1200" dirty="0"/>
            <a:t>Estratégico, situado a sus canales y costumbres</a:t>
          </a:r>
        </a:p>
      </dsp:txBody>
      <dsp:txXfrm>
        <a:off x="3446" y="1369055"/>
        <a:ext cx="3360687" cy="1950322"/>
      </dsp:txXfrm>
    </dsp:sp>
    <dsp:sp modelId="{A2416415-E2BF-4596-A914-C393C9BA898C}">
      <dsp:nvSpPr>
        <dsp:cNvPr id="0" name=""/>
        <dsp:cNvSpPr/>
      </dsp:nvSpPr>
      <dsp:spPr>
        <a:xfrm>
          <a:off x="3834631" y="358860"/>
          <a:ext cx="3360687" cy="101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Devolución a la comunidad</a:t>
          </a:r>
        </a:p>
      </dsp:txBody>
      <dsp:txXfrm>
        <a:off x="3834631" y="358860"/>
        <a:ext cx="3360687" cy="1010194"/>
      </dsp:txXfrm>
    </dsp:sp>
    <dsp:sp modelId="{D669BFC4-022F-41A8-8849-3B8CADC40688}">
      <dsp:nvSpPr>
        <dsp:cNvPr id="0" name=""/>
        <dsp:cNvSpPr/>
      </dsp:nvSpPr>
      <dsp:spPr>
        <a:xfrm>
          <a:off x="3834631" y="1369055"/>
          <a:ext cx="3360687" cy="195032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900" kern="1200" dirty="0"/>
            <a:t>Estratégico, situado a sus canales y costumbres</a:t>
          </a:r>
        </a:p>
      </dsp:txBody>
      <dsp:txXfrm>
        <a:off x="3834631" y="1369055"/>
        <a:ext cx="3360687" cy="1950322"/>
      </dsp:txXfrm>
    </dsp:sp>
    <dsp:sp modelId="{28F0D579-E8C7-4062-AD14-F10789DB86BB}">
      <dsp:nvSpPr>
        <dsp:cNvPr id="0" name=""/>
        <dsp:cNvSpPr/>
      </dsp:nvSpPr>
      <dsp:spPr>
        <a:xfrm>
          <a:off x="7665815" y="358860"/>
          <a:ext cx="3360687" cy="101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Productos</a:t>
          </a:r>
        </a:p>
      </dsp:txBody>
      <dsp:txXfrm>
        <a:off x="7665815" y="358860"/>
        <a:ext cx="3360687" cy="1010194"/>
      </dsp:txXfrm>
    </dsp:sp>
    <dsp:sp modelId="{E0F89906-8DA5-4DF3-9983-001319588563}">
      <dsp:nvSpPr>
        <dsp:cNvPr id="0" name=""/>
        <dsp:cNvSpPr/>
      </dsp:nvSpPr>
      <dsp:spPr>
        <a:xfrm>
          <a:off x="7665815" y="1369055"/>
          <a:ext cx="3360687" cy="195032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900" kern="1200" dirty="0"/>
            <a:t>Informe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900" kern="1200" dirty="0"/>
            <a:t>Recomendaciones</a:t>
          </a:r>
        </a:p>
      </dsp:txBody>
      <dsp:txXfrm>
        <a:off x="7665815" y="1369055"/>
        <a:ext cx="3360687" cy="19503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FFC1D-8BAE-4FEB-8FD2-79EBF5C58221}">
      <dsp:nvSpPr>
        <dsp:cNvPr id="0" name=""/>
        <dsp:cNvSpPr/>
      </dsp:nvSpPr>
      <dsp:spPr>
        <a:xfrm>
          <a:off x="1346" y="263796"/>
          <a:ext cx="5251074" cy="3150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5200" kern="1200" dirty="0"/>
            <a:t>Objetivo General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100" kern="1200" dirty="0"/>
            <a:t>Lo que se quiere lograr</a:t>
          </a:r>
        </a:p>
      </dsp:txBody>
      <dsp:txXfrm>
        <a:off x="1346" y="263796"/>
        <a:ext cx="5251074" cy="3150644"/>
      </dsp:txXfrm>
    </dsp:sp>
    <dsp:sp modelId="{D65C70D7-F0D3-4314-AF8B-7FA0DDF06EF6}">
      <dsp:nvSpPr>
        <dsp:cNvPr id="0" name=""/>
        <dsp:cNvSpPr/>
      </dsp:nvSpPr>
      <dsp:spPr>
        <a:xfrm>
          <a:off x="5777528" y="263796"/>
          <a:ext cx="5251074" cy="3150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t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5200" kern="1200" dirty="0"/>
            <a:t>Objetivos Específicos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100" kern="1200" dirty="0"/>
            <a:t>Los pasos para que se logre</a:t>
          </a:r>
        </a:p>
      </dsp:txBody>
      <dsp:txXfrm>
        <a:off x="5777528" y="263796"/>
        <a:ext cx="5251074" cy="31506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C2DC1-0860-45F2-85F8-773C6FF2BC70}">
      <dsp:nvSpPr>
        <dsp:cNvPr id="0" name=""/>
        <dsp:cNvSpPr/>
      </dsp:nvSpPr>
      <dsp:spPr>
        <a:xfrm>
          <a:off x="990972" y="1242"/>
          <a:ext cx="2827501" cy="1696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Responsable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Encargado/a del Diagnóstico</a:t>
          </a:r>
        </a:p>
      </dsp:txBody>
      <dsp:txXfrm>
        <a:off x="990972" y="1242"/>
        <a:ext cx="2827501" cy="1696501"/>
      </dsp:txXfrm>
    </dsp:sp>
    <dsp:sp modelId="{678C83F5-392A-4F7A-80C5-3918703CDC8E}">
      <dsp:nvSpPr>
        <dsp:cNvPr id="0" name=""/>
        <dsp:cNvSpPr/>
      </dsp:nvSpPr>
      <dsp:spPr>
        <a:xfrm>
          <a:off x="4101224" y="1242"/>
          <a:ext cx="2827501" cy="1696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Tomadores de Decisión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Directivos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Coordinadores</a:t>
          </a:r>
        </a:p>
      </dsp:txBody>
      <dsp:txXfrm>
        <a:off x="4101224" y="1242"/>
        <a:ext cx="2827501" cy="1696501"/>
      </dsp:txXfrm>
    </dsp:sp>
    <dsp:sp modelId="{4F90C835-7B05-4B61-BFFF-4C0A53F90A2E}">
      <dsp:nvSpPr>
        <dsp:cNvPr id="0" name=""/>
        <dsp:cNvSpPr/>
      </dsp:nvSpPr>
      <dsp:spPr>
        <a:xfrm>
          <a:off x="7211476" y="1242"/>
          <a:ext cx="2827501" cy="1696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Interesados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Organizaciones Comunitarias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Equipos de Salud</a:t>
          </a:r>
        </a:p>
      </dsp:txBody>
      <dsp:txXfrm>
        <a:off x="7211476" y="1242"/>
        <a:ext cx="2827501" cy="1696501"/>
      </dsp:txXfrm>
    </dsp:sp>
    <dsp:sp modelId="{614A77D9-6388-44F2-A5C4-F5ACF6E7B1A2}">
      <dsp:nvSpPr>
        <dsp:cNvPr id="0" name=""/>
        <dsp:cNvSpPr/>
      </dsp:nvSpPr>
      <dsp:spPr>
        <a:xfrm>
          <a:off x="4101224" y="1980494"/>
          <a:ext cx="2827501" cy="1696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Beneficiarios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100" kern="1200" dirty="0"/>
            <a:t>Usuarios y usuarias</a:t>
          </a:r>
        </a:p>
      </dsp:txBody>
      <dsp:txXfrm>
        <a:off x="4101224" y="1980494"/>
        <a:ext cx="2827501" cy="16965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7FC87-78D7-4EB8-8CA3-CF489F2156B2}">
      <dsp:nvSpPr>
        <dsp:cNvPr id="0" name=""/>
        <dsp:cNvSpPr/>
      </dsp:nvSpPr>
      <dsp:spPr>
        <a:xfrm>
          <a:off x="53" y="147005"/>
          <a:ext cx="5154131" cy="14956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300" kern="1200" dirty="0"/>
            <a:t>¿Perfiles en particular?</a:t>
          </a:r>
        </a:p>
      </dsp:txBody>
      <dsp:txXfrm>
        <a:off x="53" y="147005"/>
        <a:ext cx="5154131" cy="1495666"/>
      </dsp:txXfrm>
    </dsp:sp>
    <dsp:sp modelId="{C602B5D4-D92F-4913-8D22-07761C9893A1}">
      <dsp:nvSpPr>
        <dsp:cNvPr id="0" name=""/>
        <dsp:cNvSpPr/>
      </dsp:nvSpPr>
      <dsp:spPr>
        <a:xfrm>
          <a:off x="53" y="1642672"/>
          <a:ext cx="5154131" cy="18885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62" tIns="229362" rIns="305816" bIns="344043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300" kern="1200" dirty="0"/>
            <a:t>Máxima Variabilidad</a:t>
          </a:r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300" kern="1200" dirty="0"/>
            <a:t>Mayor intensidad</a:t>
          </a:r>
        </a:p>
      </dsp:txBody>
      <dsp:txXfrm>
        <a:off x="53" y="1642672"/>
        <a:ext cx="5154131" cy="1888560"/>
      </dsp:txXfrm>
    </dsp:sp>
    <dsp:sp modelId="{8C97B911-EFD6-4D89-A4B5-C06F66E48615}">
      <dsp:nvSpPr>
        <dsp:cNvPr id="0" name=""/>
        <dsp:cNvSpPr/>
      </dsp:nvSpPr>
      <dsp:spPr>
        <a:xfrm>
          <a:off x="5875764" y="147005"/>
          <a:ext cx="5154131" cy="14956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5816" tIns="174752" rIns="305816" bIns="174752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300" kern="1200" dirty="0"/>
            <a:t>¿Los Disponibles?</a:t>
          </a:r>
        </a:p>
      </dsp:txBody>
      <dsp:txXfrm>
        <a:off x="5875764" y="147005"/>
        <a:ext cx="5154131" cy="1495666"/>
      </dsp:txXfrm>
    </dsp:sp>
    <dsp:sp modelId="{6ABA1EC1-8CD1-49DE-9C05-5F6D65241B59}">
      <dsp:nvSpPr>
        <dsp:cNvPr id="0" name=""/>
        <dsp:cNvSpPr/>
      </dsp:nvSpPr>
      <dsp:spPr>
        <a:xfrm>
          <a:off x="5875661" y="1642672"/>
          <a:ext cx="5154131" cy="18885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62" tIns="229362" rIns="305816" bIns="344043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300" kern="1200" dirty="0"/>
            <a:t>Factible</a:t>
          </a:r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4300" kern="1200" dirty="0"/>
            <a:t>Perfil específico</a:t>
          </a:r>
        </a:p>
      </dsp:txBody>
      <dsp:txXfrm>
        <a:off x="5875661" y="1642672"/>
        <a:ext cx="5154131" cy="18885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028E1-3358-4560-B493-415C6261C84E}">
      <dsp:nvSpPr>
        <dsp:cNvPr id="0" name=""/>
        <dsp:cNvSpPr/>
      </dsp:nvSpPr>
      <dsp:spPr>
        <a:xfrm rot="5400000">
          <a:off x="6836271" y="-2590295"/>
          <a:ext cx="1608195" cy="71909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Deben ser situadas a los canales y costumbres de los grupos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Portero / Medios Materiales / Medios Digitales</a:t>
          </a:r>
        </a:p>
      </dsp:txBody>
      <dsp:txXfrm rot="-5400000">
        <a:off x="4044901" y="279581"/>
        <a:ext cx="7112429" cy="1451183"/>
      </dsp:txXfrm>
    </dsp:sp>
    <dsp:sp modelId="{11B9822E-5D49-44C9-9556-52E058017FE7}">
      <dsp:nvSpPr>
        <dsp:cNvPr id="0" name=""/>
        <dsp:cNvSpPr/>
      </dsp:nvSpPr>
      <dsp:spPr>
        <a:xfrm>
          <a:off x="0" y="50"/>
          <a:ext cx="4044901" cy="2010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400" kern="1200" dirty="0"/>
            <a:t>Difusión</a:t>
          </a:r>
        </a:p>
      </dsp:txBody>
      <dsp:txXfrm>
        <a:off x="98132" y="98182"/>
        <a:ext cx="3848637" cy="1813980"/>
      </dsp:txXfrm>
    </dsp:sp>
    <dsp:sp modelId="{74D34523-24D5-423B-9400-F7CEDC3C8E88}">
      <dsp:nvSpPr>
        <dsp:cNvPr id="0" name=""/>
        <dsp:cNvSpPr/>
      </dsp:nvSpPr>
      <dsp:spPr>
        <a:xfrm rot="5400000">
          <a:off x="6836271" y="-479539"/>
          <a:ext cx="1608195" cy="71909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Debe ser coherente con el trabajo que se busca realizar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Presencial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Telefónico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2200" kern="1200" dirty="0"/>
            <a:t>Digital</a:t>
          </a:r>
        </a:p>
      </dsp:txBody>
      <dsp:txXfrm rot="-5400000">
        <a:off x="4044901" y="2390337"/>
        <a:ext cx="7112429" cy="1451183"/>
      </dsp:txXfrm>
    </dsp:sp>
    <dsp:sp modelId="{D0B2581B-8F72-4BE2-818D-47FF4540EDC1}">
      <dsp:nvSpPr>
        <dsp:cNvPr id="0" name=""/>
        <dsp:cNvSpPr/>
      </dsp:nvSpPr>
      <dsp:spPr>
        <a:xfrm>
          <a:off x="0" y="2110806"/>
          <a:ext cx="4044901" cy="2010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400" kern="1200" dirty="0"/>
            <a:t>Contacto</a:t>
          </a:r>
        </a:p>
      </dsp:txBody>
      <dsp:txXfrm>
        <a:off x="98132" y="2208938"/>
        <a:ext cx="3848637" cy="18139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68D71-38A2-4875-B07F-59EF1A0230FC}">
      <dsp:nvSpPr>
        <dsp:cNvPr id="0" name=""/>
        <dsp:cNvSpPr/>
      </dsp:nvSpPr>
      <dsp:spPr>
        <a:xfrm>
          <a:off x="0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400" kern="1200" dirty="0"/>
            <a:t>Metodologías Participativas</a:t>
          </a:r>
        </a:p>
      </dsp:txBody>
      <dsp:txXfrm>
        <a:off x="0" y="805061"/>
        <a:ext cx="3446859" cy="2068115"/>
      </dsp:txXfrm>
    </dsp:sp>
    <dsp:sp modelId="{F0CAD103-FB5F-4447-89D2-A639A009F4E4}">
      <dsp:nvSpPr>
        <dsp:cNvPr id="0" name=""/>
        <dsp:cNvSpPr/>
      </dsp:nvSpPr>
      <dsp:spPr>
        <a:xfrm>
          <a:off x="3791545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400" kern="1200" dirty="0"/>
            <a:t>Entrevistas</a:t>
          </a:r>
        </a:p>
      </dsp:txBody>
      <dsp:txXfrm>
        <a:off x="3791545" y="805061"/>
        <a:ext cx="3446859" cy="2068115"/>
      </dsp:txXfrm>
    </dsp:sp>
    <dsp:sp modelId="{D6DE919B-DFD2-4574-B56B-7FE686B13C75}">
      <dsp:nvSpPr>
        <dsp:cNvPr id="0" name=""/>
        <dsp:cNvSpPr/>
      </dsp:nvSpPr>
      <dsp:spPr>
        <a:xfrm>
          <a:off x="7583090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400" kern="1200" dirty="0"/>
            <a:t>Observación</a:t>
          </a:r>
        </a:p>
      </dsp:txBody>
      <dsp:txXfrm>
        <a:off x="7583090" y="805061"/>
        <a:ext cx="3446859" cy="20681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57055-61D4-4D2F-A2E8-3072EA8AA73B}">
      <dsp:nvSpPr>
        <dsp:cNvPr id="0" name=""/>
        <dsp:cNvSpPr/>
      </dsp:nvSpPr>
      <dsp:spPr>
        <a:xfrm>
          <a:off x="3963" y="1325"/>
          <a:ext cx="11022022" cy="1695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6500" kern="1200" dirty="0"/>
            <a:t>Metodologías Participativas</a:t>
          </a:r>
        </a:p>
      </dsp:txBody>
      <dsp:txXfrm>
        <a:off x="53621" y="50983"/>
        <a:ext cx="10922706" cy="1596121"/>
      </dsp:txXfrm>
    </dsp:sp>
    <dsp:sp modelId="{95B9D902-5E39-4D90-A005-8259AC9BE64B}">
      <dsp:nvSpPr>
        <dsp:cNvPr id="0" name=""/>
        <dsp:cNvSpPr/>
      </dsp:nvSpPr>
      <dsp:spPr>
        <a:xfrm>
          <a:off x="3963" y="1981474"/>
          <a:ext cx="3479173" cy="1695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Lluvia de Idea, Mapeo Social, Philip 6/6</a:t>
          </a:r>
        </a:p>
      </dsp:txBody>
      <dsp:txXfrm>
        <a:off x="53621" y="2031132"/>
        <a:ext cx="3379857" cy="1596121"/>
      </dsp:txXfrm>
    </dsp:sp>
    <dsp:sp modelId="{5E0A9872-EEFA-48E3-87ED-C0BCCA5A51BE}">
      <dsp:nvSpPr>
        <dsp:cNvPr id="0" name=""/>
        <dsp:cNvSpPr/>
      </dsp:nvSpPr>
      <dsp:spPr>
        <a:xfrm>
          <a:off x="3775388" y="1981474"/>
          <a:ext cx="3479173" cy="1695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Árbol de Problemas, Mito/Realidad</a:t>
          </a:r>
        </a:p>
      </dsp:txBody>
      <dsp:txXfrm>
        <a:off x="3825046" y="2031132"/>
        <a:ext cx="3379857" cy="1596121"/>
      </dsp:txXfrm>
    </dsp:sp>
    <dsp:sp modelId="{97C6B654-68C6-4330-B1A6-766CAF48A20B}">
      <dsp:nvSpPr>
        <dsp:cNvPr id="0" name=""/>
        <dsp:cNvSpPr/>
      </dsp:nvSpPr>
      <dsp:spPr>
        <a:xfrm>
          <a:off x="7546812" y="1981474"/>
          <a:ext cx="3479173" cy="16954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300" kern="1200" dirty="0"/>
            <a:t>Matrices</a:t>
          </a:r>
        </a:p>
      </dsp:txBody>
      <dsp:txXfrm>
        <a:off x="7596470" y="2031132"/>
        <a:ext cx="3379857" cy="159612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2220F-E2B5-4534-BD60-8484D9D4EBF8}">
      <dsp:nvSpPr>
        <dsp:cNvPr id="0" name=""/>
        <dsp:cNvSpPr/>
      </dsp:nvSpPr>
      <dsp:spPr>
        <a:xfrm>
          <a:off x="0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600" kern="1200" dirty="0"/>
            <a:t>¿Quién va sintetizar?</a:t>
          </a:r>
        </a:p>
      </dsp:txBody>
      <dsp:txXfrm>
        <a:off x="0" y="805061"/>
        <a:ext cx="3446859" cy="2068115"/>
      </dsp:txXfrm>
    </dsp:sp>
    <dsp:sp modelId="{90BE17CC-A189-4B4C-8A13-86CE6795D4C0}">
      <dsp:nvSpPr>
        <dsp:cNvPr id="0" name=""/>
        <dsp:cNvSpPr/>
      </dsp:nvSpPr>
      <dsp:spPr>
        <a:xfrm>
          <a:off x="3791545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600" kern="1200" dirty="0"/>
            <a:t>¿Cómo se va a sintetizar?</a:t>
          </a:r>
        </a:p>
      </dsp:txBody>
      <dsp:txXfrm>
        <a:off x="3791545" y="805061"/>
        <a:ext cx="3446859" cy="2068115"/>
      </dsp:txXfrm>
    </dsp:sp>
    <dsp:sp modelId="{9F117B9C-7546-4E29-A6BB-1200E0B48AA6}">
      <dsp:nvSpPr>
        <dsp:cNvPr id="0" name=""/>
        <dsp:cNvSpPr/>
      </dsp:nvSpPr>
      <dsp:spPr>
        <a:xfrm>
          <a:off x="7583090" y="805061"/>
          <a:ext cx="3446859" cy="20681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600" kern="1200" dirty="0"/>
            <a:t>¿Qué se va a entregar?</a:t>
          </a:r>
        </a:p>
      </dsp:txBody>
      <dsp:txXfrm>
        <a:off x="7583090" y="805061"/>
        <a:ext cx="3446859" cy="206811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B4871-318C-4B6F-BA8F-770D6E5FCDBB}">
      <dsp:nvSpPr>
        <dsp:cNvPr id="0" name=""/>
        <dsp:cNvSpPr/>
      </dsp:nvSpPr>
      <dsp:spPr>
        <a:xfrm>
          <a:off x="0" y="110669"/>
          <a:ext cx="11029950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b="1" kern="1200" dirty="0"/>
            <a:t>Caracterización del grupo participante</a:t>
          </a:r>
          <a:endParaRPr lang="es-CL" sz="2300" kern="1200" dirty="0"/>
        </a:p>
      </dsp:txBody>
      <dsp:txXfrm>
        <a:off x="26273" y="136942"/>
        <a:ext cx="10977404" cy="485654"/>
      </dsp:txXfrm>
    </dsp:sp>
    <dsp:sp modelId="{7007138A-745D-427E-95E2-F0C7E222A478}">
      <dsp:nvSpPr>
        <dsp:cNvPr id="0" name=""/>
        <dsp:cNvSpPr/>
      </dsp:nvSpPr>
      <dsp:spPr>
        <a:xfrm>
          <a:off x="0" y="648869"/>
          <a:ext cx="11029950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20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SzPts val="1000"/>
            <a:buFont typeface="Symbol" panose="05050102010706020507" pitchFamily="18" charset="2"/>
            <a:buChar char=""/>
          </a:pPr>
          <a:r>
            <a:rPr lang="es-CL" sz="1800" kern="1200" dirty="0"/>
            <a:t>% de hombres y % de mujeres participantes / Promedio y rango de edad (mínimo y máximo)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SzPts val="1000"/>
            <a:buFont typeface="Symbol" panose="05050102010706020507" pitchFamily="18" charset="2"/>
            <a:buChar char=""/>
          </a:pPr>
          <a:r>
            <a:rPr lang="es-CL" sz="1800" kern="1200" dirty="0"/>
            <a:t>Unidades vecinales presentes (en el caso de los vecinos/as) o encargados de programas de salud presentes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SzPts val="1000"/>
            <a:buFont typeface="Symbol" panose="05050102010706020507" pitchFamily="18" charset="2"/>
            <a:buChar char=""/>
          </a:pPr>
          <a:r>
            <a:rPr lang="es-CL" sz="1800" kern="1200" dirty="0"/>
            <a:t>¿Qué voces son más representadas y cuáles han estado ausente?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SzPts val="1000"/>
            <a:buFont typeface="Symbol" panose="05050102010706020507" pitchFamily="18" charset="2"/>
            <a:buChar char=""/>
          </a:pPr>
          <a:r>
            <a:rPr lang="es-CL" sz="1800" kern="1200" dirty="0"/>
            <a:t>¿Las personas participantes representan a los vecinos y vecinas del sector? </a:t>
          </a:r>
        </a:p>
      </dsp:txBody>
      <dsp:txXfrm>
        <a:off x="0" y="648869"/>
        <a:ext cx="11029950" cy="1190250"/>
      </dsp:txXfrm>
    </dsp:sp>
    <dsp:sp modelId="{4205C203-28CD-48DC-8E3A-D40BB5B89C12}">
      <dsp:nvSpPr>
        <dsp:cNvPr id="0" name=""/>
        <dsp:cNvSpPr/>
      </dsp:nvSpPr>
      <dsp:spPr>
        <a:xfrm>
          <a:off x="0" y="1839119"/>
          <a:ext cx="11029950" cy="538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b="1" kern="1200" dirty="0"/>
            <a:t>Principales problemas</a:t>
          </a:r>
          <a:endParaRPr lang="es-CL" sz="2300" kern="1200" dirty="0"/>
        </a:p>
      </dsp:txBody>
      <dsp:txXfrm>
        <a:off x="26273" y="1865392"/>
        <a:ext cx="10977404" cy="485654"/>
      </dsp:txXfrm>
    </dsp:sp>
    <dsp:sp modelId="{1588FE9F-C2F5-4600-8982-D166300CE3B4}">
      <dsp:nvSpPr>
        <dsp:cNvPr id="0" name=""/>
        <dsp:cNvSpPr/>
      </dsp:nvSpPr>
      <dsp:spPr>
        <a:xfrm>
          <a:off x="0" y="2377319"/>
          <a:ext cx="11029950" cy="1190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20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1800" kern="1200" dirty="0"/>
            <a:t>¿Cuales son sus principales problemáticas?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1800" kern="1200" dirty="0"/>
            <a:t>¿Cuáles son las principales estrategias de apoyo o resolución de los problemas de salud?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s-CL" sz="1800" kern="1200" dirty="0"/>
            <a:t>¿Existen grupos o territorios más afectados por el problema?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s-CL" sz="1800" kern="1200" dirty="0"/>
        </a:p>
      </dsp:txBody>
      <dsp:txXfrm>
        <a:off x="0" y="2377319"/>
        <a:ext cx="11029950" cy="1190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1C38F-687C-4D6C-90FF-3672CF67AA5B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9FC2A-3116-40AA-B206-00837FC8D18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063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57dd21f553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57dd21f553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57dd21f553_1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57dd21f553_1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7dd21f553_1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7dd21f553_1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7dd21f55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57dd21f55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7dd21f553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7dd21f553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57dd21f553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57dd21f553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7dd21f553_1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57dd21f553_1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26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453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9193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100" y="6727600"/>
            <a:ext cx="12192000" cy="13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9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415600" y="1688433"/>
            <a:ext cx="11360800" cy="44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582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7" name="Google Shape;47;p9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54000" y="1386233"/>
            <a:ext cx="5393600" cy="223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354000" y="36358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079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853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774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81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507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803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248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793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2163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7C2EF19-55B0-47CB-9CB4-C21417E270F6}" type="datetimeFigureOut">
              <a:rPr lang="es-CL" smtClean="0"/>
              <a:t>07-09-2019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27AE112-CCAC-4841-A84E-59C56B7822E0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3471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genciaeducacion.c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unaebabierta.junaeb.cl/mapa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esultados.censo2017.c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s.datachile.io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reportescomunales.bcn.cl/2015/index.php/P%C3%A1gina_princip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BAD79-17E3-4E4C-B584-97C402BF5B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/>
              <a:t>Cambio demográfico y sociocultural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893AA9-5F9C-4553-A981-98AA25FC6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372" y="3724422"/>
            <a:ext cx="10435256" cy="2507566"/>
          </a:xfrm>
        </p:spPr>
        <p:txBody>
          <a:bodyPr>
            <a:normAutofit/>
          </a:bodyPr>
          <a:lstStyle/>
          <a:p>
            <a:pPr algn="ctr"/>
            <a:r>
              <a:rPr lang="es-CL" sz="2000" dirty="0" err="1">
                <a:solidFill>
                  <a:schemeClr val="bg1"/>
                </a:solidFill>
              </a:rPr>
              <a:t>Klgo</a:t>
            </a:r>
            <a:r>
              <a:rPr lang="es-CL" sz="2000" dirty="0">
                <a:solidFill>
                  <a:schemeClr val="bg1"/>
                </a:solidFill>
              </a:rPr>
              <a:t>. </a:t>
            </a:r>
            <a:r>
              <a:rPr lang="es-CL" sz="2000" dirty="0" err="1">
                <a:solidFill>
                  <a:schemeClr val="bg1"/>
                </a:solidFill>
              </a:rPr>
              <a:t>Alvaro</a:t>
            </a:r>
            <a:r>
              <a:rPr lang="es-CL" sz="2000" dirty="0">
                <a:solidFill>
                  <a:schemeClr val="bg1"/>
                </a:solidFill>
              </a:rPr>
              <a:t> Besoaín Saldaña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Departamento de Kinesiología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Núcleo en Desarrollo Inclusivo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Universidad de Chile</a:t>
            </a:r>
          </a:p>
        </p:txBody>
      </p:sp>
    </p:spTree>
    <p:extLst>
      <p:ext uri="{BB962C8B-B14F-4D97-AF65-F5344CB8AC3E}">
        <p14:creationId xmlns:p14="http://schemas.microsoft.com/office/powerpoint/2010/main" val="2718726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>
            <a:off x="347033" y="472367"/>
            <a:ext cx="11360800" cy="9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" dirty="0">
                <a:solidFill>
                  <a:schemeClr val="accent2"/>
                </a:solidFill>
              </a:rPr>
              <a:t>DSS Estructurales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47" name="Google Shape;147;p22"/>
          <p:cNvSpPr txBox="1">
            <a:spLocks noGrp="1"/>
          </p:cNvSpPr>
          <p:nvPr>
            <p:ph type="body" idx="1"/>
          </p:nvPr>
        </p:nvSpPr>
        <p:spPr>
          <a:xfrm>
            <a:off x="415600" y="1205340"/>
            <a:ext cx="11360800" cy="1507879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s" b="1" dirty="0"/>
              <a:t>¿Cuáles podrían ser estas variables? </a:t>
            </a:r>
            <a:endParaRPr b="1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s" dirty="0"/>
              <a:t>Elementos relacionados con la generación y fortalecimiento de la división de clase que define posición de las personas dentro de las jerarquías de poder, de prestigio y de acceso a los recursos.</a:t>
            </a:r>
            <a:endParaRPr dirty="0"/>
          </a:p>
        </p:txBody>
      </p:sp>
      <p:sp>
        <p:nvSpPr>
          <p:cNvPr id="148" name="Google Shape;148;p22"/>
          <p:cNvSpPr txBox="1"/>
          <p:nvPr/>
        </p:nvSpPr>
        <p:spPr>
          <a:xfrm>
            <a:off x="347033" y="2713219"/>
            <a:ext cx="11637200" cy="31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s" sz="24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¿Cuáles podrían ser los indicadores y sus fuentes de información?</a:t>
            </a:r>
            <a:endParaRPr sz="24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609585" indent="-457189">
              <a:lnSpc>
                <a:spcPct val="115000"/>
              </a:lnSpc>
              <a:spcBef>
                <a:spcPts val="2133"/>
              </a:spcBef>
              <a:buClr>
                <a:schemeClr val="dk2"/>
              </a:buClr>
              <a:buSzPts val="1800"/>
              <a:buFont typeface="Open Sans"/>
              <a:buChar char="-"/>
            </a:pPr>
            <a:r>
              <a:rPr lang="es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Ingresos: indicadores de pobreza por ingreso (CASEN), indicadores de vulnerabilidad (Atlas social, Registro social de hogares) o Índice de Prioridad Social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609585" indent="-457189">
              <a:lnSpc>
                <a:spcPct val="115000"/>
              </a:lnSpc>
              <a:buClr>
                <a:schemeClr val="dk2"/>
              </a:buClr>
              <a:buSzPts val="1800"/>
              <a:buFont typeface="Open Sans"/>
              <a:buChar char="-"/>
            </a:pPr>
            <a:r>
              <a:rPr lang="es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Educación: Años de escolaridad/nivel educativo (CENSO 2017), MINEDUC o agencia de la educación (</a:t>
            </a:r>
            <a:r>
              <a:rPr lang="es" sz="2400" u="sng" dirty="0">
                <a:solidFill>
                  <a:schemeClr val="accent5"/>
                </a:solidFill>
                <a:hlinkClick r:id="rId3"/>
              </a:rPr>
              <a:t>https://www.agenciaeducacion.cl</a:t>
            </a:r>
            <a:r>
              <a:rPr lang="es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609585" indent="-457189">
              <a:lnSpc>
                <a:spcPct val="115000"/>
              </a:lnSpc>
              <a:buClr>
                <a:schemeClr val="dk2"/>
              </a:buClr>
              <a:buSzPts val="1800"/>
              <a:buFont typeface="Open Sans"/>
              <a:buChar char="-"/>
            </a:pPr>
            <a:r>
              <a:rPr lang="es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indicadores pruebas estandarizadas (SIMCE-PSU)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609585" indent="-457189">
              <a:lnSpc>
                <a:spcPct val="115000"/>
              </a:lnSpc>
              <a:buClr>
                <a:schemeClr val="dk2"/>
              </a:buClr>
              <a:buSzPts val="1800"/>
              <a:buFont typeface="Open Sans"/>
              <a:buChar char="-"/>
            </a:pPr>
            <a:r>
              <a:rPr lang="es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Ocupación: Indicadores de empleo (CENSO 2017) o INE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>
            <a:spLocks noGrp="1"/>
          </p:cNvSpPr>
          <p:nvPr>
            <p:ph type="title"/>
          </p:nvPr>
        </p:nvSpPr>
        <p:spPr>
          <a:xfrm>
            <a:off x="310669" y="690900"/>
            <a:ext cx="11360800" cy="9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" dirty="0">
                <a:solidFill>
                  <a:schemeClr val="accent2"/>
                </a:solidFill>
              </a:rPr>
              <a:t>DSS intermedios: exposición y vulnerabilidad diferencial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1"/>
          </p:nvPr>
        </p:nvSpPr>
        <p:spPr>
          <a:xfrm>
            <a:off x="415600" y="1949100"/>
            <a:ext cx="11360800" cy="3746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har char="-"/>
            </a:pPr>
            <a:r>
              <a:rPr lang="es" dirty="0"/>
              <a:t>Circunstancias Materiales: 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es" dirty="0"/>
              <a:t>→ Condiciones de vivienda (CENSO 2017)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es" dirty="0"/>
              <a:t>→ Índice de calidad de vida urbana (ICVU), Atlas social (Registro social de hogares).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es" dirty="0"/>
              <a:t>→ Parques públicos y calles abiertas</a:t>
            </a:r>
            <a:endParaRPr dirty="0"/>
          </a:p>
          <a:p>
            <a:pPr indent="0">
              <a:spcBef>
                <a:spcPts val="2133"/>
              </a:spcBef>
              <a:buNone/>
            </a:pPr>
            <a:r>
              <a:rPr lang="es" dirty="0"/>
              <a:t>→ Circunstancias Psicosociales o socioambientales: Índices de inseguridad y delitos, donde se describe violencia intrafamiliar (Estadística subsecretaría de Prevención del Delito).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9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"/>
              <a:t>DSS intermedios: exposición y vulnerabilidad diferencial</a:t>
            </a:r>
            <a:endParaRPr/>
          </a:p>
        </p:txBody>
      </p:sp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415600" y="1696000"/>
            <a:ext cx="11360800" cy="346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har char="-"/>
            </a:pPr>
            <a:r>
              <a:rPr lang="es" sz="2400" dirty="0"/>
              <a:t>Hábitos: Referencia nacional/regional ENS, revisar plan de salud disponible por transparencia.</a:t>
            </a:r>
            <a:endParaRPr sz="2400" dirty="0"/>
          </a:p>
          <a:p>
            <a:pPr indent="0">
              <a:spcBef>
                <a:spcPts val="2133"/>
              </a:spcBef>
              <a:buNone/>
            </a:pPr>
            <a:r>
              <a:rPr lang="es" sz="2400" dirty="0"/>
              <a:t>→ Mapa Junaeb: </a:t>
            </a:r>
            <a:r>
              <a:rPr lang="es" sz="2400" u="sng" dirty="0">
                <a:solidFill>
                  <a:schemeClr val="hlink"/>
                </a:solidFill>
                <a:hlinkClick r:id="rId3"/>
              </a:rPr>
              <a:t>http://junaebabierta.junaeb.cl/mapas/</a:t>
            </a:r>
            <a:endParaRPr sz="2400" dirty="0"/>
          </a:p>
          <a:p>
            <a:pPr>
              <a:spcBef>
                <a:spcPts val="2133"/>
              </a:spcBef>
              <a:buChar char="-"/>
            </a:pPr>
            <a:r>
              <a:rPr lang="es" sz="2400" dirty="0"/>
              <a:t>Sistema de Salud: Programas particulares o desde banco integrado de programas sociales. Analizar acceso, cobertura y protección financiera.</a:t>
            </a:r>
            <a:endParaRPr sz="2400" dirty="0"/>
          </a:p>
          <a:p>
            <a:pPr marL="0" indent="609585">
              <a:spcBef>
                <a:spcPts val="2133"/>
              </a:spcBef>
              <a:buNone/>
            </a:pPr>
            <a:r>
              <a:rPr lang="es" sz="2400" dirty="0"/>
              <a:t>→ SINIM: Índices de Actividades de Atención Primaria de Salud (IAAPS).</a:t>
            </a:r>
            <a:endParaRPr sz="2400"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304FAE9-2DDF-4CD3-AD34-23A03CA7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Abordaje cualitativo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0DAD97-2AF5-4011-9347-D73F59127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1704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48FECD3-DAAC-46EC-A44D-04F436D62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Propuesta de desarrollo de diagnóstico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E77BDFBE-ED0D-4889-B122-BBF1BEB698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435000"/>
              </p:ext>
            </p:extLst>
          </p:nvPr>
        </p:nvGraphicFramePr>
        <p:xfrm>
          <a:off x="112542" y="1997612"/>
          <a:ext cx="12079457" cy="4860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8671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9F81E-41B7-4A19-9E76-EB9B1284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Definición de objetivo del diagnóstico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69362CE-2C33-4BEA-859A-DD2221DD9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2116840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5383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846A17-49CE-4A79-A988-9FB53264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Definición de equipo de trabajo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1E6F476-7A28-4124-AC43-30DDE4CC18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616597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403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ECBA82-58F6-4FBF-8312-516480C17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Definición de perfiles y conformación de la muestra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3546C7A-860E-468C-96CB-A89A013D1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259209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689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3E2B2-3748-49DA-BBA6-888D6878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Estrategia de Difusión y Contacto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CCA47FA-B7EB-43A5-A7AD-1E612650B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520966"/>
              </p:ext>
            </p:extLst>
          </p:nvPr>
        </p:nvGraphicFramePr>
        <p:xfrm>
          <a:off x="581024" y="2181224"/>
          <a:ext cx="11235837" cy="4121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2158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05349-470A-4242-8388-F4F6315B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Técnicas de producción de datos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AC9D224-19C2-4417-A4F0-3E2353D4B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013542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2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B35FD-FEF8-48CF-82B2-78C7F1224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pPr algn="ctr"/>
            <a:r>
              <a:rPr lang="es-CL"/>
              <a:t>Epidemiología Sociocrítica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3CDD48-F059-430F-B09D-932332912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2283319" cy="4412149"/>
          </a:xfrm>
        </p:spPr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C7E2A9A-797B-45DE-883A-5C011E794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95" y="1990822"/>
            <a:ext cx="9825758" cy="4867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596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05349-470A-4242-8388-F4F6315B8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Técnicas de producción de datos</a:t>
            </a:r>
            <a:br>
              <a:rPr lang="es-CL" dirty="0"/>
            </a:br>
            <a:r>
              <a:rPr lang="es-CL" dirty="0"/>
              <a:t>Metodologías PARTICIPATIVAS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AC9D224-19C2-4417-A4F0-3E2353D4B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80272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6184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2BD54-9E73-4FB9-8B2E-406084649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LLUVIA DE IDEAS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algn="ctr"/>
            <a:endParaRPr lang="es-CL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A7A53-D73E-4948-A603-C8622E5D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Dibujo Colectivo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49A70F-E370-478A-91C3-4B94AFA271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16810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age result for árbol de problem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8282" y="1000108"/>
            <a:ext cx="8762676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Actividad tres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s-CL" sz="3200" b="1" dirty="0"/>
              <a:t>Parte 1: Matriz de priorización</a:t>
            </a:r>
          </a:p>
          <a:p>
            <a:pPr algn="ctr">
              <a:buNone/>
            </a:pPr>
            <a:r>
              <a:rPr lang="es-CL" sz="3200" b="1" dirty="0"/>
              <a:t>Parte 2: Matriz de propuestas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024035" y="1500175"/>
          <a:ext cx="8143931" cy="3171563"/>
        </p:xfrm>
        <a:graphic>
          <a:graphicData uri="http://schemas.openxmlformats.org/drawingml/2006/table">
            <a:tbl>
              <a:tblPr/>
              <a:tblGrid>
                <a:gridCol w="164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7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85819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Problemas a jerarquizar</a:t>
                      </a:r>
                      <a:endParaRPr lang="es-CL" sz="2000" b="1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Criterio 1</a:t>
                      </a:r>
                      <a:endParaRPr lang="es-CL" sz="2000" b="1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Criterio 2</a:t>
                      </a:r>
                      <a:endParaRPr lang="es-CL" sz="2000" b="1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Criterio 3</a:t>
                      </a:r>
                      <a:endParaRPr lang="es-CL" sz="2000" b="1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Criterio 4</a:t>
                      </a:r>
                      <a:endParaRPr lang="es-CL" sz="2000" b="1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</a:t>
                      </a:r>
                      <a:endParaRPr lang="es-CL" sz="2000" b="1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248"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248"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248"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524001" y="-2330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br>
              <a:rPr lang="es-CL">
                <a:latin typeface="Arial" pitchFamily="34" charset="0"/>
                <a:cs typeface="Arial" pitchFamily="34" charset="0"/>
              </a:rPr>
            </a:br>
            <a:endParaRPr lang="es-CL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452794" y="500042"/>
            <a:ext cx="4572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dirty="0"/>
              <a:t>Matriz de priorización</a:t>
            </a:r>
            <a:endParaRPr lang="es-CL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024035" y="1571612"/>
          <a:ext cx="8215369" cy="3981644"/>
        </p:xfrm>
        <a:graphic>
          <a:graphicData uri="http://schemas.openxmlformats.org/drawingml/2006/table">
            <a:tbl>
              <a:tblPr/>
              <a:tblGrid>
                <a:gridCol w="1169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5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118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Problema</a:t>
                      </a:r>
                      <a:endParaRPr lang="es-CL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Recursos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Soluciones </a:t>
                      </a:r>
                      <a:endParaRPr lang="es-CL"/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Anteriores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Fortalezas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Debilidades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9088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Internos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Externos</a:t>
                      </a: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/>
                      </a:b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/>
                      </a:br>
                      <a:endParaRPr lang="es-CL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9088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/>
                      </a:br>
                      <a:endParaRPr lang="es-CL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/>
                      </a:br>
                      <a:endParaRPr lang="es-CL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9088"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dirty="0"/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524001" y="-2330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br>
              <a:rPr lang="es-CL">
                <a:latin typeface="Arial" pitchFamily="34" charset="0"/>
                <a:cs typeface="Arial" pitchFamily="34" charset="0"/>
              </a:rPr>
            </a:br>
            <a:endParaRPr lang="es-CL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CL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38414" y="571481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400" b="1" dirty="0"/>
              <a:t>Matriz de propuestas</a:t>
            </a:r>
            <a:endParaRPr lang="es-CL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97AC5-03A5-4CE9-8225-0F03B18C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pROCESO</a:t>
            </a:r>
            <a:r>
              <a:rPr lang="es-CL" dirty="0"/>
              <a:t> de análisis de datos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ACFDCDB-ADA5-470C-9B80-6595E69EFE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180538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7483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5E038-DEE7-48EC-B6CC-E70D4043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Síntesis de resultados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D6A3FA3-2DD1-4720-AE8B-50E237E2AD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686652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30490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A96A1-4134-4745-80A7-E1925CF8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Presentación de Resultados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2E16944-D92E-4DA1-8BF1-4E7387D6EE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215905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424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76B27-91B7-4608-84BB-B7C2F8CC4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¿Qué es el análisis de la situación en salud?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1D7E65-0F1F-40E0-BC89-F5A84E436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2800" dirty="0"/>
              <a:t>“Procesos analítico-sintéticos que abarcan diversos tipos de análisis, los que permiten caracterizar, medir y explicar el perfil de salud-enfermedad de una población, incluyendo los daños y problemas de salud, así como sus determinantes, sean éstos competencia del sector salud o de otros sectores”</a:t>
            </a:r>
            <a:br>
              <a:rPr lang="es-ES" dirty="0"/>
            </a:br>
            <a:endParaRPr lang="es-CL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9BDD646-096E-45ED-B370-4618147A30A7}"/>
              </a:ext>
            </a:extLst>
          </p:cNvPr>
          <p:cNvSpPr/>
          <p:nvPr/>
        </p:nvSpPr>
        <p:spPr>
          <a:xfrm>
            <a:off x="414859" y="5694179"/>
            <a:ext cx="113622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dirty="0"/>
              <a:t>OPS. Resúmenes metodológicos en epidemiología: análisis de la situación de salud (ASIS). Boletín Epidemiológico.1999;20:1-3. Fecha de consulta: 15 de marzo de 2018. Disponible en:</a:t>
            </a:r>
          </a:p>
          <a:p>
            <a:pPr algn="r"/>
            <a:r>
              <a:rPr lang="es-ES" dirty="0"/>
              <a:t>http://www1.paho.org/spanish/sha/BE_v20n3.pdf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900869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2BAD79-17E3-4E4C-B584-97C402BF5B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dirty="0"/>
              <a:t>¿Cómo desarrollar un Análisis </a:t>
            </a:r>
            <a:br>
              <a:rPr lang="es-CL" dirty="0"/>
            </a:br>
            <a:r>
              <a:rPr lang="es-CL" dirty="0"/>
              <a:t>de la Situación de Salud?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893AA9-5F9C-4553-A981-98AA25FC6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372" y="3724422"/>
            <a:ext cx="10435256" cy="2507566"/>
          </a:xfrm>
        </p:spPr>
        <p:txBody>
          <a:bodyPr>
            <a:normAutofit/>
          </a:bodyPr>
          <a:lstStyle/>
          <a:p>
            <a:pPr algn="ctr"/>
            <a:r>
              <a:rPr lang="es-CL" sz="2000" dirty="0" err="1">
                <a:solidFill>
                  <a:schemeClr val="bg1"/>
                </a:solidFill>
              </a:rPr>
              <a:t>Klgo</a:t>
            </a:r>
            <a:r>
              <a:rPr lang="es-CL" sz="2000" dirty="0">
                <a:solidFill>
                  <a:schemeClr val="bg1"/>
                </a:solidFill>
              </a:rPr>
              <a:t>. </a:t>
            </a:r>
            <a:r>
              <a:rPr lang="es-CL" sz="2000" dirty="0" err="1">
                <a:solidFill>
                  <a:schemeClr val="bg1"/>
                </a:solidFill>
              </a:rPr>
              <a:t>Alvaro</a:t>
            </a:r>
            <a:r>
              <a:rPr lang="es-CL" sz="2000" dirty="0">
                <a:solidFill>
                  <a:schemeClr val="bg1"/>
                </a:solidFill>
              </a:rPr>
              <a:t> Besoaín Saldaña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Departamento de Kinesiología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Núcleo Desarrollo Inclusivo</a:t>
            </a:r>
          </a:p>
          <a:p>
            <a:pPr algn="ctr"/>
            <a:r>
              <a:rPr lang="es-CL" sz="2000" dirty="0">
                <a:solidFill>
                  <a:schemeClr val="bg1"/>
                </a:solidFill>
              </a:rPr>
              <a:t>Universidad de Chile</a:t>
            </a:r>
          </a:p>
        </p:txBody>
      </p:sp>
    </p:spTree>
    <p:extLst>
      <p:ext uri="{BB962C8B-B14F-4D97-AF65-F5344CB8AC3E}">
        <p14:creationId xmlns:p14="http://schemas.microsoft.com/office/powerpoint/2010/main" val="3495099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CCD3359-4532-4F93-82F8-A05F852B5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1285449"/>
            <a:ext cx="11029615" cy="2006391"/>
          </a:xfrm>
        </p:spPr>
        <p:txBody>
          <a:bodyPr>
            <a:normAutofit/>
          </a:bodyPr>
          <a:lstStyle/>
          <a:p>
            <a:pPr algn="ctr"/>
            <a:r>
              <a:rPr lang="es-CL" sz="4800" dirty="0"/>
              <a:t>¿Cómo Realizar un Análisis </a:t>
            </a:r>
            <a:br>
              <a:rPr lang="es-CL" sz="4800" dirty="0"/>
            </a:br>
            <a:r>
              <a:rPr lang="es-CL" sz="4800" dirty="0"/>
              <a:t>de la situación de salud?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2F8268B-08C1-4A98-A909-5B0B208FB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1" y="3429000"/>
            <a:ext cx="11029615" cy="1843273"/>
          </a:xfrm>
        </p:spPr>
        <p:txBody>
          <a:bodyPr>
            <a:normAutofit/>
          </a:bodyPr>
          <a:lstStyle/>
          <a:p>
            <a:pPr algn="ctr"/>
            <a:r>
              <a:rPr lang="es-CL" sz="2400" dirty="0"/>
              <a:t>Análisis de la situación de Salud</a:t>
            </a:r>
          </a:p>
          <a:p>
            <a:pPr algn="ctr"/>
            <a:r>
              <a:rPr lang="es-CL" sz="2400" dirty="0"/>
              <a:t>Diagnóstico de Salud</a:t>
            </a:r>
          </a:p>
          <a:p>
            <a:pPr algn="ctr"/>
            <a:r>
              <a:rPr lang="es-CL" sz="2400" dirty="0"/>
              <a:t>Diagnóstico situacional</a:t>
            </a:r>
          </a:p>
        </p:txBody>
      </p:sp>
    </p:spTree>
    <p:extLst>
      <p:ext uri="{BB962C8B-B14F-4D97-AF65-F5344CB8AC3E}">
        <p14:creationId xmlns:p14="http://schemas.microsoft.com/office/powerpoint/2010/main" val="331863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232633" y="1505400"/>
            <a:ext cx="1910400" cy="384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s"/>
              <a:t>Modelo DSS</a:t>
            </a:r>
            <a:endParaRPr/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3035" y="377267"/>
            <a:ext cx="9478547" cy="61034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CD6F1CF-23C6-4C73-BEDA-249C95D4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Abordaje cuantitativo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DC662F2-E555-4934-996F-E192CD8C2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7954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oogle Shape;108;p19"/>
          <p:cNvGrpSpPr/>
          <p:nvPr/>
        </p:nvGrpSpPr>
        <p:grpSpPr>
          <a:xfrm>
            <a:off x="693446" y="809777"/>
            <a:ext cx="3529885" cy="5656424"/>
            <a:chOff x="1118223" y="276843"/>
            <a:chExt cx="2067000" cy="4076400"/>
          </a:xfrm>
        </p:grpSpPr>
        <p:sp>
          <p:nvSpPr>
            <p:cNvPr id="109" name="Google Shape;109;p19"/>
            <p:cNvSpPr/>
            <p:nvPr/>
          </p:nvSpPr>
          <p:spPr>
            <a:xfrm>
              <a:off x="1153163" y="276843"/>
              <a:ext cx="2030400" cy="4076400"/>
            </a:xfrm>
            <a:prstGeom prst="rect">
              <a:avLst/>
            </a:prstGeom>
            <a:solidFill>
              <a:srgbClr val="1B78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110;p19"/>
            <p:cNvSpPr/>
            <p:nvPr/>
          </p:nvSpPr>
          <p:spPr>
            <a:xfrm>
              <a:off x="1118223" y="341743"/>
              <a:ext cx="2067000" cy="22521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1D7E7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111;p19"/>
            <p:cNvSpPr/>
            <p:nvPr/>
          </p:nvSpPr>
          <p:spPr>
            <a:xfrm>
              <a:off x="1233913" y="1161580"/>
              <a:ext cx="1815000" cy="122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" sz="1600" dirty="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Fuentes de información que se consideran proveniente de alguna fuente del momento, es decir, es la materia prima o fuente directa.</a:t>
              </a:r>
              <a:endParaRPr sz="1600" dirty="0">
                <a:solidFill>
                  <a:srgbClr val="1D7E74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2" name="Google Shape;112;p19"/>
            <p:cNvSpPr/>
            <p:nvPr/>
          </p:nvSpPr>
          <p:spPr>
            <a:xfrm>
              <a:off x="1233909" y="283710"/>
              <a:ext cx="1815000" cy="67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s" sz="3200" b="1" dirty="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Fuente primaria</a:t>
              </a:r>
              <a:endParaRPr sz="3200" dirty="0">
                <a:solidFill>
                  <a:srgbClr val="1D7E74"/>
                </a:solidFill>
                <a:latin typeface="Roboto Thin"/>
                <a:ea typeface="Roboto Thin"/>
                <a:cs typeface="Roboto Thin"/>
                <a:sym typeface="Roboto Thin"/>
              </a:endParaRPr>
            </a:p>
          </p:txBody>
        </p:sp>
        <p:sp>
          <p:nvSpPr>
            <p:cNvPr id="113" name="Google Shape;113;p19"/>
            <p:cNvSpPr/>
            <p:nvPr/>
          </p:nvSpPr>
          <p:spPr>
            <a:xfrm rot="5400000">
              <a:off x="1938881" y="2649353"/>
              <a:ext cx="389100" cy="278100"/>
            </a:xfrm>
            <a:prstGeom prst="rightArrow">
              <a:avLst>
                <a:gd name="adj1" fmla="val 34239"/>
                <a:gd name="adj2" fmla="val 57035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114;p19"/>
            <p:cNvSpPr/>
            <p:nvPr/>
          </p:nvSpPr>
          <p:spPr>
            <a:xfrm>
              <a:off x="1118223" y="2897446"/>
              <a:ext cx="2030400" cy="10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609585">
                <a:lnSpc>
                  <a:spcPct val="115000"/>
                </a:lnSpc>
              </a:pP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Censo 2017</a:t>
              </a:r>
              <a:endParaRPr sz="20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>
                <a:lnSpc>
                  <a:spcPct val="115000"/>
                </a:lnSpc>
              </a:pP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ICVU</a:t>
              </a:r>
              <a:endParaRPr sz="20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>
                <a:lnSpc>
                  <a:spcPct val="115000"/>
                </a:lnSpc>
              </a:pP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Subsecretaría de </a:t>
              </a:r>
              <a:r>
                <a:rPr lang="es-CL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prevención del d</a:t>
              </a: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elito</a:t>
              </a:r>
              <a:endParaRPr sz="20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>
                <a:lnSpc>
                  <a:spcPct val="115000"/>
                </a:lnSpc>
              </a:pP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Atlas </a:t>
              </a:r>
              <a:r>
                <a:rPr lang="es-CL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de Acción </a:t>
              </a:r>
              <a:r>
                <a:rPr lang="es" sz="20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Social </a:t>
              </a:r>
              <a:endParaRPr sz="20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>
                <a:lnSpc>
                  <a:spcPct val="115000"/>
                </a:lnSpc>
              </a:pPr>
              <a:endParaRPr sz="24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15" name="Google Shape;115;p19"/>
          <p:cNvGrpSpPr/>
          <p:nvPr/>
        </p:nvGrpSpPr>
        <p:grpSpPr>
          <a:xfrm>
            <a:off x="4292313" y="809814"/>
            <a:ext cx="3530137" cy="5658787"/>
            <a:chOff x="1118232" y="282022"/>
            <a:chExt cx="2090818" cy="4078103"/>
          </a:xfrm>
        </p:grpSpPr>
        <p:sp>
          <p:nvSpPr>
            <p:cNvPr id="116" name="Google Shape;116;p19"/>
            <p:cNvSpPr/>
            <p:nvPr/>
          </p:nvSpPr>
          <p:spPr>
            <a:xfrm>
              <a:off x="1178650" y="283725"/>
              <a:ext cx="2030400" cy="4076400"/>
            </a:xfrm>
            <a:prstGeom prst="rect">
              <a:avLst/>
            </a:prstGeom>
            <a:solidFill>
              <a:srgbClr val="1B78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" name="Google Shape;117;p19"/>
            <p:cNvSpPr/>
            <p:nvPr/>
          </p:nvSpPr>
          <p:spPr>
            <a:xfrm>
              <a:off x="1118232" y="341738"/>
              <a:ext cx="2081400" cy="22965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1D7E7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" name="Google Shape;118;p19"/>
            <p:cNvSpPr/>
            <p:nvPr/>
          </p:nvSpPr>
          <p:spPr>
            <a:xfrm>
              <a:off x="1273970" y="1172149"/>
              <a:ext cx="1815000" cy="8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" sz="16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Fuente de información en la que se contrasta con otras fuentes primarias para obtener una síntesis de lo disponible. </a:t>
              </a:r>
              <a:endParaRPr sz="1600">
                <a:solidFill>
                  <a:srgbClr val="1D7E74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19" name="Google Shape;119;p19"/>
            <p:cNvSpPr/>
            <p:nvPr/>
          </p:nvSpPr>
          <p:spPr>
            <a:xfrm>
              <a:off x="1273967" y="282022"/>
              <a:ext cx="1815000" cy="67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s" sz="3200" b="1" dirty="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Fuente Secundaria</a:t>
              </a:r>
              <a:endParaRPr sz="3200" dirty="0">
                <a:solidFill>
                  <a:srgbClr val="1D7E74"/>
                </a:solidFill>
                <a:latin typeface="Roboto Thin"/>
                <a:ea typeface="Roboto Thin"/>
                <a:cs typeface="Roboto Thin"/>
                <a:sym typeface="Roboto Thin"/>
              </a:endParaRPr>
            </a:p>
          </p:txBody>
        </p:sp>
        <p:sp>
          <p:nvSpPr>
            <p:cNvPr id="120" name="Google Shape;120;p19"/>
            <p:cNvSpPr/>
            <p:nvPr/>
          </p:nvSpPr>
          <p:spPr>
            <a:xfrm rot="5400000">
              <a:off x="1973944" y="2693738"/>
              <a:ext cx="389100" cy="278100"/>
            </a:xfrm>
            <a:prstGeom prst="rightArrow">
              <a:avLst>
                <a:gd name="adj1" fmla="val 34239"/>
                <a:gd name="adj2" fmla="val 57035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" name="Google Shape;121;p19"/>
            <p:cNvSpPr/>
            <p:nvPr/>
          </p:nvSpPr>
          <p:spPr>
            <a:xfrm>
              <a:off x="1153294" y="2912030"/>
              <a:ext cx="2030400" cy="10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609585" indent="-423323">
                <a:lnSpc>
                  <a:spcPct val="115000"/>
                </a:lnSpc>
                <a:buClr>
                  <a:srgbClr val="FFFFFF"/>
                </a:buClr>
                <a:buSzPts val="1400"/>
                <a:buFont typeface="Roboto"/>
                <a:buChar char="●"/>
              </a:pPr>
              <a:r>
                <a:rPr lang="es" sz="2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</a:t>
              </a:r>
              <a:r>
                <a:rPr lang="es" sz="16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lan de Desarrollo Comunal</a:t>
              </a:r>
              <a:endParaRPr sz="1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Plan Comunal de Salud</a:t>
              </a:r>
              <a:endParaRPr sz="1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Biblioteca del Congreso Nacional</a:t>
              </a:r>
              <a:endParaRPr sz="1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SINIM</a:t>
              </a:r>
              <a:endParaRPr sz="1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22" name="Google Shape;122;p19"/>
          <p:cNvGrpSpPr/>
          <p:nvPr/>
        </p:nvGrpSpPr>
        <p:grpSpPr>
          <a:xfrm>
            <a:off x="7910946" y="809777"/>
            <a:ext cx="3513989" cy="5663475"/>
            <a:chOff x="1118219" y="283725"/>
            <a:chExt cx="2090831" cy="4076400"/>
          </a:xfrm>
        </p:grpSpPr>
        <p:sp>
          <p:nvSpPr>
            <p:cNvPr id="123" name="Google Shape;123;p19"/>
            <p:cNvSpPr/>
            <p:nvPr/>
          </p:nvSpPr>
          <p:spPr>
            <a:xfrm>
              <a:off x="1178650" y="283725"/>
              <a:ext cx="2030400" cy="4076400"/>
            </a:xfrm>
            <a:prstGeom prst="rect">
              <a:avLst/>
            </a:prstGeom>
            <a:solidFill>
              <a:srgbClr val="1B78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" name="Google Shape;124;p19"/>
            <p:cNvSpPr/>
            <p:nvPr/>
          </p:nvSpPr>
          <p:spPr>
            <a:xfrm>
              <a:off x="1118219" y="341759"/>
              <a:ext cx="2048100" cy="2334600"/>
            </a:xfrm>
            <a:prstGeom prst="rect">
              <a:avLst/>
            </a:prstGeom>
            <a:solidFill>
              <a:srgbClr val="FFFFFF"/>
            </a:solidFill>
            <a:ln w="19050" cap="flat" cmpd="sng">
              <a:solidFill>
                <a:srgbClr val="1D7E7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" name="Google Shape;125;p19"/>
            <p:cNvSpPr/>
            <p:nvPr/>
          </p:nvSpPr>
          <p:spPr>
            <a:xfrm>
              <a:off x="1233923" y="1263909"/>
              <a:ext cx="1815000" cy="829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s" sz="1600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Utilizar mecanismos institucionales para la solicitud, diagnostico o conversación con actores claves</a:t>
              </a:r>
              <a:r>
                <a:rPr lang="es" sz="1467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sz="1467">
                <a:solidFill>
                  <a:srgbClr val="1D7E74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6" name="Google Shape;126;p19"/>
            <p:cNvSpPr/>
            <p:nvPr/>
          </p:nvSpPr>
          <p:spPr>
            <a:xfrm>
              <a:off x="1233919" y="400785"/>
              <a:ext cx="1815000" cy="67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s" sz="3200" b="1">
                  <a:solidFill>
                    <a:srgbClr val="1D7E74"/>
                  </a:solidFill>
                  <a:latin typeface="Roboto"/>
                  <a:ea typeface="Roboto"/>
                  <a:cs typeface="Roboto"/>
                  <a:sym typeface="Roboto"/>
                </a:rPr>
                <a:t>Solicitud de Información</a:t>
              </a:r>
              <a:endParaRPr sz="3200">
                <a:solidFill>
                  <a:srgbClr val="1D7E74"/>
                </a:solidFill>
                <a:latin typeface="Roboto Thin"/>
                <a:ea typeface="Roboto Thin"/>
                <a:cs typeface="Roboto Thin"/>
                <a:sym typeface="Roboto Thin"/>
              </a:endParaRPr>
            </a:p>
          </p:txBody>
        </p:sp>
        <p:sp>
          <p:nvSpPr>
            <p:cNvPr id="127" name="Google Shape;127;p19"/>
            <p:cNvSpPr/>
            <p:nvPr/>
          </p:nvSpPr>
          <p:spPr>
            <a:xfrm rot="5400000">
              <a:off x="1938951" y="2731853"/>
              <a:ext cx="389100" cy="278100"/>
            </a:xfrm>
            <a:prstGeom prst="rightArrow">
              <a:avLst>
                <a:gd name="adj1" fmla="val 34239"/>
                <a:gd name="adj2" fmla="val 57035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" name="Google Shape;128;p19"/>
            <p:cNvSpPr/>
            <p:nvPr/>
          </p:nvSpPr>
          <p:spPr>
            <a:xfrm>
              <a:off x="1118308" y="3172455"/>
              <a:ext cx="2030400" cy="10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Transparencia Activa</a:t>
              </a:r>
              <a:endParaRPr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Transparencia Pasiva</a:t>
              </a:r>
              <a:endParaRPr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609585" indent="-406390">
                <a:lnSpc>
                  <a:spcPct val="115000"/>
                </a:lnSpc>
                <a:buClr>
                  <a:srgbClr val="FFFFFF"/>
                </a:buClr>
                <a:buSzPts val="1200"/>
                <a:buFont typeface="Roboto"/>
                <a:buChar char="●"/>
              </a:pPr>
              <a:r>
                <a:rPr lang="es" sz="16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Reuniones con los equipos</a:t>
              </a:r>
              <a:endParaRPr sz="1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>
            <a:spLocks noGrp="1"/>
          </p:cNvSpPr>
          <p:nvPr>
            <p:ph type="title"/>
          </p:nvPr>
        </p:nvSpPr>
        <p:spPr>
          <a:xfrm>
            <a:off x="354000" y="1194600"/>
            <a:ext cx="5393600" cy="2234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s" sz="4400" dirty="0">
                <a:solidFill>
                  <a:schemeClr val="accent2"/>
                </a:solidFill>
              </a:rPr>
              <a:t>¿Cómo usar Censo 2017? Mapa Interactivo</a:t>
            </a:r>
            <a:endParaRPr sz="4400" dirty="0">
              <a:solidFill>
                <a:schemeClr val="accent2"/>
              </a:solidFill>
            </a:endParaRPr>
          </a:p>
        </p:txBody>
      </p:sp>
      <p:sp>
        <p:nvSpPr>
          <p:cNvPr id="134" name="Google Shape;134;p20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POBLACIÓN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VIVIENDA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HOGAR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MIGRACIÓN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EDUCACIÓN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s" sz="3200" dirty="0">
                <a:latin typeface="PT Sans Narrow"/>
                <a:ea typeface="PT Sans Narrow"/>
                <a:cs typeface="PT Sans Narrow"/>
                <a:sym typeface="PT Sans Narrow"/>
              </a:rPr>
              <a:t>EMPLEO</a:t>
            </a:r>
            <a:endParaRPr sz="3200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type="subTitle" idx="1"/>
          </p:nvPr>
        </p:nvSpPr>
        <p:spPr>
          <a:xfrm>
            <a:off x="354000" y="3635833"/>
            <a:ext cx="5393600" cy="164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l">
              <a:lnSpc>
                <a:spcPct val="115000"/>
              </a:lnSpc>
            </a:pPr>
            <a:r>
              <a:rPr lang="es" sz="3200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Resultados Censo 2017, a nivel comunal</a:t>
            </a:r>
            <a:endParaRPr sz="3200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 algn="l">
              <a:lnSpc>
                <a:spcPct val="115000"/>
              </a:lnSpc>
              <a:spcBef>
                <a:spcPts val="2133"/>
              </a:spcBef>
            </a:pPr>
            <a:r>
              <a:rPr lang="es" sz="3200" u="sng" dirty="0">
                <a:solidFill>
                  <a:srgbClr val="000000"/>
                </a:solidFill>
                <a:latin typeface="PT Sans Narrow"/>
                <a:ea typeface="PT Sans Narrow"/>
                <a:cs typeface="PT Sans Narrow"/>
                <a:sym typeface="PT Sans Narrow"/>
                <a:hlinkClick r:id="rId3"/>
              </a:rPr>
              <a:t>https://resultados.censo2017.cl/</a:t>
            </a:r>
            <a:endParaRPr sz="3200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</a:pPr>
            <a:endParaRPr sz="3200" dirty="0">
              <a:solidFill>
                <a:srgbClr val="000000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415600" y="577031"/>
            <a:ext cx="11360800" cy="9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es" dirty="0">
                <a:solidFill>
                  <a:schemeClr val="accent2"/>
                </a:solidFill>
              </a:rPr>
              <a:t>Contexto Socioeconómico y Político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141" name="Google Shape;141;p21"/>
          <p:cNvSpPr txBox="1">
            <a:spLocks noGrp="1"/>
          </p:cNvSpPr>
          <p:nvPr>
            <p:ph type="body" idx="1"/>
          </p:nvPr>
        </p:nvSpPr>
        <p:spPr>
          <a:xfrm>
            <a:off x="478267" y="1266400"/>
            <a:ext cx="11360800" cy="364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None/>
            </a:pPr>
            <a:r>
              <a:rPr lang="es" dirty="0"/>
              <a:t>¿Cuáles podrían ser estas variables?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es" dirty="0"/>
              <a:t>Gobernanza; medidas para proteger y promocionar el bienestar económico y social de todos sus ciudadanos.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es" dirty="0"/>
              <a:t>¿Cuáles son indicadores y sus fuentes?</a:t>
            </a:r>
            <a:endParaRPr dirty="0"/>
          </a:p>
          <a:p>
            <a:pPr>
              <a:spcBef>
                <a:spcPts val="2133"/>
              </a:spcBef>
              <a:buChar char="-"/>
            </a:pPr>
            <a:r>
              <a:rPr lang="es" dirty="0"/>
              <a:t>Énfasis de la misión institucional, ejes de desarrollo (PLADECO) y cuenta pública.</a:t>
            </a:r>
            <a:endParaRPr dirty="0"/>
          </a:p>
          <a:p>
            <a:pPr>
              <a:buChar char="-"/>
            </a:pPr>
            <a:r>
              <a:rPr lang="es" dirty="0"/>
              <a:t>Programas y departamentos (Sitio web municipalidades).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es" dirty="0">
                <a:latin typeface="PT Sans Narrow"/>
                <a:ea typeface="PT Sans Narrow"/>
                <a:cs typeface="PT Sans Narrow"/>
                <a:sym typeface="PT Sans Narrow"/>
              </a:rPr>
              <a:t>Datos generales desde Data Chile: </a:t>
            </a:r>
            <a:r>
              <a:rPr lang="es" u="sng" dirty="0">
                <a:solidFill>
                  <a:schemeClr val="hlink"/>
                </a:solidFill>
                <a:latin typeface="PT Sans Narrow"/>
                <a:ea typeface="PT Sans Narrow"/>
                <a:cs typeface="PT Sans Narrow"/>
                <a:sym typeface="PT Sans Narrow"/>
                <a:hlinkClick r:id="rId3"/>
              </a:rPr>
              <a:t>https://es.datachile.io/</a:t>
            </a:r>
            <a:r>
              <a:rPr lang="es" dirty="0">
                <a:latin typeface="PT Sans Narrow"/>
                <a:ea typeface="PT Sans Narrow"/>
                <a:cs typeface="PT Sans Narrow"/>
                <a:sym typeface="PT Sans Narrow"/>
              </a:rPr>
              <a:t> </a:t>
            </a:r>
            <a:endParaRPr dirty="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r>
              <a:rPr lang="es" dirty="0">
                <a:latin typeface="PT Sans Narrow"/>
                <a:ea typeface="PT Sans Narrow"/>
                <a:cs typeface="PT Sans Narrow"/>
                <a:sym typeface="PT Sans Narrow"/>
              </a:rPr>
              <a:t>Datos generales de la BCN: </a:t>
            </a:r>
            <a:r>
              <a:rPr lang="es" u="sng" dirty="0">
                <a:solidFill>
                  <a:schemeClr val="hlink"/>
                </a:solidFill>
                <a:latin typeface="PT Sans Narrow"/>
                <a:ea typeface="PT Sans Narrow"/>
                <a:cs typeface="PT Sans Narrow"/>
                <a:sym typeface="PT Sans Narrow"/>
                <a:hlinkClick r:id="rId4"/>
              </a:rPr>
              <a:t>https://reportescomunales.bcn.cl/2015/index.php/P%C3%A1gina_principal</a:t>
            </a:r>
            <a:r>
              <a:rPr lang="es" dirty="0">
                <a:latin typeface="PT Sans Narrow"/>
                <a:ea typeface="PT Sans Narrow"/>
                <a:cs typeface="PT Sans Narrow"/>
                <a:sym typeface="PT Sans Narrow"/>
              </a:rPr>
              <a:t> </a:t>
            </a:r>
            <a:endParaRPr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Dividendo</Template>
  <TotalTime>133</TotalTime>
  <Words>1043</Words>
  <Application>Microsoft Office PowerPoint</Application>
  <PresentationFormat>Panorámica</PresentationFormat>
  <Paragraphs>173</Paragraphs>
  <Slides>30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41" baseType="lpstr">
      <vt:lpstr>Arial</vt:lpstr>
      <vt:lpstr>Calibri</vt:lpstr>
      <vt:lpstr>Gill Sans MT</vt:lpstr>
      <vt:lpstr>Open Sans</vt:lpstr>
      <vt:lpstr>PT Sans Narrow</vt:lpstr>
      <vt:lpstr>Roboto</vt:lpstr>
      <vt:lpstr>Roboto Thin</vt:lpstr>
      <vt:lpstr>Symbol</vt:lpstr>
      <vt:lpstr>Times New Roman</vt:lpstr>
      <vt:lpstr>Wingdings 2</vt:lpstr>
      <vt:lpstr>Dividendo</vt:lpstr>
      <vt:lpstr>Cambio demográfico y sociocultural</vt:lpstr>
      <vt:lpstr>Epidemiología Sociocrítica</vt:lpstr>
      <vt:lpstr>¿Qué es el análisis de la situación en salud?</vt:lpstr>
      <vt:lpstr>¿Cómo Realizar un Análisis  de la situación de salud?</vt:lpstr>
      <vt:lpstr>Modelo DSS</vt:lpstr>
      <vt:lpstr>Abordaje cuantitativo</vt:lpstr>
      <vt:lpstr>Presentación de PowerPoint</vt:lpstr>
      <vt:lpstr>¿Cómo usar Censo 2017? Mapa Interactivo</vt:lpstr>
      <vt:lpstr>Contexto Socioeconómico y Político</vt:lpstr>
      <vt:lpstr>DSS Estructurales</vt:lpstr>
      <vt:lpstr>DSS intermedios: exposición y vulnerabilidad diferencial</vt:lpstr>
      <vt:lpstr>DSS intermedios: exposición y vulnerabilidad diferencial</vt:lpstr>
      <vt:lpstr>Abordaje cualitativo</vt:lpstr>
      <vt:lpstr>Propuesta de desarrollo de diagnóstico</vt:lpstr>
      <vt:lpstr>Definición de objetivo del diagnóstico</vt:lpstr>
      <vt:lpstr>Definición de equipo de trabajo</vt:lpstr>
      <vt:lpstr>Definición de perfiles y conformación de la muestra</vt:lpstr>
      <vt:lpstr>Estrategia de Difusión y Contacto</vt:lpstr>
      <vt:lpstr>Técnicas de producción de datos</vt:lpstr>
      <vt:lpstr>Técnicas de producción de datos Metodologías PARTICIPATIVAS</vt:lpstr>
      <vt:lpstr>LLUVIA DE IDEAS</vt:lpstr>
      <vt:lpstr>Dibujo Colectivo</vt:lpstr>
      <vt:lpstr>Presentación de PowerPoint</vt:lpstr>
      <vt:lpstr>Actividad tres</vt:lpstr>
      <vt:lpstr>Presentación de PowerPoint</vt:lpstr>
      <vt:lpstr>Presentación de PowerPoint</vt:lpstr>
      <vt:lpstr>pROCESO de análisis de datos</vt:lpstr>
      <vt:lpstr>Síntesis de resultados</vt:lpstr>
      <vt:lpstr>Presentación de Resultados</vt:lpstr>
      <vt:lpstr>¿Cómo desarrollar un Análisis  de la Situación de Salud?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¿Cómo desarrollar un Análisis  de la Situación de Salud?</dc:title>
  <dc:creator>Álvaro Besoain</dc:creator>
  <cp:lastModifiedBy>Alvaro Besoain Saldaña</cp:lastModifiedBy>
  <cp:revision>13</cp:revision>
  <dcterms:created xsi:type="dcterms:W3CDTF">2018-03-15T09:51:59Z</dcterms:created>
  <dcterms:modified xsi:type="dcterms:W3CDTF">2019-09-07T13:10:09Z</dcterms:modified>
</cp:coreProperties>
</file>