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355977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8328556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6949409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0022366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6921214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7761765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100153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1976698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5328857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9829002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3927339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F3521C-5CB0-49E7-992A-C0FFF2B3872E}" type="datetimeFigureOut">
              <a:rPr lang="es-CL" smtClean="0"/>
              <a:t>21-03-2012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0146B2-D9ED-45F4-B4B0-FD70BF6BEAF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727429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CL" dirty="0" smtClean="0"/>
              <a:t>Algunos </a:t>
            </a:r>
            <a:r>
              <a:rPr lang="es-CL" smtClean="0"/>
              <a:t>tipos </a:t>
            </a:r>
            <a:br>
              <a:rPr lang="es-CL" smtClean="0"/>
            </a:br>
            <a:r>
              <a:rPr lang="es-CL" smtClean="0"/>
              <a:t>característicos </a:t>
            </a:r>
            <a:r>
              <a:rPr lang="es-CL" dirty="0" smtClean="0"/>
              <a:t>de  Respiración</a:t>
            </a:r>
            <a:endParaRPr lang="es-CL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814935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CL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2" y="908720"/>
            <a:ext cx="8877537" cy="50527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9943005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CL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1463" y="709613"/>
            <a:ext cx="8601075" cy="5438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9917404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</Words>
  <Application>Microsoft Office PowerPoint</Application>
  <PresentationFormat>Presentación en pantalla (4:3)</PresentationFormat>
  <Paragraphs>1</Paragraphs>
  <Slides>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3</vt:i4>
      </vt:variant>
    </vt:vector>
  </HeadingPairs>
  <TitlesOfParts>
    <vt:vector size="4" baseType="lpstr">
      <vt:lpstr>Tema de Office</vt:lpstr>
      <vt:lpstr>Algunos tipos  característicos de  Respiración</vt:lpstr>
      <vt:lpstr>Presentación de PowerPoint</vt:lpstr>
      <vt:lpstr>Presentación de PowerPoint</vt:lpstr>
    </vt:vector>
  </TitlesOfParts>
  <Company>RevolucionUnattended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Algunos tipos  característicos de  Respiración</dc:title>
  <dc:creator>Notebook</dc:creator>
  <cp:lastModifiedBy>Notebook</cp:lastModifiedBy>
  <cp:revision>1</cp:revision>
  <dcterms:created xsi:type="dcterms:W3CDTF">2012-03-21T06:44:19Z</dcterms:created>
  <dcterms:modified xsi:type="dcterms:W3CDTF">2012-03-21T06:46:24Z</dcterms:modified>
</cp:coreProperties>
</file>

<file path=docProps/thumbnail.jpeg>
</file>