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gif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851859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1093402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03748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27011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701087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028793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3997317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016245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35346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8174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57850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7B6790-739C-4DD7-A8B8-61AB64246461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06C80F-070C-4421-A079-8423D786B334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833404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Conciencia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813619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CL"/>
          </a:p>
        </p:txBody>
      </p:sp>
      <p:pic>
        <p:nvPicPr>
          <p:cNvPr id="3074" name="Picture 2" descr="http://www.cfnavarra.es/salud/anales/textos/Vol31/imag1/suple88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7932" y="1844824"/>
            <a:ext cx="8611419" cy="403244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007595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620687"/>
            <a:ext cx="7974143" cy="56806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7215870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7130" y="1844824"/>
            <a:ext cx="8677275" cy="2381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1612938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</Words>
  <Application>Microsoft Office PowerPoint</Application>
  <PresentationFormat>Presentación en pantalla (4:3)</PresentationFormat>
  <Paragraphs>1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5" baseType="lpstr">
      <vt:lpstr>Tema de Office</vt:lpstr>
      <vt:lpstr>Conciencia</vt:lpstr>
      <vt:lpstr>Presentación de PowerPoint</vt:lpstr>
      <vt:lpstr>Presentación de PowerPoint</vt:lpstr>
      <vt:lpstr>Presentación de PowerPoint</vt:lpstr>
    </vt:vector>
  </TitlesOfParts>
  <Company>RevolucionUnattended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Conciencia</dc:title>
  <dc:creator>Notebook</dc:creator>
  <cp:lastModifiedBy>Notebook</cp:lastModifiedBy>
  <cp:revision>1</cp:revision>
  <dcterms:created xsi:type="dcterms:W3CDTF">2012-03-21T06:29:48Z</dcterms:created>
  <dcterms:modified xsi:type="dcterms:W3CDTF">2012-03-21T06:35:02Z</dcterms:modified>
</cp:coreProperties>
</file>

<file path=docProps/thumbnail.jpeg>
</file>