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5597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285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494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223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2121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6176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001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7669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2885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290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273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3521C-5CB0-49E7-992A-C0FFF2B3872E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146B2-D9ED-45F4-B4B0-FD70BF6BEAF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7429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Algunos </a:t>
            </a:r>
            <a:r>
              <a:rPr lang="es-CL" smtClean="0"/>
              <a:t>tipos </a:t>
            </a:r>
            <a:br>
              <a:rPr lang="es-CL" smtClean="0"/>
            </a:br>
            <a:r>
              <a:rPr lang="es-CL" smtClean="0"/>
              <a:t>característicos </a:t>
            </a:r>
            <a:r>
              <a:rPr lang="es-CL" dirty="0" smtClean="0"/>
              <a:t>de  Respiración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493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877537" cy="5052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430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709613"/>
            <a:ext cx="8601075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74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Presentación en pantalla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Algunos tipos  característicos de  Respiración</vt:lpstr>
      <vt:lpstr>Presentación de PowerPoint</vt:lpstr>
      <vt:lpstr>Presentación de PowerPoint</vt:lpstr>
    </vt:vector>
  </TitlesOfParts>
  <Company>RevolucionUnattended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Algunos tipos  característicos de  Respiración</dc:title>
  <dc:creator>Notebook</dc:creator>
  <cp:lastModifiedBy>Notebook</cp:lastModifiedBy>
  <cp:revision>1</cp:revision>
  <dcterms:created xsi:type="dcterms:W3CDTF">2012-03-21T06:44:19Z</dcterms:created>
  <dcterms:modified xsi:type="dcterms:W3CDTF">2012-03-21T06:46:24Z</dcterms:modified>
</cp:coreProperties>
</file>