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5185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934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374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7011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0108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2879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9731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1624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5346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174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7850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B6790-739C-4DD7-A8B8-61AB64246461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6C80F-070C-4421-A079-8423D786B3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3340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Conciencia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1361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074" name="Picture 2" descr="http://www.cfnavarra.es/salud/anales/textos/Vol31/imag1/suple8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32" y="1844824"/>
            <a:ext cx="8611419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759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7"/>
            <a:ext cx="7974143" cy="5680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1587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30" y="1844824"/>
            <a:ext cx="8677275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1293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</Words>
  <Application>Microsoft Office PowerPoint</Application>
  <PresentationFormat>Presentación en pantalla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Conciencia</vt:lpstr>
      <vt:lpstr>Presentación de PowerPoint</vt:lpstr>
      <vt:lpstr>Presentación de PowerPoint</vt:lpstr>
      <vt:lpstr>Presentación de PowerPoint</vt:lpstr>
    </vt:vector>
  </TitlesOfParts>
  <Company>RevolucionUnattended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Conciencia</dc:title>
  <dc:creator>Notebook</dc:creator>
  <cp:lastModifiedBy>Notebook</cp:lastModifiedBy>
  <cp:revision>1</cp:revision>
  <dcterms:created xsi:type="dcterms:W3CDTF">2012-03-21T06:29:48Z</dcterms:created>
  <dcterms:modified xsi:type="dcterms:W3CDTF">2012-03-21T06:35:02Z</dcterms:modified>
</cp:coreProperties>
</file>