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E435D-ABED-4AC8-B39A-6639DF8B442A}" type="datetimeFigureOut">
              <a:rPr lang="es-CL" smtClean="0"/>
              <a:t>28-03-2012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5B0DC-51D9-40B9-86BD-F4673D40BD2C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EXAMEN ENTRE PARES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LESIONES ELEMENTALES DE PIEL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fisura</a:t>
            </a:r>
            <a:endParaRPr lang="es-CL" dirty="0"/>
          </a:p>
        </p:txBody>
      </p:sp>
      <p:pic>
        <p:nvPicPr>
          <p:cNvPr id="8" name="7 Marcador de contenido" descr="http://www.iqb.es/dermatologia/atlas/generalidades/fisur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úlcera</a:t>
            </a:r>
            <a:endParaRPr lang="es-CL" dirty="0"/>
          </a:p>
        </p:txBody>
      </p:sp>
      <p:pic>
        <p:nvPicPr>
          <p:cNvPr id="4" name="3 Marcador de contenido" descr="http://www.iqb.es/dermatologia/atlas/generalidades/ulceras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043736" cy="483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atrofia</a:t>
            </a:r>
            <a:endParaRPr lang="es-CL" dirty="0"/>
          </a:p>
        </p:txBody>
      </p:sp>
      <p:pic>
        <p:nvPicPr>
          <p:cNvPr id="4" name="3 Marcador de contenido" descr="http://www.iqb.es/dermatologia/atlas/generalidades/atrof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cicatriz</a:t>
            </a:r>
            <a:endParaRPr lang="es-CL" dirty="0"/>
          </a:p>
        </p:txBody>
      </p:sp>
      <p:pic>
        <p:nvPicPr>
          <p:cNvPr id="4" name="3 Marcador de contenido" descr="http://www.iqb.es/dermatologia/atlas/generalidades/cicatriz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mácula</a:t>
            </a:r>
            <a:endParaRPr lang="es-CL" dirty="0"/>
          </a:p>
        </p:txBody>
      </p:sp>
      <p:pic>
        <p:nvPicPr>
          <p:cNvPr id="4" name="3 Marcador de contenido" descr="http://www.iqb.es/dermatologia/atlas/generalidades/macula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pápula</a:t>
            </a:r>
            <a:endParaRPr lang="es-CL" dirty="0"/>
          </a:p>
        </p:txBody>
      </p:sp>
      <p:pic>
        <p:nvPicPr>
          <p:cNvPr id="4" name="3 Marcador de contenido" descr="http://www.iqb.es/dermatologia/atlas/generalidades/papula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placa</a:t>
            </a:r>
            <a:endParaRPr lang="es-CL" dirty="0"/>
          </a:p>
        </p:txBody>
      </p:sp>
      <p:pic>
        <p:nvPicPr>
          <p:cNvPr id="4" name="3 Marcador de contenido" descr="http://www.iqb.es/dermatologia/atlas/generalidades/plac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nódulo</a:t>
            </a:r>
            <a:endParaRPr lang="es-CL" dirty="0"/>
          </a:p>
        </p:txBody>
      </p:sp>
      <p:pic>
        <p:nvPicPr>
          <p:cNvPr id="4" name="3 Marcador de contenido" descr="http://www.iqb.es/dermatologia/atlas/generalidades/nodulo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v</a:t>
            </a:r>
            <a:r>
              <a:rPr lang="es-CL" dirty="0" smtClean="0"/>
              <a:t>esícula/ampolla</a:t>
            </a:r>
            <a:endParaRPr lang="es-CL" dirty="0"/>
          </a:p>
        </p:txBody>
      </p:sp>
      <p:pic>
        <p:nvPicPr>
          <p:cNvPr id="4" name="3 Marcador de contenido" descr="http://www.iqb.es/dermatologia/atlas/generalidades/ampoll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pústula</a:t>
            </a:r>
            <a:endParaRPr lang="es-CL" dirty="0"/>
          </a:p>
        </p:txBody>
      </p:sp>
      <p:pic>
        <p:nvPicPr>
          <p:cNvPr id="4" name="3 Marcador de contenido" descr="http://www.iqb.es/dermatologia/atlas/generalidades/pustul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escama</a:t>
            </a:r>
            <a:endParaRPr lang="es-CL" dirty="0"/>
          </a:p>
        </p:txBody>
      </p:sp>
      <p:pic>
        <p:nvPicPr>
          <p:cNvPr id="4" name="3 Marcador de contenido" descr="http://www.iqb.es/dermatologia/atlas/generalidades/escam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costra</a:t>
            </a:r>
            <a:endParaRPr lang="es-CL" dirty="0"/>
          </a:p>
        </p:txBody>
      </p:sp>
      <p:pic>
        <p:nvPicPr>
          <p:cNvPr id="4" name="3 Marcador de contenido" descr="http://www.iqb.es/dermatologia/atlas/generalidades/costr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</Words>
  <Application>Microsoft Office PowerPoint</Application>
  <PresentationFormat>Presentación en pantalla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EXAMEN ENTRE PARES</vt:lpstr>
      <vt:lpstr>mácula</vt:lpstr>
      <vt:lpstr>pápula</vt:lpstr>
      <vt:lpstr>placa</vt:lpstr>
      <vt:lpstr>nódulo</vt:lpstr>
      <vt:lpstr>vesícula/ampolla</vt:lpstr>
      <vt:lpstr>pústula</vt:lpstr>
      <vt:lpstr>escama</vt:lpstr>
      <vt:lpstr>costra</vt:lpstr>
      <vt:lpstr>fisura</vt:lpstr>
      <vt:lpstr>úlcera</vt:lpstr>
      <vt:lpstr>atrofia</vt:lpstr>
      <vt:lpstr>cicatriz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ENTRE PARES</dc:title>
  <dc:creator>Solei</dc:creator>
  <cp:lastModifiedBy>Solei</cp:lastModifiedBy>
  <cp:revision>1</cp:revision>
  <dcterms:created xsi:type="dcterms:W3CDTF">2012-03-28T07:04:06Z</dcterms:created>
  <dcterms:modified xsi:type="dcterms:W3CDTF">2012-03-28T07:09:32Z</dcterms:modified>
</cp:coreProperties>
</file>