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509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984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7973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197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09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777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553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023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985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338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59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9B74E-BFE5-410D-B9CC-8FB8FD39DB09}" type="datetimeFigureOut">
              <a:rPr lang="es-CL" smtClean="0"/>
              <a:t>21-03-2012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D8F93-7BFA-4478-94F0-50B05C2C586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164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Facies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530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5334483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613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17" t="42187" r="28398" b="23687"/>
          <a:stretch/>
        </p:blipFill>
        <p:spPr bwMode="auto">
          <a:xfrm>
            <a:off x="2051720" y="767078"/>
            <a:ext cx="5040560" cy="5662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47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5" t="41812" r="51719" b="23875"/>
          <a:stretch/>
        </p:blipFill>
        <p:spPr bwMode="auto">
          <a:xfrm>
            <a:off x="2051720" y="692696"/>
            <a:ext cx="4896544" cy="5430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459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63" t="28313" r="51601" b="37000"/>
          <a:stretch/>
        </p:blipFill>
        <p:spPr bwMode="auto">
          <a:xfrm>
            <a:off x="2123728" y="620688"/>
            <a:ext cx="4680520" cy="5247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057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45" t="20364" r="51719" b="45437"/>
          <a:stretch/>
        </p:blipFill>
        <p:spPr bwMode="auto">
          <a:xfrm>
            <a:off x="2068488" y="794271"/>
            <a:ext cx="4752528" cy="525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20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83" t="28875" r="28867" b="36812"/>
          <a:stretch/>
        </p:blipFill>
        <p:spPr bwMode="auto">
          <a:xfrm>
            <a:off x="2267744" y="908720"/>
            <a:ext cx="4483780" cy="512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973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028767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37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16469"/>
            <a:ext cx="4464496" cy="52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811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20688"/>
            <a:ext cx="3600399" cy="5539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461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</Words>
  <Application>Microsoft Office PowerPoint</Application>
  <PresentationFormat>Presentación en pantalla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Facies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RevolucionUnattended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Facies</dc:title>
  <dc:creator>Notebook</dc:creator>
  <cp:lastModifiedBy>Notebook</cp:lastModifiedBy>
  <cp:revision>3</cp:revision>
  <dcterms:created xsi:type="dcterms:W3CDTF">2012-03-21T06:13:47Z</dcterms:created>
  <dcterms:modified xsi:type="dcterms:W3CDTF">2012-03-21T06:39:59Z</dcterms:modified>
</cp:coreProperties>
</file>