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  <p:sldId id="265" r:id="rId6"/>
    <p:sldId id="261" r:id="rId7"/>
    <p:sldId id="262" r:id="rId8"/>
    <p:sldId id="257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3" r:id="rId28"/>
    <p:sldId id="284" r:id="rId29"/>
    <p:sldId id="282" r:id="rId30"/>
    <p:sldId id="285" r:id="rId31"/>
    <p:sldId id="286" r:id="rId32"/>
    <p:sldId id="287" r:id="rId33"/>
    <p:sldId id="288" r:id="rId34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4FAF-C241-4D29-A9FE-B6A728926908}" type="datetimeFigureOut">
              <a:rPr lang="es-CL" smtClean="0"/>
              <a:t>27-03-2012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BB187-797B-42F5-9E36-5B73718F88C5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4FAF-C241-4D29-A9FE-B6A728926908}" type="datetimeFigureOut">
              <a:rPr lang="es-CL" smtClean="0"/>
              <a:t>27-03-2012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BB187-797B-42F5-9E36-5B73718F88C5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4FAF-C241-4D29-A9FE-B6A728926908}" type="datetimeFigureOut">
              <a:rPr lang="es-CL" smtClean="0"/>
              <a:t>27-03-2012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BB187-797B-42F5-9E36-5B73718F88C5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4FAF-C241-4D29-A9FE-B6A728926908}" type="datetimeFigureOut">
              <a:rPr lang="es-CL" smtClean="0"/>
              <a:t>27-03-2012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BB187-797B-42F5-9E36-5B73718F88C5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4FAF-C241-4D29-A9FE-B6A728926908}" type="datetimeFigureOut">
              <a:rPr lang="es-CL" smtClean="0"/>
              <a:t>27-03-2012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BB187-797B-42F5-9E36-5B73718F88C5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4FAF-C241-4D29-A9FE-B6A728926908}" type="datetimeFigureOut">
              <a:rPr lang="es-CL" smtClean="0"/>
              <a:t>27-03-2012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BB187-797B-42F5-9E36-5B73718F88C5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4FAF-C241-4D29-A9FE-B6A728926908}" type="datetimeFigureOut">
              <a:rPr lang="es-CL" smtClean="0"/>
              <a:t>27-03-2012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BB187-797B-42F5-9E36-5B73718F88C5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4FAF-C241-4D29-A9FE-B6A728926908}" type="datetimeFigureOut">
              <a:rPr lang="es-CL" smtClean="0"/>
              <a:t>27-03-2012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BB187-797B-42F5-9E36-5B73718F88C5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4FAF-C241-4D29-A9FE-B6A728926908}" type="datetimeFigureOut">
              <a:rPr lang="es-CL" smtClean="0"/>
              <a:t>27-03-2012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BB187-797B-42F5-9E36-5B73718F88C5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4FAF-C241-4D29-A9FE-B6A728926908}" type="datetimeFigureOut">
              <a:rPr lang="es-CL" smtClean="0"/>
              <a:t>27-03-2012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BB187-797B-42F5-9E36-5B73718F88C5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4FAF-C241-4D29-A9FE-B6A728926908}" type="datetimeFigureOut">
              <a:rPr lang="es-CL" smtClean="0"/>
              <a:t>27-03-2012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BB187-797B-42F5-9E36-5B73718F88C5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84FAF-C241-4D29-A9FE-B6A728926908}" type="datetimeFigureOut">
              <a:rPr lang="es-CL" smtClean="0"/>
              <a:t>27-03-2012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BBB187-797B-42F5-9E36-5B73718F88C5}" type="slidenum">
              <a:rPr lang="es-CL" smtClean="0"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Examen físico </a:t>
            </a:r>
            <a:r>
              <a:rPr lang="es-CL" dirty="0" err="1" smtClean="0"/>
              <a:t>patologico</a:t>
            </a:r>
            <a:endParaRPr lang="es-C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L" dirty="0" smtClean="0"/>
              <a:t>Cabeza, ojos y nariz</a:t>
            </a:r>
            <a:endParaRPr lang="es-C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8194" name="Picture 2" descr="E:\img01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908720"/>
            <a:ext cx="3629025" cy="523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Picture 3" descr="E:\CABEZA OJO NARIZ\mixedem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53910"/>
            <a:ext cx="4896543" cy="6467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0242" name="Picture 2" descr="E:\CABEZA OJO NARIZ\ectrop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2348880"/>
            <a:ext cx="3867087" cy="3168352"/>
          </a:xfrm>
          <a:prstGeom prst="rect">
            <a:avLst/>
          </a:prstGeom>
          <a:noFill/>
        </p:spPr>
      </p:pic>
      <p:pic>
        <p:nvPicPr>
          <p:cNvPr id="10243" name="Picture 3" descr="E:\CABEZA OJO NARIZ\entrop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2348880"/>
            <a:ext cx="4212728" cy="31778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1266" name="Picture 2" descr="E:\CABEZA OJO NARIZ\blefaritis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113" y="479425"/>
            <a:ext cx="6502401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2290" name="Picture 2" descr="E:\CABEZA OJO NARIZ\ptosis_ey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9913" y="2338388"/>
            <a:ext cx="3810000" cy="304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3314" name="Picture 2" descr="E:\CABEZA OJO NARIZ\dacriocistit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5613" y="1485900"/>
            <a:ext cx="4057650" cy="4733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4338" name="Picture 2" descr="E:\CABEZA OJO NARIZ\exoftalm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9063" y="3159125"/>
            <a:ext cx="2882900" cy="19319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5362" name="Picture 2" descr="E:\CABEZA OJO NARIZ\horn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87488" y="1054100"/>
            <a:ext cx="5080000" cy="3340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6386" name="Picture 2" descr="E:\CABEZA OJO NARIZ\estrabism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53975"/>
            <a:ext cx="5181600" cy="7556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7410" name="Picture 2" descr="E:\CABEZA OJO NARIZ\Ictericia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5213" y="3063875"/>
            <a:ext cx="2909887" cy="2082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2050" name="Picture 2" descr="E:\CABEZA OJO NARIZ\arno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81017"/>
            <a:ext cx="6552728" cy="66221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Picture 3" descr="E:\CABEZA OJO NARIZ\quemosi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628800"/>
            <a:ext cx="2308860" cy="1569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Picture 2" descr="E:\CABEZA OJO NARIZ\hemorragia subconjuntival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735" y="980728"/>
            <a:ext cx="7210641" cy="5432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9458" name="Picture 2" descr="E:\CABEZA OJO NARIZ\pinguecula-pict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3873644" cy="3140613"/>
          </a:xfrm>
          <a:prstGeom prst="rect">
            <a:avLst/>
          </a:prstGeom>
          <a:noFill/>
        </p:spPr>
      </p:pic>
      <p:pic>
        <p:nvPicPr>
          <p:cNvPr id="19459" name="Picture 3" descr="E:\CABEZA OJO NARIZ\pterig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2662660"/>
            <a:ext cx="5508104" cy="41953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20482" name="Picture 2" descr="E:\CABEZA OJO NARIZ\arco sen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764704"/>
            <a:ext cx="4286250" cy="2305050"/>
          </a:xfrm>
          <a:prstGeom prst="rect">
            <a:avLst/>
          </a:prstGeom>
          <a:noFill/>
        </p:spPr>
      </p:pic>
      <p:pic>
        <p:nvPicPr>
          <p:cNvPr id="20483" name="Picture 3" descr="E:\CABEZA OJO NARIZ\kayser feisch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4600" y="3770313"/>
            <a:ext cx="3657600" cy="243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21506" name="Picture 2" descr="E:\CABEZA OJO NARIZ\anisocoria-in-cats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2132856"/>
            <a:ext cx="2381251" cy="2781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22530" name="Picture 2" descr="E:\CABEZA OJO NARIZ\catara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924" y="1844824"/>
            <a:ext cx="7124989" cy="3528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Picture 5" descr="E:\CABEZA OJO NARIZ\silla de monta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65009" y="1600200"/>
            <a:ext cx="3413981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Picture 4" descr="E:\CABEZA OJO NARIZ\rinofim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7000" y="1780381"/>
            <a:ext cx="6350000" cy="4165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23554" name="Picture 2" descr="E:\CABEZA OJO NARIZ\fractura nas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89806"/>
            <a:ext cx="5904656" cy="4723725"/>
          </a:xfrm>
          <a:prstGeom prst="rect">
            <a:avLst/>
          </a:prstGeom>
          <a:noFill/>
        </p:spPr>
      </p:pic>
      <p:pic>
        <p:nvPicPr>
          <p:cNvPr id="23555" name="Picture 3" descr="E:\CABEZA OJO NARIZ\hematoma sept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4437112"/>
            <a:ext cx="3024336" cy="22036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098" name="Picture 2" descr="E:\CABEZA OJO NARIZ\FidoDido_t-shirt_sm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548680"/>
            <a:ext cx="5715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3074" name="Picture 2" descr="E:\CABEZA OJO NARIZ\braqui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340768"/>
            <a:ext cx="4392488" cy="4392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9218" name="Picture 2" descr="E:\CABEZA OJO NARIZ\DOLICOC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2947" y="1124744"/>
            <a:ext cx="4237205" cy="50422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5122" name="Picture 2" descr="E:\CABEZA OJO NARIZ\todos arno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84784"/>
            <a:ext cx="7239621" cy="42094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6146" name="Picture 2" descr="E:\CABEZA OJO NARIZ\origen-calvicie-masculi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548680"/>
            <a:ext cx="7468113" cy="5770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026" name="Picture 2" descr="E:\CABEZA OJO NARIZ\alopecia_area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76672"/>
            <a:ext cx="6858000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7170" name="Picture 2" descr="E:\CABEZA OJO NARIZ\paralisis faci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97063" y="1146175"/>
            <a:ext cx="4572000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8</Words>
  <Application>Microsoft Office PowerPoint</Application>
  <PresentationFormat>Presentación en pantalla (4:3)</PresentationFormat>
  <Paragraphs>2</Paragraphs>
  <Slides>33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4" baseType="lpstr">
      <vt:lpstr>Tema de Office</vt:lpstr>
      <vt:lpstr>Examen físico patologico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Examen físico patologico</dc:title>
  <dc:creator>juan</dc:creator>
  <cp:lastModifiedBy>juan</cp:lastModifiedBy>
  <cp:revision>5</cp:revision>
  <dcterms:created xsi:type="dcterms:W3CDTF">2012-03-28T01:43:13Z</dcterms:created>
  <dcterms:modified xsi:type="dcterms:W3CDTF">2012-03-28T01:59:37Z</dcterms:modified>
</cp:coreProperties>
</file>