
<file path=[Content_Types].xml><?xml version="1.0" encoding="utf-8"?>
<Types xmlns="http://schemas.openxmlformats.org/package/2006/content-types">
  <Override PartName="/ppt/slideLayouts/slideLayout10.xml" ContentType="application/vnd.openxmlformats-officedocument.presentationml.slideLayout+xml"/>
  <Default Extension="rels" ContentType="application/vnd.openxmlformats-package.relationships+xml"/>
  <Override PartName="/ppt/slides/slide69.xml" ContentType="application/vnd.openxmlformats-officedocument.presentationml.slide+xml"/>
  <Override PartName="/ppt/slides/slide14.xml" ContentType="application/vnd.openxmlformats-officedocument.presentationml.slide+xml"/>
  <Override PartName="/ppt/slides/slide62.xml" ContentType="application/vnd.openxmlformats-officedocument.presentationml.slide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slides/slide28.xml" ContentType="application/vnd.openxmlformats-officedocument.presentationml.slide+xml"/>
  <Override PartName="/ppt/slides/slide54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68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slides/slide61.xml" ContentType="application/vnd.openxmlformats-officedocument.presentationml.slide+xml"/>
  <Override PartName="/ppt/slides/slide44.xml" ContentType="application/vnd.openxmlformats-officedocument.presentationml.slide+xml"/>
  <Override PartName="/ppt/slides/slide27.xml" ContentType="application/vnd.openxmlformats-officedocument.presentationml.slide+xml"/>
  <Override PartName="/ppt/slides/slide53.xml" ContentType="application/vnd.openxmlformats-officedocument.presentationml.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67.xml" ContentType="application/vnd.openxmlformats-officedocument.presentationml.slide+xml"/>
  <Override PartName="/ppt/slides/slide12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59.xml" ContentType="application/vnd.openxmlformats-officedocument.presentationml.slide+xml"/>
  <Override PartName="/ppt/slides/slide26.xml" ContentType="application/vnd.openxmlformats-officedocument.presentationml.slide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66.xml" ContentType="application/vnd.openxmlformats-officedocument.presentationml.slide+xml"/>
  <Override PartName="/ppt/slides/slide11.xml" ContentType="application/vnd.openxmlformats-officedocument.presentationml.slide+xml"/>
  <Override PartName="/ppt/slides/slide49.xml" ContentType="application/vnd.openxmlformats-officedocument.presentationml.slide+xml"/>
  <Override PartName="/ppt/slides/slide42.xml" ContentType="application/vnd.openxmlformats-officedocument.presentationml.slide+xml"/>
  <Override PartName="/ppt/slides/slide58.xml" ContentType="application/vnd.openxmlformats-officedocument.presentationml.slide+xml"/>
  <Override PartName="/ppt/slides/slide25.xml" ContentType="application/vnd.openxmlformats-officedocument.presentationml.slide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65.xml" ContentType="application/vnd.openxmlformats-officedocument.presentationml.slide+xml"/>
  <Override PartName="/ppt/slides/slide10.xml" ContentType="application/vnd.openxmlformats-officedocument.presentationml.slide+xml"/>
  <Override PartName="/docProps/app.xml" ContentType="application/vnd.openxmlformats-officedocument.extended-properties+xml"/>
  <Override PartName="/ppt/slides/slide48.xml" ContentType="application/vnd.openxmlformats-officedocument.presentationml.slide+xml"/>
  <Override PartName="/ppt/slides/slide41.xml" ContentType="application/vnd.openxmlformats-officedocument.presentationml.slide+xml"/>
  <Override PartName="/ppt/slides/slide57.xml" ContentType="application/vnd.openxmlformats-officedocument.presentationml.slide+xml"/>
  <Override PartName="/ppt/slides/slide24.xml" ContentType="application/vnd.openxmlformats-officedocument.presentationml.slide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viewProps.xml" ContentType="application/vnd.openxmlformats-officedocument.presentationml.viewProps+xml"/>
  <Override PartName="/ppt/slides/slide64.xml" ContentType="application/vnd.openxmlformats-officedocument.presentationml.slide+xml"/>
  <Default Extension="jpeg" ContentType="image/jpeg"/>
  <Override PartName="/ppt/slides/slide47.xml" ContentType="application/vnd.openxmlformats-officedocument.presentationml.slide+xml"/>
  <Override PartName="/ppt/slides/slide40.xml" ContentType="application/vnd.openxmlformats-officedocument.presentationml.slide+xml"/>
  <Override PartName="/ppt/slides/slide56.xml" ContentType="application/vnd.openxmlformats-officedocument.presentationml.slide+xml"/>
  <Override PartName="/ppt/slides/slide23.xml" ContentType="application/vnd.openxmlformats-officedocument.presentationml.slide+xml"/>
  <Override PartName="/ppt/slides/slide39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71.xml" ContentType="application/vnd.openxmlformats-officedocument.presentationml.slide+xml"/>
  <Override PartName="/ppt/slides/slide3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15.xml" ContentType="application/vnd.openxmlformats-officedocument.presentationml.slide+xml"/>
  <Override PartName="/ppt/slides/slide63.xml" ContentType="application/vnd.openxmlformats-officedocument.presentationml.slide+xml"/>
  <Override PartName="/ppt/slides/slide46.xml" ContentType="application/vnd.openxmlformats-officedocument.presentationml.slide+xml"/>
  <Override PartName="/ppt/slides/slide72.xml" ContentType="application/vnd.openxmlformats-officedocument.presentationml.slide+xml"/>
  <Override PartName="/ppt/slides/slide29.xml" ContentType="application/vnd.openxmlformats-officedocument.presentationml.slide+xml"/>
  <Override PartName="/ppt/slides/slide55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Default Extension="bin" ContentType="application/vnd.openxmlformats-officedocument.presentationml.printerSettings"/>
  <Override PartName="/ppt/slides/slide70.xml" ContentType="application/vnd.openxmlformats-officedocument.presentationml.slide+xml"/>
  <Override PartName="/ppt/slides/slide31.xml" ContentType="application/vnd.openxmlformats-officedocument.presentationml.slide+xml"/>
  <Override PartName="/ppt/slideLayouts/slideLayout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sldIdLst>
    <p:sldId id="256" r:id="rId2"/>
    <p:sldId id="323" r:id="rId3"/>
    <p:sldId id="275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2" r:id="rId16"/>
    <p:sldId id="273" r:id="rId17"/>
    <p:sldId id="274" r:id="rId18"/>
    <p:sldId id="258" r:id="rId19"/>
    <p:sldId id="257" r:id="rId20"/>
    <p:sldId id="276" r:id="rId21"/>
    <p:sldId id="277" r:id="rId22"/>
    <p:sldId id="278" r:id="rId23"/>
    <p:sldId id="279" r:id="rId24"/>
    <p:sldId id="280" r:id="rId25"/>
    <p:sldId id="281" r:id="rId26"/>
    <p:sldId id="284" r:id="rId27"/>
    <p:sldId id="282" r:id="rId28"/>
    <p:sldId id="288" r:id="rId29"/>
    <p:sldId id="287" r:id="rId30"/>
    <p:sldId id="286" r:id="rId31"/>
    <p:sldId id="285" r:id="rId32"/>
    <p:sldId id="289" r:id="rId33"/>
    <p:sldId id="291" r:id="rId34"/>
    <p:sldId id="292" r:id="rId35"/>
    <p:sldId id="294" r:id="rId36"/>
    <p:sldId id="326" r:id="rId37"/>
    <p:sldId id="325" r:id="rId38"/>
    <p:sldId id="327" r:id="rId39"/>
    <p:sldId id="329" r:id="rId40"/>
    <p:sldId id="328" r:id="rId41"/>
    <p:sldId id="331" r:id="rId42"/>
    <p:sldId id="332" r:id="rId43"/>
    <p:sldId id="333" r:id="rId44"/>
    <p:sldId id="334" r:id="rId45"/>
    <p:sldId id="342" r:id="rId46"/>
    <p:sldId id="336" r:id="rId47"/>
    <p:sldId id="335" r:id="rId48"/>
    <p:sldId id="337" r:id="rId49"/>
    <p:sldId id="338" r:id="rId50"/>
    <p:sldId id="302" r:id="rId51"/>
    <p:sldId id="304" r:id="rId52"/>
    <p:sldId id="305" r:id="rId53"/>
    <p:sldId id="301" r:id="rId54"/>
    <p:sldId id="303" r:id="rId55"/>
    <p:sldId id="297" r:id="rId56"/>
    <p:sldId id="296" r:id="rId57"/>
    <p:sldId id="295" r:id="rId58"/>
    <p:sldId id="300" r:id="rId59"/>
    <p:sldId id="306" r:id="rId60"/>
    <p:sldId id="307" r:id="rId61"/>
    <p:sldId id="308" r:id="rId62"/>
    <p:sldId id="311" r:id="rId63"/>
    <p:sldId id="309" r:id="rId64"/>
    <p:sldId id="314" r:id="rId65"/>
    <p:sldId id="313" r:id="rId66"/>
    <p:sldId id="315" r:id="rId67"/>
    <p:sldId id="319" r:id="rId68"/>
    <p:sldId id="321" r:id="rId69"/>
    <p:sldId id="316" r:id="rId70"/>
    <p:sldId id="318" r:id="rId71"/>
    <p:sldId id="320" r:id="rId72"/>
    <p:sldId id="322" r:id="rId73"/>
  </p:sldIdLst>
  <p:sldSz cx="9144000" cy="6858000" type="screen4x3"/>
  <p:notesSz cx="6858000" cy="9144000"/>
  <p:defaultTextStyle>
    <a:defPPr>
      <a:defRPr lang="es-ES_trad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 showOutlineIcons="0">
    <p:restoredLeft sz="15645" autoAdjust="0"/>
    <p:restoredTop sz="94662" autoAdjust="0"/>
  </p:normalViewPr>
  <p:slideViewPr>
    <p:cSldViewPr snapToObjects="1">
      <p:cViewPr varScale="1">
        <p:scale>
          <a:sx n="141" d="100"/>
          <a:sy n="141" d="100"/>
        </p:scale>
        <p:origin x="-152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printerSettings" Target="printerSettings/printerSettings1.bin"/><Relationship Id="rId75" Type="http://schemas.openxmlformats.org/officeDocument/2006/relationships/presProps" Target="presProps.xml"/><Relationship Id="rId76" Type="http://schemas.openxmlformats.org/officeDocument/2006/relationships/viewProps" Target="viewProps.xml"/><Relationship Id="rId77" Type="http://schemas.openxmlformats.org/officeDocument/2006/relationships/theme" Target="theme/theme1.xml"/><Relationship Id="rId78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CDFAA-DA42-E047-A239-A89CBE22A744}" type="datetimeFigureOut">
              <a:rPr lang="es-ES_tradnl" smtClean="0"/>
              <a:pPr/>
              <a:t>13/7/12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5C39D-9D06-9A4F-AD4E-A9D3F4DCB95F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CDFAA-DA42-E047-A239-A89CBE22A744}" type="datetimeFigureOut">
              <a:rPr lang="es-ES_tradnl" smtClean="0"/>
              <a:pPr/>
              <a:t>13/7/12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5C39D-9D06-9A4F-AD4E-A9D3F4DCB95F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CDFAA-DA42-E047-A239-A89CBE22A744}" type="datetimeFigureOut">
              <a:rPr lang="es-ES_tradnl" smtClean="0"/>
              <a:pPr/>
              <a:t>13/7/12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5C39D-9D06-9A4F-AD4E-A9D3F4DCB95F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CDFAA-DA42-E047-A239-A89CBE22A744}" type="datetimeFigureOut">
              <a:rPr lang="es-ES_tradnl" smtClean="0"/>
              <a:pPr/>
              <a:t>13/7/12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5C39D-9D06-9A4F-AD4E-A9D3F4DCB95F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CDFAA-DA42-E047-A239-A89CBE22A744}" type="datetimeFigureOut">
              <a:rPr lang="es-ES_tradnl" smtClean="0"/>
              <a:pPr/>
              <a:t>13/7/12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5C39D-9D06-9A4F-AD4E-A9D3F4DCB95F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CDFAA-DA42-E047-A239-A89CBE22A744}" type="datetimeFigureOut">
              <a:rPr lang="es-ES_tradnl" smtClean="0"/>
              <a:pPr/>
              <a:t>13/7/12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5C39D-9D06-9A4F-AD4E-A9D3F4DCB95F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CDFAA-DA42-E047-A239-A89CBE22A744}" type="datetimeFigureOut">
              <a:rPr lang="es-ES_tradnl" smtClean="0"/>
              <a:pPr/>
              <a:t>13/7/12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5C39D-9D06-9A4F-AD4E-A9D3F4DCB95F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CDFAA-DA42-E047-A239-A89CBE22A744}" type="datetimeFigureOut">
              <a:rPr lang="es-ES_tradnl" smtClean="0"/>
              <a:pPr/>
              <a:t>13/7/12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5C39D-9D06-9A4F-AD4E-A9D3F4DCB95F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CDFAA-DA42-E047-A239-A89CBE22A744}" type="datetimeFigureOut">
              <a:rPr lang="es-ES_tradnl" smtClean="0"/>
              <a:pPr/>
              <a:t>13/7/12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5C39D-9D06-9A4F-AD4E-A9D3F4DCB95F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CDFAA-DA42-E047-A239-A89CBE22A744}" type="datetimeFigureOut">
              <a:rPr lang="es-ES_tradnl" smtClean="0"/>
              <a:pPr/>
              <a:t>13/7/12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5C39D-9D06-9A4F-AD4E-A9D3F4DCB95F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CDFAA-DA42-E047-A239-A89CBE22A744}" type="datetimeFigureOut">
              <a:rPr lang="es-ES_tradnl" smtClean="0"/>
              <a:pPr/>
              <a:t>13/7/12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5C39D-9D06-9A4F-AD4E-A9D3F4DCB95F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CDFAA-DA42-E047-A239-A89CBE22A744}" type="datetimeFigureOut">
              <a:rPr lang="es-ES_tradnl" smtClean="0"/>
              <a:pPr/>
              <a:t>13/7/12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5C39D-9D06-9A4F-AD4E-A9D3F4DCB95F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671727" y="685800"/>
            <a:ext cx="7496476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400" dirty="0" smtClean="0">
                <a:latin typeface="Ayuthaya"/>
              </a:rPr>
              <a:t>Presentación</a:t>
            </a:r>
          </a:p>
          <a:p>
            <a:r>
              <a:rPr lang="es-ES_tradnl" sz="2400" dirty="0" smtClean="0">
                <a:latin typeface="Ayuthaya"/>
              </a:rPr>
              <a:t>Artistas y Referentes </a:t>
            </a:r>
          </a:p>
          <a:p>
            <a:r>
              <a:rPr lang="es-ES_tradnl" sz="2400" dirty="0" smtClean="0">
                <a:latin typeface="Ayuthaya"/>
              </a:rPr>
              <a:t>de Dibujo y Pintura</a:t>
            </a:r>
            <a:endParaRPr lang="es-ES_tradnl" sz="2400" dirty="0" smtClean="0">
              <a:solidFill>
                <a:schemeClr val="bg1">
                  <a:lumMod val="50000"/>
                </a:schemeClr>
              </a:solidFill>
              <a:latin typeface="Ayuthaya"/>
            </a:endParaRPr>
          </a:p>
          <a:p>
            <a:endParaRPr lang="es-ES_tradnl" sz="2400" dirty="0" smtClean="0">
              <a:solidFill>
                <a:schemeClr val="bg1">
                  <a:lumMod val="50000"/>
                </a:schemeClr>
              </a:solidFill>
              <a:latin typeface="Ayuthaya"/>
            </a:endParaRPr>
          </a:p>
          <a:p>
            <a:endParaRPr lang="es-ES_tradnl" sz="2400" dirty="0" smtClean="0">
              <a:solidFill>
                <a:schemeClr val="bg1">
                  <a:lumMod val="50000"/>
                </a:schemeClr>
              </a:solidFill>
              <a:latin typeface="Ayuthaya"/>
            </a:endParaRPr>
          </a:p>
          <a:p>
            <a:endParaRPr lang="es-ES_tradnl" sz="1000" dirty="0" smtClean="0">
              <a:solidFill>
                <a:schemeClr val="bg1">
                  <a:lumMod val="50000"/>
                </a:schemeClr>
              </a:solidFill>
              <a:latin typeface="Ayuthaya"/>
            </a:endParaRPr>
          </a:p>
          <a:p>
            <a:endParaRPr lang="es-ES_tradnl" sz="1000" dirty="0" smtClean="0">
              <a:solidFill>
                <a:schemeClr val="bg1">
                  <a:lumMod val="50000"/>
                </a:schemeClr>
              </a:solidFill>
              <a:latin typeface="Ayuthaya"/>
            </a:endParaRPr>
          </a:p>
          <a:p>
            <a:r>
              <a:rPr lang="es-ES_tradnl" sz="14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Obsérvese a la luz de la materia del curso</a:t>
            </a:r>
          </a:p>
          <a:p>
            <a:r>
              <a:rPr lang="es-ES_tradnl" sz="14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Punto, línea y plano para la creación de un dibujo</a:t>
            </a:r>
          </a:p>
          <a:p>
            <a:endParaRPr lang="es-ES_tradnl" sz="1400" dirty="0" smtClean="0">
              <a:solidFill>
                <a:schemeClr val="bg1">
                  <a:lumMod val="50000"/>
                </a:schemeClr>
              </a:solidFill>
              <a:latin typeface="Ayuthaya"/>
            </a:endParaRPr>
          </a:p>
          <a:p>
            <a:endParaRPr lang="es-ES_tradnl" sz="1400" dirty="0" smtClean="0">
              <a:solidFill>
                <a:schemeClr val="bg1">
                  <a:lumMod val="50000"/>
                </a:schemeClr>
              </a:solidFill>
              <a:latin typeface="Ayuthaya"/>
            </a:endParaRPr>
          </a:p>
          <a:p>
            <a:r>
              <a:rPr lang="es-ES_tradnl" sz="14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Disfrútese a la luz de sus gustos personales</a:t>
            </a:r>
          </a:p>
          <a:p>
            <a:endParaRPr lang="es-ES_tradnl" sz="1400" dirty="0" smtClean="0">
              <a:solidFill>
                <a:schemeClr val="bg1">
                  <a:lumMod val="50000"/>
                </a:schemeClr>
              </a:solidFill>
              <a:latin typeface="Ayuthaya"/>
            </a:endParaRPr>
          </a:p>
          <a:p>
            <a:r>
              <a:rPr lang="es-ES_tradnl" sz="14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Si le interesa algún autor siga buscándolo en </a:t>
            </a:r>
            <a:r>
              <a:rPr lang="es-ES_tradnl" sz="1400" dirty="0" err="1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google</a:t>
            </a:r>
            <a:endParaRPr lang="es-ES_tradnl" sz="1400" dirty="0" smtClean="0">
              <a:solidFill>
                <a:schemeClr val="bg1">
                  <a:lumMod val="50000"/>
                </a:schemeClr>
              </a:solidFill>
              <a:latin typeface="Ayuthaya"/>
            </a:endParaRPr>
          </a:p>
          <a:p>
            <a:endParaRPr lang="es-ES_tradnl" sz="1400" dirty="0" smtClean="0">
              <a:solidFill>
                <a:schemeClr val="bg1">
                  <a:lumMod val="50000"/>
                </a:schemeClr>
              </a:solidFill>
              <a:latin typeface="Ayuthaya"/>
            </a:endParaRPr>
          </a:p>
          <a:p>
            <a:r>
              <a:rPr lang="es-ES_tradnl" sz="1400" dirty="0" err="1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Pd</a:t>
            </a:r>
            <a:r>
              <a:rPr lang="es-ES_tradnl" sz="14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: En la biblioteca de Santiago (a dos cuadras de la Quinta Normal) </a:t>
            </a:r>
          </a:p>
          <a:p>
            <a:r>
              <a:rPr lang="es-ES_tradnl" sz="14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hay una sección llamada </a:t>
            </a:r>
            <a:r>
              <a:rPr lang="es-ES_tradnl" sz="1400" dirty="0" smtClean="0">
                <a:latin typeface="Ayuthaya"/>
              </a:rPr>
              <a:t>+18</a:t>
            </a:r>
          </a:p>
          <a:p>
            <a:r>
              <a:rPr lang="es-ES_tradnl" sz="14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Vaya a darse una vuelta, hay un muy buen </a:t>
            </a:r>
          </a:p>
          <a:p>
            <a:r>
              <a:rPr lang="es-ES_tradnl" sz="14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Material de </a:t>
            </a:r>
            <a:r>
              <a:rPr lang="es-ES_tradnl" sz="1400" dirty="0" err="1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comics</a:t>
            </a:r>
            <a:r>
              <a:rPr lang="es-ES_tradnl" sz="14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 y dibujantes :D</a:t>
            </a:r>
          </a:p>
          <a:p>
            <a:endParaRPr lang="es-ES_tradnl" sz="1400" dirty="0" smtClean="0">
              <a:solidFill>
                <a:schemeClr val="bg1">
                  <a:lumMod val="50000"/>
                </a:schemeClr>
              </a:solidFill>
              <a:latin typeface="Ayuthaya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096000" y="656272"/>
            <a:ext cx="227072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/>
              <a:t>CFG </a:t>
            </a:r>
          </a:p>
          <a:p>
            <a:r>
              <a:rPr lang="es-ES_tradnl" dirty="0" smtClean="0"/>
              <a:t>Dibujo Figura Humana</a:t>
            </a:r>
          </a:p>
          <a:p>
            <a:r>
              <a:rPr lang="es-ES_tradnl" dirty="0" smtClean="0">
                <a:solidFill>
                  <a:schemeClr val="bg1">
                    <a:lumMod val="50000"/>
                  </a:schemeClr>
                </a:solidFill>
              </a:rPr>
              <a:t>2012</a:t>
            </a:r>
          </a:p>
          <a:p>
            <a:r>
              <a:rPr lang="es-ES_tradnl" dirty="0" smtClean="0">
                <a:solidFill>
                  <a:schemeClr val="bg1">
                    <a:lumMod val="50000"/>
                  </a:schemeClr>
                </a:solidFill>
              </a:rPr>
              <a:t>Facultad de Medicina</a:t>
            </a:r>
          </a:p>
          <a:p>
            <a:r>
              <a:rPr lang="es-ES_tradnl" dirty="0" smtClean="0">
                <a:solidFill>
                  <a:schemeClr val="bg1">
                    <a:lumMod val="50000"/>
                  </a:schemeClr>
                </a:solidFill>
              </a:rPr>
              <a:t>Universidad de Chile</a:t>
            </a:r>
          </a:p>
          <a:p>
            <a:endParaRPr lang="es-ES_tradnl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brasa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0"/>
            <a:ext cx="67818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7959060" y="6400800"/>
            <a:ext cx="11849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Alex </a:t>
            </a:r>
            <a:r>
              <a:rPr lang="es-ES_tradnl" sz="1000" dirty="0" err="1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Kanevsky</a:t>
            </a:r>
            <a:endParaRPr lang="es-ES_tradnl" sz="1000" dirty="0">
              <a:solidFill>
                <a:schemeClr val="bg1">
                  <a:lumMod val="50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Artis in Search of Painting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3290"/>
            <a:ext cx="9144000" cy="497142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7959060" y="6400800"/>
            <a:ext cx="11849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Alex </a:t>
            </a:r>
            <a:r>
              <a:rPr lang="es-ES_tradnl" sz="1000" dirty="0" err="1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Kanevsky</a:t>
            </a:r>
            <a:endParaRPr lang="es-ES_tradnl" sz="1000" dirty="0">
              <a:solidFill>
                <a:schemeClr val="bg1">
                  <a:lumMod val="50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60337_440624001449_1195953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7467600" y="6400800"/>
            <a:ext cx="15680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Roro La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Dessineuse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164006_486079306449_3811223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625600"/>
            <a:ext cx="3657600" cy="36068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467600" y="6400800"/>
            <a:ext cx="15680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Roro La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Dessineuse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196261_10150125649071450_6688683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062" y="0"/>
            <a:ext cx="5095875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467600" y="6400800"/>
            <a:ext cx="15680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Roro La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Dessineuse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487169_10150995176561450_896928119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243" y="0"/>
            <a:ext cx="5243513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467600" y="6400800"/>
            <a:ext cx="15680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Roro La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Dessineuse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76937296_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467600" y="6400800"/>
            <a:ext cx="15680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Roro La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Dessineuse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757882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8641" y="0"/>
            <a:ext cx="4826717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467600" y="6400800"/>
            <a:ext cx="15680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Roro La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Dessineuse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eñora en la tin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0" y="889000"/>
            <a:ext cx="4483100" cy="5080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7315200" y="6400800"/>
            <a:ext cx="12611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Saul</a:t>
            </a:r>
            <a:r>
              <a:rPr lang="es-ES_tradnl" sz="10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 </a:t>
            </a:r>
            <a:r>
              <a:rPr lang="es-ES_tradnl" sz="1000" dirty="0" err="1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Steinberg</a:t>
            </a:r>
            <a:endParaRPr lang="es-ES_tradnl" sz="1000" dirty="0">
              <a:solidFill>
                <a:schemeClr val="bg1">
                  <a:lumMod val="50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amy Benmayor sin títul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0617" y="0"/>
            <a:ext cx="4982766" cy="685800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7315200" y="6400800"/>
            <a:ext cx="11841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Samy</a:t>
            </a:r>
            <a:r>
              <a:rPr lang="es-ES_tradnl" sz="10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 </a:t>
            </a:r>
            <a:r>
              <a:rPr lang="es-ES_tradnl" sz="1000" dirty="0" err="1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Benmayor</a:t>
            </a:r>
            <a:endParaRPr lang="es-ES_tradnl" sz="1000" dirty="0">
              <a:solidFill>
                <a:schemeClr val="bg1">
                  <a:lumMod val="50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ExpoErnestoBanderas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7315200" y="6400800"/>
            <a:ext cx="14149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Ernesto Banderas</a:t>
            </a:r>
            <a:endParaRPr lang="es-ES_tradnl" sz="1000" dirty="0">
              <a:solidFill>
                <a:schemeClr val="bg1">
                  <a:lumMod val="50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XC6N834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871" y="0"/>
            <a:ext cx="6224257" cy="685800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7884389" y="6196012"/>
            <a:ext cx="110721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>
                <a:solidFill>
                  <a:schemeClr val="bg1">
                    <a:lumMod val="65000"/>
                  </a:schemeClr>
                </a:solidFill>
                <a:latin typeface="Ayuthaya"/>
              </a:rPr>
              <a:t>A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lan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Mcgowan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XC6N853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326" y="0"/>
            <a:ext cx="5169347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620000" y="6400800"/>
            <a:ext cx="110721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>
                <a:solidFill>
                  <a:schemeClr val="bg1">
                    <a:lumMod val="65000"/>
                  </a:schemeClr>
                </a:solidFill>
                <a:latin typeface="Ayuthaya"/>
              </a:rPr>
              <a:t>A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lan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Mcgowan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XC6N865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6858" y="0"/>
            <a:ext cx="5090283" cy="685800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7620000" y="6400800"/>
            <a:ext cx="110721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>
                <a:solidFill>
                  <a:schemeClr val="bg1">
                    <a:lumMod val="65000"/>
                  </a:schemeClr>
                </a:solidFill>
                <a:latin typeface="Ayuthaya"/>
              </a:rPr>
              <a:t>A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lan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Mcgowan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XC6N864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694" y="0"/>
            <a:ext cx="5458611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620000" y="6400800"/>
            <a:ext cx="110721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>
                <a:solidFill>
                  <a:schemeClr val="bg1">
                    <a:lumMod val="65000"/>
                  </a:schemeClr>
                </a:solidFill>
                <a:latin typeface="Ayuthaya"/>
              </a:rPr>
              <a:t>A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lan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Mcgowan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large20078893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400" y="1220400"/>
            <a:ext cx="7387200" cy="44172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068620" y="6031468"/>
            <a:ext cx="119698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Totoy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Zamudio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7205811822_606abc84e9_o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795" y="0"/>
            <a:ext cx="6906409" cy="6858000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8025204" y="6611779"/>
            <a:ext cx="119698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Totoy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Zamudio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the real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0" y="1092200"/>
            <a:ext cx="5080000" cy="46736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8025204" y="6611779"/>
            <a:ext cx="119698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Totoy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Zamudio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7223456960_9a8b49fe89_b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797725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8025204" y="6611779"/>
            <a:ext cx="119698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Totoy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Zamudio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hotos_37_4752714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326" y="0"/>
            <a:ext cx="5169347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391400" y="6389131"/>
            <a:ext cx="110721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Wouter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Steel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hotos_40_9952752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66" y="0"/>
            <a:ext cx="3744468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391400" y="6389131"/>
            <a:ext cx="110721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Wouter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Steel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wpf08934f4_0f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661987"/>
            <a:ext cx="4133850" cy="5534025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543800" y="6196012"/>
            <a:ext cx="126188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carolyn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pyfrom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hotos_21_9342640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571500"/>
            <a:ext cx="5257800" cy="5715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391400" y="6040279"/>
            <a:ext cx="110721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Wouter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Steel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hotos_42_1273431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71450"/>
            <a:ext cx="7620000" cy="65151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391400" y="6629400"/>
            <a:ext cx="110721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Wouter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Steel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hotos_57_8223435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1085850"/>
            <a:ext cx="6883400" cy="46863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6906489" y="6019800"/>
            <a:ext cx="110721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Wouter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Steel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tess-filtered-filtered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903" y="0"/>
            <a:ext cx="4724193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239000" y="6535579"/>
            <a:ext cx="179892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Jason Shawn Alexander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pringfield-filtered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585" y="0"/>
            <a:ext cx="4742829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239000" y="6535579"/>
            <a:ext cx="179892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Jason Shawn Alexander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hapeimage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457" y="0"/>
            <a:ext cx="4599085" cy="685800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7239000" y="6535579"/>
            <a:ext cx="179892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Jason Shawn Alexander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0"/>
            <a:ext cx="4788025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754525" y="6412468"/>
            <a:ext cx="10310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Andrés Mora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553" y="0"/>
            <a:ext cx="4052894" cy="685800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7754525" y="6412468"/>
            <a:ext cx="10310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Andrés Mora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7754525" y="6412468"/>
            <a:ext cx="10310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Andrés Mora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14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578"/>
            <a:ext cx="9144000" cy="675084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bruce_samuelson 9-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714" y="0"/>
            <a:ext cx="5660571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7679422" y="6447710"/>
            <a:ext cx="13380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Bruce Samuelson</a:t>
            </a:r>
            <a:endParaRPr lang="es-ES_tradnl" sz="1000" dirty="0">
              <a:solidFill>
                <a:schemeClr val="bg1">
                  <a:lumMod val="50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7754525" y="6412468"/>
            <a:ext cx="10310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Andrés Mora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  <p:pic>
        <p:nvPicPr>
          <p:cNvPr id="6" name="Imagen 5" descr="proceso_cortesana_br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63" y="0"/>
            <a:ext cx="861627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7754525" y="6412468"/>
            <a:ext cx="10310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Andrés Mora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  <p:pic>
        <p:nvPicPr>
          <p:cNvPr id="5" name="Imagen 4" descr="proceso_cortesana_br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63" y="0"/>
            <a:ext cx="861627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7754525" y="6412468"/>
            <a:ext cx="10310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Andrés Mora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  <p:pic>
        <p:nvPicPr>
          <p:cNvPr id="4" name="Imagen 3" descr="proceso_cortesana_br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63" y="0"/>
            <a:ext cx="861627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7754525" y="6412468"/>
            <a:ext cx="10310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Andrés Mora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  <p:pic>
        <p:nvPicPr>
          <p:cNvPr id="5" name="Imagen 4" descr="detalle_f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resultado_f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7" y="0"/>
            <a:ext cx="912934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282797_3586393736635_128863982_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401608_2570006207582_1276632492_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395190_2570007167606_1572897777_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406904_2570010887699_423801092_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390288_2570012567741_2003255176_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bruce_samuelson_9-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589" y="0"/>
            <a:ext cx="5318821" cy="685800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7679422" y="6447710"/>
            <a:ext cx="13380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Bruce Samuelson</a:t>
            </a:r>
            <a:endParaRPr lang="es-ES_tradnl" sz="1000" dirty="0">
              <a:solidFill>
                <a:schemeClr val="bg1">
                  <a:lumMod val="50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543724_3542671603609_1824616273_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715" y="0"/>
            <a:ext cx="6836569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8024710" y="6535579"/>
            <a:ext cx="104309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Tomi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Müller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555219_3703695149097_1566033166_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8024710" y="6535579"/>
            <a:ext cx="104309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Tomi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Müller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562858_3700407106898_371366901_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268" y="0"/>
            <a:ext cx="4843463" cy="685800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8024710" y="6535579"/>
            <a:ext cx="104309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Tomi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Müller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538152_3553979246293_1223826832_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3423"/>
            <a:ext cx="9144000" cy="6311153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8024710" y="6535579"/>
            <a:ext cx="104309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Tomi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Müller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545840_3586288694009_482430782_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8024710" y="6535579"/>
            <a:ext cx="104309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Tomi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Müller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216670_211297278882145_5269367_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9050"/>
            <a:ext cx="8863890" cy="68389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387948_321104051234800_1956723806_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666750"/>
            <a:ext cx="8890000" cy="55245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716931" y="6196012"/>
            <a:ext cx="13508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Toshiyuki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Enoki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381737_321104081234797_2058633935_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571500"/>
            <a:ext cx="5905500" cy="5715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716931" y="6196012"/>
            <a:ext cx="13508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Toshiyuki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Enoki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215621_211297212215485_440614_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0"/>
            <a:ext cx="5953125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716931" y="6196012"/>
            <a:ext cx="135086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Toshiyuki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Enoki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ee155fbaa506407f884b46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996" y="919424"/>
            <a:ext cx="4962008" cy="5019152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7315200" y="5938576"/>
            <a:ext cx="13380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Matthew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Woodson</a:t>
            </a:r>
            <a:endParaRPr lang="es-ES_tradnl" sz="1000" dirty="0" smtClean="0">
              <a:solidFill>
                <a:schemeClr val="bg1">
                  <a:lumMod val="65000"/>
                </a:schemeClr>
              </a:solidFill>
              <a:latin typeface="Ayuthaya"/>
            </a:endParaRPr>
          </a:p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GHOSTCO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amuelson-_M1628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573" y="0"/>
            <a:ext cx="5494854" cy="685800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7679422" y="6447710"/>
            <a:ext cx="13380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Bruce Samuelson</a:t>
            </a:r>
            <a:endParaRPr lang="es-ES_tradnl" sz="1000" dirty="0">
              <a:solidFill>
                <a:schemeClr val="bg1">
                  <a:lumMod val="50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tumblr_ltk6yg70oz1qzx5wio4_128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6341"/>
            <a:ext cx="9144000" cy="4705317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315200" y="5938576"/>
            <a:ext cx="13380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Matthew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Woodson</a:t>
            </a:r>
            <a:endParaRPr lang="es-ES_tradnl" sz="1000" dirty="0" smtClean="0">
              <a:solidFill>
                <a:schemeClr val="bg1">
                  <a:lumMod val="65000"/>
                </a:schemeClr>
              </a:solidFill>
              <a:latin typeface="Ayuthaya"/>
            </a:endParaRPr>
          </a:p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GHOSTCO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tumblr_ltk6yg70oz1qzx5wio1_128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315200" y="6381690"/>
            <a:ext cx="13380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Matthew </a:t>
            </a:r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Woodson</a:t>
            </a:r>
            <a:endParaRPr lang="es-ES_tradnl" sz="1000" dirty="0" smtClean="0">
              <a:solidFill>
                <a:schemeClr val="bg1">
                  <a:lumMod val="65000"/>
                </a:schemeClr>
              </a:solidFill>
              <a:latin typeface="Ayuthaya"/>
            </a:endParaRPr>
          </a:p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GHOSTCO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ADDICT_MILO_MANARA_STRIP_2_1337784687_ADM1612S_001_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517" y="0"/>
            <a:ext cx="5434965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754525" y="6096000"/>
            <a:ext cx="10310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Milo Manara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manra_suicida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8336" y="1920240"/>
            <a:ext cx="3767328" cy="301752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7754525" y="6096000"/>
            <a:ext cx="10310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Milo Manara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_MLA_v_F_f_143826258_50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754525" y="6096000"/>
            <a:ext cx="10310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Milo Manara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tumblr_l7k8k3SktE1qc8yyuo1_128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591" y="2337401"/>
            <a:ext cx="3462817" cy="2183198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754525" y="6096000"/>
            <a:ext cx="10310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Milo Manara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936full-milo-manara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242" y="0"/>
            <a:ext cx="4991515" cy="685800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7754525" y="6096000"/>
            <a:ext cx="10310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Milo Manara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23673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7420" y="0"/>
            <a:ext cx="4709160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467600" y="6400800"/>
            <a:ext cx="14285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Tatsuyuki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Tanaka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[DPG]Tatsuyuki_Tanaka_-_Cannabis_Works_p00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40374" y="-762000"/>
            <a:ext cx="11212974" cy="80772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467600" y="6477000"/>
            <a:ext cx="14285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Tatsuyuki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Tanaka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[DPG]Tatsuyuki_Tanaka_-_Cannabis_Works_p000_COVERINSIDE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9144000" cy="6426417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7543800" y="6611779"/>
            <a:ext cx="14285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Tatsuyuki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Tanaka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amuelson-M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389" y="0"/>
            <a:ext cx="5789221" cy="685800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7679422" y="6447710"/>
            <a:ext cx="13380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Bruce Samuelson</a:t>
            </a:r>
            <a:endParaRPr lang="es-ES_tradnl" sz="1000" dirty="0">
              <a:solidFill>
                <a:schemeClr val="bg1">
                  <a:lumMod val="50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23673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425"/>
            <a:ext cx="9144000" cy="6651149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21860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239000" y="6324600"/>
            <a:ext cx="14285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Tatsuyuki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Tanaka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[DPG]Tatsuyuki_Tanaka_-_Cannabis_Works_p04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708" y="19173"/>
            <a:ext cx="9169708" cy="6838827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6248400" y="5439489"/>
            <a:ext cx="14285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1000" dirty="0" err="1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Tatsuyuki</a:t>
            </a:r>
            <a:r>
              <a:rPr lang="es-ES_tradnl" sz="1000" dirty="0" smtClean="0">
                <a:solidFill>
                  <a:schemeClr val="bg1">
                    <a:lumMod val="65000"/>
                  </a:schemeClr>
                </a:solidFill>
                <a:latin typeface="Ayuthaya"/>
              </a:rPr>
              <a:t> Tanaka</a:t>
            </a:r>
            <a:endParaRPr lang="es-ES_tradnl" sz="1000" dirty="0">
              <a:solidFill>
                <a:schemeClr val="bg1">
                  <a:lumMod val="65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fdkb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7959060" y="6400800"/>
            <a:ext cx="11849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Alex </a:t>
            </a:r>
            <a:r>
              <a:rPr lang="es-ES_tradnl" sz="1000" dirty="0" err="1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Kanevsky</a:t>
            </a:r>
            <a:endParaRPr lang="es-ES_tradnl" sz="1000" dirty="0">
              <a:solidFill>
                <a:schemeClr val="bg1">
                  <a:lumMod val="50000"/>
                </a:schemeClr>
              </a:solidFill>
              <a:latin typeface="Ayuthay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7959060" y="6400800"/>
            <a:ext cx="11849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Alex </a:t>
            </a:r>
            <a:r>
              <a:rPr lang="es-ES_tradnl" sz="1000" dirty="0" err="1" smtClean="0">
                <a:solidFill>
                  <a:schemeClr val="bg1">
                    <a:lumMod val="50000"/>
                  </a:schemeClr>
                </a:solidFill>
                <a:latin typeface="Ayuthaya"/>
              </a:rPr>
              <a:t>Kanevsky</a:t>
            </a:r>
            <a:endParaRPr lang="es-ES_tradnl" sz="1000" dirty="0">
              <a:solidFill>
                <a:schemeClr val="bg1">
                  <a:lumMod val="50000"/>
                </a:schemeClr>
              </a:solidFill>
              <a:latin typeface="Ayuthaya"/>
            </a:endParaRPr>
          </a:p>
        </p:txBody>
      </p:sp>
      <p:pic>
        <p:nvPicPr>
          <p:cNvPr id="3" name="Imagen 2" descr="LH in Her Blue Bathroom 24&quot; x 24&quot;, oil on wood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231</Words>
  <Application>Microsoft Macintosh PowerPoint</Application>
  <PresentationFormat>Presentación en pantalla (4:3)</PresentationFormat>
  <Paragraphs>89</Paragraphs>
  <Slides>72</Slides>
  <Notes>0</Notes>
  <HiddenSlides>0</HiddenSlides>
  <MMClips>0</MMClips>
  <ScaleCrop>false</ScaleCrop>
  <HeadingPairs>
    <vt:vector size="4" baseType="variant">
      <vt:variant>
        <vt:lpstr>Plantilla de diseño</vt:lpstr>
      </vt:variant>
      <vt:variant>
        <vt:i4>1</vt:i4>
      </vt:variant>
      <vt:variant>
        <vt:lpstr>Títulos de diapositiva</vt:lpstr>
      </vt:variant>
      <vt:variant>
        <vt:i4>72</vt:i4>
      </vt:variant>
    </vt:vector>
  </HeadingPairs>
  <TitlesOfParts>
    <vt:vector size="73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</vt:vector>
  </TitlesOfParts>
  <Company>taller de arte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andres mora melanchthon</dc:creator>
  <cp:lastModifiedBy>andres mora melanchthon</cp:lastModifiedBy>
  <cp:revision>16</cp:revision>
  <dcterms:created xsi:type="dcterms:W3CDTF">2012-07-13T14:13:44Z</dcterms:created>
  <dcterms:modified xsi:type="dcterms:W3CDTF">2012-07-13T14:40:57Z</dcterms:modified>
</cp:coreProperties>
</file>