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AA2ABFB-E6A0-4D92-AF18-04CBB708EB98}">
  <a:tblStyle styleId="{8AA2ABFB-E6A0-4D92-AF18-04CBB708EB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4713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918257f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918257f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68dc6ca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68dc6ca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68dc6ca0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68dc6ca0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68dc6ca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68dc6ca0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9a2d28e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59a2d28e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3300" y="1459575"/>
            <a:ext cx="5237400" cy="17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8000"/>
              <a:buNone/>
              <a:defRPr sz="8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3300" y="3209025"/>
            <a:ext cx="5237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1641300" y="17265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 hasCustomPrompt="1"/>
          </p:nvPr>
        </p:nvSpPr>
        <p:spPr>
          <a:xfrm>
            <a:off x="1572600" y="8133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0" name="Google Shape;40;p13"/>
          <p:cNvSpPr txBox="1">
            <a:spLocks noGrp="1"/>
          </p:cNvSpPr>
          <p:nvPr>
            <p:ph type="subTitle" idx="2"/>
          </p:nvPr>
        </p:nvSpPr>
        <p:spPr>
          <a:xfrm>
            <a:off x="5132400" y="17265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 idx="3" hasCustomPrompt="1"/>
          </p:nvPr>
        </p:nvSpPr>
        <p:spPr>
          <a:xfrm>
            <a:off x="5063700" y="8133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4"/>
          </p:nvPr>
        </p:nvSpPr>
        <p:spPr>
          <a:xfrm>
            <a:off x="1641300" y="38552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5" hasCustomPrompt="1"/>
          </p:nvPr>
        </p:nvSpPr>
        <p:spPr>
          <a:xfrm>
            <a:off x="1572600" y="29420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6"/>
          </p:nvPr>
        </p:nvSpPr>
        <p:spPr>
          <a:xfrm>
            <a:off x="5132400" y="3855213"/>
            <a:ext cx="2370300" cy="47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7" hasCustomPrompt="1"/>
          </p:nvPr>
        </p:nvSpPr>
        <p:spPr>
          <a:xfrm>
            <a:off x="5063700" y="2942088"/>
            <a:ext cx="2507700" cy="78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ctrTitle"/>
          </p:nvPr>
        </p:nvSpPr>
        <p:spPr>
          <a:xfrm>
            <a:off x="3826550" y="1146850"/>
            <a:ext cx="31434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1"/>
          </p:nvPr>
        </p:nvSpPr>
        <p:spPr>
          <a:xfrm>
            <a:off x="3826550" y="1784125"/>
            <a:ext cx="3143400" cy="22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000"/>
              <a:buNone/>
              <a:defRPr sz="2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1073850" y="2525113"/>
            <a:ext cx="3143400" cy="12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7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1700"/>
              <a:buNone/>
              <a:defRPr sz="17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1073850" y="1887850"/>
            <a:ext cx="31434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60300" y="1861050"/>
            <a:ext cx="5423400" cy="14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10300" cy="3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716775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5157366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5000"/>
              <a:buNone/>
              <a:defRPr sz="5000">
                <a:solidFill>
                  <a:srgbClr val="6824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716775" y="542575"/>
            <a:ext cx="6141300" cy="4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16775" y="12331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716775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16775" y="39958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716775" y="1106125"/>
            <a:ext cx="771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716775" y="3152225"/>
            <a:ext cx="771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775" y="542575"/>
            <a:ext cx="77103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Kristi"/>
              <a:buNone/>
              <a:defRPr sz="2800">
                <a:solidFill>
                  <a:srgbClr val="68244B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244B"/>
              </a:buClr>
              <a:buSzPts val="2800"/>
              <a:buFont typeface="Courgette"/>
              <a:buNone/>
              <a:defRPr sz="2800">
                <a:solidFill>
                  <a:srgbClr val="68244B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103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osis"/>
              <a:buChar char="●"/>
              <a:defRPr sz="1800"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●"/>
              <a:defRPr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●"/>
              <a:defRPr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osis"/>
              <a:buChar char="○"/>
              <a:defRPr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osis"/>
              <a:buChar char="■"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5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847500" y="896550"/>
            <a:ext cx="7449000" cy="3350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719025" y="1143150"/>
            <a:ext cx="7708200" cy="2857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ctrTitle"/>
          </p:nvPr>
        </p:nvSpPr>
        <p:spPr>
          <a:xfrm>
            <a:off x="1953300" y="1459575"/>
            <a:ext cx="5237400" cy="17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600" dirty="0" smtClean="0"/>
              <a:t>CLASE 15</a:t>
            </a:r>
            <a:br>
              <a:rPr lang="es-ES_tradnl" sz="6600" dirty="0" smtClean="0"/>
            </a:br>
            <a:r>
              <a:rPr lang="es-ES_tradnl" sz="6600" dirty="0" smtClean="0"/>
              <a:t>FRANC</a:t>
            </a:r>
            <a:r>
              <a:rPr lang="es-ES_tradnl" sz="6600" dirty="0" smtClean="0"/>
              <a:t>ÉS II</a:t>
            </a:r>
            <a:endParaRPr sz="6600"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1953300" y="3209025"/>
            <a:ext cx="5237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Prof. Carolina Ruiz</a:t>
            </a:r>
            <a:endParaRPr dirty="0"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175" y="542575"/>
            <a:ext cx="1030644" cy="405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716775" y="1152475"/>
            <a:ext cx="7710300" cy="3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s-ES_tradnl" dirty="0" err="1" smtClean="0"/>
              <a:t>Comprendre</a:t>
            </a:r>
            <a:r>
              <a:rPr lang="es-ES_tradnl" dirty="0" smtClean="0"/>
              <a:t> des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à</a:t>
            </a:r>
            <a:r>
              <a:rPr lang="es-ES_tradnl" dirty="0" smtClean="0"/>
              <a:t> ‘</a:t>
            </a:r>
            <a:r>
              <a:rPr lang="es-ES_tradnl" dirty="0" err="1" smtClean="0"/>
              <a:t>écrit</a:t>
            </a:r>
            <a:r>
              <a:rPr lang="es-ES_tradnl" dirty="0" smtClean="0"/>
              <a:t>.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es-ES_tradnl" dirty="0" smtClean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s-ES_tradnl" dirty="0" err="1" smtClean="0"/>
              <a:t>Donner</a:t>
            </a:r>
            <a:r>
              <a:rPr lang="es-ES_tradnl" dirty="0" smtClean="0"/>
              <a:t> une </a:t>
            </a:r>
            <a:r>
              <a:rPr lang="es-ES_tradnl" dirty="0" err="1" smtClean="0"/>
              <a:t>opinion</a:t>
            </a:r>
            <a:r>
              <a:rPr lang="es-ES_tradnl" dirty="0" smtClean="0"/>
              <a:t> sur la </a:t>
            </a:r>
            <a:r>
              <a:rPr lang="es-ES_tradnl" dirty="0" err="1" smtClean="0"/>
              <a:t>mode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err="1" smtClean="0"/>
              <a:t>Objectifs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/>
          <p:nvPr/>
        </p:nvSpPr>
        <p:spPr>
          <a:xfrm>
            <a:off x="1622850" y="6420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5113950" y="6420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1368450" y="27707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8"/>
          <p:cNvSpPr/>
          <p:nvPr/>
        </p:nvSpPr>
        <p:spPr>
          <a:xfrm>
            <a:off x="4859550" y="2770750"/>
            <a:ext cx="2661600" cy="17307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8"/>
          <p:cNvSpPr/>
          <p:nvPr/>
        </p:nvSpPr>
        <p:spPr>
          <a:xfrm>
            <a:off x="1529850" y="5654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1529850" y="26941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5020950" y="5654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5020950" y="2694100"/>
            <a:ext cx="2593200" cy="1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Picture 1" descr="Captura de pantalla 2020-11-08 a la(s) 16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subTitle" idx="1"/>
          </p:nvPr>
        </p:nvSpPr>
        <p:spPr>
          <a:xfrm>
            <a:off x="3826550" y="1784125"/>
            <a:ext cx="3143400" cy="22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our Solar System—it’s only a bit larger than our Moon. The planet’s name has nothing to do with the liquid metal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aptura de pantalla 2020-11-08 a la(s) 16.0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4"/>
            <a:ext cx="9144000" cy="4772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716775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our Solar System—it’s only a bit larger than our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2"/>
          </p:nvPr>
        </p:nvSpPr>
        <p:spPr>
          <a:xfrm>
            <a:off x="5157366" y="1560300"/>
            <a:ext cx="3269700" cy="25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poisonous. It’s the second-brightest natural object in the night sky after the Moon </a:t>
            </a: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>
            <a:off x="716775" y="542575"/>
            <a:ext cx="77103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</a:t>
            </a:r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4424966" y="1380600"/>
            <a:ext cx="160200" cy="294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/>
          <p:nvPr/>
        </p:nvSpPr>
        <p:spPr>
          <a:xfrm>
            <a:off x="4517288" y="1541550"/>
            <a:ext cx="201600" cy="262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Captura de pantalla 2020-11-08 a la(s) 16.0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4"/>
            <a:ext cx="9144000" cy="4864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4744066" y="1477542"/>
            <a:ext cx="3503994" cy="2417867"/>
          </a:xfrm>
          <a:custGeom>
            <a:avLst/>
            <a:gdLst/>
            <a:ahLst/>
            <a:cxnLst/>
            <a:rect l="l" t="t" r="r" b="b"/>
            <a:pathLst>
              <a:path w="81826" h="58452" extrusionOk="0">
                <a:moveTo>
                  <a:pt x="1574" y="1"/>
                </a:moveTo>
                <a:cubicBezTo>
                  <a:pt x="705" y="1"/>
                  <a:pt x="0" y="689"/>
                  <a:pt x="0" y="1558"/>
                </a:cubicBezTo>
                <a:lnTo>
                  <a:pt x="0" y="56895"/>
                </a:lnTo>
                <a:cubicBezTo>
                  <a:pt x="0" y="57764"/>
                  <a:pt x="705" y="58452"/>
                  <a:pt x="1574" y="58452"/>
                </a:cubicBezTo>
                <a:lnTo>
                  <a:pt x="80252" y="58452"/>
                </a:lnTo>
                <a:cubicBezTo>
                  <a:pt x="81121" y="58452"/>
                  <a:pt x="81826" y="57764"/>
                  <a:pt x="81826" y="56895"/>
                </a:cubicBezTo>
                <a:lnTo>
                  <a:pt x="81826" y="1558"/>
                </a:lnTo>
                <a:cubicBezTo>
                  <a:pt x="81826" y="689"/>
                  <a:pt x="81121" y="1"/>
                  <a:pt x="80252" y="1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/>
          <p:nvPr/>
        </p:nvSpPr>
        <p:spPr>
          <a:xfrm>
            <a:off x="4929364" y="1627782"/>
            <a:ext cx="3133408" cy="1764113"/>
          </a:xfrm>
          <a:custGeom>
            <a:avLst/>
            <a:gdLst/>
            <a:ahLst/>
            <a:cxnLst/>
            <a:rect l="l" t="t" r="r" b="b"/>
            <a:pathLst>
              <a:path w="73172" h="45602" extrusionOk="0">
                <a:moveTo>
                  <a:pt x="426" y="1"/>
                </a:moveTo>
                <a:cubicBezTo>
                  <a:pt x="197" y="1"/>
                  <a:pt x="0" y="181"/>
                  <a:pt x="0" y="411"/>
                </a:cubicBezTo>
                <a:lnTo>
                  <a:pt x="0" y="45175"/>
                </a:lnTo>
                <a:cubicBezTo>
                  <a:pt x="0" y="45405"/>
                  <a:pt x="197" y="45601"/>
                  <a:pt x="426" y="45601"/>
                </a:cubicBezTo>
                <a:lnTo>
                  <a:pt x="72745" y="45601"/>
                </a:lnTo>
                <a:cubicBezTo>
                  <a:pt x="72975" y="45601"/>
                  <a:pt x="73171" y="45405"/>
                  <a:pt x="73171" y="45175"/>
                </a:cubicBezTo>
                <a:lnTo>
                  <a:pt x="73171" y="411"/>
                </a:lnTo>
                <a:cubicBezTo>
                  <a:pt x="73171" y="181"/>
                  <a:pt x="72975" y="1"/>
                  <a:pt x="72745" y="1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>
            <a:off x="-97692" y="542575"/>
            <a:ext cx="4142154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dirty="0" smtClean="0"/>
              <a:t>DEBAT: </a:t>
            </a:r>
            <a:br>
              <a:rPr lang="es-ES_tradnl" sz="2800" dirty="0" smtClean="0"/>
            </a:br>
            <a:r>
              <a:rPr lang="es-ES_tradnl" sz="2800" dirty="0" smtClean="0"/>
              <a:t>POUR OU CONTRE LA MODE?</a:t>
            </a:r>
            <a:endParaRPr sz="2800" dirty="0"/>
          </a:p>
        </p:txBody>
      </p:sp>
      <p:sp>
        <p:nvSpPr>
          <p:cNvPr id="176" name="Google Shape;176;p31"/>
          <p:cNvSpPr/>
          <p:nvPr/>
        </p:nvSpPr>
        <p:spPr>
          <a:xfrm>
            <a:off x="6057363" y="3895451"/>
            <a:ext cx="870410" cy="259208"/>
          </a:xfrm>
          <a:custGeom>
            <a:avLst/>
            <a:gdLst/>
            <a:ahLst/>
            <a:cxnLst/>
            <a:rect l="l" t="t" r="r" b="b"/>
            <a:pathLst>
              <a:path w="20326" h="9884" extrusionOk="0">
                <a:moveTo>
                  <a:pt x="2967" y="0"/>
                </a:moveTo>
                <a:lnTo>
                  <a:pt x="0" y="9884"/>
                </a:lnTo>
                <a:lnTo>
                  <a:pt x="20325" y="9884"/>
                </a:lnTo>
                <a:lnTo>
                  <a:pt x="17359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1"/>
          <p:cNvSpPr/>
          <p:nvPr/>
        </p:nvSpPr>
        <p:spPr>
          <a:xfrm>
            <a:off x="5992040" y="4154644"/>
            <a:ext cx="1000976" cy="59614"/>
          </a:xfrm>
          <a:custGeom>
            <a:avLst/>
            <a:gdLst/>
            <a:ahLst/>
            <a:cxnLst/>
            <a:rect l="l" t="t" r="r" b="b"/>
            <a:pathLst>
              <a:path w="23375" h="1541" extrusionOk="0">
                <a:moveTo>
                  <a:pt x="492" y="0"/>
                </a:moveTo>
                <a:cubicBezTo>
                  <a:pt x="214" y="0"/>
                  <a:pt x="1" y="230"/>
                  <a:pt x="1" y="492"/>
                </a:cubicBezTo>
                <a:lnTo>
                  <a:pt x="1" y="1541"/>
                </a:lnTo>
                <a:lnTo>
                  <a:pt x="23375" y="1541"/>
                </a:lnTo>
                <a:lnTo>
                  <a:pt x="23375" y="492"/>
                </a:lnTo>
                <a:cubicBezTo>
                  <a:pt x="23375" y="213"/>
                  <a:pt x="23145" y="0"/>
                  <a:pt x="22883" y="0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6467932" y="1526969"/>
            <a:ext cx="49160" cy="38569"/>
          </a:xfrm>
          <a:custGeom>
            <a:avLst/>
            <a:gdLst/>
            <a:ahLst/>
            <a:cxnLst/>
            <a:rect l="l" t="t" r="r" b="b"/>
            <a:pathLst>
              <a:path w="1148" h="997" extrusionOk="0">
                <a:moveTo>
                  <a:pt x="656" y="1"/>
                </a:moveTo>
                <a:cubicBezTo>
                  <a:pt x="213" y="1"/>
                  <a:pt x="0" y="541"/>
                  <a:pt x="312" y="853"/>
                </a:cubicBezTo>
                <a:cubicBezTo>
                  <a:pt x="411" y="952"/>
                  <a:pt x="532" y="996"/>
                  <a:pt x="650" y="996"/>
                </a:cubicBezTo>
                <a:cubicBezTo>
                  <a:pt x="904" y="996"/>
                  <a:pt x="1147" y="794"/>
                  <a:pt x="1147" y="492"/>
                </a:cubicBezTo>
                <a:cubicBezTo>
                  <a:pt x="1147" y="230"/>
                  <a:pt x="934" y="1"/>
                  <a:pt x="656" y="1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179;p31"/>
          <p:cNvCxnSpPr/>
          <p:nvPr/>
        </p:nvCxnSpPr>
        <p:spPr>
          <a:xfrm>
            <a:off x="4749727" y="3635603"/>
            <a:ext cx="3505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t="99" b="99"/>
          <a:stretch/>
        </p:blipFill>
        <p:spPr>
          <a:xfrm>
            <a:off x="4927503" y="1631161"/>
            <a:ext cx="3133800" cy="1759200"/>
          </a:xfrm>
          <a:prstGeom prst="roundRect">
            <a:avLst>
              <a:gd name="adj" fmla="val 1513"/>
            </a:avLst>
          </a:prstGeom>
          <a:noFill/>
          <a:ln>
            <a:noFill/>
          </a:ln>
        </p:spPr>
      </p:pic>
      <p:pic>
        <p:nvPicPr>
          <p:cNvPr id="2" name="Picture 1" descr="Captura de pantalla 2020-11-08 a la(s) 16.04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4" y="0"/>
            <a:ext cx="5267456" cy="5143500"/>
          </a:xfrm>
          <a:prstGeom prst="rect">
            <a:avLst/>
          </a:prstGeom>
        </p:spPr>
      </p:pic>
      <p:pic>
        <p:nvPicPr>
          <p:cNvPr id="15" name="Google Shape;46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083" y="928836"/>
            <a:ext cx="1074997" cy="405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0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4863" y="928836"/>
            <a:ext cx="1481681" cy="40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hion Designer Portfol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57B00"/>
      </a:accent1>
      <a:accent2>
        <a:srgbClr val="FBCC79"/>
      </a:accent2>
      <a:accent3>
        <a:srgbClr val="68244B"/>
      </a:accent3>
      <a:accent4>
        <a:srgbClr val="D5EDF2"/>
      </a:accent4>
      <a:accent5>
        <a:srgbClr val="FAE0EB"/>
      </a:accent5>
      <a:accent6>
        <a:srgbClr val="F8F1E9"/>
      </a:accent6>
      <a:hlink>
        <a:srgbClr val="6824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143</Words>
  <Application>Microsoft Macintosh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Dosis</vt:lpstr>
      <vt:lpstr>Proxima Nova</vt:lpstr>
      <vt:lpstr>Roboto Medium</vt:lpstr>
      <vt:lpstr>Amatic SC</vt:lpstr>
      <vt:lpstr>Kristi</vt:lpstr>
      <vt:lpstr>Courgette</vt:lpstr>
      <vt:lpstr>Proxima Nova Semibold</vt:lpstr>
      <vt:lpstr>Fashion Designer Portfolio</vt:lpstr>
      <vt:lpstr>CLASE 15 FRANCÉS II</vt:lpstr>
      <vt:lpstr>Objectifs</vt:lpstr>
      <vt:lpstr>01</vt:lpstr>
      <vt:lpstr>PowerPoint Presentation</vt:lpstr>
      <vt:lpstr>What I Do</vt:lpstr>
      <vt:lpstr>DEBAT:  POUR OU CONTRE LA MODE?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15 FRANCÉS II</dc:title>
  <cp:lastModifiedBy>Carolina Ruiz</cp:lastModifiedBy>
  <cp:revision>3</cp:revision>
  <dcterms:modified xsi:type="dcterms:W3CDTF">2020-11-09T11:15:40Z</dcterms:modified>
</cp:coreProperties>
</file>