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2"/>
  </p:notesMasterIdLst>
  <p:handoutMasterIdLst>
    <p:handoutMasterId r:id="rId33"/>
  </p:handoutMasterIdLst>
  <p:sldIdLst>
    <p:sldId id="319" r:id="rId5"/>
    <p:sldId id="336" r:id="rId6"/>
    <p:sldId id="343" r:id="rId7"/>
    <p:sldId id="331" r:id="rId8"/>
    <p:sldId id="346"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Lst>
  <p:sldSz cx="9144000" cy="6858000" type="screen4x3"/>
  <p:notesSz cx="6858000" cy="9144000"/>
  <p:defaultTextStyle>
    <a:defPPr rtl="0">
      <a:defRPr lang="es-E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8024" autoAdjust="0"/>
  </p:normalViewPr>
  <p:slideViewPr>
    <p:cSldViewPr>
      <p:cViewPr varScale="1">
        <p:scale>
          <a:sx n="116" d="100"/>
          <a:sy n="116" d="100"/>
        </p:scale>
        <p:origin x="1446" y="108"/>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77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ángulo 2"/>
          <p:cNvSpPr>
            <a:spLocks noGrp="1"/>
          </p:cNvSpPr>
          <p:nvPr>
            <p:ph type="hdr" sz="quarter"/>
          </p:nvPr>
        </p:nvSpPr>
        <p:spPr>
          <a:xfrm>
            <a:off x="0" y="0"/>
            <a:ext cx="2971800" cy="457200"/>
          </a:xfrm>
          <a:prstGeom prst="rect">
            <a:avLst/>
          </a:prstGeom>
        </p:spPr>
        <p:txBody>
          <a:bodyPr vert="horz" rtlCol="0"/>
          <a:lstStyle>
            <a:lvl1pPr algn="l">
              <a:defRPr sz="1200"/>
            </a:lvl1pPr>
            <a:extLst/>
          </a:lstStyle>
          <a:p>
            <a:pPr rtl="0"/>
            <a:endParaRPr lang="es-ES" dirty="0"/>
          </a:p>
        </p:txBody>
      </p:sp>
      <p:sp>
        <p:nvSpPr>
          <p:cNvPr id="3" name="Rectángulo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pPr rtl="0"/>
            <a:fld id="{2190B3E8-1C63-42BF-AAE9-A6300C883F3B}" type="datetime1">
              <a:rPr lang="es-ES" smtClean="0"/>
              <a:t>28/02/2023</a:t>
            </a:fld>
            <a:endParaRPr lang="es-ES" dirty="0"/>
          </a:p>
        </p:txBody>
      </p:sp>
      <p:sp>
        <p:nvSpPr>
          <p:cNvPr id="4" name="Rectángulo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pPr rtl="0"/>
            <a:endParaRPr lang="es-ES" dirty="0"/>
          </a:p>
        </p:txBody>
      </p:sp>
      <p:sp>
        <p:nvSpPr>
          <p:cNvPr id="5" name="Rectángulo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pPr rtl="0"/>
            <a:fld id="{B16A41B8-7DC3-4DB6-84E4-E105629EAA36}" type="slidenum">
              <a:rPr lang="es-ES" smtClean="0"/>
              <a:pPr rtl="0"/>
              <a:t>‹Nº›</a:t>
            </a:fld>
            <a:endParaRPr lang="es-ES" dirty="0"/>
          </a:p>
        </p:txBody>
      </p:sp>
    </p:spTree>
    <p:extLst>
      <p:ext uri="{BB962C8B-B14F-4D97-AF65-F5344CB8AC3E}">
        <p14:creationId xmlns:p14="http://schemas.microsoft.com/office/powerpoint/2010/main" val="20702908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ángulo 2"/>
          <p:cNvSpPr>
            <a:spLocks noGrp="1"/>
          </p:cNvSpPr>
          <p:nvPr>
            <p:ph type="hdr" sz="quarter"/>
          </p:nvPr>
        </p:nvSpPr>
        <p:spPr>
          <a:xfrm>
            <a:off x="0" y="0"/>
            <a:ext cx="2971800" cy="457200"/>
          </a:xfrm>
          <a:prstGeom prst="rect">
            <a:avLst/>
          </a:prstGeom>
        </p:spPr>
        <p:txBody>
          <a:bodyPr vert="horz" rtlCol="0"/>
          <a:lstStyle>
            <a:lvl1pPr algn="l">
              <a:defRPr sz="1200"/>
            </a:lvl1pPr>
            <a:extLst/>
          </a:lstStyle>
          <a:p>
            <a:pPr rtl="0"/>
            <a:endParaRPr lang="es-ES" noProof="0" dirty="0"/>
          </a:p>
        </p:txBody>
      </p:sp>
      <p:sp>
        <p:nvSpPr>
          <p:cNvPr id="3" name="Rectángulo 3"/>
          <p:cNvSpPr>
            <a:spLocks noGrp="1"/>
          </p:cNvSpPr>
          <p:nvPr>
            <p:ph type="dt" idx="1"/>
          </p:nvPr>
        </p:nvSpPr>
        <p:spPr>
          <a:xfrm>
            <a:off x="3884613" y="0"/>
            <a:ext cx="2971800" cy="457200"/>
          </a:xfrm>
          <a:prstGeom prst="rect">
            <a:avLst/>
          </a:prstGeom>
        </p:spPr>
        <p:txBody>
          <a:bodyPr vert="horz" rtlCol="0"/>
          <a:lstStyle>
            <a:lvl1pPr algn="r">
              <a:defRPr sz="1200"/>
            </a:lvl1pPr>
            <a:extLst/>
          </a:lstStyle>
          <a:p>
            <a:pPr rtl="0"/>
            <a:fld id="{519E4025-FBFD-4748-B25B-0BBD4B29B9D4}" type="datetime1">
              <a:rPr lang="es-ES" noProof="0" smtClean="0"/>
              <a:t>28/02/2023</a:t>
            </a:fld>
            <a:endParaRPr lang="es-ES" noProof="0" dirty="0"/>
          </a:p>
        </p:txBody>
      </p:sp>
      <p:sp>
        <p:nvSpPr>
          <p:cNvPr id="4" name="Rectángulo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rtl="0"/>
            <a:endParaRPr lang="es-ES" noProof="0" dirty="0"/>
          </a:p>
        </p:txBody>
      </p:sp>
      <p:sp>
        <p:nvSpPr>
          <p:cNvPr id="5" name="Rectángulo 5"/>
          <p:cNvSpPr>
            <a:spLocks noGrp="1"/>
          </p:cNvSpPr>
          <p:nvPr>
            <p:ph type="body" sz="quarter" idx="3"/>
          </p:nvPr>
        </p:nvSpPr>
        <p:spPr>
          <a:xfrm>
            <a:off x="685800" y="4343400"/>
            <a:ext cx="5486400" cy="4114800"/>
          </a:xfrm>
          <a:prstGeom prst="rect">
            <a:avLst/>
          </a:prstGeom>
        </p:spPr>
        <p:txBody>
          <a:bodyPr vert="horz" rtlCol="0">
            <a:normAutofit/>
          </a:bodyPr>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Rectángulo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pPr rtl="0"/>
            <a:endParaRPr lang="es-ES" noProof="0" dirty="0"/>
          </a:p>
        </p:txBody>
      </p:sp>
      <p:sp>
        <p:nvSpPr>
          <p:cNvPr id="7" name="Rectángulo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pPr rtl="0"/>
            <a:fld id="{9B26CD33-4337-4529-948A-94F6960B2374}" type="slidenum">
              <a:rPr lang="es-ES" noProof="0" smtClean="0"/>
              <a:pPr rtl="0"/>
              <a:t>‹Nº›</a:t>
            </a:fld>
            <a:endParaRPr lang="es-ES" noProof="0" dirty="0"/>
          </a:p>
        </p:txBody>
      </p:sp>
    </p:spTree>
    <p:extLst>
      <p:ext uri="{BB962C8B-B14F-4D97-AF65-F5344CB8AC3E}">
        <p14:creationId xmlns:p14="http://schemas.microsoft.com/office/powerpoint/2010/main" val="1100831468"/>
      </p:ext>
    </p:extLst>
  </p:cSld>
  <p:clrMap bg1="lt1" tx1="dk1" bg2="lt2" tx2="dk2" accent1="accent1" accent2="accent2" accent3="accent3" accent4="accent4" accent5="accent5" accent6="accent6" hlink="hlink" folHlink="folHlink"/>
  <p:hf hdr="0" ftr="0"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normAutofit/>
          </a:bodyPr>
          <a:lstStyle/>
          <a:p>
            <a:pPr rtl="0"/>
            <a:endParaRPr lang="es-ES" dirty="0"/>
          </a:p>
        </p:txBody>
      </p:sp>
      <p:sp>
        <p:nvSpPr>
          <p:cNvPr id="4" name="Marcador de número de diapositiva 3"/>
          <p:cNvSpPr>
            <a:spLocks noGrp="1"/>
          </p:cNvSpPr>
          <p:nvPr>
            <p:ph type="sldNum" sz="quarter" idx="10"/>
          </p:nvPr>
        </p:nvSpPr>
        <p:spPr/>
        <p:txBody>
          <a:bodyPr rtlCol="0"/>
          <a:lstStyle/>
          <a:p>
            <a:pPr rtl="0"/>
            <a:fld id="{9B26CD33-4337-4529-948A-94F6960B2374}" type="slidenum">
              <a:rPr lang="es-ES" smtClean="0"/>
              <a:pPr/>
              <a:t>1</a:t>
            </a:fld>
            <a:endParaRPr lang="es-ES" dirty="0"/>
          </a:p>
        </p:txBody>
      </p:sp>
    </p:spTree>
    <p:extLst>
      <p:ext uri="{BB962C8B-B14F-4D97-AF65-F5344CB8AC3E}">
        <p14:creationId xmlns:p14="http://schemas.microsoft.com/office/powerpoint/2010/main" val="1567115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normAutofit/>
          </a:bodyPr>
          <a:lstStyle/>
          <a:p>
            <a:pPr rtl="0"/>
            <a:endParaRPr lang="es-ES" dirty="0"/>
          </a:p>
        </p:txBody>
      </p:sp>
      <p:sp>
        <p:nvSpPr>
          <p:cNvPr id="4" name="Marcador de número de diapositiva 3"/>
          <p:cNvSpPr>
            <a:spLocks noGrp="1"/>
          </p:cNvSpPr>
          <p:nvPr>
            <p:ph type="sldNum" sz="quarter" idx="10"/>
          </p:nvPr>
        </p:nvSpPr>
        <p:spPr/>
        <p:txBody>
          <a:bodyPr rtlCol="0"/>
          <a:lstStyle/>
          <a:p>
            <a:pPr rtl="0"/>
            <a:fld id="{9B26CD33-4337-4529-948A-94F6960B2374}" type="slidenum">
              <a:rPr lang="es-ES" smtClean="0"/>
              <a:pPr rtl="0"/>
              <a:t>11</a:t>
            </a:fld>
            <a:endParaRPr lang="es-ES" dirty="0"/>
          </a:p>
        </p:txBody>
      </p:sp>
    </p:spTree>
    <p:extLst>
      <p:ext uri="{BB962C8B-B14F-4D97-AF65-F5344CB8AC3E}">
        <p14:creationId xmlns:p14="http://schemas.microsoft.com/office/powerpoint/2010/main" val="2057649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normAutofit/>
          </a:bodyPr>
          <a:lstStyle/>
          <a:p>
            <a:pPr rtl="0"/>
            <a:endParaRPr lang="es-ES" dirty="0"/>
          </a:p>
        </p:txBody>
      </p:sp>
      <p:sp>
        <p:nvSpPr>
          <p:cNvPr id="4" name="Marcador de número de diapositiva 3"/>
          <p:cNvSpPr>
            <a:spLocks noGrp="1"/>
          </p:cNvSpPr>
          <p:nvPr>
            <p:ph type="sldNum" sz="quarter" idx="10"/>
          </p:nvPr>
        </p:nvSpPr>
        <p:spPr/>
        <p:txBody>
          <a:bodyPr rtlCol="0"/>
          <a:lstStyle/>
          <a:p>
            <a:pPr rtl="0"/>
            <a:fld id="{9B26CD33-4337-4529-948A-94F6960B2374}" type="slidenum">
              <a:rPr lang="es-ES" smtClean="0"/>
              <a:pPr rtl="0"/>
              <a:t>12</a:t>
            </a:fld>
            <a:endParaRPr lang="es-ES" dirty="0"/>
          </a:p>
        </p:txBody>
      </p:sp>
    </p:spTree>
    <p:extLst>
      <p:ext uri="{BB962C8B-B14F-4D97-AF65-F5344CB8AC3E}">
        <p14:creationId xmlns:p14="http://schemas.microsoft.com/office/powerpoint/2010/main" val="2070048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normAutofit/>
          </a:bodyPr>
          <a:lstStyle/>
          <a:p>
            <a:pPr rtl="0"/>
            <a:endParaRPr lang="es-ES" dirty="0"/>
          </a:p>
        </p:txBody>
      </p:sp>
      <p:sp>
        <p:nvSpPr>
          <p:cNvPr id="4" name="Marcador de número de diapositiva 3"/>
          <p:cNvSpPr>
            <a:spLocks noGrp="1"/>
          </p:cNvSpPr>
          <p:nvPr>
            <p:ph type="sldNum" sz="quarter" idx="10"/>
          </p:nvPr>
        </p:nvSpPr>
        <p:spPr/>
        <p:txBody>
          <a:bodyPr rtlCol="0"/>
          <a:lstStyle/>
          <a:p>
            <a:pPr rtl="0"/>
            <a:fld id="{9B26CD33-4337-4529-948A-94F6960B2374}" type="slidenum">
              <a:rPr lang="es-ES" smtClean="0"/>
              <a:pPr rtl="0"/>
              <a:t>13</a:t>
            </a:fld>
            <a:endParaRPr lang="es-ES" dirty="0"/>
          </a:p>
        </p:txBody>
      </p:sp>
    </p:spTree>
    <p:extLst>
      <p:ext uri="{BB962C8B-B14F-4D97-AF65-F5344CB8AC3E}">
        <p14:creationId xmlns:p14="http://schemas.microsoft.com/office/powerpoint/2010/main" val="4262269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normAutofit/>
          </a:bodyPr>
          <a:lstStyle/>
          <a:p>
            <a:pPr rtl="0"/>
            <a:endParaRPr lang="es-ES" dirty="0"/>
          </a:p>
        </p:txBody>
      </p:sp>
      <p:sp>
        <p:nvSpPr>
          <p:cNvPr id="4" name="Marcador de número de diapositiva 3"/>
          <p:cNvSpPr>
            <a:spLocks noGrp="1"/>
          </p:cNvSpPr>
          <p:nvPr>
            <p:ph type="sldNum" sz="quarter" idx="10"/>
          </p:nvPr>
        </p:nvSpPr>
        <p:spPr/>
        <p:txBody>
          <a:bodyPr rtlCol="0"/>
          <a:lstStyle/>
          <a:p>
            <a:pPr rtl="0"/>
            <a:fld id="{9B26CD33-4337-4529-948A-94F6960B2374}" type="slidenum">
              <a:rPr lang="es-ES" smtClean="0"/>
              <a:pPr rtl="0"/>
              <a:t>14</a:t>
            </a:fld>
            <a:endParaRPr lang="es-ES" dirty="0"/>
          </a:p>
        </p:txBody>
      </p:sp>
    </p:spTree>
    <p:extLst>
      <p:ext uri="{BB962C8B-B14F-4D97-AF65-F5344CB8AC3E}">
        <p14:creationId xmlns:p14="http://schemas.microsoft.com/office/powerpoint/2010/main" val="2358423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normAutofit/>
          </a:bodyPr>
          <a:lstStyle/>
          <a:p>
            <a:pPr rtl="0"/>
            <a:endParaRPr lang="es-ES" dirty="0"/>
          </a:p>
        </p:txBody>
      </p:sp>
      <p:sp>
        <p:nvSpPr>
          <p:cNvPr id="4" name="Marcador de número de diapositiva 3"/>
          <p:cNvSpPr>
            <a:spLocks noGrp="1"/>
          </p:cNvSpPr>
          <p:nvPr>
            <p:ph type="sldNum" sz="quarter" idx="10"/>
          </p:nvPr>
        </p:nvSpPr>
        <p:spPr/>
        <p:txBody>
          <a:bodyPr rtlCol="0"/>
          <a:lstStyle/>
          <a:p>
            <a:pPr rtl="0"/>
            <a:fld id="{9B26CD33-4337-4529-948A-94F6960B2374}" type="slidenum">
              <a:rPr lang="es-ES" smtClean="0"/>
              <a:pPr rtl="0"/>
              <a:t>15</a:t>
            </a:fld>
            <a:endParaRPr lang="es-ES" dirty="0"/>
          </a:p>
        </p:txBody>
      </p:sp>
    </p:spTree>
    <p:extLst>
      <p:ext uri="{BB962C8B-B14F-4D97-AF65-F5344CB8AC3E}">
        <p14:creationId xmlns:p14="http://schemas.microsoft.com/office/powerpoint/2010/main" val="586198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normAutofit/>
          </a:bodyPr>
          <a:lstStyle/>
          <a:p>
            <a:pPr rtl="0"/>
            <a:endParaRPr lang="es-ES" dirty="0"/>
          </a:p>
        </p:txBody>
      </p:sp>
      <p:sp>
        <p:nvSpPr>
          <p:cNvPr id="4" name="Marcador de número de diapositiva 3"/>
          <p:cNvSpPr>
            <a:spLocks noGrp="1"/>
          </p:cNvSpPr>
          <p:nvPr>
            <p:ph type="sldNum" sz="quarter" idx="10"/>
          </p:nvPr>
        </p:nvSpPr>
        <p:spPr/>
        <p:txBody>
          <a:bodyPr rtlCol="0"/>
          <a:lstStyle/>
          <a:p>
            <a:pPr rtl="0"/>
            <a:fld id="{9B26CD33-4337-4529-948A-94F6960B2374}" type="slidenum">
              <a:rPr lang="es-ES" smtClean="0"/>
              <a:pPr rtl="0"/>
              <a:t>16</a:t>
            </a:fld>
            <a:endParaRPr lang="es-ES" dirty="0"/>
          </a:p>
        </p:txBody>
      </p:sp>
    </p:spTree>
    <p:extLst>
      <p:ext uri="{BB962C8B-B14F-4D97-AF65-F5344CB8AC3E}">
        <p14:creationId xmlns:p14="http://schemas.microsoft.com/office/powerpoint/2010/main" val="3895947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normAutofit/>
          </a:bodyPr>
          <a:lstStyle/>
          <a:p>
            <a:pPr rtl="0"/>
            <a:endParaRPr lang="es-ES" dirty="0"/>
          </a:p>
        </p:txBody>
      </p:sp>
      <p:sp>
        <p:nvSpPr>
          <p:cNvPr id="4" name="Marcador de número de diapositiva 3"/>
          <p:cNvSpPr>
            <a:spLocks noGrp="1"/>
          </p:cNvSpPr>
          <p:nvPr>
            <p:ph type="sldNum" sz="quarter" idx="10"/>
          </p:nvPr>
        </p:nvSpPr>
        <p:spPr/>
        <p:txBody>
          <a:bodyPr rtlCol="0"/>
          <a:lstStyle/>
          <a:p>
            <a:pPr rtl="0"/>
            <a:fld id="{9B26CD33-4337-4529-948A-94F6960B2374}" type="slidenum">
              <a:rPr lang="es-ES" smtClean="0"/>
              <a:pPr rtl="0"/>
              <a:t>17</a:t>
            </a:fld>
            <a:endParaRPr lang="es-ES" dirty="0"/>
          </a:p>
        </p:txBody>
      </p:sp>
    </p:spTree>
    <p:extLst>
      <p:ext uri="{BB962C8B-B14F-4D97-AF65-F5344CB8AC3E}">
        <p14:creationId xmlns:p14="http://schemas.microsoft.com/office/powerpoint/2010/main" val="3916579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normAutofit/>
          </a:bodyPr>
          <a:lstStyle/>
          <a:p>
            <a:pPr rtl="0"/>
            <a:endParaRPr lang="es-ES" dirty="0"/>
          </a:p>
        </p:txBody>
      </p:sp>
      <p:sp>
        <p:nvSpPr>
          <p:cNvPr id="4" name="Marcador de número de diapositiva 3"/>
          <p:cNvSpPr>
            <a:spLocks noGrp="1"/>
          </p:cNvSpPr>
          <p:nvPr>
            <p:ph type="sldNum" sz="quarter" idx="10"/>
          </p:nvPr>
        </p:nvSpPr>
        <p:spPr/>
        <p:txBody>
          <a:bodyPr rtlCol="0"/>
          <a:lstStyle/>
          <a:p>
            <a:pPr rtl="0"/>
            <a:fld id="{9B26CD33-4337-4529-948A-94F6960B2374}" type="slidenum">
              <a:rPr lang="es-ES" smtClean="0"/>
              <a:pPr rtl="0"/>
              <a:t>18</a:t>
            </a:fld>
            <a:endParaRPr lang="es-ES" dirty="0"/>
          </a:p>
        </p:txBody>
      </p:sp>
    </p:spTree>
    <p:extLst>
      <p:ext uri="{BB962C8B-B14F-4D97-AF65-F5344CB8AC3E}">
        <p14:creationId xmlns:p14="http://schemas.microsoft.com/office/powerpoint/2010/main" val="2923747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normAutofit/>
          </a:bodyPr>
          <a:lstStyle/>
          <a:p>
            <a:pPr rtl="0"/>
            <a:endParaRPr lang="es-ES" dirty="0"/>
          </a:p>
        </p:txBody>
      </p:sp>
      <p:sp>
        <p:nvSpPr>
          <p:cNvPr id="4" name="Marcador de número de diapositiva 3"/>
          <p:cNvSpPr>
            <a:spLocks noGrp="1"/>
          </p:cNvSpPr>
          <p:nvPr>
            <p:ph type="sldNum" sz="quarter" idx="10"/>
          </p:nvPr>
        </p:nvSpPr>
        <p:spPr/>
        <p:txBody>
          <a:bodyPr rtlCol="0"/>
          <a:lstStyle/>
          <a:p>
            <a:pPr rtl="0"/>
            <a:fld id="{9B26CD33-4337-4529-948A-94F6960B2374}" type="slidenum">
              <a:rPr lang="es-ES" smtClean="0"/>
              <a:pPr rtl="0"/>
              <a:t>19</a:t>
            </a:fld>
            <a:endParaRPr lang="es-ES" dirty="0"/>
          </a:p>
        </p:txBody>
      </p:sp>
    </p:spTree>
    <p:extLst>
      <p:ext uri="{BB962C8B-B14F-4D97-AF65-F5344CB8AC3E}">
        <p14:creationId xmlns:p14="http://schemas.microsoft.com/office/powerpoint/2010/main" val="3236706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normAutofit/>
          </a:bodyPr>
          <a:lstStyle/>
          <a:p>
            <a:pPr rtl="0"/>
            <a:endParaRPr lang="es-ES" dirty="0"/>
          </a:p>
        </p:txBody>
      </p:sp>
      <p:sp>
        <p:nvSpPr>
          <p:cNvPr id="4" name="Marcador de número de diapositiva 3"/>
          <p:cNvSpPr>
            <a:spLocks noGrp="1"/>
          </p:cNvSpPr>
          <p:nvPr>
            <p:ph type="sldNum" sz="quarter" idx="10"/>
          </p:nvPr>
        </p:nvSpPr>
        <p:spPr/>
        <p:txBody>
          <a:bodyPr rtlCol="0"/>
          <a:lstStyle/>
          <a:p>
            <a:pPr rtl="0"/>
            <a:fld id="{9B26CD33-4337-4529-948A-94F6960B2374}" type="slidenum">
              <a:rPr lang="es-ES" smtClean="0"/>
              <a:pPr rtl="0"/>
              <a:t>20</a:t>
            </a:fld>
            <a:endParaRPr lang="es-ES" dirty="0"/>
          </a:p>
        </p:txBody>
      </p:sp>
    </p:spTree>
    <p:extLst>
      <p:ext uri="{BB962C8B-B14F-4D97-AF65-F5344CB8AC3E}">
        <p14:creationId xmlns:p14="http://schemas.microsoft.com/office/powerpoint/2010/main" val="134655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normAutofit/>
          </a:bodyPr>
          <a:lstStyle/>
          <a:p>
            <a:pPr rtl="0"/>
            <a:endParaRPr lang="es-ES" dirty="0"/>
          </a:p>
        </p:txBody>
      </p:sp>
      <p:sp>
        <p:nvSpPr>
          <p:cNvPr id="4" name="Marcador de número de diapositiva 3"/>
          <p:cNvSpPr>
            <a:spLocks noGrp="1"/>
          </p:cNvSpPr>
          <p:nvPr>
            <p:ph type="sldNum" sz="quarter" idx="10"/>
          </p:nvPr>
        </p:nvSpPr>
        <p:spPr/>
        <p:txBody>
          <a:bodyPr rtlCol="0"/>
          <a:lstStyle/>
          <a:p>
            <a:pPr rtl="0"/>
            <a:fld id="{9B26CD33-4337-4529-948A-94F6960B2374}" type="slidenum">
              <a:rPr lang="es-ES" smtClean="0"/>
              <a:pPr/>
              <a:t>2</a:t>
            </a:fld>
            <a:endParaRPr lang="es-ES" dirty="0"/>
          </a:p>
        </p:txBody>
      </p:sp>
    </p:spTree>
    <p:extLst>
      <p:ext uri="{BB962C8B-B14F-4D97-AF65-F5344CB8AC3E}">
        <p14:creationId xmlns:p14="http://schemas.microsoft.com/office/powerpoint/2010/main" val="674751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normAutofit/>
          </a:bodyPr>
          <a:lstStyle/>
          <a:p>
            <a:pPr rtl="0"/>
            <a:endParaRPr lang="es-ES" dirty="0"/>
          </a:p>
        </p:txBody>
      </p:sp>
      <p:sp>
        <p:nvSpPr>
          <p:cNvPr id="4" name="Marcador de número de diapositiva 3"/>
          <p:cNvSpPr>
            <a:spLocks noGrp="1"/>
          </p:cNvSpPr>
          <p:nvPr>
            <p:ph type="sldNum" sz="quarter" idx="10"/>
          </p:nvPr>
        </p:nvSpPr>
        <p:spPr/>
        <p:txBody>
          <a:bodyPr rtlCol="0"/>
          <a:lstStyle/>
          <a:p>
            <a:pPr rtl="0"/>
            <a:fld id="{9B26CD33-4337-4529-948A-94F6960B2374}" type="slidenum">
              <a:rPr lang="es-ES" smtClean="0"/>
              <a:pPr rtl="0"/>
              <a:t>21</a:t>
            </a:fld>
            <a:endParaRPr lang="es-ES" dirty="0"/>
          </a:p>
        </p:txBody>
      </p:sp>
    </p:spTree>
    <p:extLst>
      <p:ext uri="{BB962C8B-B14F-4D97-AF65-F5344CB8AC3E}">
        <p14:creationId xmlns:p14="http://schemas.microsoft.com/office/powerpoint/2010/main" val="3302687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normAutofit/>
          </a:bodyPr>
          <a:lstStyle/>
          <a:p>
            <a:pPr rtl="0"/>
            <a:endParaRPr lang="es-ES" dirty="0"/>
          </a:p>
        </p:txBody>
      </p:sp>
      <p:sp>
        <p:nvSpPr>
          <p:cNvPr id="4" name="Marcador de número de diapositiva 3"/>
          <p:cNvSpPr>
            <a:spLocks noGrp="1"/>
          </p:cNvSpPr>
          <p:nvPr>
            <p:ph type="sldNum" sz="quarter" idx="10"/>
          </p:nvPr>
        </p:nvSpPr>
        <p:spPr/>
        <p:txBody>
          <a:bodyPr rtlCol="0"/>
          <a:lstStyle/>
          <a:p>
            <a:pPr rtl="0"/>
            <a:fld id="{9B26CD33-4337-4529-948A-94F6960B2374}" type="slidenum">
              <a:rPr lang="es-ES" smtClean="0"/>
              <a:pPr rtl="0"/>
              <a:t>22</a:t>
            </a:fld>
            <a:endParaRPr lang="es-ES" dirty="0"/>
          </a:p>
        </p:txBody>
      </p:sp>
    </p:spTree>
    <p:extLst>
      <p:ext uri="{BB962C8B-B14F-4D97-AF65-F5344CB8AC3E}">
        <p14:creationId xmlns:p14="http://schemas.microsoft.com/office/powerpoint/2010/main" val="203266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normAutofit/>
          </a:bodyPr>
          <a:lstStyle/>
          <a:p>
            <a:pPr rtl="0"/>
            <a:endParaRPr lang="es-ES" dirty="0"/>
          </a:p>
        </p:txBody>
      </p:sp>
      <p:sp>
        <p:nvSpPr>
          <p:cNvPr id="4" name="Marcador de número de diapositiva 3"/>
          <p:cNvSpPr>
            <a:spLocks noGrp="1"/>
          </p:cNvSpPr>
          <p:nvPr>
            <p:ph type="sldNum" sz="quarter" idx="10"/>
          </p:nvPr>
        </p:nvSpPr>
        <p:spPr/>
        <p:txBody>
          <a:bodyPr rtlCol="0"/>
          <a:lstStyle/>
          <a:p>
            <a:pPr rtl="0"/>
            <a:fld id="{9B26CD33-4337-4529-948A-94F6960B2374}" type="slidenum">
              <a:rPr lang="es-ES" smtClean="0"/>
              <a:pPr rtl="0"/>
              <a:t>23</a:t>
            </a:fld>
            <a:endParaRPr lang="es-ES" dirty="0"/>
          </a:p>
        </p:txBody>
      </p:sp>
    </p:spTree>
    <p:extLst>
      <p:ext uri="{BB962C8B-B14F-4D97-AF65-F5344CB8AC3E}">
        <p14:creationId xmlns:p14="http://schemas.microsoft.com/office/powerpoint/2010/main" val="433895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normAutofit/>
          </a:bodyPr>
          <a:lstStyle/>
          <a:p>
            <a:pPr rtl="0"/>
            <a:endParaRPr lang="es-ES" dirty="0"/>
          </a:p>
        </p:txBody>
      </p:sp>
      <p:sp>
        <p:nvSpPr>
          <p:cNvPr id="4" name="Marcador de número de diapositiva 3"/>
          <p:cNvSpPr>
            <a:spLocks noGrp="1"/>
          </p:cNvSpPr>
          <p:nvPr>
            <p:ph type="sldNum" sz="quarter" idx="10"/>
          </p:nvPr>
        </p:nvSpPr>
        <p:spPr/>
        <p:txBody>
          <a:bodyPr rtlCol="0"/>
          <a:lstStyle/>
          <a:p>
            <a:pPr rtl="0"/>
            <a:fld id="{9B26CD33-4337-4529-948A-94F6960B2374}" type="slidenum">
              <a:rPr lang="es-ES" smtClean="0"/>
              <a:pPr rtl="0"/>
              <a:t>24</a:t>
            </a:fld>
            <a:endParaRPr lang="es-ES" dirty="0"/>
          </a:p>
        </p:txBody>
      </p:sp>
    </p:spTree>
    <p:extLst>
      <p:ext uri="{BB962C8B-B14F-4D97-AF65-F5344CB8AC3E}">
        <p14:creationId xmlns:p14="http://schemas.microsoft.com/office/powerpoint/2010/main" val="764055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normAutofit/>
          </a:bodyPr>
          <a:lstStyle/>
          <a:p>
            <a:pPr rtl="0"/>
            <a:endParaRPr lang="es-ES" dirty="0"/>
          </a:p>
        </p:txBody>
      </p:sp>
      <p:sp>
        <p:nvSpPr>
          <p:cNvPr id="4" name="Marcador de número de diapositiva 3"/>
          <p:cNvSpPr>
            <a:spLocks noGrp="1"/>
          </p:cNvSpPr>
          <p:nvPr>
            <p:ph type="sldNum" sz="quarter" idx="10"/>
          </p:nvPr>
        </p:nvSpPr>
        <p:spPr/>
        <p:txBody>
          <a:bodyPr rtlCol="0"/>
          <a:lstStyle/>
          <a:p>
            <a:pPr rtl="0"/>
            <a:fld id="{9B26CD33-4337-4529-948A-94F6960B2374}" type="slidenum">
              <a:rPr lang="es-ES" smtClean="0"/>
              <a:pPr rtl="0"/>
              <a:t>4</a:t>
            </a:fld>
            <a:endParaRPr lang="es-ES" dirty="0"/>
          </a:p>
        </p:txBody>
      </p:sp>
    </p:spTree>
    <p:extLst>
      <p:ext uri="{BB962C8B-B14F-4D97-AF65-F5344CB8AC3E}">
        <p14:creationId xmlns:p14="http://schemas.microsoft.com/office/powerpoint/2010/main" val="422531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normAutofit/>
          </a:bodyPr>
          <a:lstStyle/>
          <a:p>
            <a:pPr rtl="0"/>
            <a:endParaRPr lang="es-ES" dirty="0"/>
          </a:p>
        </p:txBody>
      </p:sp>
      <p:sp>
        <p:nvSpPr>
          <p:cNvPr id="4" name="Marcador de número de diapositiva 3"/>
          <p:cNvSpPr>
            <a:spLocks noGrp="1"/>
          </p:cNvSpPr>
          <p:nvPr>
            <p:ph type="sldNum" sz="quarter" idx="10"/>
          </p:nvPr>
        </p:nvSpPr>
        <p:spPr/>
        <p:txBody>
          <a:bodyPr rtlCol="0"/>
          <a:lstStyle/>
          <a:p>
            <a:pPr rtl="0"/>
            <a:fld id="{9B26CD33-4337-4529-948A-94F6960B2374}" type="slidenum">
              <a:rPr lang="es-ES" smtClean="0"/>
              <a:pPr rtl="0"/>
              <a:t>5</a:t>
            </a:fld>
            <a:endParaRPr lang="es-ES" dirty="0"/>
          </a:p>
        </p:txBody>
      </p:sp>
    </p:spTree>
    <p:extLst>
      <p:ext uri="{BB962C8B-B14F-4D97-AF65-F5344CB8AC3E}">
        <p14:creationId xmlns:p14="http://schemas.microsoft.com/office/powerpoint/2010/main" val="2945977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normAutofit/>
          </a:bodyPr>
          <a:lstStyle/>
          <a:p>
            <a:pPr rtl="0"/>
            <a:endParaRPr lang="es-ES" dirty="0"/>
          </a:p>
        </p:txBody>
      </p:sp>
      <p:sp>
        <p:nvSpPr>
          <p:cNvPr id="4" name="Marcador de número de diapositiva 3"/>
          <p:cNvSpPr>
            <a:spLocks noGrp="1"/>
          </p:cNvSpPr>
          <p:nvPr>
            <p:ph type="sldNum" sz="quarter" idx="10"/>
          </p:nvPr>
        </p:nvSpPr>
        <p:spPr/>
        <p:txBody>
          <a:bodyPr rtlCol="0"/>
          <a:lstStyle/>
          <a:p>
            <a:pPr rtl="0"/>
            <a:fld id="{9B26CD33-4337-4529-948A-94F6960B2374}" type="slidenum">
              <a:rPr lang="es-ES" smtClean="0"/>
              <a:pPr rtl="0"/>
              <a:t>6</a:t>
            </a:fld>
            <a:endParaRPr lang="es-ES" dirty="0"/>
          </a:p>
        </p:txBody>
      </p:sp>
    </p:spTree>
    <p:extLst>
      <p:ext uri="{BB962C8B-B14F-4D97-AF65-F5344CB8AC3E}">
        <p14:creationId xmlns:p14="http://schemas.microsoft.com/office/powerpoint/2010/main" val="1756040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normAutofit/>
          </a:bodyPr>
          <a:lstStyle/>
          <a:p>
            <a:pPr rtl="0"/>
            <a:endParaRPr lang="es-ES" dirty="0"/>
          </a:p>
        </p:txBody>
      </p:sp>
      <p:sp>
        <p:nvSpPr>
          <p:cNvPr id="4" name="Marcador de número de diapositiva 3"/>
          <p:cNvSpPr>
            <a:spLocks noGrp="1"/>
          </p:cNvSpPr>
          <p:nvPr>
            <p:ph type="sldNum" sz="quarter" idx="10"/>
          </p:nvPr>
        </p:nvSpPr>
        <p:spPr/>
        <p:txBody>
          <a:bodyPr rtlCol="0"/>
          <a:lstStyle/>
          <a:p>
            <a:pPr rtl="0"/>
            <a:fld id="{9B26CD33-4337-4529-948A-94F6960B2374}" type="slidenum">
              <a:rPr lang="es-ES" smtClean="0"/>
              <a:pPr rtl="0"/>
              <a:t>7</a:t>
            </a:fld>
            <a:endParaRPr lang="es-ES" dirty="0"/>
          </a:p>
        </p:txBody>
      </p:sp>
    </p:spTree>
    <p:extLst>
      <p:ext uri="{BB962C8B-B14F-4D97-AF65-F5344CB8AC3E}">
        <p14:creationId xmlns:p14="http://schemas.microsoft.com/office/powerpoint/2010/main" val="42810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normAutofit/>
          </a:bodyPr>
          <a:lstStyle/>
          <a:p>
            <a:pPr rtl="0"/>
            <a:endParaRPr lang="es-ES" dirty="0"/>
          </a:p>
        </p:txBody>
      </p:sp>
      <p:sp>
        <p:nvSpPr>
          <p:cNvPr id="4" name="Marcador de número de diapositiva 3"/>
          <p:cNvSpPr>
            <a:spLocks noGrp="1"/>
          </p:cNvSpPr>
          <p:nvPr>
            <p:ph type="sldNum" sz="quarter" idx="10"/>
          </p:nvPr>
        </p:nvSpPr>
        <p:spPr/>
        <p:txBody>
          <a:bodyPr rtlCol="0"/>
          <a:lstStyle/>
          <a:p>
            <a:pPr rtl="0"/>
            <a:fld id="{9B26CD33-4337-4529-948A-94F6960B2374}" type="slidenum">
              <a:rPr lang="es-ES" smtClean="0"/>
              <a:pPr rtl="0"/>
              <a:t>8</a:t>
            </a:fld>
            <a:endParaRPr lang="es-ES" dirty="0"/>
          </a:p>
        </p:txBody>
      </p:sp>
    </p:spTree>
    <p:extLst>
      <p:ext uri="{BB962C8B-B14F-4D97-AF65-F5344CB8AC3E}">
        <p14:creationId xmlns:p14="http://schemas.microsoft.com/office/powerpoint/2010/main" val="55188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normAutofit/>
          </a:bodyPr>
          <a:lstStyle/>
          <a:p>
            <a:pPr rtl="0"/>
            <a:endParaRPr lang="es-ES" dirty="0"/>
          </a:p>
        </p:txBody>
      </p:sp>
      <p:sp>
        <p:nvSpPr>
          <p:cNvPr id="4" name="Marcador de número de diapositiva 3"/>
          <p:cNvSpPr>
            <a:spLocks noGrp="1"/>
          </p:cNvSpPr>
          <p:nvPr>
            <p:ph type="sldNum" sz="quarter" idx="10"/>
          </p:nvPr>
        </p:nvSpPr>
        <p:spPr/>
        <p:txBody>
          <a:bodyPr rtlCol="0"/>
          <a:lstStyle/>
          <a:p>
            <a:pPr rtl="0"/>
            <a:fld id="{9B26CD33-4337-4529-948A-94F6960B2374}" type="slidenum">
              <a:rPr lang="es-ES" smtClean="0"/>
              <a:pPr rtl="0"/>
              <a:t>9</a:t>
            </a:fld>
            <a:endParaRPr lang="es-ES" dirty="0"/>
          </a:p>
        </p:txBody>
      </p:sp>
    </p:spTree>
    <p:extLst>
      <p:ext uri="{BB962C8B-B14F-4D97-AF65-F5344CB8AC3E}">
        <p14:creationId xmlns:p14="http://schemas.microsoft.com/office/powerpoint/2010/main" val="3842783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normAutofit/>
          </a:bodyPr>
          <a:lstStyle/>
          <a:p>
            <a:pPr rtl="0"/>
            <a:endParaRPr lang="es-ES" dirty="0"/>
          </a:p>
        </p:txBody>
      </p:sp>
      <p:sp>
        <p:nvSpPr>
          <p:cNvPr id="4" name="Marcador de número de diapositiva 3"/>
          <p:cNvSpPr>
            <a:spLocks noGrp="1"/>
          </p:cNvSpPr>
          <p:nvPr>
            <p:ph type="sldNum" sz="quarter" idx="10"/>
          </p:nvPr>
        </p:nvSpPr>
        <p:spPr/>
        <p:txBody>
          <a:bodyPr rtlCol="0"/>
          <a:lstStyle/>
          <a:p>
            <a:pPr rtl="0"/>
            <a:fld id="{9B26CD33-4337-4529-948A-94F6960B2374}" type="slidenum">
              <a:rPr lang="es-ES" smtClean="0"/>
              <a:pPr rtl="0"/>
              <a:t>10</a:t>
            </a:fld>
            <a:endParaRPr lang="es-ES" dirty="0"/>
          </a:p>
        </p:txBody>
      </p:sp>
    </p:spTree>
    <p:extLst>
      <p:ext uri="{BB962C8B-B14F-4D97-AF65-F5344CB8AC3E}">
        <p14:creationId xmlns:p14="http://schemas.microsoft.com/office/powerpoint/2010/main" val="4261400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ortada del álbum">
    <p:spTree>
      <p:nvGrpSpPr>
        <p:cNvPr id="1" name=""/>
        <p:cNvGrpSpPr/>
        <p:nvPr/>
      </p:nvGrpSpPr>
      <p:grpSpPr>
        <a:xfrm>
          <a:off x="0" y="0"/>
          <a:ext cx="0" cy="0"/>
          <a:chOff x="0" y="0"/>
          <a:chExt cx="0" cy="0"/>
        </a:xfrm>
      </p:grpSpPr>
      <p:sp>
        <p:nvSpPr>
          <p:cNvPr id="24" name="Rectángulo 7"/>
          <p:cNvSpPr>
            <a:spLocks noGrp="1"/>
          </p:cNvSpPr>
          <p:nvPr>
            <p:ph type="title" hasCustomPrompt="1"/>
          </p:nvPr>
        </p:nvSpPr>
        <p:spPr>
          <a:xfrm>
            <a:off x="228601" y="3962400"/>
            <a:ext cx="8298485" cy="1066800"/>
          </a:xfrm>
          <a:prstGeom prst="rect">
            <a:avLst/>
          </a:prstGeom>
        </p:spPr>
        <p:txBody>
          <a:bodyPr bIns="0" rtlCol="0" anchor="ctr" anchorCtr="0"/>
          <a:lstStyle>
            <a:lvl1pPr algn="r" eaLnBrk="1" latinLnBrk="0" hangingPunct="1">
              <a:defRPr kumimoji="0" lang="en-US" dirty="0"/>
            </a:lvl1pPr>
            <a:extLst/>
          </a:lstStyle>
          <a:p>
            <a:pPr rtl="0"/>
            <a:r>
              <a:rPr lang="es-ES" noProof="0" dirty="0" smtClean="0"/>
              <a:t>Haga clic para agregar un título al álbum de fotos</a:t>
            </a:r>
            <a:endParaRPr lang="es-ES" noProof="0" dirty="0"/>
          </a:p>
        </p:txBody>
      </p:sp>
      <p:sp>
        <p:nvSpPr>
          <p:cNvPr id="9" name="Rectángulo 7"/>
          <p:cNvSpPr>
            <a:spLocks noGrp="1"/>
          </p:cNvSpPr>
          <p:nvPr>
            <p:ph type="body" sz="quarter" idx="10" hasCustomPrompt="1"/>
          </p:nvPr>
        </p:nvSpPr>
        <p:spPr>
          <a:xfrm>
            <a:off x="2133600" y="5133975"/>
            <a:ext cx="6386946" cy="1219200"/>
          </a:xfrm>
        </p:spPr>
        <p:txBody>
          <a:bodyPr vert="horz" tIns="0" rtlCol="0" anchor="t" anchorCtr="0">
            <a:noAutofit/>
          </a:bodyPr>
          <a:lstStyle>
            <a:lvl1pPr marL="0" marR="0" indent="0" algn="r" rtl="0" eaLnBrk="1" latinLnBrk="0" hangingPunct="1">
              <a:spcBef>
                <a:spcPct val="20000"/>
              </a:spcBef>
              <a:buFontTx/>
              <a:buNone/>
              <a:defRPr kumimoji="0" sz="1800" i="0" baseline="0">
                <a:solidFill>
                  <a:schemeClr val="tx1"/>
                </a:solidFill>
                <a:latin typeface="+mn-lt"/>
                <a:ea typeface="+mn-ea"/>
                <a:cs typeface="+mn-cs"/>
              </a:defRPr>
            </a:lvl1pPr>
            <a:extLst/>
          </a:lstStyle>
          <a:p>
            <a:pPr lvl="0" rtl="0"/>
            <a:r>
              <a:rPr lang="es-ES" noProof="0" dirty="0" smtClean="0"/>
              <a:t>Haga clic para agregar la fecha y otros detalles</a:t>
            </a:r>
            <a:endParaRPr lang="es-ES" noProof="0" dirty="0"/>
          </a:p>
        </p:txBody>
      </p:sp>
      <p:sp>
        <p:nvSpPr>
          <p:cNvPr id="27" name="Rectángulo 6" descr="Marcador de posición vacío para agregar una imagen. Haga clic en el marcador de posición y seleccione la imagen que desee agregar"/>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rtlCol="0"/>
          <a:lstStyle/>
          <a:p>
            <a:pPr algn="ctr" rtl="0" eaLnBrk="1" latinLnBrk="1" hangingPunct="1"/>
            <a:r>
              <a:rPr lang="es-ES" noProof="0" smtClean="0"/>
              <a:t>Haga clic en el icono para agregar una imagen</a:t>
            </a:r>
            <a:endParaRPr lang="es-ES" noProof="0" dirty="0"/>
          </a:p>
        </p:txBody>
      </p:sp>
      <p:sp>
        <p:nvSpPr>
          <p:cNvPr id="6" name="Rectángulo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a:endParaRPr kumimoji="0" lang="es-ES" noProof="0" dirty="0"/>
          </a:p>
        </p:txBody>
      </p:sp>
      <p:sp>
        <p:nvSpPr>
          <p:cNvPr id="11" name="Rectángulo 10"/>
          <p:cNvSpPr>
            <a:spLocks noGrp="1"/>
          </p:cNvSpPr>
          <p:nvPr>
            <p:ph type="dt" sz="half" idx="12"/>
          </p:nvPr>
        </p:nvSpPr>
        <p:spPr/>
        <p:txBody>
          <a:bodyPr rtlCol="0"/>
          <a:lstStyle/>
          <a:p>
            <a:pPr rtl="0"/>
            <a:fld id="{2385CB07-0D87-4950-89D9-D19E202C6B21}" type="datetime1">
              <a:rPr kumimoji="0" lang="es-ES" noProof="0" smtClean="0"/>
              <a:t>28/02/2023</a:t>
            </a:fld>
            <a:endParaRPr kumimoji="0" lang="es-ES" noProof="0" dirty="0"/>
          </a:p>
        </p:txBody>
      </p:sp>
      <p:sp>
        <p:nvSpPr>
          <p:cNvPr id="13" name="Rectángulo 12"/>
          <p:cNvSpPr>
            <a:spLocks noGrp="1"/>
          </p:cNvSpPr>
          <p:nvPr>
            <p:ph type="ftr" sz="quarter" idx="14"/>
          </p:nvPr>
        </p:nvSpPr>
        <p:spPr/>
        <p:txBody>
          <a:bodyPr rtlCol="0"/>
          <a:lstStyle/>
          <a:p>
            <a:pPr rtl="0"/>
            <a:r>
              <a:rPr lang="es-ES" noProof="0" dirty="0" smtClean="0"/>
              <a:t>Agregar un pie de página</a:t>
            </a:r>
            <a:endParaRPr lang="es-ES" noProof="0" dirty="0"/>
          </a:p>
        </p:txBody>
      </p:sp>
      <p:sp>
        <p:nvSpPr>
          <p:cNvPr id="12" name="Rectángulo 11"/>
          <p:cNvSpPr>
            <a:spLocks noGrp="1"/>
          </p:cNvSpPr>
          <p:nvPr>
            <p:ph type="sldNum" sz="quarter" idx="13"/>
          </p:nvPr>
        </p:nvSpPr>
        <p:spPr/>
        <p:txBody>
          <a:bodyPr rtlCol="0"/>
          <a:lstStyle/>
          <a:p>
            <a:pPr algn="r" rtl="0"/>
            <a:fld id="{F99EC173-99AE-4773-AB25-02E469A13EAE}" type="slidenum">
              <a:rPr kumimoji="0" lang="es-ES" sz="1200" noProof="0" smtClean="0">
                <a:solidFill>
                  <a:schemeClr val="tx2"/>
                </a:solidFill>
              </a:rPr>
              <a:pPr algn="r" rtl="0"/>
              <a:t>‹Nº›</a:t>
            </a:fld>
            <a:endParaRPr kumimoji="0" lang="es-ES" noProof="0"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en horizontal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4038600" cy="868362"/>
          </a:xfrm>
          <a:prstGeom prst="rect">
            <a:avLst/>
          </a:prstGeom>
        </p:spPr>
        <p:txBody>
          <a:bodyPr rtlCol="0">
            <a:normAutofit/>
          </a:bodyPr>
          <a:lstStyle>
            <a:lvl1pPr>
              <a:lnSpc>
                <a:spcPct val="90000"/>
              </a:lnSpc>
              <a:defRPr sz="2000"/>
            </a:lvl1pPr>
          </a:lstStyle>
          <a:p>
            <a:pPr rtl="0"/>
            <a:r>
              <a:rPr lang="es-ES" noProof="0" smtClean="0"/>
              <a:t>Haga clic para modificar el estilo de título del patrón</a:t>
            </a:r>
            <a:endParaRPr lang="es-ES" noProof="0" dirty="0"/>
          </a:p>
        </p:txBody>
      </p:sp>
      <p:sp>
        <p:nvSpPr>
          <p:cNvPr id="15" name="Rectángulo 7" descr="Marcador de posición vacío para agregar una imagen. Haga clic en el marcador de posición y seleccione la imagen que desee agregar"/>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s-ES" noProof="0" smtClean="0"/>
              <a:t>Haga clic en el icono para agregar una imagen</a:t>
            </a:r>
            <a:endParaRPr lang="es-ES" noProof="0" dirty="0"/>
          </a:p>
        </p:txBody>
      </p:sp>
      <p:sp>
        <p:nvSpPr>
          <p:cNvPr id="26" name="Rectángulo 7" descr="Marcador de posición vacío para agregar una imagen. Haga clic en el marcador de posición y seleccione la imagen que desee agregar"/>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s-ES" noProof="0" smtClean="0"/>
              <a:t>Haga clic en el icono para agregar una imagen</a:t>
            </a:r>
            <a:endParaRPr lang="es-ES" noProof="0" dirty="0"/>
          </a:p>
        </p:txBody>
      </p:sp>
      <p:sp>
        <p:nvSpPr>
          <p:cNvPr id="3" name="Rectángulo 7" descr="Marcador de posición vacío para agregar una imagen. Haga clic en el marcador de posición y seleccione la imagen que desee agregar"/>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s-ES" noProof="0" smtClean="0"/>
              <a:t>Haga clic en el icono para agregar una imagen</a:t>
            </a:r>
            <a:endParaRPr lang="es-ES" noProof="0" dirty="0"/>
          </a:p>
        </p:txBody>
      </p:sp>
      <p:sp>
        <p:nvSpPr>
          <p:cNvPr id="27" name="Rectángulo 11"/>
          <p:cNvSpPr>
            <a:spLocks noGrp="1"/>
          </p:cNvSpPr>
          <p:nvPr>
            <p:ph type="body" sz="quarter" idx="14" hasCustomPrompt="1"/>
          </p:nvPr>
        </p:nvSpPr>
        <p:spPr>
          <a:xfrm>
            <a:off x="457200" y="1219200"/>
            <a:ext cx="4023360" cy="2026920"/>
          </a:xfrm>
        </p:spPr>
        <p:txBody>
          <a:bodyPr rtlCol="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rtl="0"/>
            <a:r>
              <a:rPr lang="es-ES" noProof="0" dirty="0" smtClean="0"/>
              <a:t>Haga clic para agregar un título</a:t>
            </a:r>
            <a:endParaRPr lang="es-ES" noProof="0" dirty="0"/>
          </a:p>
        </p:txBody>
      </p:sp>
      <p:sp>
        <p:nvSpPr>
          <p:cNvPr id="6" name="Rectángulo 5"/>
          <p:cNvSpPr>
            <a:spLocks noGrp="1"/>
          </p:cNvSpPr>
          <p:nvPr>
            <p:ph type="dt" sz="half" idx="15"/>
          </p:nvPr>
        </p:nvSpPr>
        <p:spPr/>
        <p:txBody>
          <a:bodyPr rtlCol="0"/>
          <a:lstStyle/>
          <a:p>
            <a:pPr rtl="0"/>
            <a:fld id="{C39F7360-302D-47CE-93F0-1222EEE2A19E}" type="datetime1">
              <a:rPr kumimoji="0" lang="es-ES" noProof="0" smtClean="0"/>
              <a:t>28/02/2023</a:t>
            </a:fld>
            <a:endParaRPr kumimoji="0" lang="es-ES" noProof="0" dirty="0"/>
          </a:p>
        </p:txBody>
      </p:sp>
      <p:sp>
        <p:nvSpPr>
          <p:cNvPr id="8" name="Rectángulo 7"/>
          <p:cNvSpPr>
            <a:spLocks noGrp="1"/>
          </p:cNvSpPr>
          <p:nvPr>
            <p:ph type="ftr" sz="quarter" idx="17"/>
          </p:nvPr>
        </p:nvSpPr>
        <p:spPr/>
        <p:txBody>
          <a:bodyPr rtlCol="0"/>
          <a:lstStyle/>
          <a:p>
            <a:pPr rtl="0"/>
            <a:r>
              <a:rPr lang="es-ES" noProof="0" dirty="0" smtClean="0"/>
              <a:t>Agregar un pie de página</a:t>
            </a:r>
            <a:endParaRPr lang="es-ES" noProof="0" dirty="0"/>
          </a:p>
        </p:txBody>
      </p:sp>
      <p:sp>
        <p:nvSpPr>
          <p:cNvPr id="7" name="Rectángulo 6"/>
          <p:cNvSpPr>
            <a:spLocks noGrp="1"/>
          </p:cNvSpPr>
          <p:nvPr>
            <p:ph type="sldNum" sz="quarter" idx="16"/>
          </p:nvPr>
        </p:nvSpPr>
        <p:spPr/>
        <p:txBody>
          <a:bodyPr rtlCol="0"/>
          <a:lstStyle/>
          <a:p>
            <a:pPr algn="r" rtl="0"/>
            <a:fld id="{F99EC173-99AE-4773-AB25-02E469A13EAE}" type="slidenum">
              <a:rPr kumimoji="0" lang="es-ES" sz="1200" noProof="0" smtClean="0">
                <a:solidFill>
                  <a:schemeClr val="tx2"/>
                </a:solidFill>
              </a:rPr>
              <a:pPr algn="r" rtl="0"/>
              <a:t>‹Nº›</a:t>
            </a:fld>
            <a:endParaRPr kumimoji="0" lang="es-ES" noProof="0"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mixto">
    <p:spTree>
      <p:nvGrpSpPr>
        <p:cNvPr id="1" name=""/>
        <p:cNvGrpSpPr/>
        <p:nvPr/>
      </p:nvGrpSpPr>
      <p:grpSpPr>
        <a:xfrm>
          <a:off x="0" y="0"/>
          <a:ext cx="0" cy="0"/>
          <a:chOff x="0" y="0"/>
          <a:chExt cx="0" cy="0"/>
        </a:xfrm>
      </p:grpSpPr>
      <p:sp>
        <p:nvSpPr>
          <p:cNvPr id="2" name="Título 1"/>
          <p:cNvSpPr>
            <a:spLocks noGrp="1"/>
          </p:cNvSpPr>
          <p:nvPr>
            <p:ph type="title"/>
          </p:nvPr>
        </p:nvSpPr>
        <p:spPr>
          <a:xfrm>
            <a:off x="426720" y="365125"/>
            <a:ext cx="4457700" cy="1003363"/>
          </a:xfrm>
          <a:prstGeom prst="rect">
            <a:avLst/>
          </a:prstGeom>
        </p:spPr>
        <p:txBody>
          <a:bodyPr rtlCol="0">
            <a:normAutofit/>
          </a:bodyPr>
          <a:lstStyle>
            <a:lvl1pPr>
              <a:defRPr lang="en-US" sz="2000"/>
            </a:lvl1pPr>
          </a:lstStyle>
          <a:p>
            <a:pPr lvl="0" rtl="0"/>
            <a:r>
              <a:rPr lang="es-ES" noProof="0" smtClean="0"/>
              <a:t>Haga clic para modificar el estilo de título del patrón</a:t>
            </a:r>
            <a:endParaRPr lang="es-ES" noProof="0" dirty="0"/>
          </a:p>
        </p:txBody>
      </p:sp>
      <p:sp>
        <p:nvSpPr>
          <p:cNvPr id="29" name="Rectángulo 7" descr="Marcador de posición vacío para agregar una imagen. Haga clic en el marcador de posición y seleccione la imagen que desee agregar"/>
          <p:cNvSpPr>
            <a:spLocks noGrp="1" noChangeAspect="1"/>
          </p:cNvSpPr>
          <p:nvPr>
            <p:ph type="pic" sz="quarter" idx="12"/>
          </p:nvPr>
        </p:nvSpPr>
        <p:spPr>
          <a:xfrm>
            <a:off x="426720" y="1600200"/>
            <a:ext cx="4457700" cy="472744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s-ES" noProof="0" smtClean="0"/>
              <a:t>Haga clic en el icono para agregar una imagen</a:t>
            </a:r>
            <a:endParaRPr lang="es-ES" noProof="0" dirty="0"/>
          </a:p>
        </p:txBody>
      </p:sp>
      <p:sp>
        <p:nvSpPr>
          <p:cNvPr id="10" name="Rectángulo 7" descr="Marcador de posición vacío para agregar una imagen. Haga clic en el marcador de posición y seleccione la imagen que desee agregar"/>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s-ES" noProof="0" smtClean="0"/>
              <a:t>Haga clic en el icono para agregar una imagen</a:t>
            </a:r>
            <a:endParaRPr lang="es-ES" noProof="0" dirty="0"/>
          </a:p>
        </p:txBody>
      </p:sp>
      <p:sp>
        <p:nvSpPr>
          <p:cNvPr id="7" name="Rectángulo 7" descr="Marcador de posición vacío para agregar una imagen. Haga clic en el marcador de posición y seleccione la imagen que desee agregar"/>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s-ES" noProof="0" smtClean="0"/>
              <a:t>Haga clic en el icono para agregar una imagen</a:t>
            </a:r>
            <a:endParaRPr lang="es-ES" noProof="0" dirty="0"/>
          </a:p>
        </p:txBody>
      </p:sp>
      <p:sp>
        <p:nvSpPr>
          <p:cNvPr id="5" name="Rectángulo 4"/>
          <p:cNvSpPr>
            <a:spLocks noGrp="1"/>
          </p:cNvSpPr>
          <p:nvPr>
            <p:ph type="dt" sz="half" idx="14"/>
          </p:nvPr>
        </p:nvSpPr>
        <p:spPr/>
        <p:txBody>
          <a:bodyPr rtlCol="0"/>
          <a:lstStyle/>
          <a:p>
            <a:pPr rtl="0"/>
            <a:fld id="{6DE675AA-E529-4041-A0E5-76B8B8C58137}" type="datetime1">
              <a:rPr kumimoji="0" lang="es-ES" noProof="0" smtClean="0"/>
              <a:t>28/02/2023</a:t>
            </a:fld>
            <a:endParaRPr kumimoji="0" lang="es-ES" noProof="0" dirty="0"/>
          </a:p>
        </p:txBody>
      </p:sp>
      <p:sp>
        <p:nvSpPr>
          <p:cNvPr id="8" name="Rectángulo 7"/>
          <p:cNvSpPr>
            <a:spLocks noGrp="1"/>
          </p:cNvSpPr>
          <p:nvPr>
            <p:ph type="ftr" sz="quarter" idx="16"/>
          </p:nvPr>
        </p:nvSpPr>
        <p:spPr/>
        <p:txBody>
          <a:bodyPr rtlCol="0"/>
          <a:lstStyle/>
          <a:p>
            <a:pPr rtl="0"/>
            <a:r>
              <a:rPr lang="es-ES" noProof="0" dirty="0" smtClean="0"/>
              <a:t>Agregar un pie de página</a:t>
            </a:r>
            <a:endParaRPr lang="es-ES" noProof="0" dirty="0"/>
          </a:p>
        </p:txBody>
      </p:sp>
      <p:sp>
        <p:nvSpPr>
          <p:cNvPr id="6" name="Rectángulo 5"/>
          <p:cNvSpPr>
            <a:spLocks noGrp="1"/>
          </p:cNvSpPr>
          <p:nvPr>
            <p:ph type="sldNum" sz="quarter" idx="15"/>
          </p:nvPr>
        </p:nvSpPr>
        <p:spPr/>
        <p:txBody>
          <a:bodyPr rtlCol="0"/>
          <a:lstStyle/>
          <a:p>
            <a:pPr algn="r" rtl="0"/>
            <a:fld id="{F99EC173-99AE-4773-AB25-02E469A13EAE}" type="slidenum">
              <a:rPr kumimoji="0" lang="es-ES" sz="1200" noProof="0" smtClean="0">
                <a:solidFill>
                  <a:schemeClr val="tx2"/>
                </a:solidFill>
              </a:rPr>
              <a:pPr algn="r" rtl="0"/>
              <a:t>‹Nº›</a:t>
            </a:fld>
            <a:endParaRPr kumimoji="0" lang="es-ES" noProof="0"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 en vertical con títulos">
    <p:spTree>
      <p:nvGrpSpPr>
        <p:cNvPr id="1" name=""/>
        <p:cNvGrpSpPr/>
        <p:nvPr/>
      </p:nvGrpSpPr>
      <p:grpSpPr>
        <a:xfrm>
          <a:off x="0" y="0"/>
          <a:ext cx="0" cy="0"/>
          <a:chOff x="0" y="0"/>
          <a:chExt cx="0" cy="0"/>
        </a:xfrm>
      </p:grpSpPr>
      <p:sp>
        <p:nvSpPr>
          <p:cNvPr id="31" name="Rectángulo 7" descr="Marcador de posición vacío para agregar una imagen. Haga clic en el marcador de posición y seleccione la imagen que desee agregar"/>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6" name="Rectángulo 7"/>
          <p:cNvSpPr>
            <a:spLocks noGrp="1"/>
          </p:cNvSpPr>
          <p:nvPr>
            <p:ph type="body" sz="quarter" idx="16" hasCustomPrompt="1"/>
          </p:nvPr>
        </p:nvSpPr>
        <p:spPr>
          <a:xfrm>
            <a:off x="400497" y="1295400"/>
            <a:ext cx="1676400" cy="1905000"/>
          </a:xfrm>
        </p:spPr>
        <p:txBody>
          <a:bodyPr rtlCol="0" anchor="b" anchorCtr="0">
            <a:noAutofit/>
          </a:bodyPr>
          <a:lstStyle>
            <a:lvl1pPr marL="0" marR="0" indent="0" algn="r" rtl="0" eaLnBrk="1" latinLnBrk="0" hangingPunct="1">
              <a:spcBef>
                <a:spcPct val="20000"/>
              </a:spcBef>
              <a:buFontTx/>
              <a:buNone/>
              <a:defRPr kumimoji="0" sz="1600" baseline="0">
                <a:solidFill>
                  <a:schemeClr val="tx1"/>
                </a:solidFill>
                <a:latin typeface="+mn-lt"/>
                <a:ea typeface="+mn-ea"/>
                <a:cs typeface="+mn-cs"/>
              </a:defRPr>
            </a:lvl1pPr>
            <a:extLst/>
          </a:lstStyle>
          <a:p>
            <a:pPr lvl="0" rtl="0"/>
            <a:r>
              <a:rPr lang="es-ES" noProof="0" dirty="0" smtClean="0"/>
              <a:t>Haga clic para agregar un título</a:t>
            </a:r>
            <a:endParaRPr lang="es-ES" noProof="0" dirty="0"/>
          </a:p>
        </p:txBody>
      </p:sp>
      <p:sp>
        <p:nvSpPr>
          <p:cNvPr id="3" name="Rectángulo 7" descr="Marcador de posición vacío para agregar una imagen. Haga clic en el marcador de posición y seleccione la imagen que desee agregar"/>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4" name="Rectángulo 7"/>
          <p:cNvSpPr>
            <a:spLocks noGrp="1"/>
          </p:cNvSpPr>
          <p:nvPr>
            <p:ph type="body" sz="quarter" idx="28" hasCustomPrompt="1"/>
          </p:nvPr>
        </p:nvSpPr>
        <p:spPr>
          <a:xfrm>
            <a:off x="400497" y="3352800"/>
            <a:ext cx="1676400" cy="1905000"/>
          </a:xfrm>
        </p:spPr>
        <p:txBody>
          <a:bodyPr rtlCol="0" anchor="t" anchorCtr="0"/>
          <a:lstStyle>
            <a:lvl1pPr marL="0" marR="0" indent="0" algn="r" eaLnBrk="1" latinLnBrk="0" hangingPunct="1">
              <a:buFontTx/>
              <a:buNone/>
              <a:defRPr kumimoji="0" sz="1600" baseline="0"/>
            </a:lvl1pPr>
            <a:extLst/>
          </a:lstStyle>
          <a:p>
            <a:pPr lvl="0" rtl="0"/>
            <a:r>
              <a:rPr lang="es-ES" noProof="0" dirty="0" smtClean="0"/>
              <a:t>Haga clic para agregar un título</a:t>
            </a:r>
            <a:endParaRPr lang="es-ES" noProof="0" dirty="0"/>
          </a:p>
        </p:txBody>
      </p:sp>
      <p:sp>
        <p:nvSpPr>
          <p:cNvPr id="10" name="Rectángulo 7" descr="Marcador de posición vacío para agregar una imagen. Haga clic en el marcador de posición y seleccione la imagen que desee agregar"/>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14" name="Rectángulo 7"/>
          <p:cNvSpPr>
            <a:spLocks noGrp="1"/>
          </p:cNvSpPr>
          <p:nvPr>
            <p:ph type="body" sz="quarter" idx="29" hasCustomPrompt="1"/>
          </p:nvPr>
        </p:nvSpPr>
        <p:spPr>
          <a:xfrm>
            <a:off x="7086600" y="1295400"/>
            <a:ext cx="1676400" cy="1905000"/>
          </a:xfrm>
        </p:spPr>
        <p:txBody>
          <a:bodyPr rtlCol="0" anchor="b" anchorCtr="0"/>
          <a:lstStyle>
            <a:lvl1pPr marL="0" marR="0" indent="0" algn="l" eaLnBrk="1" latinLnBrk="0" hangingPunct="1">
              <a:buFontTx/>
              <a:buNone/>
              <a:defRPr kumimoji="0" sz="1600" baseline="0"/>
            </a:lvl1pPr>
            <a:extLst/>
          </a:lstStyle>
          <a:p>
            <a:pPr lvl="0" rtl="0"/>
            <a:r>
              <a:rPr lang="es-ES" noProof="0" dirty="0" smtClean="0"/>
              <a:t>Haga clic para agregar un título</a:t>
            </a:r>
            <a:endParaRPr lang="es-ES" noProof="0" dirty="0"/>
          </a:p>
        </p:txBody>
      </p:sp>
      <p:sp>
        <p:nvSpPr>
          <p:cNvPr id="27" name="Rectángulo 7" descr="Marcador de posición vacío para agregar una imagen. Haga clic en el marcador de posición y seleccione la imagen que desee agregar"/>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13" name="Rectángulo 7"/>
          <p:cNvSpPr>
            <a:spLocks noGrp="1"/>
          </p:cNvSpPr>
          <p:nvPr>
            <p:ph type="body" sz="quarter" idx="30" hasCustomPrompt="1"/>
          </p:nvPr>
        </p:nvSpPr>
        <p:spPr>
          <a:xfrm>
            <a:off x="7086600" y="3352800"/>
            <a:ext cx="1676400" cy="1905000"/>
          </a:xfrm>
        </p:spPr>
        <p:txBody>
          <a:bodyPr rtlCol="0" anchor="t" anchorCtr="0"/>
          <a:lstStyle>
            <a:lvl1pPr marL="0" marR="0" indent="0" algn="l" eaLnBrk="1" latinLnBrk="0" hangingPunct="1">
              <a:buFontTx/>
              <a:buNone/>
              <a:defRPr kumimoji="0" sz="1600" baseline="0"/>
            </a:lvl1pPr>
            <a:extLst/>
          </a:lstStyle>
          <a:p>
            <a:pPr lvl="0" rtl="0"/>
            <a:r>
              <a:rPr lang="es-ES" noProof="0" dirty="0" smtClean="0"/>
              <a:t>Haga clic para agregar un título</a:t>
            </a:r>
            <a:endParaRPr lang="es-ES" noProof="0" dirty="0"/>
          </a:p>
        </p:txBody>
      </p:sp>
      <p:sp>
        <p:nvSpPr>
          <p:cNvPr id="11" name="Rectángulo 10"/>
          <p:cNvSpPr>
            <a:spLocks noGrp="1"/>
          </p:cNvSpPr>
          <p:nvPr>
            <p:ph type="dt" sz="half" idx="31"/>
          </p:nvPr>
        </p:nvSpPr>
        <p:spPr/>
        <p:txBody>
          <a:bodyPr rtlCol="0"/>
          <a:lstStyle/>
          <a:p>
            <a:pPr rtl="0"/>
            <a:fld id="{2E2DF12C-DC8C-4F6C-AF5E-FDBD4910EEB7}" type="datetime1">
              <a:rPr kumimoji="0" lang="es-ES" noProof="0" smtClean="0"/>
              <a:t>28/02/2023</a:t>
            </a:fld>
            <a:endParaRPr kumimoji="0" lang="es-ES" noProof="0" dirty="0"/>
          </a:p>
        </p:txBody>
      </p:sp>
      <p:sp>
        <p:nvSpPr>
          <p:cNvPr id="15" name="Rectángulo 14"/>
          <p:cNvSpPr>
            <a:spLocks noGrp="1"/>
          </p:cNvSpPr>
          <p:nvPr>
            <p:ph type="ftr" sz="quarter" idx="33"/>
          </p:nvPr>
        </p:nvSpPr>
        <p:spPr/>
        <p:txBody>
          <a:bodyPr rtlCol="0"/>
          <a:lstStyle/>
          <a:p>
            <a:pPr rtl="0"/>
            <a:r>
              <a:rPr lang="es-ES" noProof="0" dirty="0" smtClean="0"/>
              <a:t>Agregar un pie de página</a:t>
            </a:r>
            <a:endParaRPr lang="es-ES" noProof="0" dirty="0"/>
          </a:p>
        </p:txBody>
      </p:sp>
      <p:sp>
        <p:nvSpPr>
          <p:cNvPr id="12" name="Rectángulo 11"/>
          <p:cNvSpPr>
            <a:spLocks noGrp="1"/>
          </p:cNvSpPr>
          <p:nvPr>
            <p:ph type="sldNum" sz="quarter" idx="32"/>
          </p:nvPr>
        </p:nvSpPr>
        <p:spPr/>
        <p:txBody>
          <a:bodyPr rtlCol="0"/>
          <a:lstStyle/>
          <a:p>
            <a:pPr algn="r" rtl="0"/>
            <a:fld id="{F99EC173-99AE-4773-AB25-02E469A13EAE}" type="slidenum">
              <a:rPr kumimoji="0" lang="es-ES" sz="1200" noProof="0" smtClean="0">
                <a:solidFill>
                  <a:schemeClr val="tx2"/>
                </a:solidFill>
              </a:rPr>
              <a:pPr algn="r" rtl="0"/>
              <a:t>‹Nº›</a:t>
            </a:fld>
            <a:endParaRPr kumimoji="0" lang="es-ES" noProof="0"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 en horizontal con título">
    <p:spTree>
      <p:nvGrpSpPr>
        <p:cNvPr id="1" name=""/>
        <p:cNvGrpSpPr/>
        <p:nvPr/>
      </p:nvGrpSpPr>
      <p:grpSpPr>
        <a:xfrm>
          <a:off x="0" y="0"/>
          <a:ext cx="0" cy="0"/>
          <a:chOff x="0" y="0"/>
          <a:chExt cx="0" cy="0"/>
        </a:xfrm>
      </p:grpSpPr>
      <p:sp>
        <p:nvSpPr>
          <p:cNvPr id="24" name="Rectángulo 7" descr="Marcador de posición vacío para agregar una imagen. Haga clic en el marcador de posición y seleccione la imagen que desee agregar"/>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4" name="Rectángulo 7"/>
          <p:cNvSpPr>
            <a:spLocks noGrp="1"/>
          </p:cNvSpPr>
          <p:nvPr>
            <p:ph type="body" sz="quarter" idx="22" hasCustomPrompt="1"/>
          </p:nvPr>
        </p:nvSpPr>
        <p:spPr>
          <a:xfrm>
            <a:off x="926821" y="152400"/>
            <a:ext cx="3657600" cy="304800"/>
          </a:xfrm>
        </p:spPr>
        <p:txBody>
          <a:bodyPr lIns="9144" rtlCol="0" anchor="t" anchorCtr="0"/>
          <a:lstStyle>
            <a:lvl1pPr marL="0" marR="0" indent="0" algn="l" eaLnBrk="1" latinLnBrk="0" hangingPunct="1">
              <a:buFontTx/>
              <a:buNone/>
              <a:defRPr kumimoji="0" sz="1600" baseline="0"/>
            </a:lvl1pPr>
            <a:extLst/>
          </a:lstStyle>
          <a:p>
            <a:pPr lvl="0" rtl="0"/>
            <a:r>
              <a:rPr lang="es-ES" noProof="0" dirty="0" smtClean="0"/>
              <a:t>Haga clic para agregar un título</a:t>
            </a:r>
            <a:endParaRPr lang="es-ES" noProof="0" dirty="0"/>
          </a:p>
        </p:txBody>
      </p:sp>
      <p:sp>
        <p:nvSpPr>
          <p:cNvPr id="6" name="Rectángulo 7" descr="Marcador de posición vacío para agregar una imagen. Haga clic en el marcador de posición y seleccione la imagen que desee agregar"/>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8" name="Rectángulo 7"/>
          <p:cNvSpPr>
            <a:spLocks noGrp="1"/>
          </p:cNvSpPr>
          <p:nvPr>
            <p:ph type="body" sz="quarter" idx="16" hasCustomPrompt="1"/>
          </p:nvPr>
        </p:nvSpPr>
        <p:spPr>
          <a:xfrm>
            <a:off x="926821" y="6172200"/>
            <a:ext cx="3657600" cy="304800"/>
          </a:xfrm>
        </p:spPr>
        <p:txBody>
          <a:bodyPr lIns="9144" rtlCol="0" anchor="t" anchorCtr="0"/>
          <a:lstStyle>
            <a:lvl1pPr marL="0" marR="0" indent="0" algn="l" eaLnBrk="1" latinLnBrk="0" hangingPunct="1">
              <a:buFontTx/>
              <a:buNone/>
              <a:defRPr kumimoji="0" sz="1600" baseline="0"/>
            </a:lvl1pPr>
            <a:extLst/>
          </a:lstStyle>
          <a:p>
            <a:pPr lvl="0" rtl="0"/>
            <a:r>
              <a:rPr lang="es-ES" noProof="0" dirty="0" smtClean="0"/>
              <a:t>Haga clic para agregar un título</a:t>
            </a:r>
            <a:endParaRPr lang="es-ES" noProof="0" dirty="0"/>
          </a:p>
        </p:txBody>
      </p:sp>
      <p:sp>
        <p:nvSpPr>
          <p:cNvPr id="9" name="Rectángulo 7" descr="Marcador de posición vacío para agregar una imagen. Haga clic en el marcador de posición y seleccione la imagen que desee agregar"/>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16" name="Rectángulo 7"/>
          <p:cNvSpPr>
            <a:spLocks noGrp="1"/>
          </p:cNvSpPr>
          <p:nvPr>
            <p:ph type="body" sz="quarter" idx="24" hasCustomPrompt="1"/>
          </p:nvPr>
        </p:nvSpPr>
        <p:spPr>
          <a:xfrm>
            <a:off x="4660621" y="152400"/>
            <a:ext cx="3657600" cy="304800"/>
          </a:xfrm>
        </p:spPr>
        <p:txBody>
          <a:bodyPr lIns="9144" rtlCol="0" anchor="t" anchorCtr="0"/>
          <a:lstStyle>
            <a:lvl1pPr marL="0" marR="0" indent="0" algn="l" eaLnBrk="1" latinLnBrk="0" hangingPunct="1">
              <a:buFontTx/>
              <a:buNone/>
              <a:defRPr kumimoji="0" sz="1600" baseline="0"/>
            </a:lvl1pPr>
            <a:extLst/>
          </a:lstStyle>
          <a:p>
            <a:pPr lvl="0" rtl="0"/>
            <a:r>
              <a:rPr lang="es-ES" noProof="0" dirty="0" smtClean="0"/>
              <a:t>Haga clic para agregar un título</a:t>
            </a:r>
            <a:endParaRPr lang="es-ES" noProof="0" dirty="0"/>
          </a:p>
        </p:txBody>
      </p:sp>
      <p:sp>
        <p:nvSpPr>
          <p:cNvPr id="14" name="Rectángulo 7" descr="Marcador de posición vacío para agregar una imagen. Haga clic en el marcador de posición y seleccione la imagen que desee agregar"/>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18" name="Rectángulo 7"/>
          <p:cNvSpPr>
            <a:spLocks noGrp="1"/>
          </p:cNvSpPr>
          <p:nvPr>
            <p:ph type="body" sz="quarter" idx="23" hasCustomPrompt="1"/>
          </p:nvPr>
        </p:nvSpPr>
        <p:spPr>
          <a:xfrm>
            <a:off x="4660621" y="6172200"/>
            <a:ext cx="3657600" cy="304800"/>
          </a:xfrm>
        </p:spPr>
        <p:txBody>
          <a:bodyPr lIns="9144" rtlCol="0" anchor="t" anchorCtr="0"/>
          <a:lstStyle>
            <a:lvl1pPr marL="0" marR="0" indent="0" algn="l" eaLnBrk="1" latinLnBrk="0" hangingPunct="1">
              <a:buFontTx/>
              <a:buNone/>
              <a:defRPr kumimoji="0" sz="1600" baseline="0"/>
            </a:lvl1pPr>
            <a:extLst/>
          </a:lstStyle>
          <a:p>
            <a:pPr lvl="0" rtl="0"/>
            <a:r>
              <a:rPr lang="es-ES" noProof="0" dirty="0" smtClean="0"/>
              <a:t>Haga clic para agregar un título</a:t>
            </a:r>
            <a:endParaRPr lang="es-ES" noProof="0" dirty="0"/>
          </a:p>
        </p:txBody>
      </p:sp>
      <p:sp>
        <p:nvSpPr>
          <p:cNvPr id="10" name="Rectángulo 9"/>
          <p:cNvSpPr>
            <a:spLocks noGrp="1"/>
          </p:cNvSpPr>
          <p:nvPr>
            <p:ph type="dt" sz="half" idx="25"/>
          </p:nvPr>
        </p:nvSpPr>
        <p:spPr/>
        <p:txBody>
          <a:bodyPr rtlCol="0"/>
          <a:lstStyle/>
          <a:p>
            <a:pPr rtl="0"/>
            <a:fld id="{BEE384AD-9149-4C4B-AFCD-F3FE61EBB7A0}" type="datetime1">
              <a:rPr kumimoji="0" lang="es-ES" noProof="0" smtClean="0"/>
              <a:t>28/02/2023</a:t>
            </a:fld>
            <a:endParaRPr kumimoji="0" lang="es-ES" noProof="0" dirty="0"/>
          </a:p>
        </p:txBody>
      </p:sp>
      <p:sp>
        <p:nvSpPr>
          <p:cNvPr id="12" name="Rectángulo 11"/>
          <p:cNvSpPr>
            <a:spLocks noGrp="1"/>
          </p:cNvSpPr>
          <p:nvPr>
            <p:ph type="ftr" sz="quarter" idx="27"/>
          </p:nvPr>
        </p:nvSpPr>
        <p:spPr/>
        <p:txBody>
          <a:bodyPr rtlCol="0"/>
          <a:lstStyle/>
          <a:p>
            <a:pPr rtl="0"/>
            <a:r>
              <a:rPr lang="es-ES" noProof="0" dirty="0" smtClean="0"/>
              <a:t>Agregar un pie de página</a:t>
            </a:r>
            <a:endParaRPr lang="es-ES" noProof="0" dirty="0"/>
          </a:p>
        </p:txBody>
      </p:sp>
      <p:sp>
        <p:nvSpPr>
          <p:cNvPr id="11" name="Rectángulo 10"/>
          <p:cNvSpPr>
            <a:spLocks noGrp="1"/>
          </p:cNvSpPr>
          <p:nvPr>
            <p:ph type="sldNum" sz="quarter" idx="26"/>
          </p:nvPr>
        </p:nvSpPr>
        <p:spPr/>
        <p:txBody>
          <a:bodyPr rtlCol="0"/>
          <a:lstStyle/>
          <a:p>
            <a:pPr algn="r" rtl="0"/>
            <a:fld id="{F99EC173-99AE-4773-AB25-02E469A13EAE}" type="slidenum">
              <a:rPr kumimoji="0" lang="es-ES" sz="1200" noProof="0" smtClean="0">
                <a:solidFill>
                  <a:schemeClr val="tx2"/>
                </a:solidFill>
              </a:rPr>
              <a:pPr algn="r" rtl="0"/>
              <a:t>‹Nº›</a:t>
            </a:fld>
            <a:endParaRPr kumimoji="0" lang="es-ES" noProof="0"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 en vertical con título grande">
    <p:spTree>
      <p:nvGrpSpPr>
        <p:cNvPr id="1" name=""/>
        <p:cNvGrpSpPr/>
        <p:nvPr/>
      </p:nvGrpSpPr>
      <p:grpSpPr>
        <a:xfrm>
          <a:off x="0" y="0"/>
          <a:ext cx="0" cy="0"/>
          <a:chOff x="0" y="0"/>
          <a:chExt cx="0" cy="0"/>
        </a:xfrm>
      </p:grpSpPr>
      <p:sp>
        <p:nvSpPr>
          <p:cNvPr id="26" name="Rectángulo 7" descr="Marcador de posición vacío para agregar una imagen. Haga clic en el marcador de posición y seleccione la imagen que desee agregar"/>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7" name="Rectángulo 7" descr="Marcador de posición vacío para agregar una imagen. Haga clic en el marcador de posición y seleccione la imagen que desee agregar"/>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30" name="Rectángulo 7" descr="Marcador de posición vacío para agregar una imagen. Haga clic en el marcador de posición y seleccione la imagen que desee agregar"/>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29" name="Rectángulo 7" descr="Marcador de posición vacío para agregar una imagen. Haga clic en el marcador de posición y seleccione la imagen que desee agregar"/>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24" name="Rectángulo 7"/>
          <p:cNvSpPr>
            <a:spLocks noGrp="1"/>
          </p:cNvSpPr>
          <p:nvPr>
            <p:ph type="body" sz="quarter" idx="29" hasCustomPrompt="1"/>
          </p:nvPr>
        </p:nvSpPr>
        <p:spPr>
          <a:xfrm>
            <a:off x="152400" y="4495800"/>
            <a:ext cx="8763000" cy="609600"/>
          </a:xfrm>
        </p:spPr>
        <p:txBody>
          <a:bodyPr rtlCol="0" anchor="t" anchorCtr="0"/>
          <a:lstStyle>
            <a:lvl1pPr marL="0" marR="0" indent="0" algn="l" eaLnBrk="1" latinLnBrk="0" hangingPunct="1">
              <a:buFontTx/>
              <a:buNone/>
              <a:defRPr kumimoji="0" sz="2400" baseline="0"/>
            </a:lvl1pPr>
            <a:extLst/>
          </a:lstStyle>
          <a:p>
            <a:pPr lvl="0" rtl="0"/>
            <a:r>
              <a:rPr lang="es-ES" noProof="0" dirty="0" smtClean="0"/>
              <a:t>Haga clic para agregar un título</a:t>
            </a:r>
            <a:endParaRPr lang="es-ES" noProof="0" dirty="0"/>
          </a:p>
        </p:txBody>
      </p:sp>
      <p:sp>
        <p:nvSpPr>
          <p:cNvPr id="8" name="Rectángulo 7"/>
          <p:cNvSpPr>
            <a:spLocks noGrp="1"/>
          </p:cNvSpPr>
          <p:nvPr>
            <p:ph type="dt" sz="half" idx="33"/>
          </p:nvPr>
        </p:nvSpPr>
        <p:spPr/>
        <p:txBody>
          <a:bodyPr rtlCol="0"/>
          <a:lstStyle/>
          <a:p>
            <a:pPr rtl="0"/>
            <a:fld id="{96D4EA4D-47C8-46BE-ACD1-85CF9F6BF46D}" type="datetime1">
              <a:rPr kumimoji="0" lang="es-ES" noProof="0" smtClean="0"/>
              <a:t>28/02/2023</a:t>
            </a:fld>
            <a:endParaRPr kumimoji="0" lang="es-ES" noProof="0" dirty="0"/>
          </a:p>
        </p:txBody>
      </p:sp>
      <p:sp>
        <p:nvSpPr>
          <p:cNvPr id="10" name="Rectángulo 9"/>
          <p:cNvSpPr>
            <a:spLocks noGrp="1"/>
          </p:cNvSpPr>
          <p:nvPr>
            <p:ph type="ftr" sz="quarter" idx="35"/>
          </p:nvPr>
        </p:nvSpPr>
        <p:spPr/>
        <p:txBody>
          <a:bodyPr rtlCol="0"/>
          <a:lstStyle/>
          <a:p>
            <a:pPr rtl="0"/>
            <a:r>
              <a:rPr lang="es-ES" noProof="0" dirty="0" smtClean="0"/>
              <a:t>Agregar un pie de página</a:t>
            </a:r>
            <a:endParaRPr lang="es-ES" noProof="0" dirty="0"/>
          </a:p>
        </p:txBody>
      </p:sp>
      <p:sp>
        <p:nvSpPr>
          <p:cNvPr id="9" name="Rectángulo 8"/>
          <p:cNvSpPr>
            <a:spLocks noGrp="1"/>
          </p:cNvSpPr>
          <p:nvPr>
            <p:ph type="sldNum" sz="quarter" idx="34"/>
          </p:nvPr>
        </p:nvSpPr>
        <p:spPr/>
        <p:txBody>
          <a:bodyPr rtlCol="0"/>
          <a:lstStyle/>
          <a:p>
            <a:pPr algn="r" rtl="0"/>
            <a:fld id="{F99EC173-99AE-4773-AB25-02E469A13EAE}" type="slidenum">
              <a:rPr kumimoji="0" lang="es-ES" sz="1200" noProof="0" smtClean="0">
                <a:solidFill>
                  <a:schemeClr val="tx2"/>
                </a:solidFill>
              </a:rPr>
              <a:pPr algn="r" rtl="0"/>
              <a:t>‹Nº›</a:t>
            </a:fld>
            <a:endParaRPr kumimoji="0" lang="es-ES" noProof="0"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1 en vertical y 3 en horizont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4705350" cy="1155763"/>
          </a:xfrm>
          <a:prstGeom prst="rect">
            <a:avLst/>
          </a:prstGeom>
        </p:spPr>
        <p:txBody>
          <a:bodyPr rtlCol="0">
            <a:normAutofit/>
          </a:bodyPr>
          <a:lstStyle>
            <a:lvl1pPr>
              <a:defRPr lang="en-US" sz="2000"/>
            </a:lvl1pPr>
          </a:lstStyle>
          <a:p>
            <a:pPr lvl="0" rtl="0"/>
            <a:r>
              <a:rPr lang="es-ES" noProof="0" smtClean="0"/>
              <a:t>Haga clic para modificar el estilo de título del patrón</a:t>
            </a:r>
            <a:endParaRPr lang="es-ES" noProof="0" dirty="0"/>
          </a:p>
        </p:txBody>
      </p:sp>
      <p:sp>
        <p:nvSpPr>
          <p:cNvPr id="26" name="Rectángulo 7" descr="Marcador de posición vacío para agregar una imagen. Haga clic en el marcador de posición y seleccione la imagen que desee agregar"/>
          <p:cNvSpPr>
            <a:spLocks noGrp="1"/>
          </p:cNvSpPr>
          <p:nvPr>
            <p:ph type="pic" sz="quarter" idx="14"/>
          </p:nvPr>
        </p:nvSpPr>
        <p:spPr>
          <a:xfrm>
            <a:off x="609600" y="1676400"/>
            <a:ext cx="4724400" cy="4727448"/>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4" name="Rectángulo 7" descr="Marcador de posición vacío para agregar una imagen. Haga clic en el marcador de posición y seleccione la imagen que desee agregar"/>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6" name="Rectángulo 7" descr="Marcador de posición vacío para agregar una imagen. Haga clic en el marcador de posición y seleccione la imagen que desee agregar"/>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14" name="Rectángulo 7" descr="Marcador de posición vacío para agregar una imagen. Haga clic en el marcador de posición y seleccione la imagen que desee agregar"/>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7" name="Rectángulo 6"/>
          <p:cNvSpPr>
            <a:spLocks noGrp="1"/>
          </p:cNvSpPr>
          <p:nvPr>
            <p:ph type="dt" sz="half" idx="24"/>
          </p:nvPr>
        </p:nvSpPr>
        <p:spPr/>
        <p:txBody>
          <a:bodyPr rtlCol="0"/>
          <a:lstStyle/>
          <a:p>
            <a:pPr rtl="0"/>
            <a:fld id="{DD4A3050-0B7B-4005-80E1-0133B9DB49CE}" type="datetime1">
              <a:rPr kumimoji="0" lang="es-ES" noProof="0" smtClean="0"/>
              <a:t>28/02/2023</a:t>
            </a:fld>
            <a:endParaRPr kumimoji="0" lang="es-ES" noProof="0" dirty="0"/>
          </a:p>
        </p:txBody>
      </p:sp>
      <p:sp>
        <p:nvSpPr>
          <p:cNvPr id="9" name="Rectángulo 8"/>
          <p:cNvSpPr>
            <a:spLocks noGrp="1"/>
          </p:cNvSpPr>
          <p:nvPr>
            <p:ph type="ftr" sz="quarter" idx="26"/>
          </p:nvPr>
        </p:nvSpPr>
        <p:spPr/>
        <p:txBody>
          <a:bodyPr rtlCol="0"/>
          <a:lstStyle/>
          <a:p>
            <a:pPr rtl="0"/>
            <a:r>
              <a:rPr lang="es-ES" noProof="0" dirty="0" smtClean="0"/>
              <a:t>Agregar un pie de página</a:t>
            </a:r>
            <a:endParaRPr lang="es-ES" noProof="0" dirty="0"/>
          </a:p>
        </p:txBody>
      </p:sp>
      <p:sp>
        <p:nvSpPr>
          <p:cNvPr id="8" name="Rectángulo 7"/>
          <p:cNvSpPr>
            <a:spLocks noGrp="1"/>
          </p:cNvSpPr>
          <p:nvPr>
            <p:ph type="sldNum" sz="quarter" idx="25"/>
          </p:nvPr>
        </p:nvSpPr>
        <p:spPr/>
        <p:txBody>
          <a:bodyPr rtlCol="0"/>
          <a:lstStyle/>
          <a:p>
            <a:pPr algn="r" rtl="0"/>
            <a:fld id="{F99EC173-99AE-4773-AB25-02E469A13EAE}" type="slidenum">
              <a:rPr kumimoji="0" lang="es-ES" sz="1200" noProof="0" smtClean="0">
                <a:solidFill>
                  <a:schemeClr val="tx2"/>
                </a:solidFill>
              </a:rPr>
              <a:pPr algn="r" rtl="0"/>
              <a:t>‹Nº›</a:t>
            </a:fld>
            <a:endParaRPr kumimoji="0" lang="es-ES" noProof="0"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 3 en horizontal y 2 en vertical">
    <p:spTree>
      <p:nvGrpSpPr>
        <p:cNvPr id="1" name=""/>
        <p:cNvGrpSpPr/>
        <p:nvPr/>
      </p:nvGrpSpPr>
      <p:grpSpPr>
        <a:xfrm>
          <a:off x="0" y="0"/>
          <a:ext cx="0" cy="0"/>
          <a:chOff x="0" y="0"/>
          <a:chExt cx="0" cy="0"/>
        </a:xfrm>
      </p:grpSpPr>
      <p:sp>
        <p:nvSpPr>
          <p:cNvPr id="27" name="Rectángulo 7" descr="Marcador de posición vacío para agregar una imagen. Haga clic en el marcador de posición y seleccione la imagen que desee agregar"/>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31" name="Rectángulo 7" descr="Marcador de posición vacío para agregar una imagen. Haga clic en el marcador de posición y seleccione la imagen que desee agregar"/>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9" name="Rectángulo 7" descr="Marcador de posición vacío para agregar una imagen. Haga clic en el marcador de posición y seleccione la imagen que desee agregar"/>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23" name="Rectángulo 7" descr="Marcador de posición vacío para agregar una imagen. Haga clic en el marcador de posición y seleccione la imagen que desee agregar"/>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26" name="Rectángulo 7" descr="Marcador de posición vacío para agregar una imagen. Haga clic en el marcador de posición y seleccione la imagen que desee agregar"/>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7" name="Rectángulo 6"/>
          <p:cNvSpPr>
            <a:spLocks noGrp="1"/>
          </p:cNvSpPr>
          <p:nvPr>
            <p:ph type="dt" sz="half" idx="29"/>
          </p:nvPr>
        </p:nvSpPr>
        <p:spPr/>
        <p:txBody>
          <a:bodyPr rtlCol="0"/>
          <a:lstStyle/>
          <a:p>
            <a:pPr rtl="0"/>
            <a:fld id="{ECFFA7BC-EADC-42B5-8846-7367105A9DE3}" type="datetime1">
              <a:rPr kumimoji="0" lang="es-ES" noProof="0" smtClean="0"/>
              <a:t>28/02/2023</a:t>
            </a:fld>
            <a:endParaRPr kumimoji="0" lang="es-ES" noProof="0" dirty="0"/>
          </a:p>
        </p:txBody>
      </p:sp>
      <p:sp>
        <p:nvSpPr>
          <p:cNvPr id="10" name="Rectángulo 9"/>
          <p:cNvSpPr>
            <a:spLocks noGrp="1"/>
          </p:cNvSpPr>
          <p:nvPr>
            <p:ph type="ftr" sz="quarter" idx="31"/>
          </p:nvPr>
        </p:nvSpPr>
        <p:spPr/>
        <p:txBody>
          <a:bodyPr rtlCol="0"/>
          <a:lstStyle/>
          <a:p>
            <a:pPr rtl="0"/>
            <a:r>
              <a:rPr lang="es-ES" noProof="0" dirty="0" smtClean="0"/>
              <a:t>Agregar un pie de página</a:t>
            </a:r>
            <a:endParaRPr lang="es-ES" noProof="0" dirty="0"/>
          </a:p>
        </p:txBody>
      </p:sp>
      <p:sp>
        <p:nvSpPr>
          <p:cNvPr id="8" name="Rectángulo 7"/>
          <p:cNvSpPr>
            <a:spLocks noGrp="1"/>
          </p:cNvSpPr>
          <p:nvPr>
            <p:ph type="sldNum" sz="quarter" idx="30"/>
          </p:nvPr>
        </p:nvSpPr>
        <p:spPr/>
        <p:txBody>
          <a:bodyPr rtlCol="0"/>
          <a:lstStyle/>
          <a:p>
            <a:pPr algn="r" rtl="0"/>
            <a:fld id="{F99EC173-99AE-4773-AB25-02E469A13EAE}" type="slidenum">
              <a:rPr kumimoji="0" lang="es-ES" sz="1200" noProof="0" smtClean="0">
                <a:solidFill>
                  <a:schemeClr val="tx2"/>
                </a:solidFill>
              </a:rPr>
              <a:pPr algn="r" rtl="0"/>
              <a:t>‹Nº›</a:t>
            </a:fld>
            <a:endParaRPr kumimoji="0" lang="es-ES" noProof="0"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 3 en vertical y 2 en horizontal">
    <p:spTree>
      <p:nvGrpSpPr>
        <p:cNvPr id="1" name=""/>
        <p:cNvGrpSpPr/>
        <p:nvPr/>
      </p:nvGrpSpPr>
      <p:grpSpPr>
        <a:xfrm>
          <a:off x="0" y="0"/>
          <a:ext cx="0" cy="0"/>
          <a:chOff x="0" y="0"/>
          <a:chExt cx="0" cy="0"/>
        </a:xfrm>
      </p:grpSpPr>
      <p:sp>
        <p:nvSpPr>
          <p:cNvPr id="23" name="Rectángulo 7" descr="Marcador de posición vacío para agregar una imagen. Haga clic en el marcador de posición y seleccione la imagen que desee agregar"/>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30" name="Rectángulo 7" descr="Marcador de posición vacío para agregar una imagen. Haga clic en el marcador de posición y seleccione la imagen que desee agregar"/>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17" name="Rectángulo 7" descr="Marcador de posición vacío para agregar una imagen. Haga clic en el marcador de posición y seleccione la imagen que desee agregar"/>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22" name="Rectángulo 7" descr="Marcador de posición vacío para agregar una imagen. Haga clic en el marcador de posición y seleccione la imagen que desee agregar"/>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31" name="Rectángulo 7" descr="Marcador de posición vacío para agregar una imagen. Haga clic en el marcador de posición y seleccione la imagen que desee agregar"/>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7" name="Rectángulo 6"/>
          <p:cNvSpPr>
            <a:spLocks noGrp="1"/>
          </p:cNvSpPr>
          <p:nvPr>
            <p:ph type="dt" sz="half" idx="31"/>
          </p:nvPr>
        </p:nvSpPr>
        <p:spPr/>
        <p:txBody>
          <a:bodyPr rtlCol="0"/>
          <a:lstStyle/>
          <a:p>
            <a:pPr rtl="0"/>
            <a:fld id="{AF6F4F9B-DFE6-414B-9304-AC551F6F19B5}" type="datetime1">
              <a:rPr kumimoji="0" lang="es-ES" noProof="0" smtClean="0"/>
              <a:t>28/02/2023</a:t>
            </a:fld>
            <a:endParaRPr kumimoji="0" lang="es-ES" noProof="0" dirty="0"/>
          </a:p>
        </p:txBody>
      </p:sp>
      <p:sp>
        <p:nvSpPr>
          <p:cNvPr id="9" name="Rectángulo 8"/>
          <p:cNvSpPr>
            <a:spLocks noGrp="1"/>
          </p:cNvSpPr>
          <p:nvPr>
            <p:ph type="ftr" sz="quarter" idx="33"/>
          </p:nvPr>
        </p:nvSpPr>
        <p:spPr/>
        <p:txBody>
          <a:bodyPr rtlCol="0"/>
          <a:lstStyle/>
          <a:p>
            <a:pPr rtl="0"/>
            <a:r>
              <a:rPr lang="es-ES" noProof="0" dirty="0" smtClean="0"/>
              <a:t>Agregar un pie de página</a:t>
            </a:r>
            <a:endParaRPr lang="es-ES" noProof="0" dirty="0"/>
          </a:p>
        </p:txBody>
      </p:sp>
      <p:sp>
        <p:nvSpPr>
          <p:cNvPr id="8" name="Rectángulo 7"/>
          <p:cNvSpPr>
            <a:spLocks noGrp="1"/>
          </p:cNvSpPr>
          <p:nvPr>
            <p:ph type="sldNum" sz="quarter" idx="32"/>
          </p:nvPr>
        </p:nvSpPr>
        <p:spPr/>
        <p:txBody>
          <a:bodyPr rtlCol="0"/>
          <a:lstStyle/>
          <a:p>
            <a:pPr algn="r" rtl="0"/>
            <a:fld id="{F99EC173-99AE-4773-AB25-02E469A13EAE}" type="slidenum">
              <a:rPr kumimoji="0" lang="es-ES" sz="1200" noProof="0" smtClean="0">
                <a:solidFill>
                  <a:schemeClr val="tx2"/>
                </a:solidFill>
              </a:rPr>
              <a:pPr algn="r" rtl="0"/>
              <a:t>‹Nº›</a:t>
            </a:fld>
            <a:endParaRPr kumimoji="0" lang="es-ES" noProof="0"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adra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320"/>
            <a:ext cx="8229600" cy="1252728"/>
          </a:xfrm>
          <a:prstGeom prst="rect">
            <a:avLst/>
          </a:prstGeom>
        </p:spPr>
        <p:txBody>
          <a:bodyPr rtlCol="0" anchor="ctr" anchorCtr="0"/>
          <a:lstStyle/>
          <a:p>
            <a:pPr rtl="0"/>
            <a:r>
              <a:rPr lang="es-ES" noProof="0" smtClean="0"/>
              <a:t>Haga clic para modificar el estilo de título del patrón</a:t>
            </a:r>
            <a:endParaRPr lang="es-ES" noProof="0" dirty="0"/>
          </a:p>
        </p:txBody>
      </p:sp>
      <p:sp>
        <p:nvSpPr>
          <p:cNvPr id="4" name="Marcador de imagen 3" descr="Marcador de posición vacío para agregar una imagen. Haga clic en el marcador de posición y seleccione la imagen que desee agregar"/>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s-ES" noProof="0" smtClean="0"/>
              <a:t>Haga clic en el icono para agregar una imagen</a:t>
            </a:r>
            <a:endParaRPr lang="es-ES" noProof="0" dirty="0"/>
          </a:p>
        </p:txBody>
      </p:sp>
      <p:sp>
        <p:nvSpPr>
          <p:cNvPr id="7" name="Marcador de texto 6"/>
          <p:cNvSpPr>
            <a:spLocks noGrp="1"/>
          </p:cNvSpPr>
          <p:nvPr>
            <p:ph type="body" sz="quarter" idx="15" hasCustomPrompt="1"/>
          </p:nvPr>
        </p:nvSpPr>
        <p:spPr>
          <a:xfrm>
            <a:off x="3048000" y="4876800"/>
            <a:ext cx="3200400" cy="1295400"/>
          </a:xfrm>
        </p:spPr>
        <p:txBody>
          <a:bodyPr tIns="91440" rIns="9144" bIns="91440" rtlCol="0" anchor="t"/>
          <a:lstStyle>
            <a:lvl1pPr marL="0" marR="0" indent="0" algn="l" eaLnBrk="1" latinLnBrk="0" hangingPunct="1">
              <a:buFontTx/>
              <a:buNone/>
              <a:defRPr kumimoji="0" sz="1800" i="0"/>
            </a:lvl1pPr>
            <a:extLst/>
          </a:lstStyle>
          <a:p>
            <a:pPr lvl="0" rtl="0"/>
            <a:r>
              <a:rPr lang="es-ES" noProof="0" dirty="0" smtClean="0"/>
              <a:t>Haga clic para agregar un título</a:t>
            </a:r>
            <a:endParaRPr lang="es-ES" noProof="0" dirty="0"/>
          </a:p>
        </p:txBody>
      </p:sp>
      <p:sp>
        <p:nvSpPr>
          <p:cNvPr id="5" name="Rectángulo 4"/>
          <p:cNvSpPr>
            <a:spLocks noGrp="1"/>
          </p:cNvSpPr>
          <p:nvPr>
            <p:ph type="dt" sz="half" idx="16"/>
          </p:nvPr>
        </p:nvSpPr>
        <p:spPr/>
        <p:txBody>
          <a:bodyPr rtlCol="0"/>
          <a:lstStyle/>
          <a:p>
            <a:pPr rtl="0"/>
            <a:fld id="{ECDAA84B-9A54-46D2-B3D7-7518F8A6A6D8}" type="datetime1">
              <a:rPr kumimoji="0" lang="es-ES" noProof="0" smtClean="0"/>
              <a:t>28/02/2023</a:t>
            </a:fld>
            <a:endParaRPr kumimoji="0" lang="es-ES" noProof="0" dirty="0"/>
          </a:p>
        </p:txBody>
      </p:sp>
      <p:sp>
        <p:nvSpPr>
          <p:cNvPr id="8" name="Rectángulo 7"/>
          <p:cNvSpPr>
            <a:spLocks noGrp="1"/>
          </p:cNvSpPr>
          <p:nvPr>
            <p:ph type="ftr" sz="quarter" idx="18"/>
          </p:nvPr>
        </p:nvSpPr>
        <p:spPr/>
        <p:txBody>
          <a:bodyPr rtlCol="0"/>
          <a:lstStyle/>
          <a:p>
            <a:pPr rtl="0"/>
            <a:r>
              <a:rPr lang="es-ES" noProof="0" dirty="0" smtClean="0"/>
              <a:t>Agregar un pie de página</a:t>
            </a:r>
            <a:endParaRPr lang="es-ES" noProof="0" dirty="0"/>
          </a:p>
        </p:txBody>
      </p:sp>
      <p:sp>
        <p:nvSpPr>
          <p:cNvPr id="6" name="Rectángulo 5"/>
          <p:cNvSpPr>
            <a:spLocks noGrp="1"/>
          </p:cNvSpPr>
          <p:nvPr>
            <p:ph type="sldNum" sz="quarter" idx="17"/>
          </p:nvPr>
        </p:nvSpPr>
        <p:spPr/>
        <p:txBody>
          <a:bodyPr rtlCol="0"/>
          <a:lstStyle/>
          <a:p>
            <a:pPr algn="r" rtl="0"/>
            <a:fld id="{F99EC173-99AE-4773-AB25-02E469A13EAE}" type="slidenum">
              <a:rPr kumimoji="0" lang="es-ES" sz="1200" noProof="0" smtClean="0">
                <a:solidFill>
                  <a:schemeClr val="tx2"/>
                </a:solidFill>
              </a:rPr>
              <a:pPr algn="r" rtl="0"/>
              <a:t>‹Nº›</a:t>
            </a:fld>
            <a:endParaRPr kumimoji="0" lang="es-ES" noProof="0"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cuadrado con título">
    <p:spTree>
      <p:nvGrpSpPr>
        <p:cNvPr id="1" name=""/>
        <p:cNvGrpSpPr/>
        <p:nvPr/>
      </p:nvGrpSpPr>
      <p:grpSpPr>
        <a:xfrm>
          <a:off x="0" y="0"/>
          <a:ext cx="0" cy="0"/>
          <a:chOff x="0" y="0"/>
          <a:chExt cx="0" cy="0"/>
        </a:xfrm>
      </p:grpSpPr>
      <p:sp>
        <p:nvSpPr>
          <p:cNvPr id="6" name="Marcador de imagen 5" descr="Marcador de posición vacío para agregar una imagen. Haga clic en el marcador de posición y seleccione la imagen que desee agregar"/>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s-ES" noProof="0" smtClean="0"/>
              <a:t>Haga clic en el icono para agregar una imagen</a:t>
            </a:r>
            <a:endParaRPr lang="es-ES" noProof="0" dirty="0"/>
          </a:p>
        </p:txBody>
      </p:sp>
      <p:sp>
        <p:nvSpPr>
          <p:cNvPr id="8" name="Marcador de texto 7"/>
          <p:cNvSpPr>
            <a:spLocks noGrp="1"/>
          </p:cNvSpPr>
          <p:nvPr>
            <p:ph type="body" sz="quarter" idx="16" hasCustomPrompt="1"/>
          </p:nvPr>
        </p:nvSpPr>
        <p:spPr>
          <a:xfrm>
            <a:off x="1143000" y="4648200"/>
            <a:ext cx="3200400" cy="1295400"/>
          </a:xfrm>
        </p:spPr>
        <p:txBody>
          <a:bodyPr tIns="91440" rIns="9144" bIns="91440" rtlCol="0" anchor="t"/>
          <a:lstStyle>
            <a:lvl1pPr marL="0" marR="0" indent="0" algn="l" eaLnBrk="1" latinLnBrk="0" hangingPunct="1">
              <a:buFontTx/>
              <a:buNone/>
              <a:defRPr kumimoji="0" sz="1800" i="0"/>
            </a:lvl1pPr>
            <a:extLst/>
          </a:lstStyle>
          <a:p>
            <a:pPr lvl="0" rtl="0"/>
            <a:r>
              <a:rPr lang="es-ES" noProof="0" dirty="0" smtClean="0"/>
              <a:t>Haga clic para agregar un título</a:t>
            </a:r>
            <a:endParaRPr lang="es-ES" noProof="0" dirty="0"/>
          </a:p>
        </p:txBody>
      </p:sp>
      <p:sp>
        <p:nvSpPr>
          <p:cNvPr id="4" name="Marcador de imagen 3" descr="Marcador de posición vacío para agregar una imagen. Haga clic en el marcador de posición y seleccione la imagen que desee agregar."/>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s-ES" noProof="0" smtClean="0"/>
              <a:t>Haga clic en el icono para agregar una imagen</a:t>
            </a:r>
            <a:endParaRPr lang="es-ES" noProof="0" dirty="0"/>
          </a:p>
        </p:txBody>
      </p:sp>
      <p:sp>
        <p:nvSpPr>
          <p:cNvPr id="7" name="Marcador de texto 6"/>
          <p:cNvSpPr>
            <a:spLocks noGrp="1"/>
          </p:cNvSpPr>
          <p:nvPr>
            <p:ph type="body" sz="quarter" idx="15" hasCustomPrompt="1"/>
          </p:nvPr>
        </p:nvSpPr>
        <p:spPr>
          <a:xfrm>
            <a:off x="4953000" y="4648200"/>
            <a:ext cx="3200400" cy="1295400"/>
          </a:xfrm>
        </p:spPr>
        <p:txBody>
          <a:bodyPr tIns="91440" rIns="9144" bIns="91440" rtlCol="0" anchor="t"/>
          <a:lstStyle>
            <a:lvl1pPr marL="0" marR="0" indent="0" algn="l" eaLnBrk="1" latinLnBrk="0" hangingPunct="1">
              <a:buFontTx/>
              <a:buNone/>
              <a:defRPr kumimoji="0" sz="1800" i="0"/>
            </a:lvl1pPr>
            <a:extLst/>
          </a:lstStyle>
          <a:p>
            <a:pPr lvl="0" rtl="0"/>
            <a:r>
              <a:rPr lang="es-ES" noProof="0" dirty="0" smtClean="0"/>
              <a:t>Haga clic para agregar un título</a:t>
            </a:r>
            <a:endParaRPr lang="es-ES" noProof="0" dirty="0"/>
          </a:p>
        </p:txBody>
      </p:sp>
      <p:sp>
        <p:nvSpPr>
          <p:cNvPr id="9" name="Rectángulo 8"/>
          <p:cNvSpPr>
            <a:spLocks noGrp="1"/>
          </p:cNvSpPr>
          <p:nvPr>
            <p:ph type="dt" sz="half" idx="17"/>
          </p:nvPr>
        </p:nvSpPr>
        <p:spPr/>
        <p:txBody>
          <a:bodyPr rtlCol="0"/>
          <a:lstStyle/>
          <a:p>
            <a:pPr rtl="0"/>
            <a:fld id="{91CE9D0A-7E73-4872-A02B-A57F337A939C}" type="datetime1">
              <a:rPr kumimoji="0" lang="es-ES" noProof="0" smtClean="0"/>
              <a:t>28/02/2023</a:t>
            </a:fld>
            <a:endParaRPr kumimoji="0" lang="es-ES" noProof="0" dirty="0"/>
          </a:p>
        </p:txBody>
      </p:sp>
      <p:sp>
        <p:nvSpPr>
          <p:cNvPr id="11" name="Rectángulo 10"/>
          <p:cNvSpPr>
            <a:spLocks noGrp="1"/>
          </p:cNvSpPr>
          <p:nvPr>
            <p:ph type="ftr" sz="quarter" idx="19"/>
          </p:nvPr>
        </p:nvSpPr>
        <p:spPr/>
        <p:txBody>
          <a:bodyPr rtlCol="0"/>
          <a:lstStyle/>
          <a:p>
            <a:pPr rtl="0"/>
            <a:r>
              <a:rPr lang="es-ES" noProof="0" dirty="0" smtClean="0"/>
              <a:t>Agregar un pie de página</a:t>
            </a:r>
            <a:endParaRPr lang="es-ES" noProof="0" dirty="0"/>
          </a:p>
        </p:txBody>
      </p:sp>
      <p:sp>
        <p:nvSpPr>
          <p:cNvPr id="10" name="Rectángulo 9"/>
          <p:cNvSpPr>
            <a:spLocks noGrp="1"/>
          </p:cNvSpPr>
          <p:nvPr>
            <p:ph type="sldNum" sz="quarter" idx="18"/>
          </p:nvPr>
        </p:nvSpPr>
        <p:spPr/>
        <p:txBody>
          <a:bodyPr rtlCol="0"/>
          <a:lstStyle/>
          <a:p>
            <a:pPr algn="r" rtl="0"/>
            <a:fld id="{F99EC173-99AE-4773-AB25-02E469A13EAE}" type="slidenum">
              <a:rPr kumimoji="0" lang="es-ES" sz="1200" noProof="0" smtClean="0">
                <a:solidFill>
                  <a:schemeClr val="tx2"/>
                </a:solidFill>
              </a:rPr>
              <a:pPr algn="r" rtl="0"/>
              <a:t>‹Nº›</a:t>
            </a:fld>
            <a:endParaRPr kumimoji="0" lang="es-ES" noProof="0"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rizontal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15924" y="5943600"/>
            <a:ext cx="7388352" cy="334962"/>
          </a:xfrm>
          <a:prstGeom prst="rect">
            <a:avLst/>
          </a:prstGeom>
        </p:spPr>
        <p:txBody>
          <a:bodyPr rtlCol="0">
            <a:noAutofit/>
          </a:bodyPr>
          <a:lstStyle>
            <a:lvl1pPr>
              <a:defRPr sz="1600"/>
            </a:lvl1pPr>
          </a:lstStyle>
          <a:p>
            <a:pPr rtl="0"/>
            <a:r>
              <a:rPr lang="es-ES" noProof="0" smtClean="0"/>
              <a:t>Haga clic para modificar el estilo de título del patrón</a:t>
            </a:r>
            <a:endParaRPr lang="es-ES" noProof="0" dirty="0"/>
          </a:p>
        </p:txBody>
      </p:sp>
      <p:sp>
        <p:nvSpPr>
          <p:cNvPr id="5" name="Rectángulo 9" descr="Marcador de posición vacío para agregar una imagen. Haga clic en el marcador de posición y seleccione la imagen que desee agregar"/>
          <p:cNvSpPr>
            <a:spLocks noGrp="1" noChangeAspect="1"/>
          </p:cNvSpPr>
          <p:nvPr>
            <p:ph type="pic" sz="quarter" idx="10"/>
          </p:nvPr>
        </p:nvSpPr>
        <p:spPr>
          <a:xfrm>
            <a:off x="914400" y="294590"/>
            <a:ext cx="7391400" cy="554355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lstStyle>
            <a:lvl1pPr marL="0" marR="0" indent="1588" algn="ctr" rtl="0" eaLnBrk="1" latinLnBrk="0" hangingPunct="1">
              <a:spcBef>
                <a:spcPct val="20000"/>
              </a:spcBef>
              <a:buFontTx/>
              <a:buNone/>
              <a:defRPr kumimoji="0" lang="en-US" b="1" i="0" smtClean="0">
                <a:solidFill>
                  <a:schemeClr val="tx1"/>
                </a:solidFill>
                <a:latin typeface="+mn-lt"/>
                <a:ea typeface="+mn-ea"/>
                <a:cs typeface="+mn-cs"/>
              </a:defRPr>
            </a:lvl1pPr>
            <a:extLst/>
          </a:lstStyle>
          <a:p>
            <a:pPr marL="0" marR="0" indent="1588" algn="ctr" rtl="0" eaLnBrk="1" latinLnBrk="1" hangingPunct="1"/>
            <a:r>
              <a:rPr lang="es-ES" noProof="0" smtClean="0"/>
              <a:t>Haga clic en el icono para agregar una imagen</a:t>
            </a:r>
            <a:endParaRPr lang="es-ES" noProof="0" dirty="0"/>
          </a:p>
        </p:txBody>
      </p:sp>
      <p:sp>
        <p:nvSpPr>
          <p:cNvPr id="7" name="Rectángulo 5"/>
          <p:cNvSpPr>
            <a:spLocks noGrp="1"/>
          </p:cNvSpPr>
          <p:nvPr>
            <p:ph type="body" sz="quarter" idx="11" hasCustomPrompt="1"/>
          </p:nvPr>
        </p:nvSpPr>
        <p:spPr>
          <a:xfrm>
            <a:off x="915924" y="6324600"/>
            <a:ext cx="7388352" cy="381000"/>
          </a:xfrm>
        </p:spPr>
        <p:txBody>
          <a:bodyPr rIns="9144" rtlCol="0"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rtl="0"/>
            <a:r>
              <a:rPr lang="es-ES" noProof="0" dirty="0" smtClean="0"/>
              <a:t>Haga clic para agregar un título</a:t>
            </a:r>
            <a:endParaRPr lang="es-ES" noProof="0"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norámic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320"/>
            <a:ext cx="8229600" cy="1252728"/>
          </a:xfrm>
          <a:prstGeom prst="rect">
            <a:avLst/>
          </a:prstGeom>
        </p:spPr>
        <p:txBody>
          <a:bodyPr rtlCol="0" anchor="ctr" anchorCtr="0"/>
          <a:lstStyle>
            <a:lvl1pPr>
              <a:defRPr lang="en-US"/>
            </a:lvl1pPr>
          </a:lstStyle>
          <a:p>
            <a:pPr lvl="0" rtl="0"/>
            <a:r>
              <a:rPr lang="es-ES" noProof="0" smtClean="0"/>
              <a:t>Haga clic para modificar el estilo de título del patrón</a:t>
            </a:r>
            <a:endParaRPr lang="es-ES" noProof="0" dirty="0"/>
          </a:p>
        </p:txBody>
      </p:sp>
      <p:sp>
        <p:nvSpPr>
          <p:cNvPr id="3" name="Marcador de imagen 2" descr="Marcador de posición vacío para agregar una imagen. Haga clic en el marcador de posición y seleccione la imagen que desee agregar"/>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4" name="Marcador de texto 3"/>
          <p:cNvSpPr>
            <a:spLocks noGrp="1"/>
          </p:cNvSpPr>
          <p:nvPr>
            <p:ph type="body" sz="quarter" idx="12" hasCustomPrompt="1"/>
          </p:nvPr>
        </p:nvSpPr>
        <p:spPr>
          <a:xfrm>
            <a:off x="457200" y="4876800"/>
            <a:ext cx="8229600" cy="1447800"/>
          </a:xfrm>
        </p:spPr>
        <p:txBody>
          <a:bodyPr tIns="91440" rIns="9144" bIns="91440" rtlCol="0" anchor="t"/>
          <a:lstStyle>
            <a:lvl1pPr marL="0" marR="0" indent="0" algn="l" eaLnBrk="1" latinLnBrk="0" hangingPunct="1">
              <a:buFontTx/>
              <a:buNone/>
              <a:defRPr kumimoji="0" sz="1800" i="0"/>
            </a:lvl1pPr>
            <a:extLst/>
          </a:lstStyle>
          <a:p>
            <a:pPr lvl="0" rtl="0"/>
            <a:r>
              <a:rPr lang="es-ES" noProof="0" dirty="0" smtClean="0"/>
              <a:t>Haga clic para agregar un título</a:t>
            </a:r>
            <a:endParaRPr lang="es-ES" noProof="0" dirty="0"/>
          </a:p>
        </p:txBody>
      </p:sp>
      <p:sp>
        <p:nvSpPr>
          <p:cNvPr id="5" name="Rectángulo 4"/>
          <p:cNvSpPr>
            <a:spLocks noGrp="1"/>
          </p:cNvSpPr>
          <p:nvPr>
            <p:ph type="dt" sz="half" idx="31"/>
          </p:nvPr>
        </p:nvSpPr>
        <p:spPr/>
        <p:txBody>
          <a:bodyPr rtlCol="0"/>
          <a:lstStyle/>
          <a:p>
            <a:pPr rtl="0"/>
            <a:fld id="{5F19FF17-EA45-435D-9C23-61CEF51FC895}" type="datetime1">
              <a:rPr kumimoji="0" lang="es-ES" noProof="0" smtClean="0"/>
              <a:t>28/02/2023</a:t>
            </a:fld>
            <a:endParaRPr kumimoji="0" lang="es-ES" noProof="0" dirty="0"/>
          </a:p>
        </p:txBody>
      </p:sp>
      <p:sp>
        <p:nvSpPr>
          <p:cNvPr id="7" name="Rectángulo 6"/>
          <p:cNvSpPr>
            <a:spLocks noGrp="1"/>
          </p:cNvSpPr>
          <p:nvPr>
            <p:ph type="ftr" sz="quarter" idx="33"/>
          </p:nvPr>
        </p:nvSpPr>
        <p:spPr/>
        <p:txBody>
          <a:bodyPr rtlCol="0"/>
          <a:lstStyle/>
          <a:p>
            <a:pPr rtl="0"/>
            <a:r>
              <a:rPr lang="es-ES" noProof="0" dirty="0" smtClean="0"/>
              <a:t>Agregar un pie de página</a:t>
            </a:r>
            <a:endParaRPr lang="es-ES" noProof="0" dirty="0"/>
          </a:p>
        </p:txBody>
      </p:sp>
      <p:sp>
        <p:nvSpPr>
          <p:cNvPr id="6" name="Rectángulo 5"/>
          <p:cNvSpPr>
            <a:spLocks noGrp="1"/>
          </p:cNvSpPr>
          <p:nvPr>
            <p:ph type="sldNum" sz="quarter" idx="32"/>
          </p:nvPr>
        </p:nvSpPr>
        <p:spPr/>
        <p:txBody>
          <a:bodyPr rtlCol="0"/>
          <a:lstStyle/>
          <a:p>
            <a:pPr algn="r" rtl="0"/>
            <a:fld id="{F99EC173-99AE-4773-AB25-02E469A13EAE}" type="slidenum">
              <a:rPr kumimoji="0" lang="es-ES" sz="1200" noProof="0" smtClean="0">
                <a:solidFill>
                  <a:schemeClr val="tx2"/>
                </a:solidFill>
              </a:rPr>
              <a:pPr algn="r" rtl="0"/>
              <a:t>‹Nº›</a:t>
            </a:fld>
            <a:endParaRPr kumimoji="0" lang="es-ES" noProof="0"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4320"/>
            <a:ext cx="8229600" cy="1252728"/>
          </a:xfrm>
          <a:prstGeom prst="rect">
            <a:avLst/>
          </a:prstGeom>
        </p:spPr>
        <p:txBody>
          <a:bodyPr rtlCol="0" anchor="ctr" anchorCtr="0"/>
          <a:lstStyle/>
          <a:p>
            <a:pPr rtl="0"/>
            <a:r>
              <a:rPr lang="es-ES" noProof="0" smtClean="0"/>
              <a:t>Haga clic para modificar el estilo de título del patrón</a:t>
            </a:r>
            <a:endParaRPr lang="es-ES" noProof="0" dirty="0"/>
          </a:p>
        </p:txBody>
      </p:sp>
      <p:sp>
        <p:nvSpPr>
          <p:cNvPr id="14" name="Rectángulo 6"/>
          <p:cNvSpPr>
            <a:spLocks noGrp="1"/>
          </p:cNvSpPr>
          <p:nvPr>
            <p:ph idx="1"/>
          </p:nvPr>
        </p:nvSpPr>
        <p:spPr/>
        <p:txBody>
          <a:bodyPr rtlCol="0"/>
          <a:lstStyle/>
          <a:p>
            <a:pPr lvl="0" rtl="0" eaLnBrk="1" latinLnBrk="1" hangingPunct="1"/>
            <a:r>
              <a:rPr lang="es-ES" noProof="0" smtClean="0"/>
              <a:t>Haga clic para modificar el estilo de texto del patrón</a:t>
            </a:r>
          </a:p>
          <a:p>
            <a:pPr lvl="1" rtl="0" eaLnBrk="1" latinLnBrk="1" hangingPunct="1"/>
            <a:r>
              <a:rPr lang="es-ES" noProof="0" smtClean="0"/>
              <a:t>Segundo nivel</a:t>
            </a:r>
          </a:p>
          <a:p>
            <a:pPr lvl="2" rtl="0" eaLnBrk="1" latinLnBrk="1" hangingPunct="1"/>
            <a:r>
              <a:rPr lang="es-ES" noProof="0" smtClean="0"/>
              <a:t>Tercer nivel</a:t>
            </a:r>
          </a:p>
          <a:p>
            <a:pPr lvl="3" rtl="0" eaLnBrk="1" latinLnBrk="1" hangingPunct="1"/>
            <a:r>
              <a:rPr lang="es-ES" noProof="0" smtClean="0"/>
              <a:t>Cuarto nivel</a:t>
            </a:r>
          </a:p>
          <a:p>
            <a:pPr lvl="4" rtl="0" eaLnBrk="1" latinLnBrk="1" hangingPunct="1"/>
            <a:r>
              <a:rPr lang="es-ES" noProof="0" smtClean="0"/>
              <a:t>Quinto nivel</a:t>
            </a:r>
            <a:endParaRPr lang="es-ES" noProof="0" dirty="0"/>
          </a:p>
        </p:txBody>
      </p:sp>
      <p:sp>
        <p:nvSpPr>
          <p:cNvPr id="2" name="Rectángulo 7"/>
          <p:cNvSpPr>
            <a:spLocks noGrp="1"/>
          </p:cNvSpPr>
          <p:nvPr>
            <p:ph type="dt" sz="half" idx="10"/>
          </p:nvPr>
        </p:nvSpPr>
        <p:spPr/>
        <p:txBody>
          <a:bodyPr rtlCol="0"/>
          <a:lstStyle/>
          <a:p>
            <a:pPr rtl="0"/>
            <a:fld id="{109A31D0-7036-4DC1-AC2E-42728B785BD7}" type="datetime1">
              <a:rPr kumimoji="0" lang="es-ES" noProof="0" smtClean="0"/>
              <a:t>28/02/2023</a:t>
            </a:fld>
            <a:endParaRPr kumimoji="0" lang="es-ES" noProof="0" dirty="0"/>
          </a:p>
        </p:txBody>
      </p:sp>
      <p:sp>
        <p:nvSpPr>
          <p:cNvPr id="27" name="Rectángulo 19"/>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24" name="Rectángulo 26"/>
          <p:cNvSpPr>
            <a:spLocks noGrp="1"/>
          </p:cNvSpPr>
          <p:nvPr>
            <p:ph type="sldNum" sz="quarter" idx="12"/>
          </p:nvPr>
        </p:nvSpPr>
        <p:spPr/>
        <p:txBody>
          <a:bodyPr rtlCol="0"/>
          <a:lstStyle/>
          <a:p>
            <a:pPr rtl="0"/>
            <a:fld id="{963B0023-0CED-47F7-85AE-654F0B232C29}" type="slidenum">
              <a:rPr kumimoji="0" lang="es-ES" noProof="0" smtClean="0"/>
              <a:pPr rtl="0"/>
              <a:t>‹Nº›</a:t>
            </a:fld>
            <a:endParaRPr kumimoji="0" lang="es-ES" noProof="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257800" y="228600"/>
            <a:ext cx="3505200" cy="685800"/>
          </a:xfrm>
          <a:prstGeom prst="rect">
            <a:avLst/>
          </a:prstGeom>
        </p:spPr>
        <p:txBody>
          <a:bodyPr rtlCol="0" anchor="t" anchorCtr="0">
            <a:normAutofit/>
          </a:bodyPr>
          <a:lstStyle>
            <a:lvl1pPr>
              <a:defRPr sz="2000"/>
            </a:lvl1pPr>
          </a:lstStyle>
          <a:p>
            <a:pPr rtl="0"/>
            <a:r>
              <a:rPr lang="es-ES" noProof="0" smtClean="0"/>
              <a:t>Haga clic para modificar el estilo de título del patrón</a:t>
            </a:r>
            <a:endParaRPr lang="es-ES" noProof="0" dirty="0"/>
          </a:p>
        </p:txBody>
      </p:sp>
      <p:sp>
        <p:nvSpPr>
          <p:cNvPr id="11" name="Rectángulo 8" descr="Marcador de posición vacío para agregar una imagen. Haga clic en el marcador de posición y seleccione la imagen que desee agregar"/>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s-ES" noProof="0" smtClean="0"/>
              <a:t>Haga clic en el icono para agregar una imagen</a:t>
            </a:r>
            <a:endParaRPr lang="es-ES" noProof="0" dirty="0"/>
          </a:p>
        </p:txBody>
      </p:sp>
      <p:sp>
        <p:nvSpPr>
          <p:cNvPr id="13" name="Rectángulo 6"/>
          <p:cNvSpPr>
            <a:spLocks noGrp="1"/>
          </p:cNvSpPr>
          <p:nvPr>
            <p:ph type="body" sz="quarter" idx="11" hasCustomPrompt="1"/>
          </p:nvPr>
        </p:nvSpPr>
        <p:spPr>
          <a:xfrm>
            <a:off x="5257800" y="2895600"/>
            <a:ext cx="3505200" cy="3505200"/>
          </a:xfrm>
        </p:spPr>
        <p:txBody>
          <a:bodyPr tIns="91440" bIns="91440" rtlCol="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rtl="0"/>
            <a:r>
              <a:rPr lang="es-ES" noProof="0" dirty="0" smtClean="0"/>
              <a:t>Haga clic para agregar un título</a:t>
            </a:r>
            <a:endParaRPr lang="es-ES" noProof="0" dirty="0"/>
          </a:p>
        </p:txBody>
      </p:sp>
      <p:sp>
        <p:nvSpPr>
          <p:cNvPr id="4" name="Rectángulo 3"/>
          <p:cNvSpPr>
            <a:spLocks noGrp="1"/>
          </p:cNvSpPr>
          <p:nvPr>
            <p:ph type="dt" sz="half" idx="12"/>
          </p:nvPr>
        </p:nvSpPr>
        <p:spPr/>
        <p:txBody>
          <a:bodyPr rtlCol="0"/>
          <a:lstStyle/>
          <a:p>
            <a:pPr rtl="0"/>
            <a:fld id="{A22A6DC6-1B50-46E6-98A7-02F63B8EB4D4}" type="datetime1">
              <a:rPr kumimoji="0" lang="es-ES" noProof="0" smtClean="0"/>
              <a:t>28/02/2023</a:t>
            </a:fld>
            <a:endParaRPr kumimoji="0" lang="es-ES" noProof="0" dirty="0"/>
          </a:p>
        </p:txBody>
      </p:sp>
      <p:sp>
        <p:nvSpPr>
          <p:cNvPr id="6" name="Rectángulo 5"/>
          <p:cNvSpPr>
            <a:spLocks noGrp="1"/>
          </p:cNvSpPr>
          <p:nvPr>
            <p:ph type="ftr" sz="quarter" idx="14"/>
          </p:nvPr>
        </p:nvSpPr>
        <p:spPr/>
        <p:txBody>
          <a:bodyPr rtlCol="0"/>
          <a:lstStyle/>
          <a:p>
            <a:pPr rtl="0"/>
            <a:r>
              <a:rPr lang="es-ES" noProof="0" dirty="0" smtClean="0"/>
              <a:t>Agregar un pie de página</a:t>
            </a:r>
            <a:endParaRPr lang="es-ES" noProof="0" dirty="0"/>
          </a:p>
        </p:txBody>
      </p:sp>
      <p:sp>
        <p:nvSpPr>
          <p:cNvPr id="5" name="Rectángulo 4"/>
          <p:cNvSpPr>
            <a:spLocks noGrp="1"/>
          </p:cNvSpPr>
          <p:nvPr>
            <p:ph type="sldNum" sz="quarter" idx="13"/>
          </p:nvPr>
        </p:nvSpPr>
        <p:spPr/>
        <p:txBody>
          <a:bodyPr rtlCol="0"/>
          <a:lstStyle/>
          <a:p>
            <a:pPr algn="r" rtl="0"/>
            <a:fld id="{F99EC173-99AE-4773-AB25-02E469A13EAE}" type="slidenum">
              <a:rPr kumimoji="0" lang="es-ES" sz="1200" noProof="0" smtClean="0">
                <a:solidFill>
                  <a:schemeClr val="tx2"/>
                </a:solidFill>
              </a:rPr>
              <a:pPr algn="r" rtl="0"/>
              <a:t>‹Nº›</a:t>
            </a:fld>
            <a:endParaRPr kumimoji="0" lang="es-ES" noProof="0"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orizontal (pantalla completa)">
    <p:spTree>
      <p:nvGrpSpPr>
        <p:cNvPr id="1" name=""/>
        <p:cNvGrpSpPr/>
        <p:nvPr/>
      </p:nvGrpSpPr>
      <p:grpSpPr>
        <a:xfrm>
          <a:off x="0" y="0"/>
          <a:ext cx="0" cy="0"/>
          <a:chOff x="0" y="0"/>
          <a:chExt cx="0" cy="0"/>
        </a:xfrm>
      </p:grpSpPr>
      <p:sp>
        <p:nvSpPr>
          <p:cNvPr id="15" name="Rectángulo 6" descr="Marcador de posición vacío para agregar una imagen. Haga clic en el marcador de posición y seleccione la imagen que desee agregar"/>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a:buFontTx/>
              <a:buNone/>
            </a:pPr>
            <a:r>
              <a:rPr lang="es-ES" i="0" noProof="0" dirty="0"/>
              <a:t>Haga clic en el icono para agregar una imagen a página completa</a:t>
            </a:r>
            <a:endParaRPr kumimoji="0" lang="es-ES" i="0" baseline="0" noProof="0" dirty="0"/>
          </a:p>
          <a:p>
            <a:pPr marL="0" marR="0" indent="0" algn="ctr" rtl="0">
              <a:buFontTx/>
              <a:buNone/>
            </a:pPr>
            <a:endParaRPr kumimoji="0" lang="es-ES" i="0" noProof="0" dirty="0"/>
          </a:p>
          <a:p>
            <a:pPr algn="ctr" rtl="0">
              <a:buFontTx/>
              <a:buNone/>
            </a:pPr>
            <a:endParaRPr kumimoji="0" lang="es-ES" i="0" noProof="0" dirty="0"/>
          </a:p>
          <a:p>
            <a:pPr algn="ctr" rtl="0">
              <a:buFontTx/>
              <a:buNone/>
            </a:pPr>
            <a:endParaRPr kumimoji="0" lang="es-ES" i="0" noProof="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ción del álbum">
    <p:spTree>
      <p:nvGrpSpPr>
        <p:cNvPr id="1" name=""/>
        <p:cNvGrpSpPr/>
        <p:nvPr/>
      </p:nvGrpSpPr>
      <p:grpSpPr>
        <a:xfrm>
          <a:off x="0" y="0"/>
          <a:ext cx="0" cy="0"/>
          <a:chOff x="0" y="0"/>
          <a:chExt cx="0" cy="0"/>
        </a:xfrm>
      </p:grpSpPr>
      <p:sp>
        <p:nvSpPr>
          <p:cNvPr id="3" name="Título 2"/>
          <p:cNvSpPr>
            <a:spLocks noGrp="1"/>
          </p:cNvSpPr>
          <p:nvPr>
            <p:ph type="title"/>
          </p:nvPr>
        </p:nvSpPr>
        <p:spPr>
          <a:xfrm>
            <a:off x="752856" y="4575048"/>
            <a:ext cx="7781544" cy="987552"/>
          </a:xfrm>
          <a:prstGeom prst="rect">
            <a:avLst/>
          </a:prstGeom>
        </p:spPr>
        <p:txBody>
          <a:bodyPr bIns="0" rtlCol="0" anchor="b" anchorCtr="0">
            <a:normAutofit/>
          </a:bodyPr>
          <a:lstStyle/>
          <a:p>
            <a:pPr rtl="0"/>
            <a:r>
              <a:rPr lang="es-ES" noProof="0" smtClean="0"/>
              <a:t>Haga clic para modificar el estilo de título del patrón</a:t>
            </a:r>
            <a:endParaRPr lang="es-ES" noProof="0" dirty="0"/>
          </a:p>
        </p:txBody>
      </p:sp>
      <p:sp>
        <p:nvSpPr>
          <p:cNvPr id="7" name="Rectángulo 6" descr="Marcador de posición vacío para agregar una imagen. Haga clic en el marcador de posición y seleccione la imagen que desee agregar"/>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rtlCol="0"/>
          <a:lstStyle/>
          <a:p>
            <a:pPr algn="ctr" rtl="0" eaLnBrk="1" latinLnBrk="1" hangingPunct="1"/>
            <a:r>
              <a:rPr lang="es-ES" noProof="0" smtClean="0"/>
              <a:t>Haga clic en el icono para agregar una imagen</a:t>
            </a:r>
            <a:endParaRPr lang="es-ES" noProof="0" dirty="0"/>
          </a:p>
        </p:txBody>
      </p:sp>
      <p:sp>
        <p:nvSpPr>
          <p:cNvPr id="18" name="Rectángulo 6" descr="Marcador de posición vacío para agregar una imagen. Haga clic en el marcador de posición y seleccione la imagen que desee agregar"/>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rtlCol="0"/>
          <a:lstStyle/>
          <a:p>
            <a:pPr algn="ctr" rtl="0" eaLnBrk="1" latinLnBrk="1" hangingPunct="1"/>
            <a:r>
              <a:rPr lang="es-ES" noProof="0" smtClean="0"/>
              <a:t>Haga clic en el icono para agregar una imagen</a:t>
            </a:r>
            <a:endParaRPr lang="es-ES" noProof="0" dirty="0"/>
          </a:p>
        </p:txBody>
      </p:sp>
      <p:sp>
        <p:nvSpPr>
          <p:cNvPr id="2" name="Rectángulo 6" descr="Marcador de posición vacío para agregar una imagen. Haga clic en el marcador de posición y seleccione la imagen que desee agregar"/>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rtlCol="0"/>
          <a:lstStyle/>
          <a:p>
            <a:pPr algn="ctr" rtl="0" eaLnBrk="1" latinLnBrk="1" hangingPunct="1"/>
            <a:r>
              <a:rPr lang="es-ES" noProof="0" smtClean="0"/>
              <a:t>Haga clic en el icono para agregar una imagen</a:t>
            </a:r>
            <a:endParaRPr lang="es-ES" noProof="0" dirty="0"/>
          </a:p>
        </p:txBody>
      </p:sp>
      <p:sp>
        <p:nvSpPr>
          <p:cNvPr id="27" name="Rectángulo 11"/>
          <p:cNvSpPr>
            <a:spLocks noGrp="1"/>
          </p:cNvSpPr>
          <p:nvPr>
            <p:ph type="body" sz="quarter" idx="14" hasCustomPrompt="1"/>
          </p:nvPr>
        </p:nvSpPr>
        <p:spPr>
          <a:xfrm>
            <a:off x="752670" y="5600700"/>
            <a:ext cx="7772400" cy="838200"/>
          </a:xfrm>
        </p:spPr>
        <p:txBody>
          <a:bodyPr vert="horz" tIns="0" rtlCol="0"/>
          <a:lstStyle>
            <a:lvl1pPr eaLnBrk="1" latinLnBrk="0" hangingPunct="1">
              <a:buFontTx/>
              <a:buNone/>
              <a:defRPr kumimoji="0" sz="1800"/>
            </a:lvl1pPr>
            <a:extLst/>
          </a:lstStyle>
          <a:p>
            <a:pPr lvl="0" rtl="0"/>
            <a:r>
              <a:rPr lang="es-ES" noProof="0" dirty="0" smtClean="0"/>
              <a:t>Haga clic para agregar un subtítulo</a:t>
            </a:r>
            <a:endParaRPr lang="es-ES" noProof="0" dirty="0"/>
          </a:p>
        </p:txBody>
      </p:sp>
      <p:sp>
        <p:nvSpPr>
          <p:cNvPr id="8" name="Rectángulo 7"/>
          <p:cNvSpPr>
            <a:spLocks noGrp="1"/>
          </p:cNvSpPr>
          <p:nvPr>
            <p:ph type="dt" sz="half" idx="17"/>
          </p:nvPr>
        </p:nvSpPr>
        <p:spPr/>
        <p:txBody>
          <a:bodyPr rtlCol="0"/>
          <a:lstStyle/>
          <a:p>
            <a:pPr rtl="0"/>
            <a:fld id="{B0D766BF-2EAA-41DA-BAA0-88F04483EE79}" type="datetime1">
              <a:rPr kumimoji="0" lang="es-ES" noProof="0" smtClean="0"/>
              <a:t>28/02/2023</a:t>
            </a:fld>
            <a:endParaRPr kumimoji="0" lang="es-ES" noProof="0" dirty="0"/>
          </a:p>
        </p:txBody>
      </p:sp>
      <p:sp>
        <p:nvSpPr>
          <p:cNvPr id="10" name="Rectángulo 9"/>
          <p:cNvSpPr>
            <a:spLocks noGrp="1"/>
          </p:cNvSpPr>
          <p:nvPr>
            <p:ph type="ftr" sz="quarter" idx="19"/>
          </p:nvPr>
        </p:nvSpPr>
        <p:spPr/>
        <p:txBody>
          <a:bodyPr rtlCol="0"/>
          <a:lstStyle/>
          <a:p>
            <a:pPr rtl="0"/>
            <a:r>
              <a:rPr lang="es-ES" noProof="0" dirty="0" smtClean="0"/>
              <a:t>Agregar un pie de página</a:t>
            </a:r>
            <a:endParaRPr lang="es-ES" noProof="0" dirty="0"/>
          </a:p>
        </p:txBody>
      </p:sp>
      <p:sp>
        <p:nvSpPr>
          <p:cNvPr id="9" name="Rectángulo 8"/>
          <p:cNvSpPr>
            <a:spLocks noGrp="1"/>
          </p:cNvSpPr>
          <p:nvPr>
            <p:ph type="sldNum" sz="quarter" idx="18"/>
          </p:nvPr>
        </p:nvSpPr>
        <p:spPr/>
        <p:txBody>
          <a:bodyPr rtlCol="0"/>
          <a:lstStyle/>
          <a:p>
            <a:pPr algn="r" rtl="0"/>
            <a:fld id="{F99EC173-99AE-4773-AB25-02E469A13EAE}" type="slidenum">
              <a:rPr kumimoji="0" lang="es-ES" sz="1200" noProof="0" smtClean="0">
                <a:solidFill>
                  <a:schemeClr val="tx2"/>
                </a:solidFill>
              </a:rPr>
              <a:pPr algn="r" rtl="0"/>
              <a:t>‹Nº›</a:t>
            </a:fld>
            <a:endParaRPr kumimoji="0" lang="es-ES" noProof="0"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en vertical con títul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249362"/>
          </a:xfrm>
          <a:prstGeom prst="rect">
            <a:avLst/>
          </a:prstGeom>
        </p:spPr>
        <p:txBody>
          <a:bodyPr rtlCol="0"/>
          <a:lstStyle/>
          <a:p>
            <a:pPr rtl="0"/>
            <a:r>
              <a:rPr lang="es-ES" noProof="0" smtClean="0"/>
              <a:t>Haga clic para modificar el estilo de título del patrón</a:t>
            </a:r>
            <a:endParaRPr lang="es-ES" noProof="0" dirty="0"/>
          </a:p>
        </p:txBody>
      </p:sp>
      <p:sp>
        <p:nvSpPr>
          <p:cNvPr id="11" name="Rectángulo 8" descr="Marcador de posición vacío para agregar una imagen. Haga clic en el marcador de posición y seleccione la imagen que desee agregar"/>
          <p:cNvSpPr>
            <a:spLocks noGrp="1" noChangeAspect="1"/>
          </p:cNvSpPr>
          <p:nvPr>
            <p:ph type="pic" sz="quarter" idx="11"/>
          </p:nvPr>
        </p:nvSpPr>
        <p:spPr>
          <a:xfrm>
            <a:off x="1297754" y="1625111"/>
            <a:ext cx="2895966" cy="386128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s-ES" noProof="0" smtClean="0"/>
              <a:t>Haga clic en el icono para agregar una imagen</a:t>
            </a:r>
            <a:endParaRPr lang="es-ES" noProof="0" dirty="0"/>
          </a:p>
        </p:txBody>
      </p:sp>
      <p:sp>
        <p:nvSpPr>
          <p:cNvPr id="3" name="Rectángulo 7"/>
          <p:cNvSpPr>
            <a:spLocks noGrp="1"/>
          </p:cNvSpPr>
          <p:nvPr>
            <p:ph type="body" sz="quarter" idx="14" hasCustomPrompt="1"/>
          </p:nvPr>
        </p:nvSpPr>
        <p:spPr>
          <a:xfrm>
            <a:off x="1297753" y="5652341"/>
            <a:ext cx="2895967" cy="748458"/>
          </a:xfrm>
        </p:spPr>
        <p:txBody>
          <a:bodyPr lIns="91440" rIns="9144" rtlCol="0"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rtl="0"/>
            <a:r>
              <a:rPr lang="es-ES" noProof="0" dirty="0" smtClean="0"/>
              <a:t>Haga clic para agregar un título</a:t>
            </a:r>
            <a:endParaRPr lang="es-ES" noProof="0" dirty="0"/>
          </a:p>
        </p:txBody>
      </p:sp>
      <p:sp>
        <p:nvSpPr>
          <p:cNvPr id="20" name="Rectángulo 8" descr="Marcador de posición vacío para agregar una imagen. Haga clic en el marcador de posición y seleccione la imagen que desee agregar"/>
          <p:cNvSpPr>
            <a:spLocks noGrp="1" noChangeAspect="1"/>
          </p:cNvSpPr>
          <p:nvPr>
            <p:ph type="pic" sz="quarter" idx="10"/>
          </p:nvPr>
        </p:nvSpPr>
        <p:spPr>
          <a:xfrm>
            <a:off x="4953000" y="1625600"/>
            <a:ext cx="2897953" cy="38639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s-ES" noProof="0" smtClean="0"/>
              <a:t>Haga clic en el icono para agregar una imagen</a:t>
            </a:r>
            <a:endParaRPr lang="es-ES" noProof="0" dirty="0"/>
          </a:p>
        </p:txBody>
      </p:sp>
      <p:sp>
        <p:nvSpPr>
          <p:cNvPr id="19" name="Rectángulo 7"/>
          <p:cNvSpPr>
            <a:spLocks noGrp="1"/>
          </p:cNvSpPr>
          <p:nvPr>
            <p:ph type="body" sz="quarter" idx="15" hasCustomPrompt="1"/>
          </p:nvPr>
        </p:nvSpPr>
        <p:spPr>
          <a:xfrm>
            <a:off x="4955353" y="5652341"/>
            <a:ext cx="2895967" cy="748458"/>
          </a:xfrm>
        </p:spPr>
        <p:txBody>
          <a:bodyPr lIns="91440" rIns="9144" rtlCol="0"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rtl="0"/>
            <a:r>
              <a:rPr lang="es-ES" noProof="0" dirty="0" smtClean="0"/>
              <a:t>Haga clic para agregar un título</a:t>
            </a:r>
            <a:endParaRPr lang="es-ES" noProof="0" dirty="0"/>
          </a:p>
        </p:txBody>
      </p:sp>
      <p:sp>
        <p:nvSpPr>
          <p:cNvPr id="6" name="Rectángulo 5"/>
          <p:cNvSpPr>
            <a:spLocks noGrp="1"/>
          </p:cNvSpPr>
          <p:nvPr>
            <p:ph type="dt" sz="half" idx="16"/>
          </p:nvPr>
        </p:nvSpPr>
        <p:spPr/>
        <p:txBody>
          <a:bodyPr rtlCol="0"/>
          <a:lstStyle/>
          <a:p>
            <a:pPr rtl="0"/>
            <a:fld id="{A7CC082B-50C3-4FEA-AE4D-6B3C38CEECAE}" type="datetime1">
              <a:rPr kumimoji="0" lang="es-ES" noProof="0" smtClean="0"/>
              <a:t>28/02/2023</a:t>
            </a:fld>
            <a:endParaRPr kumimoji="0" lang="es-ES" noProof="0" dirty="0"/>
          </a:p>
        </p:txBody>
      </p:sp>
      <p:sp>
        <p:nvSpPr>
          <p:cNvPr id="8" name="Rectángulo 7"/>
          <p:cNvSpPr>
            <a:spLocks noGrp="1"/>
          </p:cNvSpPr>
          <p:nvPr>
            <p:ph type="ftr" sz="quarter" idx="18"/>
          </p:nvPr>
        </p:nvSpPr>
        <p:spPr/>
        <p:txBody>
          <a:bodyPr rtlCol="0"/>
          <a:lstStyle/>
          <a:p>
            <a:pPr rtl="0"/>
            <a:r>
              <a:rPr lang="es-ES" noProof="0" dirty="0" smtClean="0"/>
              <a:t>Agregar un pie de página</a:t>
            </a:r>
            <a:endParaRPr lang="es-ES" noProof="0" dirty="0"/>
          </a:p>
        </p:txBody>
      </p:sp>
      <p:sp>
        <p:nvSpPr>
          <p:cNvPr id="7" name="Rectángulo 6"/>
          <p:cNvSpPr>
            <a:spLocks noGrp="1"/>
          </p:cNvSpPr>
          <p:nvPr>
            <p:ph type="sldNum" sz="quarter" idx="17"/>
          </p:nvPr>
        </p:nvSpPr>
        <p:spPr/>
        <p:txBody>
          <a:bodyPr rtlCol="0"/>
          <a:lstStyle/>
          <a:p>
            <a:pPr algn="r" rtl="0"/>
            <a:fld id="{F99EC173-99AE-4773-AB25-02E469A13EAE}" type="slidenum">
              <a:rPr kumimoji="0" lang="es-ES" sz="1200" noProof="0" smtClean="0">
                <a:solidFill>
                  <a:schemeClr val="tx2"/>
                </a:solidFill>
              </a:rPr>
              <a:pPr algn="r" rtl="0"/>
              <a:t>‹Nº›</a:t>
            </a:fld>
            <a:endParaRPr kumimoji="0" lang="es-ES" noProof="0"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en horizontal con títul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249362"/>
          </a:xfrm>
          <a:prstGeom prst="rect">
            <a:avLst/>
          </a:prstGeom>
        </p:spPr>
        <p:txBody>
          <a:bodyPr rtlCol="0"/>
          <a:lstStyle/>
          <a:p>
            <a:pPr rtl="0"/>
            <a:r>
              <a:rPr lang="es-ES" noProof="0" smtClean="0"/>
              <a:t>Haga clic para modificar el estilo de título del patrón</a:t>
            </a:r>
            <a:endParaRPr lang="es-ES" noProof="0" dirty="0"/>
          </a:p>
        </p:txBody>
      </p:sp>
      <p:sp>
        <p:nvSpPr>
          <p:cNvPr id="25" name="Rectángulo 7" descr="Marcador de posición vacío para agregar una imagen. Haga clic en el marcador de posición y seleccione la imagen que desee agregar"/>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8" name="Rectángulo 7"/>
          <p:cNvSpPr>
            <a:spLocks noGrp="1"/>
          </p:cNvSpPr>
          <p:nvPr>
            <p:ph type="body" sz="quarter" idx="16" hasCustomPrompt="1"/>
          </p:nvPr>
        </p:nvSpPr>
        <p:spPr>
          <a:xfrm>
            <a:off x="457200" y="4857750"/>
            <a:ext cx="4038600" cy="1238250"/>
          </a:xfrm>
        </p:spPr>
        <p:txBody>
          <a:bodyPr rIns="9144" rtlCol="0"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rtl="0"/>
            <a:r>
              <a:rPr lang="es-ES" noProof="0" dirty="0" smtClean="0"/>
              <a:t>Haga clic para agregar un título</a:t>
            </a:r>
            <a:endParaRPr lang="es-ES" noProof="0" dirty="0"/>
          </a:p>
        </p:txBody>
      </p:sp>
      <p:sp>
        <p:nvSpPr>
          <p:cNvPr id="23" name="Rectángulo 7" descr="Marcador de posición vacío para agregar una imagen. Haga clic en el marcador de posición y seleccione la imagen que desee agregar"/>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s-ES" noProof="0" smtClean="0"/>
              <a:t>Haga clic en el icono para agregar una imagen</a:t>
            </a:r>
            <a:endParaRPr lang="es-ES" noProof="0" dirty="0"/>
          </a:p>
        </p:txBody>
      </p:sp>
      <p:sp>
        <p:nvSpPr>
          <p:cNvPr id="19" name="Rectángulo 7"/>
          <p:cNvSpPr>
            <a:spLocks noGrp="1"/>
          </p:cNvSpPr>
          <p:nvPr>
            <p:ph type="body" sz="quarter" idx="17" hasCustomPrompt="1"/>
          </p:nvPr>
        </p:nvSpPr>
        <p:spPr>
          <a:xfrm>
            <a:off x="4648200" y="4857750"/>
            <a:ext cx="4038600" cy="1238250"/>
          </a:xfrm>
        </p:spPr>
        <p:txBody>
          <a:bodyPr rIns="9144" rtlCol="0"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rtl="0"/>
            <a:r>
              <a:rPr lang="es-ES" noProof="0" dirty="0" smtClean="0"/>
              <a:t>Haga clic para agregar un título</a:t>
            </a:r>
            <a:endParaRPr lang="es-ES" noProof="0" dirty="0"/>
          </a:p>
        </p:txBody>
      </p:sp>
      <p:sp>
        <p:nvSpPr>
          <p:cNvPr id="6" name="Rectángulo 5"/>
          <p:cNvSpPr>
            <a:spLocks noGrp="1"/>
          </p:cNvSpPr>
          <p:nvPr>
            <p:ph type="dt" sz="half" idx="18"/>
          </p:nvPr>
        </p:nvSpPr>
        <p:spPr/>
        <p:txBody>
          <a:bodyPr rtlCol="0"/>
          <a:lstStyle/>
          <a:p>
            <a:pPr rtl="0"/>
            <a:fld id="{F8BC3AE3-1196-4BDC-93C4-1D484200FFC5}" type="datetime1">
              <a:rPr kumimoji="0" lang="es-ES" noProof="0" smtClean="0"/>
              <a:t>28/02/2023</a:t>
            </a:fld>
            <a:endParaRPr kumimoji="0" lang="es-ES" noProof="0" dirty="0"/>
          </a:p>
        </p:txBody>
      </p:sp>
      <p:sp>
        <p:nvSpPr>
          <p:cNvPr id="9" name="Rectángulo 8"/>
          <p:cNvSpPr>
            <a:spLocks noGrp="1"/>
          </p:cNvSpPr>
          <p:nvPr>
            <p:ph type="ftr" sz="quarter" idx="20"/>
          </p:nvPr>
        </p:nvSpPr>
        <p:spPr/>
        <p:txBody>
          <a:bodyPr rtlCol="0"/>
          <a:lstStyle/>
          <a:p>
            <a:pPr rtl="0"/>
            <a:r>
              <a:rPr lang="es-ES" noProof="0" dirty="0" smtClean="0"/>
              <a:t>Agregar un pie de página</a:t>
            </a:r>
            <a:endParaRPr lang="es-ES" noProof="0" dirty="0"/>
          </a:p>
        </p:txBody>
      </p:sp>
      <p:sp>
        <p:nvSpPr>
          <p:cNvPr id="7" name="Rectángulo 6"/>
          <p:cNvSpPr>
            <a:spLocks noGrp="1"/>
          </p:cNvSpPr>
          <p:nvPr>
            <p:ph type="sldNum" sz="quarter" idx="19"/>
          </p:nvPr>
        </p:nvSpPr>
        <p:spPr/>
        <p:txBody>
          <a:bodyPr rtlCol="0"/>
          <a:lstStyle/>
          <a:p>
            <a:pPr algn="r" rtl="0"/>
            <a:fld id="{F99EC173-99AE-4773-AB25-02E469A13EAE}" type="slidenum">
              <a:rPr kumimoji="0" lang="es-ES" sz="1200" noProof="0" smtClean="0">
                <a:solidFill>
                  <a:schemeClr val="tx2"/>
                </a:solidFill>
              </a:rPr>
              <a:pPr algn="r" rtl="0"/>
              <a:t>‹Nº›</a:t>
            </a:fld>
            <a:endParaRPr kumimoji="0" lang="es-ES" noProof="0"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mixto con título">
    <p:spTree>
      <p:nvGrpSpPr>
        <p:cNvPr id="1" name=""/>
        <p:cNvGrpSpPr/>
        <p:nvPr/>
      </p:nvGrpSpPr>
      <p:grpSpPr>
        <a:xfrm>
          <a:off x="0" y="0"/>
          <a:ext cx="0" cy="0"/>
          <a:chOff x="0" y="0"/>
          <a:chExt cx="0" cy="0"/>
        </a:xfrm>
      </p:grpSpPr>
      <p:sp>
        <p:nvSpPr>
          <p:cNvPr id="22" name="Rectángulo 7" descr="Marcador de posición vacío para agregar una imagen. Haga clic en el marcador de posición y seleccione la imagen que desee agregar"/>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s-ES" noProof="0" smtClean="0"/>
              <a:t>Haga clic en el icono para agregar una imagen</a:t>
            </a:r>
            <a:endParaRPr lang="es-ES" noProof="0" dirty="0"/>
          </a:p>
        </p:txBody>
      </p:sp>
      <p:sp>
        <p:nvSpPr>
          <p:cNvPr id="6" name="Rectángulo 7" descr="Marcador de posición vacío para agregar una imagen. Haga clic en el marcador de posición y seleccione la imagen que desee agregar"/>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s-ES" noProof="0" smtClean="0"/>
              <a:t>Haga clic en el icono para agregar una imagen</a:t>
            </a:r>
            <a:endParaRPr lang="es-ES" noProof="0" dirty="0"/>
          </a:p>
        </p:txBody>
      </p:sp>
      <p:sp>
        <p:nvSpPr>
          <p:cNvPr id="11" name="Rectángulo 7"/>
          <p:cNvSpPr>
            <a:spLocks noGrp="1"/>
          </p:cNvSpPr>
          <p:nvPr>
            <p:ph type="body" sz="quarter" idx="13" hasCustomPrompt="1"/>
          </p:nvPr>
        </p:nvSpPr>
        <p:spPr>
          <a:xfrm>
            <a:off x="5141976" y="3352800"/>
            <a:ext cx="3773425" cy="2971800"/>
          </a:xfrm>
        </p:spPr>
        <p:txBody>
          <a:bodyPr rtlCol="0"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rtl="0"/>
            <a:r>
              <a:rPr lang="es-ES" noProof="0" dirty="0" smtClean="0"/>
              <a:t>Haga clic para agregar un título</a:t>
            </a:r>
            <a:endParaRPr lang="es-ES" noProof="0" dirty="0"/>
          </a:p>
        </p:txBody>
      </p:sp>
      <p:sp>
        <p:nvSpPr>
          <p:cNvPr id="5" name="Rectángulo 4"/>
          <p:cNvSpPr>
            <a:spLocks noGrp="1"/>
          </p:cNvSpPr>
          <p:nvPr>
            <p:ph type="dt" sz="half" idx="14"/>
          </p:nvPr>
        </p:nvSpPr>
        <p:spPr/>
        <p:txBody>
          <a:bodyPr rtlCol="0"/>
          <a:lstStyle/>
          <a:p>
            <a:pPr rtl="0"/>
            <a:fld id="{F2C25B9F-2573-4419-AC49-085888059326}" type="datetime1">
              <a:rPr kumimoji="0" lang="es-ES" noProof="0" smtClean="0"/>
              <a:t>28/02/2023</a:t>
            </a:fld>
            <a:endParaRPr kumimoji="0" lang="es-ES" noProof="0" dirty="0"/>
          </a:p>
        </p:txBody>
      </p:sp>
      <p:sp>
        <p:nvSpPr>
          <p:cNvPr id="8" name="Rectángulo 7"/>
          <p:cNvSpPr>
            <a:spLocks noGrp="1"/>
          </p:cNvSpPr>
          <p:nvPr>
            <p:ph type="ftr" sz="quarter" idx="16"/>
          </p:nvPr>
        </p:nvSpPr>
        <p:spPr/>
        <p:txBody>
          <a:bodyPr rtlCol="0"/>
          <a:lstStyle/>
          <a:p>
            <a:pPr rtl="0"/>
            <a:r>
              <a:rPr lang="es-ES" noProof="0" dirty="0" smtClean="0"/>
              <a:t>Agregar un pie de página</a:t>
            </a:r>
            <a:endParaRPr lang="es-ES" noProof="0" dirty="0"/>
          </a:p>
        </p:txBody>
      </p:sp>
      <p:sp>
        <p:nvSpPr>
          <p:cNvPr id="7" name="Rectángulo 6"/>
          <p:cNvSpPr>
            <a:spLocks noGrp="1"/>
          </p:cNvSpPr>
          <p:nvPr>
            <p:ph type="sldNum" sz="quarter" idx="15"/>
          </p:nvPr>
        </p:nvSpPr>
        <p:spPr/>
        <p:txBody>
          <a:bodyPr rtlCol="0"/>
          <a:lstStyle/>
          <a:p>
            <a:pPr algn="r" rtl="0"/>
            <a:fld id="{F99EC173-99AE-4773-AB25-02E469A13EAE}" type="slidenum">
              <a:rPr kumimoji="0" lang="es-ES" sz="1200" noProof="0" smtClean="0">
                <a:solidFill>
                  <a:schemeClr val="tx2"/>
                </a:solidFill>
              </a:rPr>
              <a:pPr algn="r" rtl="0"/>
              <a:t>‹Nº›</a:t>
            </a:fld>
            <a:endParaRPr kumimoji="0" lang="es-ES" noProof="0"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en vertical con títulos">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4638"/>
            <a:ext cx="8229600" cy="1249362"/>
          </a:xfrm>
          <a:prstGeom prst="rect">
            <a:avLst/>
          </a:prstGeom>
        </p:spPr>
        <p:txBody>
          <a:bodyPr rtlCol="0"/>
          <a:lstStyle/>
          <a:p>
            <a:pPr rtl="0"/>
            <a:r>
              <a:rPr lang="es-ES" noProof="0" smtClean="0"/>
              <a:t>Haga clic para modificar el estilo de título del patrón</a:t>
            </a:r>
            <a:endParaRPr lang="es-ES" noProof="0" dirty="0"/>
          </a:p>
        </p:txBody>
      </p:sp>
      <p:sp>
        <p:nvSpPr>
          <p:cNvPr id="2" name="Rectángulo 8" descr="Marcador de posición vacío para agregar una imagen. Haga clic en el marcador de posición y seleccione la imagen que desee agregar"/>
          <p:cNvSpPr>
            <a:spLocks noGrp="1" noChangeAspect="1"/>
          </p:cNvSpPr>
          <p:nvPr>
            <p:ph type="pic" sz="quarter" idx="10"/>
          </p:nvPr>
        </p:nvSpPr>
        <p:spPr>
          <a:xfrm>
            <a:off x="457200" y="1752600"/>
            <a:ext cx="2514600" cy="3352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s-ES" noProof="0" smtClean="0"/>
              <a:t>Haga clic en el icono para agregar una imagen</a:t>
            </a:r>
            <a:endParaRPr lang="es-ES" noProof="0" dirty="0"/>
          </a:p>
        </p:txBody>
      </p:sp>
      <p:sp>
        <p:nvSpPr>
          <p:cNvPr id="7" name="Rectángulo 6"/>
          <p:cNvSpPr>
            <a:spLocks noGrp="1"/>
          </p:cNvSpPr>
          <p:nvPr>
            <p:ph type="body" sz="quarter" idx="13" hasCustomPrompt="1"/>
          </p:nvPr>
        </p:nvSpPr>
        <p:spPr>
          <a:xfrm>
            <a:off x="457200" y="5181600"/>
            <a:ext cx="2514600" cy="1143000"/>
          </a:xfrm>
        </p:spPr>
        <p:txBody>
          <a:bodyPr rtlCol="0"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rtl="0"/>
            <a:r>
              <a:rPr lang="es-ES" noProof="0" dirty="0" smtClean="0"/>
              <a:t>Haga clic para agregar un título</a:t>
            </a:r>
            <a:endParaRPr lang="es-ES" noProof="0" dirty="0"/>
          </a:p>
        </p:txBody>
      </p:sp>
      <p:sp>
        <p:nvSpPr>
          <p:cNvPr id="4" name="Rectángulo 8" descr="Marcador de posición vacío para agregar una imagen. Haga clic en el marcador de posición y seleccione la imagen que desee agregar"/>
          <p:cNvSpPr>
            <a:spLocks noGrp="1" noChangeAspect="1"/>
          </p:cNvSpPr>
          <p:nvPr>
            <p:ph type="pic" sz="quarter" idx="11"/>
          </p:nvPr>
        </p:nvSpPr>
        <p:spPr>
          <a:xfrm>
            <a:off x="3314700" y="1752600"/>
            <a:ext cx="2514600" cy="3352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s-ES" noProof="0" smtClean="0"/>
              <a:t>Haga clic en el icono para agregar una imagen</a:t>
            </a:r>
            <a:endParaRPr lang="es-ES" noProof="0" dirty="0"/>
          </a:p>
        </p:txBody>
      </p:sp>
      <p:sp>
        <p:nvSpPr>
          <p:cNvPr id="6" name="Rectángulo 6"/>
          <p:cNvSpPr>
            <a:spLocks noGrp="1"/>
          </p:cNvSpPr>
          <p:nvPr>
            <p:ph type="body" sz="quarter" idx="14" hasCustomPrompt="1"/>
          </p:nvPr>
        </p:nvSpPr>
        <p:spPr>
          <a:xfrm>
            <a:off x="3314700" y="5181600"/>
            <a:ext cx="2514600" cy="1143000"/>
          </a:xfrm>
        </p:spPr>
        <p:txBody>
          <a:bodyPr rtlCol="0"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rtl="0"/>
            <a:r>
              <a:rPr lang="es-ES" noProof="0" dirty="0" smtClean="0"/>
              <a:t>Haga clic para agregar un título</a:t>
            </a:r>
            <a:endParaRPr lang="es-ES" noProof="0" dirty="0"/>
          </a:p>
        </p:txBody>
      </p:sp>
      <p:sp>
        <p:nvSpPr>
          <p:cNvPr id="31" name="Rectángulo 8" descr="Marcador de posición vacío para agregar una imagen. Haga clic en el marcador de posición y seleccione la imagen que desee agregar"/>
          <p:cNvSpPr>
            <a:spLocks noGrp="1" noChangeAspect="1"/>
          </p:cNvSpPr>
          <p:nvPr>
            <p:ph type="pic" sz="quarter" idx="12"/>
          </p:nvPr>
        </p:nvSpPr>
        <p:spPr>
          <a:xfrm>
            <a:off x="6172200" y="1752600"/>
            <a:ext cx="2514600" cy="3352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s-ES" noProof="0" smtClean="0"/>
              <a:t>Haga clic en el icono para agregar una imagen</a:t>
            </a:r>
            <a:endParaRPr lang="es-ES" noProof="0" dirty="0"/>
          </a:p>
        </p:txBody>
      </p:sp>
      <p:sp>
        <p:nvSpPr>
          <p:cNvPr id="14" name="Rectángulo 6"/>
          <p:cNvSpPr>
            <a:spLocks noGrp="1"/>
          </p:cNvSpPr>
          <p:nvPr>
            <p:ph type="body" sz="quarter" idx="15" hasCustomPrompt="1"/>
          </p:nvPr>
        </p:nvSpPr>
        <p:spPr>
          <a:xfrm>
            <a:off x="6172200" y="5181600"/>
            <a:ext cx="2514600" cy="1143000"/>
          </a:xfrm>
        </p:spPr>
        <p:txBody>
          <a:bodyPr rtlCol="0"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rtl="0"/>
            <a:r>
              <a:rPr lang="es-ES" noProof="0" dirty="0" smtClean="0"/>
              <a:t>Haga clic para agregar un título</a:t>
            </a:r>
            <a:endParaRPr lang="es-ES" noProof="0" dirty="0"/>
          </a:p>
        </p:txBody>
      </p:sp>
      <p:sp>
        <p:nvSpPr>
          <p:cNvPr id="8" name="Rectángulo 7"/>
          <p:cNvSpPr>
            <a:spLocks noGrp="1"/>
          </p:cNvSpPr>
          <p:nvPr>
            <p:ph type="dt" sz="half" idx="16"/>
          </p:nvPr>
        </p:nvSpPr>
        <p:spPr/>
        <p:txBody>
          <a:bodyPr rtlCol="0"/>
          <a:lstStyle/>
          <a:p>
            <a:pPr rtl="0"/>
            <a:fld id="{A996ECA4-E479-40B4-8156-D8186FD7CB56}" type="datetime1">
              <a:rPr kumimoji="0" lang="es-ES" noProof="0" smtClean="0"/>
              <a:t>28/02/2023</a:t>
            </a:fld>
            <a:endParaRPr kumimoji="0" lang="es-ES" noProof="0" dirty="0"/>
          </a:p>
        </p:txBody>
      </p:sp>
      <p:sp>
        <p:nvSpPr>
          <p:cNvPr id="10" name="Rectángulo 9"/>
          <p:cNvSpPr>
            <a:spLocks noGrp="1"/>
          </p:cNvSpPr>
          <p:nvPr>
            <p:ph type="ftr" sz="quarter" idx="18"/>
          </p:nvPr>
        </p:nvSpPr>
        <p:spPr/>
        <p:txBody>
          <a:bodyPr rtlCol="0"/>
          <a:lstStyle/>
          <a:p>
            <a:pPr rtl="0"/>
            <a:r>
              <a:rPr lang="es-ES" noProof="0" dirty="0" smtClean="0"/>
              <a:t>Agregar un pie de página</a:t>
            </a:r>
            <a:endParaRPr lang="es-ES" noProof="0" dirty="0"/>
          </a:p>
        </p:txBody>
      </p:sp>
      <p:sp>
        <p:nvSpPr>
          <p:cNvPr id="9" name="Rectángulo 8"/>
          <p:cNvSpPr>
            <a:spLocks noGrp="1"/>
          </p:cNvSpPr>
          <p:nvPr>
            <p:ph type="sldNum" sz="quarter" idx="17"/>
          </p:nvPr>
        </p:nvSpPr>
        <p:spPr/>
        <p:txBody>
          <a:bodyPr rtlCol="0"/>
          <a:lstStyle/>
          <a:p>
            <a:pPr algn="r" rtl="0"/>
            <a:fld id="{F99EC173-99AE-4773-AB25-02E469A13EAE}" type="slidenum">
              <a:rPr kumimoji="0" lang="es-ES" sz="1200" noProof="0" smtClean="0">
                <a:solidFill>
                  <a:schemeClr val="tx2"/>
                </a:solidFill>
              </a:rPr>
              <a:pPr algn="r" rtl="0"/>
              <a:t>‹Nº›</a:t>
            </a:fld>
            <a:endParaRPr kumimoji="0" lang="es-ES" noProof="0"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3" name="Rectángulo 5"/>
          <p:cNvSpPr>
            <a:spLocks noGrp="1"/>
          </p:cNvSpPr>
          <p:nvPr>
            <p:ph type="body" idx="1"/>
          </p:nvPr>
        </p:nvSpPr>
        <p:spPr>
          <a:xfrm>
            <a:off x="457200" y="1600200"/>
            <a:ext cx="8229600" cy="4525963"/>
          </a:xfrm>
          <a:prstGeom prst="rect">
            <a:avLst/>
          </a:prstGeom>
        </p:spPr>
        <p:txBody>
          <a:bodyPr rtlCol="0">
            <a:normAutofit/>
          </a:bodyPr>
          <a:lstStyle/>
          <a:p>
            <a:pPr lvl="0" rtl="0" eaLnBrk="1" latinLnBrk="1" hangingPunct="1"/>
            <a:r>
              <a:rPr lang="es-ES" noProof="0" dirty="0" smtClean="0"/>
              <a:t>Haga clic para modificar el estilo de texto del patrón</a:t>
            </a:r>
          </a:p>
          <a:p>
            <a:pPr lvl="1" rtl="0" eaLnBrk="1" latinLnBrk="1" hangingPunct="1"/>
            <a:r>
              <a:rPr lang="es-ES" noProof="0" dirty="0" smtClean="0"/>
              <a:t>Segundo nivel</a:t>
            </a:r>
          </a:p>
          <a:p>
            <a:pPr lvl="2" rtl="0" eaLnBrk="1" latinLnBrk="1" hangingPunct="1"/>
            <a:r>
              <a:rPr lang="es-ES" noProof="0" dirty="0" smtClean="0"/>
              <a:t>Tercer nivel</a:t>
            </a:r>
          </a:p>
          <a:p>
            <a:pPr lvl="3" rtl="0" eaLnBrk="1" latinLnBrk="1" hangingPunct="1"/>
            <a:r>
              <a:rPr lang="es-ES" noProof="0" dirty="0" smtClean="0"/>
              <a:t>Cuarto nivel</a:t>
            </a:r>
          </a:p>
          <a:p>
            <a:pPr lvl="4" rtl="0" eaLnBrk="1" latinLnBrk="1" hangingPunct="1"/>
            <a:r>
              <a:rPr lang="es-ES" noProof="0" dirty="0" smtClean="0"/>
              <a:t>Quinto nivel</a:t>
            </a:r>
            <a:endParaRPr lang="es-ES" noProof="0" dirty="0"/>
          </a:p>
        </p:txBody>
      </p:sp>
      <p:sp>
        <p:nvSpPr>
          <p:cNvPr id="29" name="Rectángulo 3"/>
          <p:cNvSpPr>
            <a:spLocks noGrp="1"/>
          </p:cNvSpPr>
          <p:nvPr>
            <p:ph type="dt" sz="half" idx="2"/>
          </p:nvPr>
        </p:nvSpPr>
        <p:spPr>
          <a:xfrm>
            <a:off x="66675" y="6559360"/>
            <a:ext cx="2438400" cy="244475"/>
          </a:xfrm>
          <a:prstGeom prst="rect">
            <a:avLst/>
          </a:prstGeom>
        </p:spPr>
        <p:txBody>
          <a:bodyPr rtlCol="0" anchor="b"/>
          <a:lstStyle>
            <a:lvl1pPr eaLnBrk="1" latinLnBrk="0" hangingPunct="1">
              <a:defRPr kumimoji="0" sz="1200">
                <a:solidFill>
                  <a:schemeClr val="tx2"/>
                </a:solidFill>
              </a:defRPr>
            </a:lvl1pPr>
            <a:extLst/>
          </a:lstStyle>
          <a:p>
            <a:pPr rtl="0"/>
            <a:fld id="{94BC3FEB-7A66-437F-BB41-6824BA1E0467}" type="datetime1">
              <a:rPr kumimoji="0" lang="es-ES" sz="1200" noProof="0" smtClean="0">
                <a:solidFill>
                  <a:schemeClr val="tx2"/>
                </a:solidFill>
              </a:rPr>
              <a:t>28/02/2023</a:t>
            </a:fld>
            <a:endParaRPr kumimoji="0" lang="es-ES" sz="1200" noProof="0" dirty="0">
              <a:solidFill>
                <a:schemeClr val="tx2"/>
              </a:solidFill>
            </a:endParaRPr>
          </a:p>
        </p:txBody>
      </p:sp>
      <p:sp>
        <p:nvSpPr>
          <p:cNvPr id="20" name="Rectángulo 25"/>
          <p:cNvSpPr>
            <a:spLocks noGrp="1"/>
          </p:cNvSpPr>
          <p:nvPr>
            <p:ph type="ftr" sz="quarter" idx="3"/>
          </p:nvPr>
        </p:nvSpPr>
        <p:spPr>
          <a:xfrm>
            <a:off x="2995653" y="6558153"/>
            <a:ext cx="4648200" cy="246888"/>
          </a:xfrm>
          <a:prstGeom prst="rect">
            <a:avLst/>
          </a:prstGeom>
        </p:spPr>
        <p:txBody>
          <a:bodyPr rtlCol="0" anchor="b"/>
          <a:lstStyle>
            <a:lvl1pPr algn="ctr" eaLnBrk="1" latinLnBrk="0" hangingPunct="1">
              <a:defRPr kumimoji="0" sz="1200">
                <a:solidFill>
                  <a:schemeClr val="tx2"/>
                </a:solidFill>
              </a:defRPr>
            </a:lvl1pPr>
            <a:extLst/>
          </a:lstStyle>
          <a:p>
            <a:pPr rtl="0"/>
            <a:r>
              <a:rPr lang="es-ES" noProof="0" dirty="0" smtClean="0"/>
              <a:t>Agregar un pie de página</a:t>
            </a:r>
            <a:endParaRPr lang="es-ES" noProof="0" dirty="0"/>
          </a:p>
        </p:txBody>
      </p:sp>
      <p:sp>
        <p:nvSpPr>
          <p:cNvPr id="23" name="Rectángulo 16"/>
          <p:cNvSpPr>
            <a:spLocks noGrp="1"/>
          </p:cNvSpPr>
          <p:nvPr>
            <p:ph type="sldNum" sz="quarter" idx="4"/>
          </p:nvPr>
        </p:nvSpPr>
        <p:spPr>
          <a:xfrm>
            <a:off x="8172450" y="6559360"/>
            <a:ext cx="914400" cy="244475"/>
          </a:xfrm>
          <a:prstGeom prst="rect">
            <a:avLst/>
          </a:prstGeom>
        </p:spPr>
        <p:txBody>
          <a:bodyPr rtlCol="0"/>
          <a:lstStyle>
            <a:lvl1pPr algn="r" eaLnBrk="1" latinLnBrk="0" hangingPunct="1">
              <a:defRPr kumimoji="0" sz="1200">
                <a:solidFill>
                  <a:schemeClr val="tx2"/>
                </a:solidFill>
              </a:defRPr>
            </a:lvl1pPr>
            <a:extLst/>
          </a:lstStyle>
          <a:p>
            <a:pPr algn="r" rtl="0"/>
            <a:fld id="{F99EC173-99AE-4773-AB25-02E469A13EAE}" type="slidenum">
              <a:rPr kumimoji="0" lang="es-ES" sz="1200" noProof="0" smtClean="0">
                <a:solidFill>
                  <a:schemeClr val="tx2"/>
                </a:solidFill>
              </a:rPr>
              <a:pPr algn="r" rtl="0"/>
              <a:t>‹Nº›</a:t>
            </a:fld>
            <a:endParaRPr kumimoji="0" lang="es-ES" sz="1200" noProof="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hf sldNum="0" hdr="0" ftr="0" dt="0"/>
  <p:txStyles>
    <p:titleStyle>
      <a:lvl1pPr algn="l" rtl="0" eaLnBrk="1" latinLnBrk="0" hangingPunct="1">
        <a:spcBef>
          <a:spcPct val="0"/>
        </a:spcBef>
        <a:buNone/>
        <a:defRPr kumimoji="0"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extLst/>
    </p:titleStyle>
    <p:bodyStyle>
      <a:lvl1pPr marL="342900" indent="-342900" algn="l" rtl="0" eaLnBrk="1" latinLnBrk="0" hangingPunct="1">
        <a:spcBef>
          <a:spcPct val="20000"/>
        </a:spcBef>
        <a:buChar char="•"/>
        <a:defRPr kumimoji="0" sz="240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rtlCol="0"/>
          <a:lstStyle/>
          <a:p>
            <a:pPr rtl="0"/>
            <a:r>
              <a:rPr lang="es-ES" dirty="0" smtClean="0"/>
              <a:t>MUSEO PALACIO COUSIÑO</a:t>
            </a:r>
            <a:endParaRPr lang="es-ES" dirty="0"/>
          </a:p>
        </p:txBody>
      </p:sp>
      <p:sp>
        <p:nvSpPr>
          <p:cNvPr id="6" name="Marcador de texto 5"/>
          <p:cNvSpPr>
            <a:spLocks noGrp="1"/>
          </p:cNvSpPr>
          <p:nvPr>
            <p:ph type="body" sz="quarter" idx="10"/>
          </p:nvPr>
        </p:nvSpPr>
        <p:spPr/>
        <p:txBody>
          <a:bodyPr rtlCol="0"/>
          <a:lstStyle/>
          <a:p>
            <a:pPr rtl="0"/>
            <a:r>
              <a:rPr lang="es-ES" dirty="0" smtClean="0"/>
              <a:t>Construido 1870 – 1878</a:t>
            </a:r>
          </a:p>
          <a:p>
            <a:pPr rtl="0"/>
            <a:r>
              <a:rPr lang="es-ES" dirty="0" smtClean="0"/>
              <a:t>Inaugurado en 1883</a:t>
            </a:r>
          </a:p>
          <a:p>
            <a:pPr rtl="0"/>
            <a:r>
              <a:rPr lang="es-ES" dirty="0" smtClean="0"/>
              <a:t>Para la Familia Cousiño Goyenechea</a:t>
            </a:r>
            <a:endParaRPr lang="es-ES" dirty="0"/>
          </a:p>
        </p:txBody>
      </p:sp>
      <p:pic>
        <p:nvPicPr>
          <p:cNvPr id="5" name="Marcador de posición de imagen 4"/>
          <p:cNvPicPr>
            <a:picLocks noGrp="1" noChangeAspect="1"/>
          </p:cNvPicPr>
          <p:nvPr>
            <p:ph type="pic" sz="quarter" idx="11"/>
          </p:nvPr>
        </p:nvPicPr>
        <p:blipFill>
          <a:blip r:embed="rId3"/>
          <a:srcRect l="14435" r="14435"/>
          <a:stretch>
            <a:fillRect/>
          </a:stretch>
        </p:blipFill>
        <p:spPr>
          <a:prstGeom prst="rect">
            <a:avLst/>
          </a:prstGeom>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257800" y="228600"/>
            <a:ext cx="3562672" cy="685800"/>
          </a:xfrm>
        </p:spPr>
        <p:txBody>
          <a:bodyPr rtlCol="0">
            <a:noAutofit/>
          </a:bodyPr>
          <a:lstStyle/>
          <a:p>
            <a:pPr algn="ctr" rtl="0"/>
            <a:r>
              <a:rPr lang="es-ES" dirty="0" smtClean="0"/>
              <a:t>Salón DE juegos o </a:t>
            </a:r>
            <a:r>
              <a:rPr lang="es-ES" dirty="0" err="1" smtClean="0"/>
              <a:t>fumeur</a:t>
            </a:r>
            <a:endParaRPr lang="es-ES" dirty="0"/>
          </a:p>
        </p:txBody>
      </p:sp>
      <p:sp>
        <p:nvSpPr>
          <p:cNvPr id="3" name="Marcador de texto 2"/>
          <p:cNvSpPr>
            <a:spLocks noGrp="1"/>
          </p:cNvSpPr>
          <p:nvPr>
            <p:ph type="body" sz="quarter" idx="11"/>
          </p:nvPr>
        </p:nvSpPr>
        <p:spPr/>
        <p:txBody>
          <a:bodyPr rtlCol="0"/>
          <a:lstStyle/>
          <a:p>
            <a:pPr algn="just"/>
            <a:r>
              <a:rPr lang="es-MX" sz="900" dirty="0"/>
              <a:t>	En esta sala se fumaba y se jugaba a  las cartas o al ajedrez, para ello tiene dos mesas plegables especiales, ambas en estilo Directorio. Además, como los juegos de azar vinieron del oriente y cada salón tiene una ambientación de acuerdo a la función que cumplía, la cenefa de las cortinas es de estilo Morisco, incluso tiene al centro la media luna y la estrella, símbolo de Turquía.</a:t>
            </a:r>
          </a:p>
          <a:p>
            <a:pPr algn="just"/>
            <a:r>
              <a:rPr lang="es-MX" sz="900" dirty="0"/>
              <a:t>	En esta sala se guardan algunos de los regalos que reciben los alcaldes de Santiago, entre ellos un Cristo de plata regalado a Chile por el Papa Juan XXIII cuando se cumplieron 150 años de la Independencia de Chile. En la vitrina una muestra de los regalos que intercambian con alcaldes de otras ciudades. Y en la esquina opuesta un busto de Pedro de Valdivia regalado por su autor, Pérez Comendador, quien además hiciera el Pedro de Valdivia que está en la Plaza de Armas de nuestra ciudad.</a:t>
            </a:r>
          </a:p>
          <a:p>
            <a:pPr algn="just"/>
            <a:r>
              <a:rPr lang="es-MX" sz="900" dirty="0"/>
              <a:t>	Y de los juegos pasamos a un lugar muy romántico, al Jardín de Invierno.</a:t>
            </a:r>
          </a:p>
          <a:p>
            <a:pPr algn="just"/>
            <a:endParaRPr lang="es-MX" sz="900" dirty="0"/>
          </a:p>
        </p:txBody>
      </p:sp>
      <p:pic>
        <p:nvPicPr>
          <p:cNvPr id="4" name="Marcador de posición de imagen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065" b="3065"/>
          <a:stretch>
            <a:fillRect/>
          </a:stretch>
        </p:blipFill>
        <p:spPr/>
      </p:pic>
    </p:spTree>
    <p:extLst>
      <p:ext uri="{BB962C8B-B14F-4D97-AF65-F5344CB8AC3E}">
        <p14:creationId xmlns:p14="http://schemas.microsoft.com/office/powerpoint/2010/main" val="287822072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257800" y="228600"/>
            <a:ext cx="3562672" cy="685800"/>
          </a:xfrm>
        </p:spPr>
        <p:txBody>
          <a:bodyPr rtlCol="0">
            <a:noAutofit/>
          </a:bodyPr>
          <a:lstStyle/>
          <a:p>
            <a:pPr algn="ctr" rtl="0"/>
            <a:r>
              <a:rPr lang="es-ES" dirty="0" smtClean="0"/>
              <a:t>JARDIN DE INVERNO</a:t>
            </a:r>
            <a:endParaRPr lang="es-ES" dirty="0"/>
          </a:p>
        </p:txBody>
      </p:sp>
      <p:sp>
        <p:nvSpPr>
          <p:cNvPr id="3" name="Marcador de texto 2"/>
          <p:cNvSpPr>
            <a:spLocks noGrp="1"/>
          </p:cNvSpPr>
          <p:nvPr>
            <p:ph type="body" sz="quarter" idx="11"/>
          </p:nvPr>
        </p:nvSpPr>
        <p:spPr/>
        <p:txBody>
          <a:bodyPr rtlCol="0"/>
          <a:lstStyle/>
          <a:p>
            <a:pPr algn="just"/>
            <a:r>
              <a:rPr lang="es-MX" sz="900" dirty="0"/>
              <a:t>	Construcción hecha de fierro forjado con vidrios de color azul cobalto y transparentes; diseño que se inspiró en el Palacio de Cristal en Inglaterra, construido para la primera exposición universal de 1851. </a:t>
            </a:r>
          </a:p>
          <a:p>
            <a:pPr algn="just"/>
            <a:r>
              <a:rPr lang="es-MX" sz="900" dirty="0"/>
              <a:t>	La lámpara y los apliques son en estilo Art </a:t>
            </a:r>
            <a:r>
              <a:rPr lang="es-MX" sz="900" dirty="0" err="1"/>
              <a:t>Nouveau</a:t>
            </a:r>
            <a:r>
              <a:rPr lang="es-MX" sz="900" dirty="0"/>
              <a:t> de fines de siglo, muy adecuada para el jardín, ya que representa un </a:t>
            </a:r>
            <a:r>
              <a:rPr lang="es-MX" sz="900" dirty="0" err="1"/>
              <a:t>bouquet</a:t>
            </a:r>
            <a:r>
              <a:rPr lang="es-MX" sz="900" dirty="0"/>
              <a:t> de flores, la canasta de mimbre está  hecha de fierro forjado y las ramas y flores de bronce, en la época las tulipas, hoy blancas, eran de distintos colores.</a:t>
            </a:r>
          </a:p>
          <a:p>
            <a:pPr algn="just"/>
            <a:r>
              <a:rPr lang="es-MX" sz="900" dirty="0"/>
              <a:t>	En este jardín se colocaron dos esculturas de mármol de Carrara que originalmente estaban en el Hall Central: "Eva" del escultor </a:t>
            </a:r>
            <a:r>
              <a:rPr lang="es-MX" sz="900" dirty="0" err="1"/>
              <a:t>Giosué</a:t>
            </a:r>
            <a:r>
              <a:rPr lang="es-MX" sz="900" dirty="0"/>
              <a:t> </a:t>
            </a:r>
            <a:r>
              <a:rPr lang="es-MX" sz="900" dirty="0" err="1"/>
              <a:t>Argenti</a:t>
            </a:r>
            <a:r>
              <a:rPr lang="es-MX" sz="900" dirty="0"/>
              <a:t> y "</a:t>
            </a:r>
            <a:r>
              <a:rPr lang="es-MX" sz="900" dirty="0" err="1"/>
              <a:t>Mignon</a:t>
            </a:r>
            <a:r>
              <a:rPr lang="es-MX" sz="900" dirty="0"/>
              <a:t>" de Pietro </a:t>
            </a:r>
            <a:r>
              <a:rPr lang="es-MX" sz="900" dirty="0" err="1"/>
              <a:t>Calví</a:t>
            </a:r>
            <a:r>
              <a:rPr lang="es-MX" sz="900" dirty="0"/>
              <a:t>, ambas originales de Milán.</a:t>
            </a:r>
          </a:p>
          <a:p>
            <a:pPr algn="just"/>
            <a:r>
              <a:rPr lang="es-MX" sz="900" dirty="0"/>
              <a:t>	El piso es de mayólica italiana y en él una rejilla de fierro fundido, debajo una cañería de cobre por la cual pasaba agua caliente; calentada con una caldera que está en el subterráneo, este era el sistema de calefacción central usados en la época. Este sistema también calentaba el Hall Central.</a:t>
            </a:r>
          </a:p>
          <a:p>
            <a:pPr algn="just"/>
            <a:r>
              <a:rPr lang="es-MX" sz="900" dirty="0"/>
              <a:t>	Afuera se puede apreciar el jardín diseñado por el paisajista español Manuel Arana Bórica, en el cual se conservan  algunas especies arbóreas como es el gomero de más de 150 años ubicado frente al  jardín de invierno. Este es uno de los primeros de la capital, ya que en la época sólo se usaban jardines interiores y las construcciones ocupaban el terreno completo. También se puede ver la zona de servicio, el segundo piso estaba destinado para las habitaciones de los empleados y el primero para las cocinas.</a:t>
            </a:r>
          </a:p>
          <a:p>
            <a:pPr algn="just"/>
            <a:r>
              <a:rPr lang="es-MX" sz="900" dirty="0"/>
              <a:t>	La propiedad mantienen sus dimensiones originales que es de 2000 m2 construidos y una superficie similar en áreas verdes, siendo la entrada principal por calle dieciocho, Santa Isabel donde está ubicada la plaza Las Heras que era parte de los jardines de la casa y San Ignacio que era la calle de los servicios. </a:t>
            </a:r>
          </a:p>
        </p:txBody>
      </p:sp>
      <p:pic>
        <p:nvPicPr>
          <p:cNvPr id="5" name="Marcador de posición de imagen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065" b="3065"/>
          <a:stretch>
            <a:fillRect/>
          </a:stretch>
        </p:blipFill>
        <p:spPr/>
      </p:pic>
    </p:spTree>
    <p:extLst>
      <p:ext uri="{BB962C8B-B14F-4D97-AF65-F5344CB8AC3E}">
        <p14:creationId xmlns:p14="http://schemas.microsoft.com/office/powerpoint/2010/main" val="82507541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257800" y="228600"/>
            <a:ext cx="3562672" cy="685800"/>
          </a:xfrm>
        </p:spPr>
        <p:txBody>
          <a:bodyPr rtlCol="0">
            <a:noAutofit/>
          </a:bodyPr>
          <a:lstStyle/>
          <a:p>
            <a:pPr algn="ctr" rtl="0"/>
            <a:r>
              <a:rPr lang="es-ES" dirty="0" smtClean="0"/>
              <a:t>Comedor principal</a:t>
            </a:r>
            <a:endParaRPr lang="es-ES" dirty="0"/>
          </a:p>
        </p:txBody>
      </p:sp>
      <p:sp>
        <p:nvSpPr>
          <p:cNvPr id="3" name="Marcador de texto 2"/>
          <p:cNvSpPr>
            <a:spLocks noGrp="1"/>
          </p:cNvSpPr>
          <p:nvPr>
            <p:ph type="body" sz="quarter" idx="11"/>
          </p:nvPr>
        </p:nvSpPr>
        <p:spPr>
          <a:xfrm>
            <a:off x="5257800" y="3068960"/>
            <a:ext cx="3505200" cy="3505200"/>
          </a:xfrm>
        </p:spPr>
        <p:txBody>
          <a:bodyPr rtlCol="0"/>
          <a:lstStyle/>
          <a:p>
            <a:pPr algn="just"/>
            <a:r>
              <a:rPr lang="es-MX" sz="900" dirty="0"/>
              <a:t>	Originalmente, el Palacio tenía dos comedores: uno para el uso diario y el principal para grandes ocasiones. </a:t>
            </a:r>
          </a:p>
          <a:p>
            <a:pPr algn="just"/>
            <a:r>
              <a:rPr lang="es-MX" sz="900" dirty="0"/>
              <a:t>	Este es uno de los lugares más especiales del Palacio, porque tiene algunas diferencias de diseño con respecto a los salones anteriores. El cielo es de madera de nogal tallada con ocho platos de mayólica italiana, pintados a mano.</a:t>
            </a:r>
          </a:p>
          <a:p>
            <a:pPr algn="just"/>
            <a:r>
              <a:rPr lang="es-MX" sz="900" dirty="0"/>
              <a:t>	El tapiz de los muros y el de las sillas es cuero Guadamecí, pirograbado, dorado y policromado, trabajo original de Córdoba, España. Tanto el respaldo como el asiento de las 24 sillas, tienen un ramo de flores al centro y son diferentes en cada una de ellas.</a:t>
            </a:r>
          </a:p>
          <a:p>
            <a:pPr algn="just"/>
            <a:r>
              <a:rPr lang="es-MX" sz="900" dirty="0"/>
              <a:t>	El mobiliario está hecho de madera de nogal, tallada a mano en Francia. Las vitrinas son una mezcla de los estilos Renacimiento y Gótico francés con torreones que tienen figuras de animales tocando diferentes instrumentos musicales, los que además adornan la parte superior de las puertas. Sobre estos animales, cabezas que representan personalidades de las cortes de la época. A los costados figuras humanas que representan, en la primera,  dos soldados de las cruzadas con todos los detalles de sus uniformes y en la segunda, dos escoltas reales con el mismo trabajo que los anteriores. En cada vitrina se guardan objetos de este comedor que le pertenecieron a la familia. </a:t>
            </a:r>
            <a:endParaRPr lang="es-MX" sz="900" dirty="0" smtClean="0"/>
          </a:p>
          <a:p>
            <a:pPr algn="just"/>
            <a:r>
              <a:rPr lang="es-MX" sz="900" dirty="0" smtClean="0"/>
              <a:t> </a:t>
            </a:r>
            <a:r>
              <a:rPr lang="es-MX" sz="900" dirty="0"/>
              <a:t>	</a:t>
            </a:r>
          </a:p>
        </p:txBody>
      </p:sp>
      <p:pic>
        <p:nvPicPr>
          <p:cNvPr id="4" name="Marcador de posición de imagen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065" b="3065"/>
          <a:stretch>
            <a:fillRect/>
          </a:stretch>
        </p:blipFill>
        <p:spPr/>
      </p:pic>
    </p:spTree>
    <p:extLst>
      <p:ext uri="{BB962C8B-B14F-4D97-AF65-F5344CB8AC3E}">
        <p14:creationId xmlns:p14="http://schemas.microsoft.com/office/powerpoint/2010/main" val="58529424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257800" y="228600"/>
            <a:ext cx="3562672" cy="685800"/>
          </a:xfrm>
        </p:spPr>
        <p:txBody>
          <a:bodyPr rtlCol="0">
            <a:noAutofit/>
          </a:bodyPr>
          <a:lstStyle/>
          <a:p>
            <a:pPr algn="ctr" rtl="0"/>
            <a:r>
              <a:rPr lang="es-ES" dirty="0" smtClean="0"/>
              <a:t>COMEDOR PRINCIPAL</a:t>
            </a:r>
            <a:endParaRPr lang="es-ES" dirty="0"/>
          </a:p>
        </p:txBody>
      </p:sp>
      <p:sp>
        <p:nvSpPr>
          <p:cNvPr id="3" name="Marcador de texto 2"/>
          <p:cNvSpPr>
            <a:spLocks noGrp="1"/>
          </p:cNvSpPr>
          <p:nvPr>
            <p:ph type="body" sz="quarter" idx="11"/>
          </p:nvPr>
        </p:nvSpPr>
        <p:spPr>
          <a:xfrm>
            <a:off x="5257800" y="2879872"/>
            <a:ext cx="3505200" cy="3505200"/>
          </a:xfrm>
        </p:spPr>
        <p:txBody>
          <a:bodyPr rtlCol="0"/>
          <a:lstStyle/>
          <a:p>
            <a:pPr algn="just"/>
            <a:r>
              <a:rPr lang="es-MX" sz="900" dirty="0"/>
              <a:t>	</a:t>
            </a:r>
            <a:r>
              <a:rPr lang="es-MX" sz="900" dirty="0" smtClean="0"/>
              <a:t>Junto </a:t>
            </a:r>
            <a:r>
              <a:rPr lang="es-MX" sz="900" dirty="0"/>
              <a:t>con la mesa principal y sus veinticuatro sillas, completan el juego tres aparadores que en la época, por su tamaño, fueron traídos desmontados en los barcos de la familia y armados en Chile por ebanistas franceses y dos trinches usados para cortar las carnes, para ello se utilizaba la cubierta de mármol verde, una vez terminada la cena se cerraban con las tapas de madera que tienen un sistema adecuado para mantenerlas abiertas.</a:t>
            </a:r>
          </a:p>
          <a:p>
            <a:pPr algn="just"/>
            <a:r>
              <a:rPr lang="es-MX" sz="900" dirty="0"/>
              <a:t>	A cada lado del aparador principal dos puertas disimuladas en los muros que conducían a la zona de servicio, desde donde se traía la comida.</a:t>
            </a:r>
          </a:p>
          <a:p>
            <a:pPr algn="just"/>
            <a:r>
              <a:rPr lang="es-MX" sz="900" dirty="0"/>
              <a:t>	La lámpara y los apliques son de cristal de Baccarat </a:t>
            </a:r>
          </a:p>
          <a:p>
            <a:pPr algn="just"/>
            <a:r>
              <a:rPr lang="es-MX" sz="900" dirty="0"/>
              <a:t>	A través del ventanal, sobre la chimenea, se puede apreciar  la gran lámpara del Hall. Este ventanal fue ubicado estratégicamente para dar luz al Comedor y al mismo tiempo amplitud. Esta chimenea es de madera de nogal, en el mismo estilo de los muebles, sobre ella un jarrón "Capo di Monte" y dos candelabros que representan pajes en estilo Renacimiento Florentino, iguales a los que están en los Pasos Perdidos, hechos en tamaño natural. </a:t>
            </a:r>
          </a:p>
        </p:txBody>
      </p:sp>
      <p:pic>
        <p:nvPicPr>
          <p:cNvPr id="5" name="Marcador de posición de imagen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065" b="3065"/>
          <a:stretch>
            <a:fillRect/>
          </a:stretch>
        </p:blipFill>
        <p:spPr/>
      </p:pic>
    </p:spTree>
    <p:extLst>
      <p:ext uri="{BB962C8B-B14F-4D97-AF65-F5344CB8AC3E}">
        <p14:creationId xmlns:p14="http://schemas.microsoft.com/office/powerpoint/2010/main" val="41795219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257800" y="228600"/>
            <a:ext cx="3562672" cy="685800"/>
          </a:xfrm>
        </p:spPr>
        <p:txBody>
          <a:bodyPr rtlCol="0">
            <a:noAutofit/>
          </a:bodyPr>
          <a:lstStyle/>
          <a:p>
            <a:pPr algn="ctr" rtl="0"/>
            <a:r>
              <a:rPr lang="es-ES" dirty="0" smtClean="0"/>
              <a:t>HALL CENTRAL</a:t>
            </a:r>
            <a:endParaRPr lang="es-ES" dirty="0"/>
          </a:p>
        </p:txBody>
      </p:sp>
      <p:sp>
        <p:nvSpPr>
          <p:cNvPr id="3" name="Marcador de texto 2"/>
          <p:cNvSpPr>
            <a:spLocks noGrp="1"/>
          </p:cNvSpPr>
          <p:nvPr>
            <p:ph type="body" sz="quarter" idx="11"/>
          </p:nvPr>
        </p:nvSpPr>
        <p:spPr>
          <a:xfrm>
            <a:off x="5257800" y="2879872"/>
            <a:ext cx="3505200" cy="3505200"/>
          </a:xfrm>
        </p:spPr>
        <p:txBody>
          <a:bodyPr rtlCol="0"/>
          <a:lstStyle/>
          <a:p>
            <a:pPr algn="just"/>
            <a:r>
              <a:rPr lang="es-MX" sz="900" dirty="0"/>
              <a:t>	El Hall tiene un estilo neoclásico mezclado con estilo morisco, con columnas jónicas, corintias y arcos de medio punto. Pisos y muros decorados en mayólica italiana.</a:t>
            </a:r>
          </a:p>
          <a:p>
            <a:pPr algn="just"/>
            <a:r>
              <a:rPr lang="es-MX" sz="900" dirty="0"/>
              <a:t>	También de mayólica italiana es la jardinera central que originalmente era, además, una fuente de agua: salía agua por el hocico de los leones.</a:t>
            </a:r>
          </a:p>
          <a:p>
            <a:pPr algn="just"/>
            <a:r>
              <a:rPr lang="es-MX" sz="900" dirty="0"/>
              <a:t>	El cortinaje después de la reconstrucción del incendio fue colocado en la habitación de don Luis, fue restaurado y traído a su lugar original,  igual como lo hiciera doña Isidora, está colgado de una lanza y afirmado con otra a un costado. Es de raso bordado a mano con dragones y motivos florales hechos en relieve.</a:t>
            </a:r>
          </a:p>
          <a:p>
            <a:pPr algn="just"/>
            <a:r>
              <a:rPr lang="es-MX" sz="900" dirty="0"/>
              <a:t>	Al fondo del salón dos jarrones de piedra de guamanga del Perú, sobre pedestal esmaltado en negro, al lado de ellos dos réplicas fotográficas de los óleos originales pintados por  Joseph-</a:t>
            </a:r>
            <a:r>
              <a:rPr lang="es-MX" sz="900" dirty="0" err="1"/>
              <a:t>Désiré</a:t>
            </a:r>
            <a:r>
              <a:rPr lang="es-MX" sz="900" dirty="0"/>
              <a:t> </a:t>
            </a:r>
            <a:r>
              <a:rPr lang="es-MX" sz="900" dirty="0" err="1"/>
              <a:t>Court</a:t>
            </a:r>
            <a:r>
              <a:rPr lang="es-MX" sz="900" dirty="0"/>
              <a:t> (1797-1865) , hoy en poder de la familia Cousiño, que representan a los dueños de casa. A la derecha don Luis Cousiño y a la izquierda su esposa, doña Isidora Goyenechea.</a:t>
            </a:r>
          </a:p>
          <a:p>
            <a:pPr algn="just"/>
            <a:r>
              <a:rPr lang="es-MX" sz="900" dirty="0"/>
              <a:t>	La lámpara central es de cristal de Bohemia, pesa media tonelada y tiene 60 ampolletas. Fue construida con un sistema de polea para poder limpiarla, se baja cuatro veces al año. Existe una gemela en el Teatro Municipal de Santiago,</a:t>
            </a:r>
          </a:p>
          <a:p>
            <a:pPr algn="just"/>
            <a:r>
              <a:rPr lang="es-MX" sz="900" dirty="0"/>
              <a:t>	A cada lado  de la escalera principal dos esculturas de mármol de Carrara, a la derecha el "Niño Pescador" de Francisco </a:t>
            </a:r>
            <a:r>
              <a:rPr lang="es-MX" sz="900" dirty="0" err="1"/>
              <a:t>Barzaghi</a:t>
            </a:r>
            <a:r>
              <a:rPr lang="es-MX" sz="900" dirty="0"/>
              <a:t> y a la izquierda el "Niño y el Gato" de Pietro </a:t>
            </a:r>
            <a:r>
              <a:rPr lang="es-MX" sz="900" dirty="0" err="1"/>
              <a:t>Calvi</a:t>
            </a:r>
            <a:r>
              <a:rPr lang="es-MX" sz="900" dirty="0"/>
              <a:t>, ambas de autores italianos. Detrás de ellas, dos jarrones de mayólica italiana y más atrás dos óleos del francés François </a:t>
            </a:r>
            <a:r>
              <a:rPr lang="es-MX" sz="900" dirty="0" err="1"/>
              <a:t>Lafon</a:t>
            </a:r>
            <a:r>
              <a:rPr lang="es-MX" sz="900" dirty="0"/>
              <a:t> que representan las dos actividades económicas más importantes de los Cousiño. A la derecha, las minas de carbón de Lota y a la izquierda los viñedos.</a:t>
            </a:r>
          </a:p>
          <a:p>
            <a:pPr algn="just"/>
            <a:r>
              <a:rPr lang="es-MX" sz="900" dirty="0"/>
              <a:t>	Antes de recorrer el segundo piso, quedan aún dos salones del primero</a:t>
            </a:r>
          </a:p>
          <a:p>
            <a:pPr algn="just"/>
            <a:r>
              <a:rPr lang="es-MX" sz="900" dirty="0" smtClean="0"/>
              <a:t>. </a:t>
            </a:r>
            <a:endParaRPr lang="es-MX" sz="900" dirty="0"/>
          </a:p>
        </p:txBody>
      </p:sp>
      <p:pic>
        <p:nvPicPr>
          <p:cNvPr id="4" name="Marcador de posición de imagen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065" b="3065"/>
          <a:stretch>
            <a:fillRect/>
          </a:stretch>
        </p:blipFill>
        <p:spPr/>
      </p:pic>
    </p:spTree>
    <p:extLst>
      <p:ext uri="{BB962C8B-B14F-4D97-AF65-F5344CB8AC3E}">
        <p14:creationId xmlns:p14="http://schemas.microsoft.com/office/powerpoint/2010/main" val="207959525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257800" y="228600"/>
            <a:ext cx="3562672" cy="685800"/>
          </a:xfrm>
        </p:spPr>
        <p:txBody>
          <a:bodyPr rtlCol="0">
            <a:noAutofit/>
          </a:bodyPr>
          <a:lstStyle/>
          <a:p>
            <a:pPr algn="ctr" rtl="0"/>
            <a:r>
              <a:rPr lang="es-ES" dirty="0" smtClean="0"/>
              <a:t>Sala de armas</a:t>
            </a:r>
            <a:endParaRPr lang="es-ES" dirty="0"/>
          </a:p>
        </p:txBody>
      </p:sp>
      <p:sp>
        <p:nvSpPr>
          <p:cNvPr id="3" name="Marcador de texto 2"/>
          <p:cNvSpPr>
            <a:spLocks noGrp="1"/>
          </p:cNvSpPr>
          <p:nvPr>
            <p:ph type="body" sz="quarter" idx="11"/>
          </p:nvPr>
        </p:nvSpPr>
        <p:spPr>
          <a:xfrm>
            <a:off x="5257800" y="2879872"/>
            <a:ext cx="3505200" cy="3505200"/>
          </a:xfrm>
        </p:spPr>
        <p:txBody>
          <a:bodyPr rtlCol="0"/>
          <a:lstStyle/>
          <a:p>
            <a:pPr algn="just"/>
            <a:r>
              <a:rPr lang="es-MX" sz="900" dirty="0"/>
              <a:t>	Siguiendo  la distribución de los palacios europeos, el Palacio Cousiño también tiene una sala de armas, colección iniciada por don Luis Cousiño y continuada más tarde por sus descendientes. Está compuesta por armas de diferentes épocas y lugares: catanas japonesas, sables franceses, pistolas españolas, dos armaduras de la época de la conquista hispana: la de un caballero y la cabeza del caballo, sables chinos, hachas griegas y un  arma mapuche, entre otras.</a:t>
            </a:r>
          </a:p>
          <a:p>
            <a:pPr algn="just"/>
            <a:r>
              <a:rPr lang="es-MX" sz="900" dirty="0"/>
              <a:t>	En este salón nos encontramos con un adelanto tecnológico muy importante para la época, es el primer ascensor de manufactura chilena y probablemente uno de los primeros en Latinoamérica que data de 1899. Este ascensor tiene un asiento para una persona y funcionaba con sistema hidráulico. Un motor a vapor, que se echaba a andar con la caldera de la calefacción, llenaba una pesa con agua que estaba al lado del ascensor, una vez que se llenaba el mismo motor hacía que el agua pasara a otra igual que estaba en el segundo piso. Así,  a medida que una se vaciaba y la otra se llenaba, con el contrapeso, el ascensor se movía. La punta que tiene arriba abría la puerta que estaba en el cielo raso para que pasara al segundo piso. Lamentablemente, en el incendio el sistema se destruyó y no se reconstruyó, además, cerraron la puerta del cielo raso.</a:t>
            </a:r>
          </a:p>
          <a:p>
            <a:pPr algn="just"/>
            <a:r>
              <a:rPr lang="es-MX" sz="900" dirty="0"/>
              <a:t>	Originalmente, está sala junto a los Pasos Perdidos eran un largo pasillo donde se exhibían esculturas. El Palacio tenía más de 50 esculturas distribuidas en el interior y exterior de la casa. Hoy sólo se conserva Niké, escultura de bronce que representa a la diosa de la Victoria, ubicada a la entrada de la Pinacoteca, sala que completa la Galería de Artes de la familia. </a:t>
            </a:r>
          </a:p>
          <a:p>
            <a:pPr algn="just"/>
            <a:r>
              <a:rPr lang="es-MX" sz="900" dirty="0"/>
              <a:t>	</a:t>
            </a:r>
          </a:p>
          <a:p>
            <a:pPr algn="just"/>
            <a:r>
              <a:rPr lang="es-MX" sz="900" dirty="0" smtClean="0"/>
              <a:t>. </a:t>
            </a:r>
            <a:endParaRPr lang="es-MX" sz="900" dirty="0"/>
          </a:p>
        </p:txBody>
      </p:sp>
      <p:pic>
        <p:nvPicPr>
          <p:cNvPr id="8" name="Marcador de posición de imagen 7"/>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590" t="3292" r="4302" b="3292"/>
          <a:stretch/>
        </p:blipFill>
        <p:spPr>
          <a:xfrm>
            <a:off x="539552" y="233241"/>
            <a:ext cx="4320480" cy="6172200"/>
          </a:xfrm>
        </p:spPr>
      </p:pic>
    </p:spTree>
    <p:extLst>
      <p:ext uri="{BB962C8B-B14F-4D97-AF65-F5344CB8AC3E}">
        <p14:creationId xmlns:p14="http://schemas.microsoft.com/office/powerpoint/2010/main" val="268992161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257800" y="228600"/>
            <a:ext cx="3562672" cy="685800"/>
          </a:xfrm>
        </p:spPr>
        <p:txBody>
          <a:bodyPr rtlCol="0">
            <a:noAutofit/>
          </a:bodyPr>
          <a:lstStyle/>
          <a:p>
            <a:pPr algn="ctr" rtl="0"/>
            <a:r>
              <a:rPr lang="es-ES" dirty="0" smtClean="0"/>
              <a:t>PINACOTECA</a:t>
            </a:r>
            <a:endParaRPr lang="es-ES" dirty="0"/>
          </a:p>
        </p:txBody>
      </p:sp>
      <p:sp>
        <p:nvSpPr>
          <p:cNvPr id="3" name="Marcador de texto 2"/>
          <p:cNvSpPr>
            <a:spLocks noGrp="1"/>
          </p:cNvSpPr>
          <p:nvPr>
            <p:ph type="body" sz="quarter" idx="11"/>
          </p:nvPr>
        </p:nvSpPr>
        <p:spPr>
          <a:xfrm>
            <a:off x="5257800" y="2879872"/>
            <a:ext cx="3505200" cy="3505200"/>
          </a:xfrm>
        </p:spPr>
        <p:txBody>
          <a:bodyPr rtlCol="0"/>
          <a:lstStyle/>
          <a:p>
            <a:pPr algn="just"/>
            <a:r>
              <a:rPr lang="es-MX" sz="900" dirty="0"/>
              <a:t>	Además de ser Pinacoteca y biblioteca, en la época que lo habitó la familia, era el salón de billar, tenía una mesa grande de mármol bajo los rectángulos luminosos que originalmente eran tragaluces; debido a filtraciones de aguas lluvia, se colocó un techo encima cambiándose la iluminación natural por focos eléctricos.</a:t>
            </a:r>
          </a:p>
          <a:p>
            <a:pPr algn="just"/>
            <a:r>
              <a:rPr lang="es-MX" sz="900" dirty="0"/>
              <a:t>	La Pinacoteca es original de la familia, consta de cinco óleos del pintor francés Raymond </a:t>
            </a:r>
            <a:r>
              <a:rPr lang="es-MX" sz="900" dirty="0" err="1"/>
              <a:t>Quinsac</a:t>
            </a:r>
            <a:r>
              <a:rPr lang="es-MX" sz="900" dirty="0"/>
              <a:t> de </a:t>
            </a:r>
            <a:r>
              <a:rPr lang="es-MX" sz="900" dirty="0" err="1"/>
              <a:t>Monvoisin</a:t>
            </a:r>
            <a:r>
              <a:rPr lang="es-MX" sz="900" dirty="0"/>
              <a:t>. </a:t>
            </a:r>
            <a:r>
              <a:rPr lang="es-MX" sz="900" dirty="0" err="1"/>
              <a:t>Monvoisin</a:t>
            </a:r>
            <a:r>
              <a:rPr lang="es-MX" sz="900" dirty="0"/>
              <a:t> fue un pintor que inició su carrera muy joven, emigró desde Francia y pasó algunos años en Brasil y Argentina, luego se trasladó a Chile donde vivió una larga temporada. Fue muy importante en la época, fue profesor de pinturas y retratista, hizo más de trescientos cuadros de personalidades de la época. Además, fue el primer pintor en exponer en Santiago; de esa exposición son los cuadros que tenemos en esta sala, destacó "</a:t>
            </a:r>
            <a:r>
              <a:rPr lang="es-MX" sz="900" dirty="0" err="1"/>
              <a:t>Alí</a:t>
            </a:r>
            <a:r>
              <a:rPr lang="es-MX" sz="900" dirty="0"/>
              <a:t> Pachá y su favorita" líder del Imperio Otomano, "Guerreros Griegos" un combate entre los Mesenios y los Espartanos, "Eloísa" de la novela francesa Abelardo y Eloísa y "Blanca de </a:t>
            </a:r>
            <a:r>
              <a:rPr lang="es-MX" sz="900" dirty="0" err="1"/>
              <a:t>Beaulieu</a:t>
            </a:r>
            <a:r>
              <a:rPr lang="es-MX" sz="900" dirty="0"/>
              <a:t>”; obras que fueron a traídas por el mismo autor en su viaje de 1843 y las fechó en 1832. Completa la colección "La Ultima Cena de los Girondinos, que al autor pintó en su hacienda Los Molles en Quilpué. </a:t>
            </a:r>
          </a:p>
          <a:p>
            <a:pPr algn="just"/>
            <a:r>
              <a:rPr lang="es-MX" sz="900" dirty="0"/>
              <a:t>	A continuación otros autores: "La Carreta" obra del pintor italiano Carlo </a:t>
            </a:r>
            <a:r>
              <a:rPr lang="es-MX" sz="900" dirty="0" err="1"/>
              <a:t>Pittara</a:t>
            </a:r>
            <a:r>
              <a:rPr lang="es-MX" sz="900" dirty="0"/>
              <a:t>, "Estero y Animales" del belga Xavier de Cook, quien usando la técnica de Leonardo Da Vinci, logró dar un efecto visual especial de luz y sombra, al pintar a los animales de tal modo que siempre caminen de frente al observador. Al otro costado dos óleos de un artista anónimo: "Zeus y Mercurio" inspirado en la mitología grecorromana y "Ulises y Penélope" que representa la partida de Ulises en la Ilíada.</a:t>
            </a:r>
          </a:p>
          <a:p>
            <a:pPr algn="just"/>
            <a:r>
              <a:rPr lang="es-MX" sz="900" dirty="0"/>
              <a:t>	</a:t>
            </a:r>
            <a:r>
              <a:rPr lang="es-MX" sz="900" dirty="0" smtClean="0"/>
              <a:t>.</a:t>
            </a:r>
            <a:endParaRPr lang="es-MX" sz="900" dirty="0"/>
          </a:p>
          <a:p>
            <a:pPr algn="just"/>
            <a:endParaRPr lang="es-MX" sz="900" dirty="0"/>
          </a:p>
          <a:p>
            <a:pPr algn="just"/>
            <a:r>
              <a:rPr lang="es-MX" sz="900" dirty="0" smtClean="0"/>
              <a:t>. </a:t>
            </a:r>
            <a:endParaRPr lang="es-MX" sz="900" dirty="0"/>
          </a:p>
        </p:txBody>
      </p:sp>
      <p:pic>
        <p:nvPicPr>
          <p:cNvPr id="4" name="Marcador de posición de imagen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672" r="23672"/>
          <a:stretch>
            <a:fillRect/>
          </a:stretch>
        </p:blipFill>
        <p:spPr>
          <a:xfrm>
            <a:off x="323528" y="228600"/>
            <a:ext cx="4640305" cy="6172200"/>
          </a:xfrm>
        </p:spPr>
      </p:pic>
    </p:spTree>
    <p:extLst>
      <p:ext uri="{BB962C8B-B14F-4D97-AF65-F5344CB8AC3E}">
        <p14:creationId xmlns:p14="http://schemas.microsoft.com/office/powerpoint/2010/main" val="267007399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257800" y="228600"/>
            <a:ext cx="3562672" cy="685800"/>
          </a:xfrm>
        </p:spPr>
        <p:txBody>
          <a:bodyPr rtlCol="0">
            <a:noAutofit/>
          </a:bodyPr>
          <a:lstStyle/>
          <a:p>
            <a:pPr algn="ctr" rtl="0"/>
            <a:r>
              <a:rPr lang="es-ES" dirty="0" smtClean="0"/>
              <a:t>PINACOTECA</a:t>
            </a:r>
            <a:endParaRPr lang="es-ES" dirty="0"/>
          </a:p>
        </p:txBody>
      </p:sp>
      <p:sp>
        <p:nvSpPr>
          <p:cNvPr id="3" name="Marcador de texto 2"/>
          <p:cNvSpPr>
            <a:spLocks noGrp="1"/>
          </p:cNvSpPr>
          <p:nvPr>
            <p:ph type="body" sz="quarter" idx="11"/>
          </p:nvPr>
        </p:nvSpPr>
        <p:spPr>
          <a:xfrm>
            <a:off x="5257800" y="2879872"/>
            <a:ext cx="3505200" cy="3505200"/>
          </a:xfrm>
        </p:spPr>
        <p:txBody>
          <a:bodyPr rtlCol="0"/>
          <a:lstStyle/>
          <a:p>
            <a:pPr algn="just"/>
            <a:r>
              <a:rPr lang="es-MX" sz="900" dirty="0" smtClean="0"/>
              <a:t>	El </a:t>
            </a:r>
            <a:r>
              <a:rPr lang="es-MX" sz="900" dirty="0"/>
              <a:t>mobiliario, también original, está compuesto por un juego de tres sillones en estilo Victoriano, con tapiz restaurado de color rojo y bordados en amarillo oro. Un juego en estilo Imperio chino hecho de madera de cerezo, que incluye un biombo que tiene al centro una águila de marfil y en el marco dragones entrelazados, todo tallado a mano, un sofá y dos sillones con el mismo trabajo del biombo. Completan la colección una mesa con cubierta de porcelana de Cantón, el mismo material de los jarrones que están a cada lado de la puerta lateral, estos jarrones son de la Dinastía </a:t>
            </a:r>
            <a:r>
              <a:rPr lang="es-MX" sz="900" dirty="0" err="1"/>
              <a:t>Tsing</a:t>
            </a:r>
            <a:r>
              <a:rPr lang="es-MX" sz="900" dirty="0"/>
              <a:t>, posterior a la dinastía Ming. </a:t>
            </a:r>
          </a:p>
          <a:p>
            <a:pPr algn="just"/>
            <a:r>
              <a:rPr lang="es-MX" sz="900" dirty="0"/>
              <a:t>	Finalmente, una mesa regalada por el gobierno italiano a nuestro país donde se aprecian, al centro, uno de los primeros escudos chilenos, y a cada costado escenas de Roma que representan cuatro monumentos: la Basílica de San Pedro, el Foro Romano, el Coliseo y el Panteón. Cada figura está hecha con </a:t>
            </a:r>
            <a:r>
              <a:rPr lang="es-MX" sz="900" dirty="0" err="1"/>
              <a:t>micromosaicos</a:t>
            </a:r>
            <a:r>
              <a:rPr lang="es-MX" sz="900" dirty="0"/>
              <a:t> de porcelana, incrustados en la cubierta de mármol negro.</a:t>
            </a:r>
          </a:p>
          <a:p>
            <a:pPr algn="just"/>
            <a:r>
              <a:rPr lang="es-MX" sz="900" dirty="0"/>
              <a:t>	En este salón se completa el primer piso y por lo tanto la zona original del Palacio, el segundo piso, salvo la escalera que conserva algunas partes originales, es una reconstrucción hecha entre 1970 y 1980.</a:t>
            </a:r>
          </a:p>
          <a:p>
            <a:pPr algn="just"/>
            <a:endParaRPr lang="es-MX" sz="900" dirty="0"/>
          </a:p>
          <a:p>
            <a:pPr algn="just"/>
            <a:r>
              <a:rPr lang="es-MX" sz="900" dirty="0" smtClean="0"/>
              <a:t>. </a:t>
            </a:r>
            <a:endParaRPr lang="es-MX" sz="900" dirty="0"/>
          </a:p>
        </p:txBody>
      </p:sp>
      <p:pic>
        <p:nvPicPr>
          <p:cNvPr id="5" name="Marcador de posición de imagen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500" r="24500"/>
          <a:stretch>
            <a:fillRect/>
          </a:stretch>
        </p:blipFill>
        <p:spPr/>
      </p:pic>
    </p:spTree>
    <p:extLst>
      <p:ext uri="{BB962C8B-B14F-4D97-AF65-F5344CB8AC3E}">
        <p14:creationId xmlns:p14="http://schemas.microsoft.com/office/powerpoint/2010/main" val="167563258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257800" y="228600"/>
            <a:ext cx="3562672" cy="685800"/>
          </a:xfrm>
        </p:spPr>
        <p:txBody>
          <a:bodyPr rtlCol="0">
            <a:noAutofit/>
          </a:bodyPr>
          <a:lstStyle/>
          <a:p>
            <a:pPr algn="ctr" rtl="0"/>
            <a:r>
              <a:rPr lang="es-ES" dirty="0" smtClean="0"/>
              <a:t>Escala principal </a:t>
            </a:r>
            <a:endParaRPr lang="es-ES" dirty="0"/>
          </a:p>
        </p:txBody>
      </p:sp>
      <p:sp>
        <p:nvSpPr>
          <p:cNvPr id="3" name="Marcador de texto 2"/>
          <p:cNvSpPr>
            <a:spLocks noGrp="1"/>
          </p:cNvSpPr>
          <p:nvPr>
            <p:ph type="body" sz="quarter" idx="11"/>
          </p:nvPr>
        </p:nvSpPr>
        <p:spPr>
          <a:xfrm>
            <a:off x="5257800" y="2879872"/>
            <a:ext cx="3505200" cy="3505200"/>
          </a:xfrm>
        </p:spPr>
        <p:txBody>
          <a:bodyPr rtlCol="0"/>
          <a:lstStyle/>
          <a:p>
            <a:pPr algn="just"/>
            <a:r>
              <a:rPr lang="es-CL" sz="900" dirty="0" smtClean="0"/>
              <a:t>	La </a:t>
            </a:r>
            <a:r>
              <a:rPr lang="es-CL" sz="900" dirty="0"/>
              <a:t>escalera está hecha de 20 mármoles de diferentes países. En la baranda el negro es del sur de Bélgica, el amarillo de Siena, Italia y el rosado del sur de Francia. Esta zona fue afectada por el terremoto de 1985 y debió ser restaurada, fue el único lugar dañado.</a:t>
            </a:r>
          </a:p>
          <a:p>
            <a:pPr algn="just"/>
            <a:r>
              <a:rPr lang="es-CL" sz="900" dirty="0"/>
              <a:t>	En el incendio, no sufrieron deterioro los óleos que están al subir y que representan España y Francia, obra del francés George </a:t>
            </a:r>
            <a:r>
              <a:rPr lang="es-CL" sz="900" dirty="0" err="1"/>
              <a:t>Clairin</a:t>
            </a:r>
            <a:r>
              <a:rPr lang="es-CL" sz="900" dirty="0"/>
              <a:t>, tampoco las ninfas que están más arriba, pintados por </a:t>
            </a:r>
            <a:r>
              <a:rPr lang="es-CL" sz="900" dirty="0" err="1"/>
              <a:t>Lafon</a:t>
            </a:r>
            <a:r>
              <a:rPr lang="es-CL" sz="900" dirty="0"/>
              <a:t>. Sin embargo, la zona que está sobre los espejos fue totalmente destruida. Al pintor chileno Miguel Venegas Cifuentes, se le encargó pintarlos de nuevo con algunos cambios. Subiendo, al costado izquierdo, originalmente habían escenas clásicas y fueron reemplazadas por lugares emblemáticos de Santiago: Casino del Portal, una famosa pastelería ubicada en el Portal Fernández Concha, a un costado de la Plaza de Armas y que existió hasta el año 30. La Iglesia de San Francisco, Teatro Municipal, el Parque O'Higgins. Finalmente, el quinto óleo que representa el Club Hípico de Santiago.</a:t>
            </a:r>
          </a:p>
          <a:p>
            <a:pPr algn="just"/>
            <a:r>
              <a:rPr lang="es-CL" sz="900" dirty="0"/>
              <a:t>	Al frente, París, ciudad donde pasaban el invierno santiaguino: la Opera de París, la Plaza de la Concordia, el famoso Café de la Paix, Les Champs Elysée y finalmente Long Champ.</a:t>
            </a:r>
          </a:p>
          <a:p>
            <a:pPr algn="just"/>
            <a:r>
              <a:rPr lang="es-CL" sz="900" dirty="0"/>
              <a:t>	Desde el balcón nuevamente se puede apreciar el efecto logrado por los espejos, a través de los cuales se refleja la escalera hacia ambos lados, el Hall y parte de la Sala de Música. Además, se aprecian en todo su esplendor los diversos mármoles.</a:t>
            </a:r>
          </a:p>
          <a:p>
            <a:pPr algn="just"/>
            <a:r>
              <a:rPr lang="es-MX" sz="900" dirty="0" smtClean="0"/>
              <a:t>. </a:t>
            </a:r>
            <a:endParaRPr lang="es-MX" sz="900" dirty="0"/>
          </a:p>
        </p:txBody>
      </p:sp>
      <p:pic>
        <p:nvPicPr>
          <p:cNvPr id="8" name="Marcador de posición de imagen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940" r="24940"/>
          <a:stretch>
            <a:fillRect/>
          </a:stretch>
        </p:blipFill>
        <p:spPr/>
      </p:pic>
    </p:spTree>
    <p:extLst>
      <p:ext uri="{BB962C8B-B14F-4D97-AF65-F5344CB8AC3E}">
        <p14:creationId xmlns:p14="http://schemas.microsoft.com/office/powerpoint/2010/main" val="69969750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257800" y="228600"/>
            <a:ext cx="3562672" cy="685800"/>
          </a:xfrm>
        </p:spPr>
        <p:txBody>
          <a:bodyPr rtlCol="0">
            <a:noAutofit/>
          </a:bodyPr>
          <a:lstStyle/>
          <a:p>
            <a:pPr algn="ctr" rtl="0"/>
            <a:r>
              <a:rPr lang="es-ES" dirty="0" smtClean="0"/>
              <a:t>Segundo piso</a:t>
            </a:r>
            <a:endParaRPr lang="es-ES" dirty="0"/>
          </a:p>
        </p:txBody>
      </p:sp>
      <p:sp>
        <p:nvSpPr>
          <p:cNvPr id="3" name="Marcador de texto 2"/>
          <p:cNvSpPr>
            <a:spLocks noGrp="1"/>
          </p:cNvSpPr>
          <p:nvPr>
            <p:ph type="body" sz="quarter" idx="11"/>
          </p:nvPr>
        </p:nvSpPr>
        <p:spPr>
          <a:xfrm>
            <a:off x="5257800" y="2879872"/>
            <a:ext cx="3505200" cy="3505200"/>
          </a:xfrm>
        </p:spPr>
        <p:txBody>
          <a:bodyPr rtlCol="0"/>
          <a:lstStyle/>
          <a:p>
            <a:pPr algn="just"/>
            <a:r>
              <a:rPr lang="es-CL" sz="900" dirty="0" smtClean="0"/>
              <a:t>	</a:t>
            </a:r>
            <a:r>
              <a:rPr lang="es-CL" sz="900" dirty="0"/>
              <a:t>El segundo piso se destruyó completo en 1968 y se reconstruyó a partir de 1970. Originalmente estaba compuesto por diez dormitorios, un escritorio, dos salones y cinco salas de baño. Al reconstruirlo pensaron en la función de alojar dignatarios extranjeros y por ello hicieron algunos cambios. Conservando en parte la distribución original, se habilitaron siete suites compuestas por un dormitorio, un baño moderno y un salón. La mayoría de los muebles fueron traídos de anticuarios; pero algunos son originales de la casa, y los cuadros son del Museo de Bellas Artes. Los muros son de pino </a:t>
            </a:r>
            <a:r>
              <a:rPr lang="es-CL" sz="900" dirty="0" err="1"/>
              <a:t>oregón</a:t>
            </a:r>
            <a:r>
              <a:rPr lang="es-CL" sz="900" dirty="0"/>
              <a:t> y el piso de eucaliptus.</a:t>
            </a:r>
          </a:p>
          <a:p>
            <a:pPr algn="just"/>
            <a:endParaRPr lang="es-CL" sz="900" dirty="0"/>
          </a:p>
          <a:p>
            <a:pPr algn="just"/>
            <a:r>
              <a:rPr lang="es-MX" sz="900" dirty="0" smtClean="0"/>
              <a:t>. </a:t>
            </a:r>
            <a:endParaRPr lang="es-MX" sz="900" dirty="0"/>
          </a:p>
        </p:txBody>
      </p:sp>
      <p:pic>
        <p:nvPicPr>
          <p:cNvPr id="5" name="Marcador de posición de imagen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940" r="24940"/>
          <a:stretch>
            <a:fillRect/>
          </a:stretch>
        </p:blipFill>
        <p:spPr/>
      </p:pic>
    </p:spTree>
    <p:extLst>
      <p:ext uri="{BB962C8B-B14F-4D97-AF65-F5344CB8AC3E}">
        <p14:creationId xmlns:p14="http://schemas.microsoft.com/office/powerpoint/2010/main" val="342303872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rtlCol="0">
            <a:noAutofit/>
          </a:bodyPr>
          <a:lstStyle/>
          <a:p>
            <a:pPr algn="ctr" rtl="0"/>
            <a:r>
              <a:rPr lang="es-ES" dirty="0" smtClean="0"/>
              <a:t>Luis Cousiño </a:t>
            </a:r>
            <a:r>
              <a:rPr lang="es-ES" dirty="0" err="1" smtClean="0"/>
              <a:t>Squella</a:t>
            </a:r>
            <a:r>
              <a:rPr lang="es-ES" dirty="0" smtClean="0"/>
              <a:t/>
            </a:r>
            <a:br>
              <a:rPr lang="es-ES" dirty="0" smtClean="0"/>
            </a:br>
            <a:r>
              <a:rPr lang="es-ES" dirty="0" smtClean="0"/>
              <a:t>1835 - 1873</a:t>
            </a:r>
            <a:endParaRPr lang="es-ES" dirty="0"/>
          </a:p>
        </p:txBody>
      </p:sp>
      <p:sp>
        <p:nvSpPr>
          <p:cNvPr id="3" name="Rectángulo 2"/>
          <p:cNvSpPr>
            <a:spLocks noGrp="1"/>
          </p:cNvSpPr>
          <p:nvPr>
            <p:ph type="body" sz="quarter" idx="11"/>
          </p:nvPr>
        </p:nvSpPr>
        <p:spPr>
          <a:xfrm>
            <a:off x="5364088" y="3319341"/>
            <a:ext cx="3505200" cy="3505200"/>
          </a:xfrm>
        </p:spPr>
        <p:txBody>
          <a:bodyPr rtlCol="0"/>
          <a:lstStyle/>
          <a:p>
            <a:pPr algn="just"/>
            <a:r>
              <a:rPr lang="es-MX" sz="900" dirty="0" smtClean="0"/>
              <a:t>	Don </a:t>
            </a:r>
            <a:r>
              <a:rPr lang="es-MX" sz="900" dirty="0"/>
              <a:t>Luis Cousiño </a:t>
            </a:r>
            <a:r>
              <a:rPr lang="es-MX" sz="900" dirty="0" err="1"/>
              <a:t>Squella</a:t>
            </a:r>
            <a:r>
              <a:rPr lang="es-MX" sz="900" dirty="0"/>
              <a:t> (1835 - 1873), hijo único y heredero universal de don Matías, nació en Santiago en 1835. Desde joven su padre lo vinculó al mundo de los negocios, incluyéndolo en la sociedad de comercio "Cousiño e Hijo" (1855), recibiendo como herencia los yacimientos de Coronel y la mitad de Lota. En 1863, al fallecer don Matías, compró la otra mitad de la compañía y extendió sus actividades, integrando la extracción del cobre. Fomentó la explotación de la plata e introdujo en Chile la industria de la seda</a:t>
            </a:r>
            <a:r>
              <a:rPr lang="es-MX" sz="900" dirty="0" smtClean="0"/>
              <a:t>.</a:t>
            </a:r>
          </a:p>
          <a:p>
            <a:pPr algn="just"/>
            <a:r>
              <a:rPr lang="es-MX" sz="900" dirty="0" smtClean="0"/>
              <a:t>	Amante </a:t>
            </a:r>
            <a:r>
              <a:rPr lang="es-MX" sz="900" dirty="0"/>
              <a:t>de la naturaleza se propuso traer especies arbóreas de diferentes partes del mundo para embellecer sus parques. Creó el Parque de Lota, con una superficie superior a las 15 ha. (Donde más tarde su viuda construyó un Palacio que nunca habitó y que fue destruido con el terremoto de 1960) y el parque de la Viña Cousiño Macul de 40 ha. </a:t>
            </a:r>
          </a:p>
          <a:p>
            <a:pPr algn="just"/>
            <a:r>
              <a:rPr lang="es-MX" sz="900" dirty="0"/>
              <a:t>En 1870 el gobierno decidió entregarle el terreno ubicado entre las avenidas: Tupper, Viel, Rondizzoni y Beauchet, para que creara un parque para la ciudad. De las 38 ha., debía reservar al gobierno una elipse de 690 x 440 metros, donde  el 19 de septiembre de cada año se efectuaría la para-da militar, tradición que continua hasta nuestros días. Para llevar a cabo esta obra contrató al paisajista español Manuel Arana Bórica, quien diseñó un paseo público al estilo del Bois de Boulogne de París.  Lo entregó el mismo año de su muerte, por ello fue llamado "Parque Cousiño"; en honor a su creador y principal benefactor.</a:t>
            </a:r>
          </a:p>
          <a:p>
            <a:pPr algn="just"/>
            <a:r>
              <a:rPr lang="es-MX" sz="900" dirty="0"/>
              <a:t>	Don Luis falleció en Perú en 1873 a la edad de 38 años, aquejado de tuberculosis. </a:t>
            </a:r>
          </a:p>
          <a:p>
            <a:pPr algn="just"/>
            <a:r>
              <a:rPr lang="es-MX" sz="900" dirty="0"/>
              <a:t>	En 1855 se había casado con doña Isidora Goyenechea Gallo. Como su esposa y heredera, quedó al mando de la familia compuesta por 6 hijos: Luis Alberto, Carlos Roberto, Luis Arturo, Adriana, Loreto y María de la Luz. El matrimonio tuvo 8 hijos, sin embargo  sus dos hijos mayores, Alfredo e Isidora, murieron a temprana edad</a:t>
            </a:r>
            <a:r>
              <a:rPr lang="es-MX" sz="1000" dirty="0"/>
              <a:t>. </a:t>
            </a:r>
          </a:p>
          <a:p>
            <a:pPr algn="just"/>
            <a:endParaRPr lang="es-ES" sz="1000" dirty="0"/>
          </a:p>
        </p:txBody>
      </p:sp>
      <p:pic>
        <p:nvPicPr>
          <p:cNvPr id="9" name="Marcador de posición de imagen 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451" r="5451"/>
          <a:stretch>
            <a:fillRect/>
          </a:stretch>
        </p:blipFill>
        <p:spPr>
          <a:xfrm>
            <a:off x="395536" y="404664"/>
            <a:ext cx="4513904" cy="6004071"/>
          </a:xfrm>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257800" y="228600"/>
            <a:ext cx="3562672" cy="685800"/>
          </a:xfrm>
        </p:spPr>
        <p:txBody>
          <a:bodyPr rtlCol="0">
            <a:noAutofit/>
          </a:bodyPr>
          <a:lstStyle/>
          <a:p>
            <a:pPr algn="ctr" rtl="0"/>
            <a:r>
              <a:rPr lang="es-ES" dirty="0" smtClean="0"/>
              <a:t>APOSENTOS DE DON LUIS</a:t>
            </a:r>
            <a:endParaRPr lang="es-ES" dirty="0"/>
          </a:p>
        </p:txBody>
      </p:sp>
      <p:sp>
        <p:nvSpPr>
          <p:cNvPr id="3" name="Marcador de texto 2"/>
          <p:cNvSpPr>
            <a:spLocks noGrp="1"/>
          </p:cNvSpPr>
          <p:nvPr>
            <p:ph type="body" sz="quarter" idx="11"/>
          </p:nvPr>
        </p:nvSpPr>
        <p:spPr>
          <a:xfrm>
            <a:off x="5257800" y="2879872"/>
            <a:ext cx="3505200" cy="3505200"/>
          </a:xfrm>
        </p:spPr>
        <p:txBody>
          <a:bodyPr rtlCol="0"/>
          <a:lstStyle/>
          <a:p>
            <a:pPr algn="just"/>
            <a:r>
              <a:rPr lang="es-CL" sz="900" dirty="0" smtClean="0"/>
              <a:t>	</a:t>
            </a:r>
            <a:r>
              <a:rPr lang="es-MX" sz="900" dirty="0"/>
              <a:t>Esta era la ubicación de la habitación de don Luis, quien nunca la ocupó, fue de su hijo don Arturo Cousiño Goyenechea, y más tarde de su nieto don Arturo Cousiño Lyon. Estaba compuesta por un escritorio biblioteca, un dormitorio y un baño; la entrada a este último estaba en el pasillo, donde también llegaba el ascensor. La decoración era en tonos burdeos y el mobiliario en estilo barroco que incluía una cama con un dosel pegado al muro, tallado a mano en madera de nogal. En el respaldo tenía dos soldados similares a las vitrinas del comedor.</a:t>
            </a:r>
          </a:p>
          <a:p>
            <a:pPr algn="just"/>
            <a:r>
              <a:rPr lang="es-MX" sz="900" dirty="0"/>
              <a:t>	Todo estaba en su lugar el día del incendio y se destruyó. Hoy en el muro un barómetro - reloj, única pieza que se conserva del dormitorio de don Luis. </a:t>
            </a:r>
          </a:p>
          <a:p>
            <a:pPr algn="just"/>
            <a:r>
              <a:rPr lang="es-MX" sz="900" dirty="0"/>
              <a:t>	A través de un pasillo donde hoy existe un closet se puede acceder interiormente a la a los aposentos de Isidora.</a:t>
            </a:r>
          </a:p>
          <a:p>
            <a:pPr algn="just"/>
            <a:endParaRPr lang="es-CL" sz="900" dirty="0"/>
          </a:p>
          <a:p>
            <a:pPr algn="just"/>
            <a:r>
              <a:rPr lang="es-MX" sz="900" dirty="0" smtClean="0"/>
              <a:t>. </a:t>
            </a:r>
            <a:endParaRPr lang="es-MX" sz="900" dirty="0"/>
          </a:p>
        </p:txBody>
      </p:sp>
      <p:pic>
        <p:nvPicPr>
          <p:cNvPr id="4" name="Marcador de posición de imagen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9928" r="19928"/>
          <a:stretch>
            <a:fillRect/>
          </a:stretch>
        </p:blipFill>
        <p:spPr/>
      </p:pic>
    </p:spTree>
    <p:extLst>
      <p:ext uri="{BB962C8B-B14F-4D97-AF65-F5344CB8AC3E}">
        <p14:creationId xmlns:p14="http://schemas.microsoft.com/office/powerpoint/2010/main" val="213778011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257800" y="228600"/>
            <a:ext cx="3562672" cy="685800"/>
          </a:xfrm>
        </p:spPr>
        <p:txBody>
          <a:bodyPr rtlCol="0">
            <a:noAutofit/>
          </a:bodyPr>
          <a:lstStyle/>
          <a:p>
            <a:pPr algn="ctr" rtl="0"/>
            <a:r>
              <a:rPr lang="es-ES" dirty="0" smtClean="0"/>
              <a:t>APOSENTOS DE Isidora boudoir</a:t>
            </a:r>
            <a:endParaRPr lang="es-ES" dirty="0"/>
          </a:p>
        </p:txBody>
      </p:sp>
      <p:sp>
        <p:nvSpPr>
          <p:cNvPr id="3" name="Marcador de texto 2"/>
          <p:cNvSpPr>
            <a:spLocks noGrp="1"/>
          </p:cNvSpPr>
          <p:nvPr>
            <p:ph type="body" sz="quarter" idx="11"/>
          </p:nvPr>
        </p:nvSpPr>
        <p:spPr>
          <a:xfrm>
            <a:off x="5257800" y="2879872"/>
            <a:ext cx="3505200" cy="3505200"/>
          </a:xfrm>
        </p:spPr>
        <p:txBody>
          <a:bodyPr rtlCol="0"/>
          <a:lstStyle/>
          <a:p>
            <a:pPr algn="just"/>
            <a:r>
              <a:rPr lang="es-CL" sz="900" dirty="0" smtClean="0"/>
              <a:t>	</a:t>
            </a:r>
            <a:r>
              <a:rPr lang="es-MX" sz="900" dirty="0"/>
              <a:t>Conservando la distribución original está compuesta por un </a:t>
            </a:r>
            <a:r>
              <a:rPr lang="es-MX" sz="900" dirty="0" smtClean="0"/>
              <a:t>salón o Boudoir, voz francesa para designar un salón para mujeres, donde se reunían las mujeres de la familia a realizar labores manuales como tejer o coser y conversar. Este </a:t>
            </a:r>
            <a:r>
              <a:rPr lang="es-MX" sz="900" dirty="0"/>
              <a:t>salón tenía una puerta disimulada que permitía circular con discreción entre los dormitorios principales. </a:t>
            </a:r>
            <a:endParaRPr lang="es-CL" sz="900" dirty="0"/>
          </a:p>
          <a:p>
            <a:pPr algn="just"/>
            <a:r>
              <a:rPr lang="es-MX" sz="900" dirty="0" smtClean="0"/>
              <a:t>. </a:t>
            </a:r>
            <a:endParaRPr lang="es-MX" sz="900" dirty="0"/>
          </a:p>
        </p:txBody>
      </p:sp>
      <p:pic>
        <p:nvPicPr>
          <p:cNvPr id="5" name="Marcador de posición de imagen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9928" r="19928"/>
          <a:stretch>
            <a:fillRect/>
          </a:stretch>
        </p:blipFill>
        <p:spPr/>
      </p:pic>
    </p:spTree>
    <p:extLst>
      <p:ext uri="{BB962C8B-B14F-4D97-AF65-F5344CB8AC3E}">
        <p14:creationId xmlns:p14="http://schemas.microsoft.com/office/powerpoint/2010/main" val="205429180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257800" y="228600"/>
            <a:ext cx="3562672" cy="685800"/>
          </a:xfrm>
        </p:spPr>
        <p:txBody>
          <a:bodyPr rtlCol="0">
            <a:noAutofit/>
          </a:bodyPr>
          <a:lstStyle/>
          <a:p>
            <a:pPr algn="ctr" rtl="0"/>
            <a:r>
              <a:rPr lang="es-ES" dirty="0" smtClean="0"/>
              <a:t>APOSENTOS DE Isidora Dormitorio</a:t>
            </a:r>
            <a:endParaRPr lang="es-ES" dirty="0"/>
          </a:p>
        </p:txBody>
      </p:sp>
      <p:sp>
        <p:nvSpPr>
          <p:cNvPr id="3" name="Marcador de texto 2"/>
          <p:cNvSpPr>
            <a:spLocks noGrp="1"/>
          </p:cNvSpPr>
          <p:nvPr>
            <p:ph type="body" sz="quarter" idx="11"/>
          </p:nvPr>
        </p:nvSpPr>
        <p:spPr>
          <a:xfrm>
            <a:off x="5257800" y="2879872"/>
            <a:ext cx="3505200" cy="3505200"/>
          </a:xfrm>
        </p:spPr>
        <p:txBody>
          <a:bodyPr rtlCol="0"/>
          <a:lstStyle/>
          <a:p>
            <a:pPr algn="just"/>
            <a:r>
              <a:rPr lang="es-CL" sz="900" dirty="0" smtClean="0"/>
              <a:t>	</a:t>
            </a:r>
            <a:r>
              <a:rPr lang="es-MX" sz="900" dirty="0"/>
              <a:t>El dormitorio era en gris perla con una cama con dosel hecho de cortinas de terciopelo en el tono y velos color barquillo, los mismos colores del espejo que está sobre la cómoda, original del dormitorio. La sala de vestir era un pequeño dormitorio para una dama de compañía y 	El mobiliario que se aprecia en la actualidad tiene piezas originales como la cómoda y uno de los veladores, este juego estaba en bodega y se salvó del incendio. La cama está reconstruida con partes de muebles y el juego de amoblado es bordado a mano en Francia, pero no es original.</a:t>
            </a:r>
          </a:p>
          <a:p>
            <a:pPr algn="just"/>
            <a:r>
              <a:rPr lang="es-MX" sz="900" dirty="0" smtClean="0"/>
              <a:t>. </a:t>
            </a:r>
            <a:endParaRPr lang="es-CL" sz="900" dirty="0"/>
          </a:p>
          <a:p>
            <a:pPr algn="just"/>
            <a:r>
              <a:rPr lang="es-MX" sz="900" dirty="0" smtClean="0"/>
              <a:t>. </a:t>
            </a:r>
            <a:endParaRPr lang="es-MX" sz="900" dirty="0"/>
          </a:p>
        </p:txBody>
      </p:sp>
      <p:pic>
        <p:nvPicPr>
          <p:cNvPr id="4" name="Marcador de posición de imagen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9928" r="19928"/>
          <a:stretch>
            <a:fillRect/>
          </a:stretch>
        </p:blipFill>
        <p:spPr/>
      </p:pic>
    </p:spTree>
    <p:extLst>
      <p:ext uri="{BB962C8B-B14F-4D97-AF65-F5344CB8AC3E}">
        <p14:creationId xmlns:p14="http://schemas.microsoft.com/office/powerpoint/2010/main" val="93922975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257800" y="228600"/>
            <a:ext cx="3562672" cy="685800"/>
          </a:xfrm>
        </p:spPr>
        <p:txBody>
          <a:bodyPr rtlCol="0">
            <a:noAutofit/>
          </a:bodyPr>
          <a:lstStyle/>
          <a:p>
            <a:pPr algn="ctr" rtl="0"/>
            <a:r>
              <a:rPr lang="es-ES" dirty="0" smtClean="0"/>
              <a:t>APOSENTOS DE Isidora baño</a:t>
            </a:r>
            <a:endParaRPr lang="es-ES" dirty="0"/>
          </a:p>
        </p:txBody>
      </p:sp>
      <p:sp>
        <p:nvSpPr>
          <p:cNvPr id="3" name="Marcador de texto 2"/>
          <p:cNvSpPr>
            <a:spLocks noGrp="1"/>
          </p:cNvSpPr>
          <p:nvPr>
            <p:ph type="body" sz="quarter" idx="11"/>
          </p:nvPr>
        </p:nvSpPr>
        <p:spPr>
          <a:xfrm>
            <a:off x="5257800" y="2879872"/>
            <a:ext cx="3505200" cy="3505200"/>
          </a:xfrm>
        </p:spPr>
        <p:txBody>
          <a:bodyPr rtlCol="0"/>
          <a:lstStyle/>
          <a:p>
            <a:pPr algn="just"/>
            <a:r>
              <a:rPr lang="es-CL" sz="900" dirty="0" smtClean="0"/>
              <a:t>	</a:t>
            </a:r>
            <a:r>
              <a:rPr lang="es-MX" sz="900" dirty="0" smtClean="0"/>
              <a:t>El </a:t>
            </a:r>
            <a:r>
              <a:rPr lang="es-MX" sz="900" dirty="0"/>
              <a:t>baño era en estilo Morisco con mayólica en muros y piso, artefactos de fierro enlozado con incrustaciones de nácar y las llaves con cabezas de leones hechas de bronce. La ducha era circular, más grande que las actuales y contaba con agua caliente y fría.</a:t>
            </a:r>
          </a:p>
          <a:p>
            <a:pPr algn="just"/>
            <a:r>
              <a:rPr lang="es-MX" sz="900" dirty="0" smtClean="0"/>
              <a:t>. </a:t>
            </a:r>
            <a:endParaRPr lang="es-CL" sz="900" dirty="0"/>
          </a:p>
          <a:p>
            <a:pPr algn="just"/>
            <a:r>
              <a:rPr lang="es-MX" sz="900" dirty="0" smtClean="0"/>
              <a:t>. </a:t>
            </a:r>
            <a:endParaRPr lang="es-MX" sz="900" dirty="0"/>
          </a:p>
        </p:txBody>
      </p:sp>
      <p:pic>
        <p:nvPicPr>
          <p:cNvPr id="8" name="Marcador de posición de imagen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5784" r="15784"/>
          <a:stretch>
            <a:fillRect/>
          </a:stretch>
        </p:blipFill>
        <p:spPr/>
      </p:pic>
    </p:spTree>
    <p:extLst>
      <p:ext uri="{BB962C8B-B14F-4D97-AF65-F5344CB8AC3E}">
        <p14:creationId xmlns:p14="http://schemas.microsoft.com/office/powerpoint/2010/main" val="103165399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257800" y="228600"/>
            <a:ext cx="3562672" cy="685800"/>
          </a:xfrm>
        </p:spPr>
        <p:txBody>
          <a:bodyPr rtlCol="0">
            <a:noAutofit/>
          </a:bodyPr>
          <a:lstStyle/>
          <a:p>
            <a:pPr algn="ctr" rtl="0"/>
            <a:r>
              <a:rPr lang="es-ES" dirty="0" smtClean="0"/>
              <a:t>APOSENTOS DE los hijos</a:t>
            </a:r>
            <a:endParaRPr lang="es-ES" dirty="0"/>
          </a:p>
        </p:txBody>
      </p:sp>
      <p:sp>
        <p:nvSpPr>
          <p:cNvPr id="3" name="Marcador de texto 2"/>
          <p:cNvSpPr>
            <a:spLocks noGrp="1"/>
          </p:cNvSpPr>
          <p:nvPr>
            <p:ph type="body" sz="quarter" idx="11"/>
          </p:nvPr>
        </p:nvSpPr>
        <p:spPr>
          <a:xfrm>
            <a:off x="5257800" y="2879872"/>
            <a:ext cx="3505200" cy="3505200"/>
          </a:xfrm>
        </p:spPr>
        <p:txBody>
          <a:bodyPr rtlCol="0"/>
          <a:lstStyle/>
          <a:p>
            <a:pPr algn="just"/>
            <a:r>
              <a:rPr lang="es-CL" sz="900" dirty="0" smtClean="0"/>
              <a:t>	</a:t>
            </a:r>
            <a:r>
              <a:rPr lang="es-MX" sz="900" dirty="0"/>
              <a:t>Originalmente, las habitaciones a continuación eran para los hijos.  El juego de muebles de la habitación ubicada en la esquina sur-oriente que está compuesto por un una cama, ropero y cómoda fueron traídos por un miembro de la familia después del incendio y pertenecieron a don Alberto Cousiño Goyenechea, hijo de doña Isidora. Estos muebles fueron diseñados para un niño, por eso la baranda en la cama y el ropero pequeño. También se conserva un retrato de doña Violeta Cousiño, nieta de doña Isidora donado por su hijo Arturo Von </a:t>
            </a:r>
            <a:r>
              <a:rPr lang="es-MX" sz="900" dirty="0" err="1"/>
              <a:t>Schroeders</a:t>
            </a:r>
            <a:r>
              <a:rPr lang="es-MX" sz="900" dirty="0"/>
              <a:t> Cousiño. </a:t>
            </a:r>
          </a:p>
          <a:p>
            <a:pPr algn="just"/>
            <a:r>
              <a:rPr lang="es-MX" sz="900" dirty="0"/>
              <a:t>	En el pasillo un retablo del Palacio de la Alhambra que se salvó del incendio. Al final la puerta que da a la escala de servicio que recorre el palacio desde el subterráneo hasta el entretecho y era para la circulación del personal de servicio. </a:t>
            </a:r>
          </a:p>
          <a:p>
            <a:pPr algn="just"/>
            <a:r>
              <a:rPr lang="es-MX" sz="900" dirty="0" smtClean="0"/>
              <a:t>. </a:t>
            </a:r>
            <a:endParaRPr lang="es-CL" sz="900" dirty="0"/>
          </a:p>
          <a:p>
            <a:pPr algn="just"/>
            <a:r>
              <a:rPr lang="es-MX" sz="900" dirty="0" smtClean="0"/>
              <a:t>. </a:t>
            </a:r>
            <a:endParaRPr lang="es-MX" sz="900" dirty="0"/>
          </a:p>
        </p:txBody>
      </p:sp>
      <p:pic>
        <p:nvPicPr>
          <p:cNvPr id="4" name="Marcador de posición de imagen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662" b="5662"/>
          <a:stretch>
            <a:fillRect/>
          </a:stretch>
        </p:blipFill>
        <p:spPr/>
      </p:pic>
    </p:spTree>
    <p:extLst>
      <p:ext uri="{BB962C8B-B14F-4D97-AF65-F5344CB8AC3E}">
        <p14:creationId xmlns:p14="http://schemas.microsoft.com/office/powerpoint/2010/main" val="365277382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5143" r="5143"/>
          <a:stretch>
            <a:fillRect/>
          </a:stretch>
        </p:blipFill>
        <p:spPr/>
      </p:pic>
      <p:sp>
        <p:nvSpPr>
          <p:cNvPr id="6" name="Título 6"/>
          <p:cNvSpPr txBox="1">
            <a:spLocks/>
          </p:cNvSpPr>
          <p:nvPr/>
        </p:nvSpPr>
        <p:spPr>
          <a:xfrm>
            <a:off x="5247352" y="4077072"/>
            <a:ext cx="3562672" cy="685800"/>
          </a:xfrm>
          <a:prstGeom prst="rect">
            <a:avLst/>
          </a:prstGeom>
        </p:spPr>
        <p:txBody>
          <a:bodyPr rtlCol="0">
            <a:noAutofit/>
          </a:bodyPr>
          <a:lstStyle>
            <a:lvl1pPr algn="l" rtl="0" eaLnBrk="1" latinLnBrk="0" hangingPunct="1">
              <a:spcBef>
                <a:spcPct val="0"/>
              </a:spcBef>
              <a:buNone/>
              <a:defRPr kumimoji="0"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extLst/>
          </a:lstStyle>
          <a:p>
            <a:pPr algn="ctr"/>
            <a:r>
              <a:rPr lang="es-ES" kern="0" dirty="0" smtClean="0"/>
              <a:t>Mas fotos de ayer</a:t>
            </a:r>
            <a:endParaRPr lang="es-ES" kern="0" dirty="0"/>
          </a:p>
        </p:txBody>
      </p:sp>
      <p:sp>
        <p:nvSpPr>
          <p:cNvPr id="9" name="CuadroTexto 8"/>
          <p:cNvSpPr txBox="1"/>
          <p:nvPr/>
        </p:nvSpPr>
        <p:spPr>
          <a:xfrm>
            <a:off x="755576" y="6343617"/>
            <a:ext cx="3528392" cy="369332"/>
          </a:xfrm>
          <a:prstGeom prst="rect">
            <a:avLst/>
          </a:prstGeom>
          <a:noFill/>
        </p:spPr>
        <p:txBody>
          <a:bodyPr wrap="square" rtlCol="0">
            <a:spAutoFit/>
          </a:bodyPr>
          <a:lstStyle/>
          <a:p>
            <a:pPr algn="ctr"/>
            <a:r>
              <a:rPr lang="es-MX" dirty="0" smtClean="0"/>
              <a:t>Comedor de Diario 1880</a:t>
            </a:r>
            <a:endParaRPr lang="es-CL" dirty="0"/>
          </a:p>
        </p:txBody>
      </p:sp>
      <p:sp>
        <p:nvSpPr>
          <p:cNvPr id="10" name="CuadroTexto 9"/>
          <p:cNvSpPr txBox="1"/>
          <p:nvPr/>
        </p:nvSpPr>
        <p:spPr>
          <a:xfrm>
            <a:off x="5141976" y="3211068"/>
            <a:ext cx="3528392" cy="369332"/>
          </a:xfrm>
          <a:prstGeom prst="rect">
            <a:avLst/>
          </a:prstGeom>
          <a:noFill/>
        </p:spPr>
        <p:txBody>
          <a:bodyPr wrap="square" rtlCol="0">
            <a:spAutoFit/>
          </a:bodyPr>
          <a:lstStyle/>
          <a:p>
            <a:pPr algn="ctr"/>
            <a:r>
              <a:rPr lang="es-MX" dirty="0" smtClean="0"/>
              <a:t>Comedor Principal1880</a:t>
            </a:r>
            <a:endParaRPr lang="es-CL" dirty="0"/>
          </a:p>
        </p:txBody>
      </p:sp>
      <p:pic>
        <p:nvPicPr>
          <p:cNvPr id="12" name="Marcador de posición de imagen 11"/>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0020" r="20020"/>
          <a:stretch>
            <a:fillRect/>
          </a:stretch>
        </p:blipFill>
        <p:spPr/>
      </p:pic>
    </p:spTree>
    <p:extLst>
      <p:ext uri="{BB962C8B-B14F-4D97-AF65-F5344CB8AC3E}">
        <p14:creationId xmlns:p14="http://schemas.microsoft.com/office/powerpoint/2010/main" val="84636160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6"/>
          <p:cNvSpPr txBox="1">
            <a:spLocks/>
          </p:cNvSpPr>
          <p:nvPr/>
        </p:nvSpPr>
        <p:spPr>
          <a:xfrm>
            <a:off x="5247352" y="4077072"/>
            <a:ext cx="3562672" cy="685800"/>
          </a:xfrm>
          <a:prstGeom prst="rect">
            <a:avLst/>
          </a:prstGeom>
        </p:spPr>
        <p:txBody>
          <a:bodyPr rtlCol="0">
            <a:noAutofit/>
          </a:bodyPr>
          <a:lstStyle>
            <a:lvl1pPr algn="l" rtl="0" eaLnBrk="1" latinLnBrk="0" hangingPunct="1">
              <a:spcBef>
                <a:spcPct val="0"/>
              </a:spcBef>
              <a:buNone/>
              <a:defRPr kumimoji="0"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extLst/>
          </a:lstStyle>
          <a:p>
            <a:pPr algn="ctr"/>
            <a:r>
              <a:rPr lang="es-ES" kern="0" dirty="0" smtClean="0"/>
              <a:t>Mas fotos de ayer</a:t>
            </a:r>
            <a:endParaRPr lang="es-ES" kern="0" dirty="0"/>
          </a:p>
        </p:txBody>
      </p:sp>
      <p:sp>
        <p:nvSpPr>
          <p:cNvPr id="9" name="CuadroTexto 8"/>
          <p:cNvSpPr txBox="1"/>
          <p:nvPr/>
        </p:nvSpPr>
        <p:spPr>
          <a:xfrm>
            <a:off x="755576" y="6343617"/>
            <a:ext cx="3528392" cy="369332"/>
          </a:xfrm>
          <a:prstGeom prst="rect">
            <a:avLst/>
          </a:prstGeom>
          <a:noFill/>
        </p:spPr>
        <p:txBody>
          <a:bodyPr wrap="square" rtlCol="0">
            <a:spAutoFit/>
          </a:bodyPr>
          <a:lstStyle/>
          <a:p>
            <a:pPr algn="ctr"/>
            <a:r>
              <a:rPr lang="es-MX" dirty="0" smtClean="0"/>
              <a:t>Pinacoteca1880</a:t>
            </a:r>
            <a:endParaRPr lang="es-CL" dirty="0"/>
          </a:p>
        </p:txBody>
      </p:sp>
      <p:sp>
        <p:nvSpPr>
          <p:cNvPr id="10" name="CuadroTexto 9"/>
          <p:cNvSpPr txBox="1"/>
          <p:nvPr/>
        </p:nvSpPr>
        <p:spPr>
          <a:xfrm>
            <a:off x="5141976" y="3211068"/>
            <a:ext cx="3528392" cy="369332"/>
          </a:xfrm>
          <a:prstGeom prst="rect">
            <a:avLst/>
          </a:prstGeom>
          <a:noFill/>
        </p:spPr>
        <p:txBody>
          <a:bodyPr wrap="square" rtlCol="0">
            <a:spAutoFit/>
          </a:bodyPr>
          <a:lstStyle/>
          <a:p>
            <a:pPr algn="ctr"/>
            <a:r>
              <a:rPr lang="es-MX" dirty="0" smtClean="0"/>
              <a:t>Dormitorio 1880</a:t>
            </a:r>
            <a:endParaRPr lang="es-CL" dirty="0"/>
          </a:p>
        </p:txBody>
      </p:sp>
      <p:pic>
        <p:nvPicPr>
          <p:cNvPr id="5" name="Marcador de posición de imagen 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4530" r="14530"/>
          <a:stretch>
            <a:fillRect/>
          </a:stretch>
        </p:blipFill>
        <p:spPr/>
      </p:pic>
      <p:pic>
        <p:nvPicPr>
          <p:cNvPr id="12" name="Marcador de posición de imagen 11"/>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4764" r="24764"/>
          <a:stretch>
            <a:fillRect/>
          </a:stretch>
        </p:blipFill>
        <p:spPr/>
      </p:pic>
    </p:spTree>
    <p:extLst>
      <p:ext uri="{BB962C8B-B14F-4D97-AF65-F5344CB8AC3E}">
        <p14:creationId xmlns:p14="http://schemas.microsoft.com/office/powerpoint/2010/main" val="3063808996"/>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6"/>
          <p:cNvSpPr txBox="1">
            <a:spLocks/>
          </p:cNvSpPr>
          <p:nvPr/>
        </p:nvSpPr>
        <p:spPr>
          <a:xfrm>
            <a:off x="5247352" y="4077072"/>
            <a:ext cx="3562672" cy="685800"/>
          </a:xfrm>
          <a:prstGeom prst="rect">
            <a:avLst/>
          </a:prstGeom>
        </p:spPr>
        <p:txBody>
          <a:bodyPr rtlCol="0">
            <a:noAutofit/>
          </a:bodyPr>
          <a:lstStyle>
            <a:lvl1pPr algn="l" rtl="0" eaLnBrk="1" latinLnBrk="0" hangingPunct="1">
              <a:spcBef>
                <a:spcPct val="0"/>
              </a:spcBef>
              <a:buNone/>
              <a:defRPr kumimoji="0"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extLst/>
          </a:lstStyle>
          <a:p>
            <a:pPr algn="ctr"/>
            <a:r>
              <a:rPr lang="es-ES" kern="0" dirty="0" smtClean="0"/>
              <a:t>Mas fotos de ayer</a:t>
            </a:r>
            <a:endParaRPr lang="es-ES" kern="0" dirty="0"/>
          </a:p>
        </p:txBody>
      </p:sp>
      <p:sp>
        <p:nvSpPr>
          <p:cNvPr id="9" name="CuadroTexto 8"/>
          <p:cNvSpPr txBox="1"/>
          <p:nvPr/>
        </p:nvSpPr>
        <p:spPr>
          <a:xfrm>
            <a:off x="755576" y="6343617"/>
            <a:ext cx="3528392" cy="369332"/>
          </a:xfrm>
          <a:prstGeom prst="rect">
            <a:avLst/>
          </a:prstGeom>
          <a:noFill/>
        </p:spPr>
        <p:txBody>
          <a:bodyPr wrap="square" rtlCol="0">
            <a:spAutoFit/>
          </a:bodyPr>
          <a:lstStyle/>
          <a:p>
            <a:pPr algn="ctr"/>
            <a:r>
              <a:rPr lang="es-MX" dirty="0" smtClean="0"/>
              <a:t>Recibo Hombres1880</a:t>
            </a:r>
            <a:endParaRPr lang="es-CL" dirty="0"/>
          </a:p>
        </p:txBody>
      </p:sp>
      <p:sp>
        <p:nvSpPr>
          <p:cNvPr id="10" name="CuadroTexto 9"/>
          <p:cNvSpPr txBox="1"/>
          <p:nvPr/>
        </p:nvSpPr>
        <p:spPr>
          <a:xfrm>
            <a:off x="5141976" y="3211068"/>
            <a:ext cx="3528392" cy="369332"/>
          </a:xfrm>
          <a:prstGeom prst="rect">
            <a:avLst/>
          </a:prstGeom>
          <a:noFill/>
        </p:spPr>
        <p:txBody>
          <a:bodyPr wrap="square" rtlCol="0">
            <a:spAutoFit/>
          </a:bodyPr>
          <a:lstStyle/>
          <a:p>
            <a:pPr algn="ctr"/>
            <a:r>
              <a:rPr lang="es-MX" smtClean="0"/>
              <a:t>Sala de Juegos1880</a:t>
            </a:r>
            <a:endParaRPr lang="es-CL" dirty="0"/>
          </a:p>
        </p:txBody>
      </p:sp>
      <p:pic>
        <p:nvPicPr>
          <p:cNvPr id="7" name="Marcador de posición de imagen 6"/>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0020" r="20020"/>
          <a:stretch>
            <a:fillRect/>
          </a:stretch>
        </p:blipFill>
        <p:spPr/>
      </p:pic>
      <p:pic>
        <p:nvPicPr>
          <p:cNvPr id="3" name="Marcador de posición de imagen 2"/>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087" b="3087"/>
          <a:stretch>
            <a:fillRect/>
          </a:stretch>
        </p:blipFill>
        <p:spPr/>
      </p:pic>
    </p:spTree>
    <p:extLst>
      <p:ext uri="{BB962C8B-B14F-4D97-AF65-F5344CB8AC3E}">
        <p14:creationId xmlns:p14="http://schemas.microsoft.com/office/powerpoint/2010/main" val="292368688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57800" y="228600"/>
            <a:ext cx="3634680" cy="685800"/>
          </a:xfrm>
        </p:spPr>
        <p:txBody>
          <a:bodyPr>
            <a:normAutofit fontScale="90000"/>
          </a:bodyPr>
          <a:lstStyle/>
          <a:p>
            <a:pPr algn="ctr"/>
            <a:r>
              <a:rPr lang="es-MX" dirty="0" smtClean="0"/>
              <a:t>Isidora Goyenechea gallo</a:t>
            </a:r>
            <a:br>
              <a:rPr lang="es-MX" dirty="0" smtClean="0"/>
            </a:br>
            <a:r>
              <a:rPr lang="es-MX" dirty="0" smtClean="0"/>
              <a:t>1836 - 1898</a:t>
            </a:r>
            <a:endParaRPr lang="es-CL" dirty="0"/>
          </a:p>
        </p:txBody>
      </p:sp>
      <p:pic>
        <p:nvPicPr>
          <p:cNvPr id="5" name="Marcador de posición de imagen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29" r="3129"/>
          <a:stretch>
            <a:fillRect/>
          </a:stretch>
        </p:blipFill>
        <p:spPr>
          <a:xfrm>
            <a:off x="395536" y="476672"/>
            <a:ext cx="4513904" cy="6004071"/>
          </a:xfrm>
        </p:spPr>
      </p:pic>
      <p:sp>
        <p:nvSpPr>
          <p:cNvPr id="4" name="Marcador de texto 3"/>
          <p:cNvSpPr>
            <a:spLocks noGrp="1"/>
          </p:cNvSpPr>
          <p:nvPr>
            <p:ph type="body" sz="quarter" idx="11"/>
          </p:nvPr>
        </p:nvSpPr>
        <p:spPr>
          <a:xfrm>
            <a:off x="5322540" y="3478707"/>
            <a:ext cx="3505200" cy="3505200"/>
          </a:xfrm>
        </p:spPr>
        <p:txBody>
          <a:bodyPr/>
          <a:lstStyle/>
          <a:p>
            <a:pPr algn="just"/>
            <a:r>
              <a:rPr lang="es-MX" sz="800" dirty="0" smtClean="0"/>
              <a:t>	Nació </a:t>
            </a:r>
            <a:r>
              <a:rPr lang="es-MX" sz="800" dirty="0"/>
              <a:t>en Copiapó el año 1836, del matrimonio de don Ramón Ignacio Goyenechea y </a:t>
            </a:r>
            <a:r>
              <a:rPr lang="es-MX" sz="800" dirty="0" smtClean="0"/>
              <a:t>doña </a:t>
            </a:r>
            <a:r>
              <a:rPr lang="es-MX" sz="800" dirty="0"/>
              <a:t>Luz Gallo. En plena juventud asumió personalmente la dirección </a:t>
            </a:r>
            <a:r>
              <a:rPr lang="es-MX" sz="800" dirty="0" smtClean="0"/>
              <a:t>de </a:t>
            </a:r>
            <a:r>
              <a:rPr lang="es-MX" sz="800" dirty="0"/>
              <a:t>la vasta </a:t>
            </a:r>
            <a:r>
              <a:rPr lang="es-MX" sz="800" dirty="0" smtClean="0"/>
              <a:t>organización </a:t>
            </a:r>
            <a:r>
              <a:rPr lang="es-MX" sz="800" dirty="0"/>
              <a:t>industrial de Lota. Tuvo, además, el tacto de saber elegir técnicos y </a:t>
            </a:r>
            <a:r>
              <a:rPr lang="es-MX" sz="800" dirty="0" smtClean="0"/>
              <a:t>administradores </a:t>
            </a:r>
            <a:r>
              <a:rPr lang="es-MX" sz="800" dirty="0"/>
              <a:t>que cooperaron en la marcha de los </a:t>
            </a:r>
            <a:r>
              <a:rPr lang="es-MX" sz="800" dirty="0" smtClean="0"/>
              <a:t>negocios.</a:t>
            </a:r>
          </a:p>
          <a:p>
            <a:pPr algn="just"/>
            <a:r>
              <a:rPr lang="es-MX" sz="800" dirty="0" smtClean="0"/>
              <a:t>	En </a:t>
            </a:r>
            <a:r>
              <a:rPr lang="es-MX" sz="800" dirty="0"/>
              <a:t>sus continuos viajes a Europa, fue recogiendo enseñanzas de orden técnico, industrial, financiero, cultural, artístico y social, que luego llevó a la práctica en las </a:t>
            </a:r>
            <a:r>
              <a:rPr lang="es-MX" sz="800" dirty="0" smtClean="0"/>
              <a:t>empresas </a:t>
            </a:r>
            <a:r>
              <a:rPr lang="es-MX" sz="800" dirty="0"/>
              <a:t>confiadas a su </a:t>
            </a:r>
            <a:r>
              <a:rPr lang="es-MX" sz="800" dirty="0" smtClean="0"/>
              <a:t>dirección. Fue </a:t>
            </a:r>
            <a:r>
              <a:rPr lang="es-MX" sz="800" dirty="0"/>
              <a:t>la mujer más acaudalada de su tiempo. Se calculaba su fortuna personal, en más de catorce millones de pesos.</a:t>
            </a:r>
          </a:p>
          <a:p>
            <a:pPr algn="just"/>
            <a:r>
              <a:rPr lang="es-MX" sz="800" dirty="0"/>
              <a:t>	Además de continuar con éxito las obras iniciadas por su padre, su suegro y su esposo, hizo los primeros intentos de aclimatación del salmón en Chile. En 1888 contrató en Europa a un técnico en piscicultura que trajo ovas de diversos peces del Viejo Mundo, realizando siembras en el río </a:t>
            </a:r>
            <a:r>
              <a:rPr lang="es-MX" sz="800" dirty="0" err="1"/>
              <a:t>Chivilingo</a:t>
            </a:r>
            <a:r>
              <a:rPr lang="es-MX" sz="800" dirty="0"/>
              <a:t>.</a:t>
            </a:r>
          </a:p>
          <a:p>
            <a:pPr algn="just"/>
            <a:r>
              <a:rPr lang="es-MX" sz="800" dirty="0"/>
              <a:t>	Durante la Guerra del Pacífico, puso a disposición del gobierno toda la flota de barcos, de la cual disponía la Compañía Carbonífera de Lota. Este gesto le valió, en 1881, un homenaje especial del gobierno del Presidente don Aníbal Pinto, quien le </a:t>
            </a:r>
            <a:r>
              <a:rPr lang="es-MX" sz="800" dirty="0" smtClean="0"/>
              <a:t>otorgó </a:t>
            </a:r>
            <a:r>
              <a:rPr lang="es-MX" sz="800" dirty="0"/>
              <a:t>la Medalla de Honor.</a:t>
            </a:r>
          </a:p>
          <a:p>
            <a:pPr algn="just"/>
            <a:r>
              <a:rPr lang="es-MX" sz="800" dirty="0"/>
              <a:t>	Desde 1873 hasta 1881, año del regreso de Europa de su hijo Carlos, doña Isidora tomó a su cargo la conducción de Lota. Para modernizar esta empresa, hizo instalar una de las primeras plantas hidroeléctrica de Sudamérica. La planta fue encargada a la firma de Thomas A. Edison, quien en carta personal a doña Isidora, alabó el proyecto y celebró su realización.</a:t>
            </a:r>
          </a:p>
          <a:p>
            <a:pPr algn="just"/>
            <a:r>
              <a:rPr lang="es-MX" sz="800" dirty="0"/>
              <a:t>	Para mejorar la producción de la Viña Cousiño Macul, trajo desde Francia a un enólogo quien se preocupó de plantar cepajes franceses, de modo de mejorar el nivel de los caldos y vinos producidos en Chile. Dio término a la construcción de las bodegas y de otras obras que significaron la cuadruplicación del valor del predio.</a:t>
            </a:r>
          </a:p>
          <a:p>
            <a:pPr algn="just"/>
            <a:r>
              <a:rPr lang="es-MX" sz="800" dirty="0" smtClean="0"/>
              <a:t>	Falleció </a:t>
            </a:r>
            <a:r>
              <a:rPr lang="es-MX" sz="800" dirty="0"/>
              <a:t>en 1898, en París; sus restos fueron trasladados a Chile con un gran homenaje de los mineros. Al morir dispuso parte de su fortuna a la construcción de una iglesia  en Lota y de una iglesia y un hospital en Buen Retiro. Este último debía estar compuesto por una gran sala de hospital para mujeres, una sala dormitorio para niños y una salita para escuela. También dispuso la construcción de dos escuelas y un asilo para mineros </a:t>
            </a:r>
            <a:r>
              <a:rPr lang="es-MX" sz="800" dirty="0" smtClean="0"/>
              <a:t>inhabilitados</a:t>
            </a:r>
            <a:r>
              <a:rPr lang="es-MX" sz="800" dirty="0"/>
              <a:t>.</a:t>
            </a:r>
          </a:p>
          <a:p>
            <a:pPr algn="just"/>
            <a:r>
              <a:rPr lang="es-MX" sz="800" dirty="0"/>
              <a:t>	El resto de sus bienes y empresas fueron repartidos entre sus 6 hijos, quienes </a:t>
            </a:r>
            <a:r>
              <a:rPr lang="es-MX" sz="800" dirty="0" smtClean="0"/>
              <a:t>habían </a:t>
            </a:r>
            <a:r>
              <a:rPr lang="es-MX" sz="800" dirty="0"/>
              <a:t>crecido bajo su cuidado y preocupación.</a:t>
            </a:r>
          </a:p>
          <a:p>
            <a:pPr algn="just"/>
            <a:r>
              <a:rPr lang="es-MX" sz="800" dirty="0"/>
              <a:t>	La partición de los bienes fue realizada en 1900 por don Germán Riesco, (al año siguiente sería electo presidente de la república). El Palacio Cousiño fue heredado por su hijo Luis Arturo y más tarde por </a:t>
            </a:r>
            <a:r>
              <a:rPr lang="es-MX" sz="800" dirty="0" smtClean="0"/>
              <a:t>su </a:t>
            </a:r>
            <a:r>
              <a:rPr lang="es-MX" sz="800" dirty="0"/>
              <a:t>nieto Arturo Cousiño Lyon. </a:t>
            </a:r>
          </a:p>
          <a:p>
            <a:pPr algn="just"/>
            <a:endParaRPr lang="es-CL" sz="1400" dirty="0"/>
          </a:p>
        </p:txBody>
      </p:sp>
    </p:spTree>
    <p:extLst>
      <p:ext uri="{BB962C8B-B14F-4D97-AF65-F5344CB8AC3E}">
        <p14:creationId xmlns:p14="http://schemas.microsoft.com/office/powerpoint/2010/main" val="114804136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257800" y="228600"/>
            <a:ext cx="3562672" cy="685800"/>
          </a:xfrm>
        </p:spPr>
        <p:txBody>
          <a:bodyPr rtlCol="0">
            <a:noAutofit/>
          </a:bodyPr>
          <a:lstStyle/>
          <a:p>
            <a:pPr algn="ctr" rtl="0"/>
            <a:r>
              <a:rPr lang="es-ES" dirty="0" smtClean="0"/>
              <a:t>MUSEO PALACIO COUSIÑO</a:t>
            </a:r>
            <a:br>
              <a:rPr lang="es-ES" dirty="0" smtClean="0"/>
            </a:br>
            <a:r>
              <a:rPr lang="es-ES" dirty="0" smtClean="0"/>
              <a:t>RESEÑA HISTORICA</a:t>
            </a:r>
            <a:endParaRPr lang="es-ES" dirty="0"/>
          </a:p>
        </p:txBody>
      </p:sp>
      <p:sp>
        <p:nvSpPr>
          <p:cNvPr id="3" name="Marcador de texto 2"/>
          <p:cNvSpPr>
            <a:spLocks noGrp="1"/>
          </p:cNvSpPr>
          <p:nvPr>
            <p:ph type="body" sz="quarter" idx="11"/>
          </p:nvPr>
        </p:nvSpPr>
        <p:spPr>
          <a:xfrm>
            <a:off x="5315272" y="3140968"/>
            <a:ext cx="3505200" cy="3505200"/>
          </a:xfrm>
        </p:spPr>
        <p:txBody>
          <a:bodyPr rtlCol="0"/>
          <a:lstStyle/>
          <a:p>
            <a:pPr algn="just"/>
            <a:r>
              <a:rPr lang="es-MX" sz="1000" dirty="0" smtClean="0"/>
              <a:t>	El </a:t>
            </a:r>
            <a:r>
              <a:rPr lang="es-MX" sz="1000" dirty="0"/>
              <a:t>Palacio </a:t>
            </a:r>
            <a:r>
              <a:rPr lang="es-MX" sz="900" dirty="0"/>
              <a:t>Cousiño fue construido entre 1870 y 1878 e inaugurado en </a:t>
            </a:r>
            <a:r>
              <a:rPr lang="es-MX" sz="900" dirty="0" smtClean="0"/>
              <a:t>1883, </a:t>
            </a:r>
            <a:r>
              <a:rPr lang="es-MX" sz="900" dirty="0"/>
              <a:t>para don Luis Cousiño y su esposa doña Isidora Goyenechea. Don </a:t>
            </a:r>
            <a:r>
              <a:rPr lang="es-MX" sz="900" dirty="0" smtClean="0"/>
              <a:t>Luis falleció cuando el Palacio estaba en construcción, </a:t>
            </a:r>
            <a:r>
              <a:rPr lang="es-MX" sz="900" dirty="0"/>
              <a:t>y no lo alcanzó a ver terminado. </a:t>
            </a:r>
            <a:endParaRPr lang="es-MX" sz="900" dirty="0" smtClean="0"/>
          </a:p>
          <a:p>
            <a:pPr algn="just"/>
            <a:r>
              <a:rPr lang="es-MX" sz="900" dirty="0" smtClean="0"/>
              <a:t>La </a:t>
            </a:r>
            <a:r>
              <a:rPr lang="es-MX" sz="900" dirty="0"/>
              <a:t>Sra. Isidora habitó la casa </a:t>
            </a:r>
            <a:r>
              <a:rPr lang="es-MX" sz="900" dirty="0" smtClean="0"/>
              <a:t>con sus seis hijos. Era </a:t>
            </a:r>
            <a:r>
              <a:rPr lang="es-MX" sz="900" dirty="0"/>
              <a:t>una época de gran influencia francesa en las familias adineradas del país, por eso la moda era construir mansiones al estilo de los grandes palacios franceses. El Palacio Cousiño representa esa época. El arquitecto francés Paul Lathoud, siguiendo el estilo Neoclásico Francés que imperaba en Santiago, fue el encargado de diseñarlo y construirlo, para ello la familia puso a su disposición los barcos que utilizaban para la comercialización en Europa del carbón y la plata; de este modo, el arquitecto fue trayendo desde Francia todo lo necesario para su decoración.</a:t>
            </a:r>
          </a:p>
          <a:p>
            <a:pPr algn="just"/>
            <a:r>
              <a:rPr lang="es-MX" sz="900" dirty="0" smtClean="0"/>
              <a:t>	Fue </a:t>
            </a:r>
            <a:r>
              <a:rPr lang="es-MX" sz="900" dirty="0"/>
              <a:t>habitado por tres generaciones de la familia, desde 1878 a 1938. En 1940 fue sacado a remate por don Arturo Cousiño Lyon, nieto de doña Isidora. Cuando se cumplía la primera vuelta, el alcalde de Santiago de ese entonces, don Pacheco Sty, conversó con los herederos y llegó a un acuerdo económico y así pasó el Palacio a mano de la Municipalidad de Santiago.</a:t>
            </a:r>
          </a:p>
          <a:p>
            <a:pPr algn="just"/>
            <a:r>
              <a:rPr lang="es-MX" sz="900" dirty="0" smtClean="0"/>
              <a:t>	El </a:t>
            </a:r>
            <a:r>
              <a:rPr lang="es-MX" sz="900" dirty="0"/>
              <a:t>Alcalde lo adquirió para convertirlo en residencia oficial, sirviendo de alojamiento para mandatarios como: Golda Meir, Canciller de Israel, los presidentes López Mateos de México, Lübke de Alemania, Saragat de Italia, De Gaulle de Francia y el Rey Balduino de Bélgica, entre otros.</a:t>
            </a:r>
          </a:p>
          <a:p>
            <a:pPr algn="just"/>
            <a:r>
              <a:rPr lang="es-MX" sz="900" dirty="0" smtClean="0"/>
              <a:t>Esta </a:t>
            </a:r>
            <a:r>
              <a:rPr lang="es-MX" sz="900" dirty="0"/>
              <a:t>larga lista de invitados se vio interrumpida en 1968. Producto de un fallo en el sistema eléctrico, se inició un incendio que destruyó el segundo piso por completo. Este siniestro ocurrió un mes antes de la visita a nuestro país de su Majestad Isabel Segunda de Inglaterra y no pudo ser utilizada en esa ocasión. Volvió a reabrirse para alojar a los mandatarios Figueiredo de Brasil y Álvarez de Uruguay. Hoy en día ya no cumple esta función.</a:t>
            </a:r>
          </a:p>
          <a:p>
            <a:pPr algn="just"/>
            <a:r>
              <a:rPr lang="es-MX" sz="900" dirty="0" smtClean="0"/>
              <a:t>	En </a:t>
            </a:r>
            <a:r>
              <a:rPr lang="es-MX" sz="900" dirty="0"/>
              <a:t>1977, siendo alcalde don Patricio Mekis  fue abierto a la ciudad como museo. Sin embargo, sigue siendo la residencia oficial del Alcalde de Santiago. </a:t>
            </a:r>
          </a:p>
          <a:p>
            <a:pPr algn="just"/>
            <a:r>
              <a:rPr lang="es-MX" sz="900" dirty="0" smtClean="0"/>
              <a:t>	En </a:t>
            </a:r>
            <a:r>
              <a:rPr lang="es-MX" sz="900" dirty="0"/>
              <a:t>1981 fue declarado Monumento Nacional.</a:t>
            </a:r>
          </a:p>
          <a:p>
            <a:pPr algn="just"/>
            <a:endParaRPr lang="es-MX" sz="1000" dirty="0"/>
          </a:p>
        </p:txBody>
      </p:sp>
      <p:pic>
        <p:nvPicPr>
          <p:cNvPr id="4" name="Marcador de posición de imagen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872" r="23872"/>
          <a:stretch>
            <a:fillRect/>
          </a:stretch>
        </p:blipFill>
        <p:spPr>
          <a:xfrm>
            <a:off x="395536" y="476672"/>
            <a:ext cx="4459768" cy="5932063"/>
          </a:xfrm>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257800" y="228600"/>
            <a:ext cx="3562672" cy="685800"/>
          </a:xfrm>
        </p:spPr>
        <p:txBody>
          <a:bodyPr rtlCol="0">
            <a:noAutofit/>
          </a:bodyPr>
          <a:lstStyle/>
          <a:p>
            <a:pPr algn="ctr" rtl="0"/>
            <a:r>
              <a:rPr lang="es-ES" dirty="0" smtClean="0"/>
              <a:t>Entrada principal</a:t>
            </a:r>
            <a:endParaRPr lang="es-ES" dirty="0"/>
          </a:p>
        </p:txBody>
      </p:sp>
      <p:sp>
        <p:nvSpPr>
          <p:cNvPr id="3" name="Marcador de texto 2"/>
          <p:cNvSpPr>
            <a:spLocks noGrp="1"/>
          </p:cNvSpPr>
          <p:nvPr>
            <p:ph type="body" sz="quarter" idx="11"/>
          </p:nvPr>
        </p:nvSpPr>
        <p:spPr>
          <a:xfrm>
            <a:off x="5315272" y="3155019"/>
            <a:ext cx="3505200" cy="3505200"/>
          </a:xfrm>
        </p:spPr>
        <p:txBody>
          <a:bodyPr rtlCol="0"/>
          <a:lstStyle/>
          <a:p>
            <a:pPr algn="just"/>
            <a:r>
              <a:rPr lang="es-MX" sz="900" dirty="0" smtClean="0"/>
              <a:t>	En </a:t>
            </a:r>
            <a:r>
              <a:rPr lang="es-MX" sz="900" dirty="0"/>
              <a:t>las puertas de entrada se puede apreciar el monograma de la familia Cousiño. Este tipo de símbolos se usaban en la época y se diseñaban basándose en las letras de los nombres. En éste podemos apreciar que está escrito el apellido Cousiño con todas sus letras entrelazadas y la “I” fue puesta al medio, atravesando las demás, porque al mismo tiempo representa el nombre “Isidora”. Las puertas son de cedro y están talladas a mano.</a:t>
            </a:r>
          </a:p>
          <a:p>
            <a:pPr algn="just"/>
            <a:r>
              <a:rPr lang="es-MX" sz="900" dirty="0"/>
              <a:t>	El piso es de mayólica italiana, decorado y esmaltado a mano. Este tipo de cerámica la podrán ver más adelante, con otros diseños, así como  también adornando los muros exteriores del Palacio</a:t>
            </a:r>
            <a:r>
              <a:rPr lang="es-MX" sz="900" dirty="0" smtClean="0"/>
              <a:t>.</a:t>
            </a:r>
          </a:p>
          <a:p>
            <a:pPr algn="just"/>
            <a:r>
              <a:rPr lang="es-CL" sz="900" dirty="0"/>
              <a:t>En los muros ocho pinturas del francés George </a:t>
            </a:r>
            <a:r>
              <a:rPr lang="es-CL" sz="900" dirty="0" err="1"/>
              <a:t>Clairin</a:t>
            </a:r>
            <a:r>
              <a:rPr lang="es-CL" sz="900" dirty="0"/>
              <a:t>, óleos sobre tela que fueron traídos desde Francia. Los cuatro de arriba representan arreglos florales y los cuatro de abajo, las cuatro estaciones del año con paisajes europeos.</a:t>
            </a:r>
          </a:p>
          <a:p>
            <a:pPr algn="just"/>
            <a:r>
              <a:rPr lang="es-CL" sz="900" dirty="0"/>
              <a:t>	Atrás, la entrada principal al Palacio; mampara de caoba con vidrios tallados al ácido. Los jarrones que están a los costados de la mampara son de la famosa dinastía china Ming, tienen alrededor de 400 años de antigüedad,  están hechos de bronce trabajado a mano; sobre pedestal de ébano, también tallados a mano. </a:t>
            </a:r>
          </a:p>
          <a:p>
            <a:pPr algn="just"/>
            <a:r>
              <a:rPr lang="es-CL" sz="900" dirty="0"/>
              <a:t>	La familia ingresaba directamente hacia el centro del Palacio a través de la puerta principal, los visitantes primero esperaban en la Sala de Recibo </a:t>
            </a:r>
          </a:p>
          <a:p>
            <a:pPr algn="just"/>
            <a:endParaRPr lang="es-MX" sz="1100" dirty="0" smtClean="0"/>
          </a:p>
          <a:p>
            <a:pPr algn="just"/>
            <a:endParaRPr lang="es-MX" sz="1000" dirty="0"/>
          </a:p>
        </p:txBody>
      </p:sp>
      <p:pic>
        <p:nvPicPr>
          <p:cNvPr id="13" name="Marcador de posición de imagen 1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164" b="3164"/>
          <a:stretch>
            <a:fillRect/>
          </a:stretch>
        </p:blipFill>
        <p:spPr>
          <a:xfrm>
            <a:off x="399603" y="404664"/>
            <a:ext cx="4591819" cy="6107763"/>
          </a:xfrm>
        </p:spPr>
      </p:pic>
    </p:spTree>
    <p:extLst>
      <p:ext uri="{BB962C8B-B14F-4D97-AF65-F5344CB8AC3E}">
        <p14:creationId xmlns:p14="http://schemas.microsoft.com/office/powerpoint/2010/main" val="73921084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257800" y="228600"/>
            <a:ext cx="3562672" cy="685800"/>
          </a:xfrm>
        </p:spPr>
        <p:txBody>
          <a:bodyPr rtlCol="0">
            <a:noAutofit/>
          </a:bodyPr>
          <a:lstStyle/>
          <a:p>
            <a:pPr algn="ctr" rtl="0"/>
            <a:r>
              <a:rPr lang="es-ES" dirty="0" smtClean="0"/>
              <a:t>Recibidor femenino</a:t>
            </a:r>
            <a:endParaRPr lang="es-ES" dirty="0"/>
          </a:p>
        </p:txBody>
      </p:sp>
      <p:sp>
        <p:nvSpPr>
          <p:cNvPr id="3" name="Marcador de texto 2"/>
          <p:cNvSpPr>
            <a:spLocks noGrp="1"/>
          </p:cNvSpPr>
          <p:nvPr>
            <p:ph type="body" sz="quarter" idx="11"/>
          </p:nvPr>
        </p:nvSpPr>
        <p:spPr/>
        <p:txBody>
          <a:bodyPr rtlCol="0"/>
          <a:lstStyle/>
          <a:p>
            <a:pPr algn="just"/>
            <a:r>
              <a:rPr lang="es-MX" sz="900" dirty="0" smtClean="0"/>
              <a:t>	Amoblada </a:t>
            </a:r>
            <a:r>
              <a:rPr lang="es-MX" sz="900" dirty="0"/>
              <a:t>en estilo Luis XVI, sufrió daños con el agua que apagó el fuego del segundo piso, por esta causa, el tapiz de los muebles no es el original. En la época, estaban tapizados con la misma tela de las cortinas, es decir género de tono rojo pálido, bordado a mano con hilos de oro y plata.</a:t>
            </a:r>
          </a:p>
          <a:p>
            <a:pPr algn="just"/>
            <a:r>
              <a:rPr lang="es-MX" sz="900" dirty="0"/>
              <a:t>	El daño del agua también se puede apreciar en  los muros del salón, tapizados en seda con terciopelo original. </a:t>
            </a:r>
          </a:p>
          <a:p>
            <a:pPr algn="just"/>
            <a:r>
              <a:rPr lang="es-MX" sz="900" dirty="0"/>
              <a:t>	Uno de los sistemas de calefacción eran las chimeneas, en este salón es de mármol rojo de Francia con guarniciones de bronce y al centro el monograma de la familia hecho en fierro fundido. Sobre la chimenea una jardinera del mismo tipo de mármol  y a los lados, sobre pedestales esmaltados en gris, dos jarrones de bronce conformando un ternó.</a:t>
            </a:r>
          </a:p>
          <a:p>
            <a:pPr algn="just"/>
            <a:r>
              <a:rPr lang="es-MX" sz="900" dirty="0"/>
              <a:t>	Al costado derecho un mueble en estilo Boulle, enchapado en caoba con un medallón de porcelana de Sèvres y cubierta de mármol, sobre él, un ternó de porcelana de Meissen. </a:t>
            </a:r>
          </a:p>
          <a:p>
            <a:pPr algn="just"/>
            <a:r>
              <a:rPr lang="es-MX" sz="900" dirty="0"/>
              <a:t>	Sobre la chimenea una luna veneciana en estilo Rococó con marco de madera tallada y laminada en oro.</a:t>
            </a:r>
          </a:p>
          <a:p>
            <a:pPr algn="just"/>
            <a:r>
              <a:rPr lang="es-MX" sz="900" dirty="0"/>
              <a:t>En los muros tres óleos sobre tela:  “El Desastre Doméstico” del francés François-Marie Firmin Girard y al frente dos óleos del chileno Enrique Swinburg, a la derecha el “Tren Nocturno” y a la izquierda una marina. </a:t>
            </a:r>
          </a:p>
          <a:p>
            <a:pPr algn="just"/>
            <a:r>
              <a:rPr lang="es-MX" sz="900" dirty="0"/>
              <a:t>	El parquet es un trabajo de marquetería en el cual diferentes maderas como cedro, ébano, nogal, caoba, haya alemana, entre otras, forman figuras geométricas que van cambiando en cada salón.</a:t>
            </a:r>
          </a:p>
          <a:p>
            <a:pPr algn="just"/>
            <a:r>
              <a:rPr lang="es-MX" sz="900" dirty="0"/>
              <a:t>	La puerta siguiente normalmente estaba cerrada y se abría para los grandes bailes</a:t>
            </a:r>
          </a:p>
          <a:p>
            <a:pPr algn="just"/>
            <a:endParaRPr lang="es-MX" sz="900" dirty="0"/>
          </a:p>
        </p:txBody>
      </p:sp>
      <p:pic>
        <p:nvPicPr>
          <p:cNvPr id="4" name="Marcador de posición de imagen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164" b="3164"/>
          <a:stretch>
            <a:fillRect/>
          </a:stretch>
        </p:blipFill>
        <p:spPr>
          <a:xfrm>
            <a:off x="395536" y="332656"/>
            <a:ext cx="4459768" cy="5932063"/>
          </a:xfrm>
        </p:spPr>
      </p:pic>
    </p:spTree>
    <p:extLst>
      <p:ext uri="{BB962C8B-B14F-4D97-AF65-F5344CB8AC3E}">
        <p14:creationId xmlns:p14="http://schemas.microsoft.com/office/powerpoint/2010/main" val="1851158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257800" y="228600"/>
            <a:ext cx="3562672" cy="685800"/>
          </a:xfrm>
        </p:spPr>
        <p:txBody>
          <a:bodyPr rtlCol="0">
            <a:noAutofit/>
          </a:bodyPr>
          <a:lstStyle/>
          <a:p>
            <a:pPr algn="ctr" rtl="0"/>
            <a:r>
              <a:rPr lang="es-ES" dirty="0" smtClean="0"/>
              <a:t>Salón dorado</a:t>
            </a:r>
            <a:endParaRPr lang="es-ES" dirty="0"/>
          </a:p>
        </p:txBody>
      </p:sp>
      <p:sp>
        <p:nvSpPr>
          <p:cNvPr id="3" name="Marcador de texto 2"/>
          <p:cNvSpPr>
            <a:spLocks noGrp="1"/>
          </p:cNvSpPr>
          <p:nvPr>
            <p:ph type="body" sz="quarter" idx="11"/>
          </p:nvPr>
        </p:nvSpPr>
        <p:spPr/>
        <p:txBody>
          <a:bodyPr rtlCol="0"/>
          <a:lstStyle/>
          <a:p>
            <a:pPr algn="just"/>
            <a:r>
              <a:rPr lang="es-MX" sz="900" dirty="0" smtClean="0"/>
              <a:t>	Originalmente </a:t>
            </a:r>
            <a:r>
              <a:rPr lang="es-MX" sz="900" dirty="0"/>
              <a:t>este era el salón de baile y su diseño es una inspiración en el salón de los espejos del Palacio de Versalles a petición de don Luis. Se llama salón dorado porque los marcos de los espejos y el artesonado de muros y cielo están laminados en oro. También es el salón de los espejos, colocados uno frente a otro para dar sensación de amplitud. En todo el Palacio el arquitecto combinó puertas, ventanas y espejos para lograr ese efecto; si uno se para al centro del salón y mira hacia ambos lados, podrá comprobar que en el muro que separa este salón con el siguiente, hay un ventanal a través del cual se pueden ver los salones que continúan. </a:t>
            </a:r>
          </a:p>
          <a:p>
            <a:pPr algn="just"/>
            <a:r>
              <a:rPr lang="es-MX" sz="900" dirty="0"/>
              <a:t>	El agua que extinguió el fuego traspasó el cielo, mojando los óleos ubicados sobre las puertas, al igual que el profond, los que fueron restaurados por el chileno Miguel Venegas Cifuentes. Las telas originales son obra del pintor francés Joanny Domer.</a:t>
            </a:r>
          </a:p>
          <a:p>
            <a:pPr algn="just"/>
            <a:r>
              <a:rPr lang="es-MX" sz="900" dirty="0"/>
              <a:t>	El amoblado es original pero también fue retapizado, en la época el género era similar al de las cortinas. Parte de él, son dos indiscretos; sillones de tres asientos con una forma de hojas de trébol, para que las personas que se sienten se miren de frente. Estos muebles eran para la pareja de novios quienes se sentaban acompañados de una chaperona, quien supervisaba a los jóvenes. </a:t>
            </a:r>
          </a:p>
          <a:p>
            <a:pPr algn="just"/>
            <a:r>
              <a:rPr lang="es-MX" sz="900" dirty="0"/>
              <a:t>	En este salón se bailaba y al lado se tocaba la música.</a:t>
            </a:r>
          </a:p>
          <a:p>
            <a:pPr algn="just"/>
            <a:endParaRPr lang="es-MX" sz="1400" dirty="0"/>
          </a:p>
        </p:txBody>
      </p:sp>
      <p:pic>
        <p:nvPicPr>
          <p:cNvPr id="5" name="Marcador de posición de imagen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870" r="23870"/>
          <a:stretch>
            <a:fillRect/>
          </a:stretch>
        </p:blipFill>
        <p:spPr/>
      </p:pic>
    </p:spTree>
    <p:extLst>
      <p:ext uri="{BB962C8B-B14F-4D97-AF65-F5344CB8AC3E}">
        <p14:creationId xmlns:p14="http://schemas.microsoft.com/office/powerpoint/2010/main" val="169834268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257800" y="228600"/>
            <a:ext cx="3562672" cy="685800"/>
          </a:xfrm>
        </p:spPr>
        <p:txBody>
          <a:bodyPr rtlCol="0">
            <a:noAutofit/>
          </a:bodyPr>
          <a:lstStyle/>
          <a:p>
            <a:pPr algn="ctr" rtl="0"/>
            <a:r>
              <a:rPr lang="es-ES" dirty="0" smtClean="0"/>
              <a:t>Salón DE MÚSICA</a:t>
            </a:r>
            <a:endParaRPr lang="es-ES" dirty="0"/>
          </a:p>
        </p:txBody>
      </p:sp>
      <p:sp>
        <p:nvSpPr>
          <p:cNvPr id="3" name="Marcador de texto 2"/>
          <p:cNvSpPr>
            <a:spLocks noGrp="1"/>
          </p:cNvSpPr>
          <p:nvPr>
            <p:ph type="body" sz="quarter" idx="11"/>
          </p:nvPr>
        </p:nvSpPr>
        <p:spPr/>
        <p:txBody>
          <a:bodyPr rtlCol="0"/>
          <a:lstStyle/>
          <a:p>
            <a:pPr algn="just"/>
            <a:r>
              <a:rPr lang="es-MX" sz="900" dirty="0" smtClean="0"/>
              <a:t>	De </a:t>
            </a:r>
            <a:r>
              <a:rPr lang="es-MX" sz="900" dirty="0"/>
              <a:t>este salón en adelante el daño del agua fue menor, así es que el tapiz de los muebles de estilo Regencia Francesa es original; seda bordada a mano en claustros franceses. El diseño se repite en el gobelino de las cortinas originales</a:t>
            </a:r>
          </a:p>
          <a:p>
            <a:pPr algn="just"/>
            <a:r>
              <a:rPr lang="es-MX" sz="900" dirty="0"/>
              <a:t>	Este salón tiene dos ambientes, una zona </a:t>
            </a:r>
            <a:r>
              <a:rPr lang="es-MX" sz="900" dirty="0" err="1" smtClean="0"/>
              <a:t>semicurva</a:t>
            </a:r>
            <a:r>
              <a:rPr lang="es-MX" sz="900" dirty="0" smtClean="0"/>
              <a:t> </a:t>
            </a:r>
            <a:r>
              <a:rPr lang="es-MX" sz="900" dirty="0"/>
              <a:t>especial para la acústica, donde originalmente había un proscenio de dos gradas con  atriles para una orquesta de 12 músicos; sin embargo, hoy sólo queda el piano forte “Erard” de origen francés. El otro ambiente era para sentarse a escuchar la música. Espacio ideal para las tertulias propias de la época.</a:t>
            </a:r>
          </a:p>
          <a:p>
            <a:pPr algn="just"/>
            <a:r>
              <a:rPr lang="es-MX" sz="900" dirty="0"/>
              <a:t>	En el cielo otro plafond, este no fue afectado por el agua, es original del pintor francés Joanny Domer.  </a:t>
            </a:r>
          </a:p>
          <a:p>
            <a:pPr algn="just"/>
            <a:r>
              <a:rPr lang="es-MX" sz="900" dirty="0"/>
              <a:t>	Desde este salón es de donde mejor se aprecia el efecto de amplitud, si se mira hacia la escalera, al fondo, hay un gran espejo que refleja parte de la lámpara central del Hall y parte de la baranda de la escalera, dando la sensación de que el Palacio continúa. Al pararse en la baranda y mirar desde el segundo piso, se ve doble la escalinata, el Hall Central y la Sala de Música, lográndose este mismo efecto.</a:t>
            </a:r>
          </a:p>
          <a:p>
            <a:pPr algn="just"/>
            <a:r>
              <a:rPr lang="es-MX" sz="900" dirty="0"/>
              <a:t>	Algunos salones conservan las alfombras, la mayoría son persas originales de la casa, hechas a mano de pelo de camello o fibras naturales.</a:t>
            </a:r>
          </a:p>
          <a:p>
            <a:pPr algn="just"/>
            <a:r>
              <a:rPr lang="es-MX" sz="900" dirty="0"/>
              <a:t>	En la cenefa de las cortinas se pueden apreciar alegorías que representan la agricultura, la minería y la música, donde destacan diferentes instrumentos musicales; este es un trabajo hecho en madera tallada a mano y laminada en oro. </a:t>
            </a:r>
          </a:p>
          <a:p>
            <a:pPr algn="just"/>
            <a:r>
              <a:rPr lang="es-MX" sz="900" dirty="0"/>
              <a:t>	En este salón se tocaba la música, en el siguiente a media tarde se tomaba el té.</a:t>
            </a:r>
          </a:p>
          <a:p>
            <a:pPr algn="just"/>
            <a:endParaRPr lang="es-MX" sz="1400" dirty="0"/>
          </a:p>
        </p:txBody>
      </p:sp>
      <p:pic>
        <p:nvPicPr>
          <p:cNvPr id="4" name="Marcador de posición de imagen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336" b="3336"/>
          <a:stretch>
            <a:fillRect/>
          </a:stretch>
        </p:blipFill>
        <p:spPr/>
      </p:pic>
    </p:spTree>
    <p:extLst>
      <p:ext uri="{BB962C8B-B14F-4D97-AF65-F5344CB8AC3E}">
        <p14:creationId xmlns:p14="http://schemas.microsoft.com/office/powerpoint/2010/main" val="324781052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257800" y="228600"/>
            <a:ext cx="3562672" cy="685800"/>
          </a:xfrm>
        </p:spPr>
        <p:txBody>
          <a:bodyPr rtlCol="0">
            <a:noAutofit/>
          </a:bodyPr>
          <a:lstStyle/>
          <a:p>
            <a:pPr algn="ctr" rtl="0"/>
            <a:r>
              <a:rPr lang="es-ES" dirty="0" smtClean="0"/>
              <a:t>Salón DE TÉ</a:t>
            </a:r>
            <a:endParaRPr lang="es-ES" dirty="0"/>
          </a:p>
        </p:txBody>
      </p:sp>
      <p:sp>
        <p:nvSpPr>
          <p:cNvPr id="3" name="Marcador de texto 2"/>
          <p:cNvSpPr>
            <a:spLocks noGrp="1"/>
          </p:cNvSpPr>
          <p:nvPr>
            <p:ph type="body" sz="quarter" idx="11"/>
          </p:nvPr>
        </p:nvSpPr>
        <p:spPr/>
        <p:txBody>
          <a:bodyPr rtlCol="0"/>
          <a:lstStyle/>
          <a:p>
            <a:pPr algn="just"/>
            <a:r>
              <a:rPr lang="es-MX" sz="900" dirty="0" smtClean="0"/>
              <a:t>	En </a:t>
            </a:r>
            <a:r>
              <a:rPr lang="es-MX" sz="900" dirty="0"/>
              <a:t>este salón se conservan los tapices originales en muebles y muros, que al igual que las cortinas son de terciopelo francés.</a:t>
            </a:r>
          </a:p>
          <a:p>
            <a:pPr algn="just"/>
            <a:r>
              <a:rPr lang="es-MX" sz="900" dirty="0"/>
              <a:t>	En los muros dos óleos de pintores chilenos: “La Mucama de Celeste” del maestro, Pedro Lira y “Busto de Mujer” de uno de sus discípulos, Marcial Plaza Ferrand.</a:t>
            </a:r>
          </a:p>
          <a:p>
            <a:pPr algn="just"/>
            <a:r>
              <a:rPr lang="es-MX" sz="900" dirty="0"/>
              <a:t>	A cada lado de la puerta de entrada, dos </a:t>
            </a:r>
            <a:r>
              <a:rPr lang="fr-FR" sz="900" dirty="0" smtClean="0"/>
              <a:t>chiffonnières</a:t>
            </a:r>
            <a:r>
              <a:rPr lang="es-MX" sz="900" dirty="0" smtClean="0"/>
              <a:t>, </a:t>
            </a:r>
            <a:r>
              <a:rPr lang="es-MX" sz="900" dirty="0"/>
              <a:t>muebles en estilo Napoleón III con un trabajo de marquetería en palo de rosa y en las puertas medallones de porcelana de Sèvres. Sobre ellos dos óleos de pintores italianos: “Flora” de Francesco </a:t>
            </a:r>
            <a:r>
              <a:rPr lang="es-MX" sz="900" dirty="0" err="1" smtClean="0"/>
              <a:t>Mancini</a:t>
            </a:r>
            <a:r>
              <a:rPr lang="es-MX" sz="900" dirty="0" smtClean="0"/>
              <a:t> </a:t>
            </a:r>
            <a:r>
              <a:rPr lang="es-MX" sz="900" dirty="0" smtClean="0"/>
              <a:t>y </a:t>
            </a:r>
            <a:r>
              <a:rPr lang="es-MX" sz="900" dirty="0"/>
              <a:t>“Paisaje de Invierno” de Enrico </a:t>
            </a:r>
            <a:r>
              <a:rPr lang="es-MX" sz="900" dirty="0" err="1"/>
              <a:t>Ghisolfi</a:t>
            </a:r>
            <a:r>
              <a:rPr lang="es-MX" sz="900" dirty="0"/>
              <a:t>.</a:t>
            </a:r>
          </a:p>
          <a:p>
            <a:pPr algn="just"/>
            <a:r>
              <a:rPr lang="es-MX" sz="900" dirty="0"/>
              <a:t>	La lámpara es de cristal de Baccarat, originalmente el sistema de iluminación era a gas hidrógeno, en todas las lámparas y apliques se pueden apreciar las llaves de paso. Para iluminar la casa se trajo uno de los primeros generadores eléctricos. El Palacio tuvo luz eléctrica unos pocos años después de construido. Esta iniciativa también se replicó en Lota con la planta hidroeléctrica de </a:t>
            </a:r>
            <a:r>
              <a:rPr lang="es-MX" sz="900" dirty="0" err="1"/>
              <a:t>Chivilingo</a:t>
            </a:r>
            <a:r>
              <a:rPr lang="es-MX" sz="900" dirty="0"/>
              <a:t>, la primera de Chile; iniciativa que le valió una carta de felicitaciones de Tomás Alva Edison. </a:t>
            </a:r>
          </a:p>
          <a:p>
            <a:pPr algn="just"/>
            <a:r>
              <a:rPr lang="es-MX" sz="900" dirty="0"/>
              <a:t>	La chimenea es de mármol italiano de Carrara con guarniciones de bronce y al igual que las demás, al centro tiene el monograma de la familia hecho de fierro fundido. Sobre ella una escultura de bronce del francés Albert </a:t>
            </a:r>
            <a:r>
              <a:rPr lang="es-MX" sz="900" dirty="0" err="1"/>
              <a:t>Ernest</a:t>
            </a:r>
            <a:r>
              <a:rPr lang="es-MX" sz="900" dirty="0"/>
              <a:t> </a:t>
            </a:r>
            <a:r>
              <a:rPr lang="es-MX" sz="900" dirty="0" err="1"/>
              <a:t>Carrier-Belleuse</a:t>
            </a:r>
            <a:r>
              <a:rPr lang="es-MX" sz="900" dirty="0"/>
              <a:t> y a los costados dos jarrones de </a:t>
            </a:r>
            <a:r>
              <a:rPr lang="es-MX" sz="900" dirty="0" err="1"/>
              <a:t>biscuit</a:t>
            </a:r>
            <a:r>
              <a:rPr lang="es-MX" sz="900" dirty="0"/>
              <a:t> de porcelana de Sèvres. </a:t>
            </a:r>
          </a:p>
          <a:p>
            <a:pPr algn="just"/>
            <a:r>
              <a:rPr lang="es-MX" sz="900" dirty="0"/>
              <a:t>	En esta sala se tomaba el té y a media tarde o al anochecer los varones pasaban a la salón de juegos.</a:t>
            </a:r>
          </a:p>
          <a:p>
            <a:pPr algn="just"/>
            <a:endParaRPr lang="es-MX" sz="1400" dirty="0"/>
          </a:p>
        </p:txBody>
      </p:sp>
      <p:pic>
        <p:nvPicPr>
          <p:cNvPr id="5" name="Marcador de posición de imagen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336" b="3336"/>
          <a:stretch>
            <a:fillRect/>
          </a:stretch>
        </p:blipFill>
        <p:spPr/>
      </p:pic>
    </p:spTree>
    <p:extLst>
      <p:ext uri="{BB962C8B-B14F-4D97-AF65-F5344CB8AC3E}">
        <p14:creationId xmlns:p14="http://schemas.microsoft.com/office/powerpoint/2010/main" val="3729414948"/>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extLst>
    <a:ext uri="{05A4C25C-085E-4340-85A3-A5531E510DB2}">
      <thm15:themeFamily xmlns:thm15="http://schemas.microsoft.com/office/thememl/2012/main" name="Office_13757399_TF16401343.potx" id="{5E66BB0F-5621-4BDF-A7D9-3FA3212D1E05}" vid="{9FE12B3A-3775-4E88-BC8A-278BE165281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31d92cf942c19623f8ea37c5ae89e9e4">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5ae4c53a902569674f13d354e575c07c"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AF2633-212A-42A8-A664-9532FA5B8A87}">
  <ds:schemaRefs>
    <ds:schemaRef ds:uri="http://schemas.microsoft.com/office/2006/metadata/properties"/>
    <ds:schemaRef ds:uri="http://purl.org/dc/dcmitype/"/>
    <ds:schemaRef ds:uri="http://www.w3.org/XML/1998/namespace"/>
    <ds:schemaRef ds:uri="http://schemas.microsoft.com/office/infopath/2007/PartnerControls"/>
    <ds:schemaRef ds:uri="http://purl.org/dc/elements/1.1/"/>
    <ds:schemaRef ds:uri="http://purl.org/dc/terms/"/>
    <ds:schemaRef ds:uri="http://schemas.microsoft.com/office/2006/documentManagement/types"/>
    <ds:schemaRef ds:uri="http://schemas.openxmlformats.org/package/2006/metadata/core-properties"/>
    <ds:schemaRef ds:uri="40262f94-9f35-4ac3-9a90-690165a166b7"/>
    <ds:schemaRef ds:uri="a4f35948-e619-41b3-aa29-22878b09cfd2"/>
  </ds:schemaRefs>
</ds:datastoreItem>
</file>

<file path=customXml/itemProps2.xml><?xml version="1.0" encoding="utf-8"?>
<ds:datastoreItem xmlns:ds="http://schemas.openxmlformats.org/officeDocument/2006/customXml" ds:itemID="{47AC59B4-08CA-4A65-A6A2-05C030B98417}">
  <ds:schemaRefs>
    <ds:schemaRef ds:uri="http://schemas.microsoft.com/sharepoint/v3/contenttype/forms"/>
  </ds:schemaRefs>
</ds:datastoreItem>
</file>

<file path=customXml/itemProps3.xml><?xml version="1.0" encoding="utf-8"?>
<ds:datastoreItem xmlns:ds="http://schemas.openxmlformats.org/officeDocument/2006/customXml" ds:itemID="{972707BD-2281-4DCA-AA5D-81635DA3C3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Álbum de fotos clásico</Template>
  <TotalTime>610</TotalTime>
  <Words>128</Words>
  <Application>Microsoft Office PowerPoint</Application>
  <PresentationFormat>Presentación en pantalla (4:3)</PresentationFormat>
  <Paragraphs>177</Paragraphs>
  <Slides>27</Slides>
  <Notes>23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27</vt:i4>
      </vt:variant>
    </vt:vector>
  </HeadingPairs>
  <TitlesOfParts>
    <vt:vector size="30" baseType="lpstr">
      <vt:lpstr>Calibri</vt:lpstr>
      <vt:lpstr>Century Schoolbook</vt:lpstr>
      <vt:lpstr>ClassicPhotoAlbum</vt:lpstr>
      <vt:lpstr>MUSEO PALACIO COUSIÑO</vt:lpstr>
      <vt:lpstr>Luis Cousiño Squella 1835 - 1873</vt:lpstr>
      <vt:lpstr>Isidora Goyenechea gallo 1836 - 1898</vt:lpstr>
      <vt:lpstr>MUSEO PALACIO COUSIÑO RESEÑA HISTORICA</vt:lpstr>
      <vt:lpstr>Entrada principal</vt:lpstr>
      <vt:lpstr>Recibidor femenino</vt:lpstr>
      <vt:lpstr>Salón dorado</vt:lpstr>
      <vt:lpstr>Salón DE MÚSICA</vt:lpstr>
      <vt:lpstr>Salón DE TÉ</vt:lpstr>
      <vt:lpstr>Salón DE juegos o fumeur</vt:lpstr>
      <vt:lpstr>JARDIN DE INVERNO</vt:lpstr>
      <vt:lpstr>Comedor principal</vt:lpstr>
      <vt:lpstr>COMEDOR PRINCIPAL</vt:lpstr>
      <vt:lpstr>HALL CENTRAL</vt:lpstr>
      <vt:lpstr>Sala de armas</vt:lpstr>
      <vt:lpstr>PINACOTECA</vt:lpstr>
      <vt:lpstr>PINACOTECA</vt:lpstr>
      <vt:lpstr>Escala principal </vt:lpstr>
      <vt:lpstr>Segundo piso</vt:lpstr>
      <vt:lpstr>APOSENTOS DE DON LUIS</vt:lpstr>
      <vt:lpstr>APOSENTOS DE Isidora boudoir</vt:lpstr>
      <vt:lpstr>APOSENTOS DE Isidora Dormitorio</vt:lpstr>
      <vt:lpstr>APOSENTOS DE Isidora baño</vt:lpstr>
      <vt:lpstr>APOSENTOS DE los hijos</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MUSEO PALACIO COUSIÑO</dc:title>
  <dc:creator>Carmen Roba Campos</dc:creator>
  <cp:lastModifiedBy>Carmen Roba Campos</cp:lastModifiedBy>
  <cp:revision>24</cp:revision>
  <dcterms:created xsi:type="dcterms:W3CDTF">2023-02-24T15:09:33Z</dcterms:created>
  <dcterms:modified xsi:type="dcterms:W3CDTF">2023-02-28T20:37:54Z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PolicheckStatus">
    <vt:lpwstr>0</vt:lpwstr>
  </property>
  <property fmtid="{D5CDD505-2E9C-101B-9397-08002B2CF9AE}" pid="7" name="Applications">
    <vt:lpwstr>65;#zpp120;#79;#tpl120;#419;#zpp140</vt:lpwstr>
  </property>
  <property fmtid="{D5CDD505-2E9C-101B-9397-08002B2CF9AE}" pid="8" name="PolicheckCounter">
    <vt:lpwstr>0</vt:lpwstr>
  </property>
  <property fmtid="{D5CDD505-2E9C-101B-9397-08002B2CF9AE}" pid="9" name="_LCID">
    <vt:i4>1033</vt:i4>
  </property>
  <property fmtid="{D5CDD505-2E9C-101B-9397-08002B2CF9AE}" pid="10" name="_Version">
    <vt:lpwstr>12.0.4513</vt:lpwstr>
  </property>
  <property fmtid="{D5CDD505-2E9C-101B-9397-08002B2CF9AE}" pid="11" name="APTrustLevel">
    <vt:r8>1</vt:r8>
  </property>
</Properties>
</file>