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19"/>
  </p:notesMasterIdLst>
  <p:sldIdLst>
    <p:sldId id="256" r:id="rId2"/>
    <p:sldId id="433" r:id="rId3"/>
    <p:sldId id="438" r:id="rId4"/>
    <p:sldId id="441" r:id="rId5"/>
    <p:sldId id="439" r:id="rId6"/>
    <p:sldId id="440" r:id="rId7"/>
    <p:sldId id="443" r:id="rId8"/>
    <p:sldId id="444" r:id="rId9"/>
    <p:sldId id="445" r:id="rId10"/>
    <p:sldId id="442" r:id="rId11"/>
    <p:sldId id="446" r:id="rId12"/>
    <p:sldId id="447" r:id="rId13"/>
    <p:sldId id="448" r:id="rId14"/>
    <p:sldId id="449" r:id="rId15"/>
    <p:sldId id="450" r:id="rId16"/>
    <p:sldId id="451" r:id="rId17"/>
    <p:sldId id="437" r:id="rId1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1"/>
    <p:restoredTop sz="89747"/>
  </p:normalViewPr>
  <p:slideViewPr>
    <p:cSldViewPr snapToGrid="0" snapToObjects="1">
      <p:cViewPr varScale="1">
        <p:scale>
          <a:sx n="105" d="100"/>
          <a:sy n="105" d="100"/>
        </p:scale>
        <p:origin x="21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FC8CDC-CCDA-B842-A2ED-43DE2A24F6A5}" type="doc">
      <dgm:prSet loTypeId="urn:microsoft.com/office/officeart/2005/8/layout/gear1" loCatId="" qsTypeId="urn:microsoft.com/office/officeart/2005/8/quickstyle/simple3" qsCatId="simple" csTypeId="urn:microsoft.com/office/officeart/2005/8/colors/accent1_2" csCatId="accent1" phldr="1"/>
      <dgm:spPr/>
    </dgm:pt>
    <dgm:pt modelId="{EDC23119-3687-7E4A-BFFD-A53071CAA77A}">
      <dgm:prSet phldrT="[Texto]" custT="1"/>
      <dgm:spPr/>
      <dgm:t>
        <a:bodyPr/>
        <a:lstStyle/>
        <a:p>
          <a:r>
            <a:rPr lang="es-ES" sz="2000" dirty="0"/>
            <a:t>Sociedad del conocimiento</a:t>
          </a:r>
        </a:p>
      </dgm:t>
    </dgm:pt>
    <dgm:pt modelId="{E7090084-E16A-E747-9FC2-3091C1A1C6A6}" type="parTrans" cxnId="{37DAEFFB-D205-1A44-9E4B-10E99178ABEB}">
      <dgm:prSet/>
      <dgm:spPr/>
      <dgm:t>
        <a:bodyPr/>
        <a:lstStyle/>
        <a:p>
          <a:endParaRPr lang="es-ES"/>
        </a:p>
      </dgm:t>
    </dgm:pt>
    <dgm:pt modelId="{EEDB2C7B-2D97-1E4E-B34A-F98E86EC8CDD}" type="sibTrans" cxnId="{37DAEFFB-D205-1A44-9E4B-10E99178ABEB}">
      <dgm:prSet/>
      <dgm:spPr/>
      <dgm:t>
        <a:bodyPr/>
        <a:lstStyle/>
        <a:p>
          <a:endParaRPr lang="es-ES"/>
        </a:p>
      </dgm:t>
    </dgm:pt>
    <dgm:pt modelId="{BE22940E-D452-0F44-8851-21989E5FAD8B}">
      <dgm:prSet phldrT="[Texto]" custT="1"/>
      <dgm:spPr/>
      <dgm:t>
        <a:bodyPr/>
        <a:lstStyle/>
        <a:p>
          <a:r>
            <a:rPr lang="es-ES" sz="2000" dirty="0"/>
            <a:t>Globalización</a:t>
          </a:r>
        </a:p>
      </dgm:t>
    </dgm:pt>
    <dgm:pt modelId="{EE770FBE-D4BB-0E45-B4A7-84BB6A4999DB}" type="parTrans" cxnId="{672DFDDE-9CC6-1B46-9537-AC1F270B8DC6}">
      <dgm:prSet/>
      <dgm:spPr/>
      <dgm:t>
        <a:bodyPr/>
        <a:lstStyle/>
        <a:p>
          <a:endParaRPr lang="es-ES"/>
        </a:p>
      </dgm:t>
    </dgm:pt>
    <dgm:pt modelId="{92CC7A99-BDBB-464A-B1FF-06B227DE1EF2}" type="sibTrans" cxnId="{672DFDDE-9CC6-1B46-9537-AC1F270B8DC6}">
      <dgm:prSet/>
      <dgm:spPr/>
      <dgm:t>
        <a:bodyPr/>
        <a:lstStyle/>
        <a:p>
          <a:endParaRPr lang="es-ES"/>
        </a:p>
      </dgm:t>
    </dgm:pt>
    <dgm:pt modelId="{46240516-CB40-7444-84F4-3A7F5BD1BBCD}">
      <dgm:prSet phldrT="[Texto]" custT="1"/>
      <dgm:spPr/>
      <dgm:t>
        <a:bodyPr/>
        <a:lstStyle/>
        <a:p>
          <a:r>
            <a:rPr lang="es-ES" sz="2000"/>
            <a:t>Aprendizaje a lo largo de la vida</a:t>
          </a:r>
          <a:endParaRPr lang="es-ES" sz="2000" dirty="0"/>
        </a:p>
      </dgm:t>
    </dgm:pt>
    <dgm:pt modelId="{B4E56FA6-C71A-D74A-8950-D29A60B1E5BC}" type="parTrans" cxnId="{455AF419-012D-9143-8CA6-9E7F64E2FE8C}">
      <dgm:prSet/>
      <dgm:spPr/>
      <dgm:t>
        <a:bodyPr/>
        <a:lstStyle/>
        <a:p>
          <a:endParaRPr lang="es-ES"/>
        </a:p>
      </dgm:t>
    </dgm:pt>
    <dgm:pt modelId="{A207727E-3E13-0F4D-8497-07AEE1A1A1C4}" type="sibTrans" cxnId="{455AF419-012D-9143-8CA6-9E7F64E2FE8C}">
      <dgm:prSet/>
      <dgm:spPr/>
      <dgm:t>
        <a:bodyPr/>
        <a:lstStyle/>
        <a:p>
          <a:endParaRPr lang="es-ES"/>
        </a:p>
      </dgm:t>
    </dgm:pt>
    <dgm:pt modelId="{12876101-6976-BC4B-94EE-084AC166E5A5}" type="pres">
      <dgm:prSet presAssocID="{DCFC8CDC-CCDA-B842-A2ED-43DE2A24F6A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0199086-F689-6F4D-8495-1F4E5FF1B922}" type="pres">
      <dgm:prSet presAssocID="{46240516-CB40-7444-84F4-3A7F5BD1BBCD}" presName="gear1" presStyleLbl="node1" presStyleIdx="0" presStyleCnt="3">
        <dgm:presLayoutVars>
          <dgm:chMax val="1"/>
          <dgm:bulletEnabled val="1"/>
        </dgm:presLayoutVars>
      </dgm:prSet>
      <dgm:spPr/>
    </dgm:pt>
    <dgm:pt modelId="{FC553FDF-9EAB-F242-B6E9-D8505D39F0B6}" type="pres">
      <dgm:prSet presAssocID="{46240516-CB40-7444-84F4-3A7F5BD1BBCD}" presName="gear1srcNode" presStyleLbl="node1" presStyleIdx="0" presStyleCnt="3"/>
      <dgm:spPr/>
    </dgm:pt>
    <dgm:pt modelId="{45D1068E-AFE4-3F4B-8E86-79CA6D492EE0}" type="pres">
      <dgm:prSet presAssocID="{46240516-CB40-7444-84F4-3A7F5BD1BBCD}" presName="gear1dstNode" presStyleLbl="node1" presStyleIdx="0" presStyleCnt="3"/>
      <dgm:spPr/>
    </dgm:pt>
    <dgm:pt modelId="{CA0F1B22-877B-AC45-A142-7971FC246EE6}" type="pres">
      <dgm:prSet presAssocID="{EDC23119-3687-7E4A-BFFD-A53071CAA77A}" presName="gear2" presStyleLbl="node1" presStyleIdx="1" presStyleCnt="3" custScaleX="115875" custScaleY="107154">
        <dgm:presLayoutVars>
          <dgm:chMax val="1"/>
          <dgm:bulletEnabled val="1"/>
        </dgm:presLayoutVars>
      </dgm:prSet>
      <dgm:spPr/>
    </dgm:pt>
    <dgm:pt modelId="{56375397-FA6A-2A4B-B160-C208D63482D8}" type="pres">
      <dgm:prSet presAssocID="{EDC23119-3687-7E4A-BFFD-A53071CAA77A}" presName="gear2srcNode" presStyleLbl="node1" presStyleIdx="1" presStyleCnt="3"/>
      <dgm:spPr/>
    </dgm:pt>
    <dgm:pt modelId="{B95F43C1-3C3A-D64D-9651-628F93D6CE0D}" type="pres">
      <dgm:prSet presAssocID="{EDC23119-3687-7E4A-BFFD-A53071CAA77A}" presName="gear2dstNode" presStyleLbl="node1" presStyleIdx="1" presStyleCnt="3"/>
      <dgm:spPr/>
    </dgm:pt>
    <dgm:pt modelId="{3CB26F6C-A326-0444-94B7-F5C7D1C2BB7A}" type="pres">
      <dgm:prSet presAssocID="{BE22940E-D452-0F44-8851-21989E5FAD8B}" presName="gear3" presStyleLbl="node1" presStyleIdx="2" presStyleCnt="3"/>
      <dgm:spPr/>
    </dgm:pt>
    <dgm:pt modelId="{D9D897CE-283C-3240-B905-A03366000742}" type="pres">
      <dgm:prSet presAssocID="{BE22940E-D452-0F44-8851-21989E5FAD8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09A3BA7-2E82-9C4A-BF2F-E5406951120D}" type="pres">
      <dgm:prSet presAssocID="{BE22940E-D452-0F44-8851-21989E5FAD8B}" presName="gear3srcNode" presStyleLbl="node1" presStyleIdx="2" presStyleCnt="3"/>
      <dgm:spPr/>
    </dgm:pt>
    <dgm:pt modelId="{0627531E-4A6C-8148-A800-A40BCD3D2A8D}" type="pres">
      <dgm:prSet presAssocID="{BE22940E-D452-0F44-8851-21989E5FAD8B}" presName="gear3dstNode" presStyleLbl="node1" presStyleIdx="2" presStyleCnt="3"/>
      <dgm:spPr/>
    </dgm:pt>
    <dgm:pt modelId="{2F0F6FC8-E5E1-D24E-8F30-F49695B7F161}" type="pres">
      <dgm:prSet presAssocID="{A207727E-3E13-0F4D-8497-07AEE1A1A1C4}" presName="connector1" presStyleLbl="sibTrans2D1" presStyleIdx="0" presStyleCnt="3"/>
      <dgm:spPr/>
    </dgm:pt>
    <dgm:pt modelId="{D5A52A62-5C05-9849-8D39-C6C14B137FF7}" type="pres">
      <dgm:prSet presAssocID="{EEDB2C7B-2D97-1E4E-B34A-F98E86EC8CDD}" presName="connector2" presStyleLbl="sibTrans2D1" presStyleIdx="1" presStyleCnt="3"/>
      <dgm:spPr/>
    </dgm:pt>
    <dgm:pt modelId="{17DA3C25-A731-CB47-BD08-3C582F254D48}" type="pres">
      <dgm:prSet presAssocID="{92CC7A99-BDBB-464A-B1FF-06B227DE1EF2}" presName="connector3" presStyleLbl="sibTrans2D1" presStyleIdx="2" presStyleCnt="3"/>
      <dgm:spPr/>
    </dgm:pt>
  </dgm:ptLst>
  <dgm:cxnLst>
    <dgm:cxn modelId="{455AF419-012D-9143-8CA6-9E7F64E2FE8C}" srcId="{DCFC8CDC-CCDA-B842-A2ED-43DE2A24F6A5}" destId="{46240516-CB40-7444-84F4-3A7F5BD1BBCD}" srcOrd="0" destOrd="0" parTransId="{B4E56FA6-C71A-D74A-8950-D29A60B1E5BC}" sibTransId="{A207727E-3E13-0F4D-8497-07AEE1A1A1C4}"/>
    <dgm:cxn modelId="{AC8F4C2B-13D6-EF49-97D7-28D03032253B}" type="presOf" srcId="{A207727E-3E13-0F4D-8497-07AEE1A1A1C4}" destId="{2F0F6FC8-E5E1-D24E-8F30-F49695B7F161}" srcOrd="0" destOrd="0" presId="urn:microsoft.com/office/officeart/2005/8/layout/gear1"/>
    <dgm:cxn modelId="{0FBE1A2C-8725-F148-83E0-E0887A9C7BFA}" type="presOf" srcId="{92CC7A99-BDBB-464A-B1FF-06B227DE1EF2}" destId="{17DA3C25-A731-CB47-BD08-3C582F254D48}" srcOrd="0" destOrd="0" presId="urn:microsoft.com/office/officeart/2005/8/layout/gear1"/>
    <dgm:cxn modelId="{E9D1D450-434A-6541-801F-5D778F14A390}" type="presOf" srcId="{BE22940E-D452-0F44-8851-21989E5FAD8B}" destId="{D9D897CE-283C-3240-B905-A03366000742}" srcOrd="1" destOrd="0" presId="urn:microsoft.com/office/officeart/2005/8/layout/gear1"/>
    <dgm:cxn modelId="{FD0DC456-6C6B-EE42-8FAA-4C365D2AA81B}" type="presOf" srcId="{BE22940E-D452-0F44-8851-21989E5FAD8B}" destId="{0627531E-4A6C-8148-A800-A40BCD3D2A8D}" srcOrd="3" destOrd="0" presId="urn:microsoft.com/office/officeart/2005/8/layout/gear1"/>
    <dgm:cxn modelId="{79D8CD6D-477B-4E4D-9E25-7D8AF866CD86}" type="presOf" srcId="{BE22940E-D452-0F44-8851-21989E5FAD8B}" destId="{B09A3BA7-2E82-9C4A-BF2F-E5406951120D}" srcOrd="2" destOrd="0" presId="urn:microsoft.com/office/officeart/2005/8/layout/gear1"/>
    <dgm:cxn modelId="{87C0CB70-24C8-5245-8AF8-C6A17DE92535}" type="presOf" srcId="{46240516-CB40-7444-84F4-3A7F5BD1BBCD}" destId="{FC553FDF-9EAB-F242-B6E9-D8505D39F0B6}" srcOrd="1" destOrd="0" presId="urn:microsoft.com/office/officeart/2005/8/layout/gear1"/>
    <dgm:cxn modelId="{37C05B77-F310-2040-B80A-2EEF7AF56635}" type="presOf" srcId="{46240516-CB40-7444-84F4-3A7F5BD1BBCD}" destId="{10199086-F689-6F4D-8495-1F4E5FF1B922}" srcOrd="0" destOrd="0" presId="urn:microsoft.com/office/officeart/2005/8/layout/gear1"/>
    <dgm:cxn modelId="{B0670788-88A8-1C4B-96DE-8D824E07CD19}" type="presOf" srcId="{46240516-CB40-7444-84F4-3A7F5BD1BBCD}" destId="{45D1068E-AFE4-3F4B-8E86-79CA6D492EE0}" srcOrd="2" destOrd="0" presId="urn:microsoft.com/office/officeart/2005/8/layout/gear1"/>
    <dgm:cxn modelId="{A2E17EAF-A9D9-2F4B-941A-53BB640AD0E4}" type="presOf" srcId="{EDC23119-3687-7E4A-BFFD-A53071CAA77A}" destId="{56375397-FA6A-2A4B-B160-C208D63482D8}" srcOrd="1" destOrd="0" presId="urn:microsoft.com/office/officeart/2005/8/layout/gear1"/>
    <dgm:cxn modelId="{E2EB76B5-3DFB-5142-8BFF-370CD72C2ED7}" type="presOf" srcId="{BE22940E-D452-0F44-8851-21989E5FAD8B}" destId="{3CB26F6C-A326-0444-94B7-F5C7D1C2BB7A}" srcOrd="0" destOrd="0" presId="urn:microsoft.com/office/officeart/2005/8/layout/gear1"/>
    <dgm:cxn modelId="{ADC214CB-8023-F64F-907C-94CB9554A855}" type="presOf" srcId="{EEDB2C7B-2D97-1E4E-B34A-F98E86EC8CDD}" destId="{D5A52A62-5C05-9849-8D39-C6C14B137FF7}" srcOrd="0" destOrd="0" presId="urn:microsoft.com/office/officeart/2005/8/layout/gear1"/>
    <dgm:cxn modelId="{6A0CA9CD-F044-BF41-9EEC-239E1A1BB495}" type="presOf" srcId="{EDC23119-3687-7E4A-BFFD-A53071CAA77A}" destId="{CA0F1B22-877B-AC45-A142-7971FC246EE6}" srcOrd="0" destOrd="0" presId="urn:microsoft.com/office/officeart/2005/8/layout/gear1"/>
    <dgm:cxn modelId="{4347D5D5-CDC1-714A-979A-B3B725A6AFB3}" type="presOf" srcId="{EDC23119-3687-7E4A-BFFD-A53071CAA77A}" destId="{B95F43C1-3C3A-D64D-9651-628F93D6CE0D}" srcOrd="2" destOrd="0" presId="urn:microsoft.com/office/officeart/2005/8/layout/gear1"/>
    <dgm:cxn modelId="{AA2F89D6-F853-CB46-9386-540EE02A74B4}" type="presOf" srcId="{DCFC8CDC-CCDA-B842-A2ED-43DE2A24F6A5}" destId="{12876101-6976-BC4B-94EE-084AC166E5A5}" srcOrd="0" destOrd="0" presId="urn:microsoft.com/office/officeart/2005/8/layout/gear1"/>
    <dgm:cxn modelId="{672DFDDE-9CC6-1B46-9537-AC1F270B8DC6}" srcId="{DCFC8CDC-CCDA-B842-A2ED-43DE2A24F6A5}" destId="{BE22940E-D452-0F44-8851-21989E5FAD8B}" srcOrd="2" destOrd="0" parTransId="{EE770FBE-D4BB-0E45-B4A7-84BB6A4999DB}" sibTransId="{92CC7A99-BDBB-464A-B1FF-06B227DE1EF2}"/>
    <dgm:cxn modelId="{37DAEFFB-D205-1A44-9E4B-10E99178ABEB}" srcId="{DCFC8CDC-CCDA-B842-A2ED-43DE2A24F6A5}" destId="{EDC23119-3687-7E4A-BFFD-A53071CAA77A}" srcOrd="1" destOrd="0" parTransId="{E7090084-E16A-E747-9FC2-3091C1A1C6A6}" sibTransId="{EEDB2C7B-2D97-1E4E-B34A-F98E86EC8CDD}"/>
    <dgm:cxn modelId="{709BAB1F-28AA-D249-ADFD-B2F0CDB0B0D5}" type="presParOf" srcId="{12876101-6976-BC4B-94EE-084AC166E5A5}" destId="{10199086-F689-6F4D-8495-1F4E5FF1B922}" srcOrd="0" destOrd="0" presId="urn:microsoft.com/office/officeart/2005/8/layout/gear1"/>
    <dgm:cxn modelId="{56563084-D975-C547-A133-94012806029B}" type="presParOf" srcId="{12876101-6976-BC4B-94EE-084AC166E5A5}" destId="{FC553FDF-9EAB-F242-B6E9-D8505D39F0B6}" srcOrd="1" destOrd="0" presId="urn:microsoft.com/office/officeart/2005/8/layout/gear1"/>
    <dgm:cxn modelId="{1719FCB5-E06C-D643-B186-870105B3AD48}" type="presParOf" srcId="{12876101-6976-BC4B-94EE-084AC166E5A5}" destId="{45D1068E-AFE4-3F4B-8E86-79CA6D492EE0}" srcOrd="2" destOrd="0" presId="urn:microsoft.com/office/officeart/2005/8/layout/gear1"/>
    <dgm:cxn modelId="{487DE29F-B284-1344-BCF9-F200F153B389}" type="presParOf" srcId="{12876101-6976-BC4B-94EE-084AC166E5A5}" destId="{CA0F1B22-877B-AC45-A142-7971FC246EE6}" srcOrd="3" destOrd="0" presId="urn:microsoft.com/office/officeart/2005/8/layout/gear1"/>
    <dgm:cxn modelId="{F9541D33-B838-DF41-A9F9-0473ECD0CC66}" type="presParOf" srcId="{12876101-6976-BC4B-94EE-084AC166E5A5}" destId="{56375397-FA6A-2A4B-B160-C208D63482D8}" srcOrd="4" destOrd="0" presId="urn:microsoft.com/office/officeart/2005/8/layout/gear1"/>
    <dgm:cxn modelId="{59408E27-E357-F045-B889-9A9ACE934BFF}" type="presParOf" srcId="{12876101-6976-BC4B-94EE-084AC166E5A5}" destId="{B95F43C1-3C3A-D64D-9651-628F93D6CE0D}" srcOrd="5" destOrd="0" presId="urn:microsoft.com/office/officeart/2005/8/layout/gear1"/>
    <dgm:cxn modelId="{93F56707-72C5-7E48-A79F-1F84C1ADE619}" type="presParOf" srcId="{12876101-6976-BC4B-94EE-084AC166E5A5}" destId="{3CB26F6C-A326-0444-94B7-F5C7D1C2BB7A}" srcOrd="6" destOrd="0" presId="urn:microsoft.com/office/officeart/2005/8/layout/gear1"/>
    <dgm:cxn modelId="{3C963602-DC00-C64D-827C-D5FEDF5E6C6D}" type="presParOf" srcId="{12876101-6976-BC4B-94EE-084AC166E5A5}" destId="{D9D897CE-283C-3240-B905-A03366000742}" srcOrd="7" destOrd="0" presId="urn:microsoft.com/office/officeart/2005/8/layout/gear1"/>
    <dgm:cxn modelId="{7B368D02-526A-5146-88DB-0D1B73575308}" type="presParOf" srcId="{12876101-6976-BC4B-94EE-084AC166E5A5}" destId="{B09A3BA7-2E82-9C4A-BF2F-E5406951120D}" srcOrd="8" destOrd="0" presId="urn:microsoft.com/office/officeart/2005/8/layout/gear1"/>
    <dgm:cxn modelId="{47095EDE-AAFA-F040-9336-4EE4EAFEA007}" type="presParOf" srcId="{12876101-6976-BC4B-94EE-084AC166E5A5}" destId="{0627531E-4A6C-8148-A800-A40BCD3D2A8D}" srcOrd="9" destOrd="0" presId="urn:microsoft.com/office/officeart/2005/8/layout/gear1"/>
    <dgm:cxn modelId="{549BE2A0-D1AD-054F-A59C-35FFA1B3F8EA}" type="presParOf" srcId="{12876101-6976-BC4B-94EE-084AC166E5A5}" destId="{2F0F6FC8-E5E1-D24E-8F30-F49695B7F161}" srcOrd="10" destOrd="0" presId="urn:microsoft.com/office/officeart/2005/8/layout/gear1"/>
    <dgm:cxn modelId="{E2A7A21C-E3DB-2840-AD47-3741896328D2}" type="presParOf" srcId="{12876101-6976-BC4B-94EE-084AC166E5A5}" destId="{D5A52A62-5C05-9849-8D39-C6C14B137FF7}" srcOrd="11" destOrd="0" presId="urn:microsoft.com/office/officeart/2005/8/layout/gear1"/>
    <dgm:cxn modelId="{85D244EE-EC74-D047-A35B-F99FBB009CDB}" type="presParOf" srcId="{12876101-6976-BC4B-94EE-084AC166E5A5}" destId="{17DA3C25-A731-CB47-BD08-3C582F254D4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7CD753-9744-2E48-9F29-231A92081587}" type="doc">
      <dgm:prSet loTypeId="urn:microsoft.com/office/officeart/2005/8/layout/cycle8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60B3F9D-208A-D948-A97C-EF70F2829AFF}">
      <dgm:prSet phldrT="[Texto]" custT="1"/>
      <dgm:spPr/>
      <dgm:t>
        <a:bodyPr/>
        <a:lstStyle/>
        <a:p>
          <a:r>
            <a:rPr lang="es-ES" sz="1800" b="1" dirty="0"/>
            <a:t>Teórico-práctico</a:t>
          </a:r>
        </a:p>
      </dgm:t>
    </dgm:pt>
    <dgm:pt modelId="{C33BBE9D-84EE-F74D-B9ED-A2B4007C8273}" type="parTrans" cxnId="{401E65C4-6FF3-B14E-916A-1E2820DF7374}">
      <dgm:prSet/>
      <dgm:spPr/>
      <dgm:t>
        <a:bodyPr/>
        <a:lstStyle/>
        <a:p>
          <a:endParaRPr lang="es-ES"/>
        </a:p>
      </dgm:t>
    </dgm:pt>
    <dgm:pt modelId="{91EE0E72-FA32-994D-9D29-8A909FF13ED9}" type="sibTrans" cxnId="{401E65C4-6FF3-B14E-916A-1E2820DF7374}">
      <dgm:prSet/>
      <dgm:spPr/>
      <dgm:t>
        <a:bodyPr/>
        <a:lstStyle/>
        <a:p>
          <a:endParaRPr lang="es-ES"/>
        </a:p>
      </dgm:t>
    </dgm:pt>
    <dgm:pt modelId="{0D9E9938-B180-384A-94E9-212A7A6C559D}">
      <dgm:prSet phldrT="[Texto]" custT="1"/>
      <dgm:spPr/>
      <dgm:t>
        <a:bodyPr/>
        <a:lstStyle/>
        <a:p>
          <a:r>
            <a:rPr lang="es-ES" sz="1800" b="1" dirty="0"/>
            <a:t>Transferible</a:t>
          </a:r>
        </a:p>
      </dgm:t>
    </dgm:pt>
    <dgm:pt modelId="{F08C0085-F07D-8D44-A2A3-DC96A2027E6C}" type="parTrans" cxnId="{0E764665-B31D-2F45-9F61-541475D794CD}">
      <dgm:prSet/>
      <dgm:spPr/>
      <dgm:t>
        <a:bodyPr/>
        <a:lstStyle/>
        <a:p>
          <a:endParaRPr lang="es-ES"/>
        </a:p>
      </dgm:t>
    </dgm:pt>
    <dgm:pt modelId="{35B8A9CD-9130-374D-9182-0A35D8C49F6F}" type="sibTrans" cxnId="{0E764665-B31D-2F45-9F61-541475D794CD}">
      <dgm:prSet/>
      <dgm:spPr/>
      <dgm:t>
        <a:bodyPr/>
        <a:lstStyle/>
        <a:p>
          <a:endParaRPr lang="es-ES"/>
        </a:p>
      </dgm:t>
    </dgm:pt>
    <dgm:pt modelId="{32805D00-718A-7344-9408-295CE12E6337}">
      <dgm:prSet phldrT="[Texto]" custT="1"/>
      <dgm:spPr/>
      <dgm:t>
        <a:bodyPr/>
        <a:lstStyle/>
        <a:p>
          <a:r>
            <a:rPr lang="es-ES" sz="1800" b="1" dirty="0"/>
            <a:t>Holístico e integrador</a:t>
          </a:r>
        </a:p>
      </dgm:t>
    </dgm:pt>
    <dgm:pt modelId="{E346AB8B-D780-E24A-94BA-3110EDA01FDF}" type="parTrans" cxnId="{82D43546-FA5F-504D-9740-D28A1EF56B68}">
      <dgm:prSet/>
      <dgm:spPr/>
      <dgm:t>
        <a:bodyPr/>
        <a:lstStyle/>
        <a:p>
          <a:endParaRPr lang="es-ES"/>
        </a:p>
      </dgm:t>
    </dgm:pt>
    <dgm:pt modelId="{DD519B15-3AE7-934C-8630-462431E368EE}" type="sibTrans" cxnId="{82D43546-FA5F-504D-9740-D28A1EF56B68}">
      <dgm:prSet/>
      <dgm:spPr/>
      <dgm:t>
        <a:bodyPr/>
        <a:lstStyle/>
        <a:p>
          <a:endParaRPr lang="es-ES"/>
        </a:p>
      </dgm:t>
    </dgm:pt>
    <dgm:pt modelId="{A7F69B6F-65F6-C44C-B9F1-A48E33B390B3}">
      <dgm:prSet phldrT="[Texto]" custT="1"/>
      <dgm:spPr/>
      <dgm:t>
        <a:bodyPr/>
        <a:lstStyle/>
        <a:p>
          <a:r>
            <a:rPr lang="es-ES" sz="1800" b="1" dirty="0"/>
            <a:t>Contextualizado</a:t>
          </a:r>
        </a:p>
      </dgm:t>
    </dgm:pt>
    <dgm:pt modelId="{C3D545A0-4B5F-4440-945E-146687F1DB33}" type="parTrans" cxnId="{DAFB49D2-8FB0-7941-A3C4-AA3308B705A1}">
      <dgm:prSet/>
      <dgm:spPr/>
      <dgm:t>
        <a:bodyPr/>
        <a:lstStyle/>
        <a:p>
          <a:endParaRPr lang="es-ES"/>
        </a:p>
      </dgm:t>
    </dgm:pt>
    <dgm:pt modelId="{B79FC8D3-6A29-9546-8470-F11CD883CA7E}" type="sibTrans" cxnId="{DAFB49D2-8FB0-7941-A3C4-AA3308B705A1}">
      <dgm:prSet/>
      <dgm:spPr/>
      <dgm:t>
        <a:bodyPr/>
        <a:lstStyle/>
        <a:p>
          <a:endParaRPr lang="es-ES"/>
        </a:p>
      </dgm:t>
    </dgm:pt>
    <dgm:pt modelId="{9992322D-95EC-3148-B8A8-A8FE655206EA}" type="pres">
      <dgm:prSet presAssocID="{E07CD753-9744-2E48-9F29-231A92081587}" presName="compositeShape" presStyleCnt="0">
        <dgm:presLayoutVars>
          <dgm:chMax val="7"/>
          <dgm:dir/>
          <dgm:resizeHandles val="exact"/>
        </dgm:presLayoutVars>
      </dgm:prSet>
      <dgm:spPr/>
    </dgm:pt>
    <dgm:pt modelId="{26BB4B86-A89A-EC47-B0CF-7B912417C703}" type="pres">
      <dgm:prSet presAssocID="{E07CD753-9744-2E48-9F29-231A92081587}" presName="wedge1" presStyleLbl="node1" presStyleIdx="0" presStyleCnt="4"/>
      <dgm:spPr/>
    </dgm:pt>
    <dgm:pt modelId="{3698D5AF-372B-9044-939E-E11C3C7A9ADB}" type="pres">
      <dgm:prSet presAssocID="{E07CD753-9744-2E48-9F29-231A92081587}" presName="dummy1a" presStyleCnt="0"/>
      <dgm:spPr/>
    </dgm:pt>
    <dgm:pt modelId="{135CE3B5-D990-E842-9032-32D8153D77BA}" type="pres">
      <dgm:prSet presAssocID="{E07CD753-9744-2E48-9F29-231A92081587}" presName="dummy1b" presStyleCnt="0"/>
      <dgm:spPr/>
    </dgm:pt>
    <dgm:pt modelId="{66EB70EE-260B-034D-91B1-B2BAA9351F0A}" type="pres">
      <dgm:prSet presAssocID="{E07CD753-9744-2E48-9F29-231A92081587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048741F-9CD4-C242-AC51-3F3F7CAD4079}" type="pres">
      <dgm:prSet presAssocID="{E07CD753-9744-2E48-9F29-231A92081587}" presName="wedge2" presStyleLbl="node1" presStyleIdx="1" presStyleCnt="4"/>
      <dgm:spPr/>
    </dgm:pt>
    <dgm:pt modelId="{AE4E46B3-DE2A-0B45-996C-2F4333A134F0}" type="pres">
      <dgm:prSet presAssocID="{E07CD753-9744-2E48-9F29-231A92081587}" presName="dummy2a" presStyleCnt="0"/>
      <dgm:spPr/>
    </dgm:pt>
    <dgm:pt modelId="{28EDA0FD-0E3E-FA4A-9927-1EC4A4CEFBCB}" type="pres">
      <dgm:prSet presAssocID="{E07CD753-9744-2E48-9F29-231A92081587}" presName="dummy2b" presStyleCnt="0"/>
      <dgm:spPr/>
    </dgm:pt>
    <dgm:pt modelId="{07C254AA-F85B-E74A-A91C-1FC604D67A77}" type="pres">
      <dgm:prSet presAssocID="{E07CD753-9744-2E48-9F29-231A92081587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B4DB751-E41F-7C4D-A950-BE7286DB01BA}" type="pres">
      <dgm:prSet presAssocID="{E07CD753-9744-2E48-9F29-231A92081587}" presName="wedge3" presStyleLbl="node1" presStyleIdx="2" presStyleCnt="4"/>
      <dgm:spPr/>
    </dgm:pt>
    <dgm:pt modelId="{A9FD547C-A2D5-C84E-B7F9-AE83366856BA}" type="pres">
      <dgm:prSet presAssocID="{E07CD753-9744-2E48-9F29-231A92081587}" presName="dummy3a" presStyleCnt="0"/>
      <dgm:spPr/>
    </dgm:pt>
    <dgm:pt modelId="{A1CEC640-D370-0648-8834-B9E7D38FE120}" type="pres">
      <dgm:prSet presAssocID="{E07CD753-9744-2E48-9F29-231A92081587}" presName="dummy3b" presStyleCnt="0"/>
      <dgm:spPr/>
    </dgm:pt>
    <dgm:pt modelId="{0F4F27F4-745B-BB49-BB8B-C6D42AF85867}" type="pres">
      <dgm:prSet presAssocID="{E07CD753-9744-2E48-9F29-231A92081587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F83B003-BA6E-B049-B447-2375999649E2}" type="pres">
      <dgm:prSet presAssocID="{E07CD753-9744-2E48-9F29-231A92081587}" presName="wedge4" presStyleLbl="node1" presStyleIdx="3" presStyleCnt="4"/>
      <dgm:spPr/>
    </dgm:pt>
    <dgm:pt modelId="{D93473CF-9298-4F4C-878B-D010BF9D5816}" type="pres">
      <dgm:prSet presAssocID="{E07CD753-9744-2E48-9F29-231A92081587}" presName="dummy4a" presStyleCnt="0"/>
      <dgm:spPr/>
    </dgm:pt>
    <dgm:pt modelId="{1D2DDA69-758D-114B-816E-A0D8DEE1485E}" type="pres">
      <dgm:prSet presAssocID="{E07CD753-9744-2E48-9F29-231A92081587}" presName="dummy4b" presStyleCnt="0"/>
      <dgm:spPr/>
    </dgm:pt>
    <dgm:pt modelId="{6FE43BA5-132C-004E-B063-2E3C6FC88F12}" type="pres">
      <dgm:prSet presAssocID="{E07CD753-9744-2E48-9F29-231A92081587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7811F10-7778-724A-B484-DA2DBD8A4AD0}" type="pres">
      <dgm:prSet presAssocID="{91EE0E72-FA32-994D-9D29-8A909FF13ED9}" presName="arrowWedge1" presStyleLbl="fgSibTrans2D1" presStyleIdx="0" presStyleCnt="4"/>
      <dgm:spPr/>
    </dgm:pt>
    <dgm:pt modelId="{DFFB2F9E-7981-2A4A-9C39-5F29A5A8F256}" type="pres">
      <dgm:prSet presAssocID="{35B8A9CD-9130-374D-9182-0A35D8C49F6F}" presName="arrowWedge2" presStyleLbl="fgSibTrans2D1" presStyleIdx="1" presStyleCnt="4"/>
      <dgm:spPr/>
    </dgm:pt>
    <dgm:pt modelId="{EFE4A68C-2C7A-0B48-A06D-0077B3EE1D89}" type="pres">
      <dgm:prSet presAssocID="{DD519B15-3AE7-934C-8630-462431E368EE}" presName="arrowWedge3" presStyleLbl="fgSibTrans2D1" presStyleIdx="2" presStyleCnt="4"/>
      <dgm:spPr/>
    </dgm:pt>
    <dgm:pt modelId="{6A1E7A03-3046-C943-A76F-D674481C110D}" type="pres">
      <dgm:prSet presAssocID="{B79FC8D3-6A29-9546-8470-F11CD883CA7E}" presName="arrowWedge4" presStyleLbl="fgSibTrans2D1" presStyleIdx="3" presStyleCnt="4"/>
      <dgm:spPr/>
    </dgm:pt>
  </dgm:ptLst>
  <dgm:cxnLst>
    <dgm:cxn modelId="{22CA3400-FB21-1B48-B45B-C71A6AE9180F}" type="presOf" srcId="{32805D00-718A-7344-9408-295CE12E6337}" destId="{0F4F27F4-745B-BB49-BB8B-C6D42AF85867}" srcOrd="1" destOrd="0" presId="urn:microsoft.com/office/officeart/2005/8/layout/cycle8"/>
    <dgm:cxn modelId="{6DB0F145-0AB8-C943-A69E-9D89AAFF7ABA}" type="presOf" srcId="{0D9E9938-B180-384A-94E9-212A7A6C559D}" destId="{2048741F-9CD4-C242-AC51-3F3F7CAD4079}" srcOrd="0" destOrd="0" presId="urn:microsoft.com/office/officeart/2005/8/layout/cycle8"/>
    <dgm:cxn modelId="{82D43546-FA5F-504D-9740-D28A1EF56B68}" srcId="{E07CD753-9744-2E48-9F29-231A92081587}" destId="{32805D00-718A-7344-9408-295CE12E6337}" srcOrd="2" destOrd="0" parTransId="{E346AB8B-D780-E24A-94BA-3110EDA01FDF}" sibTransId="{DD519B15-3AE7-934C-8630-462431E368EE}"/>
    <dgm:cxn modelId="{A0BFC749-F244-2440-B95C-3383C2247F6F}" type="presOf" srcId="{A7F69B6F-65F6-C44C-B9F1-A48E33B390B3}" destId="{6FE43BA5-132C-004E-B063-2E3C6FC88F12}" srcOrd="1" destOrd="0" presId="urn:microsoft.com/office/officeart/2005/8/layout/cycle8"/>
    <dgm:cxn modelId="{8FC1E356-2F31-1443-9378-39CC03C79536}" type="presOf" srcId="{A7F69B6F-65F6-C44C-B9F1-A48E33B390B3}" destId="{5F83B003-BA6E-B049-B447-2375999649E2}" srcOrd="0" destOrd="0" presId="urn:microsoft.com/office/officeart/2005/8/layout/cycle8"/>
    <dgm:cxn modelId="{0E764665-B31D-2F45-9F61-541475D794CD}" srcId="{E07CD753-9744-2E48-9F29-231A92081587}" destId="{0D9E9938-B180-384A-94E9-212A7A6C559D}" srcOrd="1" destOrd="0" parTransId="{F08C0085-F07D-8D44-A2A3-DC96A2027E6C}" sibTransId="{35B8A9CD-9130-374D-9182-0A35D8C49F6F}"/>
    <dgm:cxn modelId="{AFADC369-2B45-6346-8D89-7E5A9110916A}" type="presOf" srcId="{E07CD753-9744-2E48-9F29-231A92081587}" destId="{9992322D-95EC-3148-B8A8-A8FE655206EA}" srcOrd="0" destOrd="0" presId="urn:microsoft.com/office/officeart/2005/8/layout/cycle8"/>
    <dgm:cxn modelId="{C6960982-71E2-CF4B-95D8-540550E9DE4D}" type="presOf" srcId="{E60B3F9D-208A-D948-A97C-EF70F2829AFF}" destId="{66EB70EE-260B-034D-91B1-B2BAA9351F0A}" srcOrd="1" destOrd="0" presId="urn:microsoft.com/office/officeart/2005/8/layout/cycle8"/>
    <dgm:cxn modelId="{BC2764AB-E317-5549-A5D0-C8B8CA4E6069}" type="presOf" srcId="{32805D00-718A-7344-9408-295CE12E6337}" destId="{8B4DB751-E41F-7C4D-A950-BE7286DB01BA}" srcOrd="0" destOrd="0" presId="urn:microsoft.com/office/officeart/2005/8/layout/cycle8"/>
    <dgm:cxn modelId="{401E65C4-6FF3-B14E-916A-1E2820DF7374}" srcId="{E07CD753-9744-2E48-9F29-231A92081587}" destId="{E60B3F9D-208A-D948-A97C-EF70F2829AFF}" srcOrd="0" destOrd="0" parTransId="{C33BBE9D-84EE-F74D-B9ED-A2B4007C8273}" sibTransId="{91EE0E72-FA32-994D-9D29-8A909FF13ED9}"/>
    <dgm:cxn modelId="{DAFB49D2-8FB0-7941-A3C4-AA3308B705A1}" srcId="{E07CD753-9744-2E48-9F29-231A92081587}" destId="{A7F69B6F-65F6-C44C-B9F1-A48E33B390B3}" srcOrd="3" destOrd="0" parTransId="{C3D545A0-4B5F-4440-945E-146687F1DB33}" sibTransId="{B79FC8D3-6A29-9546-8470-F11CD883CA7E}"/>
    <dgm:cxn modelId="{819495E6-DC0A-3849-91F4-16048459CE9F}" type="presOf" srcId="{E60B3F9D-208A-D948-A97C-EF70F2829AFF}" destId="{26BB4B86-A89A-EC47-B0CF-7B912417C703}" srcOrd="0" destOrd="0" presId="urn:microsoft.com/office/officeart/2005/8/layout/cycle8"/>
    <dgm:cxn modelId="{4BD5B9FF-16DC-644B-890E-3E6451178F9A}" type="presOf" srcId="{0D9E9938-B180-384A-94E9-212A7A6C559D}" destId="{07C254AA-F85B-E74A-A91C-1FC604D67A77}" srcOrd="1" destOrd="0" presId="urn:microsoft.com/office/officeart/2005/8/layout/cycle8"/>
    <dgm:cxn modelId="{BDCD1DA1-174B-8F4A-9F72-E5527D07A0C4}" type="presParOf" srcId="{9992322D-95EC-3148-B8A8-A8FE655206EA}" destId="{26BB4B86-A89A-EC47-B0CF-7B912417C703}" srcOrd="0" destOrd="0" presId="urn:microsoft.com/office/officeart/2005/8/layout/cycle8"/>
    <dgm:cxn modelId="{8A2B1C47-379F-AC4F-B987-219A68E651A1}" type="presParOf" srcId="{9992322D-95EC-3148-B8A8-A8FE655206EA}" destId="{3698D5AF-372B-9044-939E-E11C3C7A9ADB}" srcOrd="1" destOrd="0" presId="urn:microsoft.com/office/officeart/2005/8/layout/cycle8"/>
    <dgm:cxn modelId="{346772C3-1F52-5A4D-9EC3-D83B5F1AAC84}" type="presParOf" srcId="{9992322D-95EC-3148-B8A8-A8FE655206EA}" destId="{135CE3B5-D990-E842-9032-32D8153D77BA}" srcOrd="2" destOrd="0" presId="urn:microsoft.com/office/officeart/2005/8/layout/cycle8"/>
    <dgm:cxn modelId="{30698E98-9F97-5A4E-B6E5-D8F70B103E3D}" type="presParOf" srcId="{9992322D-95EC-3148-B8A8-A8FE655206EA}" destId="{66EB70EE-260B-034D-91B1-B2BAA9351F0A}" srcOrd="3" destOrd="0" presId="urn:microsoft.com/office/officeart/2005/8/layout/cycle8"/>
    <dgm:cxn modelId="{DBBA2F93-D17F-5A4B-A790-41C26DD9B099}" type="presParOf" srcId="{9992322D-95EC-3148-B8A8-A8FE655206EA}" destId="{2048741F-9CD4-C242-AC51-3F3F7CAD4079}" srcOrd="4" destOrd="0" presId="urn:microsoft.com/office/officeart/2005/8/layout/cycle8"/>
    <dgm:cxn modelId="{FCCA2FF3-8975-E94C-8130-256356A79018}" type="presParOf" srcId="{9992322D-95EC-3148-B8A8-A8FE655206EA}" destId="{AE4E46B3-DE2A-0B45-996C-2F4333A134F0}" srcOrd="5" destOrd="0" presId="urn:microsoft.com/office/officeart/2005/8/layout/cycle8"/>
    <dgm:cxn modelId="{1454B7B4-6756-EC47-8055-E89F8E8AD30F}" type="presParOf" srcId="{9992322D-95EC-3148-B8A8-A8FE655206EA}" destId="{28EDA0FD-0E3E-FA4A-9927-1EC4A4CEFBCB}" srcOrd="6" destOrd="0" presId="urn:microsoft.com/office/officeart/2005/8/layout/cycle8"/>
    <dgm:cxn modelId="{9390CACB-7871-834F-B3AF-151A658DE750}" type="presParOf" srcId="{9992322D-95EC-3148-B8A8-A8FE655206EA}" destId="{07C254AA-F85B-E74A-A91C-1FC604D67A77}" srcOrd="7" destOrd="0" presId="urn:microsoft.com/office/officeart/2005/8/layout/cycle8"/>
    <dgm:cxn modelId="{7CA43B49-BD48-7949-8067-AA2A65F2A0B4}" type="presParOf" srcId="{9992322D-95EC-3148-B8A8-A8FE655206EA}" destId="{8B4DB751-E41F-7C4D-A950-BE7286DB01BA}" srcOrd="8" destOrd="0" presId="urn:microsoft.com/office/officeart/2005/8/layout/cycle8"/>
    <dgm:cxn modelId="{01000039-6813-2544-9E7B-3D203BCDA0A1}" type="presParOf" srcId="{9992322D-95EC-3148-B8A8-A8FE655206EA}" destId="{A9FD547C-A2D5-C84E-B7F9-AE83366856BA}" srcOrd="9" destOrd="0" presId="urn:microsoft.com/office/officeart/2005/8/layout/cycle8"/>
    <dgm:cxn modelId="{C5A1BF4B-0FA2-D744-97B2-8F52C8009ED7}" type="presParOf" srcId="{9992322D-95EC-3148-B8A8-A8FE655206EA}" destId="{A1CEC640-D370-0648-8834-B9E7D38FE120}" srcOrd="10" destOrd="0" presId="urn:microsoft.com/office/officeart/2005/8/layout/cycle8"/>
    <dgm:cxn modelId="{95280E84-1637-ED40-8608-3ABB3BC86BA6}" type="presParOf" srcId="{9992322D-95EC-3148-B8A8-A8FE655206EA}" destId="{0F4F27F4-745B-BB49-BB8B-C6D42AF85867}" srcOrd="11" destOrd="0" presId="urn:microsoft.com/office/officeart/2005/8/layout/cycle8"/>
    <dgm:cxn modelId="{538E7379-BA40-8D47-A77C-CA2D0C88DEBC}" type="presParOf" srcId="{9992322D-95EC-3148-B8A8-A8FE655206EA}" destId="{5F83B003-BA6E-B049-B447-2375999649E2}" srcOrd="12" destOrd="0" presId="urn:microsoft.com/office/officeart/2005/8/layout/cycle8"/>
    <dgm:cxn modelId="{7DB17C10-1AC3-4F4B-B231-0FB4637673C2}" type="presParOf" srcId="{9992322D-95EC-3148-B8A8-A8FE655206EA}" destId="{D93473CF-9298-4F4C-878B-D010BF9D5816}" srcOrd="13" destOrd="0" presId="urn:microsoft.com/office/officeart/2005/8/layout/cycle8"/>
    <dgm:cxn modelId="{724A968A-3F42-A54B-9652-8767A3C5D2F6}" type="presParOf" srcId="{9992322D-95EC-3148-B8A8-A8FE655206EA}" destId="{1D2DDA69-758D-114B-816E-A0D8DEE1485E}" srcOrd="14" destOrd="0" presId="urn:microsoft.com/office/officeart/2005/8/layout/cycle8"/>
    <dgm:cxn modelId="{424C1F2D-7E34-9B43-B17A-456CBDCA12DB}" type="presParOf" srcId="{9992322D-95EC-3148-B8A8-A8FE655206EA}" destId="{6FE43BA5-132C-004E-B063-2E3C6FC88F12}" srcOrd="15" destOrd="0" presId="urn:microsoft.com/office/officeart/2005/8/layout/cycle8"/>
    <dgm:cxn modelId="{17A1C1A1-1403-1B46-93B5-A1FC93875BEC}" type="presParOf" srcId="{9992322D-95EC-3148-B8A8-A8FE655206EA}" destId="{67811F10-7778-724A-B484-DA2DBD8A4AD0}" srcOrd="16" destOrd="0" presId="urn:microsoft.com/office/officeart/2005/8/layout/cycle8"/>
    <dgm:cxn modelId="{2500B5E9-50D1-DA43-8F36-0BEFBDE82DEE}" type="presParOf" srcId="{9992322D-95EC-3148-B8A8-A8FE655206EA}" destId="{DFFB2F9E-7981-2A4A-9C39-5F29A5A8F256}" srcOrd="17" destOrd="0" presId="urn:microsoft.com/office/officeart/2005/8/layout/cycle8"/>
    <dgm:cxn modelId="{D585B663-F03E-F540-8BC9-407864B7A07A}" type="presParOf" srcId="{9992322D-95EC-3148-B8A8-A8FE655206EA}" destId="{EFE4A68C-2C7A-0B48-A06D-0077B3EE1D89}" srcOrd="18" destOrd="0" presId="urn:microsoft.com/office/officeart/2005/8/layout/cycle8"/>
    <dgm:cxn modelId="{64D00E37-FA04-D942-8D80-3CBB31C383E4}" type="presParOf" srcId="{9992322D-95EC-3148-B8A8-A8FE655206EA}" destId="{6A1E7A03-3046-C943-A76F-D674481C110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3928E3-1B27-FF41-80AE-0325E8C9AB3F}" type="doc">
      <dgm:prSet loTypeId="urn:microsoft.com/office/officeart/2005/8/layout/hProcess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2BDF609-47D9-7642-943D-F4880D005F0E}">
      <dgm:prSet phldrT="[Texto]"/>
      <dgm:spPr/>
      <dgm:t>
        <a:bodyPr/>
        <a:lstStyle/>
        <a:p>
          <a:r>
            <a:rPr lang="es-ES" dirty="0"/>
            <a:t>FOCO</a:t>
          </a:r>
        </a:p>
      </dgm:t>
    </dgm:pt>
    <dgm:pt modelId="{3DE38462-E577-9743-A260-EA05C345B322}" type="parTrans" cxnId="{DDAA89A1-8A9E-5E46-9741-15D78F131B2B}">
      <dgm:prSet/>
      <dgm:spPr/>
      <dgm:t>
        <a:bodyPr/>
        <a:lstStyle/>
        <a:p>
          <a:endParaRPr lang="es-ES"/>
        </a:p>
      </dgm:t>
    </dgm:pt>
    <dgm:pt modelId="{B00E4772-1D85-B549-939A-97599E1653A2}" type="sibTrans" cxnId="{DDAA89A1-8A9E-5E46-9741-15D78F131B2B}">
      <dgm:prSet/>
      <dgm:spPr/>
      <dgm:t>
        <a:bodyPr/>
        <a:lstStyle/>
        <a:p>
          <a:endParaRPr lang="es-ES"/>
        </a:p>
      </dgm:t>
    </dgm:pt>
    <dgm:pt modelId="{A1B9CCD2-8AED-6443-9533-CE45DFB8E31D}">
      <dgm:prSet phldrT="[Texto]" custT="1"/>
      <dgm:spPr/>
      <dgm:t>
        <a:bodyPr/>
        <a:lstStyle/>
        <a:p>
          <a:r>
            <a:rPr lang="es-ES" sz="1800" dirty="0"/>
            <a:t>Saber</a:t>
          </a:r>
        </a:p>
      </dgm:t>
    </dgm:pt>
    <dgm:pt modelId="{E195B371-329F-1548-835E-D455DEAA8E44}" type="parTrans" cxnId="{591D4978-2F46-BA40-96A3-0501E2C8CDD5}">
      <dgm:prSet/>
      <dgm:spPr/>
      <dgm:t>
        <a:bodyPr/>
        <a:lstStyle/>
        <a:p>
          <a:endParaRPr lang="es-ES"/>
        </a:p>
      </dgm:t>
    </dgm:pt>
    <dgm:pt modelId="{AD41133A-1FAF-854C-85B3-DED89E57FD63}" type="sibTrans" cxnId="{591D4978-2F46-BA40-96A3-0501E2C8CDD5}">
      <dgm:prSet/>
      <dgm:spPr/>
      <dgm:t>
        <a:bodyPr/>
        <a:lstStyle/>
        <a:p>
          <a:endParaRPr lang="es-ES"/>
        </a:p>
      </dgm:t>
    </dgm:pt>
    <dgm:pt modelId="{5602F109-13A3-F146-BD92-B27BEF72CFDF}">
      <dgm:prSet phldrT="[Texto]" custT="1"/>
      <dgm:spPr/>
      <dgm:t>
        <a:bodyPr/>
        <a:lstStyle/>
        <a:p>
          <a:r>
            <a:rPr lang="es-ES" sz="1800" dirty="0"/>
            <a:t>Saber hacer</a:t>
          </a:r>
        </a:p>
      </dgm:t>
    </dgm:pt>
    <dgm:pt modelId="{5B4BA54B-88EF-A342-B865-43B202BAD692}" type="parTrans" cxnId="{5FA9556F-A448-4D49-A693-626A8590E610}">
      <dgm:prSet/>
      <dgm:spPr/>
      <dgm:t>
        <a:bodyPr/>
        <a:lstStyle/>
        <a:p>
          <a:endParaRPr lang="es-ES"/>
        </a:p>
      </dgm:t>
    </dgm:pt>
    <dgm:pt modelId="{6158CAC7-C3E6-5647-BEDD-15FA0E7D8CDD}" type="sibTrans" cxnId="{5FA9556F-A448-4D49-A693-626A8590E610}">
      <dgm:prSet/>
      <dgm:spPr/>
      <dgm:t>
        <a:bodyPr/>
        <a:lstStyle/>
        <a:p>
          <a:endParaRPr lang="es-ES"/>
        </a:p>
      </dgm:t>
    </dgm:pt>
    <dgm:pt modelId="{6B14A11A-48F3-5944-8FA3-9DA8ABE6F430}">
      <dgm:prSet phldrT="[Texto]"/>
      <dgm:spPr/>
      <dgm:t>
        <a:bodyPr/>
        <a:lstStyle/>
        <a:p>
          <a:r>
            <a:rPr lang="es-ES" dirty="0"/>
            <a:t>MEDIO</a:t>
          </a:r>
        </a:p>
      </dgm:t>
    </dgm:pt>
    <dgm:pt modelId="{5A0B27BA-9FD4-194E-AAC6-7D4374C72700}" type="parTrans" cxnId="{DEFAD08B-6B9F-304E-B993-DC54F9A3DFD6}">
      <dgm:prSet/>
      <dgm:spPr/>
      <dgm:t>
        <a:bodyPr/>
        <a:lstStyle/>
        <a:p>
          <a:endParaRPr lang="es-ES"/>
        </a:p>
      </dgm:t>
    </dgm:pt>
    <dgm:pt modelId="{C02EB659-6672-B34F-93E9-3111C787745F}" type="sibTrans" cxnId="{DEFAD08B-6B9F-304E-B993-DC54F9A3DFD6}">
      <dgm:prSet/>
      <dgm:spPr/>
      <dgm:t>
        <a:bodyPr/>
        <a:lstStyle/>
        <a:p>
          <a:endParaRPr lang="es-ES"/>
        </a:p>
      </dgm:t>
    </dgm:pt>
    <dgm:pt modelId="{3E101B95-8EBF-324A-AADF-242A367B0FDD}">
      <dgm:prSet phldrT="[Texto]" custT="1"/>
      <dgm:spPr/>
      <dgm:t>
        <a:bodyPr/>
        <a:lstStyle/>
        <a:p>
          <a:r>
            <a:rPr lang="es-ES" sz="1800" dirty="0"/>
            <a:t>Dando respuesta a situaciones, conflictos y problemas cercanos a la vida real</a:t>
          </a:r>
        </a:p>
      </dgm:t>
    </dgm:pt>
    <dgm:pt modelId="{EFEDFF2D-90A9-DE46-808E-BD73C23F6245}" type="parTrans" cxnId="{FC898AA0-493C-CF4D-8F25-68D80A2CE675}">
      <dgm:prSet/>
      <dgm:spPr/>
      <dgm:t>
        <a:bodyPr/>
        <a:lstStyle/>
        <a:p>
          <a:endParaRPr lang="es-ES"/>
        </a:p>
      </dgm:t>
    </dgm:pt>
    <dgm:pt modelId="{2E4FDCEB-8C6E-3143-A95B-8A93147963A4}" type="sibTrans" cxnId="{FC898AA0-493C-CF4D-8F25-68D80A2CE675}">
      <dgm:prSet/>
      <dgm:spPr/>
      <dgm:t>
        <a:bodyPr/>
        <a:lstStyle/>
        <a:p>
          <a:endParaRPr lang="es-ES"/>
        </a:p>
      </dgm:t>
    </dgm:pt>
    <dgm:pt modelId="{1EEBBC09-7FE6-4448-B8B3-34AA2200AD15}">
      <dgm:prSet phldrT="[Texto]" custT="1"/>
      <dgm:spPr/>
      <dgm:t>
        <a:bodyPr/>
        <a:lstStyle/>
        <a:p>
          <a:r>
            <a:rPr lang="es-ES" sz="1800" dirty="0"/>
            <a:t>Atendiendo a las características de los estudiantes</a:t>
          </a:r>
        </a:p>
      </dgm:t>
    </dgm:pt>
    <dgm:pt modelId="{BF38F36E-FA21-CB4F-A700-B788E9BBDFF6}" type="parTrans" cxnId="{6ADF0F2D-6EE7-6347-BAD7-9F8FE0523B33}">
      <dgm:prSet/>
      <dgm:spPr/>
      <dgm:t>
        <a:bodyPr/>
        <a:lstStyle/>
        <a:p>
          <a:endParaRPr lang="es-ES"/>
        </a:p>
      </dgm:t>
    </dgm:pt>
    <dgm:pt modelId="{5A81AF9F-F591-E240-9D9E-8BEE417F26DA}" type="sibTrans" cxnId="{6ADF0F2D-6EE7-6347-BAD7-9F8FE0523B33}">
      <dgm:prSet/>
      <dgm:spPr/>
      <dgm:t>
        <a:bodyPr/>
        <a:lstStyle/>
        <a:p>
          <a:endParaRPr lang="es-ES"/>
        </a:p>
      </dgm:t>
    </dgm:pt>
    <dgm:pt modelId="{AB22B4F9-B352-754E-A51A-9D6D7086FFE7}">
      <dgm:prSet phldrT="[Texto]"/>
      <dgm:spPr/>
      <dgm:t>
        <a:bodyPr/>
        <a:lstStyle/>
        <a:p>
          <a:r>
            <a:rPr lang="es-ES" dirty="0"/>
            <a:t>ESTUDIANTE</a:t>
          </a:r>
        </a:p>
      </dgm:t>
    </dgm:pt>
    <dgm:pt modelId="{7AA4D094-7E10-2F44-B747-4555A5702C4E}" type="parTrans" cxnId="{5F54CB9D-8C18-BA4F-AC40-F195842C77CB}">
      <dgm:prSet/>
      <dgm:spPr/>
      <dgm:t>
        <a:bodyPr/>
        <a:lstStyle/>
        <a:p>
          <a:endParaRPr lang="es-ES"/>
        </a:p>
      </dgm:t>
    </dgm:pt>
    <dgm:pt modelId="{18F99A84-B2AF-714C-B307-3B5FD64EE68A}" type="sibTrans" cxnId="{5F54CB9D-8C18-BA4F-AC40-F195842C77CB}">
      <dgm:prSet/>
      <dgm:spPr/>
      <dgm:t>
        <a:bodyPr/>
        <a:lstStyle/>
        <a:p>
          <a:endParaRPr lang="es-ES"/>
        </a:p>
      </dgm:t>
    </dgm:pt>
    <dgm:pt modelId="{9402AD25-8B6E-6D4D-969B-253A67E1BD1A}">
      <dgm:prSet phldrT="[Texto]"/>
      <dgm:spPr/>
      <dgm:t>
        <a:bodyPr/>
        <a:lstStyle/>
        <a:p>
          <a:r>
            <a:rPr lang="es-ES" dirty="0"/>
            <a:t>Autónomo</a:t>
          </a:r>
        </a:p>
      </dgm:t>
    </dgm:pt>
    <dgm:pt modelId="{B7C79EFB-968E-6247-BEAC-F4939D936D0E}" type="parTrans" cxnId="{0BA540A6-F28D-AC4C-BB8C-4AC352DAB0EB}">
      <dgm:prSet/>
      <dgm:spPr/>
      <dgm:t>
        <a:bodyPr/>
        <a:lstStyle/>
        <a:p>
          <a:endParaRPr lang="es-ES"/>
        </a:p>
      </dgm:t>
    </dgm:pt>
    <dgm:pt modelId="{56031E54-B970-EC4E-8C87-E9A50E6FAE82}" type="sibTrans" cxnId="{0BA540A6-F28D-AC4C-BB8C-4AC352DAB0EB}">
      <dgm:prSet/>
      <dgm:spPr/>
      <dgm:t>
        <a:bodyPr/>
        <a:lstStyle/>
        <a:p>
          <a:endParaRPr lang="es-ES"/>
        </a:p>
      </dgm:t>
    </dgm:pt>
    <dgm:pt modelId="{92E6C78E-1372-2C4C-8E03-85F1486161F4}">
      <dgm:prSet phldrT="[Texto]"/>
      <dgm:spPr/>
      <dgm:t>
        <a:bodyPr/>
        <a:lstStyle/>
        <a:p>
          <a:r>
            <a:rPr lang="es-ES" dirty="0"/>
            <a:t>Motivado</a:t>
          </a:r>
        </a:p>
      </dgm:t>
    </dgm:pt>
    <dgm:pt modelId="{068EA9E7-0E8A-7F46-8442-CE8DF950EA4A}" type="parTrans" cxnId="{F352BC26-04C3-874B-AB37-3AEF53249442}">
      <dgm:prSet/>
      <dgm:spPr/>
      <dgm:t>
        <a:bodyPr/>
        <a:lstStyle/>
        <a:p>
          <a:endParaRPr lang="es-ES"/>
        </a:p>
      </dgm:t>
    </dgm:pt>
    <dgm:pt modelId="{5410E264-430A-E843-AFA5-F388FFC1E862}" type="sibTrans" cxnId="{F352BC26-04C3-874B-AB37-3AEF53249442}">
      <dgm:prSet/>
      <dgm:spPr/>
      <dgm:t>
        <a:bodyPr/>
        <a:lstStyle/>
        <a:p>
          <a:endParaRPr lang="es-ES"/>
        </a:p>
      </dgm:t>
    </dgm:pt>
    <dgm:pt modelId="{C1EBA57B-556F-5248-9F8F-E6F53C6776C8}">
      <dgm:prSet phldrT="[Texto]" custT="1"/>
      <dgm:spPr/>
      <dgm:t>
        <a:bodyPr/>
        <a:lstStyle/>
        <a:p>
          <a:r>
            <a:rPr lang="es-ES" sz="1800" dirty="0"/>
            <a:t>Saber ser</a:t>
          </a:r>
        </a:p>
      </dgm:t>
    </dgm:pt>
    <dgm:pt modelId="{3CF1B326-B400-7F41-AC73-BE635CB3F9E0}" type="parTrans" cxnId="{239FD82B-B4D9-B54D-BE6B-377C3FB8D339}">
      <dgm:prSet/>
      <dgm:spPr/>
      <dgm:t>
        <a:bodyPr/>
        <a:lstStyle/>
        <a:p>
          <a:endParaRPr lang="es-ES"/>
        </a:p>
      </dgm:t>
    </dgm:pt>
    <dgm:pt modelId="{75A0DEA2-471F-AF49-AA87-D713CEC5788D}" type="sibTrans" cxnId="{239FD82B-B4D9-B54D-BE6B-377C3FB8D339}">
      <dgm:prSet/>
      <dgm:spPr/>
      <dgm:t>
        <a:bodyPr/>
        <a:lstStyle/>
        <a:p>
          <a:endParaRPr lang="es-ES"/>
        </a:p>
      </dgm:t>
    </dgm:pt>
    <dgm:pt modelId="{B5A510C1-766C-024F-AE99-F477C256FCF3}">
      <dgm:prSet phldrT="[Texto]"/>
      <dgm:spPr/>
      <dgm:t>
        <a:bodyPr/>
        <a:lstStyle/>
        <a:p>
          <a:r>
            <a:rPr lang="es-ES" dirty="0"/>
            <a:t>Involucrado</a:t>
          </a:r>
        </a:p>
      </dgm:t>
    </dgm:pt>
    <dgm:pt modelId="{0673E28E-DD45-2C44-AF87-850E23BB3350}" type="parTrans" cxnId="{220577A2-6EEE-2A4D-9826-C7EEA63DBA28}">
      <dgm:prSet/>
      <dgm:spPr/>
      <dgm:t>
        <a:bodyPr/>
        <a:lstStyle/>
        <a:p>
          <a:endParaRPr lang="es-ES"/>
        </a:p>
      </dgm:t>
    </dgm:pt>
    <dgm:pt modelId="{6DCEF518-321D-B543-8725-8158B163CBB4}" type="sibTrans" cxnId="{220577A2-6EEE-2A4D-9826-C7EEA63DBA28}">
      <dgm:prSet/>
      <dgm:spPr/>
      <dgm:t>
        <a:bodyPr/>
        <a:lstStyle/>
        <a:p>
          <a:endParaRPr lang="es-ES"/>
        </a:p>
      </dgm:t>
    </dgm:pt>
    <dgm:pt modelId="{4072A33A-819A-324B-970E-E589DAE62FE6}">
      <dgm:prSet phldrT="[Texto]"/>
      <dgm:spPr/>
      <dgm:t>
        <a:bodyPr/>
        <a:lstStyle/>
        <a:p>
          <a:r>
            <a:rPr lang="es-ES" dirty="0"/>
            <a:t>PROFESOR</a:t>
          </a:r>
        </a:p>
      </dgm:t>
    </dgm:pt>
    <dgm:pt modelId="{64AD2B55-E500-DF4C-A554-6347FF395804}" type="parTrans" cxnId="{3611EE06-64BC-6640-A5A1-812C549D0D5D}">
      <dgm:prSet/>
      <dgm:spPr/>
      <dgm:t>
        <a:bodyPr/>
        <a:lstStyle/>
        <a:p>
          <a:endParaRPr lang="es-ES"/>
        </a:p>
      </dgm:t>
    </dgm:pt>
    <dgm:pt modelId="{3B1A8B7A-18F3-F848-8727-4042FC8A2B91}" type="sibTrans" cxnId="{3611EE06-64BC-6640-A5A1-812C549D0D5D}">
      <dgm:prSet/>
      <dgm:spPr/>
      <dgm:t>
        <a:bodyPr/>
        <a:lstStyle/>
        <a:p>
          <a:endParaRPr lang="es-ES"/>
        </a:p>
      </dgm:t>
    </dgm:pt>
    <dgm:pt modelId="{881FD2F4-75FE-2044-A3EC-8C317FB8B3DD}">
      <dgm:prSet phldrT="[Texto]"/>
      <dgm:spPr/>
      <dgm:t>
        <a:bodyPr/>
        <a:lstStyle/>
        <a:p>
          <a:r>
            <a:rPr lang="es-ES" dirty="0"/>
            <a:t>Utiliza métodos activos</a:t>
          </a:r>
        </a:p>
      </dgm:t>
    </dgm:pt>
    <dgm:pt modelId="{4D559F9C-19F2-D64C-8696-48FA373C70D7}" type="parTrans" cxnId="{B79DAD5F-3974-3943-BEE2-0F6367FBB716}">
      <dgm:prSet/>
      <dgm:spPr/>
      <dgm:t>
        <a:bodyPr/>
        <a:lstStyle/>
        <a:p>
          <a:endParaRPr lang="es-ES"/>
        </a:p>
      </dgm:t>
    </dgm:pt>
    <dgm:pt modelId="{79A41197-287F-CE4E-9FE7-D2678BA52A4C}" type="sibTrans" cxnId="{B79DAD5F-3974-3943-BEE2-0F6367FBB716}">
      <dgm:prSet/>
      <dgm:spPr/>
      <dgm:t>
        <a:bodyPr/>
        <a:lstStyle/>
        <a:p>
          <a:endParaRPr lang="es-ES"/>
        </a:p>
      </dgm:t>
    </dgm:pt>
    <dgm:pt modelId="{41CB4550-D940-DA4C-A59B-32DBAC5042A9}">
      <dgm:prSet phldrT="[Texto]"/>
      <dgm:spPr/>
      <dgm:t>
        <a:bodyPr/>
        <a:lstStyle/>
        <a:p>
          <a:r>
            <a:rPr lang="es-ES" dirty="0"/>
            <a:t>Moviliza saberes </a:t>
          </a:r>
        </a:p>
      </dgm:t>
    </dgm:pt>
    <dgm:pt modelId="{E4436A3C-A3FF-4349-94B2-E6C4C31EBCE9}" type="parTrans" cxnId="{359E5258-A4AB-5D49-8CF4-F56150BB58B2}">
      <dgm:prSet/>
      <dgm:spPr/>
      <dgm:t>
        <a:bodyPr/>
        <a:lstStyle/>
        <a:p>
          <a:endParaRPr lang="es-ES"/>
        </a:p>
      </dgm:t>
    </dgm:pt>
    <dgm:pt modelId="{44CA4B25-2878-CD43-8C5A-72A3D9CAE097}" type="sibTrans" cxnId="{359E5258-A4AB-5D49-8CF4-F56150BB58B2}">
      <dgm:prSet/>
      <dgm:spPr/>
      <dgm:t>
        <a:bodyPr/>
        <a:lstStyle/>
        <a:p>
          <a:endParaRPr lang="es-ES"/>
        </a:p>
      </dgm:t>
    </dgm:pt>
    <dgm:pt modelId="{33C3C8DA-E3E7-014A-BB2C-DBD3D83CD176}" type="pres">
      <dgm:prSet presAssocID="{B43928E3-1B27-FF41-80AE-0325E8C9AB3F}" presName="Name0" presStyleCnt="0">
        <dgm:presLayoutVars>
          <dgm:dir/>
          <dgm:animLvl val="lvl"/>
          <dgm:resizeHandles val="exact"/>
        </dgm:presLayoutVars>
      </dgm:prSet>
      <dgm:spPr/>
    </dgm:pt>
    <dgm:pt modelId="{885C75EF-233C-E24F-B4AC-7F29F29A97AD}" type="pres">
      <dgm:prSet presAssocID="{B43928E3-1B27-FF41-80AE-0325E8C9AB3F}" presName="tSp" presStyleCnt="0"/>
      <dgm:spPr/>
    </dgm:pt>
    <dgm:pt modelId="{0F34F300-93CC-5D4E-B1D1-7ADD8863ACDE}" type="pres">
      <dgm:prSet presAssocID="{B43928E3-1B27-FF41-80AE-0325E8C9AB3F}" presName="bSp" presStyleCnt="0"/>
      <dgm:spPr/>
    </dgm:pt>
    <dgm:pt modelId="{2D2D3EC7-6D59-B54D-B773-1E1CD69BA8DC}" type="pres">
      <dgm:prSet presAssocID="{B43928E3-1B27-FF41-80AE-0325E8C9AB3F}" presName="process" presStyleCnt="0"/>
      <dgm:spPr/>
    </dgm:pt>
    <dgm:pt modelId="{FE6908BB-4CF0-214D-93FD-5A1C4A576AE5}" type="pres">
      <dgm:prSet presAssocID="{52BDF609-47D9-7642-943D-F4880D005F0E}" presName="composite1" presStyleCnt="0"/>
      <dgm:spPr/>
    </dgm:pt>
    <dgm:pt modelId="{BE40CB50-87CC-3949-8895-D8B95F9F77F2}" type="pres">
      <dgm:prSet presAssocID="{52BDF609-47D9-7642-943D-F4880D005F0E}" presName="dummyNode1" presStyleLbl="node1" presStyleIdx="0" presStyleCnt="4"/>
      <dgm:spPr/>
    </dgm:pt>
    <dgm:pt modelId="{4B0134C0-3AAD-054F-8A46-AA39A9F7DE58}" type="pres">
      <dgm:prSet presAssocID="{52BDF609-47D9-7642-943D-F4880D005F0E}" presName="childNode1" presStyleLbl="bgAcc1" presStyleIdx="0" presStyleCnt="4">
        <dgm:presLayoutVars>
          <dgm:bulletEnabled val="1"/>
        </dgm:presLayoutVars>
      </dgm:prSet>
      <dgm:spPr/>
    </dgm:pt>
    <dgm:pt modelId="{A3E08B7F-8C02-E94F-BE62-924BD995D096}" type="pres">
      <dgm:prSet presAssocID="{52BDF609-47D9-7642-943D-F4880D005F0E}" presName="childNode1tx" presStyleLbl="bgAcc1" presStyleIdx="0" presStyleCnt="4">
        <dgm:presLayoutVars>
          <dgm:bulletEnabled val="1"/>
        </dgm:presLayoutVars>
      </dgm:prSet>
      <dgm:spPr/>
    </dgm:pt>
    <dgm:pt modelId="{ADB60980-B8CF-4548-BBA1-283781D06887}" type="pres">
      <dgm:prSet presAssocID="{52BDF609-47D9-7642-943D-F4880D005F0E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6C4E1C1B-C85B-5C4C-9F73-53EDE2311A9D}" type="pres">
      <dgm:prSet presAssocID="{52BDF609-47D9-7642-943D-F4880D005F0E}" presName="connSite1" presStyleCnt="0"/>
      <dgm:spPr/>
    </dgm:pt>
    <dgm:pt modelId="{CD338A00-9AF5-F84D-8DB2-9FF14FBE4277}" type="pres">
      <dgm:prSet presAssocID="{B00E4772-1D85-B549-939A-97599E1653A2}" presName="Name9" presStyleLbl="sibTrans2D1" presStyleIdx="0" presStyleCnt="3" custLinFactNeighborX="-5490" custLinFactNeighborY="8692"/>
      <dgm:spPr/>
    </dgm:pt>
    <dgm:pt modelId="{DE4363AD-C7AD-C541-AC79-C4230004A4DD}" type="pres">
      <dgm:prSet presAssocID="{6B14A11A-48F3-5944-8FA3-9DA8ABE6F430}" presName="composite2" presStyleCnt="0"/>
      <dgm:spPr/>
    </dgm:pt>
    <dgm:pt modelId="{7A7BF37D-FFC2-E147-9E39-1BCAE4E927E6}" type="pres">
      <dgm:prSet presAssocID="{6B14A11A-48F3-5944-8FA3-9DA8ABE6F430}" presName="dummyNode2" presStyleLbl="node1" presStyleIdx="0" presStyleCnt="4"/>
      <dgm:spPr/>
    </dgm:pt>
    <dgm:pt modelId="{AD70A5DF-457F-C648-ABC1-FDFC295796ED}" type="pres">
      <dgm:prSet presAssocID="{6B14A11A-48F3-5944-8FA3-9DA8ABE6F430}" presName="childNode2" presStyleLbl="bgAcc1" presStyleIdx="1" presStyleCnt="4" custScaleX="122643" custScaleY="153796" custLinFactNeighborX="0" custLinFactNeighborY="33953">
        <dgm:presLayoutVars>
          <dgm:bulletEnabled val="1"/>
        </dgm:presLayoutVars>
      </dgm:prSet>
      <dgm:spPr/>
    </dgm:pt>
    <dgm:pt modelId="{A3C3396C-C8D6-C148-8D57-AA5E8DF0754D}" type="pres">
      <dgm:prSet presAssocID="{6B14A11A-48F3-5944-8FA3-9DA8ABE6F430}" presName="childNode2tx" presStyleLbl="bgAcc1" presStyleIdx="1" presStyleCnt="4">
        <dgm:presLayoutVars>
          <dgm:bulletEnabled val="1"/>
        </dgm:presLayoutVars>
      </dgm:prSet>
      <dgm:spPr/>
    </dgm:pt>
    <dgm:pt modelId="{4528CF6F-5B44-2446-B117-65F1953ACFF6}" type="pres">
      <dgm:prSet presAssocID="{6B14A11A-48F3-5944-8FA3-9DA8ABE6F430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3D69FD76-9D14-BA4F-AF57-BD2519395436}" type="pres">
      <dgm:prSet presAssocID="{6B14A11A-48F3-5944-8FA3-9DA8ABE6F430}" presName="connSite2" presStyleCnt="0"/>
      <dgm:spPr/>
    </dgm:pt>
    <dgm:pt modelId="{CC8F8683-71F7-944C-9FBB-D8E7645F00E1}" type="pres">
      <dgm:prSet presAssocID="{C02EB659-6672-B34F-93E9-3111C787745F}" presName="Name18" presStyleLbl="sibTrans2D1" presStyleIdx="1" presStyleCnt="3"/>
      <dgm:spPr/>
    </dgm:pt>
    <dgm:pt modelId="{232A7ED6-8146-994F-BF2A-5756646AB887}" type="pres">
      <dgm:prSet presAssocID="{AB22B4F9-B352-754E-A51A-9D6D7086FFE7}" presName="composite1" presStyleCnt="0"/>
      <dgm:spPr/>
    </dgm:pt>
    <dgm:pt modelId="{84816388-2CE3-D646-8BFD-67D32E41EF2E}" type="pres">
      <dgm:prSet presAssocID="{AB22B4F9-B352-754E-A51A-9D6D7086FFE7}" presName="dummyNode1" presStyleLbl="node1" presStyleIdx="1" presStyleCnt="4"/>
      <dgm:spPr/>
    </dgm:pt>
    <dgm:pt modelId="{174A4610-66B2-1D4A-A372-03333F45130A}" type="pres">
      <dgm:prSet presAssocID="{AB22B4F9-B352-754E-A51A-9D6D7086FFE7}" presName="childNode1" presStyleLbl="bgAcc1" presStyleIdx="2" presStyleCnt="4">
        <dgm:presLayoutVars>
          <dgm:bulletEnabled val="1"/>
        </dgm:presLayoutVars>
      </dgm:prSet>
      <dgm:spPr/>
    </dgm:pt>
    <dgm:pt modelId="{4F974193-5C02-AE41-9D8D-EDAC7E1917D4}" type="pres">
      <dgm:prSet presAssocID="{AB22B4F9-B352-754E-A51A-9D6D7086FFE7}" presName="childNode1tx" presStyleLbl="bgAcc1" presStyleIdx="2" presStyleCnt="4">
        <dgm:presLayoutVars>
          <dgm:bulletEnabled val="1"/>
        </dgm:presLayoutVars>
      </dgm:prSet>
      <dgm:spPr/>
    </dgm:pt>
    <dgm:pt modelId="{9B635323-5937-DF4E-9B5B-12BFE3E75FB6}" type="pres">
      <dgm:prSet presAssocID="{AB22B4F9-B352-754E-A51A-9D6D7086FFE7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1D0DAA23-C5BA-964B-AAA0-2412461F7623}" type="pres">
      <dgm:prSet presAssocID="{AB22B4F9-B352-754E-A51A-9D6D7086FFE7}" presName="connSite1" presStyleCnt="0"/>
      <dgm:spPr/>
    </dgm:pt>
    <dgm:pt modelId="{EFB59F68-551B-6A46-8DD1-06E1680B3A7E}" type="pres">
      <dgm:prSet presAssocID="{18F99A84-B2AF-714C-B307-3B5FD64EE68A}" presName="Name9" presStyleLbl="sibTrans2D1" presStyleIdx="2" presStyleCnt="3"/>
      <dgm:spPr/>
    </dgm:pt>
    <dgm:pt modelId="{B69BD6CE-076F-7D49-89BD-1BBE9792E4A6}" type="pres">
      <dgm:prSet presAssocID="{4072A33A-819A-324B-970E-E589DAE62FE6}" presName="composite2" presStyleCnt="0"/>
      <dgm:spPr/>
    </dgm:pt>
    <dgm:pt modelId="{168B1C90-C259-B940-8B87-516F2658E65F}" type="pres">
      <dgm:prSet presAssocID="{4072A33A-819A-324B-970E-E589DAE62FE6}" presName="dummyNode2" presStyleLbl="node1" presStyleIdx="2" presStyleCnt="4"/>
      <dgm:spPr/>
    </dgm:pt>
    <dgm:pt modelId="{B7505A74-598E-234C-929E-1FF90BE709BA}" type="pres">
      <dgm:prSet presAssocID="{4072A33A-819A-324B-970E-E589DAE62FE6}" presName="childNode2" presStyleLbl="bgAcc1" presStyleIdx="3" presStyleCnt="4">
        <dgm:presLayoutVars>
          <dgm:bulletEnabled val="1"/>
        </dgm:presLayoutVars>
      </dgm:prSet>
      <dgm:spPr/>
    </dgm:pt>
    <dgm:pt modelId="{8CA4EB9D-5E70-E841-A681-10BC576DA940}" type="pres">
      <dgm:prSet presAssocID="{4072A33A-819A-324B-970E-E589DAE62FE6}" presName="childNode2tx" presStyleLbl="bgAcc1" presStyleIdx="3" presStyleCnt="4">
        <dgm:presLayoutVars>
          <dgm:bulletEnabled val="1"/>
        </dgm:presLayoutVars>
      </dgm:prSet>
      <dgm:spPr/>
    </dgm:pt>
    <dgm:pt modelId="{11ECDD3A-BD95-A44E-AD12-8919D0B917E4}" type="pres">
      <dgm:prSet presAssocID="{4072A33A-819A-324B-970E-E589DAE62FE6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7AE2222B-A884-9E46-A275-816DE3C13964}" type="pres">
      <dgm:prSet presAssocID="{4072A33A-819A-324B-970E-E589DAE62FE6}" presName="connSite2" presStyleCnt="0"/>
      <dgm:spPr/>
    </dgm:pt>
  </dgm:ptLst>
  <dgm:cxnLst>
    <dgm:cxn modelId="{16F18801-9E4B-294A-8DB8-70D6213B0C28}" type="presOf" srcId="{5602F109-13A3-F146-BD92-B27BEF72CFDF}" destId="{A3E08B7F-8C02-E94F-BE62-924BD995D096}" srcOrd="1" destOrd="1" presId="urn:microsoft.com/office/officeart/2005/8/layout/hProcess4"/>
    <dgm:cxn modelId="{3611EE06-64BC-6640-A5A1-812C549D0D5D}" srcId="{B43928E3-1B27-FF41-80AE-0325E8C9AB3F}" destId="{4072A33A-819A-324B-970E-E589DAE62FE6}" srcOrd="3" destOrd="0" parTransId="{64AD2B55-E500-DF4C-A554-6347FF395804}" sibTransId="{3B1A8B7A-18F3-F848-8727-4042FC8A2B91}"/>
    <dgm:cxn modelId="{248D0C1C-AC7B-794C-BB87-A41925BB9D13}" type="presOf" srcId="{C1EBA57B-556F-5248-9F8F-E6F53C6776C8}" destId="{A3E08B7F-8C02-E94F-BE62-924BD995D096}" srcOrd="1" destOrd="2" presId="urn:microsoft.com/office/officeart/2005/8/layout/hProcess4"/>
    <dgm:cxn modelId="{B66EF81C-29D4-BC49-B9D9-D271ED118447}" type="presOf" srcId="{1EEBBC09-7FE6-4448-B8B3-34AA2200AD15}" destId="{AD70A5DF-457F-C648-ABC1-FDFC295796ED}" srcOrd="0" destOrd="1" presId="urn:microsoft.com/office/officeart/2005/8/layout/hProcess4"/>
    <dgm:cxn modelId="{6518CB20-7B6C-D343-A451-7CF8BD9A2A1D}" type="presOf" srcId="{3E101B95-8EBF-324A-AADF-242A367B0FDD}" destId="{A3C3396C-C8D6-C148-8D57-AA5E8DF0754D}" srcOrd="1" destOrd="0" presId="urn:microsoft.com/office/officeart/2005/8/layout/hProcess4"/>
    <dgm:cxn modelId="{F352BC26-04C3-874B-AB37-3AEF53249442}" srcId="{AB22B4F9-B352-754E-A51A-9D6D7086FFE7}" destId="{92E6C78E-1372-2C4C-8E03-85F1486161F4}" srcOrd="2" destOrd="0" parTransId="{068EA9E7-0E8A-7F46-8442-CE8DF950EA4A}" sibTransId="{5410E264-430A-E843-AFA5-F388FFC1E862}"/>
    <dgm:cxn modelId="{239FD82B-B4D9-B54D-BE6B-377C3FB8D339}" srcId="{52BDF609-47D9-7642-943D-F4880D005F0E}" destId="{C1EBA57B-556F-5248-9F8F-E6F53C6776C8}" srcOrd="2" destOrd="0" parTransId="{3CF1B326-B400-7F41-AC73-BE635CB3F9E0}" sibTransId="{75A0DEA2-471F-AF49-AA87-D713CEC5788D}"/>
    <dgm:cxn modelId="{F2D6872C-E539-7D44-A042-D338D5113348}" type="presOf" srcId="{B43928E3-1B27-FF41-80AE-0325E8C9AB3F}" destId="{33C3C8DA-E3E7-014A-BB2C-DBD3D83CD176}" srcOrd="0" destOrd="0" presId="urn:microsoft.com/office/officeart/2005/8/layout/hProcess4"/>
    <dgm:cxn modelId="{6ADF0F2D-6EE7-6347-BAD7-9F8FE0523B33}" srcId="{6B14A11A-48F3-5944-8FA3-9DA8ABE6F430}" destId="{1EEBBC09-7FE6-4448-B8B3-34AA2200AD15}" srcOrd="1" destOrd="0" parTransId="{BF38F36E-FA21-CB4F-A700-B788E9BBDFF6}" sibTransId="{5A81AF9F-F591-E240-9D9E-8BEE417F26DA}"/>
    <dgm:cxn modelId="{7A0EE03D-57F4-5249-AA70-FAB6C78841DE}" type="presOf" srcId="{3E101B95-8EBF-324A-AADF-242A367B0FDD}" destId="{AD70A5DF-457F-C648-ABC1-FDFC295796ED}" srcOrd="0" destOrd="0" presId="urn:microsoft.com/office/officeart/2005/8/layout/hProcess4"/>
    <dgm:cxn modelId="{D750913F-0B86-F647-8908-ACE0292010F4}" type="presOf" srcId="{92E6C78E-1372-2C4C-8E03-85F1486161F4}" destId="{174A4610-66B2-1D4A-A372-03333F45130A}" srcOrd="0" destOrd="2" presId="urn:microsoft.com/office/officeart/2005/8/layout/hProcess4"/>
    <dgm:cxn modelId="{DBC9D242-B2D7-2949-8C12-27518134126A}" type="presOf" srcId="{4072A33A-819A-324B-970E-E589DAE62FE6}" destId="{11ECDD3A-BD95-A44E-AD12-8919D0B917E4}" srcOrd="0" destOrd="0" presId="urn:microsoft.com/office/officeart/2005/8/layout/hProcess4"/>
    <dgm:cxn modelId="{BC836848-1EBB-7C43-A19F-FB4A9CC8D1E5}" type="presOf" srcId="{AB22B4F9-B352-754E-A51A-9D6D7086FFE7}" destId="{9B635323-5937-DF4E-9B5B-12BFE3E75FB6}" srcOrd="0" destOrd="0" presId="urn:microsoft.com/office/officeart/2005/8/layout/hProcess4"/>
    <dgm:cxn modelId="{1725D349-A39A-7F49-8CE6-FF99859EC96B}" type="presOf" srcId="{9402AD25-8B6E-6D4D-969B-253A67E1BD1A}" destId="{4F974193-5C02-AE41-9D8D-EDAC7E1917D4}" srcOrd="1" destOrd="0" presId="urn:microsoft.com/office/officeart/2005/8/layout/hProcess4"/>
    <dgm:cxn modelId="{6303F44B-7B27-8245-B159-35E90F8E3A4F}" type="presOf" srcId="{5602F109-13A3-F146-BD92-B27BEF72CFDF}" destId="{4B0134C0-3AAD-054F-8A46-AA39A9F7DE58}" srcOrd="0" destOrd="1" presId="urn:microsoft.com/office/officeart/2005/8/layout/hProcess4"/>
    <dgm:cxn modelId="{4CCAD257-8B1C-034D-B0C2-D1F4F6D182A6}" type="presOf" srcId="{B5A510C1-766C-024F-AE99-F477C256FCF3}" destId="{174A4610-66B2-1D4A-A372-03333F45130A}" srcOrd="0" destOrd="1" presId="urn:microsoft.com/office/officeart/2005/8/layout/hProcess4"/>
    <dgm:cxn modelId="{359E5258-A4AB-5D49-8CF4-F56150BB58B2}" srcId="{4072A33A-819A-324B-970E-E589DAE62FE6}" destId="{41CB4550-D940-DA4C-A59B-32DBAC5042A9}" srcOrd="1" destOrd="0" parTransId="{E4436A3C-A3FF-4349-94B2-E6C4C31EBCE9}" sibTransId="{44CA4B25-2878-CD43-8C5A-72A3D9CAE097}"/>
    <dgm:cxn modelId="{D4BF225A-29AF-134E-B7EB-A3EC63567EEF}" type="presOf" srcId="{881FD2F4-75FE-2044-A3EC-8C317FB8B3DD}" destId="{8CA4EB9D-5E70-E841-A681-10BC576DA940}" srcOrd="1" destOrd="0" presId="urn:microsoft.com/office/officeart/2005/8/layout/hProcess4"/>
    <dgm:cxn modelId="{B79DAD5F-3974-3943-BEE2-0F6367FBB716}" srcId="{4072A33A-819A-324B-970E-E589DAE62FE6}" destId="{881FD2F4-75FE-2044-A3EC-8C317FB8B3DD}" srcOrd="0" destOrd="0" parTransId="{4D559F9C-19F2-D64C-8696-48FA373C70D7}" sibTransId="{79A41197-287F-CE4E-9FE7-D2678BA52A4C}"/>
    <dgm:cxn modelId="{26915564-548C-284F-AE6C-30D1F2D14F09}" type="presOf" srcId="{1EEBBC09-7FE6-4448-B8B3-34AA2200AD15}" destId="{A3C3396C-C8D6-C148-8D57-AA5E8DF0754D}" srcOrd="1" destOrd="1" presId="urn:microsoft.com/office/officeart/2005/8/layout/hProcess4"/>
    <dgm:cxn modelId="{5FA9556F-A448-4D49-A693-626A8590E610}" srcId="{52BDF609-47D9-7642-943D-F4880D005F0E}" destId="{5602F109-13A3-F146-BD92-B27BEF72CFDF}" srcOrd="1" destOrd="0" parTransId="{5B4BA54B-88EF-A342-B865-43B202BAD692}" sibTransId="{6158CAC7-C3E6-5647-BEDD-15FA0E7D8CDD}"/>
    <dgm:cxn modelId="{AAE04273-234D-D745-B788-90F4F968AA28}" type="presOf" srcId="{881FD2F4-75FE-2044-A3EC-8C317FB8B3DD}" destId="{B7505A74-598E-234C-929E-1FF90BE709BA}" srcOrd="0" destOrd="0" presId="urn:microsoft.com/office/officeart/2005/8/layout/hProcess4"/>
    <dgm:cxn modelId="{591D4978-2F46-BA40-96A3-0501E2C8CDD5}" srcId="{52BDF609-47D9-7642-943D-F4880D005F0E}" destId="{A1B9CCD2-8AED-6443-9533-CE45DFB8E31D}" srcOrd="0" destOrd="0" parTransId="{E195B371-329F-1548-835E-D455DEAA8E44}" sibTransId="{AD41133A-1FAF-854C-85B3-DED89E57FD63}"/>
    <dgm:cxn modelId="{D109417B-13BB-BB4D-8166-6C9D0BACD9F7}" type="presOf" srcId="{C02EB659-6672-B34F-93E9-3111C787745F}" destId="{CC8F8683-71F7-944C-9FBB-D8E7645F00E1}" srcOrd="0" destOrd="0" presId="urn:microsoft.com/office/officeart/2005/8/layout/hProcess4"/>
    <dgm:cxn modelId="{81B9E389-FA1C-A441-A159-92502A12E823}" type="presOf" srcId="{C1EBA57B-556F-5248-9F8F-E6F53C6776C8}" destId="{4B0134C0-3AAD-054F-8A46-AA39A9F7DE58}" srcOrd="0" destOrd="2" presId="urn:microsoft.com/office/officeart/2005/8/layout/hProcess4"/>
    <dgm:cxn modelId="{DEFAD08B-6B9F-304E-B993-DC54F9A3DFD6}" srcId="{B43928E3-1B27-FF41-80AE-0325E8C9AB3F}" destId="{6B14A11A-48F3-5944-8FA3-9DA8ABE6F430}" srcOrd="1" destOrd="0" parTransId="{5A0B27BA-9FD4-194E-AAC6-7D4374C72700}" sibTransId="{C02EB659-6672-B34F-93E9-3111C787745F}"/>
    <dgm:cxn modelId="{9A646E94-2A60-8647-8124-62783A8D53B5}" type="presOf" srcId="{52BDF609-47D9-7642-943D-F4880D005F0E}" destId="{ADB60980-B8CF-4548-BBA1-283781D06887}" srcOrd="0" destOrd="0" presId="urn:microsoft.com/office/officeart/2005/8/layout/hProcess4"/>
    <dgm:cxn modelId="{5F54CB9D-8C18-BA4F-AC40-F195842C77CB}" srcId="{B43928E3-1B27-FF41-80AE-0325E8C9AB3F}" destId="{AB22B4F9-B352-754E-A51A-9D6D7086FFE7}" srcOrd="2" destOrd="0" parTransId="{7AA4D094-7E10-2F44-B747-4555A5702C4E}" sibTransId="{18F99A84-B2AF-714C-B307-3B5FD64EE68A}"/>
    <dgm:cxn modelId="{FC898AA0-493C-CF4D-8F25-68D80A2CE675}" srcId="{6B14A11A-48F3-5944-8FA3-9DA8ABE6F430}" destId="{3E101B95-8EBF-324A-AADF-242A367B0FDD}" srcOrd="0" destOrd="0" parTransId="{EFEDFF2D-90A9-DE46-808E-BD73C23F6245}" sibTransId="{2E4FDCEB-8C6E-3143-A95B-8A93147963A4}"/>
    <dgm:cxn modelId="{DDAA89A1-8A9E-5E46-9741-15D78F131B2B}" srcId="{B43928E3-1B27-FF41-80AE-0325E8C9AB3F}" destId="{52BDF609-47D9-7642-943D-F4880D005F0E}" srcOrd="0" destOrd="0" parTransId="{3DE38462-E577-9743-A260-EA05C345B322}" sibTransId="{B00E4772-1D85-B549-939A-97599E1653A2}"/>
    <dgm:cxn modelId="{220577A2-6EEE-2A4D-9826-C7EEA63DBA28}" srcId="{AB22B4F9-B352-754E-A51A-9D6D7086FFE7}" destId="{B5A510C1-766C-024F-AE99-F477C256FCF3}" srcOrd="1" destOrd="0" parTransId="{0673E28E-DD45-2C44-AF87-850E23BB3350}" sibTransId="{6DCEF518-321D-B543-8725-8158B163CBB4}"/>
    <dgm:cxn modelId="{0BA540A6-F28D-AC4C-BB8C-4AC352DAB0EB}" srcId="{AB22B4F9-B352-754E-A51A-9D6D7086FFE7}" destId="{9402AD25-8B6E-6D4D-969B-253A67E1BD1A}" srcOrd="0" destOrd="0" parTransId="{B7C79EFB-968E-6247-BEAC-F4939D936D0E}" sibTransId="{56031E54-B970-EC4E-8C87-E9A50E6FAE82}"/>
    <dgm:cxn modelId="{AAD429A9-A4B0-5F48-AAA3-4735E777C8F8}" type="presOf" srcId="{9402AD25-8B6E-6D4D-969B-253A67E1BD1A}" destId="{174A4610-66B2-1D4A-A372-03333F45130A}" srcOrd="0" destOrd="0" presId="urn:microsoft.com/office/officeart/2005/8/layout/hProcess4"/>
    <dgm:cxn modelId="{A28EDAB0-2C97-2E4A-8E87-C257DE4E7DEB}" type="presOf" srcId="{41CB4550-D940-DA4C-A59B-32DBAC5042A9}" destId="{8CA4EB9D-5E70-E841-A681-10BC576DA940}" srcOrd="1" destOrd="1" presId="urn:microsoft.com/office/officeart/2005/8/layout/hProcess4"/>
    <dgm:cxn modelId="{E6C688B6-1C8B-9343-A735-88CDF7908F7B}" type="presOf" srcId="{18F99A84-B2AF-714C-B307-3B5FD64EE68A}" destId="{EFB59F68-551B-6A46-8DD1-06E1680B3A7E}" srcOrd="0" destOrd="0" presId="urn:microsoft.com/office/officeart/2005/8/layout/hProcess4"/>
    <dgm:cxn modelId="{19115BCC-3E1A-DA42-B8C6-092B07B677F4}" type="presOf" srcId="{A1B9CCD2-8AED-6443-9533-CE45DFB8E31D}" destId="{4B0134C0-3AAD-054F-8A46-AA39A9F7DE58}" srcOrd="0" destOrd="0" presId="urn:microsoft.com/office/officeart/2005/8/layout/hProcess4"/>
    <dgm:cxn modelId="{833684CE-1D48-E54C-AF23-AAE63E21FE93}" type="presOf" srcId="{A1B9CCD2-8AED-6443-9533-CE45DFB8E31D}" destId="{A3E08B7F-8C02-E94F-BE62-924BD995D096}" srcOrd="1" destOrd="0" presId="urn:microsoft.com/office/officeart/2005/8/layout/hProcess4"/>
    <dgm:cxn modelId="{0ED101E7-AF64-6244-B6F3-6BA1697533EC}" type="presOf" srcId="{B5A510C1-766C-024F-AE99-F477C256FCF3}" destId="{4F974193-5C02-AE41-9D8D-EDAC7E1917D4}" srcOrd="1" destOrd="1" presId="urn:microsoft.com/office/officeart/2005/8/layout/hProcess4"/>
    <dgm:cxn modelId="{5374ACEF-FD81-2C4E-ABD9-596BBF5C952E}" type="presOf" srcId="{B00E4772-1D85-B549-939A-97599E1653A2}" destId="{CD338A00-9AF5-F84D-8DB2-9FF14FBE4277}" srcOrd="0" destOrd="0" presId="urn:microsoft.com/office/officeart/2005/8/layout/hProcess4"/>
    <dgm:cxn modelId="{D9534FF6-731C-9A40-91DE-9AD8C74F8FB6}" type="presOf" srcId="{6B14A11A-48F3-5944-8FA3-9DA8ABE6F430}" destId="{4528CF6F-5B44-2446-B117-65F1953ACFF6}" srcOrd="0" destOrd="0" presId="urn:microsoft.com/office/officeart/2005/8/layout/hProcess4"/>
    <dgm:cxn modelId="{009A28FC-EE1B-B744-A39A-7CD76C770987}" type="presOf" srcId="{41CB4550-D940-DA4C-A59B-32DBAC5042A9}" destId="{B7505A74-598E-234C-929E-1FF90BE709BA}" srcOrd="0" destOrd="1" presId="urn:microsoft.com/office/officeart/2005/8/layout/hProcess4"/>
    <dgm:cxn modelId="{3A7555FE-31C2-4541-900A-2E0A7FA27F57}" type="presOf" srcId="{92E6C78E-1372-2C4C-8E03-85F1486161F4}" destId="{4F974193-5C02-AE41-9D8D-EDAC7E1917D4}" srcOrd="1" destOrd="2" presId="urn:microsoft.com/office/officeart/2005/8/layout/hProcess4"/>
    <dgm:cxn modelId="{85A4214B-6279-A54D-9CF9-1E1C4A39F5D3}" type="presParOf" srcId="{33C3C8DA-E3E7-014A-BB2C-DBD3D83CD176}" destId="{885C75EF-233C-E24F-B4AC-7F29F29A97AD}" srcOrd="0" destOrd="0" presId="urn:microsoft.com/office/officeart/2005/8/layout/hProcess4"/>
    <dgm:cxn modelId="{9244251E-2E2C-A84D-959A-953CFD96998E}" type="presParOf" srcId="{33C3C8DA-E3E7-014A-BB2C-DBD3D83CD176}" destId="{0F34F300-93CC-5D4E-B1D1-7ADD8863ACDE}" srcOrd="1" destOrd="0" presId="urn:microsoft.com/office/officeart/2005/8/layout/hProcess4"/>
    <dgm:cxn modelId="{0410C046-473E-4548-A91C-CD956A95463C}" type="presParOf" srcId="{33C3C8DA-E3E7-014A-BB2C-DBD3D83CD176}" destId="{2D2D3EC7-6D59-B54D-B773-1E1CD69BA8DC}" srcOrd="2" destOrd="0" presId="urn:microsoft.com/office/officeart/2005/8/layout/hProcess4"/>
    <dgm:cxn modelId="{B436F9C6-3F21-8041-A92B-9133B5D82A27}" type="presParOf" srcId="{2D2D3EC7-6D59-B54D-B773-1E1CD69BA8DC}" destId="{FE6908BB-4CF0-214D-93FD-5A1C4A576AE5}" srcOrd="0" destOrd="0" presId="urn:microsoft.com/office/officeart/2005/8/layout/hProcess4"/>
    <dgm:cxn modelId="{A2B15A09-0DCE-084D-8E1E-A1AD81A648E5}" type="presParOf" srcId="{FE6908BB-4CF0-214D-93FD-5A1C4A576AE5}" destId="{BE40CB50-87CC-3949-8895-D8B95F9F77F2}" srcOrd="0" destOrd="0" presId="urn:microsoft.com/office/officeart/2005/8/layout/hProcess4"/>
    <dgm:cxn modelId="{459E1181-CCEF-7B4A-867D-67F77B1C7480}" type="presParOf" srcId="{FE6908BB-4CF0-214D-93FD-5A1C4A576AE5}" destId="{4B0134C0-3AAD-054F-8A46-AA39A9F7DE58}" srcOrd="1" destOrd="0" presId="urn:microsoft.com/office/officeart/2005/8/layout/hProcess4"/>
    <dgm:cxn modelId="{4F078102-8193-8341-8632-1FF57A27BB34}" type="presParOf" srcId="{FE6908BB-4CF0-214D-93FD-5A1C4A576AE5}" destId="{A3E08B7F-8C02-E94F-BE62-924BD995D096}" srcOrd="2" destOrd="0" presId="urn:microsoft.com/office/officeart/2005/8/layout/hProcess4"/>
    <dgm:cxn modelId="{AD3BBD7D-3D61-8542-864C-54C8478A6C01}" type="presParOf" srcId="{FE6908BB-4CF0-214D-93FD-5A1C4A576AE5}" destId="{ADB60980-B8CF-4548-BBA1-283781D06887}" srcOrd="3" destOrd="0" presId="urn:microsoft.com/office/officeart/2005/8/layout/hProcess4"/>
    <dgm:cxn modelId="{79401B66-BF63-204C-8137-77FE54B7EC41}" type="presParOf" srcId="{FE6908BB-4CF0-214D-93FD-5A1C4A576AE5}" destId="{6C4E1C1B-C85B-5C4C-9F73-53EDE2311A9D}" srcOrd="4" destOrd="0" presId="urn:microsoft.com/office/officeart/2005/8/layout/hProcess4"/>
    <dgm:cxn modelId="{DA7A7A4F-57F9-6349-AA9B-2715DF21F4A1}" type="presParOf" srcId="{2D2D3EC7-6D59-B54D-B773-1E1CD69BA8DC}" destId="{CD338A00-9AF5-F84D-8DB2-9FF14FBE4277}" srcOrd="1" destOrd="0" presId="urn:microsoft.com/office/officeart/2005/8/layout/hProcess4"/>
    <dgm:cxn modelId="{F32F04D8-B043-4D43-AC38-29902DF1B119}" type="presParOf" srcId="{2D2D3EC7-6D59-B54D-B773-1E1CD69BA8DC}" destId="{DE4363AD-C7AD-C541-AC79-C4230004A4DD}" srcOrd="2" destOrd="0" presId="urn:microsoft.com/office/officeart/2005/8/layout/hProcess4"/>
    <dgm:cxn modelId="{D01A3F81-7EE5-CD41-AAC6-88AA162EA35C}" type="presParOf" srcId="{DE4363AD-C7AD-C541-AC79-C4230004A4DD}" destId="{7A7BF37D-FFC2-E147-9E39-1BCAE4E927E6}" srcOrd="0" destOrd="0" presId="urn:microsoft.com/office/officeart/2005/8/layout/hProcess4"/>
    <dgm:cxn modelId="{1BDD4756-EC9C-474B-ABDF-57D1F745B3A3}" type="presParOf" srcId="{DE4363AD-C7AD-C541-AC79-C4230004A4DD}" destId="{AD70A5DF-457F-C648-ABC1-FDFC295796ED}" srcOrd="1" destOrd="0" presId="urn:microsoft.com/office/officeart/2005/8/layout/hProcess4"/>
    <dgm:cxn modelId="{D5E19443-A95E-9246-BEAA-027751F9DA35}" type="presParOf" srcId="{DE4363AD-C7AD-C541-AC79-C4230004A4DD}" destId="{A3C3396C-C8D6-C148-8D57-AA5E8DF0754D}" srcOrd="2" destOrd="0" presId="urn:microsoft.com/office/officeart/2005/8/layout/hProcess4"/>
    <dgm:cxn modelId="{F98D79B2-D6F9-BF47-B2E4-DC61794B1DCF}" type="presParOf" srcId="{DE4363AD-C7AD-C541-AC79-C4230004A4DD}" destId="{4528CF6F-5B44-2446-B117-65F1953ACFF6}" srcOrd="3" destOrd="0" presId="urn:microsoft.com/office/officeart/2005/8/layout/hProcess4"/>
    <dgm:cxn modelId="{34B79DFC-615A-374F-A44F-F921AEEFEF55}" type="presParOf" srcId="{DE4363AD-C7AD-C541-AC79-C4230004A4DD}" destId="{3D69FD76-9D14-BA4F-AF57-BD2519395436}" srcOrd="4" destOrd="0" presId="urn:microsoft.com/office/officeart/2005/8/layout/hProcess4"/>
    <dgm:cxn modelId="{E5E09EF1-0507-AC46-8910-4410EC950CE1}" type="presParOf" srcId="{2D2D3EC7-6D59-B54D-B773-1E1CD69BA8DC}" destId="{CC8F8683-71F7-944C-9FBB-D8E7645F00E1}" srcOrd="3" destOrd="0" presId="urn:microsoft.com/office/officeart/2005/8/layout/hProcess4"/>
    <dgm:cxn modelId="{521056F4-B22C-9348-8667-B3B286820A3A}" type="presParOf" srcId="{2D2D3EC7-6D59-B54D-B773-1E1CD69BA8DC}" destId="{232A7ED6-8146-994F-BF2A-5756646AB887}" srcOrd="4" destOrd="0" presId="urn:microsoft.com/office/officeart/2005/8/layout/hProcess4"/>
    <dgm:cxn modelId="{75AC4157-6D13-AE4C-BEAF-67C3172FFA88}" type="presParOf" srcId="{232A7ED6-8146-994F-BF2A-5756646AB887}" destId="{84816388-2CE3-D646-8BFD-67D32E41EF2E}" srcOrd="0" destOrd="0" presId="urn:microsoft.com/office/officeart/2005/8/layout/hProcess4"/>
    <dgm:cxn modelId="{2D184FE3-A67C-6749-840A-DFCA1F42996B}" type="presParOf" srcId="{232A7ED6-8146-994F-BF2A-5756646AB887}" destId="{174A4610-66B2-1D4A-A372-03333F45130A}" srcOrd="1" destOrd="0" presId="urn:microsoft.com/office/officeart/2005/8/layout/hProcess4"/>
    <dgm:cxn modelId="{42EFD65A-C498-024F-B882-F330FBC3DE7B}" type="presParOf" srcId="{232A7ED6-8146-994F-BF2A-5756646AB887}" destId="{4F974193-5C02-AE41-9D8D-EDAC7E1917D4}" srcOrd="2" destOrd="0" presId="urn:microsoft.com/office/officeart/2005/8/layout/hProcess4"/>
    <dgm:cxn modelId="{40E94F35-12D1-5347-B88A-4908CF6BE068}" type="presParOf" srcId="{232A7ED6-8146-994F-BF2A-5756646AB887}" destId="{9B635323-5937-DF4E-9B5B-12BFE3E75FB6}" srcOrd="3" destOrd="0" presId="urn:microsoft.com/office/officeart/2005/8/layout/hProcess4"/>
    <dgm:cxn modelId="{811FBED6-6AD7-C249-83AC-6DCED644AC50}" type="presParOf" srcId="{232A7ED6-8146-994F-BF2A-5756646AB887}" destId="{1D0DAA23-C5BA-964B-AAA0-2412461F7623}" srcOrd="4" destOrd="0" presId="urn:microsoft.com/office/officeart/2005/8/layout/hProcess4"/>
    <dgm:cxn modelId="{D0133743-80EC-C548-9980-A893BBC58C2C}" type="presParOf" srcId="{2D2D3EC7-6D59-B54D-B773-1E1CD69BA8DC}" destId="{EFB59F68-551B-6A46-8DD1-06E1680B3A7E}" srcOrd="5" destOrd="0" presId="urn:microsoft.com/office/officeart/2005/8/layout/hProcess4"/>
    <dgm:cxn modelId="{EF5A8C29-F2ED-974F-9DF1-630B72611256}" type="presParOf" srcId="{2D2D3EC7-6D59-B54D-B773-1E1CD69BA8DC}" destId="{B69BD6CE-076F-7D49-89BD-1BBE9792E4A6}" srcOrd="6" destOrd="0" presId="urn:microsoft.com/office/officeart/2005/8/layout/hProcess4"/>
    <dgm:cxn modelId="{0EB6888B-9DED-4349-86E1-2A9B699D01D4}" type="presParOf" srcId="{B69BD6CE-076F-7D49-89BD-1BBE9792E4A6}" destId="{168B1C90-C259-B940-8B87-516F2658E65F}" srcOrd="0" destOrd="0" presId="urn:microsoft.com/office/officeart/2005/8/layout/hProcess4"/>
    <dgm:cxn modelId="{7F39B34C-DA9E-4640-90AD-DB814B37EC57}" type="presParOf" srcId="{B69BD6CE-076F-7D49-89BD-1BBE9792E4A6}" destId="{B7505A74-598E-234C-929E-1FF90BE709BA}" srcOrd="1" destOrd="0" presId="urn:microsoft.com/office/officeart/2005/8/layout/hProcess4"/>
    <dgm:cxn modelId="{E1DDC794-80E9-8443-A617-BE8F3CDE6E7E}" type="presParOf" srcId="{B69BD6CE-076F-7D49-89BD-1BBE9792E4A6}" destId="{8CA4EB9D-5E70-E841-A681-10BC576DA940}" srcOrd="2" destOrd="0" presId="urn:microsoft.com/office/officeart/2005/8/layout/hProcess4"/>
    <dgm:cxn modelId="{75CE94ED-6A46-A441-B470-BBD37345E22A}" type="presParOf" srcId="{B69BD6CE-076F-7D49-89BD-1BBE9792E4A6}" destId="{11ECDD3A-BD95-A44E-AD12-8919D0B917E4}" srcOrd="3" destOrd="0" presId="urn:microsoft.com/office/officeart/2005/8/layout/hProcess4"/>
    <dgm:cxn modelId="{F558A159-DFDC-7344-A4DA-9AD31585B68A}" type="presParOf" srcId="{B69BD6CE-076F-7D49-89BD-1BBE9792E4A6}" destId="{7AE2222B-A884-9E46-A275-816DE3C1396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BCEFFE-4579-F94E-B858-0AC3A4C3DF36}" type="doc">
      <dgm:prSet loTypeId="urn:microsoft.com/office/officeart/2005/8/layout/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900134-C432-754B-96F1-64200787DF3B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dirty="0"/>
        </a:p>
      </dgm:t>
    </dgm:pt>
    <dgm:pt modelId="{4A6A595E-F60E-8848-8A71-FDE9D7B74B26}" type="parTrans" cxnId="{0E2AD7A7-7139-3B42-BF9F-52885286E954}">
      <dgm:prSet/>
      <dgm:spPr/>
      <dgm:t>
        <a:bodyPr/>
        <a:lstStyle/>
        <a:p>
          <a:endParaRPr lang="es-ES"/>
        </a:p>
      </dgm:t>
    </dgm:pt>
    <dgm:pt modelId="{3D279EEF-6BC4-B442-9A55-CF896F2B0032}" type="sibTrans" cxnId="{0E2AD7A7-7139-3B42-BF9F-52885286E954}">
      <dgm:prSet/>
      <dgm:spPr/>
      <dgm:t>
        <a:bodyPr/>
        <a:lstStyle/>
        <a:p>
          <a:endParaRPr lang="es-ES"/>
        </a:p>
      </dgm:t>
    </dgm:pt>
    <dgm:pt modelId="{59BF9D5B-7696-7943-B95C-CB7BCE2D8692}">
      <dgm:prSet phldrT="[Texto]" custT="1"/>
      <dgm:spPr/>
      <dgm:t>
        <a:bodyPr/>
        <a:lstStyle/>
        <a:p>
          <a:r>
            <a:rPr lang="es-ES" sz="2000" b="0" i="0" u="none" dirty="0"/>
            <a:t>Percepción /atención y motivación hacia el Aprendizaje</a:t>
          </a:r>
          <a:endParaRPr lang="es-ES" sz="2000" dirty="0"/>
        </a:p>
      </dgm:t>
    </dgm:pt>
    <dgm:pt modelId="{50509756-8D09-5146-9A9C-1B3F336453EF}" type="parTrans" cxnId="{23118EFE-817C-D149-8B41-4B956F461D17}">
      <dgm:prSet/>
      <dgm:spPr/>
      <dgm:t>
        <a:bodyPr/>
        <a:lstStyle/>
        <a:p>
          <a:endParaRPr lang="es-ES"/>
        </a:p>
      </dgm:t>
    </dgm:pt>
    <dgm:pt modelId="{F99FA37C-E914-AA4C-9CDD-29EA33815437}" type="sibTrans" cxnId="{23118EFE-817C-D149-8B41-4B956F461D17}">
      <dgm:prSet/>
      <dgm:spPr/>
      <dgm:t>
        <a:bodyPr/>
        <a:lstStyle/>
        <a:p>
          <a:endParaRPr lang="es-ES"/>
        </a:p>
      </dgm:t>
    </dgm:pt>
    <dgm:pt modelId="{626B49C0-EA2A-244D-982D-3A3149F78615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dirty="0"/>
        </a:p>
      </dgm:t>
    </dgm:pt>
    <dgm:pt modelId="{4395BB38-DE53-444E-BC05-20381BA5FDD0}" type="parTrans" cxnId="{6C47C994-79CB-0445-B875-99A40FC57BCC}">
      <dgm:prSet/>
      <dgm:spPr/>
      <dgm:t>
        <a:bodyPr/>
        <a:lstStyle/>
        <a:p>
          <a:endParaRPr lang="es-ES"/>
        </a:p>
      </dgm:t>
    </dgm:pt>
    <dgm:pt modelId="{F362737A-8973-454A-ABD8-99FC313833CE}" type="sibTrans" cxnId="{6C47C994-79CB-0445-B875-99A40FC57BCC}">
      <dgm:prSet/>
      <dgm:spPr/>
      <dgm:t>
        <a:bodyPr/>
        <a:lstStyle/>
        <a:p>
          <a:endParaRPr lang="es-ES"/>
        </a:p>
      </dgm:t>
    </dgm:pt>
    <dgm:pt modelId="{4C98AED1-1ADA-DD45-9988-E2CE99A68FD6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Efectuar una buena introducción</a:t>
          </a:r>
          <a:endParaRPr lang="es-ES" dirty="0"/>
        </a:p>
      </dgm:t>
    </dgm:pt>
    <dgm:pt modelId="{D7D93DD2-06CC-E440-931D-C816A4F6768F}" type="parTrans" cxnId="{E7E17D3F-8753-ED4C-999C-621C9125F15C}">
      <dgm:prSet/>
      <dgm:spPr/>
      <dgm:t>
        <a:bodyPr/>
        <a:lstStyle/>
        <a:p>
          <a:endParaRPr lang="es-ES"/>
        </a:p>
      </dgm:t>
    </dgm:pt>
    <dgm:pt modelId="{3847D400-5977-1941-8CC3-F34E2F91881E}" type="sibTrans" cxnId="{E7E17D3F-8753-ED4C-999C-621C9125F15C}">
      <dgm:prSet/>
      <dgm:spPr/>
      <dgm:t>
        <a:bodyPr/>
        <a:lstStyle/>
        <a:p>
          <a:endParaRPr lang="es-ES"/>
        </a:p>
      </dgm:t>
    </dgm:pt>
    <dgm:pt modelId="{26B8E4BA-6C54-DA48-9799-79796F406A92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Presentar un esquema/guion de la sesión</a:t>
          </a:r>
          <a:endParaRPr lang="es-ES" dirty="0"/>
        </a:p>
      </dgm:t>
    </dgm:pt>
    <dgm:pt modelId="{E63CF23F-48BF-D740-99AB-33152154A0A6}" type="parTrans" cxnId="{34100140-E191-F547-917D-08D2287AFFCA}">
      <dgm:prSet/>
      <dgm:spPr/>
      <dgm:t>
        <a:bodyPr/>
        <a:lstStyle/>
        <a:p>
          <a:endParaRPr lang="es-ES"/>
        </a:p>
      </dgm:t>
    </dgm:pt>
    <dgm:pt modelId="{66D115F1-34CA-A34D-AEE5-45796EC736EB}" type="sibTrans" cxnId="{34100140-E191-F547-917D-08D2287AFFCA}">
      <dgm:prSet/>
      <dgm:spPr/>
      <dgm:t>
        <a:bodyPr/>
        <a:lstStyle/>
        <a:p>
          <a:endParaRPr lang="es-ES"/>
        </a:p>
      </dgm:t>
    </dgm:pt>
    <dgm:pt modelId="{1BDD45C5-6003-F645-992E-9F32FD769E1A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Despertar interés por el tema</a:t>
          </a:r>
          <a:endParaRPr lang="es-ES" dirty="0"/>
        </a:p>
      </dgm:t>
    </dgm:pt>
    <dgm:pt modelId="{75C34F37-EC44-9044-99DC-A4591C505895}" type="parTrans" cxnId="{D9A9B731-843B-4F47-94C6-0E6224D93E37}">
      <dgm:prSet/>
      <dgm:spPr/>
      <dgm:t>
        <a:bodyPr/>
        <a:lstStyle/>
        <a:p>
          <a:endParaRPr lang="es-ES"/>
        </a:p>
      </dgm:t>
    </dgm:pt>
    <dgm:pt modelId="{9317D663-4765-8F41-810D-DA1AFA32218C}" type="sibTrans" cxnId="{D9A9B731-843B-4F47-94C6-0E6224D93E37}">
      <dgm:prSet/>
      <dgm:spPr/>
      <dgm:t>
        <a:bodyPr/>
        <a:lstStyle/>
        <a:p>
          <a:endParaRPr lang="es-ES"/>
        </a:p>
      </dgm:t>
    </dgm:pt>
    <dgm:pt modelId="{24B917F3-124A-6549-A0A5-B5079DED5B4C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Contextualizar y relacionar el contenido</a:t>
          </a:r>
          <a:endParaRPr lang="es-ES" dirty="0"/>
        </a:p>
      </dgm:t>
    </dgm:pt>
    <dgm:pt modelId="{6458BAC0-C35D-A040-A12F-C7BB1A0DA2FD}" type="parTrans" cxnId="{0A37039A-619E-DF46-A872-77677B7CF25A}">
      <dgm:prSet/>
      <dgm:spPr/>
      <dgm:t>
        <a:bodyPr/>
        <a:lstStyle/>
        <a:p>
          <a:endParaRPr lang="es-ES"/>
        </a:p>
      </dgm:t>
    </dgm:pt>
    <dgm:pt modelId="{2303B0DC-62E9-504C-A5B4-265FEEA132E4}" type="sibTrans" cxnId="{0A37039A-619E-DF46-A872-77677B7CF25A}">
      <dgm:prSet/>
      <dgm:spPr/>
      <dgm:t>
        <a:bodyPr/>
        <a:lstStyle/>
        <a:p>
          <a:endParaRPr lang="es-ES"/>
        </a:p>
      </dgm:t>
    </dgm:pt>
    <dgm:pt modelId="{BE114A99-079C-6B42-B2F0-5FE0AD76E0F3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Utilizar recursos para la atención</a:t>
          </a:r>
          <a:endParaRPr lang="es-ES" dirty="0"/>
        </a:p>
      </dgm:t>
    </dgm:pt>
    <dgm:pt modelId="{30131208-2B0F-4F43-BB98-FD1E4CF005B3}" type="parTrans" cxnId="{D5D310B3-A4F6-4347-AC8A-BF8F555C1D71}">
      <dgm:prSet/>
      <dgm:spPr/>
      <dgm:t>
        <a:bodyPr/>
        <a:lstStyle/>
        <a:p>
          <a:endParaRPr lang="es-ES"/>
        </a:p>
      </dgm:t>
    </dgm:pt>
    <dgm:pt modelId="{C797FD02-D80D-4E4B-A4B9-DE8F60C8DA71}" type="sibTrans" cxnId="{D5D310B3-A4F6-4347-AC8A-BF8F555C1D71}">
      <dgm:prSet/>
      <dgm:spPr/>
      <dgm:t>
        <a:bodyPr/>
        <a:lstStyle/>
        <a:p>
          <a:endParaRPr lang="es-ES"/>
        </a:p>
      </dgm:t>
    </dgm:pt>
    <dgm:pt modelId="{1C40D5E5-8971-7C4A-B31B-3EA50897D619}" type="pres">
      <dgm:prSet presAssocID="{26BCEFFE-4579-F94E-B858-0AC3A4C3DF36}" presName="Name0" presStyleCnt="0">
        <dgm:presLayoutVars>
          <dgm:dir/>
          <dgm:animLvl val="lvl"/>
          <dgm:resizeHandles val="exact"/>
        </dgm:presLayoutVars>
      </dgm:prSet>
      <dgm:spPr/>
    </dgm:pt>
    <dgm:pt modelId="{DAB81FF6-E8AF-5645-9C3A-56D51DF657E4}" type="pres">
      <dgm:prSet presAssocID="{626B49C0-EA2A-244D-982D-3A3149F78615}" presName="boxAndChildren" presStyleCnt="0"/>
      <dgm:spPr/>
    </dgm:pt>
    <dgm:pt modelId="{730C78EB-962B-5C46-878D-37FC5560A904}" type="pres">
      <dgm:prSet presAssocID="{626B49C0-EA2A-244D-982D-3A3149F78615}" presName="parentTextBox" presStyleLbl="node1" presStyleIdx="0" presStyleCnt="2"/>
      <dgm:spPr/>
    </dgm:pt>
    <dgm:pt modelId="{340FBC4C-74CA-884C-98A1-A7B9878D96AE}" type="pres">
      <dgm:prSet presAssocID="{626B49C0-EA2A-244D-982D-3A3149F78615}" presName="entireBox" presStyleLbl="node1" presStyleIdx="0" presStyleCnt="2"/>
      <dgm:spPr/>
    </dgm:pt>
    <dgm:pt modelId="{BC5671C9-C279-494E-A0B1-237EB36AA627}" type="pres">
      <dgm:prSet presAssocID="{626B49C0-EA2A-244D-982D-3A3149F78615}" presName="descendantBox" presStyleCnt="0"/>
      <dgm:spPr/>
    </dgm:pt>
    <dgm:pt modelId="{A97D9993-A758-7D42-B480-E81AADCD339A}" type="pres">
      <dgm:prSet presAssocID="{4C98AED1-1ADA-DD45-9988-E2CE99A68FD6}" presName="childTextBox" presStyleLbl="fgAccFollowNode1" presStyleIdx="0" presStyleCnt="6">
        <dgm:presLayoutVars>
          <dgm:bulletEnabled val="1"/>
        </dgm:presLayoutVars>
      </dgm:prSet>
      <dgm:spPr/>
    </dgm:pt>
    <dgm:pt modelId="{AA844B46-4B41-8748-A259-BDFF6DE74209}" type="pres">
      <dgm:prSet presAssocID="{26B8E4BA-6C54-DA48-9799-79796F406A92}" presName="childTextBox" presStyleLbl="fgAccFollowNode1" presStyleIdx="1" presStyleCnt="6">
        <dgm:presLayoutVars>
          <dgm:bulletEnabled val="1"/>
        </dgm:presLayoutVars>
      </dgm:prSet>
      <dgm:spPr/>
    </dgm:pt>
    <dgm:pt modelId="{CAF9EDC2-A31D-3C47-920B-E3778992E037}" type="pres">
      <dgm:prSet presAssocID="{1BDD45C5-6003-F645-992E-9F32FD769E1A}" presName="childTextBox" presStyleLbl="fgAccFollowNode1" presStyleIdx="2" presStyleCnt="6">
        <dgm:presLayoutVars>
          <dgm:bulletEnabled val="1"/>
        </dgm:presLayoutVars>
      </dgm:prSet>
      <dgm:spPr/>
    </dgm:pt>
    <dgm:pt modelId="{7B6FEA0B-75B1-8A40-8F47-234C7BD7E1B7}" type="pres">
      <dgm:prSet presAssocID="{24B917F3-124A-6549-A0A5-B5079DED5B4C}" presName="childTextBox" presStyleLbl="fgAccFollowNode1" presStyleIdx="3" presStyleCnt="6">
        <dgm:presLayoutVars>
          <dgm:bulletEnabled val="1"/>
        </dgm:presLayoutVars>
      </dgm:prSet>
      <dgm:spPr/>
    </dgm:pt>
    <dgm:pt modelId="{F8A4C95C-9E0B-6E47-9F97-97F0AF6B7855}" type="pres">
      <dgm:prSet presAssocID="{BE114A99-079C-6B42-B2F0-5FE0AD76E0F3}" presName="childTextBox" presStyleLbl="fgAccFollowNode1" presStyleIdx="4" presStyleCnt="6">
        <dgm:presLayoutVars>
          <dgm:bulletEnabled val="1"/>
        </dgm:presLayoutVars>
      </dgm:prSet>
      <dgm:spPr/>
    </dgm:pt>
    <dgm:pt modelId="{B7703660-8A44-1042-8C35-1D2C1DE532EB}" type="pres">
      <dgm:prSet presAssocID="{3D279EEF-6BC4-B442-9A55-CF896F2B0032}" presName="sp" presStyleCnt="0"/>
      <dgm:spPr/>
    </dgm:pt>
    <dgm:pt modelId="{AC24E08C-F4C0-1246-B4E7-F4CF40AA5ED8}" type="pres">
      <dgm:prSet presAssocID="{99900134-C432-754B-96F1-64200787DF3B}" presName="arrowAndChildren" presStyleCnt="0"/>
      <dgm:spPr/>
    </dgm:pt>
    <dgm:pt modelId="{5A471AE7-F989-8F45-9EEB-9692E2DBC523}" type="pres">
      <dgm:prSet presAssocID="{99900134-C432-754B-96F1-64200787DF3B}" presName="parentTextArrow" presStyleLbl="node1" presStyleIdx="0" presStyleCnt="2"/>
      <dgm:spPr/>
    </dgm:pt>
    <dgm:pt modelId="{A4049F89-0D6C-3A4E-BD16-0233E14847E1}" type="pres">
      <dgm:prSet presAssocID="{99900134-C432-754B-96F1-64200787DF3B}" presName="arrow" presStyleLbl="node1" presStyleIdx="1" presStyleCnt="2"/>
      <dgm:spPr/>
    </dgm:pt>
    <dgm:pt modelId="{1C2E25CD-06CF-1A48-B66A-06EC10930149}" type="pres">
      <dgm:prSet presAssocID="{99900134-C432-754B-96F1-64200787DF3B}" presName="descendantArrow" presStyleCnt="0"/>
      <dgm:spPr/>
    </dgm:pt>
    <dgm:pt modelId="{46EB1942-D053-9A47-9A68-22CCC5A0CCAE}" type="pres">
      <dgm:prSet presAssocID="{59BF9D5B-7696-7943-B95C-CB7BCE2D8692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6EFBDC08-184F-D546-9FA2-FC244E619527}" type="presOf" srcId="{626B49C0-EA2A-244D-982D-3A3149F78615}" destId="{340FBC4C-74CA-884C-98A1-A7B9878D96AE}" srcOrd="1" destOrd="0" presId="urn:microsoft.com/office/officeart/2005/8/layout/process4"/>
    <dgm:cxn modelId="{BB03571C-8C81-9E4C-ADAC-AFA89BC40E8B}" type="presOf" srcId="{26BCEFFE-4579-F94E-B858-0AC3A4C3DF36}" destId="{1C40D5E5-8971-7C4A-B31B-3EA50897D619}" srcOrd="0" destOrd="0" presId="urn:microsoft.com/office/officeart/2005/8/layout/process4"/>
    <dgm:cxn modelId="{1B4C652F-6A15-EA45-84FA-D5CCFDFB2B12}" type="presOf" srcId="{99900134-C432-754B-96F1-64200787DF3B}" destId="{A4049F89-0D6C-3A4E-BD16-0233E14847E1}" srcOrd="1" destOrd="0" presId="urn:microsoft.com/office/officeart/2005/8/layout/process4"/>
    <dgm:cxn modelId="{D9A9B731-843B-4F47-94C6-0E6224D93E37}" srcId="{626B49C0-EA2A-244D-982D-3A3149F78615}" destId="{1BDD45C5-6003-F645-992E-9F32FD769E1A}" srcOrd="2" destOrd="0" parTransId="{75C34F37-EC44-9044-99DC-A4591C505895}" sibTransId="{9317D663-4765-8F41-810D-DA1AFA32218C}"/>
    <dgm:cxn modelId="{8413A936-E3C8-3F4C-92E6-BB98ECAFAB29}" type="presOf" srcId="{26B8E4BA-6C54-DA48-9799-79796F406A92}" destId="{AA844B46-4B41-8748-A259-BDFF6DE74209}" srcOrd="0" destOrd="0" presId="urn:microsoft.com/office/officeart/2005/8/layout/process4"/>
    <dgm:cxn modelId="{E7E17D3F-8753-ED4C-999C-621C9125F15C}" srcId="{626B49C0-EA2A-244D-982D-3A3149F78615}" destId="{4C98AED1-1ADA-DD45-9988-E2CE99A68FD6}" srcOrd="0" destOrd="0" parTransId="{D7D93DD2-06CC-E440-931D-C816A4F6768F}" sibTransId="{3847D400-5977-1941-8CC3-F34E2F91881E}"/>
    <dgm:cxn modelId="{34100140-E191-F547-917D-08D2287AFFCA}" srcId="{626B49C0-EA2A-244D-982D-3A3149F78615}" destId="{26B8E4BA-6C54-DA48-9799-79796F406A92}" srcOrd="1" destOrd="0" parTransId="{E63CF23F-48BF-D740-99AB-33152154A0A6}" sibTransId="{66D115F1-34CA-A34D-AEE5-45796EC736EB}"/>
    <dgm:cxn modelId="{531AA36A-DF7F-1F4A-842C-DECD1842ED1A}" type="presOf" srcId="{59BF9D5B-7696-7943-B95C-CB7BCE2D8692}" destId="{46EB1942-D053-9A47-9A68-22CCC5A0CCAE}" srcOrd="0" destOrd="0" presId="urn:microsoft.com/office/officeart/2005/8/layout/process4"/>
    <dgm:cxn modelId="{8EB47975-9F6A-BE4D-A0D7-C827F4D22551}" type="presOf" srcId="{626B49C0-EA2A-244D-982D-3A3149F78615}" destId="{730C78EB-962B-5C46-878D-37FC5560A904}" srcOrd="0" destOrd="0" presId="urn:microsoft.com/office/officeart/2005/8/layout/process4"/>
    <dgm:cxn modelId="{3E15BA87-75C7-504C-BB27-6E84B0351EA2}" type="presOf" srcId="{24B917F3-124A-6549-A0A5-B5079DED5B4C}" destId="{7B6FEA0B-75B1-8A40-8F47-234C7BD7E1B7}" srcOrd="0" destOrd="0" presId="urn:microsoft.com/office/officeart/2005/8/layout/process4"/>
    <dgm:cxn modelId="{6C47C994-79CB-0445-B875-99A40FC57BCC}" srcId="{26BCEFFE-4579-F94E-B858-0AC3A4C3DF36}" destId="{626B49C0-EA2A-244D-982D-3A3149F78615}" srcOrd="1" destOrd="0" parTransId="{4395BB38-DE53-444E-BC05-20381BA5FDD0}" sibTransId="{F362737A-8973-454A-ABD8-99FC313833CE}"/>
    <dgm:cxn modelId="{2C3AA097-30DF-6C47-974E-C99EC9B07A63}" type="presOf" srcId="{1BDD45C5-6003-F645-992E-9F32FD769E1A}" destId="{CAF9EDC2-A31D-3C47-920B-E3778992E037}" srcOrd="0" destOrd="0" presId="urn:microsoft.com/office/officeart/2005/8/layout/process4"/>
    <dgm:cxn modelId="{0A37039A-619E-DF46-A872-77677B7CF25A}" srcId="{626B49C0-EA2A-244D-982D-3A3149F78615}" destId="{24B917F3-124A-6549-A0A5-B5079DED5B4C}" srcOrd="3" destOrd="0" parTransId="{6458BAC0-C35D-A040-A12F-C7BB1A0DA2FD}" sibTransId="{2303B0DC-62E9-504C-A5B4-265FEEA132E4}"/>
    <dgm:cxn modelId="{0E2AD7A7-7139-3B42-BF9F-52885286E954}" srcId="{26BCEFFE-4579-F94E-B858-0AC3A4C3DF36}" destId="{99900134-C432-754B-96F1-64200787DF3B}" srcOrd="0" destOrd="0" parTransId="{4A6A595E-F60E-8848-8A71-FDE9D7B74B26}" sibTransId="{3D279EEF-6BC4-B442-9A55-CF896F2B0032}"/>
    <dgm:cxn modelId="{D5D310B3-A4F6-4347-AC8A-BF8F555C1D71}" srcId="{626B49C0-EA2A-244D-982D-3A3149F78615}" destId="{BE114A99-079C-6B42-B2F0-5FE0AD76E0F3}" srcOrd="4" destOrd="0" parTransId="{30131208-2B0F-4F43-BB98-FD1E4CF005B3}" sibTransId="{C797FD02-D80D-4E4B-A4B9-DE8F60C8DA71}"/>
    <dgm:cxn modelId="{14A39FCE-A5F8-9D47-B020-24EEA7BB65DC}" type="presOf" srcId="{4C98AED1-1ADA-DD45-9988-E2CE99A68FD6}" destId="{A97D9993-A758-7D42-B480-E81AADCD339A}" srcOrd="0" destOrd="0" presId="urn:microsoft.com/office/officeart/2005/8/layout/process4"/>
    <dgm:cxn modelId="{1879DEED-1D1B-3549-B757-744B2861300E}" type="presOf" srcId="{BE114A99-079C-6B42-B2F0-5FE0AD76E0F3}" destId="{F8A4C95C-9E0B-6E47-9F97-97F0AF6B7855}" srcOrd="0" destOrd="0" presId="urn:microsoft.com/office/officeart/2005/8/layout/process4"/>
    <dgm:cxn modelId="{D6A301F2-01CB-0C4D-8F3B-3C165B0595E3}" type="presOf" srcId="{99900134-C432-754B-96F1-64200787DF3B}" destId="{5A471AE7-F989-8F45-9EEB-9692E2DBC523}" srcOrd="0" destOrd="0" presId="urn:microsoft.com/office/officeart/2005/8/layout/process4"/>
    <dgm:cxn modelId="{23118EFE-817C-D149-8B41-4B956F461D17}" srcId="{99900134-C432-754B-96F1-64200787DF3B}" destId="{59BF9D5B-7696-7943-B95C-CB7BCE2D8692}" srcOrd="0" destOrd="0" parTransId="{50509756-8D09-5146-9A9C-1B3F336453EF}" sibTransId="{F99FA37C-E914-AA4C-9CDD-29EA33815437}"/>
    <dgm:cxn modelId="{6092FFFE-E648-D44D-9261-AC16BBB198B7}" type="presParOf" srcId="{1C40D5E5-8971-7C4A-B31B-3EA50897D619}" destId="{DAB81FF6-E8AF-5645-9C3A-56D51DF657E4}" srcOrd="0" destOrd="0" presId="urn:microsoft.com/office/officeart/2005/8/layout/process4"/>
    <dgm:cxn modelId="{6E57F474-1293-314D-916A-6A6FADDEE2C4}" type="presParOf" srcId="{DAB81FF6-E8AF-5645-9C3A-56D51DF657E4}" destId="{730C78EB-962B-5C46-878D-37FC5560A904}" srcOrd="0" destOrd="0" presId="urn:microsoft.com/office/officeart/2005/8/layout/process4"/>
    <dgm:cxn modelId="{474B7C93-E84C-5842-97F8-3FFAA1ADF67A}" type="presParOf" srcId="{DAB81FF6-E8AF-5645-9C3A-56D51DF657E4}" destId="{340FBC4C-74CA-884C-98A1-A7B9878D96AE}" srcOrd="1" destOrd="0" presId="urn:microsoft.com/office/officeart/2005/8/layout/process4"/>
    <dgm:cxn modelId="{7340602B-F309-9846-87EC-FA850061085D}" type="presParOf" srcId="{DAB81FF6-E8AF-5645-9C3A-56D51DF657E4}" destId="{BC5671C9-C279-494E-A0B1-237EB36AA627}" srcOrd="2" destOrd="0" presId="urn:microsoft.com/office/officeart/2005/8/layout/process4"/>
    <dgm:cxn modelId="{A1D7A0EE-A4D8-394B-872C-93C9F3CA1427}" type="presParOf" srcId="{BC5671C9-C279-494E-A0B1-237EB36AA627}" destId="{A97D9993-A758-7D42-B480-E81AADCD339A}" srcOrd="0" destOrd="0" presId="urn:microsoft.com/office/officeart/2005/8/layout/process4"/>
    <dgm:cxn modelId="{533776D5-FCEE-3A41-8229-0DA2B7BC6B8E}" type="presParOf" srcId="{BC5671C9-C279-494E-A0B1-237EB36AA627}" destId="{AA844B46-4B41-8748-A259-BDFF6DE74209}" srcOrd="1" destOrd="0" presId="urn:microsoft.com/office/officeart/2005/8/layout/process4"/>
    <dgm:cxn modelId="{544DB361-C66D-BB44-90FF-306CB1DC6805}" type="presParOf" srcId="{BC5671C9-C279-494E-A0B1-237EB36AA627}" destId="{CAF9EDC2-A31D-3C47-920B-E3778992E037}" srcOrd="2" destOrd="0" presId="urn:microsoft.com/office/officeart/2005/8/layout/process4"/>
    <dgm:cxn modelId="{61A555A3-27EC-FD49-9FA9-BF9338185AF4}" type="presParOf" srcId="{BC5671C9-C279-494E-A0B1-237EB36AA627}" destId="{7B6FEA0B-75B1-8A40-8F47-234C7BD7E1B7}" srcOrd="3" destOrd="0" presId="urn:microsoft.com/office/officeart/2005/8/layout/process4"/>
    <dgm:cxn modelId="{0E1C9197-2E52-154D-A8C8-591C4D013319}" type="presParOf" srcId="{BC5671C9-C279-494E-A0B1-237EB36AA627}" destId="{F8A4C95C-9E0B-6E47-9F97-97F0AF6B7855}" srcOrd="4" destOrd="0" presId="urn:microsoft.com/office/officeart/2005/8/layout/process4"/>
    <dgm:cxn modelId="{79C38F15-6342-9742-97A3-34A1B8AA2EBA}" type="presParOf" srcId="{1C40D5E5-8971-7C4A-B31B-3EA50897D619}" destId="{B7703660-8A44-1042-8C35-1D2C1DE532EB}" srcOrd="1" destOrd="0" presId="urn:microsoft.com/office/officeart/2005/8/layout/process4"/>
    <dgm:cxn modelId="{FC91761A-82E6-7B47-AC0C-6644A05723DA}" type="presParOf" srcId="{1C40D5E5-8971-7C4A-B31B-3EA50897D619}" destId="{AC24E08C-F4C0-1246-B4E7-F4CF40AA5ED8}" srcOrd="2" destOrd="0" presId="urn:microsoft.com/office/officeart/2005/8/layout/process4"/>
    <dgm:cxn modelId="{EF3F9B8D-855D-CF47-8186-29DD4E53AEE8}" type="presParOf" srcId="{AC24E08C-F4C0-1246-B4E7-F4CF40AA5ED8}" destId="{5A471AE7-F989-8F45-9EEB-9692E2DBC523}" srcOrd="0" destOrd="0" presId="urn:microsoft.com/office/officeart/2005/8/layout/process4"/>
    <dgm:cxn modelId="{BFA7F32C-0FA0-5A47-AAA5-25024D050D3F}" type="presParOf" srcId="{AC24E08C-F4C0-1246-B4E7-F4CF40AA5ED8}" destId="{A4049F89-0D6C-3A4E-BD16-0233E14847E1}" srcOrd="1" destOrd="0" presId="urn:microsoft.com/office/officeart/2005/8/layout/process4"/>
    <dgm:cxn modelId="{4DC96B1D-C751-4746-B2E0-A7ABF4FB799F}" type="presParOf" srcId="{AC24E08C-F4C0-1246-B4E7-F4CF40AA5ED8}" destId="{1C2E25CD-06CF-1A48-B66A-06EC10930149}" srcOrd="2" destOrd="0" presId="urn:microsoft.com/office/officeart/2005/8/layout/process4"/>
    <dgm:cxn modelId="{8CA444BD-5165-E544-851B-1899B724557D}" type="presParOf" srcId="{1C2E25CD-06CF-1A48-B66A-06EC10930149}" destId="{46EB1942-D053-9A47-9A68-22CCC5A0CCA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BDBA43-2076-FA47-A4B9-5AFBB8CB4442}" type="doc">
      <dgm:prSet loTypeId="urn:microsoft.com/office/officeart/2005/8/layout/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EBDABEE-A721-2F42-A78C-464A0E0BCE49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dirty="0"/>
        </a:p>
      </dgm:t>
    </dgm:pt>
    <dgm:pt modelId="{E65A1D41-533F-2647-9E43-CABEC14A9A5A}" type="parTrans" cxnId="{C4863472-C19C-684E-A6C6-63721908C0F4}">
      <dgm:prSet/>
      <dgm:spPr/>
      <dgm:t>
        <a:bodyPr/>
        <a:lstStyle/>
        <a:p>
          <a:endParaRPr lang="es-ES"/>
        </a:p>
      </dgm:t>
    </dgm:pt>
    <dgm:pt modelId="{F9C9335A-B8A2-E54D-840D-78F206293769}" type="sibTrans" cxnId="{C4863472-C19C-684E-A6C6-63721908C0F4}">
      <dgm:prSet/>
      <dgm:spPr/>
      <dgm:t>
        <a:bodyPr/>
        <a:lstStyle/>
        <a:p>
          <a:endParaRPr lang="es-ES"/>
        </a:p>
      </dgm:t>
    </dgm:pt>
    <dgm:pt modelId="{44FAD066-1A0D-664D-B3CA-720924764AA3}">
      <dgm:prSet custT="1"/>
      <dgm:spPr/>
      <dgm:t>
        <a:bodyPr/>
        <a:lstStyle/>
        <a:p>
          <a:r>
            <a:rPr lang="es-ES" sz="2000" b="0" i="0" u="none" dirty="0"/>
            <a:t>Adquisición y procesamiento adecuado de la información facilitada</a:t>
          </a:r>
          <a:endParaRPr lang="es-ES" sz="2000" dirty="0"/>
        </a:p>
      </dgm:t>
    </dgm:pt>
    <dgm:pt modelId="{7C76C0B9-E832-E446-ACEB-1E3B9438553E}" type="parTrans" cxnId="{3B9688DB-8B0C-1844-8A2E-5261517701A3}">
      <dgm:prSet/>
      <dgm:spPr/>
      <dgm:t>
        <a:bodyPr/>
        <a:lstStyle/>
        <a:p>
          <a:endParaRPr lang="es-ES"/>
        </a:p>
      </dgm:t>
    </dgm:pt>
    <dgm:pt modelId="{D0773A65-8994-6644-95A5-1448DC209401}" type="sibTrans" cxnId="{3B9688DB-8B0C-1844-8A2E-5261517701A3}">
      <dgm:prSet/>
      <dgm:spPr/>
      <dgm:t>
        <a:bodyPr/>
        <a:lstStyle/>
        <a:p>
          <a:endParaRPr lang="es-ES"/>
        </a:p>
      </dgm:t>
    </dgm:pt>
    <dgm:pt modelId="{4C7A62F7-6A1A-A94D-923E-361A1BC6B1F3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dirty="0"/>
        </a:p>
      </dgm:t>
    </dgm:pt>
    <dgm:pt modelId="{4020B63F-1DB1-0449-8B84-E65E4381249F}" type="parTrans" cxnId="{D35B6569-5ABC-6B40-B7F9-39815585459E}">
      <dgm:prSet/>
      <dgm:spPr/>
      <dgm:t>
        <a:bodyPr/>
        <a:lstStyle/>
        <a:p>
          <a:endParaRPr lang="es-ES"/>
        </a:p>
      </dgm:t>
    </dgm:pt>
    <dgm:pt modelId="{7863BA65-F825-CF43-B38F-46EF8212EC9C}" type="sibTrans" cxnId="{D35B6569-5ABC-6B40-B7F9-39815585459E}">
      <dgm:prSet/>
      <dgm:spPr/>
      <dgm:t>
        <a:bodyPr/>
        <a:lstStyle/>
        <a:p>
          <a:endParaRPr lang="es-ES"/>
        </a:p>
      </dgm:t>
    </dgm:pt>
    <dgm:pt modelId="{8463C587-BE3F-4345-B061-C1C731510A80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Estructurar el contenido a impartir</a:t>
          </a:r>
          <a:endParaRPr lang="es-ES" dirty="0"/>
        </a:p>
      </dgm:t>
    </dgm:pt>
    <dgm:pt modelId="{BD3F93A3-2C2A-F34F-B509-9F17EC537CFE}" type="parTrans" cxnId="{A0093854-B8E4-3243-8A5C-2A49102EDADD}">
      <dgm:prSet/>
      <dgm:spPr/>
      <dgm:t>
        <a:bodyPr/>
        <a:lstStyle/>
        <a:p>
          <a:endParaRPr lang="es-ES"/>
        </a:p>
      </dgm:t>
    </dgm:pt>
    <dgm:pt modelId="{40EF1D38-ED8F-CB41-A7DF-B7E8152D347A}" type="sibTrans" cxnId="{A0093854-B8E4-3243-8A5C-2A49102EDADD}">
      <dgm:prSet/>
      <dgm:spPr/>
      <dgm:t>
        <a:bodyPr/>
        <a:lstStyle/>
        <a:p>
          <a:endParaRPr lang="es-ES"/>
        </a:p>
      </dgm:t>
    </dgm:pt>
    <dgm:pt modelId="{E7158479-1C59-CB4E-97D0-A2E8452D2B44}">
      <dgm:prSet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Exponer con claridad, expresividad y ritmo</a:t>
          </a:r>
          <a:endParaRPr lang="es-CL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B7E2C3CB-04E4-EF46-B3B4-18734F2C7506}" type="parTrans" cxnId="{295F6F04-E9C0-4044-B57D-5E3D05D86C6A}">
      <dgm:prSet/>
      <dgm:spPr/>
      <dgm:t>
        <a:bodyPr/>
        <a:lstStyle/>
        <a:p>
          <a:endParaRPr lang="es-ES"/>
        </a:p>
      </dgm:t>
    </dgm:pt>
    <dgm:pt modelId="{6E0D5CC3-7569-A948-A18F-8CF84AC9D5C7}" type="sibTrans" cxnId="{295F6F04-E9C0-4044-B57D-5E3D05D86C6A}">
      <dgm:prSet/>
      <dgm:spPr/>
      <dgm:t>
        <a:bodyPr/>
        <a:lstStyle/>
        <a:p>
          <a:endParaRPr lang="es-ES"/>
        </a:p>
      </dgm:t>
    </dgm:pt>
    <dgm:pt modelId="{D24E29EF-FEF3-2E4F-B5FC-90ABE0EC2DAF}">
      <dgm:prSet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Utilizar de pausas y nexos</a:t>
          </a:r>
          <a:endParaRPr lang="es-CL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5AE70986-C70E-B24A-B089-F7A70CA919F4}" type="parTrans" cxnId="{7F4F6E50-0B71-7F40-8D62-9439A4664587}">
      <dgm:prSet/>
      <dgm:spPr/>
      <dgm:t>
        <a:bodyPr/>
        <a:lstStyle/>
        <a:p>
          <a:endParaRPr lang="es-ES"/>
        </a:p>
      </dgm:t>
    </dgm:pt>
    <dgm:pt modelId="{6461DAB3-0201-1442-ABF3-B0E6F9B0877F}" type="sibTrans" cxnId="{7F4F6E50-0B71-7F40-8D62-9439A4664587}">
      <dgm:prSet/>
      <dgm:spPr/>
      <dgm:t>
        <a:bodyPr/>
        <a:lstStyle/>
        <a:p>
          <a:endParaRPr lang="es-ES"/>
        </a:p>
      </dgm:t>
    </dgm:pt>
    <dgm:pt modelId="{10F34A86-70AD-EF4E-AC66-CB0E2562D38D}">
      <dgm:prSet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Facilitar la toma de apuntes</a:t>
          </a:r>
          <a:endParaRPr lang="es-CL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146DEE2D-17B2-D848-9318-FD9B31964A9E}" type="parTrans" cxnId="{023CA43D-5A96-C846-B9F0-8406E5FAFBC9}">
      <dgm:prSet/>
      <dgm:spPr/>
      <dgm:t>
        <a:bodyPr/>
        <a:lstStyle/>
        <a:p>
          <a:endParaRPr lang="es-ES"/>
        </a:p>
      </dgm:t>
    </dgm:pt>
    <dgm:pt modelId="{423E1D9A-B7DA-C34C-A77F-BF78BD906A86}" type="sibTrans" cxnId="{023CA43D-5A96-C846-B9F0-8406E5FAFBC9}">
      <dgm:prSet/>
      <dgm:spPr/>
      <dgm:t>
        <a:bodyPr/>
        <a:lstStyle/>
        <a:p>
          <a:endParaRPr lang="es-ES"/>
        </a:p>
      </dgm:t>
    </dgm:pt>
    <dgm:pt modelId="{AA423E6F-6E5D-8648-B14C-57DED49EEFF6}">
      <dgm:prSet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Enfatizar conceptos y hacer resúmenes</a:t>
          </a:r>
          <a:endParaRPr lang="es-CL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7FAB2E36-FA35-6A48-8365-04C7E0BBCB81}" type="parTrans" cxnId="{A61C6AB3-87D9-CE4F-A94E-4485037F907E}">
      <dgm:prSet/>
      <dgm:spPr/>
      <dgm:t>
        <a:bodyPr/>
        <a:lstStyle/>
        <a:p>
          <a:endParaRPr lang="es-ES"/>
        </a:p>
      </dgm:t>
    </dgm:pt>
    <dgm:pt modelId="{CEAC8507-2E5E-4042-B771-D01CAD534B98}" type="sibTrans" cxnId="{A61C6AB3-87D9-CE4F-A94E-4485037F907E}">
      <dgm:prSet/>
      <dgm:spPr/>
      <dgm:t>
        <a:bodyPr/>
        <a:lstStyle/>
        <a:p>
          <a:endParaRPr lang="es-ES"/>
        </a:p>
      </dgm:t>
    </dgm:pt>
    <dgm:pt modelId="{8835329B-29C7-794D-8459-067D85C7980E}" type="pres">
      <dgm:prSet presAssocID="{EEBDBA43-2076-FA47-A4B9-5AFBB8CB4442}" presName="Name0" presStyleCnt="0">
        <dgm:presLayoutVars>
          <dgm:dir/>
          <dgm:animLvl val="lvl"/>
          <dgm:resizeHandles val="exact"/>
        </dgm:presLayoutVars>
      </dgm:prSet>
      <dgm:spPr/>
    </dgm:pt>
    <dgm:pt modelId="{1419DF51-D947-C94D-A499-61E522653AAE}" type="pres">
      <dgm:prSet presAssocID="{4C7A62F7-6A1A-A94D-923E-361A1BC6B1F3}" presName="boxAndChildren" presStyleCnt="0"/>
      <dgm:spPr/>
    </dgm:pt>
    <dgm:pt modelId="{773A14F4-A83C-154E-A4D1-1CE4D7F5CD3A}" type="pres">
      <dgm:prSet presAssocID="{4C7A62F7-6A1A-A94D-923E-361A1BC6B1F3}" presName="parentTextBox" presStyleLbl="node1" presStyleIdx="0" presStyleCnt="2"/>
      <dgm:spPr/>
    </dgm:pt>
    <dgm:pt modelId="{4E2BA92F-B4A4-6149-8E62-A4BD856FB2F8}" type="pres">
      <dgm:prSet presAssocID="{4C7A62F7-6A1A-A94D-923E-361A1BC6B1F3}" presName="entireBox" presStyleLbl="node1" presStyleIdx="0" presStyleCnt="2"/>
      <dgm:spPr/>
    </dgm:pt>
    <dgm:pt modelId="{9CD66EB5-83EA-A844-850B-5944132CE44F}" type="pres">
      <dgm:prSet presAssocID="{4C7A62F7-6A1A-A94D-923E-361A1BC6B1F3}" presName="descendantBox" presStyleCnt="0"/>
      <dgm:spPr/>
    </dgm:pt>
    <dgm:pt modelId="{6560E10A-805C-9145-86D2-E4FEBD06846C}" type="pres">
      <dgm:prSet presAssocID="{8463C587-BE3F-4345-B061-C1C731510A80}" presName="childTextBox" presStyleLbl="fgAccFollowNode1" presStyleIdx="0" presStyleCnt="6">
        <dgm:presLayoutVars>
          <dgm:bulletEnabled val="1"/>
        </dgm:presLayoutVars>
      </dgm:prSet>
      <dgm:spPr/>
    </dgm:pt>
    <dgm:pt modelId="{4D887137-D121-1149-96B5-5D9D79027BF7}" type="pres">
      <dgm:prSet presAssocID="{E7158479-1C59-CB4E-97D0-A2E8452D2B44}" presName="childTextBox" presStyleLbl="fgAccFollowNode1" presStyleIdx="1" presStyleCnt="6">
        <dgm:presLayoutVars>
          <dgm:bulletEnabled val="1"/>
        </dgm:presLayoutVars>
      </dgm:prSet>
      <dgm:spPr/>
    </dgm:pt>
    <dgm:pt modelId="{B4ACA98A-F06B-2243-885E-79A51F3008BB}" type="pres">
      <dgm:prSet presAssocID="{D24E29EF-FEF3-2E4F-B5FC-90ABE0EC2DAF}" presName="childTextBox" presStyleLbl="fgAccFollowNode1" presStyleIdx="2" presStyleCnt="6">
        <dgm:presLayoutVars>
          <dgm:bulletEnabled val="1"/>
        </dgm:presLayoutVars>
      </dgm:prSet>
      <dgm:spPr/>
    </dgm:pt>
    <dgm:pt modelId="{3474B9D8-2B78-FE49-94AD-33C0DC81B719}" type="pres">
      <dgm:prSet presAssocID="{10F34A86-70AD-EF4E-AC66-CB0E2562D38D}" presName="childTextBox" presStyleLbl="fgAccFollowNode1" presStyleIdx="3" presStyleCnt="6">
        <dgm:presLayoutVars>
          <dgm:bulletEnabled val="1"/>
        </dgm:presLayoutVars>
      </dgm:prSet>
      <dgm:spPr/>
    </dgm:pt>
    <dgm:pt modelId="{197A3508-AADB-354C-98ED-9F902B3797D2}" type="pres">
      <dgm:prSet presAssocID="{AA423E6F-6E5D-8648-B14C-57DED49EEFF6}" presName="childTextBox" presStyleLbl="fgAccFollowNode1" presStyleIdx="4" presStyleCnt="6">
        <dgm:presLayoutVars>
          <dgm:bulletEnabled val="1"/>
        </dgm:presLayoutVars>
      </dgm:prSet>
      <dgm:spPr/>
    </dgm:pt>
    <dgm:pt modelId="{752D3BFD-E225-704E-8A5C-A874B0118B7B}" type="pres">
      <dgm:prSet presAssocID="{F9C9335A-B8A2-E54D-840D-78F206293769}" presName="sp" presStyleCnt="0"/>
      <dgm:spPr/>
    </dgm:pt>
    <dgm:pt modelId="{5F04C695-34DD-114C-9F40-BE0FC547D72B}" type="pres">
      <dgm:prSet presAssocID="{EEBDABEE-A721-2F42-A78C-464A0E0BCE49}" presName="arrowAndChildren" presStyleCnt="0"/>
      <dgm:spPr/>
    </dgm:pt>
    <dgm:pt modelId="{5F8080BE-C306-C44F-9CA9-41CDA8289B46}" type="pres">
      <dgm:prSet presAssocID="{EEBDABEE-A721-2F42-A78C-464A0E0BCE49}" presName="parentTextArrow" presStyleLbl="node1" presStyleIdx="0" presStyleCnt="2"/>
      <dgm:spPr/>
    </dgm:pt>
    <dgm:pt modelId="{3FD8D1C6-9EF0-EE4E-A2DB-4E9D638B6A9F}" type="pres">
      <dgm:prSet presAssocID="{EEBDABEE-A721-2F42-A78C-464A0E0BCE49}" presName="arrow" presStyleLbl="node1" presStyleIdx="1" presStyleCnt="2"/>
      <dgm:spPr/>
    </dgm:pt>
    <dgm:pt modelId="{43A32A51-C28E-4543-AEDD-3598BDE6B0EC}" type="pres">
      <dgm:prSet presAssocID="{EEBDABEE-A721-2F42-A78C-464A0E0BCE49}" presName="descendantArrow" presStyleCnt="0"/>
      <dgm:spPr/>
    </dgm:pt>
    <dgm:pt modelId="{BF4C6BD1-1AA7-EB40-B49E-9BF079021DB8}" type="pres">
      <dgm:prSet presAssocID="{44FAD066-1A0D-664D-B3CA-720924764AA3}" presName="childTextArrow" presStyleLbl="fgAccFollowNode1" presStyleIdx="5" presStyleCnt="6" custLinFactNeighborX="-1469" custLinFactNeighborY="4099">
        <dgm:presLayoutVars>
          <dgm:bulletEnabled val="1"/>
        </dgm:presLayoutVars>
      </dgm:prSet>
      <dgm:spPr/>
    </dgm:pt>
  </dgm:ptLst>
  <dgm:cxnLst>
    <dgm:cxn modelId="{295F6F04-E9C0-4044-B57D-5E3D05D86C6A}" srcId="{4C7A62F7-6A1A-A94D-923E-361A1BC6B1F3}" destId="{E7158479-1C59-CB4E-97D0-A2E8452D2B44}" srcOrd="1" destOrd="0" parTransId="{B7E2C3CB-04E4-EF46-B3B4-18734F2C7506}" sibTransId="{6E0D5CC3-7569-A948-A18F-8CF84AC9D5C7}"/>
    <dgm:cxn modelId="{7F29A30F-2168-3843-A415-457B6D8106AC}" type="presOf" srcId="{AA423E6F-6E5D-8648-B14C-57DED49EEFF6}" destId="{197A3508-AADB-354C-98ED-9F902B3797D2}" srcOrd="0" destOrd="0" presId="urn:microsoft.com/office/officeart/2005/8/layout/process4"/>
    <dgm:cxn modelId="{85665B1A-9178-AD4C-9C35-AAD89E44747C}" type="presOf" srcId="{8463C587-BE3F-4345-B061-C1C731510A80}" destId="{6560E10A-805C-9145-86D2-E4FEBD06846C}" srcOrd="0" destOrd="0" presId="urn:microsoft.com/office/officeart/2005/8/layout/process4"/>
    <dgm:cxn modelId="{4DC50826-1D01-5D4E-9474-29019B0DBE56}" type="presOf" srcId="{10F34A86-70AD-EF4E-AC66-CB0E2562D38D}" destId="{3474B9D8-2B78-FE49-94AD-33C0DC81B719}" srcOrd="0" destOrd="0" presId="urn:microsoft.com/office/officeart/2005/8/layout/process4"/>
    <dgm:cxn modelId="{051B8534-94EB-CF4B-8606-771D166231FD}" type="presOf" srcId="{4C7A62F7-6A1A-A94D-923E-361A1BC6B1F3}" destId="{4E2BA92F-B4A4-6149-8E62-A4BD856FB2F8}" srcOrd="1" destOrd="0" presId="urn:microsoft.com/office/officeart/2005/8/layout/process4"/>
    <dgm:cxn modelId="{EFF8F134-12C1-2E41-923B-5E597C80C3A4}" type="presOf" srcId="{EEBDABEE-A721-2F42-A78C-464A0E0BCE49}" destId="{5F8080BE-C306-C44F-9CA9-41CDA8289B46}" srcOrd="0" destOrd="0" presId="urn:microsoft.com/office/officeart/2005/8/layout/process4"/>
    <dgm:cxn modelId="{9030DC38-F022-344B-97BC-D02539D6372C}" type="presOf" srcId="{EEBDABEE-A721-2F42-A78C-464A0E0BCE49}" destId="{3FD8D1C6-9EF0-EE4E-A2DB-4E9D638B6A9F}" srcOrd="1" destOrd="0" presId="urn:microsoft.com/office/officeart/2005/8/layout/process4"/>
    <dgm:cxn modelId="{023CA43D-5A96-C846-B9F0-8406E5FAFBC9}" srcId="{4C7A62F7-6A1A-A94D-923E-361A1BC6B1F3}" destId="{10F34A86-70AD-EF4E-AC66-CB0E2562D38D}" srcOrd="3" destOrd="0" parTransId="{146DEE2D-17B2-D848-9318-FD9B31964A9E}" sibTransId="{423E1D9A-B7DA-C34C-A77F-BF78BD906A86}"/>
    <dgm:cxn modelId="{3E09554A-A440-E449-9184-E2D4CB8B726F}" type="presOf" srcId="{EEBDBA43-2076-FA47-A4B9-5AFBB8CB4442}" destId="{8835329B-29C7-794D-8459-067D85C7980E}" srcOrd="0" destOrd="0" presId="urn:microsoft.com/office/officeart/2005/8/layout/process4"/>
    <dgm:cxn modelId="{7F4F6E50-0B71-7F40-8D62-9439A4664587}" srcId="{4C7A62F7-6A1A-A94D-923E-361A1BC6B1F3}" destId="{D24E29EF-FEF3-2E4F-B5FC-90ABE0EC2DAF}" srcOrd="2" destOrd="0" parTransId="{5AE70986-C70E-B24A-B089-F7A70CA919F4}" sibTransId="{6461DAB3-0201-1442-ABF3-B0E6F9B0877F}"/>
    <dgm:cxn modelId="{A0093854-B8E4-3243-8A5C-2A49102EDADD}" srcId="{4C7A62F7-6A1A-A94D-923E-361A1BC6B1F3}" destId="{8463C587-BE3F-4345-B061-C1C731510A80}" srcOrd="0" destOrd="0" parTransId="{BD3F93A3-2C2A-F34F-B509-9F17EC537CFE}" sibTransId="{40EF1D38-ED8F-CB41-A7DF-B7E8152D347A}"/>
    <dgm:cxn modelId="{D35B6569-5ABC-6B40-B7F9-39815585459E}" srcId="{EEBDBA43-2076-FA47-A4B9-5AFBB8CB4442}" destId="{4C7A62F7-6A1A-A94D-923E-361A1BC6B1F3}" srcOrd="1" destOrd="0" parTransId="{4020B63F-1DB1-0449-8B84-E65E4381249F}" sibTransId="{7863BA65-F825-CF43-B38F-46EF8212EC9C}"/>
    <dgm:cxn modelId="{C4863472-C19C-684E-A6C6-63721908C0F4}" srcId="{EEBDBA43-2076-FA47-A4B9-5AFBB8CB4442}" destId="{EEBDABEE-A721-2F42-A78C-464A0E0BCE49}" srcOrd="0" destOrd="0" parTransId="{E65A1D41-533F-2647-9E43-CABEC14A9A5A}" sibTransId="{F9C9335A-B8A2-E54D-840D-78F206293769}"/>
    <dgm:cxn modelId="{D10E939F-A3A9-BF48-9DC4-B23A909DB696}" type="presOf" srcId="{E7158479-1C59-CB4E-97D0-A2E8452D2B44}" destId="{4D887137-D121-1149-96B5-5D9D79027BF7}" srcOrd="0" destOrd="0" presId="urn:microsoft.com/office/officeart/2005/8/layout/process4"/>
    <dgm:cxn modelId="{773B55AF-94A9-384C-8112-D6A51BA2912E}" type="presOf" srcId="{D24E29EF-FEF3-2E4F-B5FC-90ABE0EC2DAF}" destId="{B4ACA98A-F06B-2243-885E-79A51F3008BB}" srcOrd="0" destOrd="0" presId="urn:microsoft.com/office/officeart/2005/8/layout/process4"/>
    <dgm:cxn modelId="{A61C6AB3-87D9-CE4F-A94E-4485037F907E}" srcId="{4C7A62F7-6A1A-A94D-923E-361A1BC6B1F3}" destId="{AA423E6F-6E5D-8648-B14C-57DED49EEFF6}" srcOrd="4" destOrd="0" parTransId="{7FAB2E36-FA35-6A48-8365-04C7E0BBCB81}" sibTransId="{CEAC8507-2E5E-4042-B771-D01CAD534B98}"/>
    <dgm:cxn modelId="{101839C8-3ED9-5A49-8816-F29BEA9E02B5}" type="presOf" srcId="{4C7A62F7-6A1A-A94D-923E-361A1BC6B1F3}" destId="{773A14F4-A83C-154E-A4D1-1CE4D7F5CD3A}" srcOrd="0" destOrd="0" presId="urn:microsoft.com/office/officeart/2005/8/layout/process4"/>
    <dgm:cxn modelId="{8F199ACD-ABBD-C149-A582-A124F9E49753}" type="presOf" srcId="{44FAD066-1A0D-664D-B3CA-720924764AA3}" destId="{BF4C6BD1-1AA7-EB40-B49E-9BF079021DB8}" srcOrd="0" destOrd="0" presId="urn:microsoft.com/office/officeart/2005/8/layout/process4"/>
    <dgm:cxn modelId="{3B9688DB-8B0C-1844-8A2E-5261517701A3}" srcId="{EEBDABEE-A721-2F42-A78C-464A0E0BCE49}" destId="{44FAD066-1A0D-664D-B3CA-720924764AA3}" srcOrd="0" destOrd="0" parTransId="{7C76C0B9-E832-E446-ACEB-1E3B9438553E}" sibTransId="{D0773A65-8994-6644-95A5-1448DC209401}"/>
    <dgm:cxn modelId="{C2DFD0C7-F0A7-BD45-B9C5-DAE5475A2E22}" type="presParOf" srcId="{8835329B-29C7-794D-8459-067D85C7980E}" destId="{1419DF51-D947-C94D-A499-61E522653AAE}" srcOrd="0" destOrd="0" presId="urn:microsoft.com/office/officeart/2005/8/layout/process4"/>
    <dgm:cxn modelId="{AFDB272C-C633-B442-AE2C-1416F681618C}" type="presParOf" srcId="{1419DF51-D947-C94D-A499-61E522653AAE}" destId="{773A14F4-A83C-154E-A4D1-1CE4D7F5CD3A}" srcOrd="0" destOrd="0" presId="urn:microsoft.com/office/officeart/2005/8/layout/process4"/>
    <dgm:cxn modelId="{B0FFC10D-A15E-1C4E-A496-8F9C95C18E43}" type="presParOf" srcId="{1419DF51-D947-C94D-A499-61E522653AAE}" destId="{4E2BA92F-B4A4-6149-8E62-A4BD856FB2F8}" srcOrd="1" destOrd="0" presId="urn:microsoft.com/office/officeart/2005/8/layout/process4"/>
    <dgm:cxn modelId="{D1F75341-2296-CA44-852F-60F1E3F415A3}" type="presParOf" srcId="{1419DF51-D947-C94D-A499-61E522653AAE}" destId="{9CD66EB5-83EA-A844-850B-5944132CE44F}" srcOrd="2" destOrd="0" presId="urn:microsoft.com/office/officeart/2005/8/layout/process4"/>
    <dgm:cxn modelId="{856CC3F5-95F0-0949-AD4F-25C3710326AA}" type="presParOf" srcId="{9CD66EB5-83EA-A844-850B-5944132CE44F}" destId="{6560E10A-805C-9145-86D2-E4FEBD06846C}" srcOrd="0" destOrd="0" presId="urn:microsoft.com/office/officeart/2005/8/layout/process4"/>
    <dgm:cxn modelId="{1EBE255C-86F1-6E4E-8E19-A70035605C89}" type="presParOf" srcId="{9CD66EB5-83EA-A844-850B-5944132CE44F}" destId="{4D887137-D121-1149-96B5-5D9D79027BF7}" srcOrd="1" destOrd="0" presId="urn:microsoft.com/office/officeart/2005/8/layout/process4"/>
    <dgm:cxn modelId="{FE9A819D-720D-E241-A21A-368BC8CD87CB}" type="presParOf" srcId="{9CD66EB5-83EA-A844-850B-5944132CE44F}" destId="{B4ACA98A-F06B-2243-885E-79A51F3008BB}" srcOrd="2" destOrd="0" presId="urn:microsoft.com/office/officeart/2005/8/layout/process4"/>
    <dgm:cxn modelId="{E56D5970-C539-1041-8F39-F0FF8FDB61F3}" type="presParOf" srcId="{9CD66EB5-83EA-A844-850B-5944132CE44F}" destId="{3474B9D8-2B78-FE49-94AD-33C0DC81B719}" srcOrd="3" destOrd="0" presId="urn:microsoft.com/office/officeart/2005/8/layout/process4"/>
    <dgm:cxn modelId="{683B24E7-3C40-D349-8C71-BA98AB9931C9}" type="presParOf" srcId="{9CD66EB5-83EA-A844-850B-5944132CE44F}" destId="{197A3508-AADB-354C-98ED-9F902B3797D2}" srcOrd="4" destOrd="0" presId="urn:microsoft.com/office/officeart/2005/8/layout/process4"/>
    <dgm:cxn modelId="{D66CDBE4-0F3D-2F40-90FD-732796A62DD3}" type="presParOf" srcId="{8835329B-29C7-794D-8459-067D85C7980E}" destId="{752D3BFD-E225-704E-8A5C-A874B0118B7B}" srcOrd="1" destOrd="0" presId="urn:microsoft.com/office/officeart/2005/8/layout/process4"/>
    <dgm:cxn modelId="{2E0D86F9-B305-C943-A13D-8433DC90EE91}" type="presParOf" srcId="{8835329B-29C7-794D-8459-067D85C7980E}" destId="{5F04C695-34DD-114C-9F40-BE0FC547D72B}" srcOrd="2" destOrd="0" presId="urn:microsoft.com/office/officeart/2005/8/layout/process4"/>
    <dgm:cxn modelId="{DD3A2CAF-7E87-6D40-BF8A-F8B545B23012}" type="presParOf" srcId="{5F04C695-34DD-114C-9F40-BE0FC547D72B}" destId="{5F8080BE-C306-C44F-9CA9-41CDA8289B46}" srcOrd="0" destOrd="0" presId="urn:microsoft.com/office/officeart/2005/8/layout/process4"/>
    <dgm:cxn modelId="{88B270A3-B181-1B4C-95CE-D70BC456985E}" type="presParOf" srcId="{5F04C695-34DD-114C-9F40-BE0FC547D72B}" destId="{3FD8D1C6-9EF0-EE4E-A2DB-4E9D638B6A9F}" srcOrd="1" destOrd="0" presId="urn:microsoft.com/office/officeart/2005/8/layout/process4"/>
    <dgm:cxn modelId="{24143178-6E32-0B4E-AA30-D69A49F6A9FE}" type="presParOf" srcId="{5F04C695-34DD-114C-9F40-BE0FC547D72B}" destId="{43A32A51-C28E-4543-AEDD-3598BDE6B0EC}" srcOrd="2" destOrd="0" presId="urn:microsoft.com/office/officeart/2005/8/layout/process4"/>
    <dgm:cxn modelId="{FCFDB40E-54DB-874D-97CD-7EC80B34AC03}" type="presParOf" srcId="{43A32A51-C28E-4543-AEDD-3598BDE6B0EC}" destId="{BF4C6BD1-1AA7-EB40-B49E-9BF079021DB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BCEFFE-4579-F94E-B858-0AC3A4C3DF36}" type="doc">
      <dgm:prSet loTypeId="urn:microsoft.com/office/officeart/2005/8/layout/process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900134-C432-754B-96F1-64200787DF3B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dirty="0"/>
        </a:p>
      </dgm:t>
    </dgm:pt>
    <dgm:pt modelId="{4A6A595E-F60E-8848-8A71-FDE9D7B74B26}" type="parTrans" cxnId="{0E2AD7A7-7139-3B42-BF9F-52885286E954}">
      <dgm:prSet/>
      <dgm:spPr/>
      <dgm:t>
        <a:bodyPr/>
        <a:lstStyle/>
        <a:p>
          <a:endParaRPr lang="es-ES"/>
        </a:p>
      </dgm:t>
    </dgm:pt>
    <dgm:pt modelId="{3D279EEF-6BC4-B442-9A55-CF896F2B0032}" type="sibTrans" cxnId="{0E2AD7A7-7139-3B42-BF9F-52885286E954}">
      <dgm:prSet/>
      <dgm:spPr/>
      <dgm:t>
        <a:bodyPr/>
        <a:lstStyle/>
        <a:p>
          <a:endParaRPr lang="es-ES"/>
        </a:p>
      </dgm:t>
    </dgm:pt>
    <dgm:pt modelId="{626B49C0-EA2A-244D-982D-3A3149F78615}">
      <dgm:prSet phldrT="[Texto]"/>
      <dgm:spPr/>
      <dgm:t>
        <a:bodyPr/>
        <a:lstStyle/>
        <a:p>
          <a:r>
            <a: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dirty="0"/>
        </a:p>
      </dgm:t>
    </dgm:pt>
    <dgm:pt modelId="{4395BB38-DE53-444E-BC05-20381BA5FDD0}" type="parTrans" cxnId="{6C47C994-79CB-0445-B875-99A40FC57BCC}">
      <dgm:prSet/>
      <dgm:spPr/>
      <dgm:t>
        <a:bodyPr/>
        <a:lstStyle/>
        <a:p>
          <a:endParaRPr lang="es-ES"/>
        </a:p>
      </dgm:t>
    </dgm:pt>
    <dgm:pt modelId="{F362737A-8973-454A-ABD8-99FC313833CE}" type="sibTrans" cxnId="{6C47C994-79CB-0445-B875-99A40FC57BCC}">
      <dgm:prSet/>
      <dgm:spPr/>
      <dgm:t>
        <a:bodyPr/>
        <a:lstStyle/>
        <a:p>
          <a:endParaRPr lang="es-ES"/>
        </a:p>
      </dgm:t>
    </dgm:pt>
    <dgm:pt modelId="{9CD8E2FF-EBBC-F04E-8244-F02044A3A219}">
      <dgm:prSet custT="1"/>
      <dgm:spPr/>
      <dgm:t>
        <a:bodyPr/>
        <a:lstStyle/>
        <a:p>
          <a:r>
            <a:rPr lang="es-ES" sz="1800" b="0" i="0" u="none" dirty="0"/>
            <a:t>Desarrollo del pensamiento propio del estudiante/ personalización de la información</a:t>
          </a:r>
          <a:endParaRPr lang="es-CL" sz="1800" b="0" i="0" u="none" dirty="0"/>
        </a:p>
      </dgm:t>
    </dgm:pt>
    <dgm:pt modelId="{A29829C7-AC5B-8242-9B1C-75E63ED61CB8}" type="parTrans" cxnId="{833E02FB-08C8-8E44-9243-2C5DDF9C6B8C}">
      <dgm:prSet/>
      <dgm:spPr/>
      <dgm:t>
        <a:bodyPr/>
        <a:lstStyle/>
        <a:p>
          <a:endParaRPr lang="es-ES"/>
        </a:p>
      </dgm:t>
    </dgm:pt>
    <dgm:pt modelId="{8B0AFEF0-F425-AC4B-B7B9-57CA6F5F1BC9}" type="sibTrans" cxnId="{833E02FB-08C8-8E44-9243-2C5DDF9C6B8C}">
      <dgm:prSet/>
      <dgm:spPr/>
      <dgm:t>
        <a:bodyPr/>
        <a:lstStyle/>
        <a:p>
          <a:endParaRPr lang="es-ES"/>
        </a:p>
      </dgm:t>
    </dgm:pt>
    <dgm:pt modelId="{60C5CF7A-5920-A645-8643-AD5B9A702F4F}">
      <dgm:prSet/>
      <dgm:spPr/>
      <dgm:t>
        <a:bodyPr/>
        <a:lstStyle/>
        <a:p>
          <a:r>
            <a:rPr lang="es-ES" b="0" i="0" u="none" dirty="0"/>
            <a:t>Formular preguntas y problemas</a:t>
          </a:r>
          <a:endParaRPr lang="es-CL" b="0" i="0" u="none" dirty="0"/>
        </a:p>
      </dgm:t>
    </dgm:pt>
    <dgm:pt modelId="{CD8A3C20-FDE5-1B43-BAC1-338C69E5F255}" type="parTrans" cxnId="{234C1353-02A9-2F4F-822F-6CBED2779295}">
      <dgm:prSet/>
      <dgm:spPr/>
      <dgm:t>
        <a:bodyPr/>
        <a:lstStyle/>
        <a:p>
          <a:endParaRPr lang="es-ES"/>
        </a:p>
      </dgm:t>
    </dgm:pt>
    <dgm:pt modelId="{75D6131D-95A1-2E44-BAFA-19ED130E49F9}" type="sibTrans" cxnId="{234C1353-02A9-2F4F-822F-6CBED2779295}">
      <dgm:prSet/>
      <dgm:spPr/>
      <dgm:t>
        <a:bodyPr/>
        <a:lstStyle/>
        <a:p>
          <a:endParaRPr lang="es-ES"/>
        </a:p>
      </dgm:t>
    </dgm:pt>
    <dgm:pt modelId="{32721D5B-151E-C045-A0BA-797552266D35}">
      <dgm:prSet/>
      <dgm:spPr/>
      <dgm:t>
        <a:bodyPr/>
        <a:lstStyle/>
        <a:p>
          <a:r>
            <a:rPr lang="es-ES" b="0" i="0" u="none" dirty="0"/>
            <a:t>Estimular el razonamiento personal</a:t>
          </a:r>
          <a:endParaRPr lang="es-CL" b="0" i="0" u="none" dirty="0"/>
        </a:p>
      </dgm:t>
    </dgm:pt>
    <dgm:pt modelId="{39EE067C-FAEF-4B4C-BDFD-E352CCE6DE19}" type="parTrans" cxnId="{9C0773CB-7AA5-9447-A87F-708A5B8B0479}">
      <dgm:prSet/>
      <dgm:spPr/>
      <dgm:t>
        <a:bodyPr/>
        <a:lstStyle/>
        <a:p>
          <a:endParaRPr lang="es-ES"/>
        </a:p>
      </dgm:t>
    </dgm:pt>
    <dgm:pt modelId="{BE79E768-589E-9144-8EEB-57AB41B0E67D}" type="sibTrans" cxnId="{9C0773CB-7AA5-9447-A87F-708A5B8B0479}">
      <dgm:prSet/>
      <dgm:spPr/>
      <dgm:t>
        <a:bodyPr/>
        <a:lstStyle/>
        <a:p>
          <a:endParaRPr lang="es-ES"/>
        </a:p>
      </dgm:t>
    </dgm:pt>
    <dgm:pt modelId="{B2662373-EA19-5C46-96CA-0405117C6CD1}">
      <dgm:prSet/>
      <dgm:spPr/>
      <dgm:t>
        <a:bodyPr/>
        <a:lstStyle/>
        <a:p>
          <a:r>
            <a:rPr lang="es-ES" b="0" i="0" u="none" dirty="0"/>
            <a:t>Sugerir actividades a realizar</a:t>
          </a:r>
          <a:endParaRPr lang="es-CL" b="0" i="0" u="none" dirty="0"/>
        </a:p>
      </dgm:t>
    </dgm:pt>
    <dgm:pt modelId="{B04C071C-D7EE-6046-9D84-BB975F28798F}" type="parTrans" cxnId="{42B93858-9BA4-C14C-9DFE-950BAC881BFA}">
      <dgm:prSet/>
      <dgm:spPr/>
      <dgm:t>
        <a:bodyPr/>
        <a:lstStyle/>
        <a:p>
          <a:endParaRPr lang="es-ES"/>
        </a:p>
      </dgm:t>
    </dgm:pt>
    <dgm:pt modelId="{6AB1D14D-C922-FA4C-83DA-60CC2E7C07F5}" type="sibTrans" cxnId="{42B93858-9BA4-C14C-9DFE-950BAC881BFA}">
      <dgm:prSet/>
      <dgm:spPr/>
      <dgm:t>
        <a:bodyPr/>
        <a:lstStyle/>
        <a:p>
          <a:endParaRPr lang="es-ES"/>
        </a:p>
      </dgm:t>
    </dgm:pt>
    <dgm:pt modelId="{C3ED3198-3FE8-6945-8D9C-BD9259F75E1E}">
      <dgm:prSet/>
      <dgm:spPr/>
      <dgm:t>
        <a:bodyPr/>
        <a:lstStyle/>
        <a:p>
          <a:r>
            <a:rPr lang="es-ES" b="0" i="0" u="none" dirty="0"/>
            <a:t>Facilitar esquemas integradores</a:t>
          </a:r>
          <a:endParaRPr lang="es-CL" b="0" i="0" u="none" dirty="0"/>
        </a:p>
      </dgm:t>
    </dgm:pt>
    <dgm:pt modelId="{3803802A-87E4-CB40-B2CC-CC3FB5DAA36E}" type="parTrans" cxnId="{504DFCF0-713C-3044-9A07-82C6EB2ACE75}">
      <dgm:prSet/>
      <dgm:spPr/>
      <dgm:t>
        <a:bodyPr/>
        <a:lstStyle/>
        <a:p>
          <a:endParaRPr lang="es-ES"/>
        </a:p>
      </dgm:t>
    </dgm:pt>
    <dgm:pt modelId="{0992F235-8BD4-4143-9E67-1D16A5610D7F}" type="sibTrans" cxnId="{504DFCF0-713C-3044-9A07-82C6EB2ACE75}">
      <dgm:prSet/>
      <dgm:spPr/>
      <dgm:t>
        <a:bodyPr/>
        <a:lstStyle/>
        <a:p>
          <a:endParaRPr lang="es-ES"/>
        </a:p>
      </dgm:t>
    </dgm:pt>
    <dgm:pt modelId="{69F71AD6-7485-6248-82AD-F0651E814741}">
      <dgm:prSet/>
      <dgm:spPr/>
      <dgm:t>
        <a:bodyPr/>
        <a:lstStyle/>
        <a:p>
          <a:r>
            <a:rPr lang="es-ES" b="0" i="0" u="none" dirty="0"/>
            <a:t>Promover la participación y discusión</a:t>
          </a:r>
          <a:endParaRPr lang="es-CL" b="0" i="0" u="none" dirty="0"/>
        </a:p>
      </dgm:t>
    </dgm:pt>
    <dgm:pt modelId="{23A23929-F540-E141-92AB-E15DC47FD400}" type="parTrans" cxnId="{A3239031-0D46-3043-9C26-45C5A2224850}">
      <dgm:prSet/>
      <dgm:spPr/>
      <dgm:t>
        <a:bodyPr/>
        <a:lstStyle/>
        <a:p>
          <a:endParaRPr lang="es-ES"/>
        </a:p>
      </dgm:t>
    </dgm:pt>
    <dgm:pt modelId="{0673EE42-E33F-124A-9175-CCE40BF4B8FF}" type="sibTrans" cxnId="{A3239031-0D46-3043-9C26-45C5A2224850}">
      <dgm:prSet/>
      <dgm:spPr/>
      <dgm:t>
        <a:bodyPr/>
        <a:lstStyle/>
        <a:p>
          <a:endParaRPr lang="es-ES"/>
        </a:p>
      </dgm:t>
    </dgm:pt>
    <dgm:pt modelId="{AE08BCD4-0AFA-2146-9A6C-948EF5A0E8E5}">
      <dgm:prSet/>
      <dgm:spPr/>
      <dgm:t>
        <a:bodyPr/>
        <a:lstStyle/>
        <a:p>
          <a:r>
            <a:rPr lang="es-ES" b="0" i="0" u="none" dirty="0"/>
            <a:t>Relacionar conocimientos y aplicaciones</a:t>
          </a:r>
          <a:endParaRPr lang="es-CL" b="0" i="0" u="none" dirty="0"/>
        </a:p>
      </dgm:t>
    </dgm:pt>
    <dgm:pt modelId="{7B7D619C-3761-FE4B-9CCF-AA26F2A11E6D}" type="parTrans" cxnId="{D03EAE30-3395-0E4E-917C-6EF948517706}">
      <dgm:prSet/>
      <dgm:spPr/>
      <dgm:t>
        <a:bodyPr/>
        <a:lstStyle/>
        <a:p>
          <a:endParaRPr lang="es-ES"/>
        </a:p>
      </dgm:t>
    </dgm:pt>
    <dgm:pt modelId="{84089D1F-EBC9-434F-9F9D-250735DB666C}" type="sibTrans" cxnId="{D03EAE30-3395-0E4E-917C-6EF948517706}">
      <dgm:prSet/>
      <dgm:spPr/>
      <dgm:t>
        <a:bodyPr/>
        <a:lstStyle/>
        <a:p>
          <a:endParaRPr lang="es-ES"/>
        </a:p>
      </dgm:t>
    </dgm:pt>
    <dgm:pt modelId="{B703CA40-9444-D042-9C51-1F8433325B8F}" type="pres">
      <dgm:prSet presAssocID="{26BCEFFE-4579-F94E-B858-0AC3A4C3DF36}" presName="Name0" presStyleCnt="0">
        <dgm:presLayoutVars>
          <dgm:dir/>
          <dgm:animLvl val="lvl"/>
          <dgm:resizeHandles val="exact"/>
        </dgm:presLayoutVars>
      </dgm:prSet>
      <dgm:spPr/>
    </dgm:pt>
    <dgm:pt modelId="{8429AEDC-F16A-E949-8AA3-41C13255E3B3}" type="pres">
      <dgm:prSet presAssocID="{626B49C0-EA2A-244D-982D-3A3149F78615}" presName="boxAndChildren" presStyleCnt="0"/>
      <dgm:spPr/>
    </dgm:pt>
    <dgm:pt modelId="{88F50700-2CAB-F647-BCAF-1367ED783D1C}" type="pres">
      <dgm:prSet presAssocID="{626B49C0-EA2A-244D-982D-3A3149F78615}" presName="parentTextBox" presStyleLbl="node1" presStyleIdx="0" presStyleCnt="2"/>
      <dgm:spPr/>
    </dgm:pt>
    <dgm:pt modelId="{4D34F72D-5D0E-DB47-9389-ED8605730EB1}" type="pres">
      <dgm:prSet presAssocID="{626B49C0-EA2A-244D-982D-3A3149F78615}" presName="entireBox" presStyleLbl="node1" presStyleIdx="0" presStyleCnt="2"/>
      <dgm:spPr/>
    </dgm:pt>
    <dgm:pt modelId="{277234FB-B291-1043-A116-21091A2AC78E}" type="pres">
      <dgm:prSet presAssocID="{626B49C0-EA2A-244D-982D-3A3149F78615}" presName="descendantBox" presStyleCnt="0"/>
      <dgm:spPr/>
    </dgm:pt>
    <dgm:pt modelId="{D5118F4E-D575-7B45-9824-67035584F5AD}" type="pres">
      <dgm:prSet presAssocID="{60C5CF7A-5920-A645-8643-AD5B9A702F4F}" presName="childTextBox" presStyleLbl="fgAccFollowNode1" presStyleIdx="0" presStyleCnt="7">
        <dgm:presLayoutVars>
          <dgm:bulletEnabled val="1"/>
        </dgm:presLayoutVars>
      </dgm:prSet>
      <dgm:spPr/>
    </dgm:pt>
    <dgm:pt modelId="{CAEA3558-4C2D-D44F-AECE-AC9EA281CCDD}" type="pres">
      <dgm:prSet presAssocID="{32721D5B-151E-C045-A0BA-797552266D35}" presName="childTextBox" presStyleLbl="fgAccFollowNode1" presStyleIdx="1" presStyleCnt="7">
        <dgm:presLayoutVars>
          <dgm:bulletEnabled val="1"/>
        </dgm:presLayoutVars>
      </dgm:prSet>
      <dgm:spPr/>
    </dgm:pt>
    <dgm:pt modelId="{53E88C7B-9C8A-B84F-B87D-597EF9EC2F67}" type="pres">
      <dgm:prSet presAssocID="{B2662373-EA19-5C46-96CA-0405117C6CD1}" presName="childTextBox" presStyleLbl="fgAccFollowNode1" presStyleIdx="2" presStyleCnt="7">
        <dgm:presLayoutVars>
          <dgm:bulletEnabled val="1"/>
        </dgm:presLayoutVars>
      </dgm:prSet>
      <dgm:spPr/>
    </dgm:pt>
    <dgm:pt modelId="{C3D5FAE2-D4FB-D848-BA51-D0CD9EAE51A1}" type="pres">
      <dgm:prSet presAssocID="{C3ED3198-3FE8-6945-8D9C-BD9259F75E1E}" presName="childTextBox" presStyleLbl="fgAccFollowNode1" presStyleIdx="3" presStyleCnt="7">
        <dgm:presLayoutVars>
          <dgm:bulletEnabled val="1"/>
        </dgm:presLayoutVars>
      </dgm:prSet>
      <dgm:spPr/>
    </dgm:pt>
    <dgm:pt modelId="{C49FCAE2-EF5D-9D46-98C3-82F327CD2A5C}" type="pres">
      <dgm:prSet presAssocID="{69F71AD6-7485-6248-82AD-F0651E814741}" presName="childTextBox" presStyleLbl="fgAccFollowNode1" presStyleIdx="4" presStyleCnt="7">
        <dgm:presLayoutVars>
          <dgm:bulletEnabled val="1"/>
        </dgm:presLayoutVars>
      </dgm:prSet>
      <dgm:spPr/>
    </dgm:pt>
    <dgm:pt modelId="{9A9528EE-ABFD-7F44-B062-DD66B0E5B3B4}" type="pres">
      <dgm:prSet presAssocID="{AE08BCD4-0AFA-2146-9A6C-948EF5A0E8E5}" presName="childTextBox" presStyleLbl="fgAccFollowNode1" presStyleIdx="5" presStyleCnt="7">
        <dgm:presLayoutVars>
          <dgm:bulletEnabled val="1"/>
        </dgm:presLayoutVars>
      </dgm:prSet>
      <dgm:spPr/>
    </dgm:pt>
    <dgm:pt modelId="{FED75EA6-5E8F-5248-99EA-21220531A317}" type="pres">
      <dgm:prSet presAssocID="{3D279EEF-6BC4-B442-9A55-CF896F2B0032}" presName="sp" presStyleCnt="0"/>
      <dgm:spPr/>
    </dgm:pt>
    <dgm:pt modelId="{57B92E5F-880A-E542-836A-0E301C88CA23}" type="pres">
      <dgm:prSet presAssocID="{99900134-C432-754B-96F1-64200787DF3B}" presName="arrowAndChildren" presStyleCnt="0"/>
      <dgm:spPr/>
    </dgm:pt>
    <dgm:pt modelId="{6AE359C3-82F2-0440-985D-9FF1DC0C6FF0}" type="pres">
      <dgm:prSet presAssocID="{99900134-C432-754B-96F1-64200787DF3B}" presName="parentTextArrow" presStyleLbl="node1" presStyleIdx="0" presStyleCnt="2"/>
      <dgm:spPr/>
    </dgm:pt>
    <dgm:pt modelId="{7578FDA3-0833-A140-A1C5-1352742CE60E}" type="pres">
      <dgm:prSet presAssocID="{99900134-C432-754B-96F1-64200787DF3B}" presName="arrow" presStyleLbl="node1" presStyleIdx="1" presStyleCnt="2"/>
      <dgm:spPr/>
    </dgm:pt>
    <dgm:pt modelId="{EC22BBDE-4F66-DF4C-9DDE-2B84EC3DF6FB}" type="pres">
      <dgm:prSet presAssocID="{99900134-C432-754B-96F1-64200787DF3B}" presName="descendantArrow" presStyleCnt="0"/>
      <dgm:spPr/>
    </dgm:pt>
    <dgm:pt modelId="{B1CA9D71-8D29-3F45-BAA3-55258E40C271}" type="pres">
      <dgm:prSet presAssocID="{9CD8E2FF-EBBC-F04E-8244-F02044A3A219}" presName="childTextArrow" presStyleLbl="fgAccFollowNode1" presStyleIdx="6" presStyleCnt="7">
        <dgm:presLayoutVars>
          <dgm:bulletEnabled val="1"/>
        </dgm:presLayoutVars>
      </dgm:prSet>
      <dgm:spPr/>
    </dgm:pt>
  </dgm:ptLst>
  <dgm:cxnLst>
    <dgm:cxn modelId="{0CC11720-6C46-E24B-9084-F88B0D843D36}" type="presOf" srcId="{AE08BCD4-0AFA-2146-9A6C-948EF5A0E8E5}" destId="{9A9528EE-ABFD-7F44-B062-DD66B0E5B3B4}" srcOrd="0" destOrd="0" presId="urn:microsoft.com/office/officeart/2005/8/layout/process4"/>
    <dgm:cxn modelId="{0B87DF22-3336-0A4D-8E7E-D2AD921DBFF5}" type="presOf" srcId="{626B49C0-EA2A-244D-982D-3A3149F78615}" destId="{88F50700-2CAB-F647-BCAF-1367ED783D1C}" srcOrd="0" destOrd="0" presId="urn:microsoft.com/office/officeart/2005/8/layout/process4"/>
    <dgm:cxn modelId="{FDD5502E-E077-CC40-AA2A-F09AC8BF4BD9}" type="presOf" srcId="{99900134-C432-754B-96F1-64200787DF3B}" destId="{7578FDA3-0833-A140-A1C5-1352742CE60E}" srcOrd="1" destOrd="0" presId="urn:microsoft.com/office/officeart/2005/8/layout/process4"/>
    <dgm:cxn modelId="{D03EAE30-3395-0E4E-917C-6EF948517706}" srcId="{626B49C0-EA2A-244D-982D-3A3149F78615}" destId="{AE08BCD4-0AFA-2146-9A6C-948EF5A0E8E5}" srcOrd="5" destOrd="0" parTransId="{7B7D619C-3761-FE4B-9CCF-AA26F2A11E6D}" sibTransId="{84089D1F-EBC9-434F-9F9D-250735DB666C}"/>
    <dgm:cxn modelId="{A3239031-0D46-3043-9C26-45C5A2224850}" srcId="{626B49C0-EA2A-244D-982D-3A3149F78615}" destId="{69F71AD6-7485-6248-82AD-F0651E814741}" srcOrd="4" destOrd="0" parTransId="{23A23929-F540-E141-92AB-E15DC47FD400}" sibTransId="{0673EE42-E33F-124A-9175-CCE40BF4B8FF}"/>
    <dgm:cxn modelId="{63F7A33C-2D70-7844-8CA7-EA8DFC3ACE1A}" type="presOf" srcId="{C3ED3198-3FE8-6945-8D9C-BD9259F75E1E}" destId="{C3D5FAE2-D4FB-D848-BA51-D0CD9EAE51A1}" srcOrd="0" destOrd="0" presId="urn:microsoft.com/office/officeart/2005/8/layout/process4"/>
    <dgm:cxn modelId="{234C1353-02A9-2F4F-822F-6CBED2779295}" srcId="{626B49C0-EA2A-244D-982D-3A3149F78615}" destId="{60C5CF7A-5920-A645-8643-AD5B9A702F4F}" srcOrd="0" destOrd="0" parTransId="{CD8A3C20-FDE5-1B43-BAC1-338C69E5F255}" sibTransId="{75D6131D-95A1-2E44-BAFA-19ED130E49F9}"/>
    <dgm:cxn modelId="{42B93858-9BA4-C14C-9DFE-950BAC881BFA}" srcId="{626B49C0-EA2A-244D-982D-3A3149F78615}" destId="{B2662373-EA19-5C46-96CA-0405117C6CD1}" srcOrd="2" destOrd="0" parTransId="{B04C071C-D7EE-6046-9D84-BB975F28798F}" sibTransId="{6AB1D14D-C922-FA4C-83DA-60CC2E7C07F5}"/>
    <dgm:cxn modelId="{C44CBA5E-9C3E-3E43-8590-077211D43A93}" type="presOf" srcId="{99900134-C432-754B-96F1-64200787DF3B}" destId="{6AE359C3-82F2-0440-985D-9FF1DC0C6FF0}" srcOrd="0" destOrd="0" presId="urn:microsoft.com/office/officeart/2005/8/layout/process4"/>
    <dgm:cxn modelId="{6C47C994-79CB-0445-B875-99A40FC57BCC}" srcId="{26BCEFFE-4579-F94E-B858-0AC3A4C3DF36}" destId="{626B49C0-EA2A-244D-982D-3A3149F78615}" srcOrd="1" destOrd="0" parTransId="{4395BB38-DE53-444E-BC05-20381BA5FDD0}" sibTransId="{F362737A-8973-454A-ABD8-99FC313833CE}"/>
    <dgm:cxn modelId="{6686A799-9F61-4544-97AB-74EDC3383519}" type="presOf" srcId="{69F71AD6-7485-6248-82AD-F0651E814741}" destId="{C49FCAE2-EF5D-9D46-98C3-82F327CD2A5C}" srcOrd="0" destOrd="0" presId="urn:microsoft.com/office/officeart/2005/8/layout/process4"/>
    <dgm:cxn modelId="{0E2AD7A7-7139-3B42-BF9F-52885286E954}" srcId="{26BCEFFE-4579-F94E-B858-0AC3A4C3DF36}" destId="{99900134-C432-754B-96F1-64200787DF3B}" srcOrd="0" destOrd="0" parTransId="{4A6A595E-F60E-8848-8A71-FDE9D7B74B26}" sibTransId="{3D279EEF-6BC4-B442-9A55-CF896F2B0032}"/>
    <dgm:cxn modelId="{D56125B4-F540-6B4D-862D-5E0924F4DE94}" type="presOf" srcId="{60C5CF7A-5920-A645-8643-AD5B9A702F4F}" destId="{D5118F4E-D575-7B45-9824-67035584F5AD}" srcOrd="0" destOrd="0" presId="urn:microsoft.com/office/officeart/2005/8/layout/process4"/>
    <dgm:cxn modelId="{9C0773CB-7AA5-9447-A87F-708A5B8B0479}" srcId="{626B49C0-EA2A-244D-982D-3A3149F78615}" destId="{32721D5B-151E-C045-A0BA-797552266D35}" srcOrd="1" destOrd="0" parTransId="{39EE067C-FAEF-4B4C-BDFD-E352CCE6DE19}" sibTransId="{BE79E768-589E-9144-8EEB-57AB41B0E67D}"/>
    <dgm:cxn modelId="{5BB3DFE7-1475-6046-B3AC-66115EFE9125}" type="presOf" srcId="{B2662373-EA19-5C46-96CA-0405117C6CD1}" destId="{53E88C7B-9C8A-B84F-B87D-597EF9EC2F67}" srcOrd="0" destOrd="0" presId="urn:microsoft.com/office/officeart/2005/8/layout/process4"/>
    <dgm:cxn modelId="{FA2731EB-0661-964B-BF60-22A3BBAAAD8F}" type="presOf" srcId="{9CD8E2FF-EBBC-F04E-8244-F02044A3A219}" destId="{B1CA9D71-8D29-3F45-BAA3-55258E40C271}" srcOrd="0" destOrd="0" presId="urn:microsoft.com/office/officeart/2005/8/layout/process4"/>
    <dgm:cxn modelId="{504DFCF0-713C-3044-9A07-82C6EB2ACE75}" srcId="{626B49C0-EA2A-244D-982D-3A3149F78615}" destId="{C3ED3198-3FE8-6945-8D9C-BD9259F75E1E}" srcOrd="3" destOrd="0" parTransId="{3803802A-87E4-CB40-B2CC-CC3FB5DAA36E}" sibTransId="{0992F235-8BD4-4143-9E67-1D16A5610D7F}"/>
    <dgm:cxn modelId="{833E02FB-08C8-8E44-9243-2C5DDF9C6B8C}" srcId="{99900134-C432-754B-96F1-64200787DF3B}" destId="{9CD8E2FF-EBBC-F04E-8244-F02044A3A219}" srcOrd="0" destOrd="0" parTransId="{A29829C7-AC5B-8242-9B1C-75E63ED61CB8}" sibTransId="{8B0AFEF0-F425-AC4B-B7B9-57CA6F5F1BC9}"/>
    <dgm:cxn modelId="{A2DA57FB-1255-D64F-B02C-BD5D9BB14F7A}" type="presOf" srcId="{32721D5B-151E-C045-A0BA-797552266D35}" destId="{CAEA3558-4C2D-D44F-AECE-AC9EA281CCDD}" srcOrd="0" destOrd="0" presId="urn:microsoft.com/office/officeart/2005/8/layout/process4"/>
    <dgm:cxn modelId="{FAEB54FE-1476-1E48-9B8B-898F8EB25606}" type="presOf" srcId="{626B49C0-EA2A-244D-982D-3A3149F78615}" destId="{4D34F72D-5D0E-DB47-9389-ED8605730EB1}" srcOrd="1" destOrd="0" presId="urn:microsoft.com/office/officeart/2005/8/layout/process4"/>
    <dgm:cxn modelId="{1A2764FE-D93A-D14A-AFF5-544C19F3AAFD}" type="presOf" srcId="{26BCEFFE-4579-F94E-B858-0AC3A4C3DF36}" destId="{B703CA40-9444-D042-9C51-1F8433325B8F}" srcOrd="0" destOrd="0" presId="urn:microsoft.com/office/officeart/2005/8/layout/process4"/>
    <dgm:cxn modelId="{A12247F2-EC4B-C643-984D-446EECD3D518}" type="presParOf" srcId="{B703CA40-9444-D042-9C51-1F8433325B8F}" destId="{8429AEDC-F16A-E949-8AA3-41C13255E3B3}" srcOrd="0" destOrd="0" presId="urn:microsoft.com/office/officeart/2005/8/layout/process4"/>
    <dgm:cxn modelId="{1A332D0C-AD67-904A-80B5-7E656DAD9ED5}" type="presParOf" srcId="{8429AEDC-F16A-E949-8AA3-41C13255E3B3}" destId="{88F50700-2CAB-F647-BCAF-1367ED783D1C}" srcOrd="0" destOrd="0" presId="urn:microsoft.com/office/officeart/2005/8/layout/process4"/>
    <dgm:cxn modelId="{65B9405D-75C7-CC47-8D16-C3ACD0570468}" type="presParOf" srcId="{8429AEDC-F16A-E949-8AA3-41C13255E3B3}" destId="{4D34F72D-5D0E-DB47-9389-ED8605730EB1}" srcOrd="1" destOrd="0" presId="urn:microsoft.com/office/officeart/2005/8/layout/process4"/>
    <dgm:cxn modelId="{DD9A4C45-2402-954F-A5B5-DA2F16E1EC41}" type="presParOf" srcId="{8429AEDC-F16A-E949-8AA3-41C13255E3B3}" destId="{277234FB-B291-1043-A116-21091A2AC78E}" srcOrd="2" destOrd="0" presId="urn:microsoft.com/office/officeart/2005/8/layout/process4"/>
    <dgm:cxn modelId="{9F75A966-E0DD-2A44-BC86-352D53918078}" type="presParOf" srcId="{277234FB-B291-1043-A116-21091A2AC78E}" destId="{D5118F4E-D575-7B45-9824-67035584F5AD}" srcOrd="0" destOrd="0" presId="urn:microsoft.com/office/officeart/2005/8/layout/process4"/>
    <dgm:cxn modelId="{083DF599-4286-8B4D-8516-CFBF5D0001C7}" type="presParOf" srcId="{277234FB-B291-1043-A116-21091A2AC78E}" destId="{CAEA3558-4C2D-D44F-AECE-AC9EA281CCDD}" srcOrd="1" destOrd="0" presId="urn:microsoft.com/office/officeart/2005/8/layout/process4"/>
    <dgm:cxn modelId="{05725B7B-7891-0F4D-8F97-6BB514737DB4}" type="presParOf" srcId="{277234FB-B291-1043-A116-21091A2AC78E}" destId="{53E88C7B-9C8A-B84F-B87D-597EF9EC2F67}" srcOrd="2" destOrd="0" presId="urn:microsoft.com/office/officeart/2005/8/layout/process4"/>
    <dgm:cxn modelId="{10F972D2-3449-E946-BD50-BB337F6F2102}" type="presParOf" srcId="{277234FB-B291-1043-A116-21091A2AC78E}" destId="{C3D5FAE2-D4FB-D848-BA51-D0CD9EAE51A1}" srcOrd="3" destOrd="0" presId="urn:microsoft.com/office/officeart/2005/8/layout/process4"/>
    <dgm:cxn modelId="{9B4CBBC3-9519-3B41-A98F-719BA0A594EA}" type="presParOf" srcId="{277234FB-B291-1043-A116-21091A2AC78E}" destId="{C49FCAE2-EF5D-9D46-98C3-82F327CD2A5C}" srcOrd="4" destOrd="0" presId="urn:microsoft.com/office/officeart/2005/8/layout/process4"/>
    <dgm:cxn modelId="{77A967C7-681D-1B49-97E4-66C11CC02B91}" type="presParOf" srcId="{277234FB-B291-1043-A116-21091A2AC78E}" destId="{9A9528EE-ABFD-7F44-B062-DD66B0E5B3B4}" srcOrd="5" destOrd="0" presId="urn:microsoft.com/office/officeart/2005/8/layout/process4"/>
    <dgm:cxn modelId="{6CC46BD9-BFFE-BB4F-9CFC-F9049E1C5CF5}" type="presParOf" srcId="{B703CA40-9444-D042-9C51-1F8433325B8F}" destId="{FED75EA6-5E8F-5248-99EA-21220531A317}" srcOrd="1" destOrd="0" presId="urn:microsoft.com/office/officeart/2005/8/layout/process4"/>
    <dgm:cxn modelId="{FAD62F43-1024-E447-B994-A70E9C4929A8}" type="presParOf" srcId="{B703CA40-9444-D042-9C51-1F8433325B8F}" destId="{57B92E5F-880A-E542-836A-0E301C88CA23}" srcOrd="2" destOrd="0" presId="urn:microsoft.com/office/officeart/2005/8/layout/process4"/>
    <dgm:cxn modelId="{78CD5776-223D-7D4F-93CD-A0A755124285}" type="presParOf" srcId="{57B92E5F-880A-E542-836A-0E301C88CA23}" destId="{6AE359C3-82F2-0440-985D-9FF1DC0C6FF0}" srcOrd="0" destOrd="0" presId="urn:microsoft.com/office/officeart/2005/8/layout/process4"/>
    <dgm:cxn modelId="{ADC8C611-8E34-1645-B0C8-92F4BC0D6085}" type="presParOf" srcId="{57B92E5F-880A-E542-836A-0E301C88CA23}" destId="{7578FDA3-0833-A140-A1C5-1352742CE60E}" srcOrd="1" destOrd="0" presId="urn:microsoft.com/office/officeart/2005/8/layout/process4"/>
    <dgm:cxn modelId="{9C078D40-05B1-B041-8F6A-E2C9A7BC2519}" type="presParOf" srcId="{57B92E5F-880A-E542-836A-0E301C88CA23}" destId="{EC22BBDE-4F66-DF4C-9DDE-2B84EC3DF6FB}" srcOrd="2" destOrd="0" presId="urn:microsoft.com/office/officeart/2005/8/layout/process4"/>
    <dgm:cxn modelId="{2207BEDD-5AE1-6C49-914F-8807C8C34F53}" type="presParOf" srcId="{EC22BBDE-4F66-DF4C-9DDE-2B84EC3DF6FB}" destId="{B1CA9D71-8D29-3F45-BAA3-55258E40C27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B09BC3-D51A-494B-A8D4-CB0CA68586D9}" type="doc">
      <dgm:prSet loTypeId="urn:microsoft.com/office/officeart/2005/8/layout/cycle8" loCatId="cycle" qsTypeId="urn:microsoft.com/office/officeart/2005/8/quickstyle/simple3" qsCatId="simple" csTypeId="urn:microsoft.com/office/officeart/2005/8/colors/colorful1#8" csCatId="colorful" phldr="1"/>
      <dgm:spPr/>
    </dgm:pt>
    <dgm:pt modelId="{4A8EFAFF-6501-4CD7-B429-746F36A2F2D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CL" sz="2000" dirty="0">
              <a:latin typeface="+mn-lt"/>
            </a:rPr>
            <a:t>Portafolio</a:t>
          </a:r>
          <a:endParaRPr lang="es-CL" sz="2000" dirty="0"/>
        </a:p>
      </dgm:t>
    </dgm:pt>
    <dgm:pt modelId="{BA382274-DC1D-434E-A11C-6C44FEFD3A12}" type="parTrans" cxnId="{E59D9C0D-CC9A-4576-827C-FEFA74D6A66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25E9B262-2268-42E2-AABD-BA703A23F7A7}" type="sibTrans" cxnId="{E59D9C0D-CC9A-4576-827C-FEFA74D6A66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29F4B344-7D86-4335-893D-8BDD0B5B992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Ensayo</a:t>
          </a:r>
        </a:p>
      </dgm:t>
    </dgm:pt>
    <dgm:pt modelId="{D5F6F1E8-4DB6-4854-8A6C-AAD9CD1E38BB}" type="parTrans" cxnId="{52DCC1E3-4B6F-428E-BDD3-369E0CB970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36AAAC2C-34B7-4DDB-A76B-8C9C6B40D563}" type="sibTrans" cxnId="{52DCC1E3-4B6F-428E-BDD3-369E0CB970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709D1F9C-030E-41F3-88C1-58CA64C66A5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Aprendizaje por proyectos</a:t>
          </a:r>
        </a:p>
      </dgm:t>
    </dgm:pt>
    <dgm:pt modelId="{3E20131A-C848-44B7-BB85-90CF4C3FA3E5}" type="parTrans" cxnId="{18B7B709-F786-425E-8231-2B5AB97805B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A10E6056-E5B2-4640-A820-4566F55A5C47}" type="sibTrans" cxnId="{18B7B709-F786-425E-8231-2B5AB97805B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503DB95C-DAF5-4073-B6F6-EC4466B651D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Debate</a:t>
          </a:r>
        </a:p>
      </dgm:t>
    </dgm:pt>
    <dgm:pt modelId="{7013AE8A-1371-4D30-84B4-02E92AAAEFC2}" type="parTrans" cxnId="{DF078326-70BE-4A62-B23F-75B3568C24B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A0D9E782-7F2A-4037-8960-AEA86FE0630D}" type="sibTrans" cxnId="{DF078326-70BE-4A62-B23F-75B3568C24B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CL" sz="1600"/>
        </a:p>
      </dgm:t>
    </dgm:pt>
    <dgm:pt modelId="{A402E307-48CA-4747-B5CE-2B6A3CB1713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Casos</a:t>
          </a:r>
        </a:p>
      </dgm:t>
    </dgm:pt>
    <dgm:pt modelId="{83EC95D2-6167-4993-9970-C6305D9E25EE}" type="parTrans" cxnId="{5B775E21-8459-467E-9069-FA0D38734C23}">
      <dgm:prSet/>
      <dgm:spPr/>
      <dgm:t>
        <a:bodyPr/>
        <a:lstStyle/>
        <a:p>
          <a:endParaRPr lang="es-CL" sz="1600"/>
        </a:p>
      </dgm:t>
    </dgm:pt>
    <dgm:pt modelId="{9C5344DD-4AB0-4445-BBE2-779E576FD8FF}" type="sibTrans" cxnId="{5B775E21-8459-467E-9069-FA0D38734C23}">
      <dgm:prSet/>
      <dgm:spPr/>
      <dgm:t>
        <a:bodyPr/>
        <a:lstStyle/>
        <a:p>
          <a:endParaRPr lang="es-CL" sz="1600"/>
        </a:p>
      </dgm:t>
    </dgm:pt>
    <dgm:pt modelId="{32246EDC-1371-F540-AB13-BB00563371B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Aprendizaje Basado en Problemas</a:t>
          </a:r>
        </a:p>
      </dgm:t>
    </dgm:pt>
    <dgm:pt modelId="{36F48BCF-9480-7F43-AC93-DC7D5E117ED7}" type="parTrans" cxnId="{3DBEBF82-396A-A745-A418-885E79209DB4}">
      <dgm:prSet/>
      <dgm:spPr/>
      <dgm:t>
        <a:bodyPr/>
        <a:lstStyle/>
        <a:p>
          <a:endParaRPr lang="es-ES"/>
        </a:p>
      </dgm:t>
    </dgm:pt>
    <dgm:pt modelId="{ADC3AADE-59C2-BA45-90E8-E312B0D70633}" type="sibTrans" cxnId="{3DBEBF82-396A-A745-A418-885E79209DB4}">
      <dgm:prSet/>
      <dgm:spPr/>
      <dgm:t>
        <a:bodyPr/>
        <a:lstStyle/>
        <a:p>
          <a:endParaRPr lang="es-ES"/>
        </a:p>
      </dgm:t>
    </dgm:pt>
    <dgm:pt modelId="{635BA232-784A-F046-851E-CF5450F9543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2000" dirty="0">
              <a:latin typeface="+mn-lt"/>
            </a:rPr>
            <a:t>trabajo cooperativo</a:t>
          </a:r>
        </a:p>
      </dgm:t>
    </dgm:pt>
    <dgm:pt modelId="{7FEEF2E7-4C64-724E-BC0F-533BBA1E696A}" type="parTrans" cxnId="{36A9AEEC-EB12-384B-BBE0-50085A52AA1A}">
      <dgm:prSet/>
      <dgm:spPr/>
      <dgm:t>
        <a:bodyPr/>
        <a:lstStyle/>
        <a:p>
          <a:endParaRPr lang="es-ES"/>
        </a:p>
      </dgm:t>
    </dgm:pt>
    <dgm:pt modelId="{6BFF962D-20BF-1747-8FA4-3AADA2AE681A}" type="sibTrans" cxnId="{36A9AEEC-EB12-384B-BBE0-50085A52AA1A}">
      <dgm:prSet/>
      <dgm:spPr/>
      <dgm:t>
        <a:bodyPr/>
        <a:lstStyle/>
        <a:p>
          <a:endParaRPr lang="es-ES"/>
        </a:p>
      </dgm:t>
    </dgm:pt>
    <dgm:pt modelId="{9014A92C-8605-4231-8E09-F618C3A07FFC}" type="pres">
      <dgm:prSet presAssocID="{7AB09BC3-D51A-494B-A8D4-CB0CA68586D9}" presName="compositeShape" presStyleCnt="0">
        <dgm:presLayoutVars>
          <dgm:chMax val="7"/>
          <dgm:dir/>
          <dgm:resizeHandles val="exact"/>
        </dgm:presLayoutVars>
      </dgm:prSet>
      <dgm:spPr/>
    </dgm:pt>
    <dgm:pt modelId="{A1E4EB3B-46EE-4401-903C-65E707782C24}" type="pres">
      <dgm:prSet presAssocID="{7AB09BC3-D51A-494B-A8D4-CB0CA68586D9}" presName="wedge1" presStyleLbl="node1" presStyleIdx="0" presStyleCnt="7"/>
      <dgm:spPr/>
    </dgm:pt>
    <dgm:pt modelId="{83434DF8-96DB-4EDE-B1E2-4D3552118646}" type="pres">
      <dgm:prSet presAssocID="{7AB09BC3-D51A-494B-A8D4-CB0CA68586D9}" presName="dummy1a" presStyleCnt="0"/>
      <dgm:spPr/>
    </dgm:pt>
    <dgm:pt modelId="{727C6303-5942-454D-B721-35B52EE703DE}" type="pres">
      <dgm:prSet presAssocID="{7AB09BC3-D51A-494B-A8D4-CB0CA68586D9}" presName="dummy1b" presStyleCnt="0"/>
      <dgm:spPr/>
    </dgm:pt>
    <dgm:pt modelId="{73F5B8DF-DD19-452D-98B2-37D0E6438D84}" type="pres">
      <dgm:prSet presAssocID="{7AB09BC3-D51A-494B-A8D4-CB0CA68586D9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49DCF558-2256-44F1-84F5-273B2C2C191B}" type="pres">
      <dgm:prSet presAssocID="{7AB09BC3-D51A-494B-A8D4-CB0CA68586D9}" presName="wedge2" presStyleLbl="node1" presStyleIdx="1" presStyleCnt="7"/>
      <dgm:spPr/>
    </dgm:pt>
    <dgm:pt modelId="{49760609-EA00-4C48-B55C-00B3FA2024F0}" type="pres">
      <dgm:prSet presAssocID="{7AB09BC3-D51A-494B-A8D4-CB0CA68586D9}" presName="dummy2a" presStyleCnt="0"/>
      <dgm:spPr/>
    </dgm:pt>
    <dgm:pt modelId="{8344271D-1943-4E09-8C24-6BEEFC146718}" type="pres">
      <dgm:prSet presAssocID="{7AB09BC3-D51A-494B-A8D4-CB0CA68586D9}" presName="dummy2b" presStyleCnt="0"/>
      <dgm:spPr/>
    </dgm:pt>
    <dgm:pt modelId="{2D5D6651-0A2C-45E4-BB9A-72615F924D4A}" type="pres">
      <dgm:prSet presAssocID="{7AB09BC3-D51A-494B-A8D4-CB0CA68586D9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6DF27C5B-EBCA-421F-A68C-C50EDFBCFC81}" type="pres">
      <dgm:prSet presAssocID="{7AB09BC3-D51A-494B-A8D4-CB0CA68586D9}" presName="wedge3" presStyleLbl="node1" presStyleIdx="2" presStyleCnt="7"/>
      <dgm:spPr/>
    </dgm:pt>
    <dgm:pt modelId="{D5BF2A20-1DC2-44B5-8EA0-38575EA6270A}" type="pres">
      <dgm:prSet presAssocID="{7AB09BC3-D51A-494B-A8D4-CB0CA68586D9}" presName="dummy3a" presStyleCnt="0"/>
      <dgm:spPr/>
    </dgm:pt>
    <dgm:pt modelId="{0D6F6AF4-7BCE-47A3-93EB-EC31B7DABF52}" type="pres">
      <dgm:prSet presAssocID="{7AB09BC3-D51A-494B-A8D4-CB0CA68586D9}" presName="dummy3b" presStyleCnt="0"/>
      <dgm:spPr/>
    </dgm:pt>
    <dgm:pt modelId="{4EE7A0D9-399C-4788-BD7A-0F182AC4030A}" type="pres">
      <dgm:prSet presAssocID="{7AB09BC3-D51A-494B-A8D4-CB0CA68586D9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78232827-528C-44A4-B153-AD4F62794BB8}" type="pres">
      <dgm:prSet presAssocID="{7AB09BC3-D51A-494B-A8D4-CB0CA68586D9}" presName="wedge4" presStyleLbl="node1" presStyleIdx="3" presStyleCnt="7"/>
      <dgm:spPr/>
    </dgm:pt>
    <dgm:pt modelId="{0E68FCF2-1DBE-4172-BFB3-5CDDBCDD8F7E}" type="pres">
      <dgm:prSet presAssocID="{7AB09BC3-D51A-494B-A8D4-CB0CA68586D9}" presName="dummy4a" presStyleCnt="0"/>
      <dgm:spPr/>
    </dgm:pt>
    <dgm:pt modelId="{F4A94A77-8F3D-4D92-9188-2121E9B04C03}" type="pres">
      <dgm:prSet presAssocID="{7AB09BC3-D51A-494B-A8D4-CB0CA68586D9}" presName="dummy4b" presStyleCnt="0"/>
      <dgm:spPr/>
    </dgm:pt>
    <dgm:pt modelId="{39194E11-4480-422C-88C5-2336887C355D}" type="pres">
      <dgm:prSet presAssocID="{7AB09BC3-D51A-494B-A8D4-CB0CA68586D9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06F73755-235E-4B89-9CBC-3B7D90B82A2B}" type="pres">
      <dgm:prSet presAssocID="{7AB09BC3-D51A-494B-A8D4-CB0CA68586D9}" presName="wedge5" presStyleLbl="node1" presStyleIdx="4" presStyleCnt="7"/>
      <dgm:spPr/>
    </dgm:pt>
    <dgm:pt modelId="{5CE81FEA-7CC3-4EBB-81CA-FFA29B0FC5AC}" type="pres">
      <dgm:prSet presAssocID="{7AB09BC3-D51A-494B-A8D4-CB0CA68586D9}" presName="dummy5a" presStyleCnt="0"/>
      <dgm:spPr/>
    </dgm:pt>
    <dgm:pt modelId="{170765A8-BFCA-46EA-80BC-5AF3C8222DD5}" type="pres">
      <dgm:prSet presAssocID="{7AB09BC3-D51A-494B-A8D4-CB0CA68586D9}" presName="dummy5b" presStyleCnt="0"/>
      <dgm:spPr/>
    </dgm:pt>
    <dgm:pt modelId="{4F0D3257-E3B2-4090-B6A8-08D6F1B196B8}" type="pres">
      <dgm:prSet presAssocID="{7AB09BC3-D51A-494B-A8D4-CB0CA68586D9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0C40D0EB-115D-DE4A-9AD4-B4ADC05D5185}" type="pres">
      <dgm:prSet presAssocID="{7AB09BC3-D51A-494B-A8D4-CB0CA68586D9}" presName="wedge6" presStyleLbl="node1" presStyleIdx="5" presStyleCnt="7"/>
      <dgm:spPr/>
    </dgm:pt>
    <dgm:pt modelId="{E00E8601-5E80-3743-845C-775DE1C7E638}" type="pres">
      <dgm:prSet presAssocID="{7AB09BC3-D51A-494B-A8D4-CB0CA68586D9}" presName="dummy6a" presStyleCnt="0"/>
      <dgm:spPr/>
    </dgm:pt>
    <dgm:pt modelId="{7E10BD4D-CAAC-3B49-BF95-777F85DD2772}" type="pres">
      <dgm:prSet presAssocID="{7AB09BC3-D51A-494B-A8D4-CB0CA68586D9}" presName="dummy6b" presStyleCnt="0"/>
      <dgm:spPr/>
    </dgm:pt>
    <dgm:pt modelId="{1B1EAE2D-6B10-8F4B-AFA7-4B07BD0EC142}" type="pres">
      <dgm:prSet presAssocID="{7AB09BC3-D51A-494B-A8D4-CB0CA68586D9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94A8F3C9-00AA-3046-82A5-16CF090CD404}" type="pres">
      <dgm:prSet presAssocID="{7AB09BC3-D51A-494B-A8D4-CB0CA68586D9}" presName="wedge7" presStyleLbl="node1" presStyleIdx="6" presStyleCnt="7"/>
      <dgm:spPr/>
    </dgm:pt>
    <dgm:pt modelId="{21283795-8F54-B14F-9C55-400140841DB2}" type="pres">
      <dgm:prSet presAssocID="{7AB09BC3-D51A-494B-A8D4-CB0CA68586D9}" presName="dummy7a" presStyleCnt="0"/>
      <dgm:spPr/>
    </dgm:pt>
    <dgm:pt modelId="{81602F38-5131-C64E-87EB-177E9C658675}" type="pres">
      <dgm:prSet presAssocID="{7AB09BC3-D51A-494B-A8D4-CB0CA68586D9}" presName="dummy7b" presStyleCnt="0"/>
      <dgm:spPr/>
    </dgm:pt>
    <dgm:pt modelId="{5A37D1EB-3380-0343-A98E-A6C1F2650822}" type="pres">
      <dgm:prSet presAssocID="{7AB09BC3-D51A-494B-A8D4-CB0CA68586D9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</dgm:pt>
    <dgm:pt modelId="{52E5BEB1-5D14-442A-9209-98CC62CA45E3}" type="pres">
      <dgm:prSet presAssocID="{25E9B262-2268-42E2-AABD-BA703A23F7A7}" presName="arrowWedge1" presStyleLbl="fgSibTrans2D1" presStyleIdx="0" presStyleCnt="7"/>
      <dgm:spPr/>
    </dgm:pt>
    <dgm:pt modelId="{DAF0DB2B-CA3D-4B6B-9BC5-82C0D072A80B}" type="pres">
      <dgm:prSet presAssocID="{36AAAC2C-34B7-4DDB-A76B-8C9C6B40D563}" presName="arrowWedge2" presStyleLbl="fgSibTrans2D1" presStyleIdx="1" presStyleCnt="7"/>
      <dgm:spPr/>
    </dgm:pt>
    <dgm:pt modelId="{6646999B-3159-4FE1-AA30-8C9904F914F2}" type="pres">
      <dgm:prSet presAssocID="{A10E6056-E5B2-4640-A820-4566F55A5C47}" presName="arrowWedge3" presStyleLbl="fgSibTrans2D1" presStyleIdx="2" presStyleCnt="7"/>
      <dgm:spPr/>
    </dgm:pt>
    <dgm:pt modelId="{8B665046-C166-40AC-BDF6-B74ED2E5FD6D}" type="pres">
      <dgm:prSet presAssocID="{A0D9E782-7F2A-4037-8960-AEA86FE0630D}" presName="arrowWedge4" presStyleLbl="fgSibTrans2D1" presStyleIdx="3" presStyleCnt="7"/>
      <dgm:spPr/>
    </dgm:pt>
    <dgm:pt modelId="{ADFB421B-B2F4-48A5-AEB1-B26D87D258E2}" type="pres">
      <dgm:prSet presAssocID="{9C5344DD-4AB0-4445-BBE2-779E576FD8FF}" presName="arrowWedge5" presStyleLbl="fgSibTrans2D1" presStyleIdx="4" presStyleCnt="7"/>
      <dgm:spPr/>
    </dgm:pt>
    <dgm:pt modelId="{2A5435F2-2AE0-CA49-9F83-BF705761B2DE}" type="pres">
      <dgm:prSet presAssocID="{ADC3AADE-59C2-BA45-90E8-E312B0D70633}" presName="arrowWedge6" presStyleLbl="fgSibTrans2D1" presStyleIdx="5" presStyleCnt="7"/>
      <dgm:spPr/>
    </dgm:pt>
    <dgm:pt modelId="{5A3DE502-99B3-A649-A01B-584D60812516}" type="pres">
      <dgm:prSet presAssocID="{6BFF962D-20BF-1747-8FA4-3AADA2AE681A}" presName="arrowWedge7" presStyleLbl="fgSibTrans2D1" presStyleIdx="6" presStyleCnt="7"/>
      <dgm:spPr/>
    </dgm:pt>
  </dgm:ptLst>
  <dgm:cxnLst>
    <dgm:cxn modelId="{C02A2305-6C69-4076-A3EB-9696CA82B1F8}" type="presOf" srcId="{709D1F9C-030E-41F3-88C1-58CA64C66A50}" destId="{4EE7A0D9-399C-4788-BD7A-0F182AC4030A}" srcOrd="1" destOrd="0" presId="urn:microsoft.com/office/officeart/2005/8/layout/cycle8"/>
    <dgm:cxn modelId="{ED6BB008-6D84-4FDE-B9ED-22377B68BB1B}" type="presOf" srcId="{503DB95C-DAF5-4073-B6F6-EC4466B651D5}" destId="{39194E11-4480-422C-88C5-2336887C355D}" srcOrd="1" destOrd="0" presId="urn:microsoft.com/office/officeart/2005/8/layout/cycle8"/>
    <dgm:cxn modelId="{18B7B709-F786-425E-8231-2B5AB97805B5}" srcId="{7AB09BC3-D51A-494B-A8D4-CB0CA68586D9}" destId="{709D1F9C-030E-41F3-88C1-58CA64C66A50}" srcOrd="2" destOrd="0" parTransId="{3E20131A-C848-44B7-BB85-90CF4C3FA3E5}" sibTransId="{A10E6056-E5B2-4640-A820-4566F55A5C47}"/>
    <dgm:cxn modelId="{9D46590C-57B5-417B-91E7-34531C317344}" type="presOf" srcId="{503DB95C-DAF5-4073-B6F6-EC4466B651D5}" destId="{78232827-528C-44A4-B153-AD4F62794BB8}" srcOrd="0" destOrd="0" presId="urn:microsoft.com/office/officeart/2005/8/layout/cycle8"/>
    <dgm:cxn modelId="{E59D9C0D-CC9A-4576-827C-FEFA74D6A662}" srcId="{7AB09BC3-D51A-494B-A8D4-CB0CA68586D9}" destId="{4A8EFAFF-6501-4CD7-B429-746F36A2F2D8}" srcOrd="0" destOrd="0" parTransId="{BA382274-DC1D-434E-A11C-6C44FEFD3A12}" sibTransId="{25E9B262-2268-42E2-AABD-BA703A23F7A7}"/>
    <dgm:cxn modelId="{5B775E21-8459-467E-9069-FA0D38734C23}" srcId="{7AB09BC3-D51A-494B-A8D4-CB0CA68586D9}" destId="{A402E307-48CA-4747-B5CE-2B6A3CB17131}" srcOrd="4" destOrd="0" parTransId="{83EC95D2-6167-4993-9970-C6305D9E25EE}" sibTransId="{9C5344DD-4AB0-4445-BBE2-779E576FD8FF}"/>
    <dgm:cxn modelId="{8E150123-0ADB-D44B-BFA0-2381744CE03A}" type="presOf" srcId="{635BA232-784A-F046-851E-CF5450F9543B}" destId="{94A8F3C9-00AA-3046-82A5-16CF090CD404}" srcOrd="0" destOrd="0" presId="urn:microsoft.com/office/officeart/2005/8/layout/cycle8"/>
    <dgm:cxn modelId="{DF078326-70BE-4A62-B23F-75B3568C24B7}" srcId="{7AB09BC3-D51A-494B-A8D4-CB0CA68586D9}" destId="{503DB95C-DAF5-4073-B6F6-EC4466B651D5}" srcOrd="3" destOrd="0" parTransId="{7013AE8A-1371-4D30-84B4-02E92AAAEFC2}" sibTransId="{A0D9E782-7F2A-4037-8960-AEA86FE0630D}"/>
    <dgm:cxn modelId="{C988A831-4594-4D4C-B706-E6A7635F5AB8}" type="presOf" srcId="{A402E307-48CA-4747-B5CE-2B6A3CB17131}" destId="{4F0D3257-E3B2-4090-B6A8-08D6F1B196B8}" srcOrd="1" destOrd="0" presId="urn:microsoft.com/office/officeart/2005/8/layout/cycle8"/>
    <dgm:cxn modelId="{22ADBC54-9636-420B-87A0-254DB6D2DBD0}" type="presOf" srcId="{7AB09BC3-D51A-494B-A8D4-CB0CA68586D9}" destId="{9014A92C-8605-4231-8E09-F618C3A07FFC}" srcOrd="0" destOrd="0" presId="urn:microsoft.com/office/officeart/2005/8/layout/cycle8"/>
    <dgm:cxn modelId="{8B1E9675-631F-4ED0-9B42-DDE33BDEBC68}" type="presOf" srcId="{29F4B344-7D86-4335-893D-8BDD0B5B9928}" destId="{2D5D6651-0A2C-45E4-BB9A-72615F924D4A}" srcOrd="1" destOrd="0" presId="urn:microsoft.com/office/officeart/2005/8/layout/cycle8"/>
    <dgm:cxn modelId="{A0F94479-6798-48EC-B46C-C56313B6CAB0}" type="presOf" srcId="{4A8EFAFF-6501-4CD7-B429-746F36A2F2D8}" destId="{73F5B8DF-DD19-452D-98B2-37D0E6438D84}" srcOrd="1" destOrd="0" presId="urn:microsoft.com/office/officeart/2005/8/layout/cycle8"/>
    <dgm:cxn modelId="{3DBEBF82-396A-A745-A418-885E79209DB4}" srcId="{7AB09BC3-D51A-494B-A8D4-CB0CA68586D9}" destId="{32246EDC-1371-F540-AB13-BB00563371B3}" srcOrd="5" destOrd="0" parTransId="{36F48BCF-9480-7F43-AC93-DC7D5E117ED7}" sibTransId="{ADC3AADE-59C2-BA45-90E8-E312B0D70633}"/>
    <dgm:cxn modelId="{F0B3C796-39A0-4939-B4D7-4ED3EF1B5849}" type="presOf" srcId="{A402E307-48CA-4747-B5CE-2B6A3CB17131}" destId="{06F73755-235E-4B89-9CBC-3B7D90B82A2B}" srcOrd="0" destOrd="0" presId="urn:microsoft.com/office/officeart/2005/8/layout/cycle8"/>
    <dgm:cxn modelId="{E54A489B-E71D-428C-B6F2-BE9512CD2373}" type="presOf" srcId="{709D1F9C-030E-41F3-88C1-58CA64C66A50}" destId="{6DF27C5B-EBCA-421F-A68C-C50EDFBCFC81}" srcOrd="0" destOrd="0" presId="urn:microsoft.com/office/officeart/2005/8/layout/cycle8"/>
    <dgm:cxn modelId="{493C98B1-17D8-4DC8-88B7-056E368D0EF0}" type="presOf" srcId="{4A8EFAFF-6501-4CD7-B429-746F36A2F2D8}" destId="{A1E4EB3B-46EE-4401-903C-65E707782C24}" srcOrd="0" destOrd="0" presId="urn:microsoft.com/office/officeart/2005/8/layout/cycle8"/>
    <dgm:cxn modelId="{7339A6B5-9A8F-004A-91A2-3D822ABB5C69}" type="presOf" srcId="{635BA232-784A-F046-851E-CF5450F9543B}" destId="{5A37D1EB-3380-0343-A98E-A6C1F2650822}" srcOrd="1" destOrd="0" presId="urn:microsoft.com/office/officeart/2005/8/layout/cycle8"/>
    <dgm:cxn modelId="{FE53ADC9-723E-2240-B586-459B956472EE}" type="presOf" srcId="{32246EDC-1371-F540-AB13-BB00563371B3}" destId="{1B1EAE2D-6B10-8F4B-AFA7-4B07BD0EC142}" srcOrd="1" destOrd="0" presId="urn:microsoft.com/office/officeart/2005/8/layout/cycle8"/>
    <dgm:cxn modelId="{186B7ADE-2371-447B-BAE3-AF0329D9C4DA}" type="presOf" srcId="{29F4B344-7D86-4335-893D-8BDD0B5B9928}" destId="{49DCF558-2256-44F1-84F5-273B2C2C191B}" srcOrd="0" destOrd="0" presId="urn:microsoft.com/office/officeart/2005/8/layout/cycle8"/>
    <dgm:cxn modelId="{5A86B8E2-7B5F-D242-AFBB-36924346B124}" type="presOf" srcId="{32246EDC-1371-F540-AB13-BB00563371B3}" destId="{0C40D0EB-115D-DE4A-9AD4-B4ADC05D5185}" srcOrd="0" destOrd="0" presId="urn:microsoft.com/office/officeart/2005/8/layout/cycle8"/>
    <dgm:cxn modelId="{52DCC1E3-4B6F-428E-BDD3-369E0CB97038}" srcId="{7AB09BC3-D51A-494B-A8D4-CB0CA68586D9}" destId="{29F4B344-7D86-4335-893D-8BDD0B5B9928}" srcOrd="1" destOrd="0" parTransId="{D5F6F1E8-4DB6-4854-8A6C-AAD9CD1E38BB}" sibTransId="{36AAAC2C-34B7-4DDB-A76B-8C9C6B40D563}"/>
    <dgm:cxn modelId="{36A9AEEC-EB12-384B-BBE0-50085A52AA1A}" srcId="{7AB09BC3-D51A-494B-A8D4-CB0CA68586D9}" destId="{635BA232-784A-F046-851E-CF5450F9543B}" srcOrd="6" destOrd="0" parTransId="{7FEEF2E7-4C64-724E-BC0F-533BBA1E696A}" sibTransId="{6BFF962D-20BF-1747-8FA4-3AADA2AE681A}"/>
    <dgm:cxn modelId="{56F1ECF6-EB0A-493F-9406-A21310C212FF}" type="presParOf" srcId="{9014A92C-8605-4231-8E09-F618C3A07FFC}" destId="{A1E4EB3B-46EE-4401-903C-65E707782C24}" srcOrd="0" destOrd="0" presId="urn:microsoft.com/office/officeart/2005/8/layout/cycle8"/>
    <dgm:cxn modelId="{DE0F9011-2721-449F-B547-34C9183CD105}" type="presParOf" srcId="{9014A92C-8605-4231-8E09-F618C3A07FFC}" destId="{83434DF8-96DB-4EDE-B1E2-4D3552118646}" srcOrd="1" destOrd="0" presId="urn:microsoft.com/office/officeart/2005/8/layout/cycle8"/>
    <dgm:cxn modelId="{FB5C4924-5C45-46EE-B823-39C33B8E0A70}" type="presParOf" srcId="{9014A92C-8605-4231-8E09-F618C3A07FFC}" destId="{727C6303-5942-454D-B721-35B52EE703DE}" srcOrd="2" destOrd="0" presId="urn:microsoft.com/office/officeart/2005/8/layout/cycle8"/>
    <dgm:cxn modelId="{9F8722DB-4874-40C7-B3C8-C31DB481EC08}" type="presParOf" srcId="{9014A92C-8605-4231-8E09-F618C3A07FFC}" destId="{73F5B8DF-DD19-452D-98B2-37D0E6438D84}" srcOrd="3" destOrd="0" presId="urn:microsoft.com/office/officeart/2005/8/layout/cycle8"/>
    <dgm:cxn modelId="{5EBF906E-8281-4597-B0DA-50C830B830D3}" type="presParOf" srcId="{9014A92C-8605-4231-8E09-F618C3A07FFC}" destId="{49DCF558-2256-44F1-84F5-273B2C2C191B}" srcOrd="4" destOrd="0" presId="urn:microsoft.com/office/officeart/2005/8/layout/cycle8"/>
    <dgm:cxn modelId="{C57DAF7B-A463-4347-B35E-67420215F163}" type="presParOf" srcId="{9014A92C-8605-4231-8E09-F618C3A07FFC}" destId="{49760609-EA00-4C48-B55C-00B3FA2024F0}" srcOrd="5" destOrd="0" presId="urn:microsoft.com/office/officeart/2005/8/layout/cycle8"/>
    <dgm:cxn modelId="{4BBACFE3-D790-41B0-9D32-FAFF70D88BCD}" type="presParOf" srcId="{9014A92C-8605-4231-8E09-F618C3A07FFC}" destId="{8344271D-1943-4E09-8C24-6BEEFC146718}" srcOrd="6" destOrd="0" presId="urn:microsoft.com/office/officeart/2005/8/layout/cycle8"/>
    <dgm:cxn modelId="{DA9FAEEE-8505-493F-9158-B1B161BE4790}" type="presParOf" srcId="{9014A92C-8605-4231-8E09-F618C3A07FFC}" destId="{2D5D6651-0A2C-45E4-BB9A-72615F924D4A}" srcOrd="7" destOrd="0" presId="urn:microsoft.com/office/officeart/2005/8/layout/cycle8"/>
    <dgm:cxn modelId="{7E910F91-94E0-4B99-9697-EF97CFF07CC0}" type="presParOf" srcId="{9014A92C-8605-4231-8E09-F618C3A07FFC}" destId="{6DF27C5B-EBCA-421F-A68C-C50EDFBCFC81}" srcOrd="8" destOrd="0" presId="urn:microsoft.com/office/officeart/2005/8/layout/cycle8"/>
    <dgm:cxn modelId="{F9E5FF87-CD31-4E5B-B1C8-86841BA42A12}" type="presParOf" srcId="{9014A92C-8605-4231-8E09-F618C3A07FFC}" destId="{D5BF2A20-1DC2-44B5-8EA0-38575EA6270A}" srcOrd="9" destOrd="0" presId="urn:microsoft.com/office/officeart/2005/8/layout/cycle8"/>
    <dgm:cxn modelId="{6BA8D098-C211-49C1-8282-D03916AAF9E3}" type="presParOf" srcId="{9014A92C-8605-4231-8E09-F618C3A07FFC}" destId="{0D6F6AF4-7BCE-47A3-93EB-EC31B7DABF52}" srcOrd="10" destOrd="0" presId="urn:microsoft.com/office/officeart/2005/8/layout/cycle8"/>
    <dgm:cxn modelId="{608DE21D-B477-4A1A-80D1-B22A811673CB}" type="presParOf" srcId="{9014A92C-8605-4231-8E09-F618C3A07FFC}" destId="{4EE7A0D9-399C-4788-BD7A-0F182AC4030A}" srcOrd="11" destOrd="0" presId="urn:microsoft.com/office/officeart/2005/8/layout/cycle8"/>
    <dgm:cxn modelId="{68AE54E5-E63B-4AFD-B8B9-1A543698580F}" type="presParOf" srcId="{9014A92C-8605-4231-8E09-F618C3A07FFC}" destId="{78232827-528C-44A4-B153-AD4F62794BB8}" srcOrd="12" destOrd="0" presId="urn:microsoft.com/office/officeart/2005/8/layout/cycle8"/>
    <dgm:cxn modelId="{C3E7EC38-1F6C-4751-B103-E932AEC1924C}" type="presParOf" srcId="{9014A92C-8605-4231-8E09-F618C3A07FFC}" destId="{0E68FCF2-1DBE-4172-BFB3-5CDDBCDD8F7E}" srcOrd="13" destOrd="0" presId="urn:microsoft.com/office/officeart/2005/8/layout/cycle8"/>
    <dgm:cxn modelId="{AFC44CB0-8D76-4017-B182-341FE017F702}" type="presParOf" srcId="{9014A92C-8605-4231-8E09-F618C3A07FFC}" destId="{F4A94A77-8F3D-4D92-9188-2121E9B04C03}" srcOrd="14" destOrd="0" presId="urn:microsoft.com/office/officeart/2005/8/layout/cycle8"/>
    <dgm:cxn modelId="{5B895BBC-7FF5-46DD-8D6E-4D379DD10807}" type="presParOf" srcId="{9014A92C-8605-4231-8E09-F618C3A07FFC}" destId="{39194E11-4480-422C-88C5-2336887C355D}" srcOrd="15" destOrd="0" presId="urn:microsoft.com/office/officeart/2005/8/layout/cycle8"/>
    <dgm:cxn modelId="{F9FAC503-8196-4CC2-B840-603F189695EF}" type="presParOf" srcId="{9014A92C-8605-4231-8E09-F618C3A07FFC}" destId="{06F73755-235E-4B89-9CBC-3B7D90B82A2B}" srcOrd="16" destOrd="0" presId="urn:microsoft.com/office/officeart/2005/8/layout/cycle8"/>
    <dgm:cxn modelId="{20262F94-BF24-4A0F-A7E7-9B47739F5943}" type="presParOf" srcId="{9014A92C-8605-4231-8E09-F618C3A07FFC}" destId="{5CE81FEA-7CC3-4EBB-81CA-FFA29B0FC5AC}" srcOrd="17" destOrd="0" presId="urn:microsoft.com/office/officeart/2005/8/layout/cycle8"/>
    <dgm:cxn modelId="{7C69763D-46D3-430C-9F34-0846B7BC424F}" type="presParOf" srcId="{9014A92C-8605-4231-8E09-F618C3A07FFC}" destId="{170765A8-BFCA-46EA-80BC-5AF3C8222DD5}" srcOrd="18" destOrd="0" presId="urn:microsoft.com/office/officeart/2005/8/layout/cycle8"/>
    <dgm:cxn modelId="{6093BE17-41D5-4BBF-B170-EE05A5942DB4}" type="presParOf" srcId="{9014A92C-8605-4231-8E09-F618C3A07FFC}" destId="{4F0D3257-E3B2-4090-B6A8-08D6F1B196B8}" srcOrd="19" destOrd="0" presId="urn:microsoft.com/office/officeart/2005/8/layout/cycle8"/>
    <dgm:cxn modelId="{3270B484-BB33-9D49-9A77-C741DE5107D7}" type="presParOf" srcId="{9014A92C-8605-4231-8E09-F618C3A07FFC}" destId="{0C40D0EB-115D-DE4A-9AD4-B4ADC05D5185}" srcOrd="20" destOrd="0" presId="urn:microsoft.com/office/officeart/2005/8/layout/cycle8"/>
    <dgm:cxn modelId="{1FB6B269-7BF8-CE4F-BAEA-BF5A5659201A}" type="presParOf" srcId="{9014A92C-8605-4231-8E09-F618C3A07FFC}" destId="{E00E8601-5E80-3743-845C-775DE1C7E638}" srcOrd="21" destOrd="0" presId="urn:microsoft.com/office/officeart/2005/8/layout/cycle8"/>
    <dgm:cxn modelId="{E1966187-5CE6-D84D-823C-37DE0E2C0A3A}" type="presParOf" srcId="{9014A92C-8605-4231-8E09-F618C3A07FFC}" destId="{7E10BD4D-CAAC-3B49-BF95-777F85DD2772}" srcOrd="22" destOrd="0" presId="urn:microsoft.com/office/officeart/2005/8/layout/cycle8"/>
    <dgm:cxn modelId="{35CB4F31-0E5A-3648-9324-CC47A2B32988}" type="presParOf" srcId="{9014A92C-8605-4231-8E09-F618C3A07FFC}" destId="{1B1EAE2D-6B10-8F4B-AFA7-4B07BD0EC142}" srcOrd="23" destOrd="0" presId="urn:microsoft.com/office/officeart/2005/8/layout/cycle8"/>
    <dgm:cxn modelId="{51C64D49-5969-0E48-9433-B6D63BCF755B}" type="presParOf" srcId="{9014A92C-8605-4231-8E09-F618C3A07FFC}" destId="{94A8F3C9-00AA-3046-82A5-16CF090CD404}" srcOrd="24" destOrd="0" presId="urn:microsoft.com/office/officeart/2005/8/layout/cycle8"/>
    <dgm:cxn modelId="{569647BD-D6D1-B943-A7D6-8DC004E19C1E}" type="presParOf" srcId="{9014A92C-8605-4231-8E09-F618C3A07FFC}" destId="{21283795-8F54-B14F-9C55-400140841DB2}" srcOrd="25" destOrd="0" presId="urn:microsoft.com/office/officeart/2005/8/layout/cycle8"/>
    <dgm:cxn modelId="{8DFDAA96-12D1-A743-A11C-97181BFB61D8}" type="presParOf" srcId="{9014A92C-8605-4231-8E09-F618C3A07FFC}" destId="{81602F38-5131-C64E-87EB-177E9C658675}" srcOrd="26" destOrd="0" presId="urn:microsoft.com/office/officeart/2005/8/layout/cycle8"/>
    <dgm:cxn modelId="{5B4C787D-3373-7947-872A-08B45A5D56E2}" type="presParOf" srcId="{9014A92C-8605-4231-8E09-F618C3A07FFC}" destId="{5A37D1EB-3380-0343-A98E-A6C1F2650822}" srcOrd="27" destOrd="0" presId="urn:microsoft.com/office/officeart/2005/8/layout/cycle8"/>
    <dgm:cxn modelId="{141B07F0-A0C2-47D1-BFF8-E07DD8194F84}" type="presParOf" srcId="{9014A92C-8605-4231-8E09-F618C3A07FFC}" destId="{52E5BEB1-5D14-442A-9209-98CC62CA45E3}" srcOrd="28" destOrd="0" presId="urn:microsoft.com/office/officeart/2005/8/layout/cycle8"/>
    <dgm:cxn modelId="{4E32D9C2-9461-49B9-85D9-30557459624A}" type="presParOf" srcId="{9014A92C-8605-4231-8E09-F618C3A07FFC}" destId="{DAF0DB2B-CA3D-4B6B-9BC5-82C0D072A80B}" srcOrd="29" destOrd="0" presId="urn:microsoft.com/office/officeart/2005/8/layout/cycle8"/>
    <dgm:cxn modelId="{3BE968F8-2221-466A-B325-BF71813A17DA}" type="presParOf" srcId="{9014A92C-8605-4231-8E09-F618C3A07FFC}" destId="{6646999B-3159-4FE1-AA30-8C9904F914F2}" srcOrd="30" destOrd="0" presId="urn:microsoft.com/office/officeart/2005/8/layout/cycle8"/>
    <dgm:cxn modelId="{72D7BDF1-22A4-49D2-ABED-A69F373E9E86}" type="presParOf" srcId="{9014A92C-8605-4231-8E09-F618C3A07FFC}" destId="{8B665046-C166-40AC-BDF6-B74ED2E5FD6D}" srcOrd="31" destOrd="0" presId="urn:microsoft.com/office/officeart/2005/8/layout/cycle8"/>
    <dgm:cxn modelId="{FFC42A68-2F11-4671-864E-C530EA9BA5DF}" type="presParOf" srcId="{9014A92C-8605-4231-8E09-F618C3A07FFC}" destId="{ADFB421B-B2F4-48A5-AEB1-B26D87D258E2}" srcOrd="32" destOrd="0" presId="urn:microsoft.com/office/officeart/2005/8/layout/cycle8"/>
    <dgm:cxn modelId="{2B12A33F-D1F8-A540-A535-E8E4EB8EE101}" type="presParOf" srcId="{9014A92C-8605-4231-8E09-F618C3A07FFC}" destId="{2A5435F2-2AE0-CA49-9F83-BF705761B2DE}" srcOrd="33" destOrd="0" presId="urn:microsoft.com/office/officeart/2005/8/layout/cycle8"/>
    <dgm:cxn modelId="{803177A4-FC8E-E448-BE05-1D987F19A5E0}" type="presParOf" srcId="{9014A92C-8605-4231-8E09-F618C3A07FFC}" destId="{5A3DE502-99B3-A649-A01B-584D60812516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99086-F689-6F4D-8495-1F4E5FF1B922}">
      <dsp:nvSpPr>
        <dsp:cNvPr id="0" name=""/>
        <dsp:cNvSpPr/>
      </dsp:nvSpPr>
      <dsp:spPr>
        <a:xfrm>
          <a:off x="5639245" y="2619923"/>
          <a:ext cx="3202129" cy="320212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Aprendizaje a lo largo de la vida</a:t>
          </a:r>
          <a:endParaRPr lang="es-ES" sz="2000" kern="1200" dirty="0"/>
        </a:p>
      </dsp:txBody>
      <dsp:txXfrm>
        <a:off x="6283015" y="3370006"/>
        <a:ext cx="1914589" cy="1645961"/>
      </dsp:txXfrm>
    </dsp:sp>
    <dsp:sp modelId="{CA0F1B22-877B-AC45-A142-7971FC246EE6}">
      <dsp:nvSpPr>
        <dsp:cNvPr id="0" name=""/>
        <dsp:cNvSpPr/>
      </dsp:nvSpPr>
      <dsp:spPr>
        <a:xfrm>
          <a:off x="3591338" y="1779755"/>
          <a:ext cx="2698521" cy="2495425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Sociedad del conocimiento</a:t>
          </a:r>
        </a:p>
      </dsp:txBody>
      <dsp:txXfrm>
        <a:off x="4249091" y="2411783"/>
        <a:ext cx="1383015" cy="1231369"/>
      </dsp:txXfrm>
    </dsp:sp>
    <dsp:sp modelId="{3CB26F6C-A326-0444-94B7-F5C7D1C2BB7A}">
      <dsp:nvSpPr>
        <dsp:cNvPr id="0" name=""/>
        <dsp:cNvSpPr/>
      </dsp:nvSpPr>
      <dsp:spPr>
        <a:xfrm rot="20700000">
          <a:off x="5080565" y="256407"/>
          <a:ext cx="2281769" cy="2281769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Globalización</a:t>
          </a:r>
        </a:p>
      </dsp:txBody>
      <dsp:txXfrm rot="-20700000">
        <a:off x="5581024" y="756866"/>
        <a:ext cx="1280851" cy="1280851"/>
      </dsp:txXfrm>
    </dsp:sp>
    <dsp:sp modelId="{2F0F6FC8-E5E1-D24E-8F30-F49695B7F161}">
      <dsp:nvSpPr>
        <dsp:cNvPr id="0" name=""/>
        <dsp:cNvSpPr/>
      </dsp:nvSpPr>
      <dsp:spPr>
        <a:xfrm>
          <a:off x="5411290" y="2126268"/>
          <a:ext cx="4098725" cy="4098725"/>
        </a:xfrm>
        <a:prstGeom prst="circularArrow">
          <a:avLst>
            <a:gd name="adj1" fmla="val 4688"/>
            <a:gd name="adj2" fmla="val 299029"/>
            <a:gd name="adj3" fmla="val 2544970"/>
            <a:gd name="adj4" fmla="val 15800564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5A52A62-5C05-9849-8D39-C6C14B137FF7}">
      <dsp:nvSpPr>
        <dsp:cNvPr id="0" name=""/>
        <dsp:cNvSpPr/>
      </dsp:nvSpPr>
      <dsp:spPr>
        <a:xfrm>
          <a:off x="3363758" y="1340791"/>
          <a:ext cx="2977980" cy="297798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7DA3C25-A731-CB47-BD08-3C582F254D48}">
      <dsp:nvSpPr>
        <dsp:cNvPr id="0" name=""/>
        <dsp:cNvSpPr/>
      </dsp:nvSpPr>
      <dsp:spPr>
        <a:xfrm>
          <a:off x="4552769" y="-250370"/>
          <a:ext cx="3210862" cy="32108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BB4B86-A89A-EC47-B0CF-7B912417C703}">
      <dsp:nvSpPr>
        <dsp:cNvPr id="0" name=""/>
        <dsp:cNvSpPr/>
      </dsp:nvSpPr>
      <dsp:spPr>
        <a:xfrm>
          <a:off x="3500123" y="343246"/>
          <a:ext cx="4604660" cy="4604660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Teórico-práctico</a:t>
          </a:r>
        </a:p>
      </dsp:txBody>
      <dsp:txXfrm>
        <a:off x="5944431" y="1297617"/>
        <a:ext cx="1699339" cy="1260799"/>
      </dsp:txXfrm>
    </dsp:sp>
    <dsp:sp modelId="{2048741F-9CD4-C242-AC51-3F3F7CAD4079}">
      <dsp:nvSpPr>
        <dsp:cNvPr id="0" name=""/>
        <dsp:cNvSpPr/>
      </dsp:nvSpPr>
      <dsp:spPr>
        <a:xfrm>
          <a:off x="3500123" y="497831"/>
          <a:ext cx="4604660" cy="4604660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Transferible</a:t>
          </a:r>
        </a:p>
      </dsp:txBody>
      <dsp:txXfrm>
        <a:off x="5944431" y="2887321"/>
        <a:ext cx="1699339" cy="1260799"/>
      </dsp:txXfrm>
    </dsp:sp>
    <dsp:sp modelId="{8B4DB751-E41F-7C4D-A950-BE7286DB01BA}">
      <dsp:nvSpPr>
        <dsp:cNvPr id="0" name=""/>
        <dsp:cNvSpPr/>
      </dsp:nvSpPr>
      <dsp:spPr>
        <a:xfrm>
          <a:off x="3345538" y="497831"/>
          <a:ext cx="4604660" cy="4604660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Holístico e integrador</a:t>
          </a:r>
        </a:p>
      </dsp:txBody>
      <dsp:txXfrm>
        <a:off x="3806552" y="2887321"/>
        <a:ext cx="1699339" cy="1260799"/>
      </dsp:txXfrm>
    </dsp:sp>
    <dsp:sp modelId="{5F83B003-BA6E-B049-B447-2375999649E2}">
      <dsp:nvSpPr>
        <dsp:cNvPr id="0" name=""/>
        <dsp:cNvSpPr/>
      </dsp:nvSpPr>
      <dsp:spPr>
        <a:xfrm>
          <a:off x="3345538" y="343246"/>
          <a:ext cx="4604660" cy="4604660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Contextualizado</a:t>
          </a:r>
        </a:p>
      </dsp:txBody>
      <dsp:txXfrm>
        <a:off x="3806552" y="1297617"/>
        <a:ext cx="1699339" cy="1260799"/>
      </dsp:txXfrm>
    </dsp:sp>
    <dsp:sp modelId="{67811F10-7778-724A-B484-DA2DBD8A4AD0}">
      <dsp:nvSpPr>
        <dsp:cNvPr id="0" name=""/>
        <dsp:cNvSpPr/>
      </dsp:nvSpPr>
      <dsp:spPr>
        <a:xfrm>
          <a:off x="3215073" y="58196"/>
          <a:ext cx="5174761" cy="5174761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FFB2F9E-7981-2A4A-9C39-5F29A5A8F256}">
      <dsp:nvSpPr>
        <dsp:cNvPr id="0" name=""/>
        <dsp:cNvSpPr/>
      </dsp:nvSpPr>
      <dsp:spPr>
        <a:xfrm>
          <a:off x="3215073" y="212781"/>
          <a:ext cx="5174761" cy="5174761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FE4A68C-2C7A-0B48-A06D-0077B3EE1D89}">
      <dsp:nvSpPr>
        <dsp:cNvPr id="0" name=""/>
        <dsp:cNvSpPr/>
      </dsp:nvSpPr>
      <dsp:spPr>
        <a:xfrm>
          <a:off x="3060488" y="212781"/>
          <a:ext cx="5174761" cy="5174761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A1E7A03-3046-C943-A76F-D674481C110D}">
      <dsp:nvSpPr>
        <dsp:cNvPr id="0" name=""/>
        <dsp:cNvSpPr/>
      </dsp:nvSpPr>
      <dsp:spPr>
        <a:xfrm>
          <a:off x="3060488" y="58196"/>
          <a:ext cx="5174761" cy="5174761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134C0-3AAD-054F-8A46-AA39A9F7DE58}">
      <dsp:nvSpPr>
        <dsp:cNvPr id="0" name=""/>
        <dsp:cNvSpPr/>
      </dsp:nvSpPr>
      <dsp:spPr>
        <a:xfrm>
          <a:off x="5383" y="1878101"/>
          <a:ext cx="2001337" cy="1650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Saber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Saber hacer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Saber ser</a:t>
          </a:r>
        </a:p>
      </dsp:txBody>
      <dsp:txXfrm>
        <a:off x="43370" y="1916088"/>
        <a:ext cx="1925363" cy="1220992"/>
      </dsp:txXfrm>
    </dsp:sp>
    <dsp:sp modelId="{CD338A00-9AF5-F84D-8DB2-9FF14FBE4277}">
      <dsp:nvSpPr>
        <dsp:cNvPr id="0" name=""/>
        <dsp:cNvSpPr/>
      </dsp:nvSpPr>
      <dsp:spPr>
        <a:xfrm>
          <a:off x="1095080" y="2553672"/>
          <a:ext cx="2530192" cy="2530192"/>
        </a:xfrm>
        <a:prstGeom prst="leftCircularArrow">
          <a:avLst>
            <a:gd name="adj1" fmla="val 2606"/>
            <a:gd name="adj2" fmla="val 316583"/>
            <a:gd name="adj3" fmla="val 3042780"/>
            <a:gd name="adj4" fmla="val 9975175"/>
            <a:gd name="adj5" fmla="val 304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B60980-B8CF-4548-BBA1-283781D06887}">
      <dsp:nvSpPr>
        <dsp:cNvPr id="0" name=""/>
        <dsp:cNvSpPr/>
      </dsp:nvSpPr>
      <dsp:spPr>
        <a:xfrm>
          <a:off x="450125" y="3175067"/>
          <a:ext cx="1778966" cy="70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FOCO</a:t>
          </a:r>
        </a:p>
      </dsp:txBody>
      <dsp:txXfrm>
        <a:off x="470845" y="3195787"/>
        <a:ext cx="1737526" cy="665996"/>
      </dsp:txXfrm>
    </dsp:sp>
    <dsp:sp modelId="{AD70A5DF-457F-C648-ABC1-FDFC295796ED}">
      <dsp:nvSpPr>
        <dsp:cNvPr id="0" name=""/>
        <dsp:cNvSpPr/>
      </dsp:nvSpPr>
      <dsp:spPr>
        <a:xfrm>
          <a:off x="2543053" y="1994557"/>
          <a:ext cx="2454499" cy="25386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Dando respuesta a situaciones, conflictos y problemas cercanos a la vida real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Atendiendo a las características de los estudiantes</a:t>
          </a:r>
        </a:p>
      </dsp:txBody>
      <dsp:txXfrm>
        <a:off x="2601475" y="2596983"/>
        <a:ext cx="2337655" cy="1877838"/>
      </dsp:txXfrm>
    </dsp:sp>
    <dsp:sp modelId="{CC8F8683-71F7-944C-9FBB-D8E7645F00E1}">
      <dsp:nvSpPr>
        <dsp:cNvPr id="0" name=""/>
        <dsp:cNvSpPr/>
      </dsp:nvSpPr>
      <dsp:spPr>
        <a:xfrm>
          <a:off x="3882652" y="871699"/>
          <a:ext cx="2439485" cy="2439485"/>
        </a:xfrm>
        <a:prstGeom prst="circularArrow">
          <a:avLst>
            <a:gd name="adj1" fmla="val 2703"/>
            <a:gd name="adj2" fmla="val 329096"/>
            <a:gd name="adj3" fmla="val 19495393"/>
            <a:gd name="adj4" fmla="val 12575511"/>
            <a:gd name="adj5" fmla="val 315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28CF6F-5B44-2446-B117-65F1953ACFF6}">
      <dsp:nvSpPr>
        <dsp:cNvPr id="0" name=""/>
        <dsp:cNvSpPr/>
      </dsp:nvSpPr>
      <dsp:spPr>
        <a:xfrm>
          <a:off x="3214376" y="1524383"/>
          <a:ext cx="1778966" cy="70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MEDIO</a:t>
          </a:r>
        </a:p>
      </dsp:txBody>
      <dsp:txXfrm>
        <a:off x="3235096" y="1545103"/>
        <a:ext cx="1737526" cy="665996"/>
      </dsp:txXfrm>
    </dsp:sp>
    <dsp:sp modelId="{174A4610-66B2-1D4A-A372-03333F45130A}">
      <dsp:nvSpPr>
        <dsp:cNvPr id="0" name=""/>
        <dsp:cNvSpPr/>
      </dsp:nvSpPr>
      <dsp:spPr>
        <a:xfrm>
          <a:off x="5311515" y="1878101"/>
          <a:ext cx="2001337" cy="1650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Autónomo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Involucrado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Motivado</a:t>
          </a:r>
        </a:p>
      </dsp:txBody>
      <dsp:txXfrm>
        <a:off x="5349502" y="1916088"/>
        <a:ext cx="1925363" cy="1220992"/>
      </dsp:txXfrm>
    </dsp:sp>
    <dsp:sp modelId="{EFB59F68-551B-6A46-8DD1-06E1680B3A7E}">
      <dsp:nvSpPr>
        <dsp:cNvPr id="0" name=""/>
        <dsp:cNvSpPr/>
      </dsp:nvSpPr>
      <dsp:spPr>
        <a:xfrm>
          <a:off x="6441527" y="2290322"/>
          <a:ext cx="2178916" cy="2178916"/>
        </a:xfrm>
        <a:prstGeom prst="leftCircularArrow">
          <a:avLst>
            <a:gd name="adj1" fmla="val 3026"/>
            <a:gd name="adj2" fmla="val 371252"/>
            <a:gd name="adj3" fmla="val 2146763"/>
            <a:gd name="adj4" fmla="val 9024489"/>
            <a:gd name="adj5" fmla="val 353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635323-5937-DF4E-9B5B-12BFE3E75FB6}">
      <dsp:nvSpPr>
        <dsp:cNvPr id="0" name=""/>
        <dsp:cNvSpPr/>
      </dsp:nvSpPr>
      <dsp:spPr>
        <a:xfrm>
          <a:off x="5756257" y="3175067"/>
          <a:ext cx="1778966" cy="70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ESTUDIANTE</a:t>
          </a:r>
        </a:p>
      </dsp:txBody>
      <dsp:txXfrm>
        <a:off x="5776977" y="3195787"/>
        <a:ext cx="1737526" cy="665996"/>
      </dsp:txXfrm>
    </dsp:sp>
    <dsp:sp modelId="{B7505A74-598E-234C-929E-1FF90BE709BA}">
      <dsp:nvSpPr>
        <dsp:cNvPr id="0" name=""/>
        <dsp:cNvSpPr/>
      </dsp:nvSpPr>
      <dsp:spPr>
        <a:xfrm>
          <a:off x="7849185" y="1878101"/>
          <a:ext cx="2001337" cy="1650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Utiliza métodos activos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Moviliza saberes </a:t>
          </a:r>
        </a:p>
      </dsp:txBody>
      <dsp:txXfrm>
        <a:off x="7887172" y="2269806"/>
        <a:ext cx="1925363" cy="1220992"/>
      </dsp:txXfrm>
    </dsp:sp>
    <dsp:sp modelId="{11ECDD3A-BD95-A44E-AD12-8919D0B917E4}">
      <dsp:nvSpPr>
        <dsp:cNvPr id="0" name=""/>
        <dsp:cNvSpPr/>
      </dsp:nvSpPr>
      <dsp:spPr>
        <a:xfrm>
          <a:off x="8293926" y="1524383"/>
          <a:ext cx="1778966" cy="70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PROFESOR</a:t>
          </a:r>
        </a:p>
      </dsp:txBody>
      <dsp:txXfrm>
        <a:off x="8314646" y="1545103"/>
        <a:ext cx="1737526" cy="6659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FBC4C-74CA-884C-98A1-A7B9878D96AE}">
      <dsp:nvSpPr>
        <dsp:cNvPr id="0" name=""/>
        <dsp:cNvSpPr/>
      </dsp:nvSpPr>
      <dsp:spPr>
        <a:xfrm>
          <a:off x="0" y="1756130"/>
          <a:ext cx="4921691" cy="1152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sz="1700" kern="1200" dirty="0"/>
        </a:p>
      </dsp:txBody>
      <dsp:txXfrm>
        <a:off x="0" y="1756130"/>
        <a:ext cx="4921691" cy="622194"/>
      </dsp:txXfrm>
    </dsp:sp>
    <dsp:sp modelId="{A97D9993-A758-7D42-B480-E81AADCD339A}">
      <dsp:nvSpPr>
        <dsp:cNvPr id="0" name=""/>
        <dsp:cNvSpPr/>
      </dsp:nvSpPr>
      <dsp:spPr>
        <a:xfrm>
          <a:off x="600" y="2355281"/>
          <a:ext cx="984098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Efectuar una buena introducción</a:t>
          </a:r>
          <a:endParaRPr lang="es-ES" sz="1000" kern="1200" dirty="0"/>
        </a:p>
      </dsp:txBody>
      <dsp:txXfrm>
        <a:off x="600" y="2355281"/>
        <a:ext cx="984098" cy="530017"/>
      </dsp:txXfrm>
    </dsp:sp>
    <dsp:sp modelId="{AA844B46-4B41-8748-A259-BDFF6DE74209}">
      <dsp:nvSpPr>
        <dsp:cNvPr id="0" name=""/>
        <dsp:cNvSpPr/>
      </dsp:nvSpPr>
      <dsp:spPr>
        <a:xfrm>
          <a:off x="984698" y="2355281"/>
          <a:ext cx="984098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Presentar un esquema/guion de la sesión</a:t>
          </a:r>
          <a:endParaRPr lang="es-ES" sz="1000" kern="1200" dirty="0"/>
        </a:p>
      </dsp:txBody>
      <dsp:txXfrm>
        <a:off x="984698" y="2355281"/>
        <a:ext cx="984098" cy="530017"/>
      </dsp:txXfrm>
    </dsp:sp>
    <dsp:sp modelId="{CAF9EDC2-A31D-3C47-920B-E3778992E037}">
      <dsp:nvSpPr>
        <dsp:cNvPr id="0" name=""/>
        <dsp:cNvSpPr/>
      </dsp:nvSpPr>
      <dsp:spPr>
        <a:xfrm>
          <a:off x="1968796" y="2355281"/>
          <a:ext cx="984098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Despertar interés por el tema</a:t>
          </a:r>
          <a:endParaRPr lang="es-ES" sz="1000" kern="1200" dirty="0"/>
        </a:p>
      </dsp:txBody>
      <dsp:txXfrm>
        <a:off x="1968796" y="2355281"/>
        <a:ext cx="984098" cy="530017"/>
      </dsp:txXfrm>
    </dsp:sp>
    <dsp:sp modelId="{7B6FEA0B-75B1-8A40-8F47-234C7BD7E1B7}">
      <dsp:nvSpPr>
        <dsp:cNvPr id="0" name=""/>
        <dsp:cNvSpPr/>
      </dsp:nvSpPr>
      <dsp:spPr>
        <a:xfrm>
          <a:off x="2952895" y="2355281"/>
          <a:ext cx="984098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Contextualizar y relacionar el contenido</a:t>
          </a:r>
          <a:endParaRPr lang="es-ES" sz="1000" kern="1200" dirty="0"/>
        </a:p>
      </dsp:txBody>
      <dsp:txXfrm>
        <a:off x="2952895" y="2355281"/>
        <a:ext cx="984098" cy="530017"/>
      </dsp:txXfrm>
    </dsp:sp>
    <dsp:sp modelId="{F8A4C95C-9E0B-6E47-9F97-97F0AF6B7855}">
      <dsp:nvSpPr>
        <dsp:cNvPr id="0" name=""/>
        <dsp:cNvSpPr/>
      </dsp:nvSpPr>
      <dsp:spPr>
        <a:xfrm>
          <a:off x="3936993" y="2355281"/>
          <a:ext cx="984098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Utilizar recursos para la atención</a:t>
          </a:r>
          <a:endParaRPr lang="es-ES" sz="1000" kern="1200" dirty="0"/>
        </a:p>
      </dsp:txBody>
      <dsp:txXfrm>
        <a:off x="3936993" y="2355281"/>
        <a:ext cx="984098" cy="530017"/>
      </dsp:txXfrm>
    </dsp:sp>
    <dsp:sp modelId="{A4049F89-0D6C-3A4E-BD16-0233E14847E1}">
      <dsp:nvSpPr>
        <dsp:cNvPr id="0" name=""/>
        <dsp:cNvSpPr/>
      </dsp:nvSpPr>
      <dsp:spPr>
        <a:xfrm rot="10800000">
          <a:off x="0" y="1312"/>
          <a:ext cx="4921691" cy="17721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sz="1700" kern="1200" dirty="0"/>
        </a:p>
      </dsp:txBody>
      <dsp:txXfrm rot="-10800000">
        <a:off x="0" y="1312"/>
        <a:ext cx="4921691" cy="622007"/>
      </dsp:txXfrm>
    </dsp:sp>
    <dsp:sp modelId="{46EB1942-D053-9A47-9A68-22CCC5A0CCAE}">
      <dsp:nvSpPr>
        <dsp:cNvPr id="0" name=""/>
        <dsp:cNvSpPr/>
      </dsp:nvSpPr>
      <dsp:spPr>
        <a:xfrm>
          <a:off x="0" y="623319"/>
          <a:ext cx="4921691" cy="5298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u="none" kern="1200" dirty="0"/>
            <a:t>Percepción /atención y motivación hacia el Aprendizaje</a:t>
          </a:r>
          <a:endParaRPr lang="es-ES" sz="2000" kern="1200" dirty="0"/>
        </a:p>
      </dsp:txBody>
      <dsp:txXfrm>
        <a:off x="0" y="623319"/>
        <a:ext cx="4921691" cy="5298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BA92F-B4A4-6149-8E62-A4BD856FB2F8}">
      <dsp:nvSpPr>
        <dsp:cNvPr id="0" name=""/>
        <dsp:cNvSpPr/>
      </dsp:nvSpPr>
      <dsp:spPr>
        <a:xfrm>
          <a:off x="0" y="1756130"/>
          <a:ext cx="5307417" cy="1152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sz="1900" kern="1200" dirty="0"/>
        </a:p>
      </dsp:txBody>
      <dsp:txXfrm>
        <a:off x="0" y="1756130"/>
        <a:ext cx="5307417" cy="622194"/>
      </dsp:txXfrm>
    </dsp:sp>
    <dsp:sp modelId="{6560E10A-805C-9145-86D2-E4FEBD06846C}">
      <dsp:nvSpPr>
        <dsp:cNvPr id="0" name=""/>
        <dsp:cNvSpPr/>
      </dsp:nvSpPr>
      <dsp:spPr>
        <a:xfrm>
          <a:off x="647" y="2355280"/>
          <a:ext cx="1061224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Estructurar el contenido a impartir</a:t>
          </a:r>
          <a:endParaRPr lang="es-ES" sz="900" kern="1200" dirty="0"/>
        </a:p>
      </dsp:txBody>
      <dsp:txXfrm>
        <a:off x="647" y="2355280"/>
        <a:ext cx="1061224" cy="530017"/>
      </dsp:txXfrm>
    </dsp:sp>
    <dsp:sp modelId="{4D887137-D121-1149-96B5-5D9D79027BF7}">
      <dsp:nvSpPr>
        <dsp:cNvPr id="0" name=""/>
        <dsp:cNvSpPr/>
      </dsp:nvSpPr>
      <dsp:spPr>
        <a:xfrm>
          <a:off x="1061872" y="2355280"/>
          <a:ext cx="1061224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Exponer con claridad, expresividad y ritmo</a:t>
          </a:r>
          <a:endParaRPr lang="es-CL" sz="900" kern="12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sp:txBody>
      <dsp:txXfrm>
        <a:off x="1061872" y="2355280"/>
        <a:ext cx="1061224" cy="530017"/>
      </dsp:txXfrm>
    </dsp:sp>
    <dsp:sp modelId="{B4ACA98A-F06B-2243-885E-79A51F3008BB}">
      <dsp:nvSpPr>
        <dsp:cNvPr id="0" name=""/>
        <dsp:cNvSpPr/>
      </dsp:nvSpPr>
      <dsp:spPr>
        <a:xfrm>
          <a:off x="2123096" y="2355280"/>
          <a:ext cx="1061224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Utilizar de pausas y nexos</a:t>
          </a:r>
          <a:endParaRPr lang="es-CL" sz="900" kern="12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sp:txBody>
      <dsp:txXfrm>
        <a:off x="2123096" y="2355280"/>
        <a:ext cx="1061224" cy="530017"/>
      </dsp:txXfrm>
    </dsp:sp>
    <dsp:sp modelId="{3474B9D8-2B78-FE49-94AD-33C0DC81B719}">
      <dsp:nvSpPr>
        <dsp:cNvPr id="0" name=""/>
        <dsp:cNvSpPr/>
      </dsp:nvSpPr>
      <dsp:spPr>
        <a:xfrm>
          <a:off x="3184320" y="2355280"/>
          <a:ext cx="1061224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Facilitar la toma de apuntes</a:t>
          </a:r>
          <a:endParaRPr lang="es-CL" sz="900" kern="12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sp:txBody>
      <dsp:txXfrm>
        <a:off x="3184320" y="2355280"/>
        <a:ext cx="1061224" cy="530017"/>
      </dsp:txXfrm>
    </dsp:sp>
    <dsp:sp modelId="{197A3508-AADB-354C-98ED-9F902B3797D2}">
      <dsp:nvSpPr>
        <dsp:cNvPr id="0" name=""/>
        <dsp:cNvSpPr/>
      </dsp:nvSpPr>
      <dsp:spPr>
        <a:xfrm>
          <a:off x="4245544" y="2355280"/>
          <a:ext cx="1061224" cy="5300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Enfatizar conceptos y hacer resúmenes</a:t>
          </a:r>
          <a:endParaRPr lang="es-CL" sz="900" kern="12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sp:txBody>
      <dsp:txXfrm>
        <a:off x="4245544" y="2355280"/>
        <a:ext cx="1061224" cy="530017"/>
      </dsp:txXfrm>
    </dsp:sp>
    <dsp:sp modelId="{3FD8D1C6-9EF0-EE4E-A2DB-4E9D638B6A9F}">
      <dsp:nvSpPr>
        <dsp:cNvPr id="0" name=""/>
        <dsp:cNvSpPr/>
      </dsp:nvSpPr>
      <dsp:spPr>
        <a:xfrm rot="10800000">
          <a:off x="0" y="1312"/>
          <a:ext cx="5307417" cy="17721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sz="1900" kern="1200" dirty="0"/>
        </a:p>
      </dsp:txBody>
      <dsp:txXfrm rot="-10800000">
        <a:off x="0" y="1312"/>
        <a:ext cx="5307417" cy="622007"/>
      </dsp:txXfrm>
    </dsp:sp>
    <dsp:sp modelId="{BF4C6BD1-1AA7-EB40-B49E-9BF079021DB8}">
      <dsp:nvSpPr>
        <dsp:cNvPr id="0" name=""/>
        <dsp:cNvSpPr/>
      </dsp:nvSpPr>
      <dsp:spPr>
        <a:xfrm>
          <a:off x="0" y="645038"/>
          <a:ext cx="5307417" cy="5298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u="none" kern="1200" dirty="0"/>
            <a:t>Adquisición y procesamiento adecuado de la información facilitada</a:t>
          </a:r>
          <a:endParaRPr lang="es-ES" sz="2000" kern="1200" dirty="0"/>
        </a:p>
      </dsp:txBody>
      <dsp:txXfrm>
        <a:off x="0" y="645038"/>
        <a:ext cx="5307417" cy="5298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4F72D-5D0E-DB47-9389-ED8605730EB1}">
      <dsp:nvSpPr>
        <dsp:cNvPr id="0" name=""/>
        <dsp:cNvSpPr/>
      </dsp:nvSpPr>
      <dsp:spPr>
        <a:xfrm>
          <a:off x="0" y="2031590"/>
          <a:ext cx="6930887" cy="1332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Orientación de la estrategia metodológica a utilizar</a:t>
          </a:r>
          <a:endParaRPr lang="es-ES" sz="2500" kern="1200" dirty="0"/>
        </a:p>
      </dsp:txBody>
      <dsp:txXfrm>
        <a:off x="0" y="2031590"/>
        <a:ext cx="6930887" cy="719789"/>
      </dsp:txXfrm>
    </dsp:sp>
    <dsp:sp modelId="{D5118F4E-D575-7B45-9824-67035584F5AD}">
      <dsp:nvSpPr>
        <dsp:cNvPr id="0" name=""/>
        <dsp:cNvSpPr/>
      </dsp:nvSpPr>
      <dsp:spPr>
        <a:xfrm>
          <a:off x="3384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Formular preguntas y problemas</a:t>
          </a:r>
          <a:endParaRPr lang="es-CL" sz="1300" b="0" i="0" u="none" kern="1200" dirty="0"/>
        </a:p>
      </dsp:txBody>
      <dsp:txXfrm>
        <a:off x="3384" y="2724721"/>
        <a:ext cx="1154019" cy="613153"/>
      </dsp:txXfrm>
    </dsp:sp>
    <dsp:sp modelId="{CAEA3558-4C2D-D44F-AECE-AC9EA281CCDD}">
      <dsp:nvSpPr>
        <dsp:cNvPr id="0" name=""/>
        <dsp:cNvSpPr/>
      </dsp:nvSpPr>
      <dsp:spPr>
        <a:xfrm>
          <a:off x="1157403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Estimular el razonamiento personal</a:t>
          </a:r>
          <a:endParaRPr lang="es-CL" sz="1300" b="0" i="0" u="none" kern="1200" dirty="0"/>
        </a:p>
      </dsp:txBody>
      <dsp:txXfrm>
        <a:off x="1157403" y="2724721"/>
        <a:ext cx="1154019" cy="613153"/>
      </dsp:txXfrm>
    </dsp:sp>
    <dsp:sp modelId="{53E88C7B-9C8A-B84F-B87D-597EF9EC2F67}">
      <dsp:nvSpPr>
        <dsp:cNvPr id="0" name=""/>
        <dsp:cNvSpPr/>
      </dsp:nvSpPr>
      <dsp:spPr>
        <a:xfrm>
          <a:off x="2311423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Sugerir actividades a realizar</a:t>
          </a:r>
          <a:endParaRPr lang="es-CL" sz="1300" b="0" i="0" u="none" kern="1200" dirty="0"/>
        </a:p>
      </dsp:txBody>
      <dsp:txXfrm>
        <a:off x="2311423" y="2724721"/>
        <a:ext cx="1154019" cy="613153"/>
      </dsp:txXfrm>
    </dsp:sp>
    <dsp:sp modelId="{C3D5FAE2-D4FB-D848-BA51-D0CD9EAE51A1}">
      <dsp:nvSpPr>
        <dsp:cNvPr id="0" name=""/>
        <dsp:cNvSpPr/>
      </dsp:nvSpPr>
      <dsp:spPr>
        <a:xfrm>
          <a:off x="3465443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Facilitar esquemas integradores</a:t>
          </a:r>
          <a:endParaRPr lang="es-CL" sz="1300" b="0" i="0" u="none" kern="1200" dirty="0"/>
        </a:p>
      </dsp:txBody>
      <dsp:txXfrm>
        <a:off x="3465443" y="2724721"/>
        <a:ext cx="1154019" cy="613153"/>
      </dsp:txXfrm>
    </dsp:sp>
    <dsp:sp modelId="{C49FCAE2-EF5D-9D46-98C3-82F327CD2A5C}">
      <dsp:nvSpPr>
        <dsp:cNvPr id="0" name=""/>
        <dsp:cNvSpPr/>
      </dsp:nvSpPr>
      <dsp:spPr>
        <a:xfrm>
          <a:off x="4619463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Promover la participación y discusión</a:t>
          </a:r>
          <a:endParaRPr lang="es-CL" sz="1300" b="0" i="0" u="none" kern="1200" dirty="0"/>
        </a:p>
      </dsp:txBody>
      <dsp:txXfrm>
        <a:off x="4619463" y="2724721"/>
        <a:ext cx="1154019" cy="613153"/>
      </dsp:txXfrm>
    </dsp:sp>
    <dsp:sp modelId="{9A9528EE-ABFD-7F44-B062-DD66B0E5B3B4}">
      <dsp:nvSpPr>
        <dsp:cNvPr id="0" name=""/>
        <dsp:cNvSpPr/>
      </dsp:nvSpPr>
      <dsp:spPr>
        <a:xfrm>
          <a:off x="5773483" y="2724721"/>
          <a:ext cx="1154019" cy="613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0" i="0" u="none" kern="1200" dirty="0"/>
            <a:t>Relacionar conocimientos y aplicaciones</a:t>
          </a:r>
          <a:endParaRPr lang="es-CL" sz="1300" b="0" i="0" u="none" kern="1200" dirty="0"/>
        </a:p>
      </dsp:txBody>
      <dsp:txXfrm>
        <a:off x="5773483" y="2724721"/>
        <a:ext cx="1154019" cy="613153"/>
      </dsp:txXfrm>
    </dsp:sp>
    <dsp:sp modelId="{7578FDA3-0833-A140-A1C5-1352742CE60E}">
      <dsp:nvSpPr>
        <dsp:cNvPr id="0" name=""/>
        <dsp:cNvSpPr/>
      </dsp:nvSpPr>
      <dsp:spPr>
        <a:xfrm rot="10800000">
          <a:off x="0" y="1517"/>
          <a:ext cx="6930887" cy="2050067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Proceso cognitivo a activar en el estudiante</a:t>
          </a:r>
          <a:endParaRPr lang="es-ES" sz="2500" kern="1200" dirty="0"/>
        </a:p>
      </dsp:txBody>
      <dsp:txXfrm rot="-10800000">
        <a:off x="0" y="1517"/>
        <a:ext cx="6930887" cy="719573"/>
      </dsp:txXfrm>
    </dsp:sp>
    <dsp:sp modelId="{B1CA9D71-8D29-3F45-BAA3-55258E40C271}">
      <dsp:nvSpPr>
        <dsp:cNvPr id="0" name=""/>
        <dsp:cNvSpPr/>
      </dsp:nvSpPr>
      <dsp:spPr>
        <a:xfrm>
          <a:off x="0" y="721091"/>
          <a:ext cx="6930887" cy="6129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0" i="0" u="none" kern="1200" dirty="0"/>
            <a:t>Desarrollo del pensamiento propio del estudiante/ personalización de la información</a:t>
          </a:r>
          <a:endParaRPr lang="es-CL" sz="1800" b="0" i="0" u="none" kern="1200" dirty="0"/>
        </a:p>
      </dsp:txBody>
      <dsp:txXfrm>
        <a:off x="0" y="721091"/>
        <a:ext cx="6930887" cy="6129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4EB3B-46EE-4401-903C-65E707782C24}">
      <dsp:nvSpPr>
        <dsp:cNvPr id="0" name=""/>
        <dsp:cNvSpPr/>
      </dsp:nvSpPr>
      <dsp:spPr>
        <a:xfrm>
          <a:off x="2323350" y="349221"/>
          <a:ext cx="4808948" cy="4808948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2000" kern="1200" dirty="0">
              <a:latin typeface="+mn-lt"/>
            </a:rPr>
            <a:t>Portafolio</a:t>
          </a:r>
          <a:endParaRPr lang="es-CL" sz="2000" kern="1200" dirty="0"/>
        </a:p>
      </dsp:txBody>
      <dsp:txXfrm>
        <a:off x="4849765" y="795766"/>
        <a:ext cx="1144987" cy="915990"/>
      </dsp:txXfrm>
    </dsp:sp>
    <dsp:sp modelId="{49DCF558-2256-44F1-84F5-273B2C2C191B}">
      <dsp:nvSpPr>
        <dsp:cNvPr id="0" name=""/>
        <dsp:cNvSpPr/>
      </dsp:nvSpPr>
      <dsp:spPr>
        <a:xfrm>
          <a:off x="2385179" y="426507"/>
          <a:ext cx="4808948" cy="4808948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Ensayo</a:t>
          </a:r>
        </a:p>
      </dsp:txBody>
      <dsp:txXfrm>
        <a:off x="5651257" y="2169751"/>
        <a:ext cx="1316735" cy="801491"/>
      </dsp:txXfrm>
    </dsp:sp>
    <dsp:sp modelId="{6DF27C5B-EBCA-421F-A68C-C50EDFBCFC81}">
      <dsp:nvSpPr>
        <dsp:cNvPr id="0" name=""/>
        <dsp:cNvSpPr/>
      </dsp:nvSpPr>
      <dsp:spPr>
        <a:xfrm>
          <a:off x="2362852" y="523831"/>
          <a:ext cx="4808948" cy="4808948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Aprendizaje por proyectos</a:t>
          </a:r>
        </a:p>
      </dsp:txBody>
      <dsp:txXfrm>
        <a:off x="5450884" y="3371989"/>
        <a:ext cx="1144987" cy="887365"/>
      </dsp:txXfrm>
    </dsp:sp>
    <dsp:sp modelId="{78232827-528C-44A4-B153-AD4F62794BB8}">
      <dsp:nvSpPr>
        <dsp:cNvPr id="0" name=""/>
        <dsp:cNvSpPr/>
      </dsp:nvSpPr>
      <dsp:spPr>
        <a:xfrm>
          <a:off x="2273543" y="566768"/>
          <a:ext cx="4808948" cy="4808948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Debate</a:t>
          </a:r>
        </a:p>
      </dsp:txBody>
      <dsp:txXfrm>
        <a:off x="4119835" y="4345228"/>
        <a:ext cx="1116363" cy="801491"/>
      </dsp:txXfrm>
    </dsp:sp>
    <dsp:sp modelId="{06F73755-235E-4B89-9CBC-3B7D90B82A2B}">
      <dsp:nvSpPr>
        <dsp:cNvPr id="0" name=""/>
        <dsp:cNvSpPr/>
      </dsp:nvSpPr>
      <dsp:spPr>
        <a:xfrm>
          <a:off x="2184234" y="523831"/>
          <a:ext cx="4808948" cy="4808948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Casos</a:t>
          </a:r>
        </a:p>
      </dsp:txBody>
      <dsp:txXfrm>
        <a:off x="2760162" y="3371989"/>
        <a:ext cx="1144987" cy="887365"/>
      </dsp:txXfrm>
    </dsp:sp>
    <dsp:sp modelId="{0C40D0EB-115D-DE4A-9AD4-B4ADC05D5185}">
      <dsp:nvSpPr>
        <dsp:cNvPr id="0" name=""/>
        <dsp:cNvSpPr/>
      </dsp:nvSpPr>
      <dsp:spPr>
        <a:xfrm>
          <a:off x="2161906" y="426507"/>
          <a:ext cx="4808948" cy="4808948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Aprendizaje Basado en Problemas</a:t>
          </a:r>
        </a:p>
      </dsp:txBody>
      <dsp:txXfrm>
        <a:off x="2388041" y="2169751"/>
        <a:ext cx="1316735" cy="801491"/>
      </dsp:txXfrm>
    </dsp:sp>
    <dsp:sp modelId="{94A8F3C9-00AA-3046-82A5-16CF090CD404}">
      <dsp:nvSpPr>
        <dsp:cNvPr id="0" name=""/>
        <dsp:cNvSpPr/>
      </dsp:nvSpPr>
      <dsp:spPr>
        <a:xfrm>
          <a:off x="2223736" y="349221"/>
          <a:ext cx="4808948" cy="4808948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000" kern="1200" dirty="0">
              <a:latin typeface="+mn-lt"/>
            </a:rPr>
            <a:t>trabajo cooperativo</a:t>
          </a:r>
        </a:p>
      </dsp:txBody>
      <dsp:txXfrm>
        <a:off x="3361281" y="795766"/>
        <a:ext cx="1144987" cy="915990"/>
      </dsp:txXfrm>
    </dsp:sp>
    <dsp:sp modelId="{52E5BEB1-5D14-442A-9209-98CC62CA45E3}">
      <dsp:nvSpPr>
        <dsp:cNvPr id="0" name=""/>
        <dsp:cNvSpPr/>
      </dsp:nvSpPr>
      <dsp:spPr>
        <a:xfrm>
          <a:off x="2025413" y="51524"/>
          <a:ext cx="5404342" cy="5404342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F0DB2B-CA3D-4B6B-9BC5-82C0D072A80B}">
      <dsp:nvSpPr>
        <dsp:cNvPr id="0" name=""/>
        <dsp:cNvSpPr/>
      </dsp:nvSpPr>
      <dsp:spPr>
        <a:xfrm>
          <a:off x="2087631" y="129153"/>
          <a:ext cx="5404342" cy="5404342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646999B-3159-4FE1-AA30-8C9904F914F2}">
      <dsp:nvSpPr>
        <dsp:cNvPr id="0" name=""/>
        <dsp:cNvSpPr/>
      </dsp:nvSpPr>
      <dsp:spPr>
        <a:xfrm>
          <a:off x="2065225" y="226251"/>
          <a:ext cx="5404342" cy="5404342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B665046-C166-40AC-BDF6-B74ED2E5FD6D}">
      <dsp:nvSpPr>
        <dsp:cNvPr id="0" name=""/>
        <dsp:cNvSpPr/>
      </dsp:nvSpPr>
      <dsp:spPr>
        <a:xfrm>
          <a:off x="1975846" y="268946"/>
          <a:ext cx="5404342" cy="5404342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FB421B-B2F4-48A5-AEB1-B26D87D258E2}">
      <dsp:nvSpPr>
        <dsp:cNvPr id="0" name=""/>
        <dsp:cNvSpPr/>
      </dsp:nvSpPr>
      <dsp:spPr>
        <a:xfrm>
          <a:off x="1886467" y="226251"/>
          <a:ext cx="5404342" cy="5404342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A5435F2-2AE0-CA49-9F83-BF705761B2DE}">
      <dsp:nvSpPr>
        <dsp:cNvPr id="0" name=""/>
        <dsp:cNvSpPr/>
      </dsp:nvSpPr>
      <dsp:spPr>
        <a:xfrm>
          <a:off x="1864060" y="129153"/>
          <a:ext cx="5404342" cy="5404342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DE502-99B3-A649-A01B-584D60812516}">
      <dsp:nvSpPr>
        <dsp:cNvPr id="0" name=""/>
        <dsp:cNvSpPr/>
      </dsp:nvSpPr>
      <dsp:spPr>
        <a:xfrm>
          <a:off x="1926279" y="51524"/>
          <a:ext cx="5404342" cy="5404342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64AC9-8CB6-E240-9F75-9807212501BB}" type="datetimeFigureOut">
              <a:rPr lang="es-CL" smtClean="0"/>
              <a:t>18-08-22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DABE-7A06-D740-B3CE-9788C87FF8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62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DABE-7A06-D740-B3CE-9788C87FF8B6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8418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DABE-7A06-D740-B3CE-9788C87FF8B6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152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DABE-7A06-D740-B3CE-9788C87FF8B6}" type="slidenum">
              <a:rPr lang="es-CL" smtClean="0"/>
              <a:t>16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516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3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3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0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3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4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7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9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3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6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3969F2-ED52-4E5C-B3FC-01E01B8B9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2"/>
            <a:ext cx="12192000" cy="68573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EA7DAED-5908-4BBB-1E2F-434A65286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870" y="749595"/>
            <a:ext cx="5645888" cy="3902149"/>
          </a:xfrm>
        </p:spPr>
        <p:txBody>
          <a:bodyPr anchor="t">
            <a:normAutofit/>
          </a:bodyPr>
          <a:lstStyle/>
          <a:p>
            <a:pPr algn="l">
              <a:lnSpc>
                <a:spcPct val="200000"/>
              </a:lnSpc>
            </a:pPr>
            <a:r>
              <a:rPr lang="es-CL" sz="4400" b="1" dirty="0"/>
              <a:t>Docencia universitaria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F8A52B-F7CB-A6B7-42BD-5DD26E7F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870" y="4651745"/>
            <a:ext cx="4890977" cy="999460"/>
          </a:xfrm>
        </p:spPr>
        <p:txBody>
          <a:bodyPr anchor="b">
            <a:normAutofit/>
          </a:bodyPr>
          <a:lstStyle/>
          <a:p>
            <a:pPr algn="l"/>
            <a:r>
              <a:rPr lang="es-CL" dirty="0">
                <a:solidFill>
                  <a:schemeClr val="tx1"/>
                </a:solidFill>
              </a:rPr>
              <a:t>Ana moraga / Gerardo </a:t>
            </a:r>
            <a:r>
              <a:rPr lang="es-CL" dirty="0" err="1">
                <a:solidFill>
                  <a:schemeClr val="tx1"/>
                </a:solidFill>
              </a:rPr>
              <a:t>Weisstaub</a:t>
            </a:r>
            <a:r>
              <a:rPr lang="es-CL" dirty="0">
                <a:solidFill>
                  <a:schemeClr val="tx1"/>
                </a:solidFill>
              </a:rPr>
              <a:t> </a:t>
            </a:r>
          </a:p>
          <a:p>
            <a:r>
              <a:rPr lang="es-CL" dirty="0">
                <a:solidFill>
                  <a:schemeClr val="tx1"/>
                </a:solidFill>
              </a:rPr>
              <a:t>INTA 2022</a:t>
            </a:r>
          </a:p>
        </p:txBody>
      </p:sp>
      <p:pic>
        <p:nvPicPr>
          <p:cNvPr id="4" name="Picture 3" descr="Cubos 3D azul claro suspendidos en el aire con un cubo 3D azul oscuro en la superficie">
            <a:extLst>
              <a:ext uri="{FF2B5EF4-FFF2-40B4-BE49-F238E27FC236}">
                <a16:creationId xmlns:a16="http://schemas.microsoft.com/office/drawing/2014/main" id="{FB2927A3-583B-3C3E-2505-79CDDC1F76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350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34715" y="0"/>
            <a:ext cx="914401" cy="685734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04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FB3F7-F6FA-FEF1-F36C-E859F5E3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1113" y="1381541"/>
            <a:ext cx="5880652" cy="1382156"/>
          </a:xfrm>
        </p:spPr>
        <p:txBody>
          <a:bodyPr>
            <a:normAutofit fontScale="90000"/>
          </a:bodyPr>
          <a:lstStyle/>
          <a:p>
            <a:pPr algn="r"/>
            <a:r>
              <a:rPr lang="es-CL" sz="3200" b="1" dirty="0"/>
              <a:t>Algunos métodos de enseñanza para el desarrollo de competencias</a:t>
            </a:r>
          </a:p>
        </p:txBody>
      </p:sp>
      <p:graphicFrame>
        <p:nvGraphicFramePr>
          <p:cNvPr id="4" name="3 Diagrama">
            <a:extLst>
              <a:ext uri="{FF2B5EF4-FFF2-40B4-BE49-F238E27FC236}">
                <a16:creationId xmlns:a16="http://schemas.microsoft.com/office/drawing/2014/main" id="{5A2A9B58-6967-F67B-C4AB-7196297FA7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8836165"/>
              </p:ext>
            </p:extLst>
          </p:nvPr>
        </p:nvGraphicFramePr>
        <p:xfrm>
          <a:off x="-344557" y="291548"/>
          <a:ext cx="9356035" cy="5724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CBF6F-952E-B3BF-404D-FCC3D5555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600" b="1" dirty="0"/>
              <a:t>debate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47C866-50FD-4D27-0628-14777BDDA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/>
              <a:t>El debate</a:t>
            </a:r>
            <a:r>
              <a:rPr lang="es-ES_tradnl" b="1" dirty="0"/>
              <a:t> </a:t>
            </a:r>
            <a:r>
              <a:rPr lang="es-ES_tradnl" dirty="0"/>
              <a:t>es un discurso oral catalogable como un tipo de conversación estructurada. Su objetivo es enfrentar dos o más opiniones sobre de un tema polémico, o al menos, discutible desde diversos puntos de vista.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3510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BDFA50-30D5-E263-0EE6-7D09DD11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09554"/>
            <a:ext cx="7152861" cy="4024424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El aprendizaje por proyectos (APP) es una estrategia situada de trabajo, cuyo objetivo fundamental es transferir el conocimiento desde escenarios formales hacia escenarios concretos o de la vida cotidiana, idealmente contextualizados</a:t>
            </a:r>
            <a:r>
              <a:rPr lang="es-CL" dirty="0"/>
              <a:t>. Implica la definición de un problema (o proyecto), su objetivo, la metodología para lograr su desarrollo, el desarrollo y la evaluación de éste.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5650573-A925-2339-DA09-1280C99C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600" b="1" dirty="0"/>
              <a:t>Aprendizaje por proyectos</a:t>
            </a:r>
          </a:p>
        </p:txBody>
      </p:sp>
    </p:spTree>
    <p:extLst>
      <p:ext uri="{BB962C8B-B14F-4D97-AF65-F5344CB8AC3E}">
        <p14:creationId xmlns:p14="http://schemas.microsoft.com/office/powerpoint/2010/main" val="1575950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881DB-E204-F1A9-E3C8-7D79605DD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portafolio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4405B1-4EED-8B7D-262C-07F717630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09554"/>
            <a:ext cx="8226287" cy="4024424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Un portafolio es un tipo de fólder o carpeta donde los estudiantes guardan una selección de sus trabajos acompañados de un comentario propio. Los alumnos elaboran ellos mismos el portafolio como evidencia de sus esfuerzos, avances y sus logros en el desarrollo de un curso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4497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FF6BB-F7EC-9E75-84C4-1403D6B9A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7270" y="414132"/>
            <a:ext cx="7881730" cy="1382156"/>
          </a:xfrm>
        </p:spPr>
        <p:txBody>
          <a:bodyPr>
            <a:normAutofit/>
          </a:bodyPr>
          <a:lstStyle/>
          <a:p>
            <a:pPr algn="r"/>
            <a:r>
              <a:rPr lang="es-CL" sz="3200" b="1" dirty="0"/>
              <a:t>Aprendizaje cooperativo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264700-BBE8-F937-565B-2A2763C37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09554"/>
            <a:ext cx="8875643" cy="2284150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El trabajo cooperativo puede ser definido como una estrategia metodológica en que se desarrolla el aprendizaje empleando pequeños grupos de trabajo que generen alta interacción entre los participantes y la realización conjunta de tareas tendientes a la consecución de aprendizajes significativos en relación a los otros y a sí mismo. </a:t>
            </a:r>
            <a:endParaRPr lang="es-CL" b="1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12517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D500D-9241-859A-76AD-8E437964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caso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FFC12B-F059-4404-79B1-A986AD54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453" y="1774597"/>
            <a:ext cx="9906000" cy="4024424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Un análisis o estudio de caso es siempre una posibilidad de aprendizaje significativo, pues quienes participan del análisis y reflexión además desarrollan habilidades vinculadas a la síntesis y evaluación de la información, poniendo al sujeto ante una situación problemática que asemeja un escenario de la vida real, a partir del cual se debe generar soluciones. Desde el punto de vista técnico, un caso es un escrito que no plantea soluciones, sino sólo datos e información que permite al estudiante o grupo de estudiantes reflexionar y analizar las situaciones para dar salida a las problemáticas presentadas.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96639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A5121-09E1-3E65-9763-045A32463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ensayo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D3BC87-8CCA-D88A-0DD1-98F816746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El ensayo es un tipo de texto que se caracteriza por tener al menos dos objetivos:</a:t>
            </a:r>
            <a:endParaRPr lang="es-CL" dirty="0"/>
          </a:p>
          <a:p>
            <a:pPr lvl="0"/>
            <a:r>
              <a:rPr lang="es-ES" dirty="0"/>
              <a:t>Expresar la interioridad del autor, los pensamiento y cavilaciones que tienes con respecto a algún temas asociado a una problemática.</a:t>
            </a:r>
            <a:endParaRPr lang="es-CL" dirty="0"/>
          </a:p>
          <a:p>
            <a:pPr lvl="0"/>
            <a:r>
              <a:rPr lang="es-ES" dirty="0"/>
              <a:t>Provocar al lector y motivarlo para que, ya despierto su interés, se ponga en movimiento para conocer y reflexionar más sobre un asunto.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09380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7DAED-5908-4BBB-1E2F-434A65286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870" y="749595"/>
            <a:ext cx="5645888" cy="3902149"/>
          </a:xfrm>
        </p:spPr>
        <p:txBody>
          <a:bodyPr anchor="t">
            <a:normAutofit/>
          </a:bodyPr>
          <a:lstStyle/>
          <a:p>
            <a:pPr algn="l">
              <a:lnSpc>
                <a:spcPct val="200000"/>
              </a:lnSpc>
            </a:pPr>
            <a:r>
              <a:rPr lang="es-CL" sz="4400" b="1" dirty="0"/>
              <a:t>Docencia universitaria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F8A52B-F7CB-A6B7-42BD-5DD26E7F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870" y="4651745"/>
            <a:ext cx="4890977" cy="999460"/>
          </a:xfrm>
        </p:spPr>
        <p:txBody>
          <a:bodyPr anchor="b">
            <a:normAutofit/>
          </a:bodyPr>
          <a:lstStyle/>
          <a:p>
            <a:pPr algn="l"/>
            <a:r>
              <a:rPr lang="es-CL" dirty="0">
                <a:solidFill>
                  <a:schemeClr val="tx1"/>
                </a:solidFill>
              </a:rPr>
              <a:t>Ana moraga / Gerardo </a:t>
            </a:r>
            <a:r>
              <a:rPr lang="es-CL" dirty="0" err="1">
                <a:solidFill>
                  <a:schemeClr val="tx1"/>
                </a:solidFill>
              </a:rPr>
              <a:t>Weisstaub</a:t>
            </a:r>
            <a:r>
              <a:rPr lang="es-CL" dirty="0">
                <a:solidFill>
                  <a:schemeClr val="tx1"/>
                </a:solidFill>
              </a:rPr>
              <a:t> </a:t>
            </a:r>
          </a:p>
          <a:p>
            <a:r>
              <a:rPr lang="es-CL" dirty="0">
                <a:solidFill>
                  <a:schemeClr val="tx1"/>
                </a:solidFill>
              </a:rPr>
              <a:t>INTA 2022</a:t>
            </a:r>
          </a:p>
        </p:txBody>
      </p:sp>
      <p:pic>
        <p:nvPicPr>
          <p:cNvPr id="4" name="Picture 3" descr="Cubos 3D azul claro suspendidos en el aire con un cubo 3D azul oscuro en la superficie">
            <a:extLst>
              <a:ext uri="{FF2B5EF4-FFF2-40B4-BE49-F238E27FC236}">
                <a16:creationId xmlns:a16="http://schemas.microsoft.com/office/drawing/2014/main" id="{FB2927A3-583B-3C3E-2505-79CDDC1F76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350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031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5890D7-9FAE-F140-A4A6-D1CAA867E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  <a:p>
            <a:endParaRPr lang="es-CL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C53DEE94-D268-CB49-F086-574E0A99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478" y="2737922"/>
            <a:ext cx="9906000" cy="1382156"/>
          </a:xfrm>
        </p:spPr>
        <p:txBody>
          <a:bodyPr>
            <a:normAutofit fontScale="90000"/>
          </a:bodyPr>
          <a:lstStyle/>
          <a:p>
            <a:pPr algn="ctr"/>
            <a:r>
              <a:rPr lang="es-CL" i="0" dirty="0"/>
              <a:t>Formación para el desarrollo de competencias</a:t>
            </a:r>
            <a:br>
              <a:rPr lang="es-CL" i="0" dirty="0"/>
            </a:br>
            <a:r>
              <a:rPr lang="es-CL" sz="3100" i="0" dirty="0"/>
              <a:t>Métodos y herramientas para su desarrollo</a:t>
            </a:r>
            <a:endParaRPr lang="es-CL" sz="3100" dirty="0"/>
          </a:p>
        </p:txBody>
      </p:sp>
    </p:spTree>
    <p:extLst>
      <p:ext uri="{BB962C8B-B14F-4D97-AF65-F5344CB8AC3E}">
        <p14:creationId xmlns:p14="http://schemas.microsoft.com/office/powerpoint/2010/main" val="287500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C52F9-10E2-CBF8-8E33-6EB13A340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51453"/>
            <a:ext cx="9906000" cy="1382156"/>
          </a:xfrm>
        </p:spPr>
        <p:txBody>
          <a:bodyPr>
            <a:normAutofit/>
          </a:bodyPr>
          <a:lstStyle/>
          <a:p>
            <a:pPr algn="r"/>
            <a:r>
              <a:rPr lang="es-CL" sz="3200" b="1" dirty="0"/>
              <a:t>A qué nos referimos cuando hablamos del desarrollo de competencias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43D535-40DE-C5AD-7368-2B15D844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801063"/>
            <a:ext cx="9906000" cy="4024424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La </a:t>
            </a:r>
            <a:r>
              <a:rPr lang="es-CL" b="1" dirty="0"/>
              <a:t>formación por competencias</a:t>
            </a:r>
            <a:r>
              <a:rPr lang="es-CL" dirty="0"/>
              <a:t> es entendida como un proceso de enseñanza y aprendizaje que está orientado a que las personas adquieran habilidades, conocimientos y destrezas empleando procedimientos o actitudes necesarias para mejorar su desempeño y alcanzar los fines de la organización y/o institución.</a:t>
            </a:r>
          </a:p>
        </p:txBody>
      </p:sp>
    </p:spTree>
    <p:extLst>
      <p:ext uri="{BB962C8B-B14F-4D97-AF65-F5344CB8AC3E}">
        <p14:creationId xmlns:p14="http://schemas.microsoft.com/office/powerpoint/2010/main" val="3625132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0613B7-02ED-4210-F1A4-0DC298A0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Por que adscribir a una formación por competencias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8DADDE3-18E1-9030-9EF3-B03CE0FEF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376353"/>
              </p:ext>
            </p:extLst>
          </p:nvPr>
        </p:nvGraphicFramePr>
        <p:xfrm>
          <a:off x="-2199861" y="1224479"/>
          <a:ext cx="11860696" cy="5822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343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0922C-043D-F495-1FF1-DB766F0CA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469" y="1857634"/>
            <a:ext cx="4953000" cy="3142731"/>
          </a:xfrm>
        </p:spPr>
        <p:txBody>
          <a:bodyPr>
            <a:normAutofit/>
          </a:bodyPr>
          <a:lstStyle/>
          <a:p>
            <a:pPr algn="r"/>
            <a:r>
              <a:rPr lang="es-CL" sz="3200" b="1" dirty="0"/>
              <a:t>Algunas características de la formación para el desarrollo de competencias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2D902AD-1899-43AF-9642-02FE09551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296873"/>
              </p:ext>
            </p:extLst>
          </p:nvPr>
        </p:nvGraphicFramePr>
        <p:xfrm>
          <a:off x="-2541905" y="1109251"/>
          <a:ext cx="11486323" cy="5481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280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4D63AE-EC58-F01D-2E03-D9184598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Cómo enseñamos competencias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42179989-B24F-B733-180F-51A59F36B5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1763975"/>
              </p:ext>
            </p:extLst>
          </p:nvPr>
        </p:nvGraphicFramePr>
        <p:xfrm>
          <a:off x="1292087" y="1451113"/>
          <a:ext cx="10078277" cy="5406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445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8F244-9407-C79A-6DC8-70ED179B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Algunas estrategias que el docente puede utilizar en el aula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EFC8D6B-E1F9-3263-40D2-3E7B58CBF9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929137"/>
              </p:ext>
            </p:extLst>
          </p:nvPr>
        </p:nvGraphicFramePr>
        <p:xfrm>
          <a:off x="522178" y="2254102"/>
          <a:ext cx="4921692" cy="2909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5BBE9782-CB7E-D7B4-E9AE-EB60962E75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783585"/>
              </p:ext>
            </p:extLst>
          </p:nvPr>
        </p:nvGraphicFramePr>
        <p:xfrm>
          <a:off x="5741583" y="2254103"/>
          <a:ext cx="5307417" cy="2909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9291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8F244-9407-C79A-6DC8-70ED179B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L" sz="3200" b="1" dirty="0"/>
              <a:t>Algunas estrategias que el docente puede utilizar en el aula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EFC8D6B-E1F9-3263-40D2-3E7B58CBF9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6678613"/>
              </p:ext>
            </p:extLst>
          </p:nvPr>
        </p:nvGraphicFramePr>
        <p:xfrm>
          <a:off x="1143000" y="2309808"/>
          <a:ext cx="6930887" cy="3366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1309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4BE02B-21A2-E187-E7A9-07F725060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148" y="970723"/>
            <a:ext cx="8623852" cy="1382156"/>
          </a:xfrm>
        </p:spPr>
        <p:txBody>
          <a:bodyPr>
            <a:normAutofit/>
          </a:bodyPr>
          <a:lstStyle/>
          <a:p>
            <a:pPr algn="r"/>
            <a:r>
              <a:rPr lang="es-CL" sz="3200" b="1" dirty="0"/>
              <a:t>Que son las metodologías de enseñanza </a:t>
            </a:r>
          </a:p>
        </p:txBody>
      </p:sp>
      <p:sp>
        <p:nvSpPr>
          <p:cNvPr id="4" name="4 Rectángulo">
            <a:extLst>
              <a:ext uri="{FF2B5EF4-FFF2-40B4-BE49-F238E27FC236}">
                <a16:creationId xmlns:a16="http://schemas.microsoft.com/office/drawing/2014/main" id="{BD84FDA9-8E65-D091-F054-F6172CFC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129" y="3087757"/>
            <a:ext cx="7843631" cy="1245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es-CL" sz="2800" b="0" dirty="0">
                <a:latin typeface="+mn-lt"/>
                <a:ea typeface="MS PGothic" pitchFamily="34" charset="-128"/>
                <a:cs typeface="Arial" charset="0"/>
              </a:rPr>
              <a:t>“Maneras, procedimientos, métodos y técnicas especializadas que requiere el desempeño profesional.”  </a:t>
            </a:r>
            <a:r>
              <a:rPr lang="es-CL" sz="1600" b="0" dirty="0">
                <a:latin typeface="+mn-lt"/>
                <a:ea typeface="MS PGothic" pitchFamily="34" charset="-128"/>
                <a:cs typeface="Arial" charset="0"/>
              </a:rPr>
              <a:t>(</a:t>
            </a:r>
            <a:r>
              <a:rPr lang="es-CL" sz="1600" dirty="0">
                <a:ea typeface="MS PGothic" pitchFamily="34" charset="-128"/>
                <a:cs typeface="Arial" charset="0"/>
              </a:rPr>
              <a:t>Je</a:t>
            </a:r>
            <a:r>
              <a:rPr lang="es-CL" sz="1600" b="0" dirty="0">
                <a:latin typeface="+mn-lt"/>
                <a:ea typeface="MS PGothic" pitchFamily="34" charset="-128"/>
                <a:cs typeface="Arial" charset="0"/>
              </a:rPr>
              <a:t>sús Martín Cepeda </a:t>
            </a:r>
            <a:r>
              <a:rPr lang="es-CL" sz="1600" b="0" dirty="0" err="1">
                <a:latin typeface="+mn-lt"/>
                <a:ea typeface="MS PGothic" pitchFamily="34" charset="-128"/>
                <a:cs typeface="Arial" charset="0"/>
              </a:rPr>
              <a:t>Dovala</a:t>
            </a:r>
            <a:r>
              <a:rPr lang="es-CL" sz="1600" b="0" dirty="0">
                <a:latin typeface="+mn-lt"/>
                <a:ea typeface="MS PGothic" pitchFamily="34" charset="-128"/>
                <a:cs typeface="Arial" charset="0"/>
              </a:rPr>
              <a:t> Universidad Autónoma del Noreste, México, 2006)</a:t>
            </a:r>
          </a:p>
        </p:txBody>
      </p:sp>
    </p:spTree>
    <p:extLst>
      <p:ext uri="{BB962C8B-B14F-4D97-AF65-F5344CB8AC3E}">
        <p14:creationId xmlns:p14="http://schemas.microsoft.com/office/powerpoint/2010/main" val="466138235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DarkSeedRightStep">
      <a:dk1>
        <a:srgbClr val="000000"/>
      </a:dk1>
      <a:lt1>
        <a:srgbClr val="FFFFFF"/>
      </a:lt1>
      <a:dk2>
        <a:srgbClr val="203038"/>
      </a:dk2>
      <a:lt2>
        <a:srgbClr val="E8E2E5"/>
      </a:lt2>
      <a:accent1>
        <a:srgbClr val="47B47C"/>
      </a:accent1>
      <a:accent2>
        <a:srgbClr val="3BB1A6"/>
      </a:accent2>
      <a:accent3>
        <a:srgbClr val="4D9DC3"/>
      </a:accent3>
      <a:accent4>
        <a:srgbClr val="3B5AB1"/>
      </a:accent4>
      <a:accent5>
        <a:srgbClr val="5F4DC3"/>
      </a:accent5>
      <a:accent6>
        <a:srgbClr val="7E3BB1"/>
      </a:accent6>
      <a:hlink>
        <a:srgbClr val="86852C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19921</TotalTime>
  <Words>769</Words>
  <Application>Microsoft Macintosh PowerPoint</Application>
  <PresentationFormat>Panorámica</PresentationFormat>
  <Paragraphs>87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Univers Condensed Light</vt:lpstr>
      <vt:lpstr>Walbaum Display Light</vt:lpstr>
      <vt:lpstr>AngleLinesVTI</vt:lpstr>
      <vt:lpstr>Docencia universitaria i</vt:lpstr>
      <vt:lpstr>Formación para el desarrollo de competencias Métodos y herramientas para su desarrollo</vt:lpstr>
      <vt:lpstr>A qué nos referimos cuando hablamos del desarrollo de competencias</vt:lpstr>
      <vt:lpstr>Por que adscribir a una formación por competencias</vt:lpstr>
      <vt:lpstr>Algunas características de la formación para el desarrollo de competencias</vt:lpstr>
      <vt:lpstr>Cómo enseñamos competencias</vt:lpstr>
      <vt:lpstr>Algunas estrategias que el docente puede utilizar en el aula</vt:lpstr>
      <vt:lpstr>Algunas estrategias que el docente puede utilizar en el aula</vt:lpstr>
      <vt:lpstr>Que son las metodologías de enseñanza </vt:lpstr>
      <vt:lpstr>Algunos métodos de enseñanza para el desarrollo de competencias</vt:lpstr>
      <vt:lpstr>debate</vt:lpstr>
      <vt:lpstr>Aprendizaje por proyectos</vt:lpstr>
      <vt:lpstr>portafolio</vt:lpstr>
      <vt:lpstr>Aprendizaje cooperativo</vt:lpstr>
      <vt:lpstr>caso</vt:lpstr>
      <vt:lpstr>ensayo</vt:lpstr>
      <vt:lpstr>Docencia universitaria 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Docencia universitaria i</dc:title>
  <dc:creator>amoragat@u.uchile.cl</dc:creator>
  <cp:lastModifiedBy>amoragat@u.uchile.cl</cp:lastModifiedBy>
  <cp:revision>17</cp:revision>
  <dcterms:created xsi:type="dcterms:W3CDTF">2022-05-16T15:49:22Z</dcterms:created>
  <dcterms:modified xsi:type="dcterms:W3CDTF">2022-08-18T15:02:26Z</dcterms:modified>
</cp:coreProperties>
</file>